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df" ContentType="application/pdf"/>
  <Default Extension="png" ContentType="image/png"/>
  <Default Extension="rels" ContentType="application/vnd.openxmlformats-package.relationships+xml"/>
  <Default Extension="svg" ContentType="image/svg+xml"/>
  <Default Extension="wdp" ContentType="image/vnd.ms-photo"/>
  <Default Extension="xlsb" ContentType="application/vnd.ms-excel.sheet.binary.macroEnabled.12"/>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2.xml" ContentType="application/vnd.openxmlformats-officedocument.them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theme/theme3.xml" ContentType="application/vnd.openxmlformats-officedocument.theme+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49.xml" ContentType="application/vnd.openxmlformats-officedocument.presentationml.tags+xml"/>
  <Override PartName="/ppt/notesSlides/notesSlide5.xml" ContentType="application/vnd.openxmlformats-officedocument.presentationml.notesSlide+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notesSlides/notesSlide8.xml" ContentType="application/vnd.openxmlformats-officedocument.presentationml.notesSlide+xml"/>
  <Override PartName="/ppt/tags/tag263.xml" ContentType="application/vnd.openxmlformats-officedocument.presentationml.tags+xml"/>
  <Override PartName="/ppt/notesSlides/notesSlide9.xml" ContentType="application/vnd.openxmlformats-officedocument.presentationml.notesSlide+xml"/>
  <Override PartName="/ppt/tags/tag264.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65.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6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67.xml" ContentType="application/vnd.openxmlformats-officedocument.presentationml.tags+xml"/>
  <Override PartName="/ppt/notesSlides/notesSlide16.xml" ContentType="application/vnd.openxmlformats-officedocument.presentationml.notesSlide+xml"/>
  <Override PartName="/ppt/tags/tag268.xml" ContentType="application/vnd.openxmlformats-officedocument.presentationml.tags+xml"/>
  <Override PartName="/ppt/notesSlides/notesSlide17.xml" ContentType="application/vnd.openxmlformats-officedocument.presentationml.notesSlide+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charts/chart1.xml" ContentType="application/vnd.openxmlformats-officedocument.drawingml.chart+xml"/>
  <Override PartName="/ppt/tags/tag278.xml" ContentType="application/vnd.openxmlformats-officedocument.presentationml.tags+xml"/>
  <Override PartName="/ppt/tags/tag279.xml" ContentType="application/vnd.openxmlformats-officedocument.presentationml.tags+xml"/>
  <Override PartName="/ppt/notesSlides/notesSlide18.xml" ContentType="application/vnd.openxmlformats-officedocument.presentationml.notesSlide+xml"/>
  <Override PartName="/ppt/tags/tag280.xml" ContentType="application/vnd.openxmlformats-officedocument.presentationml.tags+xml"/>
  <Override PartName="/ppt/notesSlides/notesSlide19.xml" ContentType="application/vnd.openxmlformats-officedocument.presentationml.notesSlide+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3"/>
    <p:sldMasterId id="2147483757" r:id="rId4"/>
    <p:sldMasterId id="2147483833" r:id="rId5"/>
  </p:sldMasterIdLst>
  <p:notesMasterIdLst>
    <p:notesMasterId r:id="rId36"/>
  </p:notesMasterIdLst>
  <p:handoutMasterIdLst>
    <p:handoutMasterId r:id="rId37"/>
  </p:handoutMasterIdLst>
  <p:sldIdLst>
    <p:sldId id="1125" r:id="rId6"/>
    <p:sldId id="2147483645" r:id="rId7"/>
    <p:sldId id="2147483166" r:id="rId8"/>
    <p:sldId id="1152" r:id="rId9"/>
    <p:sldId id="2147483169" r:id="rId10"/>
    <p:sldId id="2147483642" r:id="rId11"/>
    <p:sldId id="310" r:id="rId12"/>
    <p:sldId id="2147483646" r:id="rId13"/>
    <p:sldId id="2147483171" r:id="rId14"/>
    <p:sldId id="2147483170" r:id="rId15"/>
    <p:sldId id="2147483643" r:id="rId16"/>
    <p:sldId id="261" r:id="rId17"/>
    <p:sldId id="282" r:id="rId18"/>
    <p:sldId id="1123" r:id="rId19"/>
    <p:sldId id="258" r:id="rId20"/>
    <p:sldId id="256" r:id="rId21"/>
    <p:sldId id="2147483168" r:id="rId22"/>
    <p:sldId id="305" r:id="rId23"/>
    <p:sldId id="438" r:id="rId24"/>
    <p:sldId id="2147483176" r:id="rId25"/>
    <p:sldId id="2147483638" r:id="rId26"/>
    <p:sldId id="2147483644" r:id="rId27"/>
    <p:sldId id="279" r:id="rId28"/>
    <p:sldId id="299" r:id="rId29"/>
    <p:sldId id="2147483635" r:id="rId30"/>
    <p:sldId id="2147483173" r:id="rId31"/>
    <p:sldId id="2147483174" r:id="rId32"/>
    <p:sldId id="2147483175" r:id="rId33"/>
    <p:sldId id="2147471741" r:id="rId34"/>
    <p:sldId id="109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amp; Agenda Slide" id="{AD42E2D8-5798-4793-B513-5D4823817277}">
          <p14:sldIdLst>
            <p14:sldId id="1125"/>
            <p14:sldId id="2147483645"/>
            <p14:sldId id="2147483166"/>
            <p14:sldId id="1152"/>
            <p14:sldId id="2147483169"/>
            <p14:sldId id="2147483642"/>
            <p14:sldId id="310"/>
            <p14:sldId id="2147483646"/>
            <p14:sldId id="2147483171"/>
            <p14:sldId id="2147483170"/>
            <p14:sldId id="2147483643"/>
            <p14:sldId id="261"/>
            <p14:sldId id="282"/>
            <p14:sldId id="1123"/>
            <p14:sldId id="258"/>
            <p14:sldId id="256"/>
            <p14:sldId id="2147483168"/>
            <p14:sldId id="305"/>
            <p14:sldId id="438"/>
            <p14:sldId id="2147483176"/>
            <p14:sldId id="2147483638"/>
            <p14:sldId id="2147483644"/>
            <p14:sldId id="279"/>
            <p14:sldId id="299"/>
            <p14:sldId id="2147483635"/>
            <p14:sldId id="2147483173"/>
            <p14:sldId id="2147483174"/>
            <p14:sldId id="2147483175"/>
            <p14:sldId id="2147471741"/>
            <p14:sldId id="1093"/>
          </p14:sldIdLst>
        </p14:section>
      </p14:sectionLst>
    </p:ext>
    <p:ext uri="{EFAFB233-063F-42B5-8137-9DF3F51BA10A}">
      <p15:sldGuideLst xmlns:p15="http://schemas.microsoft.com/office/powerpoint/2012/main">
        <p15:guide id="1" orient="horz" pos="3090"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DDHI AJMERA" initials="RA" lastIdx="63" clrIdx="0">
    <p:extLst>
      <p:ext uri="{19B8F6BF-5375-455C-9EA6-DF929625EA0E}">
        <p15:presenceInfo xmlns:p15="http://schemas.microsoft.com/office/powerpoint/2012/main" userId="S-1-5-21-971687952-993579355-873682596-577798" providerId="AD"/>
      </p:ext>
    </p:extLst>
  </p:cmAuthor>
  <p:cmAuthor id="2" name="Rajesh Menon" initials="RM" lastIdx="16" clrIdx="1">
    <p:extLst>
      <p:ext uri="{19B8F6BF-5375-455C-9EA6-DF929625EA0E}">
        <p15:presenceInfo xmlns:p15="http://schemas.microsoft.com/office/powerpoint/2012/main" userId="S::274761@axisbank.com::19705330-38eb-4d4b-b126-3de9d70f8b70" providerId="AD"/>
      </p:ext>
    </p:extLst>
  </p:cmAuthor>
  <p:cmAuthor id="3" name="Linus Gilbert" initials="LG" lastIdx="5" clrIdx="2">
    <p:extLst>
      <p:ext uri="{19B8F6BF-5375-455C-9EA6-DF929625EA0E}">
        <p15:presenceInfo xmlns:p15="http://schemas.microsoft.com/office/powerpoint/2012/main" userId="S-1-5-21-971687952-993579355-873682596-417675" providerId="AD"/>
      </p:ext>
    </p:extLst>
  </p:cmAuthor>
  <p:cmAuthor id="4" name="Nishant Joseph" initials="NJ" lastIdx="1" clrIdx="3">
    <p:extLst>
      <p:ext uri="{19B8F6BF-5375-455C-9EA6-DF929625EA0E}">
        <p15:presenceInfo xmlns:p15="http://schemas.microsoft.com/office/powerpoint/2012/main" userId="S::294327@axisbank.com::120c1439-9fd8-4ad9-bb59-51a5596af125" providerId="AD"/>
      </p:ext>
    </p:extLst>
  </p:cmAuthor>
  <p:cmAuthor id="5" name="Hina Desai" initials="HD" lastIdx="4" clrIdx="4">
    <p:extLst>
      <p:ext uri="{19B8F6BF-5375-455C-9EA6-DF929625EA0E}">
        <p15:presenceInfo xmlns:p15="http://schemas.microsoft.com/office/powerpoint/2012/main" userId="S-1-5-21-971687952-993579355-873682596-79072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7144D"/>
    <a:srgbClr val="A50021"/>
    <a:srgbClr val="4C482E"/>
    <a:srgbClr val="122C9A"/>
    <a:srgbClr val="3471CA"/>
    <a:srgbClr val="B47A97"/>
    <a:srgbClr val="9679B5"/>
    <a:srgbClr val="FF0000"/>
    <a:srgbClr val="66FF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16" autoAdjust="0"/>
  </p:normalViewPr>
  <p:slideViewPr>
    <p:cSldViewPr snapToGrid="0">
      <p:cViewPr varScale="1">
        <p:scale>
          <a:sx n="59" d="100"/>
          <a:sy n="59" d="100"/>
        </p:scale>
        <p:origin x="964" y="52"/>
      </p:cViewPr>
      <p:guideLst>
        <p:guide orient="horz" pos="3090"/>
        <p:guide pos="3840"/>
      </p:guideLst>
    </p:cSldViewPr>
  </p:slideViewPr>
  <p:outlineViewPr>
    <p:cViewPr>
      <p:scale>
        <a:sx n="33" d="100"/>
        <a:sy n="33" d="100"/>
      </p:scale>
      <p:origin x="0" y="-3564"/>
    </p:cViewPr>
  </p:outlineViewPr>
  <p:notesTextViewPr>
    <p:cViewPr>
      <p:scale>
        <a:sx n="1" d="1"/>
        <a:sy n="1" d="1"/>
      </p:scale>
      <p:origin x="0" y="0"/>
    </p:cViewPr>
  </p:notesTextViewPr>
  <p:sorterViewPr>
    <p:cViewPr>
      <p:scale>
        <a:sx n="100" d="100"/>
        <a:sy n="100" d="100"/>
      </p:scale>
      <p:origin x="0" y="-3780"/>
    </p:cViewPr>
  </p:sorterViewPr>
  <p:notesViewPr>
    <p:cSldViewPr snapToGrid="0" showGuides="1">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Master" Target="slideMasters/slideMaster3.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slideMaster" Target="slideMasters/slideMaster1.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Binary_Worksheet.xlsb"/></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1272727272727274"/>
          <c:y val="0.11434977578475336"/>
          <c:w val="0.74"/>
          <c:h val="0.80605381165919288"/>
        </c:manualLayout>
      </c:layout>
      <c:barChart>
        <c:barDir val="col"/>
        <c:grouping val="stacked"/>
        <c:varyColors val="0"/>
        <c:ser>
          <c:idx val="0"/>
          <c:order val="0"/>
          <c:spPr>
            <a:solidFill>
              <a:srgbClr val="97154D"/>
            </a:solidFill>
            <a:ln>
              <a:noFill/>
            </a:ln>
          </c:spPr>
          <c:invertIfNegative val="0"/>
          <c:dLbls>
            <c:dLbl>
              <c:idx val="0"/>
              <c:layout>
                <c:manualLayout>
                  <c:x val="0"/>
                  <c:y val="-0.43778026905829598"/>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7018-4272-8720-1CC3E100578C}"/>
                </c:ext>
              </c:extLst>
            </c:dLbl>
            <c:dLbl>
              <c:idx val="1"/>
              <c:layout>
                <c:manualLayout>
                  <c:x val="0"/>
                  <c:y val="-0.27690582959641258"/>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7018-4272-8720-1CC3E100578C}"/>
                </c:ext>
              </c:extLst>
            </c:dLbl>
            <c:dLbl>
              <c:idx val="2"/>
              <c:layout>
                <c:manualLayout>
                  <c:x val="0"/>
                  <c:y val="-0.19562780269058297"/>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7018-4272-8720-1CC3E100578C}"/>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Sheet1!$A$1:$C$1</c:f>
              <c:numCache>
                <c:formatCode>General</c:formatCode>
                <c:ptCount val="3"/>
                <c:pt idx="0">
                  <c:v>50</c:v>
                </c:pt>
                <c:pt idx="1">
                  <c:v>30</c:v>
                </c:pt>
                <c:pt idx="2">
                  <c:v>20</c:v>
                </c:pt>
              </c:numCache>
            </c:numRef>
          </c:val>
          <c:extLst>
            <c:ext xmlns:c16="http://schemas.microsoft.com/office/drawing/2014/chart" uri="{C3380CC4-5D6E-409C-BE32-E72D297353CC}">
              <c16:uniqueId val="{00000003-7018-4272-8720-1CC3E100578C}"/>
            </c:ext>
          </c:extLst>
        </c:ser>
        <c:dLbls>
          <c:showLegendKey val="0"/>
          <c:showVal val="0"/>
          <c:showCatName val="0"/>
          <c:showSerName val="0"/>
          <c:showPercent val="0"/>
          <c:showBubbleSize val="0"/>
        </c:dLbls>
        <c:gapWidth val="60"/>
        <c:overlap val="100"/>
        <c:axId val="961852047"/>
        <c:axId val="1"/>
      </c:barChart>
      <c:catAx>
        <c:axId val="961852047"/>
        <c:scaling>
          <c:orientation val="minMax"/>
        </c:scaling>
        <c:delete val="0"/>
        <c:axPos val="b"/>
        <c:majorGridlines>
          <c:spPr>
            <a:ln>
              <a:noFill/>
            </a:ln>
          </c:spPr>
        </c:majorGridlines>
        <c:majorTickMark val="out"/>
        <c:minorTickMark val="none"/>
        <c:tickLblPos val="none"/>
        <c:spPr>
          <a:ln w="9525" cmpd="sng" algn="ctr">
            <a:solidFill>
              <a:srgbClr val="808080"/>
            </a:solidFill>
            <a:prstDash val="solid"/>
          </a:ln>
        </c:spPr>
        <c:txPr>
          <a:bodyPr wrap="none"/>
          <a:lstStyle/>
          <a:p>
            <a:pPr>
              <a:defRPr sz="1000" kern="1200">
                <a:latin typeface="+mn-lt"/>
                <a:ea typeface="+mn-ea"/>
                <a:cs typeface="+mn-cs"/>
              </a:defRPr>
            </a:pPr>
            <a:endParaRPr lang="en-US"/>
          </a:p>
        </c:txPr>
        <c:crossAx val="1"/>
        <c:crosses val="min"/>
        <c:auto val="0"/>
        <c:lblAlgn val="ctr"/>
        <c:lblOffset val="100"/>
        <c:noMultiLvlLbl val="0"/>
      </c:catAx>
      <c:valAx>
        <c:axId val="1"/>
        <c:scaling>
          <c:orientation val="minMax"/>
          <c:max val="50"/>
          <c:min val="0"/>
        </c:scaling>
        <c:delete val="0"/>
        <c:axPos val="l"/>
        <c:majorGridlines>
          <c:spPr>
            <a:ln>
              <a:noFill/>
            </a:ln>
          </c:spPr>
        </c:majorGridlines>
        <c:numFmt formatCode="#,##0;&quot;-&quot;#,##0" sourceLinked="0"/>
        <c:majorTickMark val="out"/>
        <c:minorTickMark val="none"/>
        <c:tickLblPos val="nextTo"/>
        <c:spPr>
          <a:ln w="9525" cmpd="sng" algn="ctr">
            <a:solidFill>
              <a:srgbClr val="808080"/>
            </a:solidFill>
            <a:prstDash val="solid"/>
          </a:ln>
        </c:spPr>
        <c:txPr>
          <a:bodyPr wrap="none"/>
          <a:lstStyle/>
          <a:p>
            <a:pPr>
              <a:defRPr sz="1000" kern="1200">
                <a:solidFill>
                  <a:schemeClr val="tx1"/>
                </a:solidFill>
                <a:latin typeface="+mn-lt"/>
                <a:ea typeface="+mn-ea"/>
                <a:cs typeface="+mn-cs"/>
              </a:defRPr>
            </a:pPr>
            <a:endParaRPr lang="en-US"/>
          </a:p>
        </c:txPr>
        <c:crossAx val="961852047"/>
        <c:crosses val="min"/>
        <c:crossBetween val="between"/>
        <c:majorUnit val="10"/>
      </c:valAx>
    </c:plotArea>
    <c:plotVisOnly val="0"/>
    <c:dispBlanksAs val="gap"/>
    <c:showDLblsOverMax val="1"/>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EFCCFE0-6685-4D3D-BC3F-492D0B47DB89}" type="datetimeFigureOut">
              <a:rPr lang="en-IN" smtClean="0"/>
              <a:t>24-06-2025</a:t>
            </a:fld>
            <a:endParaRPr lang="en-IN"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IN" dirty="0"/>
              <a:t>Axis Document Classification | Restricted</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6F77D7-401B-491F-AB08-A609497BC8AB}" type="slidenum">
              <a:rPr lang="en-IN" smtClean="0"/>
              <a:t>‹#›</a:t>
            </a:fld>
            <a:endParaRPr lang="en-IN" dirty="0"/>
          </a:p>
        </p:txBody>
      </p:sp>
    </p:spTree>
    <p:extLst>
      <p:ext uri="{BB962C8B-B14F-4D97-AF65-F5344CB8AC3E}">
        <p14:creationId xmlns:p14="http://schemas.microsoft.com/office/powerpoint/2010/main" val="203385512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3A069F-B9F1-4420-8FFC-14D1FA0BD4FA}" type="datetimeFigureOut">
              <a:rPr lang="en-IN" smtClean="0"/>
              <a:t>24-06-2025</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IN" dirty="0"/>
              <a:t>Axis Document Classification | Restricted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480A5C-480A-4697-9FB8-69CC53E837F2}" type="slidenum">
              <a:rPr lang="en-IN" smtClean="0"/>
              <a:t>‹#›</a:t>
            </a:fld>
            <a:endParaRPr lang="en-IN" dirty="0"/>
          </a:p>
        </p:txBody>
      </p:sp>
    </p:spTree>
    <p:extLst>
      <p:ext uri="{BB962C8B-B14F-4D97-AF65-F5344CB8AC3E}">
        <p14:creationId xmlns:p14="http://schemas.microsoft.com/office/powerpoint/2010/main" val="4291884722"/>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endParaRPr lang="en-IN" dirty="0"/>
          </a:p>
        </p:txBody>
      </p:sp>
      <p:sp>
        <p:nvSpPr>
          <p:cNvPr id="5" name="Footer Placeholder 4"/>
          <p:cNvSpPr>
            <a:spLocks noGrp="1"/>
          </p:cNvSpPr>
          <p:nvPr>
            <p:ph type="ftr" sz="quarter" idx="4"/>
          </p:nvPr>
        </p:nvSpPr>
        <p:spPr/>
        <p:txBody>
          <a:bodyPr/>
          <a:lstStyle/>
          <a:p>
            <a:r>
              <a:rPr lang="en-IN"/>
              <a:t>Axis Document Classification | Restricted</a:t>
            </a:r>
            <a:endParaRPr lang="en-IN" dirty="0"/>
          </a:p>
        </p:txBody>
      </p:sp>
      <p:sp>
        <p:nvSpPr>
          <p:cNvPr id="6" name="Slide Number Placeholder 5"/>
          <p:cNvSpPr>
            <a:spLocks noGrp="1"/>
          </p:cNvSpPr>
          <p:nvPr>
            <p:ph type="sldNum" sz="quarter" idx="5"/>
          </p:nvPr>
        </p:nvSpPr>
        <p:spPr/>
        <p:txBody>
          <a:bodyPr/>
          <a:lstStyle/>
          <a:p>
            <a:fld id="{86480A5C-480A-4697-9FB8-69CC53E837F2}" type="slidenum">
              <a:rPr lang="en-IN" smtClean="0"/>
              <a:t>1</a:t>
            </a:fld>
            <a:endParaRPr lang="en-IN" dirty="0"/>
          </a:p>
        </p:txBody>
      </p:sp>
    </p:spTree>
    <p:extLst>
      <p:ext uri="{BB962C8B-B14F-4D97-AF65-F5344CB8AC3E}">
        <p14:creationId xmlns:p14="http://schemas.microsoft.com/office/powerpoint/2010/main" val="1566878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4024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endParaRPr lang="en-IN" dirty="0"/>
          </a:p>
        </p:txBody>
      </p:sp>
      <p:sp>
        <p:nvSpPr>
          <p:cNvPr id="5" name="Footer Placeholder 4"/>
          <p:cNvSpPr>
            <a:spLocks noGrp="1"/>
          </p:cNvSpPr>
          <p:nvPr>
            <p:ph type="ftr" sz="quarter" idx="4"/>
          </p:nvPr>
        </p:nvSpPr>
        <p:spPr/>
        <p:txBody>
          <a:bodyPr/>
          <a:lstStyle/>
          <a:p>
            <a:r>
              <a:rPr lang="en-IN"/>
              <a:t>Axis Document Classification | Restricted</a:t>
            </a:r>
            <a:endParaRPr lang="en-IN" dirty="0"/>
          </a:p>
        </p:txBody>
      </p:sp>
      <p:sp>
        <p:nvSpPr>
          <p:cNvPr id="6" name="Slide Number Placeholder 5"/>
          <p:cNvSpPr>
            <a:spLocks noGrp="1"/>
          </p:cNvSpPr>
          <p:nvPr>
            <p:ph type="sldNum" sz="quarter" idx="5"/>
          </p:nvPr>
        </p:nvSpPr>
        <p:spPr/>
        <p:txBody>
          <a:bodyPr/>
          <a:lstStyle/>
          <a:p>
            <a:fld id="{86480A5C-480A-4697-9FB8-69CC53E837F2}" type="slidenum">
              <a:rPr lang="en-IN" smtClean="0"/>
              <a:t>4</a:t>
            </a:fld>
            <a:endParaRPr lang="en-IN" dirty="0"/>
          </a:p>
        </p:txBody>
      </p:sp>
    </p:spTree>
    <p:extLst>
      <p:ext uri="{BB962C8B-B14F-4D97-AF65-F5344CB8AC3E}">
        <p14:creationId xmlns:p14="http://schemas.microsoft.com/office/powerpoint/2010/main" val="2239792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7947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32EE95-C5FE-41CE-8108-5DCCC6051F6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3329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4106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73976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1536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5013" y="563563"/>
            <a:ext cx="5632450" cy="3168650"/>
          </a:xfrm>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a:ln>
                <a:noFill/>
              </a:ln>
              <a:solidFill>
                <a:srgbClr val="6E6F73"/>
              </a:solidFill>
              <a:effectLst/>
              <a:uLnTx/>
              <a:uFillTx/>
              <a:latin typeface="Trebuchet MS"/>
              <a:ea typeface="+mn-ea"/>
              <a:cs typeface="+mn-cs"/>
              <a:sym typeface="+mn-lt"/>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a:ln>
                <a:noFill/>
              </a:ln>
              <a:solidFill>
                <a:srgbClr val="6E6F73"/>
              </a:solidFill>
              <a:effectLst/>
              <a:uLnTx/>
              <a:uFillTx/>
              <a:latin typeface="Trebuchet MS"/>
              <a:ea typeface="+mn-ea"/>
              <a:cs typeface="+mn-cs"/>
              <a:sym typeface="+mn-lt"/>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B2494F-0D1B-4B7D-8E8A-DA03C09274F6}" type="slidenum">
              <a:rPr kumimoji="0" lang="en-IN" sz="1400" b="0" i="0" u="none" strike="noStrike" kern="1200" cap="none" spc="0" normalizeH="0" baseline="0" noProof="0" smtClean="0">
                <a:ln>
                  <a:noFill/>
                </a:ln>
                <a:solidFill>
                  <a:srgbClr val="6E6F73"/>
                </a:solidFill>
                <a:effectLst/>
                <a:uLnTx/>
                <a:uFillTx/>
                <a:latin typeface="Trebuchet M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IN" sz="1400" b="0" i="0" u="none" strike="noStrike" kern="1200" cap="none" spc="0" normalizeH="0" baseline="0" noProof="0">
              <a:ln>
                <a:noFill/>
              </a:ln>
              <a:solidFill>
                <a:srgbClr val="6E6F73"/>
              </a:solidFill>
              <a:effectLst/>
              <a:uLnTx/>
              <a:uFillTx/>
              <a:latin typeface="Trebuchet MS"/>
              <a:ea typeface="+mn-ea"/>
              <a:cs typeface="+mn-cs"/>
            </a:endParaRPr>
          </a:p>
        </p:txBody>
      </p:sp>
    </p:spTree>
    <p:extLst>
      <p:ext uri="{BB962C8B-B14F-4D97-AF65-F5344CB8AC3E}">
        <p14:creationId xmlns:p14="http://schemas.microsoft.com/office/powerpoint/2010/main" val="1097347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5013" y="563563"/>
            <a:ext cx="5632450" cy="3168650"/>
          </a:xfrm>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a:ln>
                <a:noFill/>
              </a:ln>
              <a:solidFill>
                <a:srgbClr val="6E6F73"/>
              </a:solidFill>
              <a:effectLst/>
              <a:uLnTx/>
              <a:uFillTx/>
              <a:latin typeface="Trebuchet MS"/>
              <a:ea typeface="+mn-ea"/>
              <a:cs typeface="+mn-cs"/>
              <a:sym typeface="+mn-lt"/>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a:ln>
                <a:noFill/>
              </a:ln>
              <a:solidFill>
                <a:srgbClr val="6E6F73"/>
              </a:solidFill>
              <a:effectLst/>
              <a:uLnTx/>
              <a:uFillTx/>
              <a:latin typeface="Trebuchet MS"/>
              <a:ea typeface="+mn-ea"/>
              <a:cs typeface="+mn-cs"/>
              <a:sym typeface="+mn-lt"/>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B2494F-0D1B-4B7D-8E8A-DA03C09274F6}" type="slidenum">
              <a:rPr kumimoji="0" lang="en-IN" sz="1400" b="0" i="0" u="none" strike="noStrike" kern="1200" cap="none" spc="0" normalizeH="0" baseline="0" noProof="0" smtClean="0">
                <a:ln>
                  <a:noFill/>
                </a:ln>
                <a:solidFill>
                  <a:srgbClr val="6E6F73"/>
                </a:solidFill>
                <a:effectLst/>
                <a:uLnTx/>
                <a:uFillTx/>
                <a:latin typeface="Trebuchet M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IN" sz="1400" b="0" i="0" u="none" strike="noStrike" kern="1200" cap="none" spc="0" normalizeH="0" baseline="0" noProof="0">
              <a:ln>
                <a:noFill/>
              </a:ln>
              <a:solidFill>
                <a:srgbClr val="6E6F73"/>
              </a:solidFill>
              <a:effectLst/>
              <a:uLnTx/>
              <a:uFillTx/>
              <a:latin typeface="Trebuchet MS"/>
              <a:ea typeface="+mn-ea"/>
              <a:cs typeface="+mn-cs"/>
            </a:endParaRPr>
          </a:p>
        </p:txBody>
      </p:sp>
    </p:spTree>
    <p:extLst>
      <p:ext uri="{BB962C8B-B14F-4D97-AF65-F5344CB8AC3E}">
        <p14:creationId xmlns:p14="http://schemas.microsoft.com/office/powerpoint/2010/main" val="406286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endParaRPr lang="en-IN" dirty="0"/>
          </a:p>
        </p:txBody>
      </p:sp>
      <p:sp>
        <p:nvSpPr>
          <p:cNvPr id="5" name="Footer Placeholder 4"/>
          <p:cNvSpPr>
            <a:spLocks noGrp="1"/>
          </p:cNvSpPr>
          <p:nvPr>
            <p:ph type="ftr" sz="quarter" idx="4"/>
          </p:nvPr>
        </p:nvSpPr>
        <p:spPr/>
        <p:txBody>
          <a:bodyPr/>
          <a:lstStyle/>
          <a:p>
            <a:r>
              <a:rPr lang="en-IN"/>
              <a:t>Axis Document Classification | Restricted</a:t>
            </a:r>
            <a:endParaRPr lang="en-IN" dirty="0"/>
          </a:p>
        </p:txBody>
      </p:sp>
      <p:sp>
        <p:nvSpPr>
          <p:cNvPr id="6" name="Slide Number Placeholder 5"/>
          <p:cNvSpPr>
            <a:spLocks noGrp="1"/>
          </p:cNvSpPr>
          <p:nvPr>
            <p:ph type="sldNum" sz="quarter" idx="5"/>
          </p:nvPr>
        </p:nvSpPr>
        <p:spPr/>
        <p:txBody>
          <a:bodyPr/>
          <a:lstStyle/>
          <a:p>
            <a:fld id="{86480A5C-480A-4697-9FB8-69CC53E837F2}" type="slidenum">
              <a:rPr lang="en-IN" smtClean="0"/>
              <a:t>14</a:t>
            </a:fld>
            <a:endParaRPr lang="en-IN" dirty="0"/>
          </a:p>
        </p:txBody>
      </p:sp>
    </p:spTree>
    <p:extLst>
      <p:ext uri="{BB962C8B-B14F-4D97-AF65-F5344CB8AC3E}">
        <p14:creationId xmlns:p14="http://schemas.microsoft.com/office/powerpoint/2010/main" val="1837899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endParaRPr lang="en-IN" dirty="0"/>
          </a:p>
        </p:txBody>
      </p:sp>
      <p:sp>
        <p:nvSpPr>
          <p:cNvPr id="5" name="Footer Placeholder 4"/>
          <p:cNvSpPr>
            <a:spLocks noGrp="1"/>
          </p:cNvSpPr>
          <p:nvPr>
            <p:ph type="ftr" sz="quarter" idx="4"/>
          </p:nvPr>
        </p:nvSpPr>
        <p:spPr/>
        <p:txBody>
          <a:bodyPr/>
          <a:lstStyle/>
          <a:p>
            <a:r>
              <a:rPr lang="en-IN"/>
              <a:t>Axis Document Classification | Restricted</a:t>
            </a:r>
            <a:endParaRPr lang="en-IN" dirty="0"/>
          </a:p>
        </p:txBody>
      </p:sp>
      <p:sp>
        <p:nvSpPr>
          <p:cNvPr id="6" name="Slide Number Placeholder 5"/>
          <p:cNvSpPr>
            <a:spLocks noGrp="1"/>
          </p:cNvSpPr>
          <p:nvPr>
            <p:ph type="sldNum" sz="quarter" idx="5"/>
          </p:nvPr>
        </p:nvSpPr>
        <p:spPr/>
        <p:txBody>
          <a:bodyPr/>
          <a:lstStyle/>
          <a:p>
            <a:fld id="{86480A5C-480A-4697-9FB8-69CC53E837F2}" type="slidenum">
              <a:rPr lang="en-IN" smtClean="0"/>
              <a:t>15</a:t>
            </a:fld>
            <a:endParaRPr lang="en-IN" dirty="0"/>
          </a:p>
        </p:txBody>
      </p:sp>
    </p:spTree>
    <p:extLst>
      <p:ext uri="{BB962C8B-B14F-4D97-AF65-F5344CB8AC3E}">
        <p14:creationId xmlns:p14="http://schemas.microsoft.com/office/powerpoint/2010/main" val="37494519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endParaRPr lang="en-IN" dirty="0"/>
          </a:p>
        </p:txBody>
      </p:sp>
      <p:sp>
        <p:nvSpPr>
          <p:cNvPr id="5" name="Footer Placeholder 4"/>
          <p:cNvSpPr>
            <a:spLocks noGrp="1"/>
          </p:cNvSpPr>
          <p:nvPr>
            <p:ph type="ftr" sz="quarter" idx="4"/>
          </p:nvPr>
        </p:nvSpPr>
        <p:spPr/>
        <p:txBody>
          <a:bodyPr/>
          <a:lstStyle/>
          <a:p>
            <a:r>
              <a:rPr lang="en-IN"/>
              <a:t>Axis Document Classification | Restricted</a:t>
            </a:r>
            <a:endParaRPr lang="en-IN" dirty="0"/>
          </a:p>
        </p:txBody>
      </p:sp>
      <p:sp>
        <p:nvSpPr>
          <p:cNvPr id="6" name="Slide Number Placeholder 5"/>
          <p:cNvSpPr>
            <a:spLocks noGrp="1"/>
          </p:cNvSpPr>
          <p:nvPr>
            <p:ph type="sldNum" sz="quarter" idx="5"/>
          </p:nvPr>
        </p:nvSpPr>
        <p:spPr/>
        <p:txBody>
          <a:bodyPr/>
          <a:lstStyle/>
          <a:p>
            <a:fld id="{86480A5C-480A-4697-9FB8-69CC53E837F2}" type="slidenum">
              <a:rPr lang="en-IN" smtClean="0"/>
              <a:t>16</a:t>
            </a:fld>
            <a:endParaRPr lang="en-IN" dirty="0"/>
          </a:p>
        </p:txBody>
      </p:sp>
    </p:spTree>
    <p:extLst>
      <p:ext uri="{BB962C8B-B14F-4D97-AF65-F5344CB8AC3E}">
        <p14:creationId xmlns:p14="http://schemas.microsoft.com/office/powerpoint/2010/main" val="2612501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0681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06757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9068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EE19B-B7D5-6DB8-791B-0A33E80F7B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D91116-D367-BF9C-D073-25F78E3277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256EED-A87E-5091-3B34-7B2E9D40FBC0}"/>
              </a:ext>
            </a:extLst>
          </p:cNvPr>
          <p:cNvSpPr>
            <a:spLocks noGrp="1"/>
          </p:cNvSpPr>
          <p:nvPr>
            <p:ph type="body" idx="1"/>
          </p:nvPr>
        </p:nvSpPr>
        <p:spPr/>
        <p:txBody>
          <a:bodyPr/>
          <a:lstStyle/>
          <a:p>
            <a:endParaRPr lang="en-US" dirty="0"/>
          </a:p>
        </p:txBody>
      </p:sp>
      <p:sp>
        <p:nvSpPr>
          <p:cNvPr id="4" name="Header Placeholder 3">
            <a:extLst>
              <a:ext uri="{FF2B5EF4-FFF2-40B4-BE49-F238E27FC236}">
                <a16:creationId xmlns:a16="http://schemas.microsoft.com/office/drawing/2014/main" id="{BE817095-1C7B-6818-6E3C-97311D39280F}"/>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dirty="0">
              <a:ln>
                <a:noFill/>
              </a:ln>
              <a:solidFill>
                <a:srgbClr val="6E6F73"/>
              </a:solidFill>
              <a:effectLst/>
              <a:uLnTx/>
              <a:uFillTx/>
              <a:latin typeface="Trebuchet MS"/>
              <a:ea typeface="+mn-ea"/>
              <a:cs typeface="+mn-cs"/>
              <a:sym typeface="+mn-lt"/>
            </a:endParaRPr>
          </a:p>
        </p:txBody>
      </p:sp>
      <p:sp>
        <p:nvSpPr>
          <p:cNvPr id="5" name="Footer Placeholder 4">
            <a:extLst>
              <a:ext uri="{FF2B5EF4-FFF2-40B4-BE49-F238E27FC236}">
                <a16:creationId xmlns:a16="http://schemas.microsoft.com/office/drawing/2014/main" id="{F6E1FEF2-88CA-401A-83FB-7E275D09B0A9}"/>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dirty="0">
              <a:ln>
                <a:noFill/>
              </a:ln>
              <a:solidFill>
                <a:srgbClr val="6E6F73"/>
              </a:solidFill>
              <a:effectLst/>
              <a:uLnTx/>
              <a:uFillTx/>
              <a:latin typeface="Trebuchet MS"/>
              <a:ea typeface="+mn-ea"/>
              <a:cs typeface="+mn-cs"/>
              <a:sym typeface="+mn-lt"/>
            </a:endParaRPr>
          </a:p>
        </p:txBody>
      </p:sp>
      <p:sp>
        <p:nvSpPr>
          <p:cNvPr id="6" name="Slide Number Placeholder 5">
            <a:extLst>
              <a:ext uri="{FF2B5EF4-FFF2-40B4-BE49-F238E27FC236}">
                <a16:creationId xmlns:a16="http://schemas.microsoft.com/office/drawing/2014/main" id="{C1D60AC3-DFC0-2A55-B212-EDCB8257D0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D64E32-CE30-4502-9E6E-12331AE371A2}" type="slidenum">
              <a:rPr kumimoji="0" lang="en-IN" sz="1400" b="0" i="0" u="none" strike="noStrike" kern="1200" cap="none" spc="0" normalizeH="0" baseline="0" noProof="0" smtClean="0">
                <a:ln>
                  <a:noFill/>
                </a:ln>
                <a:solidFill>
                  <a:srgbClr val="6E6F73"/>
                </a:solidFill>
                <a:effectLst/>
                <a:uLnTx/>
                <a:uFillTx/>
                <a:latin typeface="Trebuchet M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IN" sz="1400" b="0" i="0" u="none" strike="noStrike" kern="1200" cap="none" spc="0" normalizeH="0" baseline="0" noProof="0" dirty="0">
              <a:ln>
                <a:noFill/>
              </a:ln>
              <a:solidFill>
                <a:srgbClr val="6E6F73"/>
              </a:solidFill>
              <a:effectLst/>
              <a:uLnTx/>
              <a:uFillTx/>
              <a:latin typeface="Trebuchet MS"/>
              <a:ea typeface="+mn-ea"/>
              <a:cs typeface="+mn-cs"/>
            </a:endParaRPr>
          </a:p>
        </p:txBody>
      </p:sp>
    </p:spTree>
    <p:extLst>
      <p:ext uri="{BB962C8B-B14F-4D97-AF65-F5344CB8AC3E}">
        <p14:creationId xmlns:p14="http://schemas.microsoft.com/office/powerpoint/2010/main" val="2091681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400" b="0" i="0" u="none" strike="noStrike" kern="1200" cap="none" spc="0" normalizeH="0" baseline="0" noProof="0" dirty="0">
                <a:ln>
                  <a:noFill/>
                </a:ln>
                <a:solidFill>
                  <a:srgbClr val="6E6F73"/>
                </a:solidFill>
                <a:effectLst/>
                <a:uLnTx/>
                <a:uFillTx/>
                <a:latin typeface="Arial" panose="020B0604020202090204" pitchFamily="34" charset="0"/>
                <a:ea typeface="+mn-ea"/>
                <a:cs typeface="+mn-cs"/>
              </a:rPr>
              <a:t>Notes view: </a:t>
            </a:r>
            <a:fld id="{128CEAFE-FA94-43E5-B0FF-D47E1CCDD1B4}" type="slidenum">
              <a:rPr kumimoji="0" lang="de-DE" sz="1400" b="0" i="0" u="none" strike="noStrike" kern="1200" cap="none" spc="0" normalizeH="0" baseline="0" noProof="0" smtClean="0">
                <a:ln>
                  <a:noFill/>
                </a:ln>
                <a:solidFill>
                  <a:srgbClr val="6E6F73"/>
                </a:solidFill>
                <a:effectLst/>
                <a:uLnTx/>
                <a:uFillTx/>
                <a:latin typeface="Arial" panose="020B060402020209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de-DE" sz="1400" b="0" i="0" u="none" strike="noStrike" kern="1200" cap="none" spc="0" normalizeH="0" baseline="0" noProof="0" dirty="0">
              <a:ln>
                <a:noFill/>
              </a:ln>
              <a:solidFill>
                <a:srgbClr val="6E6F73"/>
              </a:solidFill>
              <a:effectLst/>
              <a:uLnTx/>
              <a:uFillTx/>
              <a:latin typeface="Arial" panose="020B0604020202090204" pitchFamily="34" charset="0"/>
              <a:ea typeface="+mn-ea"/>
              <a:cs typeface="+mn-cs"/>
            </a:endParaRPr>
          </a:p>
        </p:txBody>
      </p:sp>
    </p:spTree>
    <p:extLst>
      <p:ext uri="{BB962C8B-B14F-4D97-AF65-F5344CB8AC3E}">
        <p14:creationId xmlns:p14="http://schemas.microsoft.com/office/powerpoint/2010/main" val="36060960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5BF24-C423-1331-ECBD-B2B4E5591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51C205-114B-4909-2F61-B275575CDD11}"/>
              </a:ext>
            </a:extLst>
          </p:cNvPr>
          <p:cNvSpPr>
            <a:spLocks noGrp="1" noRot="1" noChangeAspect="1"/>
          </p:cNvSpPr>
          <p:nvPr>
            <p:ph type="sldImg"/>
          </p:nvPr>
        </p:nvSpPr>
        <p:spPr>
          <a:xfrm>
            <a:off x="155575" y="574675"/>
            <a:ext cx="6621463" cy="3724275"/>
          </a:xfrm>
        </p:spPr>
      </p:sp>
      <p:sp>
        <p:nvSpPr>
          <p:cNvPr id="3" name="Notes Placeholder 2">
            <a:extLst>
              <a:ext uri="{FF2B5EF4-FFF2-40B4-BE49-F238E27FC236}">
                <a16:creationId xmlns:a16="http://schemas.microsoft.com/office/drawing/2014/main" id="{7A81C27A-A847-42FE-8CD6-7910C2945EF5}"/>
              </a:ext>
            </a:extLst>
          </p:cNvPr>
          <p:cNvSpPr>
            <a:spLocks noGrp="1"/>
          </p:cNvSpPr>
          <p:nvPr>
            <p:ph type="body" idx="1"/>
          </p:nvPr>
        </p:nvSpPr>
        <p:spPr/>
        <p:txBody>
          <a:bodyPr/>
          <a:lstStyle/>
          <a:p>
            <a:endParaRPr lang="en-US" dirty="0"/>
          </a:p>
        </p:txBody>
      </p:sp>
      <p:sp>
        <p:nvSpPr>
          <p:cNvPr id="4" name="Header Placeholder 3">
            <a:extLst>
              <a:ext uri="{FF2B5EF4-FFF2-40B4-BE49-F238E27FC236}">
                <a16:creationId xmlns:a16="http://schemas.microsoft.com/office/drawing/2014/main" id="{00FFB9AA-97E7-4540-11F8-F9E5BE92C32C}"/>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dirty="0">
              <a:ln>
                <a:noFill/>
              </a:ln>
              <a:solidFill>
                <a:srgbClr val="6E6F73"/>
              </a:solidFill>
              <a:effectLst/>
              <a:uLnTx/>
              <a:uFillTx/>
              <a:latin typeface="Trebuchet MS"/>
              <a:ea typeface="+mn-ea"/>
              <a:cs typeface="+mn-cs"/>
              <a:sym typeface="+mn-lt"/>
            </a:endParaRPr>
          </a:p>
        </p:txBody>
      </p:sp>
      <p:sp>
        <p:nvSpPr>
          <p:cNvPr id="5" name="Footer Placeholder 4">
            <a:extLst>
              <a:ext uri="{FF2B5EF4-FFF2-40B4-BE49-F238E27FC236}">
                <a16:creationId xmlns:a16="http://schemas.microsoft.com/office/drawing/2014/main" id="{9EBC5EBA-3BA0-4D3E-39D5-A1072768AADF}"/>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400" b="0" i="0" u="none" strike="noStrike" kern="1200" cap="none" spc="0" normalizeH="0" baseline="0" noProof="0" dirty="0">
              <a:ln>
                <a:noFill/>
              </a:ln>
              <a:solidFill>
                <a:srgbClr val="6E6F73"/>
              </a:solidFill>
              <a:effectLst/>
              <a:uLnTx/>
              <a:uFillTx/>
              <a:latin typeface="Trebuchet MS"/>
              <a:ea typeface="+mn-ea"/>
              <a:cs typeface="+mn-cs"/>
              <a:sym typeface="+mn-lt"/>
            </a:endParaRPr>
          </a:p>
        </p:txBody>
      </p:sp>
      <p:sp>
        <p:nvSpPr>
          <p:cNvPr id="6" name="Slide Number Placeholder 5">
            <a:extLst>
              <a:ext uri="{FF2B5EF4-FFF2-40B4-BE49-F238E27FC236}">
                <a16:creationId xmlns:a16="http://schemas.microsoft.com/office/drawing/2014/main" id="{E2C51E16-B511-575D-0B57-E47FAC1A23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D64E32-CE30-4502-9E6E-12331AE371A2}" type="slidenum">
              <a:rPr kumimoji="0" lang="en-IN" sz="1400" b="0" i="0" u="none" strike="noStrike" kern="1200" cap="none" spc="0" normalizeH="0" baseline="0" noProof="0" smtClean="0">
                <a:ln>
                  <a:noFill/>
                </a:ln>
                <a:solidFill>
                  <a:srgbClr val="6E6F73"/>
                </a:solidFill>
                <a:effectLst/>
                <a:uLnTx/>
                <a:uFillTx/>
                <a:latin typeface="Trebuchet M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IN" sz="1400" b="0" i="0" u="none" strike="noStrike" kern="1200" cap="none" spc="0" normalizeH="0" baseline="0" noProof="0" dirty="0">
              <a:ln>
                <a:noFill/>
              </a:ln>
              <a:solidFill>
                <a:srgbClr val="6E6F73"/>
              </a:solidFill>
              <a:effectLst/>
              <a:uLnTx/>
              <a:uFillTx/>
              <a:latin typeface="Trebuchet MS"/>
              <a:ea typeface="+mn-ea"/>
              <a:cs typeface="+mn-cs"/>
            </a:endParaRPr>
          </a:p>
        </p:txBody>
      </p:sp>
    </p:spTree>
    <p:extLst>
      <p:ext uri="{BB962C8B-B14F-4D97-AF65-F5344CB8AC3E}">
        <p14:creationId xmlns:p14="http://schemas.microsoft.com/office/powerpoint/2010/main" val="42742891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31701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29914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575" y="574675"/>
            <a:ext cx="6621463" cy="3724275"/>
          </a:xfrm>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174B90-D5E7-4035-9880-450EFFF22DCB}"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7215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p:nvPr>
        </p:nvSpPr>
        <p:spPr/>
        <p:txBody>
          <a:bodyPr/>
          <a:lstStyle/>
          <a:p>
            <a:endParaRPr lang="en-IN" dirty="0"/>
          </a:p>
        </p:txBody>
      </p:sp>
      <p:sp>
        <p:nvSpPr>
          <p:cNvPr id="5" name="Footer Placeholder 4"/>
          <p:cNvSpPr>
            <a:spLocks noGrp="1"/>
          </p:cNvSpPr>
          <p:nvPr>
            <p:ph type="ftr" sz="quarter" idx="4"/>
          </p:nvPr>
        </p:nvSpPr>
        <p:spPr/>
        <p:txBody>
          <a:bodyPr/>
          <a:lstStyle/>
          <a:p>
            <a:r>
              <a:rPr lang="en-IN"/>
              <a:t>Axis Document Classification | Restricted</a:t>
            </a:r>
            <a:endParaRPr lang="en-IN" dirty="0"/>
          </a:p>
        </p:txBody>
      </p:sp>
      <p:sp>
        <p:nvSpPr>
          <p:cNvPr id="6" name="Slide Number Placeholder 5"/>
          <p:cNvSpPr>
            <a:spLocks noGrp="1"/>
          </p:cNvSpPr>
          <p:nvPr>
            <p:ph type="sldNum" sz="quarter" idx="5"/>
          </p:nvPr>
        </p:nvSpPr>
        <p:spPr/>
        <p:txBody>
          <a:bodyPr/>
          <a:lstStyle/>
          <a:p>
            <a:fld id="{86480A5C-480A-4697-9FB8-69CC53E837F2}" type="slidenum">
              <a:rPr lang="en-IN" smtClean="0"/>
              <a:t>30</a:t>
            </a:fld>
            <a:endParaRPr lang="en-IN" dirty="0"/>
          </a:p>
        </p:txBody>
      </p:sp>
    </p:spTree>
    <p:extLst>
      <p:ext uri="{BB962C8B-B14F-4D97-AF65-F5344CB8AC3E}">
        <p14:creationId xmlns:p14="http://schemas.microsoft.com/office/powerpoint/2010/main" val="42299921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tags" Target="../tags/tag3.xml"/><Relationship Id="rId7" Type="http://schemas.openxmlformats.org/officeDocument/2006/relationships/oleObject" Target="../embeddings/oleObject1.bin"/><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Master" Target="../slideMasters/slideMaster1.xml"/><Relationship Id="rId5" Type="http://schemas.openxmlformats.org/officeDocument/2006/relationships/tags" Target="../tags/tag5.xml"/><Relationship Id="rId10" Type="http://schemas.openxmlformats.org/officeDocument/2006/relationships/image" Target="../media/image2.png"/><Relationship Id="rId4" Type="http://schemas.openxmlformats.org/officeDocument/2006/relationships/tags" Target="../tags/tag4.xml"/><Relationship Id="rId9" Type="http://schemas.openxmlformats.org/officeDocument/2006/relationships/image" Target="../media/image1.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2.xml"/><Relationship Id="rId1" Type="http://schemas.openxmlformats.org/officeDocument/2006/relationships/tags" Target="../tags/tag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2.xml"/><Relationship Id="rId1" Type="http://schemas.openxmlformats.org/officeDocument/2006/relationships/tags" Target="../tags/tag9.xml"/><Relationship Id="rId6" Type="http://schemas.openxmlformats.org/officeDocument/2006/relationships/image" Target="../media/image16.png"/><Relationship Id="rId5" Type="http://schemas.openxmlformats.org/officeDocument/2006/relationships/image" Target="../media/image18.jpg"/><Relationship Id="rId4" Type="http://schemas.openxmlformats.org/officeDocument/2006/relationships/image" Target="../media/image17.emf"/></Relationships>
</file>

<file path=ppt/slideLayouts/_rels/slideLayout22.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1.emf"/><Relationship Id="rId5" Type="http://schemas.openxmlformats.org/officeDocument/2006/relationships/image" Target="../media/image19.emf"/><Relationship Id="rId4" Type="http://schemas.openxmlformats.org/officeDocument/2006/relationships/oleObject" Target="../embeddings/oleObject5.bin"/></Relationships>
</file>

<file path=ppt/slideLayouts/_rels/slideLayout2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emf"/><Relationship Id="rId5" Type="http://schemas.openxmlformats.org/officeDocument/2006/relationships/image" Target="../media/image19.emf"/><Relationship Id="rId4" Type="http://schemas.openxmlformats.org/officeDocument/2006/relationships/oleObject" Target="../embeddings/oleObject6.bin"/></Relationships>
</file>

<file path=ppt/slideLayouts/_rels/slideLayout2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7.bin"/></Relationships>
</file>

<file path=ppt/slideLayouts/_rels/slideLayout25.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8.bin"/></Relationships>
</file>

<file path=ppt/slideLayouts/_rels/slideLayout26.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9.bin"/></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bin"/></Relationships>
</file>

<file path=ppt/slideLayouts/_rels/slideLayout28.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1.bin"/></Relationships>
</file>

<file path=ppt/slideLayouts/_rels/slideLayout29.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2.bin"/></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3.bin"/></Relationships>
</file>

<file path=ppt/slideLayouts/_rels/slideLayout31.xml.rels><?xml version="1.0" encoding="UTF-8" standalone="yes"?>
<Relationships xmlns="http://schemas.openxmlformats.org/package/2006/relationships"><Relationship Id="rId3" Type="http://schemas.openxmlformats.org/officeDocument/2006/relationships/oleObject" Target="../embeddings/oleObject14.bin"/><Relationship Id="rId7" Type="http://schemas.microsoft.com/office/2007/relationships/hdphoto" Target="../media/hdphoto1.wdp"/><Relationship Id="rId2" Type="http://schemas.openxmlformats.org/officeDocument/2006/relationships/slideMaster" Target="../slideMasters/slideMaster2.xml"/><Relationship Id="rId1" Type="http://schemas.openxmlformats.org/officeDocument/2006/relationships/tags" Target="../tags/tag28.xml"/><Relationship Id="rId6" Type="http://schemas.openxmlformats.org/officeDocument/2006/relationships/image" Target="../media/image22.png"/><Relationship Id="rId5" Type="http://schemas.openxmlformats.org/officeDocument/2006/relationships/image" Target="../media/image2.png"/><Relationship Id="rId4" Type="http://schemas.openxmlformats.org/officeDocument/2006/relationships/image" Target="../media/image14.emf"/></Relationships>
</file>

<file path=ppt/slideLayouts/_rels/slideLayout32.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5.bin"/></Relationships>
</file>

<file path=ppt/slideLayouts/_rels/slideLayout33.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16.bin"/></Relationships>
</file>

<file path=ppt/slideLayouts/_rels/slideLayout34.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17.bin"/></Relationships>
</file>

<file path=ppt/slideLayouts/_rels/slideLayout35.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image" Target="../media/image26.png"/><Relationship Id="rId5" Type="http://schemas.openxmlformats.org/officeDocument/2006/relationships/image" Target="../media/image25.emf"/><Relationship Id="rId4" Type="http://schemas.openxmlformats.org/officeDocument/2006/relationships/oleObject" Target="../embeddings/oleObject18.bin"/></Relationships>
</file>

<file path=ppt/slideLayouts/_rels/slideLayout36.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19.bin"/></Relationships>
</file>

<file path=ppt/slideLayouts/_rels/slideLayout37.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20.bin"/></Relationships>
</file>

<file path=ppt/slideLayouts/_rels/slideLayout38.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21.bin"/></Relationships>
</file>

<file path=ppt/slideLayouts/_rels/slideLayout39.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22.bin"/></Relationships>
</file>

<file path=ppt/slideLayouts/_rels/slideLayout40.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23.bin"/></Relationships>
</file>

<file path=ppt/slideLayouts/_rels/slideLayout41.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24.bin"/></Relationships>
</file>

<file path=ppt/slideLayouts/_rels/slideLayout42.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1.emf"/><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25.bin"/></Relationships>
</file>

<file path=ppt/slideLayouts/_rels/slideLayout43.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2.xml"/><Relationship Id="rId1" Type="http://schemas.openxmlformats.org/officeDocument/2006/relationships/tags" Target="../tags/tag51.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25.emf"/></Relationships>
</file>

<file path=ppt/slideLayouts/_rels/slideLayout4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oleObject" Target="../embeddings/oleObject27.bin"/></Relationships>
</file>

<file path=ppt/slideLayouts/_rels/slideLayout45.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Master" Target="../slideMasters/slideMaster2.xml"/><Relationship Id="rId1" Type="http://schemas.openxmlformats.org/officeDocument/2006/relationships/tags" Target="../tags/tag54.xml"/><Relationship Id="rId6" Type="http://schemas.openxmlformats.org/officeDocument/2006/relationships/image" Target="../media/image1.emf"/><Relationship Id="rId5" Type="http://schemas.openxmlformats.org/officeDocument/2006/relationships/image" Target="../media/image2.png"/><Relationship Id="rId4" Type="http://schemas.openxmlformats.org/officeDocument/2006/relationships/image" Target="../media/image19.emf"/></Relationships>
</file>

<file path=ppt/slideLayouts/_rels/slideLayout46.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Master" Target="../slideMasters/slideMaster2.xml"/><Relationship Id="rId1" Type="http://schemas.openxmlformats.org/officeDocument/2006/relationships/tags" Target="../tags/tag55.xml"/><Relationship Id="rId5" Type="http://schemas.openxmlformats.org/officeDocument/2006/relationships/image" Target="../media/image20.png"/><Relationship Id="rId4" Type="http://schemas.openxmlformats.org/officeDocument/2006/relationships/image" Target="../media/image19.emf"/></Relationships>
</file>

<file path=ppt/slideLayouts/_rels/slideLayout47.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Master" Target="../slideMasters/slideMaster2.xml"/><Relationship Id="rId1" Type="http://schemas.openxmlformats.org/officeDocument/2006/relationships/tags" Target="../tags/tag5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9.emf"/></Relationships>
</file>

<file path=ppt/slideLayouts/_rels/slideLayout48.xml.rels><?xml version="1.0" encoding="UTF-8" standalone="yes"?>
<Relationships xmlns="http://schemas.openxmlformats.org/package/2006/relationships"><Relationship Id="rId8" Type="http://schemas.openxmlformats.org/officeDocument/2006/relationships/image" Target="../media/image5.pdf"/><Relationship Id="rId3" Type="http://schemas.openxmlformats.org/officeDocument/2006/relationships/oleObject" Target="../embeddings/oleObject31.bin"/><Relationship Id="rId2" Type="http://schemas.openxmlformats.org/officeDocument/2006/relationships/slideMaster" Target="../slideMasters/slideMaster2.xml"/><Relationship Id="rId1" Type="http://schemas.openxmlformats.org/officeDocument/2006/relationships/tags" Target="../tags/tag57.xml"/><Relationship Id="rId5" Type="http://schemas.openxmlformats.org/officeDocument/2006/relationships/image" Target="../media/image27.jpeg"/><Relationship Id="rId4" Type="http://schemas.openxmlformats.org/officeDocument/2006/relationships/image" Target="../media/image17.emf"/><Relationship Id="rId9" Type="http://schemas.openxmlformats.org/officeDocument/2006/relationships/image" Target="../media/image28.png"/></Relationships>
</file>

<file path=ppt/slideLayouts/_rels/slideLayout49.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2.xml"/><Relationship Id="rId1" Type="http://schemas.openxmlformats.org/officeDocument/2006/relationships/tags" Target="../tags/tag58.xml"/><Relationship Id="rId4" Type="http://schemas.openxmlformats.org/officeDocument/2006/relationships/image" Target="../media/image19.emf"/></Relationships>
</file>

<file path=ppt/slideLayouts/_rels/slideLayout50.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2.xml"/><Relationship Id="rId1" Type="http://schemas.openxmlformats.org/officeDocument/2006/relationships/tags" Target="../tags/tag59.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emf"/></Relationships>
</file>

<file path=ppt/slideLayouts/_rels/slideLayout51.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2.xml"/><Relationship Id="rId1" Type="http://schemas.openxmlformats.org/officeDocument/2006/relationships/tags" Target="../tags/tag60.xml"/><Relationship Id="rId6" Type="http://schemas.openxmlformats.org/officeDocument/2006/relationships/image" Target="../media/image16.png"/><Relationship Id="rId5" Type="http://schemas.openxmlformats.org/officeDocument/2006/relationships/image" Target="../media/image18.jpg"/><Relationship Id="rId4" Type="http://schemas.openxmlformats.org/officeDocument/2006/relationships/image" Target="../media/image17.emf"/></Relationships>
</file>

<file path=ppt/slideLayouts/_rels/slideLayout52.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1.emf"/><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35.bin"/></Relationships>
</file>

<file path=ppt/slideLayouts/_rels/slideLayout53.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1.emf"/><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36.bin"/></Relationships>
</file>

<file path=ppt/slideLayouts/_rels/slideLayout5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37.bin"/></Relationships>
</file>

<file path=ppt/slideLayouts/_rels/slideLayout55.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1.emf"/><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38.bin"/></Relationships>
</file>

<file path=ppt/slideLayouts/_rels/slideLayout56.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1.emf"/><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39.bin"/></Relationships>
</file>

<file path=ppt/slideLayouts/_rels/slideLayout57.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40.bin"/></Relationships>
</file>

<file path=ppt/slideLayouts/_rels/slideLayout58.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41.bin"/></Relationships>
</file>

<file path=ppt/slideLayouts/_rels/slideLayout59.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42.bin"/></Relationships>
</file>

<file path=ppt/slideLayouts/_rels/slideLayout60.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78.xml"/><Relationship Id="rId1" Type="http://schemas.openxmlformats.org/officeDocument/2006/relationships/tags" Target="../tags/tag77.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43.bin"/></Relationships>
</file>

<file path=ppt/slideLayouts/_rels/slideLayout61.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44.bin"/></Relationships>
</file>

<file path=ppt/slideLayouts/_rels/slideLayout62.xml.rels><?xml version="1.0" encoding="UTF-8" standalone="yes"?>
<Relationships xmlns="http://schemas.openxmlformats.org/package/2006/relationships"><Relationship Id="rId3" Type="http://schemas.openxmlformats.org/officeDocument/2006/relationships/oleObject" Target="../embeddings/oleObject45.bin"/><Relationship Id="rId7" Type="http://schemas.microsoft.com/office/2007/relationships/hdphoto" Target="../media/hdphoto1.wdp"/><Relationship Id="rId2" Type="http://schemas.openxmlformats.org/officeDocument/2006/relationships/slideMaster" Target="../slideMasters/slideMaster2.xml"/><Relationship Id="rId1" Type="http://schemas.openxmlformats.org/officeDocument/2006/relationships/tags" Target="../tags/tag81.xml"/><Relationship Id="rId6" Type="http://schemas.openxmlformats.org/officeDocument/2006/relationships/image" Target="../media/image22.png"/><Relationship Id="rId5" Type="http://schemas.openxmlformats.org/officeDocument/2006/relationships/image" Target="../media/image2.png"/><Relationship Id="rId4" Type="http://schemas.openxmlformats.org/officeDocument/2006/relationships/image" Target="../media/image14.emf"/></Relationships>
</file>

<file path=ppt/slideLayouts/_rels/slideLayout63.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46.bin"/></Relationships>
</file>

<file path=ppt/slideLayouts/_rels/slideLayout64.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image" Target="../media/image23.png"/><Relationship Id="rId5" Type="http://schemas.openxmlformats.org/officeDocument/2006/relationships/image" Target="../media/image25.emf"/><Relationship Id="rId4" Type="http://schemas.openxmlformats.org/officeDocument/2006/relationships/oleObject" Target="../embeddings/oleObject47.bin"/></Relationships>
</file>

<file path=ppt/slideLayouts/_rels/slideLayout65.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48.bin"/></Relationships>
</file>

<file path=ppt/slideLayouts/_rels/slideLayout66.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image" Target="../media/image26.png"/><Relationship Id="rId5" Type="http://schemas.openxmlformats.org/officeDocument/2006/relationships/image" Target="../media/image19.emf"/><Relationship Id="rId4" Type="http://schemas.openxmlformats.org/officeDocument/2006/relationships/oleObject" Target="../embeddings/oleObject49.bin"/></Relationships>
</file>

<file path=ppt/slideLayouts/_rels/slideLayout67.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50.bin"/></Relationships>
</file>

<file path=ppt/slideLayouts/_rels/slideLayout68.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51.bin"/></Relationships>
</file>

<file path=ppt/slideLayouts/_rels/slideLayout69.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52.bin"/></Relationships>
</file>

<file path=ppt/slideLayouts/_rels/slideLayout70.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97.xml"/><Relationship Id="rId1" Type="http://schemas.openxmlformats.org/officeDocument/2006/relationships/tags" Target="../tags/tag96.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53.bin"/></Relationships>
</file>

<file path=ppt/slideLayouts/_rels/slideLayout71.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png"/><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54.bin"/></Relationships>
</file>

<file path=ppt/slideLayouts/_rels/slideLayout72.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20.png"/><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55.bin"/></Relationships>
</file>

<file path=ppt/slideLayouts/_rels/slideLayout73.xml.rels><?xml version="1.0" encoding="UTF-8" standalone="yes"?>
<Relationships xmlns="http://schemas.openxmlformats.org/package/2006/relationships"><Relationship Id="rId3" Type="http://schemas.openxmlformats.org/officeDocument/2006/relationships/slideMaster" Target="../slideMasters/slideMaster2.xml"/><Relationship Id="rId7" Type="http://schemas.openxmlformats.org/officeDocument/2006/relationships/image" Target="../media/image1.emf"/><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56.bin"/></Relationships>
</file>

<file path=ppt/slideLayouts/_rels/slideLayout74.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Master" Target="../slideMasters/slideMaster2.xml"/><Relationship Id="rId1" Type="http://schemas.openxmlformats.org/officeDocument/2006/relationships/tags" Target="../tags/tag104.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17.emf"/></Relationships>
</file>

<file path=ppt/slideLayouts/_rels/slideLayout7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oleObject" Target="../embeddings/oleObject58.bin"/></Relationships>
</file>

<file path=ppt/slideLayouts/_rels/slideLayout76.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slideMaster" Target="../slideMasters/slideMaster2.xml"/><Relationship Id="rId1" Type="http://schemas.openxmlformats.org/officeDocument/2006/relationships/tags" Target="../tags/tag107.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19.emf"/></Relationships>
</file>

<file path=ppt/slideLayouts/_rels/slideLayout77.xml.rels><?xml version="1.0" encoding="UTF-8" standalone="yes"?>
<Relationships xmlns="http://schemas.openxmlformats.org/package/2006/relationships"><Relationship Id="rId3" Type="http://schemas.openxmlformats.org/officeDocument/2006/relationships/oleObject" Target="../embeddings/oleObject60.bin"/><Relationship Id="rId2" Type="http://schemas.openxmlformats.org/officeDocument/2006/relationships/slideMaster" Target="../slideMasters/slideMaster2.xml"/><Relationship Id="rId1" Type="http://schemas.openxmlformats.org/officeDocument/2006/relationships/tags" Target="../tags/tag108.xml"/><Relationship Id="rId5" Type="http://schemas.openxmlformats.org/officeDocument/2006/relationships/image" Target="../media/image20.png"/><Relationship Id="rId4" Type="http://schemas.openxmlformats.org/officeDocument/2006/relationships/image" Target="../media/image19.emf"/></Relationships>
</file>

<file path=ppt/slideLayouts/_rels/slideLayout78.xml.rels><?xml version="1.0" encoding="UTF-8" standalone="yes"?>
<Relationships xmlns="http://schemas.openxmlformats.org/package/2006/relationships"><Relationship Id="rId3" Type="http://schemas.openxmlformats.org/officeDocument/2006/relationships/oleObject" Target="../embeddings/oleObject61.bin"/><Relationship Id="rId2" Type="http://schemas.openxmlformats.org/officeDocument/2006/relationships/slideMaster" Target="../slideMasters/slideMaster2.xml"/><Relationship Id="rId1" Type="http://schemas.openxmlformats.org/officeDocument/2006/relationships/tags" Target="../tags/tag109.xml"/><Relationship Id="rId5" Type="http://schemas.openxmlformats.org/officeDocument/2006/relationships/image" Target="../media/image2.png"/><Relationship Id="rId4" Type="http://schemas.openxmlformats.org/officeDocument/2006/relationships/image" Target="../media/image19.emf"/></Relationships>
</file>

<file path=ppt/slideLayouts/_rels/slideLayout79.xml.rels><?xml version="1.0" encoding="UTF-8" standalone="yes"?>
<Relationships xmlns="http://schemas.openxmlformats.org/package/2006/relationships"><Relationship Id="rId3" Type="http://schemas.openxmlformats.org/officeDocument/2006/relationships/oleObject" Target="../embeddings/oleObject62.bin"/><Relationship Id="rId2" Type="http://schemas.openxmlformats.org/officeDocument/2006/relationships/slideMaster" Target="../slideMasters/slideMaster2.xml"/><Relationship Id="rId1" Type="http://schemas.openxmlformats.org/officeDocument/2006/relationships/tags" Target="../tags/tag110.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9.emf"/></Relationships>
</file>

<file path=ppt/slideLayouts/_rels/slideLayout80.xml.rels><?xml version="1.0" encoding="UTF-8" standalone="yes"?>
<Relationships xmlns="http://schemas.openxmlformats.org/package/2006/relationships"><Relationship Id="rId8" Type="http://schemas.openxmlformats.org/officeDocument/2006/relationships/image" Target="../media/image50.pdf"/><Relationship Id="rId3" Type="http://schemas.openxmlformats.org/officeDocument/2006/relationships/oleObject" Target="../embeddings/oleObject63.bin"/><Relationship Id="rId2" Type="http://schemas.openxmlformats.org/officeDocument/2006/relationships/slideMaster" Target="../slideMasters/slideMaster2.xml"/><Relationship Id="rId1" Type="http://schemas.openxmlformats.org/officeDocument/2006/relationships/tags" Target="../tags/tag111.xml"/><Relationship Id="rId5" Type="http://schemas.openxmlformats.org/officeDocument/2006/relationships/image" Target="../media/image27.jpeg"/><Relationship Id="rId4" Type="http://schemas.openxmlformats.org/officeDocument/2006/relationships/image" Target="../media/image17.emf"/><Relationship Id="rId9" Type="http://schemas.openxmlformats.org/officeDocument/2006/relationships/image" Target="../media/image28.png"/></Relationships>
</file>

<file path=ppt/slideLayouts/_rels/slideLayout81.xml.rels><?xml version="1.0" encoding="UTF-8" standalone="yes"?>
<Relationships xmlns="http://schemas.openxmlformats.org/package/2006/relationships"><Relationship Id="rId3" Type="http://schemas.openxmlformats.org/officeDocument/2006/relationships/oleObject" Target="../embeddings/oleObject64.bin"/><Relationship Id="rId2" Type="http://schemas.openxmlformats.org/officeDocument/2006/relationships/slideMaster" Target="../slideMasters/slideMaster2.xml"/><Relationship Id="rId1" Type="http://schemas.openxmlformats.org/officeDocument/2006/relationships/tags" Target="../tags/tag112.xml"/><Relationship Id="rId4" Type="http://schemas.openxmlformats.org/officeDocument/2006/relationships/image" Target="../media/image19.emf"/></Relationships>
</file>

<file path=ppt/slideLayouts/_rels/slideLayout8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oleObject" Target="../embeddings/oleObject65.bin"/></Relationships>
</file>

<file path=ppt/slideLayouts/_rels/slideLayout83.xml.rels><?xml version="1.0" encoding="UTF-8" standalone="yes"?>
<Relationships xmlns="http://schemas.openxmlformats.org/package/2006/relationships"><Relationship Id="rId3" Type="http://schemas.openxmlformats.org/officeDocument/2006/relationships/oleObject" Target="../embeddings/oleObject66.bin"/><Relationship Id="rId2" Type="http://schemas.openxmlformats.org/officeDocument/2006/relationships/slideMaster" Target="../slideMasters/slideMaster2.xml"/><Relationship Id="rId1" Type="http://schemas.openxmlformats.org/officeDocument/2006/relationships/tags" Target="../tags/tag115.xml"/><Relationship Id="rId5" Type="http://schemas.openxmlformats.org/officeDocument/2006/relationships/image" Target="../media/image20.png"/><Relationship Id="rId4" Type="http://schemas.openxmlformats.org/officeDocument/2006/relationships/image" Target="../media/image13.emf"/></Relationships>
</file>

<file path=ppt/slideLayouts/_rels/slideLayout84.xml.rels><?xml version="1.0" encoding="UTF-8" standalone="yes"?>
<Relationships xmlns="http://schemas.openxmlformats.org/package/2006/relationships"><Relationship Id="rId3" Type="http://schemas.openxmlformats.org/officeDocument/2006/relationships/oleObject" Target="../embeddings/oleObject67.bin"/><Relationship Id="rId2" Type="http://schemas.openxmlformats.org/officeDocument/2006/relationships/slideMaster" Target="../slideMasters/slideMaster2.xml"/><Relationship Id="rId1" Type="http://schemas.openxmlformats.org/officeDocument/2006/relationships/tags" Target="../tags/tag116.xml"/><Relationship Id="rId5" Type="http://schemas.openxmlformats.org/officeDocument/2006/relationships/image" Target="../media/image20.png"/><Relationship Id="rId4" Type="http://schemas.openxmlformats.org/officeDocument/2006/relationships/image" Target="../media/image13.emf"/></Relationships>
</file>

<file path=ppt/slideLayouts/_rels/slideLayout85.xml.rels><?xml version="1.0" encoding="UTF-8" standalone="yes"?>
<Relationships xmlns="http://schemas.openxmlformats.org/package/2006/relationships"><Relationship Id="rId3" Type="http://schemas.openxmlformats.org/officeDocument/2006/relationships/oleObject" Target="../embeddings/oleObject68.bin"/><Relationship Id="rId2" Type="http://schemas.openxmlformats.org/officeDocument/2006/relationships/slideMaster" Target="../slideMasters/slideMaster2.xml"/><Relationship Id="rId1" Type="http://schemas.openxmlformats.org/officeDocument/2006/relationships/tags" Target="../tags/tag117.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image" Target="../media/image13.emf"/></Relationships>
</file>

<file path=ppt/slideLayouts/_rels/slideLayout8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19.xml"/><Relationship Id="rId1" Type="http://schemas.openxmlformats.org/officeDocument/2006/relationships/tags" Target="../tags/tag118.xml"/><Relationship Id="rId6" Type="http://schemas.openxmlformats.org/officeDocument/2006/relationships/image" Target="../media/image2.png"/><Relationship Id="rId5" Type="http://schemas.openxmlformats.org/officeDocument/2006/relationships/image" Target="../media/image13.emf"/><Relationship Id="rId4" Type="http://schemas.openxmlformats.org/officeDocument/2006/relationships/oleObject" Target="../embeddings/oleObject69.bin"/></Relationships>
</file>

<file path=ppt/slideLayouts/_rels/slideLayout87.xml.rels><?xml version="1.0" encoding="UTF-8" standalone="yes"?>
<Relationships xmlns="http://schemas.openxmlformats.org/package/2006/relationships"><Relationship Id="rId3" Type="http://schemas.openxmlformats.org/officeDocument/2006/relationships/oleObject" Target="../embeddings/oleObject70.bin"/><Relationship Id="rId2" Type="http://schemas.openxmlformats.org/officeDocument/2006/relationships/slideMaster" Target="../slideMasters/slideMaster2.xml"/><Relationship Id="rId1" Type="http://schemas.openxmlformats.org/officeDocument/2006/relationships/tags" Target="../tags/tag120.xml"/><Relationship Id="rId5" Type="http://schemas.openxmlformats.org/officeDocument/2006/relationships/image" Target="../media/image2.png"/><Relationship Id="rId4" Type="http://schemas.openxmlformats.org/officeDocument/2006/relationships/image" Target="../media/image13.emf"/></Relationships>
</file>

<file path=ppt/slideLayouts/_rels/slideLayout88.xml.rels><?xml version="1.0" encoding="UTF-8" standalone="yes"?>
<Relationships xmlns="http://schemas.openxmlformats.org/package/2006/relationships"><Relationship Id="rId3" Type="http://schemas.openxmlformats.org/officeDocument/2006/relationships/oleObject" Target="../embeddings/oleObject71.bin"/><Relationship Id="rId2" Type="http://schemas.openxmlformats.org/officeDocument/2006/relationships/slideMaster" Target="../slideMasters/slideMaster2.xml"/><Relationship Id="rId1" Type="http://schemas.openxmlformats.org/officeDocument/2006/relationships/tags" Target="../tags/tag121.xml"/><Relationship Id="rId5" Type="http://schemas.openxmlformats.org/officeDocument/2006/relationships/image" Target="../media/image2.png"/><Relationship Id="rId4" Type="http://schemas.openxmlformats.org/officeDocument/2006/relationships/image" Target="../media/image13.emf"/></Relationships>
</file>

<file path=ppt/slideLayouts/_rels/slideLayout89.xml.rels><?xml version="1.0" encoding="UTF-8" standalone="yes"?>
<Relationships xmlns="http://schemas.openxmlformats.org/package/2006/relationships"><Relationship Id="rId3" Type="http://schemas.openxmlformats.org/officeDocument/2006/relationships/oleObject" Target="../embeddings/oleObject72.bin"/><Relationship Id="rId2" Type="http://schemas.openxmlformats.org/officeDocument/2006/relationships/slideMaster" Target="../slideMasters/slideMaster2.xml"/><Relationship Id="rId1" Type="http://schemas.openxmlformats.org/officeDocument/2006/relationships/tags" Target="../tags/tag122.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image" Target="../media/image13.emf"/></Relationships>
</file>

<file path=ppt/slideLayouts/_rels/slideLayout90.xml.rels><?xml version="1.0" encoding="UTF-8" standalone="yes"?>
<Relationships xmlns="http://schemas.openxmlformats.org/package/2006/relationships"><Relationship Id="rId3" Type="http://schemas.openxmlformats.org/officeDocument/2006/relationships/oleObject" Target="../embeddings/oleObject73.bin"/><Relationship Id="rId2" Type="http://schemas.openxmlformats.org/officeDocument/2006/relationships/slideMaster" Target="../slideMasters/slideMaster2.xml"/><Relationship Id="rId1" Type="http://schemas.openxmlformats.org/officeDocument/2006/relationships/tags" Target="../tags/tag123.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13.emf"/></Relationships>
</file>

<file path=ppt/slideLayouts/_rels/slideLayout9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25.xml"/><Relationship Id="rId1" Type="http://schemas.openxmlformats.org/officeDocument/2006/relationships/tags" Target="../tags/tag124.xml"/><Relationship Id="rId5" Type="http://schemas.openxmlformats.org/officeDocument/2006/relationships/image" Target="../media/image19.emf"/><Relationship Id="rId4" Type="http://schemas.openxmlformats.org/officeDocument/2006/relationships/oleObject" Target="../embeddings/oleObject74.bin"/></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tags" Target="../tags/tag128.xml"/><Relationship Id="rId7" Type="http://schemas.openxmlformats.org/officeDocument/2006/relationships/oleObject" Target="../embeddings/oleObject1.bin"/><Relationship Id="rId2" Type="http://schemas.openxmlformats.org/officeDocument/2006/relationships/tags" Target="../tags/tag127.xml"/><Relationship Id="rId1" Type="http://schemas.openxmlformats.org/officeDocument/2006/relationships/tags" Target="../tags/tag126.xml"/><Relationship Id="rId6" Type="http://schemas.openxmlformats.org/officeDocument/2006/relationships/slideMaster" Target="../slideMasters/slideMaster2.xml"/><Relationship Id="rId5" Type="http://schemas.openxmlformats.org/officeDocument/2006/relationships/tags" Target="../tags/tag130.xml"/><Relationship Id="rId10" Type="http://schemas.openxmlformats.org/officeDocument/2006/relationships/image" Target="../media/image2.png"/><Relationship Id="rId4" Type="http://schemas.openxmlformats.org/officeDocument/2006/relationships/tags" Target="../tags/tag129.xml"/><Relationship Id="rId9" Type="http://schemas.openxmlformats.org/officeDocument/2006/relationships/image" Target="../media/image1.emf"/></Relationships>
</file>

<file path=ppt/slideLayouts/_rels/slideLayout97.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3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emf"/></Relationships>
</file>

<file path=ppt/slideLayouts/_rels/slideLayout98.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34.xml"/><Relationship Id="rId6" Type="http://schemas.openxmlformats.org/officeDocument/2006/relationships/image" Target="../media/image16.png"/><Relationship Id="rId5" Type="http://schemas.openxmlformats.org/officeDocument/2006/relationships/image" Target="../media/image18.jpg"/><Relationship Id="rId4" Type="http://schemas.openxmlformats.org/officeDocument/2006/relationships/image" Target="../media/image17.emf"/></Relationships>
</file>

<file path=ppt/slideLayouts/_rels/slideLayout99.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36.xml"/><Relationship Id="rId1" Type="http://schemas.openxmlformats.org/officeDocument/2006/relationships/tags" Target="../tags/tag135.xml"/><Relationship Id="rId6" Type="http://schemas.openxmlformats.org/officeDocument/2006/relationships/image" Target="../media/image1.emf"/><Relationship Id="rId5" Type="http://schemas.openxmlformats.org/officeDocument/2006/relationships/image" Target="../media/image19.emf"/><Relationship Id="rId4" Type="http://schemas.openxmlformats.org/officeDocument/2006/relationships/oleObject" Target="../embeddings/oleObject77.bin"/></Relationships>
</file>

<file path=ppt/slideLayouts/_rels/slideLayout10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image" Target="../media/image1.emf"/><Relationship Id="rId5" Type="http://schemas.openxmlformats.org/officeDocument/2006/relationships/image" Target="../media/image19.emf"/><Relationship Id="rId4" Type="http://schemas.openxmlformats.org/officeDocument/2006/relationships/oleObject" Target="../embeddings/oleObject78.bin"/></Relationships>
</file>

<file path=ppt/slideLayouts/_rels/slideLayout10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79.bin"/></Relationships>
</file>

<file path=ppt/slideLayouts/_rels/slideLayout102.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80.bin"/></Relationships>
</file>

<file path=ppt/slideLayouts/_rels/slideLayout103.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81.bin"/></Relationships>
</file>

<file path=ppt/slideLayouts/_rels/slideLayout104.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82.bin"/></Relationships>
</file>

<file path=ppt/slideLayouts/_rels/slideLayout105.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83.bin"/></Relationships>
</file>

<file path=ppt/slideLayouts/_rels/slideLayout106.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84.bin"/></Relationships>
</file>

<file path=ppt/slideLayouts/_rels/slideLayout107.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52.xml"/><Relationship Id="rId1" Type="http://schemas.openxmlformats.org/officeDocument/2006/relationships/tags" Target="../tags/tag151.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85.bin"/></Relationships>
</file>

<file path=ppt/slideLayouts/_rels/slideLayout108.xml.rels><?xml version="1.0" encoding="UTF-8" standalone="yes"?>
<Relationships xmlns="http://schemas.openxmlformats.org/package/2006/relationships"><Relationship Id="rId3" Type="http://schemas.openxmlformats.org/officeDocument/2006/relationships/oleObject" Target="../embeddings/oleObject76.bin"/><Relationship Id="rId7" Type="http://schemas.microsoft.com/office/2007/relationships/hdphoto" Target="../media/hdphoto1.wdp"/><Relationship Id="rId2" Type="http://schemas.openxmlformats.org/officeDocument/2006/relationships/slideMaster" Target="../slideMasters/slideMaster3.xml"/><Relationship Id="rId1" Type="http://schemas.openxmlformats.org/officeDocument/2006/relationships/tags" Target="../tags/tag153.xml"/><Relationship Id="rId6" Type="http://schemas.openxmlformats.org/officeDocument/2006/relationships/image" Target="../media/image22.png"/><Relationship Id="rId5" Type="http://schemas.openxmlformats.org/officeDocument/2006/relationships/image" Target="../media/image2.png"/><Relationship Id="rId4" Type="http://schemas.openxmlformats.org/officeDocument/2006/relationships/image" Target="../media/image14.emf"/></Relationships>
</file>

<file path=ppt/slideLayouts/_rels/slideLayout109.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55.xml"/><Relationship Id="rId1" Type="http://schemas.openxmlformats.org/officeDocument/2006/relationships/tags" Target="../tags/tag154.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86.bin"/></Relationships>
</file>

<file path=ppt/slideLayouts/_rels/slideLayout110.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57.xml"/><Relationship Id="rId1" Type="http://schemas.openxmlformats.org/officeDocument/2006/relationships/tags" Target="../tags/tag156.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87.bin"/></Relationships>
</file>

<file path=ppt/slideLayouts/_rels/slideLayout111.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59.xml"/><Relationship Id="rId1" Type="http://schemas.openxmlformats.org/officeDocument/2006/relationships/tags" Target="../tags/tag158.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88.bin"/></Relationships>
</file>

<file path=ppt/slideLayouts/_rels/slideLayout112.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61.xml"/><Relationship Id="rId1" Type="http://schemas.openxmlformats.org/officeDocument/2006/relationships/tags" Target="../tags/tag160.xml"/><Relationship Id="rId6" Type="http://schemas.openxmlformats.org/officeDocument/2006/relationships/image" Target="../media/image26.png"/><Relationship Id="rId5" Type="http://schemas.openxmlformats.org/officeDocument/2006/relationships/image" Target="../media/image25.emf"/><Relationship Id="rId4" Type="http://schemas.openxmlformats.org/officeDocument/2006/relationships/oleObject" Target="../embeddings/oleObject89.bin"/></Relationships>
</file>

<file path=ppt/slideLayouts/_rels/slideLayout113.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63.xml"/><Relationship Id="rId1" Type="http://schemas.openxmlformats.org/officeDocument/2006/relationships/tags" Target="../tags/tag162.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90.bin"/></Relationships>
</file>

<file path=ppt/slideLayouts/_rels/slideLayout114.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65.xml"/><Relationship Id="rId1" Type="http://schemas.openxmlformats.org/officeDocument/2006/relationships/tags" Target="../tags/tag164.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91.bin"/></Relationships>
</file>

<file path=ppt/slideLayouts/_rels/slideLayout115.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67.xml"/><Relationship Id="rId1" Type="http://schemas.openxmlformats.org/officeDocument/2006/relationships/tags" Target="../tags/tag166.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92.bin"/></Relationships>
</file>

<file path=ppt/slideLayouts/_rels/slideLayout116.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69.xml"/><Relationship Id="rId1" Type="http://schemas.openxmlformats.org/officeDocument/2006/relationships/tags" Target="../tags/tag168.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93.bin"/></Relationships>
</file>

<file path=ppt/slideLayouts/_rels/slideLayout117.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171.xml"/><Relationship Id="rId1" Type="http://schemas.openxmlformats.org/officeDocument/2006/relationships/tags" Target="../tags/tag170.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94.bin"/></Relationships>
</file>

<file path=ppt/slideLayouts/_rels/slideLayout118.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95.bin"/></Relationships>
</file>

<file path=ppt/slideLayouts/_rels/slideLayout119.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emf"/><Relationship Id="rId2" Type="http://schemas.openxmlformats.org/officeDocument/2006/relationships/tags" Target="../tags/tag175.xml"/><Relationship Id="rId1" Type="http://schemas.openxmlformats.org/officeDocument/2006/relationships/tags" Target="../tags/tag174.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96.bin"/></Relationships>
</file>

<file path=ppt/slideLayouts/_rels/slideLayout120.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76.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25.emf"/></Relationships>
</file>

<file path=ppt/slideLayouts/_rels/slideLayout12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78.xml"/><Relationship Id="rId1" Type="http://schemas.openxmlformats.org/officeDocument/2006/relationships/tags" Target="../tags/tag177.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oleObject" Target="../embeddings/oleObject97.bin"/></Relationships>
</file>

<file path=ppt/slideLayouts/_rels/slideLayout122.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79.xml"/><Relationship Id="rId6" Type="http://schemas.openxmlformats.org/officeDocument/2006/relationships/image" Target="../media/image1.emf"/><Relationship Id="rId5" Type="http://schemas.openxmlformats.org/officeDocument/2006/relationships/image" Target="../media/image2.png"/><Relationship Id="rId4" Type="http://schemas.openxmlformats.org/officeDocument/2006/relationships/image" Target="../media/image19.emf"/></Relationships>
</file>

<file path=ppt/slideLayouts/_rels/slideLayout123.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80.xml"/><Relationship Id="rId5" Type="http://schemas.openxmlformats.org/officeDocument/2006/relationships/image" Target="../media/image20.png"/><Relationship Id="rId4" Type="http://schemas.openxmlformats.org/officeDocument/2006/relationships/image" Target="../media/image19.emf"/></Relationships>
</file>

<file path=ppt/slideLayouts/_rels/slideLayout124.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8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9.emf"/></Relationships>
</file>

<file path=ppt/slideLayouts/_rels/slideLayout125.xml.rels><?xml version="1.0" encoding="UTF-8" standalone="yes"?>
<Relationships xmlns="http://schemas.openxmlformats.org/package/2006/relationships"><Relationship Id="rId8" Type="http://schemas.openxmlformats.org/officeDocument/2006/relationships/image" Target="../media/image51.pdf"/><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82.xml"/><Relationship Id="rId5" Type="http://schemas.openxmlformats.org/officeDocument/2006/relationships/image" Target="../media/image27.jpeg"/><Relationship Id="rId4" Type="http://schemas.openxmlformats.org/officeDocument/2006/relationships/image" Target="../media/image17.emf"/><Relationship Id="rId9" Type="http://schemas.openxmlformats.org/officeDocument/2006/relationships/image" Target="../media/image28.png"/></Relationships>
</file>

<file path=ppt/slideLayouts/_rels/slideLayout126.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83.xml"/><Relationship Id="rId4" Type="http://schemas.openxmlformats.org/officeDocument/2006/relationships/image" Target="../media/image19.emf"/></Relationships>
</file>

<file path=ppt/slideLayouts/_rels/slideLayout127.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8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emf"/></Relationships>
</file>

<file path=ppt/slideLayouts/_rels/slideLayout128.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185.xml"/><Relationship Id="rId6" Type="http://schemas.openxmlformats.org/officeDocument/2006/relationships/image" Target="../media/image16.png"/><Relationship Id="rId5" Type="http://schemas.openxmlformats.org/officeDocument/2006/relationships/image" Target="../media/image18.jpg"/><Relationship Id="rId4" Type="http://schemas.openxmlformats.org/officeDocument/2006/relationships/image" Target="../media/image17.emf"/></Relationships>
</file>

<file path=ppt/slideLayouts/_rels/slideLayout129.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emf"/><Relationship Id="rId2" Type="http://schemas.openxmlformats.org/officeDocument/2006/relationships/tags" Target="../tags/tag187.xml"/><Relationship Id="rId1" Type="http://schemas.openxmlformats.org/officeDocument/2006/relationships/tags" Target="../tags/tag186.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98.bin"/></Relationships>
</file>

<file path=ppt/slideLayouts/_rels/slideLayout130.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emf"/><Relationship Id="rId2" Type="http://schemas.openxmlformats.org/officeDocument/2006/relationships/tags" Target="../tags/tag189.xml"/><Relationship Id="rId1" Type="http://schemas.openxmlformats.org/officeDocument/2006/relationships/tags" Target="../tags/tag188.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99.bin"/></Relationships>
</file>

<file path=ppt/slideLayouts/_rels/slideLayout13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191.xml"/><Relationship Id="rId1" Type="http://schemas.openxmlformats.org/officeDocument/2006/relationships/tags" Target="../tags/tag190.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100.bin"/></Relationships>
</file>

<file path=ppt/slideLayouts/_rels/slideLayout132.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emf"/><Relationship Id="rId2" Type="http://schemas.openxmlformats.org/officeDocument/2006/relationships/tags" Target="../tags/tag193.xml"/><Relationship Id="rId1" Type="http://schemas.openxmlformats.org/officeDocument/2006/relationships/tags" Target="../tags/tag192.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101.bin"/></Relationships>
</file>

<file path=ppt/slideLayouts/_rels/slideLayout133.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emf"/><Relationship Id="rId2" Type="http://schemas.openxmlformats.org/officeDocument/2006/relationships/tags" Target="../tags/tag195.xml"/><Relationship Id="rId1" Type="http://schemas.openxmlformats.org/officeDocument/2006/relationships/tags" Target="../tags/tag194.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102.bin"/></Relationships>
</file>

<file path=ppt/slideLayouts/_rels/slideLayout134.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97.xml"/><Relationship Id="rId1" Type="http://schemas.openxmlformats.org/officeDocument/2006/relationships/tags" Target="../tags/tag196.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3.bin"/></Relationships>
</file>

<file path=ppt/slideLayouts/_rels/slideLayout135.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199.xml"/><Relationship Id="rId1" Type="http://schemas.openxmlformats.org/officeDocument/2006/relationships/tags" Target="../tags/tag198.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4.bin"/></Relationships>
</file>

<file path=ppt/slideLayouts/_rels/slideLayout136.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201.xml"/><Relationship Id="rId1" Type="http://schemas.openxmlformats.org/officeDocument/2006/relationships/tags" Target="../tags/tag200.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5.bin"/></Relationships>
</file>

<file path=ppt/slideLayouts/_rels/slideLayout137.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03.xml"/><Relationship Id="rId1" Type="http://schemas.openxmlformats.org/officeDocument/2006/relationships/tags" Target="../tags/tag202.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6.bin"/></Relationships>
</file>

<file path=ppt/slideLayouts/_rels/slideLayout138.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05.xml"/><Relationship Id="rId1" Type="http://schemas.openxmlformats.org/officeDocument/2006/relationships/tags" Target="../tags/tag204.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7.bin"/></Relationships>
</file>

<file path=ppt/slideLayouts/_rels/slideLayout139.xml.rels><?xml version="1.0" encoding="UTF-8" standalone="yes"?>
<Relationships xmlns="http://schemas.openxmlformats.org/package/2006/relationships"><Relationship Id="rId3" Type="http://schemas.openxmlformats.org/officeDocument/2006/relationships/oleObject" Target="../embeddings/oleObject76.bin"/><Relationship Id="rId7" Type="http://schemas.microsoft.com/office/2007/relationships/hdphoto" Target="../media/hdphoto1.wdp"/><Relationship Id="rId2" Type="http://schemas.openxmlformats.org/officeDocument/2006/relationships/slideMaster" Target="../slideMasters/slideMaster3.xml"/><Relationship Id="rId1" Type="http://schemas.openxmlformats.org/officeDocument/2006/relationships/tags" Target="../tags/tag206.xml"/><Relationship Id="rId6" Type="http://schemas.openxmlformats.org/officeDocument/2006/relationships/image" Target="../media/image22.png"/><Relationship Id="rId5" Type="http://schemas.openxmlformats.org/officeDocument/2006/relationships/image" Target="../media/image2.png"/><Relationship Id="rId4" Type="http://schemas.openxmlformats.org/officeDocument/2006/relationships/image" Target="../media/image14.emf"/></Relationships>
</file>

<file path=ppt/slideLayouts/_rels/slideLayout140.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08.xml"/><Relationship Id="rId1" Type="http://schemas.openxmlformats.org/officeDocument/2006/relationships/tags" Target="../tags/tag207.xml"/><Relationship Id="rId6" Type="http://schemas.openxmlformats.org/officeDocument/2006/relationships/image" Target="../media/image21.png"/><Relationship Id="rId5" Type="http://schemas.openxmlformats.org/officeDocument/2006/relationships/image" Target="../media/image19.emf"/><Relationship Id="rId4" Type="http://schemas.openxmlformats.org/officeDocument/2006/relationships/oleObject" Target="../embeddings/oleObject108.bin"/></Relationships>
</file>

<file path=ppt/slideLayouts/_rels/slideLayout141.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210.xml"/><Relationship Id="rId1" Type="http://schemas.openxmlformats.org/officeDocument/2006/relationships/tags" Target="../tags/tag209.xml"/><Relationship Id="rId6" Type="http://schemas.openxmlformats.org/officeDocument/2006/relationships/image" Target="../media/image23.png"/><Relationship Id="rId5" Type="http://schemas.openxmlformats.org/officeDocument/2006/relationships/image" Target="../media/image25.emf"/><Relationship Id="rId4" Type="http://schemas.openxmlformats.org/officeDocument/2006/relationships/oleObject" Target="../embeddings/oleObject109.bin"/></Relationships>
</file>

<file path=ppt/slideLayouts/_rels/slideLayout142.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12.xml"/><Relationship Id="rId1" Type="http://schemas.openxmlformats.org/officeDocument/2006/relationships/tags" Target="../tags/tag211.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110.bin"/></Relationships>
</file>

<file path=ppt/slideLayouts/_rels/slideLayout143.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214.xml"/><Relationship Id="rId1" Type="http://schemas.openxmlformats.org/officeDocument/2006/relationships/tags" Target="../tags/tag213.xml"/><Relationship Id="rId6" Type="http://schemas.openxmlformats.org/officeDocument/2006/relationships/image" Target="../media/image26.png"/><Relationship Id="rId5" Type="http://schemas.openxmlformats.org/officeDocument/2006/relationships/image" Target="../media/image19.emf"/><Relationship Id="rId4" Type="http://schemas.openxmlformats.org/officeDocument/2006/relationships/oleObject" Target="../embeddings/oleObject111.bin"/></Relationships>
</file>

<file path=ppt/slideLayouts/_rels/slideLayout144.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16.xml"/><Relationship Id="rId1" Type="http://schemas.openxmlformats.org/officeDocument/2006/relationships/tags" Target="../tags/tag215.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112.bin"/></Relationships>
</file>

<file path=ppt/slideLayouts/_rels/slideLayout145.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218.xml"/><Relationship Id="rId1" Type="http://schemas.openxmlformats.org/officeDocument/2006/relationships/tags" Target="../tags/tag217.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113.bin"/></Relationships>
</file>

<file path=ppt/slideLayouts/_rels/slideLayout146.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20.xml"/><Relationship Id="rId1" Type="http://schemas.openxmlformats.org/officeDocument/2006/relationships/tags" Target="../tags/tag219.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114.bin"/></Relationships>
</file>

<file path=ppt/slideLayouts/_rels/slideLayout147.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222.xml"/><Relationship Id="rId1" Type="http://schemas.openxmlformats.org/officeDocument/2006/relationships/tags" Target="../tags/tag221.xml"/><Relationship Id="rId6" Type="http://schemas.openxmlformats.org/officeDocument/2006/relationships/image" Target="../media/image23.png"/><Relationship Id="rId5" Type="http://schemas.openxmlformats.org/officeDocument/2006/relationships/image" Target="../media/image19.emf"/><Relationship Id="rId4" Type="http://schemas.openxmlformats.org/officeDocument/2006/relationships/oleObject" Target="../embeddings/oleObject115.bin"/></Relationships>
</file>

<file path=ppt/slideLayouts/_rels/slideLayout148.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png"/><Relationship Id="rId2" Type="http://schemas.openxmlformats.org/officeDocument/2006/relationships/tags" Target="../tags/tag224.xml"/><Relationship Id="rId1" Type="http://schemas.openxmlformats.org/officeDocument/2006/relationships/tags" Target="../tags/tag223.xml"/><Relationship Id="rId6" Type="http://schemas.openxmlformats.org/officeDocument/2006/relationships/image" Target="../media/image24.png"/><Relationship Id="rId5" Type="http://schemas.openxmlformats.org/officeDocument/2006/relationships/image" Target="../media/image19.emf"/><Relationship Id="rId4" Type="http://schemas.openxmlformats.org/officeDocument/2006/relationships/oleObject" Target="../embeddings/oleObject116.bin"/></Relationships>
</file>

<file path=ppt/slideLayouts/_rels/slideLayout149.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20.png"/><Relationship Id="rId2" Type="http://schemas.openxmlformats.org/officeDocument/2006/relationships/tags" Target="../tags/tag226.xml"/><Relationship Id="rId1" Type="http://schemas.openxmlformats.org/officeDocument/2006/relationships/tags" Target="../tags/tag225.xml"/><Relationship Id="rId6" Type="http://schemas.openxmlformats.org/officeDocument/2006/relationships/image" Target="../media/image3.emf"/><Relationship Id="rId5" Type="http://schemas.openxmlformats.org/officeDocument/2006/relationships/image" Target="../media/image19.emf"/><Relationship Id="rId4" Type="http://schemas.openxmlformats.org/officeDocument/2006/relationships/oleObject" Target="../embeddings/oleObject117.bin"/></Relationships>
</file>

<file path=ppt/slideLayouts/_rels/slideLayout150.xml.rels><?xml version="1.0" encoding="UTF-8" standalone="yes"?>
<Relationships xmlns="http://schemas.openxmlformats.org/package/2006/relationships"><Relationship Id="rId3" Type="http://schemas.openxmlformats.org/officeDocument/2006/relationships/slideMaster" Target="../slideMasters/slideMaster3.xml"/><Relationship Id="rId7" Type="http://schemas.openxmlformats.org/officeDocument/2006/relationships/image" Target="../media/image1.emf"/><Relationship Id="rId2" Type="http://schemas.openxmlformats.org/officeDocument/2006/relationships/tags" Target="../tags/tag228.xml"/><Relationship Id="rId1" Type="http://schemas.openxmlformats.org/officeDocument/2006/relationships/tags" Target="../tags/tag227.xml"/><Relationship Id="rId6" Type="http://schemas.openxmlformats.org/officeDocument/2006/relationships/image" Target="../media/image2.png"/><Relationship Id="rId5" Type="http://schemas.openxmlformats.org/officeDocument/2006/relationships/image" Target="../media/image19.emf"/><Relationship Id="rId4" Type="http://schemas.openxmlformats.org/officeDocument/2006/relationships/oleObject" Target="../embeddings/oleObject118.bin"/></Relationships>
</file>

<file path=ppt/slideLayouts/_rels/slideLayout151.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29.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17.emf"/></Relationships>
</file>

<file path=ppt/slideLayouts/_rels/slideLayout15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231.xml"/><Relationship Id="rId1" Type="http://schemas.openxmlformats.org/officeDocument/2006/relationships/tags" Target="../tags/tag230.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oleObject" Target="../embeddings/oleObject119.bin"/></Relationships>
</file>

<file path=ppt/slideLayouts/_rels/slideLayout153.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32.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19.emf"/></Relationships>
</file>

<file path=ppt/slideLayouts/_rels/slideLayout154.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33.xml"/><Relationship Id="rId5" Type="http://schemas.openxmlformats.org/officeDocument/2006/relationships/image" Target="../media/image20.png"/><Relationship Id="rId4" Type="http://schemas.openxmlformats.org/officeDocument/2006/relationships/image" Target="../media/image19.emf"/></Relationships>
</file>

<file path=ppt/slideLayouts/_rels/slideLayout155.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34.xml"/><Relationship Id="rId5" Type="http://schemas.openxmlformats.org/officeDocument/2006/relationships/image" Target="../media/image2.png"/><Relationship Id="rId4" Type="http://schemas.openxmlformats.org/officeDocument/2006/relationships/image" Target="../media/image19.emf"/></Relationships>
</file>

<file path=ppt/slideLayouts/_rels/slideLayout156.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35.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9.emf"/></Relationships>
</file>

<file path=ppt/slideLayouts/_rels/slideLayout157.xml.rels><?xml version="1.0" encoding="UTF-8" standalone="yes"?>
<Relationships xmlns="http://schemas.openxmlformats.org/package/2006/relationships"><Relationship Id="rId8" Type="http://schemas.openxmlformats.org/officeDocument/2006/relationships/image" Target="../media/image51.pdf"/><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36.xml"/><Relationship Id="rId5" Type="http://schemas.openxmlformats.org/officeDocument/2006/relationships/image" Target="../media/image27.jpeg"/><Relationship Id="rId4" Type="http://schemas.openxmlformats.org/officeDocument/2006/relationships/image" Target="../media/image17.emf"/><Relationship Id="rId9" Type="http://schemas.openxmlformats.org/officeDocument/2006/relationships/image" Target="../media/image28.png"/></Relationships>
</file>

<file path=ppt/slideLayouts/_rels/slideLayout158.xml.rels><?xml version="1.0" encoding="UTF-8" standalone="yes"?>
<Relationships xmlns="http://schemas.openxmlformats.org/package/2006/relationships"><Relationship Id="rId3" Type="http://schemas.openxmlformats.org/officeDocument/2006/relationships/oleObject" Target="../embeddings/oleObject76.bin"/><Relationship Id="rId2" Type="http://schemas.openxmlformats.org/officeDocument/2006/relationships/slideMaster" Target="../slideMasters/slideMaster3.xml"/><Relationship Id="rId1" Type="http://schemas.openxmlformats.org/officeDocument/2006/relationships/tags" Target="../tags/tag237.xml"/><Relationship Id="rId4" Type="http://schemas.openxmlformats.org/officeDocument/2006/relationships/image" Target="../media/image19.emf"/></Relationships>
</file>

<file path=ppt/slideLayouts/_rels/slideLayout159.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239.xml"/><Relationship Id="rId1" Type="http://schemas.openxmlformats.org/officeDocument/2006/relationships/tags" Target="../tags/tag238.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oleObject" Target="../embeddings/oleObject120.bin"/></Relationships>
</file>

<file path=ppt/slideLayouts/_rels/slideLayout160.xml.rels><?xml version="1.0" encoding="UTF-8" standalone="yes"?>
<Relationships xmlns="http://schemas.openxmlformats.org/package/2006/relationships"><Relationship Id="rId3" Type="http://schemas.openxmlformats.org/officeDocument/2006/relationships/oleObject" Target="../embeddings/oleObject121.bin"/><Relationship Id="rId2" Type="http://schemas.openxmlformats.org/officeDocument/2006/relationships/slideMaster" Target="../slideMasters/slideMaster3.xml"/><Relationship Id="rId1" Type="http://schemas.openxmlformats.org/officeDocument/2006/relationships/tags" Target="../tags/tag240.xml"/><Relationship Id="rId5" Type="http://schemas.openxmlformats.org/officeDocument/2006/relationships/image" Target="../media/image20.png"/><Relationship Id="rId4" Type="http://schemas.openxmlformats.org/officeDocument/2006/relationships/image" Target="../media/image13.emf"/></Relationships>
</file>

<file path=ppt/slideLayouts/_rels/slideLayout161.xml.rels><?xml version="1.0" encoding="UTF-8" standalone="yes"?>
<Relationships xmlns="http://schemas.openxmlformats.org/package/2006/relationships"><Relationship Id="rId3" Type="http://schemas.openxmlformats.org/officeDocument/2006/relationships/oleObject" Target="../embeddings/oleObject122.bin"/><Relationship Id="rId2" Type="http://schemas.openxmlformats.org/officeDocument/2006/relationships/slideMaster" Target="../slideMasters/slideMaster3.xml"/><Relationship Id="rId1" Type="http://schemas.openxmlformats.org/officeDocument/2006/relationships/tags" Target="../tags/tag241.xml"/><Relationship Id="rId5" Type="http://schemas.openxmlformats.org/officeDocument/2006/relationships/image" Target="../media/image20.png"/><Relationship Id="rId4" Type="http://schemas.openxmlformats.org/officeDocument/2006/relationships/image" Target="../media/image13.emf"/></Relationships>
</file>

<file path=ppt/slideLayouts/_rels/slideLayout162.xml.rels><?xml version="1.0" encoding="UTF-8" standalone="yes"?>
<Relationships xmlns="http://schemas.openxmlformats.org/package/2006/relationships"><Relationship Id="rId3" Type="http://schemas.openxmlformats.org/officeDocument/2006/relationships/oleObject" Target="../embeddings/oleObject123.bin"/><Relationship Id="rId2" Type="http://schemas.openxmlformats.org/officeDocument/2006/relationships/slideMaster" Target="../slideMasters/slideMaster3.xml"/><Relationship Id="rId1" Type="http://schemas.openxmlformats.org/officeDocument/2006/relationships/tags" Target="../tags/tag242.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image" Target="../media/image13.emf"/></Relationships>
</file>

<file path=ppt/slideLayouts/_rels/slideLayout163.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244.xml"/><Relationship Id="rId1" Type="http://schemas.openxmlformats.org/officeDocument/2006/relationships/tags" Target="../tags/tag243.xml"/><Relationship Id="rId6" Type="http://schemas.openxmlformats.org/officeDocument/2006/relationships/image" Target="../media/image2.png"/><Relationship Id="rId5" Type="http://schemas.openxmlformats.org/officeDocument/2006/relationships/image" Target="../media/image13.emf"/><Relationship Id="rId4" Type="http://schemas.openxmlformats.org/officeDocument/2006/relationships/oleObject" Target="../embeddings/oleObject124.bin"/></Relationships>
</file>

<file path=ppt/slideLayouts/_rels/slideLayout164.xml.rels><?xml version="1.0" encoding="UTF-8" standalone="yes"?>
<Relationships xmlns="http://schemas.openxmlformats.org/package/2006/relationships"><Relationship Id="rId3" Type="http://schemas.openxmlformats.org/officeDocument/2006/relationships/oleObject" Target="../embeddings/oleObject125.bin"/><Relationship Id="rId2" Type="http://schemas.openxmlformats.org/officeDocument/2006/relationships/slideMaster" Target="../slideMasters/slideMaster3.xml"/><Relationship Id="rId1" Type="http://schemas.openxmlformats.org/officeDocument/2006/relationships/tags" Target="../tags/tag245.xml"/><Relationship Id="rId5" Type="http://schemas.openxmlformats.org/officeDocument/2006/relationships/image" Target="../media/image2.png"/><Relationship Id="rId4" Type="http://schemas.openxmlformats.org/officeDocument/2006/relationships/image" Target="../media/image13.emf"/></Relationships>
</file>

<file path=ppt/slideLayouts/_rels/slideLayout165.xml.rels><?xml version="1.0" encoding="UTF-8" standalone="yes"?>
<Relationships xmlns="http://schemas.openxmlformats.org/package/2006/relationships"><Relationship Id="rId3" Type="http://schemas.openxmlformats.org/officeDocument/2006/relationships/oleObject" Target="../embeddings/oleObject126.bin"/><Relationship Id="rId2" Type="http://schemas.openxmlformats.org/officeDocument/2006/relationships/slideMaster" Target="../slideMasters/slideMaster3.xml"/><Relationship Id="rId1" Type="http://schemas.openxmlformats.org/officeDocument/2006/relationships/tags" Target="../tags/tag246.xml"/><Relationship Id="rId5" Type="http://schemas.openxmlformats.org/officeDocument/2006/relationships/image" Target="../media/image2.png"/><Relationship Id="rId4" Type="http://schemas.openxmlformats.org/officeDocument/2006/relationships/image" Target="../media/image13.emf"/></Relationships>
</file>

<file path=ppt/slideLayouts/_rels/slideLayout166.xml.rels><?xml version="1.0" encoding="UTF-8" standalone="yes"?>
<Relationships xmlns="http://schemas.openxmlformats.org/package/2006/relationships"><Relationship Id="rId3" Type="http://schemas.openxmlformats.org/officeDocument/2006/relationships/oleObject" Target="../embeddings/oleObject127.bin"/><Relationship Id="rId2" Type="http://schemas.openxmlformats.org/officeDocument/2006/relationships/slideMaster" Target="../slideMasters/slideMaster3.xml"/><Relationship Id="rId1" Type="http://schemas.openxmlformats.org/officeDocument/2006/relationships/tags" Target="../tags/tag247.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image" Target="../media/image13.emf"/></Relationships>
</file>

<file path=ppt/slideLayouts/_rels/slideLayout167.xml.rels><?xml version="1.0" encoding="UTF-8" standalone="yes"?>
<Relationships xmlns="http://schemas.openxmlformats.org/package/2006/relationships"><Relationship Id="rId3" Type="http://schemas.openxmlformats.org/officeDocument/2006/relationships/oleObject" Target="../embeddings/oleObject128.bin"/><Relationship Id="rId2" Type="http://schemas.openxmlformats.org/officeDocument/2006/relationships/slideMaster" Target="../slideMasters/slideMaster3.xml"/><Relationship Id="rId1" Type="http://schemas.openxmlformats.org/officeDocument/2006/relationships/tags" Target="../tags/tag248.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13.emf"/></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Agenda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1ECEB46-28F5-0E40-9E3D-81C93EB707D6}"/>
              </a:ext>
            </a:extLst>
          </p:cNvPr>
          <p:cNvPicPr>
            <a:picLocks noChangeAspect="1"/>
          </p:cNvPicPr>
          <p:nvPr/>
        </p:nvPicPr>
        <p:blipFill rotWithShape="1">
          <a:blip r:embed="rId2"/>
          <a:srcRect l="6220" r="2448"/>
          <a:stretch/>
        </p:blipFill>
        <p:spPr>
          <a:xfrm>
            <a:off x="-1" y="6290085"/>
            <a:ext cx="12192001" cy="499898"/>
          </a:xfrm>
          <a:prstGeom prst="rect">
            <a:avLst/>
          </a:prstGeom>
        </p:spPr>
      </p:pic>
      <p:sp>
        <p:nvSpPr>
          <p:cNvPr id="16" name="Text Placeholder 15">
            <a:extLst>
              <a:ext uri="{FF2B5EF4-FFF2-40B4-BE49-F238E27FC236}">
                <a16:creationId xmlns:a16="http://schemas.microsoft.com/office/drawing/2014/main" id="{E6451021-92FC-0744-A0C0-093F2B3E7F41}"/>
              </a:ext>
            </a:extLst>
          </p:cNvPr>
          <p:cNvSpPr>
            <a:spLocks noGrp="1"/>
          </p:cNvSpPr>
          <p:nvPr>
            <p:ph type="body" sz="quarter" idx="11" hasCustomPrompt="1"/>
          </p:nvPr>
        </p:nvSpPr>
        <p:spPr>
          <a:xfrm>
            <a:off x="451961" y="1432858"/>
            <a:ext cx="10437813" cy="3721100"/>
          </a:xfrm>
          <a:prstGeom prst="rect">
            <a:avLst/>
          </a:prstGeom>
        </p:spPr>
        <p:txBody>
          <a:bodyPr>
            <a:normAutofit/>
          </a:bodyPr>
          <a:lstStyle>
            <a:lvl1pPr marL="514350" indent="-514350">
              <a:buFont typeface="+mj-lt"/>
              <a:buAutoNum type="arabicPeriod"/>
              <a:defRPr sz="3000" spc="80" baseline="0">
                <a:latin typeface="Arial" panose="020B0604020202020204" pitchFamily="34" charset="0"/>
              </a:defRPr>
            </a:lvl1pPr>
          </a:lstStyle>
          <a:p>
            <a:pPr lvl="0"/>
            <a:r>
              <a:rPr lang="en-US" dirty="0" err="1"/>
              <a:t>Lorem</a:t>
            </a:r>
            <a:r>
              <a:rPr lang="en-US" dirty="0"/>
              <a:t> </a:t>
            </a:r>
            <a:r>
              <a:rPr lang="en-US" dirty="0" err="1"/>
              <a:t>Ipsum</a:t>
            </a:r>
            <a:endParaRPr lang="en-US" dirty="0"/>
          </a:p>
        </p:txBody>
      </p:sp>
      <p:sp>
        <p:nvSpPr>
          <p:cNvPr id="13" name="Text Placeholder 28">
            <a:extLst>
              <a:ext uri="{FF2B5EF4-FFF2-40B4-BE49-F238E27FC236}">
                <a16:creationId xmlns:a16="http://schemas.microsoft.com/office/drawing/2014/main" id="{A7A85925-0775-F347-AF9C-3396D9C50748}"/>
              </a:ext>
            </a:extLst>
          </p:cNvPr>
          <p:cNvSpPr>
            <a:spLocks noGrp="1"/>
          </p:cNvSpPr>
          <p:nvPr>
            <p:ph type="body" sz="quarter" idx="13" hasCustomPrompt="1"/>
          </p:nvPr>
        </p:nvSpPr>
        <p:spPr>
          <a:xfrm>
            <a:off x="482118" y="338695"/>
            <a:ext cx="9583256" cy="663136"/>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Agenda</a:t>
            </a:r>
          </a:p>
        </p:txBody>
      </p:sp>
      <p:sp>
        <p:nvSpPr>
          <p:cNvPr id="11" name="Footer Placeholder 4">
            <a:extLst>
              <a:ext uri="{FF2B5EF4-FFF2-40B4-BE49-F238E27FC236}">
                <a16:creationId xmlns:a16="http://schemas.microsoft.com/office/drawing/2014/main" id="{3EDECAB5-F490-E641-882B-552255F44D11}"/>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2" name="Slide Number Placeholder 5">
            <a:extLst>
              <a:ext uri="{FF2B5EF4-FFF2-40B4-BE49-F238E27FC236}">
                <a16:creationId xmlns:a16="http://schemas.microsoft.com/office/drawing/2014/main" id="{3F61ADF4-6C14-B147-93AA-7F5988A23445}"/>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5" name="Picture 4">
            <a:extLst>
              <a:ext uri="{FF2B5EF4-FFF2-40B4-BE49-F238E27FC236}">
                <a16:creationId xmlns:a16="http://schemas.microsoft.com/office/drawing/2014/main" id="{535680C8-9EFA-D447-98D3-25C72F827E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2402791973"/>
      </p:ext>
    </p:extLst>
  </p:cSld>
  <p:clrMapOvr>
    <a:masterClrMapping/>
  </p:clrMapOvr>
  <p:extLst>
    <p:ext uri="{DCECCB84-F9BA-43D5-87BE-67443E8EF086}">
      <p15:sldGuideLst xmlns:p15="http://schemas.microsoft.com/office/powerpoint/2012/main">
        <p15:guide id="1" orient="horz" pos="2160">
          <p15:clr>
            <a:srgbClr val="FBAE40"/>
          </p15:clr>
        </p15:guide>
        <p15:guide id="2" pos="7378">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ext with Image Slide">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911DEF3A-969A-324F-A8D8-D39A0BB4CBED}"/>
              </a:ext>
            </a:extLst>
          </p:cNvPr>
          <p:cNvSpPr>
            <a:spLocks noGrp="1"/>
          </p:cNvSpPr>
          <p:nvPr>
            <p:ph type="pic" sz="quarter" idx="12"/>
          </p:nvPr>
        </p:nvSpPr>
        <p:spPr>
          <a:xfrm>
            <a:off x="6084888" y="0"/>
            <a:ext cx="6107112" cy="6858000"/>
          </a:xfrm>
          <a:prstGeom prst="rect">
            <a:avLst/>
          </a:prstGeom>
        </p:spPr>
        <p:txBody>
          <a:bodyPr/>
          <a:lstStyle/>
          <a:p>
            <a:r>
              <a:rPr lang="en-US" dirty="0"/>
              <a:t>Click icon to add picture</a:t>
            </a:r>
          </a:p>
        </p:txBody>
      </p:sp>
      <p:sp>
        <p:nvSpPr>
          <p:cNvPr id="14" name="Text Placeholder 15">
            <a:extLst>
              <a:ext uri="{FF2B5EF4-FFF2-40B4-BE49-F238E27FC236}">
                <a16:creationId xmlns:a16="http://schemas.microsoft.com/office/drawing/2014/main" id="{81BABADE-960D-DD42-86B9-F58971260A1E}"/>
              </a:ext>
            </a:extLst>
          </p:cNvPr>
          <p:cNvSpPr>
            <a:spLocks noGrp="1"/>
          </p:cNvSpPr>
          <p:nvPr>
            <p:ph type="body" sz="quarter" idx="11" hasCustomPrompt="1"/>
          </p:nvPr>
        </p:nvSpPr>
        <p:spPr>
          <a:xfrm>
            <a:off x="601745" y="1648483"/>
            <a:ext cx="5346765" cy="3721100"/>
          </a:xfrm>
          <a:prstGeom prst="rect">
            <a:avLst/>
          </a:prstGeom>
        </p:spPr>
        <p:txBody>
          <a:bodyPr>
            <a:normAutofit/>
          </a:bodyPr>
          <a:lstStyle>
            <a:lvl1pPr marL="271463" indent="-271463">
              <a:lnSpc>
                <a:spcPts val="2400"/>
              </a:lnSpc>
              <a:spcBef>
                <a:spcPts val="2200"/>
              </a:spcBef>
              <a:buClr>
                <a:srgbClr val="97144D"/>
              </a:buClr>
              <a:buFont typeface="Arial" panose="020B0604020202020204" pitchFamily="34" charset="0"/>
              <a:buChar char="•"/>
              <a:tabLst/>
              <a:defRPr sz="1900" kern="1200" spc="-120" baseline="0">
                <a:latin typeface="Arial" panose="020B0604020202020204" pitchFamily="34" charset="0"/>
              </a:defRPr>
            </a:lvl1pPr>
            <a:lvl2pPr>
              <a:defRPr sz="1600" baseline="0"/>
            </a:lvl2pPr>
          </a:lstStyle>
          <a:p>
            <a:pPr lvl="0"/>
            <a:r>
              <a:rPr lang="en-US" dirty="0"/>
              <a:t>Lorem ipsum dolor sit </a:t>
            </a:r>
            <a:r>
              <a:rPr lang="en-US" dirty="0" err="1"/>
              <a:t>amet</a:t>
            </a:r>
            <a:r>
              <a:rPr lang="en-US" dirty="0"/>
              <a:t>,</a:t>
            </a:r>
            <a:br>
              <a:rPr lang="en-US" dirty="0"/>
            </a:br>
            <a:r>
              <a:rPr lang="en-US" dirty="0" err="1"/>
              <a:t>consectetuer</a:t>
            </a:r>
            <a:r>
              <a:rPr lang="en-US" dirty="0"/>
              <a:t> </a:t>
            </a:r>
            <a:r>
              <a:rPr lang="en-US" dirty="0" err="1"/>
              <a:t>adipiscing</a:t>
            </a:r>
            <a:r>
              <a:rPr lang="en-US" dirty="0"/>
              <a:t> </a:t>
            </a:r>
            <a:r>
              <a:rPr lang="en-US" dirty="0" err="1"/>
              <a:t>elit</a:t>
            </a:r>
            <a:r>
              <a:rPr lang="en-US" dirty="0"/>
              <a:t>, sed diam</a:t>
            </a:r>
            <a:br>
              <a:rPr lang="en-US" dirty="0"/>
            </a:br>
            <a:r>
              <a:rPr lang="en-US" dirty="0" err="1"/>
              <a:t>nonummy</a:t>
            </a:r>
            <a:r>
              <a:rPr lang="en-US" dirty="0"/>
              <a:t> </a:t>
            </a:r>
            <a:r>
              <a:rPr lang="en-US" dirty="0" err="1"/>
              <a:t>nibh</a:t>
            </a:r>
            <a:r>
              <a:rPr lang="en-US" dirty="0"/>
              <a:t> </a:t>
            </a:r>
            <a:r>
              <a:rPr lang="en-US" dirty="0" err="1"/>
              <a:t>euismod</a:t>
            </a:r>
            <a:r>
              <a:rPr lang="en-US" dirty="0"/>
              <a:t> </a:t>
            </a:r>
            <a:r>
              <a:rPr lang="en-US" dirty="0" err="1"/>
              <a:t>tincidunt</a:t>
            </a:r>
            <a:r>
              <a:rPr lang="en-US" dirty="0"/>
              <a:t> </a:t>
            </a:r>
            <a:r>
              <a:rPr lang="en-US" dirty="0" err="1"/>
              <a:t>ut</a:t>
            </a:r>
            <a:br>
              <a:rPr lang="en-US" dirty="0"/>
            </a:br>
            <a:r>
              <a:rPr lang="en-US" dirty="0" err="1"/>
              <a:t>laoreet</a:t>
            </a:r>
            <a:r>
              <a:rPr lang="en-US" dirty="0"/>
              <a:t> dolore magna </a:t>
            </a:r>
            <a:r>
              <a:rPr lang="en-US" dirty="0" err="1"/>
              <a:t>aliquam</a:t>
            </a:r>
            <a:r>
              <a:rPr lang="en-US" dirty="0"/>
              <a:t> </a:t>
            </a:r>
            <a:r>
              <a:rPr lang="en-US" dirty="0" err="1"/>
              <a:t>erat</a:t>
            </a:r>
            <a:br>
              <a:rPr lang="en-US" dirty="0"/>
            </a:br>
            <a:r>
              <a:rPr lang="en-US" dirty="0" err="1"/>
              <a:t>volutpat</a:t>
            </a:r>
            <a:endParaRPr lang="en-US" dirty="0"/>
          </a:p>
          <a:p>
            <a:pPr lvl="1"/>
            <a:r>
              <a:rPr lang="en-US" dirty="0" err="1"/>
              <a:t>Lorem</a:t>
            </a:r>
            <a:r>
              <a:rPr lang="en-US" dirty="0"/>
              <a:t> </a:t>
            </a:r>
            <a:r>
              <a:rPr lang="en-US" dirty="0" err="1"/>
              <a:t>ipsum</a:t>
            </a:r>
            <a:endParaRPr lang="en-US" dirty="0"/>
          </a:p>
          <a:p>
            <a:pPr lvl="0"/>
            <a:endParaRPr lang="en-US" dirty="0"/>
          </a:p>
        </p:txBody>
      </p:sp>
      <p:sp>
        <p:nvSpPr>
          <p:cNvPr id="21" name="Text Placeholder 13">
            <a:extLst>
              <a:ext uri="{FF2B5EF4-FFF2-40B4-BE49-F238E27FC236}">
                <a16:creationId xmlns:a16="http://schemas.microsoft.com/office/drawing/2014/main" id="{FA00A799-6A45-2E4A-98A9-AE4D048E5038}"/>
              </a:ext>
            </a:extLst>
          </p:cNvPr>
          <p:cNvSpPr>
            <a:spLocks noGrp="1"/>
          </p:cNvSpPr>
          <p:nvPr>
            <p:ph type="body" sz="quarter" idx="13" hasCustomPrompt="1"/>
          </p:nvPr>
        </p:nvSpPr>
        <p:spPr>
          <a:xfrm>
            <a:off x="610120" y="909823"/>
            <a:ext cx="5346765"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7" name="Text Placeholder 28">
            <a:extLst>
              <a:ext uri="{FF2B5EF4-FFF2-40B4-BE49-F238E27FC236}">
                <a16:creationId xmlns:a16="http://schemas.microsoft.com/office/drawing/2014/main" id="{4D797E89-F6A8-A542-894C-75513C718975}"/>
              </a:ext>
            </a:extLst>
          </p:cNvPr>
          <p:cNvSpPr>
            <a:spLocks noGrp="1"/>
          </p:cNvSpPr>
          <p:nvPr>
            <p:ph type="body" sz="quarter" idx="14" hasCustomPrompt="1"/>
          </p:nvPr>
        </p:nvSpPr>
        <p:spPr>
          <a:xfrm>
            <a:off x="610120" y="338695"/>
            <a:ext cx="5338390"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9" name="Footer Placeholder 4">
            <a:extLst>
              <a:ext uri="{FF2B5EF4-FFF2-40B4-BE49-F238E27FC236}">
                <a16:creationId xmlns:a16="http://schemas.microsoft.com/office/drawing/2014/main" id="{6E31EB9E-9DB4-2349-8217-14A4B3C560F5}"/>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0" name="Slide Number Placeholder 5">
            <a:extLst>
              <a:ext uri="{FF2B5EF4-FFF2-40B4-BE49-F238E27FC236}">
                <a16:creationId xmlns:a16="http://schemas.microsoft.com/office/drawing/2014/main" id="{ACEE108A-C67F-FB4F-B021-F6A38FEFF325}"/>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2" name="Picture 11">
            <a:extLst>
              <a:ext uri="{FF2B5EF4-FFF2-40B4-BE49-F238E27FC236}">
                <a16:creationId xmlns:a16="http://schemas.microsoft.com/office/drawing/2014/main" id="{5934F7B6-2EB8-2948-804C-5FA5F1C430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1278990904"/>
      </p:ext>
    </p:extLst>
  </p:cSld>
  <p:clrMapOvr>
    <a:masterClrMapping/>
  </p:clrMapOvr>
  <p:extLst>
    <p:ext uri="{DCECCB84-F9BA-43D5-87BE-67443E8EF086}">
      <p15:sldGuideLst xmlns:p15="http://schemas.microsoft.com/office/powerpoint/2012/main">
        <p15:guide id="1" orient="horz" pos="2137">
          <p15:clr>
            <a:srgbClr val="FBAE40"/>
          </p15:clr>
        </p15:guide>
        <p15:guide id="2" pos="570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ext Slide - Two columns">
    <p:spTree>
      <p:nvGrpSpPr>
        <p:cNvPr id="1" name=""/>
        <p:cNvGrpSpPr/>
        <p:nvPr/>
      </p:nvGrpSpPr>
      <p:grpSpPr>
        <a:xfrm>
          <a:off x="0" y="0"/>
          <a:ext cx="0" cy="0"/>
          <a:chOff x="0" y="0"/>
          <a:chExt cx="0" cy="0"/>
        </a:xfrm>
      </p:grpSpPr>
      <p:sp>
        <p:nvSpPr>
          <p:cNvPr id="18" name="Text Placeholder 15">
            <a:extLst>
              <a:ext uri="{FF2B5EF4-FFF2-40B4-BE49-F238E27FC236}">
                <a16:creationId xmlns:a16="http://schemas.microsoft.com/office/drawing/2014/main" id="{5CEC7716-9D0B-964D-9134-0F67C99DCCB4}"/>
              </a:ext>
            </a:extLst>
          </p:cNvPr>
          <p:cNvSpPr>
            <a:spLocks noGrp="1"/>
          </p:cNvSpPr>
          <p:nvPr>
            <p:ph type="body" sz="quarter" idx="11" hasCustomPrompt="1"/>
          </p:nvPr>
        </p:nvSpPr>
        <p:spPr>
          <a:xfrm>
            <a:off x="482118" y="1683799"/>
            <a:ext cx="5346765" cy="3721100"/>
          </a:xfrm>
          <a:prstGeom prst="rect">
            <a:avLst/>
          </a:prstGeom>
        </p:spPr>
        <p:txBody>
          <a:bodyPr>
            <a:normAutofit/>
          </a:bodyPr>
          <a:lstStyle>
            <a:lvl1pPr marL="271463" indent="-271463">
              <a:lnSpc>
                <a:spcPts val="2400"/>
              </a:lnSpc>
              <a:spcBef>
                <a:spcPts val="2200"/>
              </a:spcBef>
              <a:buClr>
                <a:srgbClr val="97144D"/>
              </a:buClr>
              <a:buFont typeface="Arial" panose="020B0604020202020204" pitchFamily="34" charset="0"/>
              <a:buChar char="•"/>
              <a:tabLst/>
              <a:defRPr sz="1900" kern="1200" spc="-120" baseline="0">
                <a:latin typeface="Arial" panose="020B0604020202020204" pitchFamily="34" charset="0"/>
              </a:defRPr>
            </a:lvl1pPr>
            <a:lvl2pPr>
              <a:defRPr sz="1600"/>
            </a:lvl2pPr>
          </a:lstStyle>
          <a:p>
            <a:pPr lvl="0"/>
            <a:r>
              <a:rPr lang="en-US" dirty="0"/>
              <a:t>Lorem ipsum dolor sit </a:t>
            </a:r>
            <a:r>
              <a:rPr lang="en-US" dirty="0" err="1"/>
              <a:t>amet</a:t>
            </a:r>
            <a:r>
              <a:rPr lang="en-US" dirty="0"/>
              <a:t>,</a:t>
            </a:r>
            <a:br>
              <a:rPr lang="en-US" dirty="0"/>
            </a:br>
            <a:r>
              <a:rPr lang="en-US" dirty="0" err="1"/>
              <a:t>consectetuer</a:t>
            </a:r>
            <a:r>
              <a:rPr lang="en-US" dirty="0"/>
              <a:t> </a:t>
            </a:r>
            <a:r>
              <a:rPr lang="en-US" dirty="0" err="1"/>
              <a:t>adipiscing</a:t>
            </a:r>
            <a:r>
              <a:rPr lang="en-US" dirty="0"/>
              <a:t> </a:t>
            </a:r>
            <a:r>
              <a:rPr lang="en-US" dirty="0" err="1"/>
              <a:t>elit</a:t>
            </a:r>
            <a:r>
              <a:rPr lang="en-US" dirty="0"/>
              <a:t>, sed diam</a:t>
            </a:r>
            <a:br>
              <a:rPr lang="en-US" dirty="0"/>
            </a:br>
            <a:r>
              <a:rPr lang="en-US" dirty="0" err="1"/>
              <a:t>nonummy</a:t>
            </a:r>
            <a:r>
              <a:rPr lang="en-US" dirty="0"/>
              <a:t> </a:t>
            </a:r>
            <a:r>
              <a:rPr lang="en-US" dirty="0" err="1"/>
              <a:t>nibh</a:t>
            </a:r>
            <a:r>
              <a:rPr lang="en-US" dirty="0"/>
              <a:t> </a:t>
            </a:r>
            <a:r>
              <a:rPr lang="en-US" dirty="0" err="1"/>
              <a:t>euismod</a:t>
            </a:r>
            <a:r>
              <a:rPr lang="en-US" dirty="0"/>
              <a:t> </a:t>
            </a:r>
            <a:r>
              <a:rPr lang="en-US" dirty="0" err="1"/>
              <a:t>tincidunt</a:t>
            </a:r>
            <a:r>
              <a:rPr lang="en-US" dirty="0"/>
              <a:t> </a:t>
            </a:r>
            <a:r>
              <a:rPr lang="en-US" dirty="0" err="1"/>
              <a:t>ut</a:t>
            </a:r>
            <a:br>
              <a:rPr lang="en-US" dirty="0"/>
            </a:br>
            <a:r>
              <a:rPr lang="en-US" dirty="0" err="1"/>
              <a:t>laoreet</a:t>
            </a:r>
            <a:r>
              <a:rPr lang="en-US" dirty="0"/>
              <a:t> dolore magna </a:t>
            </a:r>
            <a:r>
              <a:rPr lang="en-US" dirty="0" err="1"/>
              <a:t>aliquam</a:t>
            </a:r>
            <a:r>
              <a:rPr lang="en-US" dirty="0"/>
              <a:t> </a:t>
            </a:r>
            <a:r>
              <a:rPr lang="en-US" dirty="0" err="1"/>
              <a:t>erat</a:t>
            </a:r>
            <a:br>
              <a:rPr lang="en-US" dirty="0"/>
            </a:br>
            <a:r>
              <a:rPr lang="en-US" dirty="0" err="1"/>
              <a:t>volutpat</a:t>
            </a:r>
            <a:endParaRPr lang="en-US" dirty="0"/>
          </a:p>
          <a:p>
            <a:pPr lvl="1"/>
            <a:r>
              <a:rPr lang="en-US" dirty="0" err="1"/>
              <a:t>Lorem</a:t>
            </a:r>
            <a:r>
              <a:rPr lang="en-US" dirty="0"/>
              <a:t> </a:t>
            </a:r>
            <a:r>
              <a:rPr lang="en-US" dirty="0" err="1"/>
              <a:t>ipsum</a:t>
            </a:r>
            <a:endParaRPr lang="en-US" dirty="0"/>
          </a:p>
          <a:p>
            <a:pPr lvl="1"/>
            <a:endParaRPr lang="en-US" dirty="0"/>
          </a:p>
        </p:txBody>
      </p:sp>
      <p:sp>
        <p:nvSpPr>
          <p:cNvPr id="19" name="Text Placeholder 13">
            <a:extLst>
              <a:ext uri="{FF2B5EF4-FFF2-40B4-BE49-F238E27FC236}">
                <a16:creationId xmlns:a16="http://schemas.microsoft.com/office/drawing/2014/main" id="{A8C2AECF-CE66-7143-AD8A-C4D1845F388D}"/>
              </a:ext>
            </a:extLst>
          </p:cNvPr>
          <p:cNvSpPr>
            <a:spLocks noGrp="1"/>
          </p:cNvSpPr>
          <p:nvPr>
            <p:ph type="body" sz="quarter" idx="13" hasCustomPrompt="1"/>
          </p:nvPr>
        </p:nvSpPr>
        <p:spPr>
          <a:xfrm>
            <a:off x="482118" y="909823"/>
            <a:ext cx="9583256"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20" name="Text Placeholder 28">
            <a:extLst>
              <a:ext uri="{FF2B5EF4-FFF2-40B4-BE49-F238E27FC236}">
                <a16:creationId xmlns:a16="http://schemas.microsoft.com/office/drawing/2014/main" id="{046133FE-BE53-6F47-A299-2A8A5F358433}"/>
              </a:ext>
            </a:extLst>
          </p:cNvPr>
          <p:cNvSpPr>
            <a:spLocks noGrp="1"/>
          </p:cNvSpPr>
          <p:nvPr>
            <p:ph type="body" sz="quarter" idx="15" hasCustomPrompt="1"/>
          </p:nvPr>
        </p:nvSpPr>
        <p:spPr>
          <a:xfrm>
            <a:off x="482118" y="338695"/>
            <a:ext cx="9583256"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22" name="Text Placeholder 15">
            <a:extLst>
              <a:ext uri="{FF2B5EF4-FFF2-40B4-BE49-F238E27FC236}">
                <a16:creationId xmlns:a16="http://schemas.microsoft.com/office/drawing/2014/main" id="{506F5227-68E2-9244-A036-C362E9B5E8A8}"/>
              </a:ext>
            </a:extLst>
          </p:cNvPr>
          <p:cNvSpPr>
            <a:spLocks noGrp="1"/>
          </p:cNvSpPr>
          <p:nvPr>
            <p:ph type="body" sz="quarter" idx="16" hasCustomPrompt="1"/>
          </p:nvPr>
        </p:nvSpPr>
        <p:spPr>
          <a:xfrm>
            <a:off x="6768618" y="1683799"/>
            <a:ext cx="5346765" cy="3721100"/>
          </a:xfrm>
          <a:prstGeom prst="rect">
            <a:avLst/>
          </a:prstGeom>
        </p:spPr>
        <p:txBody>
          <a:bodyPr>
            <a:normAutofit/>
          </a:bodyPr>
          <a:lstStyle>
            <a:lvl1pPr marL="271463" indent="-271463">
              <a:lnSpc>
                <a:spcPts val="2400"/>
              </a:lnSpc>
              <a:spcBef>
                <a:spcPts val="2200"/>
              </a:spcBef>
              <a:buClr>
                <a:srgbClr val="231F20"/>
              </a:buClr>
              <a:buFont typeface="Arial" panose="020B0604020202020204" pitchFamily="34" charset="0"/>
              <a:buChar char="•"/>
              <a:tabLst/>
              <a:defRPr sz="1900" kern="1200" spc="-120" baseline="0">
                <a:latin typeface="Arial" panose="020B0604020202020204" pitchFamily="34" charset="0"/>
              </a:defRPr>
            </a:lvl1pPr>
            <a:lvl2pPr>
              <a:defRPr sz="1600"/>
            </a:lvl2pPr>
          </a:lstStyle>
          <a:p>
            <a:pPr lvl="0"/>
            <a:r>
              <a:rPr lang="en-US" dirty="0"/>
              <a:t>Lorem ipsum dolor sit </a:t>
            </a:r>
            <a:r>
              <a:rPr lang="en-US" dirty="0" err="1"/>
              <a:t>amet</a:t>
            </a:r>
            <a:r>
              <a:rPr lang="en-US" dirty="0"/>
              <a:t>,</a:t>
            </a:r>
            <a:br>
              <a:rPr lang="en-US" dirty="0"/>
            </a:br>
            <a:r>
              <a:rPr lang="en-US" dirty="0" err="1"/>
              <a:t>consectetuer</a:t>
            </a:r>
            <a:r>
              <a:rPr lang="en-US" dirty="0"/>
              <a:t> </a:t>
            </a:r>
            <a:r>
              <a:rPr lang="en-US" dirty="0" err="1"/>
              <a:t>adipiscing</a:t>
            </a:r>
            <a:r>
              <a:rPr lang="en-US" dirty="0"/>
              <a:t> </a:t>
            </a:r>
            <a:r>
              <a:rPr lang="en-US" dirty="0" err="1"/>
              <a:t>elit</a:t>
            </a:r>
            <a:r>
              <a:rPr lang="en-US" dirty="0"/>
              <a:t>, sed diam</a:t>
            </a:r>
            <a:br>
              <a:rPr lang="en-US" dirty="0"/>
            </a:br>
            <a:r>
              <a:rPr lang="en-US" dirty="0" err="1"/>
              <a:t>nonummy</a:t>
            </a:r>
            <a:r>
              <a:rPr lang="en-US" dirty="0"/>
              <a:t> </a:t>
            </a:r>
            <a:r>
              <a:rPr lang="en-US" dirty="0" err="1"/>
              <a:t>nibh</a:t>
            </a:r>
            <a:r>
              <a:rPr lang="en-US" dirty="0"/>
              <a:t> </a:t>
            </a:r>
            <a:r>
              <a:rPr lang="en-US" dirty="0" err="1"/>
              <a:t>euismod</a:t>
            </a:r>
            <a:r>
              <a:rPr lang="en-US" dirty="0"/>
              <a:t> </a:t>
            </a:r>
            <a:r>
              <a:rPr lang="en-US" dirty="0" err="1"/>
              <a:t>tincidunt</a:t>
            </a:r>
            <a:r>
              <a:rPr lang="en-US" dirty="0"/>
              <a:t> </a:t>
            </a:r>
            <a:r>
              <a:rPr lang="en-US" dirty="0" err="1"/>
              <a:t>ut</a:t>
            </a:r>
            <a:br>
              <a:rPr lang="en-US" dirty="0"/>
            </a:br>
            <a:r>
              <a:rPr lang="en-US" dirty="0" err="1"/>
              <a:t>laoreet</a:t>
            </a:r>
            <a:r>
              <a:rPr lang="en-US" dirty="0"/>
              <a:t> dolore magna </a:t>
            </a:r>
            <a:r>
              <a:rPr lang="en-US" dirty="0" err="1"/>
              <a:t>aliquam</a:t>
            </a:r>
            <a:r>
              <a:rPr lang="en-US" dirty="0"/>
              <a:t> </a:t>
            </a:r>
            <a:r>
              <a:rPr lang="en-US" dirty="0" err="1"/>
              <a:t>erat</a:t>
            </a:r>
            <a:br>
              <a:rPr lang="en-US" dirty="0"/>
            </a:br>
            <a:r>
              <a:rPr lang="en-US" dirty="0" err="1"/>
              <a:t>volutpat</a:t>
            </a:r>
            <a:endParaRPr lang="en-US" dirty="0"/>
          </a:p>
          <a:p>
            <a:pPr lvl="1"/>
            <a:r>
              <a:rPr lang="en-US" dirty="0" err="1"/>
              <a:t>Lorem</a:t>
            </a:r>
            <a:r>
              <a:rPr lang="en-US" dirty="0"/>
              <a:t> </a:t>
            </a:r>
            <a:r>
              <a:rPr lang="en-US" dirty="0" err="1"/>
              <a:t>ipsum</a:t>
            </a:r>
            <a:endParaRPr lang="en-US" dirty="0"/>
          </a:p>
          <a:p>
            <a:pPr lvl="1"/>
            <a:endParaRPr lang="en-US" dirty="0"/>
          </a:p>
          <a:p>
            <a:pPr lvl="0"/>
            <a:endParaRPr lang="en-US" dirty="0"/>
          </a:p>
        </p:txBody>
      </p:sp>
      <p:sp>
        <p:nvSpPr>
          <p:cNvPr id="12" name="Footer Placeholder 4">
            <a:extLst>
              <a:ext uri="{FF2B5EF4-FFF2-40B4-BE49-F238E27FC236}">
                <a16:creationId xmlns:a16="http://schemas.microsoft.com/office/drawing/2014/main" id="{4851F1C1-7317-B042-BA92-CC52D7BBA3ED}"/>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3" name="Slide Number Placeholder 5">
            <a:extLst>
              <a:ext uri="{FF2B5EF4-FFF2-40B4-BE49-F238E27FC236}">
                <a16:creationId xmlns:a16="http://schemas.microsoft.com/office/drawing/2014/main" id="{907E5430-6B96-6643-A7B0-CEF52C18173B}"/>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4" name="Picture 13">
            <a:extLst>
              <a:ext uri="{FF2B5EF4-FFF2-40B4-BE49-F238E27FC236}">
                <a16:creationId xmlns:a16="http://schemas.microsoft.com/office/drawing/2014/main" id="{23274993-B908-3040-9C1B-9701E329A62C}"/>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1" name="Picture 10">
            <a:extLst>
              <a:ext uri="{FF2B5EF4-FFF2-40B4-BE49-F238E27FC236}">
                <a16:creationId xmlns:a16="http://schemas.microsoft.com/office/drawing/2014/main" id="{410AA7D3-32E7-3C46-AD5D-14D752B532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2789850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ivider/Quote Slide">
    <p:bg>
      <p:bgPr>
        <a:solidFill>
          <a:srgbClr val="97144D"/>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309A64F1-5FC7-2348-9ACB-C8292C8D3394}"/>
              </a:ext>
            </a:extLst>
          </p:cNvPr>
          <p:cNvPicPr>
            <a:picLocks noChangeAspect="1"/>
          </p:cNvPicPr>
          <p:nvPr/>
        </p:nvPicPr>
        <p:blipFill rotWithShape="1">
          <a:blip r:embed="rId2"/>
          <a:srcRect l="6220" r="2448"/>
          <a:stretch/>
        </p:blipFill>
        <p:spPr>
          <a:xfrm>
            <a:off x="-1" y="6290085"/>
            <a:ext cx="12192001" cy="499898"/>
          </a:xfrm>
          <a:prstGeom prst="rect">
            <a:avLst/>
          </a:prstGeom>
        </p:spPr>
      </p:pic>
      <p:sp>
        <p:nvSpPr>
          <p:cNvPr id="9" name="Text Placeholder 13">
            <a:extLst>
              <a:ext uri="{FF2B5EF4-FFF2-40B4-BE49-F238E27FC236}">
                <a16:creationId xmlns:a16="http://schemas.microsoft.com/office/drawing/2014/main" id="{2A0171A4-4E65-AD4C-85B0-E6D8D3324070}"/>
              </a:ext>
            </a:extLst>
          </p:cNvPr>
          <p:cNvSpPr>
            <a:spLocks noGrp="1"/>
          </p:cNvSpPr>
          <p:nvPr>
            <p:ph type="body" sz="quarter" idx="10" hasCustomPrompt="1"/>
          </p:nvPr>
        </p:nvSpPr>
        <p:spPr>
          <a:xfrm>
            <a:off x="482118" y="976479"/>
            <a:ext cx="11297843" cy="4687614"/>
          </a:xfrm>
          <a:prstGeom prst="rect">
            <a:avLst/>
          </a:prstGeom>
        </p:spPr>
        <p:txBody>
          <a:bodyPr>
            <a:normAutofit/>
          </a:bodyPr>
          <a:lstStyle>
            <a:lvl1pPr marL="0" indent="0">
              <a:lnSpc>
                <a:spcPct val="80000"/>
              </a:lnSpc>
              <a:buFontTx/>
              <a:buNone/>
              <a:defRPr sz="4000" b="1" i="0" spc="-70" baseline="0">
                <a:solidFill>
                  <a:schemeClr val="bg1"/>
                </a:solidFill>
                <a:latin typeface="Arial" panose="020B0604020202020204" pitchFamily="34" charset="0"/>
              </a:defRPr>
            </a:lvl1pPr>
          </a:lstStyle>
          <a:p>
            <a:pPr lvl="0"/>
            <a:r>
              <a:rPr lang="en-US" dirty="0"/>
              <a:t>Lorem ipsum dolor sit </a:t>
            </a:r>
            <a:r>
              <a:rPr lang="en-US" dirty="0" err="1"/>
              <a:t>amet</a:t>
            </a:r>
            <a:r>
              <a:rPr lang="en-US" dirty="0"/>
              <a:t>,</a:t>
            </a:r>
          </a:p>
          <a:p>
            <a:pPr lvl="0"/>
            <a:r>
              <a:rPr lang="en-US" dirty="0" err="1"/>
              <a:t>consectetuer</a:t>
            </a:r>
            <a:r>
              <a:rPr lang="en-US" dirty="0"/>
              <a:t> </a:t>
            </a:r>
            <a:r>
              <a:rPr lang="en-US" dirty="0" err="1"/>
              <a:t>adipiscing</a:t>
            </a:r>
            <a:r>
              <a:rPr lang="en-US" dirty="0"/>
              <a:t> </a:t>
            </a:r>
            <a:r>
              <a:rPr lang="en-US" dirty="0" err="1"/>
              <a:t>elit</a:t>
            </a:r>
            <a:r>
              <a:rPr lang="en-US" dirty="0"/>
              <a:t> </a:t>
            </a:r>
            <a:r>
              <a:rPr lang="en-US" dirty="0" err="1"/>
              <a:t>exerci</a:t>
            </a:r>
            <a:r>
              <a:rPr lang="en-US" dirty="0"/>
              <a:t> </a:t>
            </a:r>
          </a:p>
          <a:p>
            <a:pPr lvl="0"/>
            <a:r>
              <a:rPr lang="en-US" dirty="0" err="1"/>
              <a:t>tation</a:t>
            </a:r>
            <a:r>
              <a:rPr lang="en-US" dirty="0"/>
              <a:t> </a:t>
            </a:r>
            <a:r>
              <a:rPr lang="en-US" dirty="0" err="1"/>
              <a:t>ullamcorper</a:t>
            </a:r>
            <a:r>
              <a:rPr lang="en-US" dirty="0"/>
              <a:t> </a:t>
            </a:r>
            <a:r>
              <a:rPr lang="en-US" dirty="0" err="1"/>
              <a:t>suscipit</a:t>
            </a:r>
            <a:r>
              <a:rPr lang="en-US" dirty="0"/>
              <a:t> </a:t>
            </a:r>
            <a:r>
              <a:rPr lang="en-US" dirty="0" err="1"/>
              <a:t>lobortis</a:t>
            </a:r>
            <a:r>
              <a:rPr lang="en-US" dirty="0"/>
              <a:t>.</a:t>
            </a:r>
          </a:p>
        </p:txBody>
      </p:sp>
      <p:sp>
        <p:nvSpPr>
          <p:cNvPr id="7" name="Footer Placeholder 4">
            <a:extLst>
              <a:ext uri="{FF2B5EF4-FFF2-40B4-BE49-F238E27FC236}">
                <a16:creationId xmlns:a16="http://schemas.microsoft.com/office/drawing/2014/main" id="{8B180A4E-68DA-C949-BCFF-5F23A4F64568}"/>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chemeClr val="bg1"/>
                </a:solidFill>
                <a:latin typeface="Arial" panose="020B0604020202020204" pitchFamily="34" charset="0"/>
              </a:defRPr>
            </a:lvl1pPr>
          </a:lstStyle>
          <a:p>
            <a:endParaRPr lang="en-IN" dirty="0"/>
          </a:p>
        </p:txBody>
      </p:sp>
      <p:sp>
        <p:nvSpPr>
          <p:cNvPr id="8" name="Slide Number Placeholder 5">
            <a:extLst>
              <a:ext uri="{FF2B5EF4-FFF2-40B4-BE49-F238E27FC236}">
                <a16:creationId xmlns:a16="http://schemas.microsoft.com/office/drawing/2014/main" id="{028A3564-7FB8-FA4E-BBDE-FC08C855C1A3}"/>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chemeClr val="bg1"/>
                </a:solidFill>
                <a:latin typeface="Arial" panose="020B0604020202020204" pitchFamily="34" charset="0"/>
              </a:defRPr>
            </a:lvl1pPr>
          </a:lstStyle>
          <a:p>
            <a:fld id="{EDC58731-56C4-4DDC-976A-E0142B3CEE00}" type="slidenum">
              <a:rPr lang="en-IN" smtClean="0"/>
              <a:t>‹#›</a:t>
            </a:fld>
            <a:endParaRPr lang="en-IN" dirty="0"/>
          </a:p>
        </p:txBody>
      </p:sp>
      <p:pic>
        <p:nvPicPr>
          <p:cNvPr id="5" name="Picture 4">
            <a:extLst>
              <a:ext uri="{FF2B5EF4-FFF2-40B4-BE49-F238E27FC236}">
                <a16:creationId xmlns:a16="http://schemas.microsoft.com/office/drawing/2014/main" id="{D02C1779-DF9F-5942-AF66-B665161C4E6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Tree>
    <p:extLst>
      <p:ext uri="{BB962C8B-B14F-4D97-AF65-F5344CB8AC3E}">
        <p14:creationId xmlns:p14="http://schemas.microsoft.com/office/powerpoint/2010/main" val="125696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Quote Slide with Image">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C2782456-2282-5144-A640-4AB55FFD5BCB}"/>
              </a:ext>
            </a:extLst>
          </p:cNvPr>
          <p:cNvSpPr>
            <a:spLocks noGrp="1"/>
          </p:cNvSpPr>
          <p:nvPr>
            <p:ph type="pic" sz="quarter" idx="11"/>
          </p:nvPr>
        </p:nvSpPr>
        <p:spPr>
          <a:xfrm>
            <a:off x="0" y="0"/>
            <a:ext cx="12192000" cy="6858000"/>
          </a:xfrm>
          <a:prstGeom prst="rect">
            <a:avLst/>
          </a:prstGeom>
        </p:spPr>
        <p:txBody>
          <a:bodyPr/>
          <a:lstStyle/>
          <a:p>
            <a:r>
              <a:rPr lang="en-US" dirty="0"/>
              <a:t>Click icon to add picture</a:t>
            </a:r>
          </a:p>
        </p:txBody>
      </p:sp>
      <p:sp>
        <p:nvSpPr>
          <p:cNvPr id="9" name="Text Placeholder 13">
            <a:extLst>
              <a:ext uri="{FF2B5EF4-FFF2-40B4-BE49-F238E27FC236}">
                <a16:creationId xmlns:a16="http://schemas.microsoft.com/office/drawing/2014/main" id="{E7FA92EF-2A87-4743-A7DC-DC2BC19EC848}"/>
              </a:ext>
            </a:extLst>
          </p:cNvPr>
          <p:cNvSpPr>
            <a:spLocks noGrp="1"/>
          </p:cNvSpPr>
          <p:nvPr>
            <p:ph type="body" sz="quarter" idx="10" hasCustomPrompt="1"/>
          </p:nvPr>
        </p:nvSpPr>
        <p:spPr>
          <a:xfrm>
            <a:off x="482118" y="976479"/>
            <a:ext cx="10595781" cy="2154621"/>
          </a:xfrm>
          <a:prstGeom prst="rect">
            <a:avLst/>
          </a:prstGeom>
        </p:spPr>
        <p:txBody>
          <a:bodyPr>
            <a:normAutofit/>
          </a:bodyPr>
          <a:lstStyle>
            <a:lvl1pPr marL="0" indent="0">
              <a:lnSpc>
                <a:spcPct val="80000"/>
              </a:lnSpc>
              <a:buFontTx/>
              <a:buNone/>
              <a:defRPr sz="4000" b="1" i="0" spc="-60" baseline="0">
                <a:solidFill>
                  <a:srgbClr val="231F20"/>
                </a:solidFill>
                <a:latin typeface="Arial" panose="020B0604020202020204" pitchFamily="34" charset="0"/>
              </a:defRPr>
            </a:lvl1pPr>
          </a:lstStyle>
          <a:p>
            <a:pPr lvl="0"/>
            <a:r>
              <a:rPr lang="en-US" dirty="0"/>
              <a:t>Lorem ipsum dolor sit </a:t>
            </a:r>
            <a:r>
              <a:rPr lang="en-US" dirty="0" err="1"/>
              <a:t>amet</a:t>
            </a:r>
            <a:r>
              <a:rPr lang="en-US" dirty="0"/>
              <a:t>,</a:t>
            </a:r>
          </a:p>
          <a:p>
            <a:pPr lvl="0"/>
            <a:r>
              <a:rPr lang="en-US" dirty="0" err="1"/>
              <a:t>consectetuer</a:t>
            </a:r>
            <a:r>
              <a:rPr lang="en-US" dirty="0"/>
              <a:t> </a:t>
            </a:r>
            <a:r>
              <a:rPr lang="en-US" dirty="0" err="1"/>
              <a:t>adipiscing</a:t>
            </a:r>
            <a:r>
              <a:rPr lang="en-US" dirty="0"/>
              <a:t> </a:t>
            </a:r>
          </a:p>
          <a:p>
            <a:pPr lvl="0"/>
            <a:r>
              <a:rPr lang="en-US" dirty="0" err="1"/>
              <a:t>elit</a:t>
            </a:r>
            <a:r>
              <a:rPr lang="en-US" dirty="0"/>
              <a:t> exercitation </a:t>
            </a:r>
          </a:p>
        </p:txBody>
      </p:sp>
      <p:sp>
        <p:nvSpPr>
          <p:cNvPr id="7" name="Footer Placeholder 4">
            <a:extLst>
              <a:ext uri="{FF2B5EF4-FFF2-40B4-BE49-F238E27FC236}">
                <a16:creationId xmlns:a16="http://schemas.microsoft.com/office/drawing/2014/main" id="{75181DF7-E66E-9144-88BC-9E167EDC5C87}"/>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8" name="Slide Number Placeholder 5">
            <a:extLst>
              <a:ext uri="{FF2B5EF4-FFF2-40B4-BE49-F238E27FC236}">
                <a16:creationId xmlns:a16="http://schemas.microsoft.com/office/drawing/2014/main" id="{7BE3D01B-4EAE-6240-AAC3-A5E90FFD4A7B}"/>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2" name="Picture 11">
            <a:extLst>
              <a:ext uri="{FF2B5EF4-FFF2-40B4-BE49-F238E27FC236}">
                <a16:creationId xmlns:a16="http://schemas.microsoft.com/office/drawing/2014/main" id="{C49AB82A-E516-BC41-90CA-1DB71E0A4F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3668930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Slide - Without Imag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86DE42EB-1DF8-6940-B1D8-A2DA9B10196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13">
            <a:extLst>
              <a:ext uri="{FF2B5EF4-FFF2-40B4-BE49-F238E27FC236}">
                <a16:creationId xmlns:a16="http://schemas.microsoft.com/office/drawing/2014/main" id="{0055D510-7D45-BA4B-B839-AA7F99984BE8}"/>
              </a:ext>
            </a:extLst>
          </p:cNvPr>
          <p:cNvSpPr>
            <a:spLocks noGrp="1"/>
          </p:cNvSpPr>
          <p:nvPr>
            <p:ph type="body" sz="quarter" idx="14" hasCustomPrompt="1"/>
          </p:nvPr>
        </p:nvSpPr>
        <p:spPr>
          <a:xfrm>
            <a:off x="482118" y="1547607"/>
            <a:ext cx="5346765" cy="391749"/>
          </a:xfrm>
          <a:prstGeom prst="rect">
            <a:avLst/>
          </a:prstGeom>
        </p:spPr>
        <p:txBody>
          <a:bodyPr>
            <a:normAutofit/>
          </a:bodyPr>
          <a:lstStyle>
            <a:lvl1pPr marL="0" indent="0">
              <a:buFontTx/>
              <a:buNone/>
              <a:defRPr sz="2000" b="1" i="0" spc="60" baseline="0">
                <a:solidFill>
                  <a:schemeClr val="bg1"/>
                </a:solidFill>
                <a:latin typeface="Arial" panose="020B0604020202020204" pitchFamily="34" charset="0"/>
              </a:defRPr>
            </a:lvl1pPr>
          </a:lstStyle>
          <a:p>
            <a:pPr lvl="0"/>
            <a:r>
              <a:rPr lang="en-US" dirty="0"/>
              <a:t>Sub Header</a:t>
            </a:r>
          </a:p>
        </p:txBody>
      </p:sp>
      <p:sp>
        <p:nvSpPr>
          <p:cNvPr id="13" name="Text Placeholder 28">
            <a:extLst>
              <a:ext uri="{FF2B5EF4-FFF2-40B4-BE49-F238E27FC236}">
                <a16:creationId xmlns:a16="http://schemas.microsoft.com/office/drawing/2014/main" id="{603CE5BF-1E9A-EE42-B448-848B4196662C}"/>
              </a:ext>
            </a:extLst>
          </p:cNvPr>
          <p:cNvSpPr>
            <a:spLocks noGrp="1"/>
          </p:cNvSpPr>
          <p:nvPr>
            <p:ph type="body" sz="quarter" idx="15" hasCustomPrompt="1"/>
          </p:nvPr>
        </p:nvSpPr>
        <p:spPr>
          <a:xfrm>
            <a:off x="482118" y="976479"/>
            <a:ext cx="5338390" cy="535798"/>
          </a:xfrm>
          <a:prstGeom prst="rect">
            <a:avLst/>
          </a:prstGeom>
        </p:spPr>
        <p:txBody>
          <a:bodyPr>
            <a:normAutofit/>
          </a:bodyPr>
          <a:lstStyle>
            <a:lvl1pPr marL="0" indent="0">
              <a:buFontTx/>
              <a:buNone/>
              <a:defRPr sz="4000" b="1" i="0" spc="30" baseline="0">
                <a:solidFill>
                  <a:schemeClr val="bg1"/>
                </a:solidFill>
                <a:latin typeface="Arial" panose="020B0604020202020204" pitchFamily="34" charset="0"/>
              </a:defRPr>
            </a:lvl1pPr>
          </a:lstStyle>
          <a:p>
            <a:pPr lvl="0"/>
            <a:r>
              <a:rPr lang="en-US" dirty="0"/>
              <a:t>Divider</a:t>
            </a:r>
          </a:p>
        </p:txBody>
      </p:sp>
      <p:sp>
        <p:nvSpPr>
          <p:cNvPr id="10" name="Footer Placeholder 4">
            <a:extLst>
              <a:ext uri="{FF2B5EF4-FFF2-40B4-BE49-F238E27FC236}">
                <a16:creationId xmlns:a16="http://schemas.microsoft.com/office/drawing/2014/main" id="{02ECCD8A-D303-0643-A8ED-A657FC2A6B5C}"/>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2" name="Slide Number Placeholder 5">
            <a:extLst>
              <a:ext uri="{FF2B5EF4-FFF2-40B4-BE49-F238E27FC236}">
                <a16:creationId xmlns:a16="http://schemas.microsoft.com/office/drawing/2014/main" id="{E3DB86FB-C8F8-9D42-AEDE-2774161C875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spTree>
    <p:extLst>
      <p:ext uri="{BB962C8B-B14F-4D97-AF65-F5344CB8AC3E}">
        <p14:creationId xmlns:p14="http://schemas.microsoft.com/office/powerpoint/2010/main" val="827599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Slide - With Image 1">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86DE42EB-1DF8-6940-B1D8-A2DA9B10196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13">
            <a:extLst>
              <a:ext uri="{FF2B5EF4-FFF2-40B4-BE49-F238E27FC236}">
                <a16:creationId xmlns:a16="http://schemas.microsoft.com/office/drawing/2014/main" id="{0055D510-7D45-BA4B-B839-AA7F99984BE8}"/>
              </a:ext>
            </a:extLst>
          </p:cNvPr>
          <p:cNvSpPr>
            <a:spLocks noGrp="1"/>
          </p:cNvSpPr>
          <p:nvPr>
            <p:ph type="body" sz="quarter" idx="14" hasCustomPrompt="1"/>
          </p:nvPr>
        </p:nvSpPr>
        <p:spPr>
          <a:xfrm>
            <a:off x="482118" y="1547607"/>
            <a:ext cx="5346765" cy="391749"/>
          </a:xfrm>
          <a:prstGeom prst="rect">
            <a:avLst/>
          </a:prstGeom>
        </p:spPr>
        <p:txBody>
          <a:bodyPr>
            <a:normAutofit/>
          </a:bodyPr>
          <a:lstStyle>
            <a:lvl1pPr marL="0" indent="0">
              <a:buFontTx/>
              <a:buNone/>
              <a:defRPr sz="2000" b="1" i="0" spc="60" baseline="0">
                <a:solidFill>
                  <a:schemeClr val="bg1"/>
                </a:solidFill>
                <a:latin typeface="Arial" panose="020B0604020202020204" pitchFamily="34" charset="0"/>
              </a:defRPr>
            </a:lvl1pPr>
          </a:lstStyle>
          <a:p>
            <a:pPr lvl="0"/>
            <a:r>
              <a:rPr lang="en-US" dirty="0"/>
              <a:t>Sub Header</a:t>
            </a:r>
          </a:p>
        </p:txBody>
      </p:sp>
      <p:sp>
        <p:nvSpPr>
          <p:cNvPr id="13" name="Text Placeholder 28">
            <a:extLst>
              <a:ext uri="{FF2B5EF4-FFF2-40B4-BE49-F238E27FC236}">
                <a16:creationId xmlns:a16="http://schemas.microsoft.com/office/drawing/2014/main" id="{603CE5BF-1E9A-EE42-B448-848B4196662C}"/>
              </a:ext>
            </a:extLst>
          </p:cNvPr>
          <p:cNvSpPr>
            <a:spLocks noGrp="1"/>
          </p:cNvSpPr>
          <p:nvPr>
            <p:ph type="body" sz="quarter" idx="15" hasCustomPrompt="1"/>
          </p:nvPr>
        </p:nvSpPr>
        <p:spPr>
          <a:xfrm>
            <a:off x="482118" y="976479"/>
            <a:ext cx="5338390" cy="535798"/>
          </a:xfrm>
          <a:prstGeom prst="rect">
            <a:avLst/>
          </a:prstGeom>
        </p:spPr>
        <p:txBody>
          <a:bodyPr>
            <a:normAutofit/>
          </a:bodyPr>
          <a:lstStyle>
            <a:lvl1pPr marL="0" indent="0">
              <a:buFontTx/>
              <a:buNone/>
              <a:defRPr sz="4000" b="1" i="0" spc="30" baseline="0">
                <a:solidFill>
                  <a:schemeClr val="bg1"/>
                </a:solidFill>
                <a:latin typeface="Arial" panose="020B0604020202020204" pitchFamily="34" charset="0"/>
              </a:defRPr>
            </a:lvl1pPr>
          </a:lstStyle>
          <a:p>
            <a:pPr lvl="0"/>
            <a:r>
              <a:rPr lang="en-US" dirty="0"/>
              <a:t>Divider</a:t>
            </a:r>
          </a:p>
        </p:txBody>
      </p:sp>
      <p:sp>
        <p:nvSpPr>
          <p:cNvPr id="10" name="Footer Placeholder 4">
            <a:extLst>
              <a:ext uri="{FF2B5EF4-FFF2-40B4-BE49-F238E27FC236}">
                <a16:creationId xmlns:a16="http://schemas.microsoft.com/office/drawing/2014/main" id="{02ECCD8A-D303-0643-A8ED-A657FC2A6B5C}"/>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2" name="Slide Number Placeholder 5">
            <a:extLst>
              <a:ext uri="{FF2B5EF4-FFF2-40B4-BE49-F238E27FC236}">
                <a16:creationId xmlns:a16="http://schemas.microsoft.com/office/drawing/2014/main" id="{E3DB86FB-C8F8-9D42-AEDE-2774161C875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4" name="Picture 3"/>
          <p:cNvPicPr>
            <a:picLocks noChangeAspect="1"/>
          </p:cNvPicPr>
          <p:nvPr userDrawn="1"/>
        </p:nvPicPr>
        <p: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30513" t="1" r="9904" b="504"/>
          <a:stretch/>
        </p:blipFill>
        <p:spPr>
          <a:xfrm>
            <a:off x="6070600" y="-28929"/>
            <a:ext cx="6186462" cy="6886929"/>
          </a:xfrm>
          <a:prstGeom prst="rect">
            <a:avLst/>
          </a:prstGeom>
        </p:spPr>
      </p:pic>
    </p:spTree>
    <p:extLst>
      <p:ext uri="{BB962C8B-B14F-4D97-AF65-F5344CB8AC3E}">
        <p14:creationId xmlns:p14="http://schemas.microsoft.com/office/powerpoint/2010/main" val="577744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Slide - With Image 2">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l="19318" r="14931"/>
          <a:stretch/>
        </p:blipFill>
        <p:spPr>
          <a:xfrm>
            <a:off x="5910461" y="0"/>
            <a:ext cx="6281539" cy="6858000"/>
          </a:xfrm>
          <a:prstGeom prst="rect">
            <a:avLst/>
          </a:prstGeom>
        </p:spPr>
      </p:pic>
      <p:sp>
        <p:nvSpPr>
          <p:cNvPr id="11" name="Text Placeholder 13">
            <a:extLst>
              <a:ext uri="{FF2B5EF4-FFF2-40B4-BE49-F238E27FC236}">
                <a16:creationId xmlns:a16="http://schemas.microsoft.com/office/drawing/2014/main" id="{0055D510-7D45-BA4B-B839-AA7F99984BE8}"/>
              </a:ext>
            </a:extLst>
          </p:cNvPr>
          <p:cNvSpPr>
            <a:spLocks noGrp="1"/>
          </p:cNvSpPr>
          <p:nvPr>
            <p:ph type="body" sz="quarter" idx="14" hasCustomPrompt="1"/>
          </p:nvPr>
        </p:nvSpPr>
        <p:spPr>
          <a:xfrm>
            <a:off x="482118" y="1547607"/>
            <a:ext cx="4946225" cy="391749"/>
          </a:xfrm>
          <a:prstGeom prst="rect">
            <a:avLst/>
          </a:prstGeom>
        </p:spPr>
        <p:txBody>
          <a:bodyPr>
            <a:normAutofit/>
          </a:bodyPr>
          <a:lstStyle>
            <a:lvl1pPr marL="0" indent="0">
              <a:buFontTx/>
              <a:buNone/>
              <a:defRPr sz="2000" b="1" i="0" spc="60" baseline="0">
                <a:solidFill>
                  <a:schemeClr val="bg1"/>
                </a:solidFill>
                <a:latin typeface="Arial" panose="020B0604020202020204" pitchFamily="34" charset="0"/>
              </a:defRPr>
            </a:lvl1pPr>
          </a:lstStyle>
          <a:p>
            <a:pPr lvl="0"/>
            <a:r>
              <a:rPr lang="en-US" dirty="0"/>
              <a:t>Sub Header</a:t>
            </a:r>
          </a:p>
        </p:txBody>
      </p:sp>
      <p:sp>
        <p:nvSpPr>
          <p:cNvPr id="13" name="Text Placeholder 28">
            <a:extLst>
              <a:ext uri="{FF2B5EF4-FFF2-40B4-BE49-F238E27FC236}">
                <a16:creationId xmlns:a16="http://schemas.microsoft.com/office/drawing/2014/main" id="{603CE5BF-1E9A-EE42-B448-848B4196662C}"/>
              </a:ext>
            </a:extLst>
          </p:cNvPr>
          <p:cNvSpPr>
            <a:spLocks noGrp="1"/>
          </p:cNvSpPr>
          <p:nvPr>
            <p:ph type="body" sz="quarter" idx="15" hasCustomPrompt="1"/>
          </p:nvPr>
        </p:nvSpPr>
        <p:spPr>
          <a:xfrm>
            <a:off x="482118" y="976479"/>
            <a:ext cx="4946225" cy="535798"/>
          </a:xfrm>
          <a:prstGeom prst="rect">
            <a:avLst/>
          </a:prstGeom>
        </p:spPr>
        <p:txBody>
          <a:bodyPr>
            <a:normAutofit/>
          </a:bodyPr>
          <a:lstStyle>
            <a:lvl1pPr marL="0" indent="0">
              <a:buFontTx/>
              <a:buNone/>
              <a:defRPr sz="4000" b="1" i="0" spc="30" baseline="0">
                <a:solidFill>
                  <a:schemeClr val="bg1"/>
                </a:solidFill>
                <a:latin typeface="Arial" panose="020B0604020202020204" pitchFamily="34" charset="0"/>
              </a:defRPr>
            </a:lvl1pPr>
          </a:lstStyle>
          <a:p>
            <a:pPr lvl="0"/>
            <a:r>
              <a:rPr lang="en-US" dirty="0"/>
              <a:t>Divider</a:t>
            </a:r>
          </a:p>
        </p:txBody>
      </p:sp>
      <p:sp>
        <p:nvSpPr>
          <p:cNvPr id="10" name="Footer Placeholder 4">
            <a:extLst>
              <a:ext uri="{FF2B5EF4-FFF2-40B4-BE49-F238E27FC236}">
                <a16:creationId xmlns:a16="http://schemas.microsoft.com/office/drawing/2014/main" id="{02ECCD8A-D303-0643-A8ED-A657FC2A6B5C}"/>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2" name="Slide Number Placeholder 5">
            <a:extLst>
              <a:ext uri="{FF2B5EF4-FFF2-40B4-BE49-F238E27FC236}">
                <a16:creationId xmlns:a16="http://schemas.microsoft.com/office/drawing/2014/main" id="{E3DB86FB-C8F8-9D42-AEDE-2774161C875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spTree>
    <p:extLst>
      <p:ext uri="{BB962C8B-B14F-4D97-AF65-F5344CB8AC3E}">
        <p14:creationId xmlns:p14="http://schemas.microsoft.com/office/powerpoint/2010/main" val="1342624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Slide - With Image 3">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13">
            <a:extLst>
              <a:ext uri="{FF2B5EF4-FFF2-40B4-BE49-F238E27FC236}">
                <a16:creationId xmlns:a16="http://schemas.microsoft.com/office/drawing/2014/main" id="{0055D510-7D45-BA4B-B839-AA7F99984BE8}"/>
              </a:ext>
            </a:extLst>
          </p:cNvPr>
          <p:cNvSpPr>
            <a:spLocks noGrp="1"/>
          </p:cNvSpPr>
          <p:nvPr>
            <p:ph type="body" sz="quarter" idx="14" hasCustomPrompt="1"/>
          </p:nvPr>
        </p:nvSpPr>
        <p:spPr>
          <a:xfrm>
            <a:off x="482118" y="1547607"/>
            <a:ext cx="5346765" cy="391749"/>
          </a:xfrm>
          <a:prstGeom prst="rect">
            <a:avLst/>
          </a:prstGeom>
        </p:spPr>
        <p:txBody>
          <a:bodyPr>
            <a:normAutofit/>
          </a:bodyPr>
          <a:lstStyle>
            <a:lvl1pPr marL="0" indent="0">
              <a:buFontTx/>
              <a:buNone/>
              <a:defRPr sz="2000" b="1" i="0" spc="60" baseline="0">
                <a:solidFill>
                  <a:schemeClr val="bg1"/>
                </a:solidFill>
                <a:latin typeface="Arial" panose="020B0604020202020204" pitchFamily="34" charset="0"/>
              </a:defRPr>
            </a:lvl1pPr>
          </a:lstStyle>
          <a:p>
            <a:pPr lvl="0"/>
            <a:r>
              <a:rPr lang="en-US" dirty="0"/>
              <a:t>Sub Header</a:t>
            </a:r>
          </a:p>
        </p:txBody>
      </p:sp>
      <p:sp>
        <p:nvSpPr>
          <p:cNvPr id="13" name="Text Placeholder 28">
            <a:extLst>
              <a:ext uri="{FF2B5EF4-FFF2-40B4-BE49-F238E27FC236}">
                <a16:creationId xmlns:a16="http://schemas.microsoft.com/office/drawing/2014/main" id="{603CE5BF-1E9A-EE42-B448-848B4196662C}"/>
              </a:ext>
            </a:extLst>
          </p:cNvPr>
          <p:cNvSpPr>
            <a:spLocks noGrp="1"/>
          </p:cNvSpPr>
          <p:nvPr>
            <p:ph type="body" sz="quarter" idx="15" hasCustomPrompt="1"/>
          </p:nvPr>
        </p:nvSpPr>
        <p:spPr>
          <a:xfrm>
            <a:off x="482118" y="976479"/>
            <a:ext cx="5338390" cy="535798"/>
          </a:xfrm>
          <a:prstGeom prst="rect">
            <a:avLst/>
          </a:prstGeom>
        </p:spPr>
        <p:txBody>
          <a:bodyPr>
            <a:normAutofit/>
          </a:bodyPr>
          <a:lstStyle>
            <a:lvl1pPr marL="0" indent="0">
              <a:buFontTx/>
              <a:buNone/>
              <a:defRPr sz="4000" b="1" i="0" spc="30" baseline="0">
                <a:solidFill>
                  <a:schemeClr val="bg1"/>
                </a:solidFill>
                <a:latin typeface="Arial" panose="020B0604020202020204" pitchFamily="34" charset="0"/>
              </a:defRPr>
            </a:lvl1pPr>
          </a:lstStyle>
          <a:p>
            <a:pPr lvl="0"/>
            <a:r>
              <a:rPr lang="en-US" dirty="0"/>
              <a:t>Divider</a:t>
            </a:r>
          </a:p>
        </p:txBody>
      </p:sp>
      <p:sp>
        <p:nvSpPr>
          <p:cNvPr id="10" name="Footer Placeholder 4">
            <a:extLst>
              <a:ext uri="{FF2B5EF4-FFF2-40B4-BE49-F238E27FC236}">
                <a16:creationId xmlns:a16="http://schemas.microsoft.com/office/drawing/2014/main" id="{02ECCD8A-D303-0643-A8ED-A657FC2A6B5C}"/>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2" name="Slide Number Placeholder 5">
            <a:extLst>
              <a:ext uri="{FF2B5EF4-FFF2-40B4-BE49-F238E27FC236}">
                <a16:creationId xmlns:a16="http://schemas.microsoft.com/office/drawing/2014/main" id="{E3DB86FB-C8F8-9D42-AEDE-2774161C875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9" name="Picture 8"/>
          <p:cNvPicPr>
            <a:picLocks noChangeAspect="1"/>
          </p:cNvPicPr>
          <p:nvPr userDrawn="1"/>
        </p:nvPicPr>
        <p:blipFill rotWithShape="1">
          <a:blip r:embed="rId2" cstate="email">
            <a:extLst>
              <a:ext uri="{28A0092B-C50C-407E-A947-70E740481C1C}">
                <a14:useLocalDpi xmlns:a14="http://schemas.microsoft.com/office/drawing/2010/main"/>
              </a:ext>
            </a:extLst>
          </a:blip>
          <a:srcRect l="12700" r="10977"/>
          <a:stretch/>
        </p:blipFill>
        <p:spPr>
          <a:xfrm>
            <a:off x="6084888" y="0"/>
            <a:ext cx="6153554" cy="6858000"/>
          </a:xfrm>
          <a:prstGeom prst="rect">
            <a:avLst/>
          </a:prstGeom>
        </p:spPr>
      </p:pic>
    </p:spTree>
    <p:extLst>
      <p:ext uri="{BB962C8B-B14F-4D97-AF65-F5344CB8AC3E}">
        <p14:creationId xmlns:p14="http://schemas.microsoft.com/office/powerpoint/2010/main" val="3694056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ext Slide - Option 1">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84FA1555-05EB-6F46-8EEA-D192BB5B982D}"/>
              </a:ext>
            </a:extLst>
          </p:cNvPr>
          <p:cNvSpPr>
            <a:spLocks noGrp="1"/>
          </p:cNvSpPr>
          <p:nvPr>
            <p:ph type="body" sz="quarter" idx="11" hasCustomPrompt="1"/>
          </p:nvPr>
        </p:nvSpPr>
        <p:spPr>
          <a:xfrm>
            <a:off x="482118" y="1405357"/>
            <a:ext cx="10950849" cy="3721100"/>
          </a:xfrm>
          <a:prstGeom prst="rect">
            <a:avLst/>
          </a:prstGeom>
        </p:spPr>
        <p:txBody>
          <a:bodyPr>
            <a:normAutofit/>
          </a:bodyPr>
          <a:lstStyle>
            <a:lvl1pPr marL="271463" indent="-271463">
              <a:lnSpc>
                <a:spcPct val="100000"/>
              </a:lnSpc>
              <a:spcBef>
                <a:spcPts val="2200"/>
              </a:spcBef>
              <a:buClr>
                <a:srgbClr val="97144D"/>
              </a:buClr>
              <a:buFont typeface="Arial" panose="020B0604020202020204" pitchFamily="34" charset="0"/>
              <a:buChar char="•"/>
              <a:tabLst/>
              <a:defRPr sz="2000" baseline="0">
                <a:latin typeface="Arial" panose="020B0604020202020204" pitchFamily="34" charset="0"/>
              </a:defRPr>
            </a:lvl1pPr>
            <a:lvl2pPr>
              <a:defRPr sz="1600" baseline="0"/>
            </a:lvl2pPr>
          </a:lstStyle>
          <a:p>
            <a:pPr lvl="0"/>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sed diam </a:t>
            </a:r>
            <a:r>
              <a:rPr lang="en-US" dirty="0" err="1"/>
              <a:t>nonummy</a:t>
            </a:r>
            <a:r>
              <a:rPr lang="en-US" dirty="0"/>
              <a:t> </a:t>
            </a:r>
            <a:r>
              <a:rPr lang="en-US" dirty="0" err="1"/>
              <a:t>nibh</a:t>
            </a:r>
            <a:r>
              <a:rPr lang="en-US" dirty="0"/>
              <a:t> </a:t>
            </a:r>
            <a:r>
              <a:rPr lang="en-US" dirty="0" err="1"/>
              <a:t>euismod</a:t>
            </a:r>
            <a:r>
              <a:rPr lang="en-US" dirty="0"/>
              <a:t> </a:t>
            </a:r>
            <a:r>
              <a:rPr lang="en-US" dirty="0" err="1"/>
              <a:t>tinc</a:t>
            </a:r>
            <a:r>
              <a:rPr lang="en-US" dirty="0"/>
              <a:t> </a:t>
            </a:r>
            <a:r>
              <a:rPr lang="en-US" dirty="0" err="1"/>
              <a:t>idunt</a:t>
            </a:r>
            <a:r>
              <a:rPr lang="en-US" dirty="0"/>
              <a:t> </a:t>
            </a:r>
            <a:r>
              <a:rPr lang="en-US" dirty="0" err="1"/>
              <a:t>ut</a:t>
            </a:r>
            <a:r>
              <a:rPr lang="en-US" dirty="0"/>
              <a:t> </a:t>
            </a:r>
            <a:r>
              <a:rPr lang="en-US" dirty="0" err="1"/>
              <a:t>laoreet</a:t>
            </a:r>
            <a:r>
              <a:rPr lang="en-US" dirty="0"/>
              <a:t> dolore magna </a:t>
            </a:r>
            <a:r>
              <a:rPr lang="en-US" dirty="0" err="1"/>
              <a:t>aliquam</a:t>
            </a:r>
            <a:r>
              <a:rPr lang="en-US" dirty="0"/>
              <a:t> </a:t>
            </a:r>
            <a:r>
              <a:rPr lang="en-US" dirty="0" err="1"/>
              <a:t>erat</a:t>
            </a:r>
            <a:r>
              <a:rPr lang="en-US" dirty="0"/>
              <a:t> </a:t>
            </a:r>
            <a:r>
              <a:rPr lang="en-US" dirty="0" err="1"/>
              <a:t>volutpat</a:t>
            </a:r>
            <a:r>
              <a:rPr lang="en-US" dirty="0"/>
              <a:t>. Ut </a:t>
            </a:r>
            <a:r>
              <a:rPr lang="en-US" dirty="0" err="1"/>
              <a:t>wisi</a:t>
            </a:r>
            <a:r>
              <a:rPr lang="en-US" dirty="0"/>
              <a:t> </a:t>
            </a:r>
            <a:r>
              <a:rPr lang="en-US" dirty="0" err="1"/>
              <a:t>enim</a:t>
            </a:r>
            <a:r>
              <a:rPr lang="en-US" dirty="0"/>
              <a:t> ad minim </a:t>
            </a:r>
            <a:r>
              <a:rPr lang="en-US" dirty="0" err="1"/>
              <a:t>veniam</a:t>
            </a:r>
            <a:r>
              <a:rPr lang="en-US" dirty="0"/>
              <a:t>, </a:t>
            </a:r>
            <a:r>
              <a:rPr lang="en-US" dirty="0" err="1"/>
              <a:t>quis</a:t>
            </a:r>
            <a:r>
              <a:rPr lang="en-US" dirty="0"/>
              <a:t> </a:t>
            </a:r>
            <a:r>
              <a:rPr lang="en-US" dirty="0" err="1"/>
              <a:t>nostru</a:t>
            </a:r>
            <a:r>
              <a:rPr lang="en-US" dirty="0"/>
              <a:t> </a:t>
            </a:r>
            <a:r>
              <a:rPr lang="en-US" dirty="0" err="1"/>
              <a:t>exerci</a:t>
            </a:r>
            <a:r>
              <a:rPr lang="en-US" dirty="0"/>
              <a:t> </a:t>
            </a:r>
            <a:r>
              <a:rPr lang="en-US" dirty="0" err="1"/>
              <a:t>tation</a:t>
            </a:r>
            <a:r>
              <a:rPr lang="en-US" dirty="0"/>
              <a:t> </a:t>
            </a:r>
            <a:r>
              <a:rPr lang="en-US" dirty="0" err="1"/>
              <a:t>ullamcorper</a:t>
            </a:r>
            <a:r>
              <a:rPr lang="en-US" dirty="0"/>
              <a:t> </a:t>
            </a:r>
            <a:r>
              <a:rPr lang="en-US" dirty="0" err="1"/>
              <a:t>suscipit</a:t>
            </a:r>
            <a:r>
              <a:rPr lang="en-US" dirty="0"/>
              <a:t> </a:t>
            </a:r>
            <a:r>
              <a:rPr lang="en-US" dirty="0" err="1"/>
              <a:t>lobortis</a:t>
            </a:r>
            <a:r>
              <a:rPr lang="en-US" dirty="0"/>
              <a:t> </a:t>
            </a:r>
            <a:r>
              <a:rPr lang="en-US" dirty="0" err="1"/>
              <a:t>nisl</a:t>
            </a:r>
            <a:r>
              <a:rPr lang="en-US" dirty="0"/>
              <a:t> </a:t>
            </a:r>
            <a:r>
              <a:rPr lang="en-US" dirty="0" err="1"/>
              <a:t>ut</a:t>
            </a:r>
            <a:r>
              <a:rPr lang="en-US" dirty="0"/>
              <a:t> </a:t>
            </a:r>
            <a:r>
              <a:rPr lang="en-US" dirty="0" err="1"/>
              <a:t>aliquip</a:t>
            </a:r>
            <a:r>
              <a:rPr lang="en-US" dirty="0"/>
              <a:t>.</a:t>
            </a:r>
          </a:p>
          <a:p>
            <a:pPr lvl="1"/>
            <a:r>
              <a:rPr lang="en-US" dirty="0" err="1"/>
              <a:t>Lorem</a:t>
            </a:r>
            <a:r>
              <a:rPr lang="en-US" dirty="0"/>
              <a:t> </a:t>
            </a:r>
            <a:r>
              <a:rPr lang="en-US" dirty="0" err="1"/>
              <a:t>ipsum</a:t>
            </a:r>
            <a:endParaRPr lang="en-US" dirty="0"/>
          </a:p>
          <a:p>
            <a:pPr lvl="0"/>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sed diam </a:t>
            </a:r>
            <a:r>
              <a:rPr lang="en-US" dirty="0" err="1"/>
              <a:t>nonummy</a:t>
            </a:r>
            <a:r>
              <a:rPr lang="en-US" dirty="0"/>
              <a:t> </a:t>
            </a:r>
            <a:r>
              <a:rPr lang="en-US" dirty="0" err="1"/>
              <a:t>nibh</a:t>
            </a:r>
            <a:r>
              <a:rPr lang="en-US" dirty="0"/>
              <a:t> </a:t>
            </a:r>
            <a:r>
              <a:rPr lang="en-US" dirty="0" err="1"/>
              <a:t>euismod</a:t>
            </a:r>
            <a:r>
              <a:rPr lang="en-US" dirty="0"/>
              <a:t> </a:t>
            </a:r>
            <a:r>
              <a:rPr lang="en-US" dirty="0" err="1"/>
              <a:t>tinc</a:t>
            </a:r>
            <a:r>
              <a:rPr lang="en-US" dirty="0"/>
              <a:t> </a:t>
            </a:r>
            <a:r>
              <a:rPr lang="en-US" dirty="0" err="1"/>
              <a:t>idunt</a:t>
            </a:r>
            <a:r>
              <a:rPr lang="en-US" dirty="0"/>
              <a:t> </a:t>
            </a:r>
            <a:r>
              <a:rPr lang="en-US" dirty="0" err="1"/>
              <a:t>ut</a:t>
            </a:r>
            <a:r>
              <a:rPr lang="en-US" dirty="0"/>
              <a:t> </a:t>
            </a:r>
            <a:r>
              <a:rPr lang="en-US" dirty="0" err="1"/>
              <a:t>laoreet</a:t>
            </a:r>
            <a:r>
              <a:rPr lang="en-US" dirty="0"/>
              <a:t> dolore magna </a:t>
            </a:r>
            <a:r>
              <a:rPr lang="en-US" dirty="0" err="1"/>
              <a:t>aliquam</a:t>
            </a:r>
            <a:r>
              <a:rPr lang="en-US" dirty="0"/>
              <a:t> </a:t>
            </a:r>
            <a:r>
              <a:rPr lang="en-US" dirty="0" err="1"/>
              <a:t>erat</a:t>
            </a:r>
            <a:r>
              <a:rPr lang="en-US" dirty="0"/>
              <a:t> </a:t>
            </a:r>
            <a:r>
              <a:rPr lang="en-US" dirty="0" err="1"/>
              <a:t>volutpat</a:t>
            </a:r>
            <a:r>
              <a:rPr lang="en-US" dirty="0"/>
              <a:t>. Ut </a:t>
            </a:r>
            <a:r>
              <a:rPr lang="en-US" dirty="0" err="1"/>
              <a:t>wisi</a:t>
            </a:r>
            <a:r>
              <a:rPr lang="en-US" dirty="0"/>
              <a:t> </a:t>
            </a:r>
            <a:r>
              <a:rPr lang="en-US" dirty="0" err="1"/>
              <a:t>enim</a:t>
            </a:r>
            <a:r>
              <a:rPr lang="en-US" dirty="0"/>
              <a:t> ad minim </a:t>
            </a:r>
            <a:r>
              <a:rPr lang="en-US" dirty="0" err="1"/>
              <a:t>veniam</a:t>
            </a:r>
            <a:r>
              <a:rPr lang="en-US" dirty="0"/>
              <a:t>, </a:t>
            </a:r>
            <a:r>
              <a:rPr lang="en-US" dirty="0" err="1"/>
              <a:t>quis</a:t>
            </a:r>
            <a:r>
              <a:rPr lang="en-US" dirty="0"/>
              <a:t> </a:t>
            </a:r>
            <a:r>
              <a:rPr lang="en-US" dirty="0" err="1"/>
              <a:t>nostru</a:t>
            </a:r>
            <a:r>
              <a:rPr lang="en-US" dirty="0"/>
              <a:t> </a:t>
            </a:r>
            <a:r>
              <a:rPr lang="en-US" dirty="0" err="1"/>
              <a:t>exerci</a:t>
            </a:r>
            <a:r>
              <a:rPr lang="en-US" dirty="0"/>
              <a:t> </a:t>
            </a:r>
            <a:r>
              <a:rPr lang="en-US" dirty="0" err="1"/>
              <a:t>tation</a:t>
            </a:r>
            <a:r>
              <a:rPr lang="en-US" dirty="0"/>
              <a:t> </a:t>
            </a:r>
            <a:r>
              <a:rPr lang="en-US" dirty="0" err="1"/>
              <a:t>ullamcorper</a:t>
            </a:r>
            <a:r>
              <a:rPr lang="en-US" dirty="0"/>
              <a:t> </a:t>
            </a:r>
            <a:r>
              <a:rPr lang="en-US" dirty="0" err="1"/>
              <a:t>suscipit</a:t>
            </a:r>
            <a:r>
              <a:rPr lang="en-US" dirty="0"/>
              <a:t> </a:t>
            </a:r>
            <a:r>
              <a:rPr lang="en-US" dirty="0" err="1"/>
              <a:t>lobortis</a:t>
            </a:r>
            <a:r>
              <a:rPr lang="en-US" dirty="0"/>
              <a:t> </a:t>
            </a:r>
            <a:r>
              <a:rPr lang="en-US" dirty="0" err="1"/>
              <a:t>nisl</a:t>
            </a:r>
            <a:r>
              <a:rPr lang="en-US" dirty="0"/>
              <a:t> </a:t>
            </a:r>
            <a:r>
              <a:rPr lang="en-US" dirty="0" err="1"/>
              <a:t>ut</a:t>
            </a:r>
            <a:r>
              <a:rPr lang="en-US" dirty="0"/>
              <a:t> </a:t>
            </a:r>
            <a:r>
              <a:rPr lang="en-US" dirty="0" err="1"/>
              <a:t>aliquip</a:t>
            </a:r>
            <a:r>
              <a:rPr lang="en-US" dirty="0"/>
              <a:t>.</a:t>
            </a:r>
          </a:p>
          <a:p>
            <a:pPr lvl="1"/>
            <a:r>
              <a:rPr lang="en-US" dirty="0" err="1"/>
              <a:t>Lorem</a:t>
            </a:r>
            <a:r>
              <a:rPr lang="en-US" dirty="0"/>
              <a:t> </a:t>
            </a:r>
            <a:r>
              <a:rPr lang="en-US" dirty="0" err="1"/>
              <a:t>ipsum</a:t>
            </a:r>
            <a:endParaRPr lang="en-US" dirty="0"/>
          </a:p>
          <a:p>
            <a:pPr lvl="1"/>
            <a:endParaRPr lang="en-US" dirty="0"/>
          </a:p>
          <a:p>
            <a:pPr lvl="0"/>
            <a:endParaRPr lang="en-US" dirty="0"/>
          </a:p>
        </p:txBody>
      </p:sp>
      <p:sp>
        <p:nvSpPr>
          <p:cNvPr id="14" name="Text Placeholder 13">
            <a:extLst>
              <a:ext uri="{FF2B5EF4-FFF2-40B4-BE49-F238E27FC236}">
                <a16:creationId xmlns:a16="http://schemas.microsoft.com/office/drawing/2014/main" id="{5839C328-3574-C846-86A2-4A7E14E1FA8D}"/>
              </a:ext>
            </a:extLst>
          </p:cNvPr>
          <p:cNvSpPr>
            <a:spLocks noGrp="1"/>
          </p:cNvSpPr>
          <p:nvPr>
            <p:ph type="body" sz="quarter" idx="14" hasCustomPrompt="1"/>
          </p:nvPr>
        </p:nvSpPr>
        <p:spPr>
          <a:xfrm>
            <a:off x="482118" y="909823"/>
            <a:ext cx="9583256"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5" name="Text Placeholder 28">
            <a:extLst>
              <a:ext uri="{FF2B5EF4-FFF2-40B4-BE49-F238E27FC236}">
                <a16:creationId xmlns:a16="http://schemas.microsoft.com/office/drawing/2014/main" id="{9EEF2F40-2AC2-5D4E-AE89-B010881B9B1B}"/>
              </a:ext>
            </a:extLst>
          </p:cNvPr>
          <p:cNvSpPr>
            <a:spLocks noGrp="1"/>
          </p:cNvSpPr>
          <p:nvPr>
            <p:ph type="body" sz="quarter" idx="15" hasCustomPrompt="1"/>
          </p:nvPr>
        </p:nvSpPr>
        <p:spPr>
          <a:xfrm>
            <a:off x="482117" y="338695"/>
            <a:ext cx="9583257"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11" name="Footer Placeholder 4">
            <a:extLst>
              <a:ext uri="{FF2B5EF4-FFF2-40B4-BE49-F238E27FC236}">
                <a16:creationId xmlns:a16="http://schemas.microsoft.com/office/drawing/2014/main" id="{8F69F731-8F00-6C45-8DC8-D458456348A8}"/>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3" name="Slide Number Placeholder 5">
            <a:extLst>
              <a:ext uri="{FF2B5EF4-FFF2-40B4-BE49-F238E27FC236}">
                <a16:creationId xmlns:a16="http://schemas.microsoft.com/office/drawing/2014/main" id="{BBD3665F-E4AD-1647-9CFC-2B07F999B13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8" name="Picture 17">
            <a:extLst>
              <a:ext uri="{FF2B5EF4-FFF2-40B4-BE49-F238E27FC236}">
                <a16:creationId xmlns:a16="http://schemas.microsoft.com/office/drawing/2014/main" id="{553EF9A2-7F64-D34F-BE68-B88283A687A5}"/>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0" name="Picture 9">
            <a:extLst>
              <a:ext uri="{FF2B5EF4-FFF2-40B4-BE49-F238E27FC236}">
                <a16:creationId xmlns:a16="http://schemas.microsoft.com/office/drawing/2014/main" id="{828D0CB5-5A76-5847-84A4-14B3EB4616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764610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ext Slide - Only Header">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839C328-3574-C846-86A2-4A7E14E1FA8D}"/>
              </a:ext>
            </a:extLst>
          </p:cNvPr>
          <p:cNvSpPr>
            <a:spLocks noGrp="1"/>
          </p:cNvSpPr>
          <p:nvPr>
            <p:ph type="body" sz="quarter" idx="14" hasCustomPrompt="1"/>
          </p:nvPr>
        </p:nvSpPr>
        <p:spPr>
          <a:xfrm>
            <a:off x="571018" y="909823"/>
            <a:ext cx="9385782"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5" name="Text Placeholder 28">
            <a:extLst>
              <a:ext uri="{FF2B5EF4-FFF2-40B4-BE49-F238E27FC236}">
                <a16:creationId xmlns:a16="http://schemas.microsoft.com/office/drawing/2014/main" id="{9EEF2F40-2AC2-5D4E-AE89-B010881B9B1B}"/>
              </a:ext>
            </a:extLst>
          </p:cNvPr>
          <p:cNvSpPr>
            <a:spLocks noGrp="1"/>
          </p:cNvSpPr>
          <p:nvPr>
            <p:ph type="body" sz="quarter" idx="15" hasCustomPrompt="1"/>
          </p:nvPr>
        </p:nvSpPr>
        <p:spPr>
          <a:xfrm>
            <a:off x="571017" y="338695"/>
            <a:ext cx="9385783"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11" name="Footer Placeholder 4">
            <a:extLst>
              <a:ext uri="{FF2B5EF4-FFF2-40B4-BE49-F238E27FC236}">
                <a16:creationId xmlns:a16="http://schemas.microsoft.com/office/drawing/2014/main" id="{8F69F731-8F00-6C45-8DC8-D458456348A8}"/>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3" name="Slide Number Placeholder 5">
            <a:extLst>
              <a:ext uri="{FF2B5EF4-FFF2-40B4-BE49-F238E27FC236}">
                <a16:creationId xmlns:a16="http://schemas.microsoft.com/office/drawing/2014/main" id="{BBD3665F-E4AD-1647-9CFC-2B07F999B13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8" name="Picture 17">
            <a:extLst>
              <a:ext uri="{FF2B5EF4-FFF2-40B4-BE49-F238E27FC236}">
                <a16:creationId xmlns:a16="http://schemas.microsoft.com/office/drawing/2014/main" id="{553EF9A2-7F64-D34F-BE68-B88283A687A5}"/>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0" name="Picture 9">
            <a:extLst>
              <a:ext uri="{FF2B5EF4-FFF2-40B4-BE49-F238E27FC236}">
                <a16:creationId xmlns:a16="http://schemas.microsoft.com/office/drawing/2014/main" id="{828D0CB5-5A76-5847-84A4-14B3EB4616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7478505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Graph Slide with Column Chart">
    <p:spTree>
      <p:nvGrpSpPr>
        <p:cNvPr id="1" name=""/>
        <p:cNvGrpSpPr/>
        <p:nvPr/>
      </p:nvGrpSpPr>
      <p:grpSpPr>
        <a:xfrm>
          <a:off x="0" y="0"/>
          <a:ext cx="0" cy="0"/>
          <a:chOff x="0" y="0"/>
          <a:chExt cx="0" cy="0"/>
        </a:xfrm>
      </p:grpSpPr>
      <p:sp>
        <p:nvSpPr>
          <p:cNvPr id="15" name="Chart Placeholder 14">
            <a:extLst>
              <a:ext uri="{FF2B5EF4-FFF2-40B4-BE49-F238E27FC236}">
                <a16:creationId xmlns:a16="http://schemas.microsoft.com/office/drawing/2014/main" id="{E3ABF674-C401-214C-97CC-8287CE2CD8B8}"/>
              </a:ext>
            </a:extLst>
          </p:cNvPr>
          <p:cNvSpPr>
            <a:spLocks noGrp="1"/>
          </p:cNvSpPr>
          <p:nvPr>
            <p:ph type="chart" sz="quarter" idx="14"/>
          </p:nvPr>
        </p:nvSpPr>
        <p:spPr>
          <a:xfrm>
            <a:off x="5950883" y="1683799"/>
            <a:ext cx="5878512" cy="3563446"/>
          </a:xfrm>
          <a:prstGeom prst="rect">
            <a:avLst/>
          </a:prstGeom>
        </p:spPr>
        <p:txBody>
          <a:bodyPr/>
          <a:lstStyle/>
          <a:p>
            <a:r>
              <a:rPr lang="en-US" dirty="0"/>
              <a:t>Click icon to add chart</a:t>
            </a:r>
          </a:p>
        </p:txBody>
      </p:sp>
      <p:sp>
        <p:nvSpPr>
          <p:cNvPr id="13" name="Text Placeholder 15">
            <a:extLst>
              <a:ext uri="{FF2B5EF4-FFF2-40B4-BE49-F238E27FC236}">
                <a16:creationId xmlns:a16="http://schemas.microsoft.com/office/drawing/2014/main" id="{874463AA-708E-624C-9E6F-F5C6096E88B5}"/>
              </a:ext>
            </a:extLst>
          </p:cNvPr>
          <p:cNvSpPr>
            <a:spLocks noGrp="1"/>
          </p:cNvSpPr>
          <p:nvPr>
            <p:ph type="body" sz="quarter" idx="11" hasCustomPrompt="1"/>
          </p:nvPr>
        </p:nvSpPr>
        <p:spPr>
          <a:xfrm>
            <a:off x="481463" y="1683799"/>
            <a:ext cx="5346765" cy="3721100"/>
          </a:xfrm>
          <a:prstGeom prst="rect">
            <a:avLst/>
          </a:prstGeom>
        </p:spPr>
        <p:txBody>
          <a:bodyPr>
            <a:normAutofit/>
          </a:bodyPr>
          <a:lstStyle>
            <a:lvl1pPr marL="271463" indent="-271463">
              <a:lnSpc>
                <a:spcPts val="2400"/>
              </a:lnSpc>
              <a:spcBef>
                <a:spcPts val="2200"/>
              </a:spcBef>
              <a:buClr>
                <a:srgbClr val="97144D"/>
              </a:buClr>
              <a:buFont typeface="Arial" panose="020B0604020202020204" pitchFamily="34" charset="0"/>
              <a:buChar char="•"/>
              <a:tabLst/>
              <a:defRPr sz="1900" kern="1200" spc="-120" baseline="0">
                <a:latin typeface="Arial" panose="020B0604020202020204" pitchFamily="34" charset="0"/>
              </a:defRPr>
            </a:lvl1pPr>
            <a:lvl2pPr>
              <a:defRPr sz="1600"/>
            </a:lvl2pPr>
          </a:lstStyle>
          <a:p>
            <a:pPr lvl="0"/>
            <a:r>
              <a:rPr lang="en-US" dirty="0"/>
              <a:t>Lorem ipsum dolor sit </a:t>
            </a:r>
            <a:r>
              <a:rPr lang="en-US" dirty="0" err="1"/>
              <a:t>amet</a:t>
            </a:r>
            <a:r>
              <a:rPr lang="en-US" dirty="0"/>
              <a:t>,</a:t>
            </a:r>
            <a:br>
              <a:rPr lang="en-US" dirty="0"/>
            </a:br>
            <a:r>
              <a:rPr lang="en-US" dirty="0" err="1"/>
              <a:t>consectetuer</a:t>
            </a:r>
            <a:r>
              <a:rPr lang="en-US" dirty="0"/>
              <a:t> </a:t>
            </a:r>
            <a:r>
              <a:rPr lang="en-US" dirty="0" err="1"/>
              <a:t>adipiscing</a:t>
            </a:r>
            <a:r>
              <a:rPr lang="en-US" dirty="0"/>
              <a:t> </a:t>
            </a:r>
            <a:r>
              <a:rPr lang="en-US" dirty="0" err="1"/>
              <a:t>elit</a:t>
            </a:r>
            <a:r>
              <a:rPr lang="en-US" dirty="0"/>
              <a:t>, sed diam</a:t>
            </a:r>
            <a:br>
              <a:rPr lang="en-US" dirty="0"/>
            </a:br>
            <a:r>
              <a:rPr lang="en-US" dirty="0" err="1"/>
              <a:t>nonummy</a:t>
            </a:r>
            <a:r>
              <a:rPr lang="en-US" dirty="0"/>
              <a:t> </a:t>
            </a:r>
            <a:r>
              <a:rPr lang="en-US" dirty="0" err="1"/>
              <a:t>nibh</a:t>
            </a:r>
            <a:r>
              <a:rPr lang="en-US" dirty="0"/>
              <a:t> </a:t>
            </a:r>
            <a:r>
              <a:rPr lang="en-US" dirty="0" err="1"/>
              <a:t>euismod</a:t>
            </a:r>
            <a:r>
              <a:rPr lang="en-US" dirty="0"/>
              <a:t> </a:t>
            </a:r>
            <a:r>
              <a:rPr lang="en-US" dirty="0" err="1"/>
              <a:t>tincidunt</a:t>
            </a:r>
            <a:r>
              <a:rPr lang="en-US" dirty="0"/>
              <a:t> </a:t>
            </a:r>
            <a:r>
              <a:rPr lang="en-US" dirty="0" err="1"/>
              <a:t>ut</a:t>
            </a:r>
            <a:br>
              <a:rPr lang="en-US" dirty="0"/>
            </a:br>
            <a:r>
              <a:rPr lang="en-US" dirty="0" err="1"/>
              <a:t>laoreet</a:t>
            </a:r>
            <a:r>
              <a:rPr lang="en-US" dirty="0"/>
              <a:t> dolore magna </a:t>
            </a:r>
            <a:r>
              <a:rPr lang="en-US" dirty="0" err="1"/>
              <a:t>aliquam</a:t>
            </a:r>
            <a:r>
              <a:rPr lang="en-US" dirty="0"/>
              <a:t> </a:t>
            </a:r>
            <a:r>
              <a:rPr lang="en-US" dirty="0" err="1"/>
              <a:t>erat</a:t>
            </a:r>
            <a:br>
              <a:rPr lang="en-US" dirty="0"/>
            </a:br>
            <a:r>
              <a:rPr lang="en-US" dirty="0" err="1"/>
              <a:t>volutpat</a:t>
            </a:r>
            <a:endParaRPr lang="en-US" dirty="0"/>
          </a:p>
          <a:p>
            <a:pPr lvl="1"/>
            <a:r>
              <a:rPr lang="en-US" dirty="0" err="1"/>
              <a:t>Lorem</a:t>
            </a:r>
            <a:r>
              <a:rPr lang="en-US" dirty="0"/>
              <a:t> </a:t>
            </a:r>
            <a:r>
              <a:rPr lang="en-US" dirty="0" err="1"/>
              <a:t>ipsum</a:t>
            </a:r>
            <a:endParaRPr lang="en-US" dirty="0"/>
          </a:p>
          <a:p>
            <a:pPr lvl="0"/>
            <a:endParaRPr lang="en-US" dirty="0"/>
          </a:p>
        </p:txBody>
      </p:sp>
      <p:sp>
        <p:nvSpPr>
          <p:cNvPr id="14" name="Text Placeholder 13">
            <a:extLst>
              <a:ext uri="{FF2B5EF4-FFF2-40B4-BE49-F238E27FC236}">
                <a16:creationId xmlns:a16="http://schemas.microsoft.com/office/drawing/2014/main" id="{CD4CE776-C691-D443-9D0A-90ACD56274B9}"/>
              </a:ext>
            </a:extLst>
          </p:cNvPr>
          <p:cNvSpPr>
            <a:spLocks noGrp="1"/>
          </p:cNvSpPr>
          <p:nvPr>
            <p:ph type="body" sz="quarter" idx="13" hasCustomPrompt="1"/>
          </p:nvPr>
        </p:nvSpPr>
        <p:spPr>
          <a:xfrm>
            <a:off x="481463" y="909823"/>
            <a:ext cx="9583256"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6" name="Text Placeholder 28">
            <a:extLst>
              <a:ext uri="{FF2B5EF4-FFF2-40B4-BE49-F238E27FC236}">
                <a16:creationId xmlns:a16="http://schemas.microsoft.com/office/drawing/2014/main" id="{13D9E3D1-2FBE-1845-9542-F0E9763FF018}"/>
              </a:ext>
            </a:extLst>
          </p:cNvPr>
          <p:cNvSpPr>
            <a:spLocks noGrp="1"/>
          </p:cNvSpPr>
          <p:nvPr>
            <p:ph type="body" sz="quarter" idx="15" hasCustomPrompt="1"/>
          </p:nvPr>
        </p:nvSpPr>
        <p:spPr>
          <a:xfrm>
            <a:off x="481463" y="338695"/>
            <a:ext cx="9583256"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10" name="Footer Placeholder 4">
            <a:extLst>
              <a:ext uri="{FF2B5EF4-FFF2-40B4-BE49-F238E27FC236}">
                <a16:creationId xmlns:a16="http://schemas.microsoft.com/office/drawing/2014/main" id="{AF542978-AA65-1640-93D5-154D4AB3F85D}"/>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1" name="Slide Number Placeholder 5">
            <a:extLst>
              <a:ext uri="{FF2B5EF4-FFF2-40B4-BE49-F238E27FC236}">
                <a16:creationId xmlns:a16="http://schemas.microsoft.com/office/drawing/2014/main" id="{D454A966-5869-3142-884C-5BF6C743FF1A}"/>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2" name="Picture 11">
            <a:extLst>
              <a:ext uri="{FF2B5EF4-FFF2-40B4-BE49-F238E27FC236}">
                <a16:creationId xmlns:a16="http://schemas.microsoft.com/office/drawing/2014/main" id="{0A26F139-23DD-0145-A6B4-8AE23379431A}"/>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9" name="Picture 18">
            <a:extLst>
              <a:ext uri="{FF2B5EF4-FFF2-40B4-BE49-F238E27FC236}">
                <a16:creationId xmlns:a16="http://schemas.microsoft.com/office/drawing/2014/main" id="{FA2AD8E8-64A9-3947-A5BA-A7D06BF87A2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3738357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Graph Slide with Bar Chart">
    <p:spTree>
      <p:nvGrpSpPr>
        <p:cNvPr id="1" name=""/>
        <p:cNvGrpSpPr/>
        <p:nvPr/>
      </p:nvGrpSpPr>
      <p:grpSpPr>
        <a:xfrm>
          <a:off x="0" y="0"/>
          <a:ext cx="0" cy="0"/>
          <a:chOff x="0" y="0"/>
          <a:chExt cx="0" cy="0"/>
        </a:xfrm>
      </p:grpSpPr>
      <p:sp>
        <p:nvSpPr>
          <p:cNvPr id="18" name="Text Placeholder 15">
            <a:extLst>
              <a:ext uri="{FF2B5EF4-FFF2-40B4-BE49-F238E27FC236}">
                <a16:creationId xmlns:a16="http://schemas.microsoft.com/office/drawing/2014/main" id="{098F3B6D-DD4D-5148-B535-91133BE0B349}"/>
              </a:ext>
            </a:extLst>
          </p:cNvPr>
          <p:cNvSpPr>
            <a:spLocks noGrp="1"/>
          </p:cNvSpPr>
          <p:nvPr>
            <p:ph type="body" sz="quarter" idx="11" hasCustomPrompt="1"/>
          </p:nvPr>
        </p:nvSpPr>
        <p:spPr>
          <a:xfrm>
            <a:off x="481463" y="1683799"/>
            <a:ext cx="5346765" cy="3721100"/>
          </a:xfrm>
          <a:prstGeom prst="rect">
            <a:avLst/>
          </a:prstGeom>
        </p:spPr>
        <p:txBody>
          <a:bodyPr>
            <a:normAutofit/>
          </a:bodyPr>
          <a:lstStyle>
            <a:lvl1pPr marL="271463" indent="-271463">
              <a:lnSpc>
                <a:spcPts val="2400"/>
              </a:lnSpc>
              <a:spcBef>
                <a:spcPts val="2200"/>
              </a:spcBef>
              <a:buClr>
                <a:srgbClr val="97144D"/>
              </a:buClr>
              <a:buFont typeface="Arial" panose="020B0604020202020204" pitchFamily="34" charset="0"/>
              <a:buChar char="•"/>
              <a:tabLst/>
              <a:defRPr sz="1900" kern="1200" spc="-120" baseline="0">
                <a:latin typeface="Arial" panose="020B0604020202020204" pitchFamily="34" charset="0"/>
              </a:defRPr>
            </a:lvl1pPr>
            <a:lvl2pPr marL="800100" indent="-342900">
              <a:buFont typeface="Arial" panose="020B0604020202020204" pitchFamily="34" charset="0"/>
              <a:buChar char="•"/>
              <a:defRPr sz="1600" baseline="0"/>
            </a:lvl2pPr>
          </a:lstStyle>
          <a:p>
            <a:pPr lvl="0"/>
            <a:r>
              <a:rPr lang="en-US" dirty="0"/>
              <a:t>Lorem ipsum dolor sit </a:t>
            </a:r>
            <a:r>
              <a:rPr lang="en-US" dirty="0" err="1"/>
              <a:t>amet</a:t>
            </a:r>
            <a:r>
              <a:rPr lang="en-US" dirty="0"/>
              <a:t>,</a:t>
            </a:r>
            <a:br>
              <a:rPr lang="en-US" dirty="0"/>
            </a:br>
            <a:r>
              <a:rPr lang="en-US" dirty="0" err="1"/>
              <a:t>consectetuer</a:t>
            </a:r>
            <a:r>
              <a:rPr lang="en-US" dirty="0"/>
              <a:t> </a:t>
            </a:r>
            <a:r>
              <a:rPr lang="en-US" dirty="0" err="1"/>
              <a:t>adipiscing</a:t>
            </a:r>
            <a:r>
              <a:rPr lang="en-US" dirty="0"/>
              <a:t> </a:t>
            </a:r>
            <a:r>
              <a:rPr lang="en-US" dirty="0" err="1"/>
              <a:t>elit</a:t>
            </a:r>
            <a:r>
              <a:rPr lang="en-US" dirty="0"/>
              <a:t>, sed diam</a:t>
            </a:r>
            <a:br>
              <a:rPr lang="en-US" dirty="0"/>
            </a:br>
            <a:r>
              <a:rPr lang="en-US" dirty="0" err="1"/>
              <a:t>nonummy</a:t>
            </a:r>
            <a:r>
              <a:rPr lang="en-US" dirty="0"/>
              <a:t> </a:t>
            </a:r>
            <a:r>
              <a:rPr lang="en-US" dirty="0" err="1"/>
              <a:t>nibh</a:t>
            </a:r>
            <a:r>
              <a:rPr lang="en-US" dirty="0"/>
              <a:t> </a:t>
            </a:r>
            <a:r>
              <a:rPr lang="en-US" dirty="0" err="1"/>
              <a:t>euismod</a:t>
            </a:r>
            <a:r>
              <a:rPr lang="en-US" dirty="0"/>
              <a:t> </a:t>
            </a:r>
            <a:r>
              <a:rPr lang="en-US" dirty="0" err="1"/>
              <a:t>tincidunt</a:t>
            </a:r>
            <a:r>
              <a:rPr lang="en-US" dirty="0"/>
              <a:t> </a:t>
            </a:r>
            <a:r>
              <a:rPr lang="en-US" dirty="0" err="1"/>
              <a:t>ut</a:t>
            </a:r>
            <a:br>
              <a:rPr lang="en-US" dirty="0"/>
            </a:br>
            <a:r>
              <a:rPr lang="en-US" dirty="0" err="1"/>
              <a:t>laoreet</a:t>
            </a:r>
            <a:r>
              <a:rPr lang="en-US" dirty="0"/>
              <a:t> dolore magna </a:t>
            </a:r>
            <a:r>
              <a:rPr lang="en-US" dirty="0" err="1"/>
              <a:t>aliquam</a:t>
            </a:r>
            <a:r>
              <a:rPr lang="en-US" dirty="0"/>
              <a:t> </a:t>
            </a:r>
            <a:r>
              <a:rPr lang="en-US" dirty="0" err="1"/>
              <a:t>erat</a:t>
            </a:r>
            <a:br>
              <a:rPr lang="en-US" dirty="0"/>
            </a:br>
            <a:r>
              <a:rPr lang="en-US" dirty="0" err="1"/>
              <a:t>volutpat</a:t>
            </a:r>
            <a:endParaRPr lang="en-US" dirty="0"/>
          </a:p>
          <a:p>
            <a:pPr lvl="1"/>
            <a:r>
              <a:rPr lang="en-US" dirty="0" err="1"/>
              <a:t>Lorem</a:t>
            </a:r>
            <a:r>
              <a:rPr lang="en-US" dirty="0"/>
              <a:t> </a:t>
            </a:r>
            <a:r>
              <a:rPr lang="en-US" dirty="0" err="1"/>
              <a:t>ipsum</a:t>
            </a:r>
            <a:endParaRPr lang="en-US" dirty="0"/>
          </a:p>
          <a:p>
            <a:pPr lvl="1"/>
            <a:endParaRPr lang="en-US" dirty="0"/>
          </a:p>
          <a:p>
            <a:pPr lvl="1"/>
            <a:endParaRPr lang="en-US" dirty="0"/>
          </a:p>
          <a:p>
            <a:pPr lvl="0"/>
            <a:endParaRPr lang="en-US" dirty="0"/>
          </a:p>
        </p:txBody>
      </p:sp>
      <p:sp>
        <p:nvSpPr>
          <p:cNvPr id="19" name="Text Placeholder 13">
            <a:extLst>
              <a:ext uri="{FF2B5EF4-FFF2-40B4-BE49-F238E27FC236}">
                <a16:creationId xmlns:a16="http://schemas.microsoft.com/office/drawing/2014/main" id="{4FD4D36F-887D-9843-AB52-2EE83F70B196}"/>
              </a:ext>
            </a:extLst>
          </p:cNvPr>
          <p:cNvSpPr>
            <a:spLocks noGrp="1"/>
          </p:cNvSpPr>
          <p:nvPr>
            <p:ph type="body" sz="quarter" idx="13" hasCustomPrompt="1"/>
          </p:nvPr>
        </p:nvSpPr>
        <p:spPr>
          <a:xfrm>
            <a:off x="481463" y="909823"/>
            <a:ext cx="9583256"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20" name="Text Placeholder 28">
            <a:extLst>
              <a:ext uri="{FF2B5EF4-FFF2-40B4-BE49-F238E27FC236}">
                <a16:creationId xmlns:a16="http://schemas.microsoft.com/office/drawing/2014/main" id="{9CC267BE-FB9F-7C4C-9214-C67DAD30765E}"/>
              </a:ext>
            </a:extLst>
          </p:cNvPr>
          <p:cNvSpPr>
            <a:spLocks noGrp="1"/>
          </p:cNvSpPr>
          <p:nvPr>
            <p:ph type="body" sz="quarter" idx="15" hasCustomPrompt="1"/>
          </p:nvPr>
        </p:nvSpPr>
        <p:spPr>
          <a:xfrm>
            <a:off x="481463" y="338695"/>
            <a:ext cx="9583256"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23" name="Chart Placeholder 14">
            <a:extLst>
              <a:ext uri="{FF2B5EF4-FFF2-40B4-BE49-F238E27FC236}">
                <a16:creationId xmlns:a16="http://schemas.microsoft.com/office/drawing/2014/main" id="{B5C575C2-83FB-B54B-A2AC-4433560FDF30}"/>
              </a:ext>
            </a:extLst>
          </p:cNvPr>
          <p:cNvSpPr>
            <a:spLocks noGrp="1"/>
          </p:cNvSpPr>
          <p:nvPr>
            <p:ph type="chart" sz="quarter" idx="14"/>
          </p:nvPr>
        </p:nvSpPr>
        <p:spPr>
          <a:xfrm>
            <a:off x="5950883" y="1683799"/>
            <a:ext cx="5878512" cy="3563446"/>
          </a:xfrm>
          <a:prstGeom prst="rect">
            <a:avLst/>
          </a:prstGeom>
        </p:spPr>
        <p:txBody>
          <a:bodyPr/>
          <a:lstStyle/>
          <a:p>
            <a:r>
              <a:rPr lang="en-US" dirty="0"/>
              <a:t>Click icon to add chart</a:t>
            </a:r>
          </a:p>
        </p:txBody>
      </p:sp>
      <p:sp>
        <p:nvSpPr>
          <p:cNvPr id="10" name="Footer Placeholder 4">
            <a:extLst>
              <a:ext uri="{FF2B5EF4-FFF2-40B4-BE49-F238E27FC236}">
                <a16:creationId xmlns:a16="http://schemas.microsoft.com/office/drawing/2014/main" id="{EAC4FB0A-8D35-A041-84FF-32DCE52C771D}"/>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1" name="Slide Number Placeholder 5">
            <a:extLst>
              <a:ext uri="{FF2B5EF4-FFF2-40B4-BE49-F238E27FC236}">
                <a16:creationId xmlns:a16="http://schemas.microsoft.com/office/drawing/2014/main" id="{8B6E3C61-7041-4547-9180-A31C3D392253}"/>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2" name="Picture 11">
            <a:extLst>
              <a:ext uri="{FF2B5EF4-FFF2-40B4-BE49-F238E27FC236}">
                <a16:creationId xmlns:a16="http://schemas.microsoft.com/office/drawing/2014/main" id="{FF2F2EB1-C57C-B848-AC2D-BB10B0015113}"/>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4" name="Picture 13">
            <a:extLst>
              <a:ext uri="{FF2B5EF4-FFF2-40B4-BE49-F238E27FC236}">
                <a16:creationId xmlns:a16="http://schemas.microsoft.com/office/drawing/2014/main" id="{49F9A955-AA36-5E4A-84FD-DAE27ABECB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3911786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Subsidary Logo Slide">
    <p:bg>
      <p:bgPr>
        <a:solidFill>
          <a:srgbClr val="97144D"/>
        </a:solidFill>
        <a:effectLst/>
      </p:bgPr>
    </p:bg>
    <p:spTree>
      <p:nvGrpSpPr>
        <p:cNvPr id="1" name=""/>
        <p:cNvGrpSpPr/>
        <p:nvPr/>
      </p:nvGrpSpPr>
      <p:grpSpPr>
        <a:xfrm>
          <a:off x="0" y="0"/>
          <a:ext cx="0" cy="0"/>
          <a:chOff x="0" y="0"/>
          <a:chExt cx="0" cy="0"/>
        </a:xfrm>
      </p:grpSpPr>
      <p:sp>
        <p:nvSpPr>
          <p:cNvPr id="13" name="Footer Placeholder 4">
            <a:extLst>
              <a:ext uri="{FF2B5EF4-FFF2-40B4-BE49-F238E27FC236}">
                <a16:creationId xmlns:a16="http://schemas.microsoft.com/office/drawing/2014/main" id="{967D7519-EAEB-8C4F-8848-624584B3CCE0}"/>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chemeClr val="bg1"/>
                </a:solidFill>
                <a:latin typeface="Arial" panose="020B0604020202020204" pitchFamily="34" charset="0"/>
              </a:defRPr>
            </a:lvl1pPr>
          </a:lstStyle>
          <a:p>
            <a:endParaRPr lang="en-IN" dirty="0"/>
          </a:p>
        </p:txBody>
      </p:sp>
      <p:sp>
        <p:nvSpPr>
          <p:cNvPr id="15" name="Slide Number Placeholder 5">
            <a:extLst>
              <a:ext uri="{FF2B5EF4-FFF2-40B4-BE49-F238E27FC236}">
                <a16:creationId xmlns:a16="http://schemas.microsoft.com/office/drawing/2014/main" id="{2A2935DA-A109-F64B-964F-76B50B3146FB}"/>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chemeClr val="bg1"/>
                </a:solidFill>
                <a:latin typeface="Arial" panose="020B0604020202020204" pitchFamily="34" charset="0"/>
              </a:defRPr>
            </a:lvl1pPr>
          </a:lstStyle>
          <a:p>
            <a:fld id="{EDC58731-56C4-4DDC-976A-E0142B3CEE00}" type="slidenum">
              <a:rPr lang="en-IN" smtClean="0"/>
              <a:t>‹#›</a:t>
            </a:fld>
            <a:endParaRPr lang="en-IN"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57202" cy="6829071"/>
          </a:xfrm>
          <a:prstGeom prst="rect">
            <a:avLst/>
          </a:prstGeom>
        </p:spPr>
      </p:pic>
    </p:spTree>
    <p:extLst>
      <p:ext uri="{BB962C8B-B14F-4D97-AF65-F5344CB8AC3E}">
        <p14:creationId xmlns:p14="http://schemas.microsoft.com/office/powerpoint/2010/main" val="2493423427"/>
      </p:ext>
    </p:extLst>
  </p:cSld>
  <p:clrMapOvr>
    <a:masterClrMapping/>
  </p:clrMapOvr>
  <p:extLst>
    <p:ext uri="{DCECCB84-F9BA-43D5-87BE-67443E8EF086}">
      <p15:sldGuideLst xmlns:p15="http://schemas.microsoft.com/office/powerpoint/2012/main">
        <p15:guide id="1" orient="horz" pos="3135" userDrawn="1">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hank You Slide">
    <p:spTree>
      <p:nvGrpSpPr>
        <p:cNvPr id="1" name=""/>
        <p:cNvGrpSpPr/>
        <p:nvPr/>
      </p:nvGrpSpPr>
      <p:grpSpPr>
        <a:xfrm>
          <a:off x="0" y="0"/>
          <a:ext cx="0" cy="0"/>
          <a:chOff x="0" y="0"/>
          <a:chExt cx="0" cy="0"/>
        </a:xfrm>
      </p:grpSpPr>
      <p:sp>
        <p:nvSpPr>
          <p:cNvPr id="14" name="Text Placeholder 28">
            <a:extLst>
              <a:ext uri="{FF2B5EF4-FFF2-40B4-BE49-F238E27FC236}">
                <a16:creationId xmlns:a16="http://schemas.microsoft.com/office/drawing/2014/main" id="{5A07755C-5F45-5542-AE4A-09BD14E22C2B}"/>
              </a:ext>
            </a:extLst>
          </p:cNvPr>
          <p:cNvSpPr>
            <a:spLocks noGrp="1"/>
          </p:cNvSpPr>
          <p:nvPr>
            <p:ph type="body" sz="quarter" idx="13" hasCustomPrompt="1"/>
          </p:nvPr>
        </p:nvSpPr>
        <p:spPr>
          <a:xfrm>
            <a:off x="482118" y="976479"/>
            <a:ext cx="8293100" cy="663136"/>
          </a:xfrm>
          <a:prstGeom prst="rect">
            <a:avLst/>
          </a:prstGeom>
        </p:spPr>
        <p:txBody>
          <a:bodyPr>
            <a:normAutofit/>
          </a:bodyPr>
          <a:lstStyle>
            <a:lvl1pPr marL="0" indent="0">
              <a:buFontTx/>
              <a:buNone/>
              <a:defRPr sz="4000" b="1" i="0" spc="30" baseline="0">
                <a:solidFill>
                  <a:srgbClr val="97144D"/>
                </a:solidFill>
                <a:latin typeface="Arial" panose="020B0604020202020204" pitchFamily="34" charset="0"/>
              </a:defRPr>
            </a:lvl1pPr>
          </a:lstStyle>
          <a:p>
            <a:pPr lvl="0"/>
            <a:r>
              <a:rPr lang="en-US" dirty="0"/>
              <a:t>Thank You</a:t>
            </a:r>
          </a:p>
        </p:txBody>
      </p:sp>
      <p:pic>
        <p:nvPicPr>
          <p:cNvPr id="5" name="Picture 4">
            <a:extLst>
              <a:ext uri="{FF2B5EF4-FFF2-40B4-BE49-F238E27FC236}">
                <a16:creationId xmlns:a16="http://schemas.microsoft.com/office/drawing/2014/main" id="{71BD44CD-7C8C-DF47-860C-99E8558DB170}"/>
              </a:ext>
            </a:extLst>
          </p:cNvPr>
          <p:cNvPicPr>
            <a:picLocks noChangeAspect="1"/>
          </p:cNvPicPr>
          <p:nvPr/>
        </p:nvPicPr>
        <p:blipFill>
          <a:blip r:embed="rId2"/>
          <a:stretch>
            <a:fillRect/>
          </a:stretch>
        </p:blipFill>
        <p:spPr>
          <a:xfrm>
            <a:off x="-13478" y="5347868"/>
            <a:ext cx="12205477" cy="1067305"/>
          </a:xfrm>
          <a:prstGeom prst="rect">
            <a:avLst/>
          </a:prstGeom>
        </p:spPr>
      </p:pic>
      <p:pic>
        <p:nvPicPr>
          <p:cNvPr id="3" name="Picture 2">
            <a:extLst>
              <a:ext uri="{FF2B5EF4-FFF2-40B4-BE49-F238E27FC236}">
                <a16:creationId xmlns:a16="http://schemas.microsoft.com/office/drawing/2014/main" id="{D3D389AC-1449-AC48-8A69-5ABCA0BF355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Tree>
    <p:extLst>
      <p:ext uri="{BB962C8B-B14F-4D97-AF65-F5344CB8AC3E}">
        <p14:creationId xmlns:p14="http://schemas.microsoft.com/office/powerpoint/2010/main" val="5350828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B580DA9-4605-514F-944C-78EFF310CBDF}"/>
              </a:ext>
            </a:extLst>
          </p:cNvPr>
          <p:cNvPicPr>
            <a:picLocks noChangeAspect="1"/>
          </p:cNvPicPr>
          <p:nvPr userDrawn="1"/>
        </p:nvPicPr>
        <p:blipFill>
          <a:blip r:embed="rId2"/>
          <a:stretch>
            <a:fillRect/>
          </a:stretch>
        </p:blipFill>
        <p:spPr>
          <a:xfrm>
            <a:off x="-13478" y="5347868"/>
            <a:ext cx="12205477" cy="1067305"/>
          </a:xfrm>
          <a:prstGeom prst="rect">
            <a:avLst/>
          </a:prstGeom>
        </p:spPr>
      </p:pic>
      <p:sp>
        <p:nvSpPr>
          <p:cNvPr id="10" name="Text Placeholder 28">
            <a:extLst>
              <a:ext uri="{FF2B5EF4-FFF2-40B4-BE49-F238E27FC236}">
                <a16:creationId xmlns:a16="http://schemas.microsoft.com/office/drawing/2014/main" id="{009D3E0E-75E0-3D46-B284-2C6237E1D178}"/>
              </a:ext>
            </a:extLst>
          </p:cNvPr>
          <p:cNvSpPr>
            <a:spLocks noGrp="1"/>
          </p:cNvSpPr>
          <p:nvPr>
            <p:ph type="body" sz="quarter" idx="13" hasCustomPrompt="1"/>
          </p:nvPr>
        </p:nvSpPr>
        <p:spPr>
          <a:xfrm>
            <a:off x="482118" y="976479"/>
            <a:ext cx="8293100" cy="663136"/>
          </a:xfrm>
          <a:prstGeom prst="rect">
            <a:avLst/>
          </a:prstGeom>
        </p:spPr>
        <p:txBody>
          <a:bodyPr>
            <a:normAutofit/>
          </a:bodyPr>
          <a:lstStyle>
            <a:lvl1pPr marL="0" indent="0">
              <a:buFontTx/>
              <a:buNone/>
              <a:defRPr sz="4000" b="1" i="0" spc="30" baseline="0">
                <a:solidFill>
                  <a:srgbClr val="97144D"/>
                </a:solidFill>
                <a:latin typeface="Arial" panose="020B0604020202020204" pitchFamily="34" charset="0"/>
              </a:defRPr>
            </a:lvl1pPr>
          </a:lstStyle>
          <a:p>
            <a:pPr lvl="0"/>
            <a:r>
              <a:rPr lang="en-US" dirty="0"/>
              <a:t>Presentation title</a:t>
            </a:r>
          </a:p>
        </p:txBody>
      </p:sp>
      <p:sp>
        <p:nvSpPr>
          <p:cNvPr id="11" name="Text Placeholder 28">
            <a:extLst>
              <a:ext uri="{FF2B5EF4-FFF2-40B4-BE49-F238E27FC236}">
                <a16:creationId xmlns:a16="http://schemas.microsoft.com/office/drawing/2014/main" id="{DDAAF09D-EBFB-D74E-B26B-C25834ACD306}"/>
              </a:ext>
            </a:extLst>
          </p:cNvPr>
          <p:cNvSpPr>
            <a:spLocks noGrp="1"/>
          </p:cNvSpPr>
          <p:nvPr>
            <p:ph type="body" sz="quarter" idx="14" hasCustomPrompt="1"/>
          </p:nvPr>
        </p:nvSpPr>
        <p:spPr>
          <a:xfrm>
            <a:off x="482118" y="1701160"/>
            <a:ext cx="8293100" cy="452840"/>
          </a:xfrm>
          <a:prstGeom prst="rect">
            <a:avLst/>
          </a:prstGeom>
        </p:spPr>
        <p:txBody>
          <a:bodyPr>
            <a:normAutofit/>
          </a:bodyPr>
          <a:lstStyle>
            <a:lvl1pPr marL="0" indent="0">
              <a:buFontTx/>
              <a:buNone/>
              <a:defRPr sz="2600" b="0" i="0" spc="-40" baseline="0">
                <a:solidFill>
                  <a:srgbClr val="231F20"/>
                </a:solidFill>
                <a:latin typeface="Arial" panose="020B0604020202020204" pitchFamily="34" charset="0"/>
              </a:defRPr>
            </a:lvl1pPr>
          </a:lstStyle>
          <a:p>
            <a:pPr lvl="0"/>
            <a:r>
              <a:rPr lang="en-US" dirty="0"/>
              <a:t>Sub title</a:t>
            </a:r>
          </a:p>
        </p:txBody>
      </p:sp>
      <p:sp>
        <p:nvSpPr>
          <p:cNvPr id="12" name="Date Placeholder 3">
            <a:extLst>
              <a:ext uri="{FF2B5EF4-FFF2-40B4-BE49-F238E27FC236}">
                <a16:creationId xmlns:a16="http://schemas.microsoft.com/office/drawing/2014/main" id="{B2A7D489-4A66-8D42-96C6-DC77FF4DBDA0}"/>
              </a:ext>
            </a:extLst>
          </p:cNvPr>
          <p:cNvSpPr>
            <a:spLocks noGrp="1"/>
          </p:cNvSpPr>
          <p:nvPr>
            <p:ph type="dt" sz="half" idx="10"/>
          </p:nvPr>
        </p:nvSpPr>
        <p:spPr>
          <a:xfrm>
            <a:off x="482118" y="2187469"/>
            <a:ext cx="2743200" cy="365125"/>
          </a:xfrm>
          <a:prstGeom prst="rect">
            <a:avLst/>
          </a:prstGeom>
        </p:spPr>
        <p:txBody>
          <a:bodyPr/>
          <a:lstStyle>
            <a:lvl1pPr>
              <a:defRPr sz="1400" baseline="0">
                <a:solidFill>
                  <a:srgbClr val="231F20"/>
                </a:solidFill>
                <a:latin typeface="Arial" panose="020B0604020202020204" pitchFamily="34" charset="0"/>
              </a:defRPr>
            </a:lvl1pPr>
          </a:lstStyle>
          <a:p>
            <a:endParaRPr lang="en-IN" dirty="0"/>
          </a:p>
        </p:txBody>
      </p:sp>
      <p:sp>
        <p:nvSpPr>
          <p:cNvPr id="13" name="Footer Placeholder 4">
            <a:extLst>
              <a:ext uri="{FF2B5EF4-FFF2-40B4-BE49-F238E27FC236}">
                <a16:creationId xmlns:a16="http://schemas.microsoft.com/office/drawing/2014/main" id="{653817EA-9672-F949-97A0-6702E4EA478B}"/>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5" name="Slide Number Placeholder 5">
            <a:extLst>
              <a:ext uri="{FF2B5EF4-FFF2-40B4-BE49-F238E27FC236}">
                <a16:creationId xmlns:a16="http://schemas.microsoft.com/office/drawing/2014/main" id="{1971D966-8CE2-B34B-9316-9737F609D588}"/>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7" name="Picture 16">
            <a:extLst>
              <a:ext uri="{FF2B5EF4-FFF2-40B4-BE49-F238E27FC236}">
                <a16:creationId xmlns:a16="http://schemas.microsoft.com/office/drawing/2014/main" id="{5C921DE3-9C01-0149-AE00-DED7851E0E8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Tree>
    <p:extLst>
      <p:ext uri="{BB962C8B-B14F-4D97-AF65-F5344CB8AC3E}">
        <p14:creationId xmlns:p14="http://schemas.microsoft.com/office/powerpoint/2010/main" val="7482264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85BF173-352D-8827-E599-C8D7CEC5906D}"/>
              </a:ext>
            </a:extLst>
          </p:cNvPr>
          <p:cNvSpPr>
            <a:spLocks noGrp="1"/>
          </p:cNvSpPr>
          <p:nvPr>
            <p:ph type="ftr" sz="quarter" idx="10"/>
          </p:nvPr>
        </p:nvSpPr>
        <p:spPr/>
        <p:txBody>
          <a:bodyPr/>
          <a:lstStyle/>
          <a:p>
            <a:endParaRPr lang="en-ID" dirty="0"/>
          </a:p>
        </p:txBody>
      </p:sp>
      <p:sp>
        <p:nvSpPr>
          <p:cNvPr id="4" name="Slide Number Placeholder 3">
            <a:extLst>
              <a:ext uri="{FF2B5EF4-FFF2-40B4-BE49-F238E27FC236}">
                <a16:creationId xmlns:a16="http://schemas.microsoft.com/office/drawing/2014/main" id="{06988793-5593-8C23-02F2-717DF7EB416F}"/>
              </a:ext>
            </a:extLst>
          </p:cNvPr>
          <p:cNvSpPr>
            <a:spLocks noGrp="1"/>
          </p:cNvSpPr>
          <p:nvPr>
            <p:ph type="sldNum" sz="quarter" idx="11"/>
          </p:nvPr>
        </p:nvSpPr>
        <p:spPr/>
        <p:txBody>
          <a:bodyPr/>
          <a:lstStyle/>
          <a:p>
            <a:fld id="{0E11FCA1-CEED-44CF-AF57-15228AAC6BC9}" type="slidenum">
              <a:rPr lang="en-ID" smtClean="0"/>
              <a:pPr/>
              <a:t>‹#›</a:t>
            </a:fld>
            <a:endParaRPr lang="en-ID"/>
          </a:p>
        </p:txBody>
      </p:sp>
    </p:spTree>
    <p:extLst>
      <p:ext uri="{BB962C8B-B14F-4D97-AF65-F5344CB8AC3E}">
        <p14:creationId xmlns:p14="http://schemas.microsoft.com/office/powerpoint/2010/main" val="41932624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085501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Custom">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220E9A7C-FB74-480B-8212-8CE5C1AF5D1B}"/>
              </a:ext>
            </a:extLst>
          </p:cNvPr>
          <p:cNvGraphicFramePr>
            <a:graphicFrameLocks noChangeAspect="1"/>
          </p:cNvGraphicFramePr>
          <p:nvPr userDrawn="1">
            <p:custDataLst>
              <p:tags r:id="rId1"/>
            </p:custDataLst>
            <p:extLst>
              <p:ext uri="{D42A27DB-BD31-4B8C-83A1-F6EECF244321}">
                <p14:modId xmlns:p14="http://schemas.microsoft.com/office/powerpoint/2010/main" val="6702509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592" imgH="591" progId="TCLayout.ActiveDocument.1">
                  <p:embed/>
                </p:oleObj>
              </mc:Choice>
              <mc:Fallback>
                <p:oleObj name="think-cell Slide" r:id="rId7" imgW="592" imgH="591" progId="TCLayout.ActiveDocument.1">
                  <p:embed/>
                  <p:pic>
                    <p:nvPicPr>
                      <p:cNvPr id="2" name="Object 1" hidden="1">
                        <a:extLst>
                          <a:ext uri="{FF2B5EF4-FFF2-40B4-BE49-F238E27FC236}">
                            <a16:creationId xmlns:a16="http://schemas.microsoft.com/office/drawing/2014/main" id="{220E9A7C-FB74-480B-8212-8CE5C1AF5D1B}"/>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7" name="5. Source" hidden="1">
            <a:extLst>
              <a:ext uri="{FF2B5EF4-FFF2-40B4-BE49-F238E27FC236}">
                <a16:creationId xmlns:a16="http://schemas.microsoft.com/office/drawing/2014/main" id="{09F9A864-CDB7-4063-BBF8-591908AA18D0}"/>
              </a:ext>
            </a:extLst>
          </p:cNvPr>
          <p:cNvSpPr txBox="1"/>
          <p:nvPr userDrawn="1">
            <p:custDataLst>
              <p:tags r:id="rId2"/>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5938" indent="-287338">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563">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rtl="0"/>
            <a:r>
              <a:rPr lang="en-US" sz="800">
                <a:latin typeface="+mn-lt"/>
                <a:ea typeface="+mn-ea"/>
                <a:cs typeface="+mn-cs"/>
              </a:rPr>
              <a:t>Source: …</a:t>
            </a:r>
          </a:p>
        </p:txBody>
      </p:sp>
      <p:sp>
        <p:nvSpPr>
          <p:cNvPr id="8" name="1. On-page tracker">
            <a:extLst>
              <a:ext uri="{FF2B5EF4-FFF2-40B4-BE49-F238E27FC236}">
                <a16:creationId xmlns:a16="http://schemas.microsoft.com/office/drawing/2014/main" id="{BD5E1493-E8EF-4031-B447-85DA0B418111}"/>
              </a:ext>
            </a:extLst>
          </p:cNvPr>
          <p:cNvSpPr>
            <a:spLocks noGrp="1"/>
          </p:cNvSpPr>
          <p:nvPr>
            <p:ph type="body" sz="quarter" idx="10" hasCustomPrompt="1"/>
            <p:custDataLst>
              <p:tags r:id="rId3"/>
            </p:custDataLst>
          </p:nvPr>
        </p:nvSpPr>
        <p:spPr>
          <a:xfrm>
            <a:off x="554735" y="41597"/>
            <a:ext cx="3843338" cy="123111"/>
          </a:xfrm>
          <a:prstGeom prst="rect">
            <a:avLst/>
          </a:prstGeom>
          <a:ln w="6350">
            <a:noFill/>
            <a:miter lim="800000"/>
          </a:ln>
        </p:spPr>
        <p:txBody>
          <a:bodyPr vert="horz" wrap="square" lIns="0" tIns="0" rIns="0" bIns="0" rtlCol="0">
            <a:spAutoFit/>
          </a:bodyPr>
          <a:lstStyle>
            <a:lvl1pPr rtl="0">
              <a:defRPr lang="en-US" sz="800" b="0" dirty="0">
                <a:latin typeface="+mn-lt"/>
                <a:ea typeface="+mn-ea"/>
                <a:cs typeface="+mn-cs"/>
              </a:defRPr>
            </a:lvl1pPr>
          </a:lstStyle>
          <a:p>
            <a:pPr lvl="0">
              <a:buNone/>
            </a:pPr>
            <a:r>
              <a:rPr lang="en-US"/>
              <a:t>Add tracker</a:t>
            </a:r>
          </a:p>
        </p:txBody>
      </p:sp>
      <p:sp>
        <p:nvSpPr>
          <p:cNvPr id="11" name="Slide Number">
            <a:extLst>
              <a:ext uri="{FF2B5EF4-FFF2-40B4-BE49-F238E27FC236}">
                <a16:creationId xmlns:a16="http://schemas.microsoft.com/office/drawing/2014/main" id="{F565C1F8-4333-9A97-1031-A1AD0BF29163}"/>
              </a:ext>
            </a:extLst>
          </p:cNvPr>
          <p:cNvSpPr>
            <a:spLocks noChangeArrowheads="1"/>
          </p:cNvSpPr>
          <p:nvPr userDrawn="1">
            <p:custDataLst>
              <p:tags r:id="rId4"/>
            </p:custDataLst>
          </p:nvPr>
        </p:nvSpPr>
        <p:spPr bwMode="black">
          <a:xfrm>
            <a:off x="11742865" y="6608442"/>
            <a:ext cx="325501" cy="138499"/>
          </a:xfrm>
          <a:prstGeom prst="rect">
            <a:avLst/>
          </a:prstGeom>
          <a:noFill/>
          <a:ln w="9525" algn="ctr">
            <a:noFill/>
            <a:miter lim="800000"/>
            <a:headEnd/>
            <a:tailEnd/>
          </a:ln>
          <a:effectLst/>
        </p:spPr>
        <p:txBody>
          <a:bodyPr wrap="square" lIns="0" tIns="0" rIns="0" bIns="0" anchor="b">
            <a:spAutoFit/>
          </a:bodyPr>
          <a:lstStyle/>
          <a:p>
            <a:pPr algn="r" defTabSz="610744" rtl="0" fontAlgn="auto">
              <a:spcBef>
                <a:spcPts val="0"/>
              </a:spcBef>
              <a:spcAft>
                <a:spcPts val="0"/>
              </a:spcAft>
              <a:defRPr/>
            </a:pPr>
            <a:fld id="{4ABDCABE-3F10-B64C-92F1-862014417034}" type="slidenum">
              <a:rPr lang="en-US" sz="900" b="0" smtClean="0">
                <a:solidFill>
                  <a:schemeClr val="bg1"/>
                </a:solidFill>
                <a:latin typeface="+mn-lt"/>
                <a:ea typeface="+mn-ea"/>
                <a:cs typeface="+mn-cs"/>
              </a:rPr>
              <a:pPr algn="r" defTabSz="610744" rtl="0" fontAlgn="auto">
                <a:spcBef>
                  <a:spcPts val="0"/>
                </a:spcBef>
                <a:spcAft>
                  <a:spcPts val="0"/>
                </a:spcAft>
                <a:defRPr/>
              </a:pPr>
              <a:t>‹#›</a:t>
            </a:fld>
            <a:endParaRPr lang="en-US" sz="900" b="0">
              <a:solidFill>
                <a:schemeClr val="bg1"/>
              </a:solidFill>
              <a:latin typeface="+mn-lt"/>
              <a:ea typeface="+mn-ea"/>
              <a:cs typeface="+mn-cs"/>
            </a:endParaRPr>
          </a:p>
        </p:txBody>
      </p:sp>
      <p:sp>
        <p:nvSpPr>
          <p:cNvPr id="4" name="Slide Number">
            <a:extLst>
              <a:ext uri="{FF2B5EF4-FFF2-40B4-BE49-F238E27FC236}">
                <a16:creationId xmlns:a16="http://schemas.microsoft.com/office/drawing/2014/main" id="{5BD4EB0E-4BF2-B61E-F3E5-C43969986673}"/>
              </a:ext>
            </a:extLst>
          </p:cNvPr>
          <p:cNvSpPr>
            <a:spLocks noChangeArrowheads="1"/>
          </p:cNvSpPr>
          <p:nvPr userDrawn="1">
            <p:custDataLst>
              <p:tags r:id="rId5"/>
            </p:custDataLst>
          </p:nvPr>
        </p:nvSpPr>
        <p:spPr bwMode="black">
          <a:xfrm>
            <a:off x="11670298" y="6593930"/>
            <a:ext cx="325501" cy="138499"/>
          </a:xfrm>
          <a:prstGeom prst="rect">
            <a:avLst/>
          </a:prstGeom>
          <a:noFill/>
          <a:ln w="9525" algn="ctr">
            <a:noFill/>
            <a:miter lim="800000"/>
            <a:headEnd/>
            <a:tailEnd/>
          </a:ln>
          <a:effectLst/>
        </p:spPr>
        <p:txBody>
          <a:bodyPr wrap="square" lIns="0" tIns="0" rIns="0" bIns="0" anchor="b">
            <a:spAutoFit/>
          </a:bodyPr>
          <a:lstStyle/>
          <a:p>
            <a:pPr algn="r" defTabSz="610744" rtl="0" fontAlgn="auto">
              <a:spcBef>
                <a:spcPts val="0"/>
              </a:spcBef>
              <a:spcAft>
                <a:spcPts val="0"/>
              </a:spcAft>
              <a:defRPr/>
            </a:pPr>
            <a:fld id="{4ABDCABE-3F10-B64C-92F1-862014417034}" type="slidenum">
              <a:rPr lang="en-US" sz="900" b="0" smtClean="0">
                <a:solidFill>
                  <a:schemeClr val="tx1"/>
                </a:solidFill>
                <a:latin typeface="+mn-lt"/>
                <a:ea typeface="+mn-ea"/>
                <a:cs typeface="+mn-cs"/>
              </a:rPr>
              <a:pPr algn="r" defTabSz="610744" rtl="0" fontAlgn="auto">
                <a:spcBef>
                  <a:spcPts val="0"/>
                </a:spcBef>
                <a:spcAft>
                  <a:spcPts val="0"/>
                </a:spcAft>
                <a:defRPr/>
              </a:pPr>
              <a:t>‹#›</a:t>
            </a:fld>
            <a:endParaRPr lang="en-US" sz="900" b="0">
              <a:solidFill>
                <a:schemeClr val="tx1"/>
              </a:solidFill>
              <a:latin typeface="+mn-lt"/>
              <a:ea typeface="+mn-ea"/>
              <a:cs typeface="+mn-cs"/>
            </a:endParaRPr>
          </a:p>
        </p:txBody>
      </p:sp>
      <p:sp>
        <p:nvSpPr>
          <p:cNvPr id="3" name="Rectangle 2">
            <a:extLst>
              <a:ext uri="{FF2B5EF4-FFF2-40B4-BE49-F238E27FC236}">
                <a16:creationId xmlns:a16="http://schemas.microsoft.com/office/drawing/2014/main" id="{E26F2CAC-90D3-BC5E-86F1-D16EAAAC24EC}"/>
              </a:ext>
            </a:extLst>
          </p:cNvPr>
          <p:cNvSpPr/>
          <p:nvPr userDrawn="1"/>
        </p:nvSpPr>
        <p:spPr>
          <a:xfrm>
            <a:off x="8835087" y="6468534"/>
            <a:ext cx="2645276" cy="230832"/>
          </a:xfrm>
          <a:prstGeom prst="rect">
            <a:avLst/>
          </a:prstGeom>
        </p:spPr>
        <p:txBody>
          <a:bodyPr wrap="none">
            <a:spAutoFit/>
          </a:bodyPr>
          <a:lstStyle/>
          <a:p>
            <a:r>
              <a:rPr lang="fr-FR" sz="900"/>
              <a:t>Axis Bank Document Classification | Confidentiel</a:t>
            </a:r>
            <a:endParaRPr lang="en-IN" sz="900"/>
          </a:p>
        </p:txBody>
      </p:sp>
      <p:pic>
        <p:nvPicPr>
          <p:cNvPr id="5" name="Picture 4">
            <a:extLst>
              <a:ext uri="{FF2B5EF4-FFF2-40B4-BE49-F238E27FC236}">
                <a16:creationId xmlns:a16="http://schemas.microsoft.com/office/drawing/2014/main" id="{DEEF6BC6-993E-00C5-8D73-BDF93E428A34}"/>
              </a:ext>
            </a:extLst>
          </p:cNvPr>
          <p:cNvPicPr>
            <a:picLocks noChangeAspect="1"/>
          </p:cNvPicPr>
          <p:nvPr userDrawn="1"/>
        </p:nvPicPr>
        <p:blipFill rotWithShape="1">
          <a:blip r:embed="rId9"/>
          <a:srcRect l="6220" r="2448"/>
          <a:stretch/>
        </p:blipFill>
        <p:spPr>
          <a:xfrm>
            <a:off x="-1" y="6290085"/>
            <a:ext cx="12192001" cy="499898"/>
          </a:xfrm>
          <a:prstGeom prst="rect">
            <a:avLst/>
          </a:prstGeom>
        </p:spPr>
      </p:pic>
      <p:pic>
        <p:nvPicPr>
          <p:cNvPr id="6" name="Picture 5">
            <a:extLst>
              <a:ext uri="{FF2B5EF4-FFF2-40B4-BE49-F238E27FC236}">
                <a16:creationId xmlns:a16="http://schemas.microsoft.com/office/drawing/2014/main" id="{B0599C91-C168-B0F7-B666-069E65032394}"/>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14238339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lide_3">
    <p:bg>
      <p:bgPr>
        <a:solidFill>
          <a:srgbClr val="F2F2F2"/>
        </a:soli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6B51F0EB-1292-4625-A183-DA897B2DFFD6}"/>
              </a:ext>
            </a:extLst>
          </p:cNvPr>
          <p:cNvGraphicFramePr>
            <a:graphicFrameLocks noChangeAspect="1"/>
          </p:cNvGraphicFramePr>
          <p:nvPr userDrawn="1">
            <p:custDataLst>
              <p:tags r:id="rId1"/>
            </p:custDataLst>
            <p:extLst>
              <p:ext uri="{D42A27DB-BD31-4B8C-83A1-F6EECF244321}">
                <p14:modId xmlns:p14="http://schemas.microsoft.com/office/powerpoint/2010/main" val="23206180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6B51F0EB-1292-4625-A183-DA897B2DFFD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9" name="Picture 8">
            <a:extLst>
              <a:ext uri="{FF2B5EF4-FFF2-40B4-BE49-F238E27FC236}">
                <a16:creationId xmlns:a16="http://schemas.microsoft.com/office/drawing/2014/main" id="{4B580DA9-4605-514F-944C-78EFF310CBDF}"/>
              </a:ext>
            </a:extLst>
          </p:cNvPr>
          <p:cNvPicPr>
            <a:picLocks noChangeAspect="1"/>
          </p:cNvPicPr>
          <p:nvPr userDrawn="1"/>
        </p:nvPicPr>
        <p:blipFill>
          <a:blip r:embed="rId5"/>
          <a:stretch>
            <a:fillRect/>
          </a:stretch>
        </p:blipFill>
        <p:spPr>
          <a:xfrm>
            <a:off x="-13478" y="5347868"/>
            <a:ext cx="12205477" cy="1067305"/>
          </a:xfrm>
          <a:prstGeom prst="rect">
            <a:avLst/>
          </a:prstGeom>
        </p:spPr>
      </p:pic>
      <p:sp>
        <p:nvSpPr>
          <p:cNvPr id="3" name="Text Placeholder 2">
            <a:extLst>
              <a:ext uri="{FF2B5EF4-FFF2-40B4-BE49-F238E27FC236}">
                <a16:creationId xmlns:a16="http://schemas.microsoft.com/office/drawing/2014/main" id="{FC4F64BF-19A6-4D08-AEB2-E8452B75905B}"/>
              </a:ext>
            </a:extLst>
          </p:cNvPr>
          <p:cNvSpPr>
            <a:spLocks noGrp="1"/>
          </p:cNvSpPr>
          <p:nvPr>
            <p:ph type="body" sz="quarter" idx="15" hasCustomPrompt="1"/>
          </p:nvPr>
        </p:nvSpPr>
        <p:spPr>
          <a:xfrm>
            <a:off x="525148" y="976479"/>
            <a:ext cx="8293100" cy="663136"/>
          </a:xfrm>
        </p:spPr>
        <p:txBody>
          <a:bodyPr lIns="91440" tIns="45720" rIns="91440" bIns="45720"/>
          <a:lstStyle>
            <a:lvl1pPr>
              <a:defRPr sz="4000" b="1">
                <a:solidFill>
                  <a:schemeClr val="tx2"/>
                </a:solidFill>
                <a:latin typeface="+mn-lt"/>
                <a:ea typeface="+mn-ea"/>
                <a:cs typeface="+mn-cs"/>
                <a:sym typeface="+mn-lt"/>
              </a:defRPr>
            </a:lvl1pPr>
            <a:lvl2pPr>
              <a:defRPr sz="4000" b="1">
                <a:solidFill>
                  <a:schemeClr val="tx2"/>
                </a:solidFill>
              </a:defRPr>
            </a:lvl2pPr>
            <a:lvl3pPr>
              <a:defRPr sz="4000" b="1">
                <a:solidFill>
                  <a:schemeClr val="tx2"/>
                </a:solidFill>
              </a:defRPr>
            </a:lvl3pPr>
            <a:lvl4pPr>
              <a:defRPr sz="4000" b="1">
                <a:solidFill>
                  <a:schemeClr val="tx2"/>
                </a:solidFill>
              </a:defRPr>
            </a:lvl4pPr>
            <a:lvl5pPr>
              <a:defRPr sz="4000" b="1">
                <a:solidFill>
                  <a:schemeClr val="tx2"/>
                </a:solidFill>
              </a:defRPr>
            </a:lvl5pPr>
          </a:lstStyle>
          <a:p>
            <a:pPr lvl="0"/>
            <a:r>
              <a:rPr lang="en-US" dirty="0"/>
              <a:t>Presentation title</a:t>
            </a:r>
          </a:p>
        </p:txBody>
      </p:sp>
      <p:sp>
        <p:nvSpPr>
          <p:cNvPr id="5" name="Text Placeholder 4">
            <a:extLst>
              <a:ext uri="{FF2B5EF4-FFF2-40B4-BE49-F238E27FC236}">
                <a16:creationId xmlns:a16="http://schemas.microsoft.com/office/drawing/2014/main" id="{0D2389B7-2B6E-45C1-8669-F77971568C32}"/>
              </a:ext>
            </a:extLst>
          </p:cNvPr>
          <p:cNvSpPr>
            <a:spLocks noGrp="1"/>
          </p:cNvSpPr>
          <p:nvPr>
            <p:ph type="body" sz="quarter" idx="16" hasCustomPrompt="1"/>
          </p:nvPr>
        </p:nvSpPr>
        <p:spPr>
          <a:xfrm>
            <a:off x="525148" y="1701160"/>
            <a:ext cx="8293100" cy="498342"/>
          </a:xfrm>
        </p:spPr>
        <p:txBody>
          <a:bodyPr lIns="91440" tIns="45720" rIns="91440" bIns="45720">
            <a:spAutoFit/>
          </a:bodyPr>
          <a:lstStyle>
            <a:lvl1pPr>
              <a:defRPr sz="2600">
                <a:latin typeface="+mn-lt"/>
                <a:ea typeface="+mn-ea"/>
                <a:cs typeface="+mn-cs"/>
                <a:sym typeface="+mn-lt"/>
              </a:defRPr>
            </a:lvl1pPr>
            <a:lvl2pPr>
              <a:defRPr sz="2600"/>
            </a:lvl2pPr>
            <a:lvl3pPr>
              <a:defRPr sz="2600"/>
            </a:lvl3pPr>
            <a:lvl4pPr>
              <a:defRPr sz="2600"/>
            </a:lvl4pPr>
            <a:lvl5pPr>
              <a:defRPr sz="2600"/>
            </a:lvl5pPr>
          </a:lstStyle>
          <a:p>
            <a:pPr lvl="0"/>
            <a:r>
              <a:rPr lang="en-US" dirty="0"/>
              <a:t>Sub title</a:t>
            </a:r>
          </a:p>
        </p:txBody>
      </p:sp>
      <p:sp>
        <p:nvSpPr>
          <p:cNvPr id="7" name="Text Placeholder 6">
            <a:extLst>
              <a:ext uri="{FF2B5EF4-FFF2-40B4-BE49-F238E27FC236}">
                <a16:creationId xmlns:a16="http://schemas.microsoft.com/office/drawing/2014/main" id="{F1A37B93-E0B6-431D-B897-87D74B6412DD}"/>
              </a:ext>
            </a:extLst>
          </p:cNvPr>
          <p:cNvSpPr>
            <a:spLocks noGrp="1"/>
          </p:cNvSpPr>
          <p:nvPr>
            <p:ph type="body" sz="quarter" idx="17" hasCustomPrompt="1"/>
          </p:nvPr>
        </p:nvSpPr>
        <p:spPr>
          <a:xfrm>
            <a:off x="525148" y="2261047"/>
            <a:ext cx="2743200" cy="298474"/>
          </a:xfrm>
        </p:spPr>
        <p:txBody>
          <a:bodyPr lIns="91440" tIns="45720" rIns="91440" bIns="45720"/>
          <a:lstStyle>
            <a:lvl1pPr>
              <a:defRPr sz="1400">
                <a:latin typeface="+mn-lt"/>
                <a:ea typeface="+mn-ea"/>
                <a:cs typeface="+mn-cs"/>
                <a:sym typeface="+mn-lt"/>
              </a:defRPr>
            </a:lvl1pPr>
          </a:lstStyle>
          <a:p>
            <a:pPr lvl="0"/>
            <a:r>
              <a:rPr lang="en-US" dirty="0"/>
              <a:t>05-01-2021</a:t>
            </a:r>
          </a:p>
        </p:txBody>
      </p:sp>
      <p:pic>
        <p:nvPicPr>
          <p:cNvPr id="17" name="Picture 16">
            <a:extLst>
              <a:ext uri="{FF2B5EF4-FFF2-40B4-BE49-F238E27FC236}">
                <a16:creationId xmlns:a16="http://schemas.microsoft.com/office/drawing/2014/main" id="{5C921DE3-9C01-0149-AE00-DED7851E0E89}"/>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
        <p:nvSpPr>
          <p:cNvPr id="10" name="Text Placeholder 23">
            <a:extLst>
              <a:ext uri="{FF2B5EF4-FFF2-40B4-BE49-F238E27FC236}">
                <a16:creationId xmlns:a16="http://schemas.microsoft.com/office/drawing/2014/main" id="{2E7B32C8-EE0C-4E06-ADBE-D1BD68A2CFAD}"/>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F8507340-EDF2-4390-980F-4691C688BEDC}"/>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2767301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24444914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4" name="Object 3" hidden="1"/>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6" name="Picture 15">
            <a:extLst>
              <a:ext uri="{FF2B5EF4-FFF2-40B4-BE49-F238E27FC236}">
                <a16:creationId xmlns:a16="http://schemas.microsoft.com/office/drawing/2014/main" id="{BC9DBF92-D397-4A6F-AD56-F00E9808D626}"/>
              </a:ext>
            </a:extLst>
          </p:cNvPr>
          <p:cNvPicPr>
            <a:picLocks noChangeAspect="1"/>
          </p:cNvPicPr>
          <p:nvPr userDrawn="1"/>
        </p:nvPicPr>
        <p:blipFill>
          <a:blip r:embed="rId5"/>
          <a:srcRect t="8275" b="20949"/>
          <a:stretch>
            <a:fillRect/>
          </a:stretch>
        </p:blipFill>
        <p:spPr>
          <a:xfrm>
            <a:off x="1" y="0"/>
            <a:ext cx="12192000" cy="5752618"/>
          </a:xfrm>
          <a:custGeom>
            <a:avLst/>
            <a:gdLst>
              <a:gd name="connsiteX0" fmla="*/ 0 w 12192000"/>
              <a:gd name="connsiteY0" fmla="*/ 0 h 5752618"/>
              <a:gd name="connsiteX1" fmla="*/ 12192000 w 12192000"/>
              <a:gd name="connsiteY1" fmla="*/ 0 h 5752618"/>
              <a:gd name="connsiteX2" fmla="*/ 12192000 w 12192000"/>
              <a:gd name="connsiteY2" fmla="*/ 5752618 h 5752618"/>
              <a:gd name="connsiteX3" fmla="*/ 0 w 12192000"/>
              <a:gd name="connsiteY3" fmla="*/ 5752618 h 5752618"/>
            </a:gdLst>
            <a:ahLst/>
            <a:cxnLst>
              <a:cxn ang="0">
                <a:pos x="connsiteX0" y="connsiteY0"/>
              </a:cxn>
              <a:cxn ang="0">
                <a:pos x="connsiteX1" y="connsiteY1"/>
              </a:cxn>
              <a:cxn ang="0">
                <a:pos x="connsiteX2" y="connsiteY2"/>
              </a:cxn>
              <a:cxn ang="0">
                <a:pos x="connsiteX3" y="connsiteY3"/>
              </a:cxn>
            </a:cxnLst>
            <a:rect l="l" t="t" r="r" b="b"/>
            <a:pathLst>
              <a:path w="12192000" h="5752618">
                <a:moveTo>
                  <a:pt x="0" y="0"/>
                </a:moveTo>
                <a:lnTo>
                  <a:pt x="12192000" y="0"/>
                </a:lnTo>
                <a:lnTo>
                  <a:pt x="12192000" y="5752618"/>
                </a:lnTo>
                <a:lnTo>
                  <a:pt x="0" y="5752618"/>
                </a:lnTo>
                <a:close/>
              </a:path>
            </a:pathLst>
          </a:custGeom>
        </p:spPr>
      </p:pic>
      <p:sp>
        <p:nvSpPr>
          <p:cNvPr id="17" name="Rectangle 16">
            <a:extLst>
              <a:ext uri="{FF2B5EF4-FFF2-40B4-BE49-F238E27FC236}">
                <a16:creationId xmlns:a16="http://schemas.microsoft.com/office/drawing/2014/main" id="{4969DE46-2993-4A27-B612-CF5599DDADEC}"/>
              </a:ext>
            </a:extLst>
          </p:cNvPr>
          <p:cNvSpPr/>
          <p:nvPr userDrawn="1"/>
        </p:nvSpPr>
        <p:spPr>
          <a:xfrm>
            <a:off x="1" y="0"/>
            <a:ext cx="12192000" cy="5752618"/>
          </a:xfrm>
          <a:prstGeom prst="rect">
            <a:avLst/>
          </a:prstGeom>
          <a:solidFill>
            <a:schemeClr val="tx1">
              <a:alpha val="52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latin typeface="+mn-lt"/>
              <a:ea typeface="+mn-ea"/>
              <a:cs typeface="+mn-cs"/>
              <a:sym typeface="+mn-lt"/>
            </a:endParaRPr>
          </a:p>
        </p:txBody>
      </p:sp>
      <p:sp>
        <p:nvSpPr>
          <p:cNvPr id="14" name="Rectangle 13"/>
          <p:cNvSpPr/>
          <p:nvPr userDrawn="1"/>
        </p:nvSpPr>
        <p:spPr>
          <a:xfrm>
            <a:off x="0" y="5752618"/>
            <a:ext cx="12192000" cy="1105382"/>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pic>
        <p:nvPicPr>
          <p:cNvPr id="28" name="Picture 27">
            <a:extLst>
              <a:ext uri="{FF2B5EF4-FFF2-40B4-BE49-F238E27FC236}">
                <a16:creationId xmlns:a16="http://schemas.microsoft.com/office/drawing/2014/main" id="{3C9A4D7F-FC13-44DC-9A87-620A6CD4F93F}"/>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35000" y="908154"/>
            <a:ext cx="2433600" cy="603454"/>
          </a:xfrm>
          <a:prstGeom prst="rect">
            <a:avLst/>
          </a:prstGeom>
        </p:spPr>
      </p:pic>
      <p:sp>
        <p:nvSpPr>
          <p:cNvPr id="27" name="Title 1"/>
          <p:cNvSpPr>
            <a:spLocks noGrp="1"/>
          </p:cNvSpPr>
          <p:nvPr>
            <p:ph type="ctrTitle" hasCustomPrompt="1"/>
          </p:nvPr>
        </p:nvSpPr>
        <p:spPr bwMode="ltGray">
          <a:xfrm>
            <a:off x="635000" y="2742415"/>
            <a:ext cx="7084565" cy="648968"/>
          </a:xfrm>
          <a:prstGeom prst="rect">
            <a:avLst/>
          </a:prstGeom>
        </p:spPr>
        <p:txBody>
          <a:bodyPr lIns="91440" tIns="45720" rIns="91440" bIns="45720" anchor="b">
            <a:normAutofit/>
          </a:bodyPr>
          <a:lstStyle>
            <a:lvl1pPr algn="l">
              <a:lnSpc>
                <a:spcPct val="93000"/>
              </a:lnSpc>
              <a:defRPr sz="4400" baseline="0">
                <a:solidFill>
                  <a:schemeClr val="bg1"/>
                </a:solidFill>
                <a:latin typeface="+mj-lt"/>
                <a:ea typeface="+mj-ea"/>
                <a:cs typeface="+mj-cs"/>
                <a:sym typeface="+mj-lt"/>
              </a:defRPr>
            </a:lvl1pPr>
          </a:lstStyle>
          <a:p>
            <a:r>
              <a:rPr lang="en-US" dirty="0"/>
              <a:t>Title</a:t>
            </a:r>
          </a:p>
        </p:txBody>
      </p:sp>
      <p:sp>
        <p:nvSpPr>
          <p:cNvPr id="22" name="Text Placeholder 6"/>
          <p:cNvSpPr>
            <a:spLocks noGrp="1"/>
          </p:cNvSpPr>
          <p:nvPr>
            <p:ph type="body" sz="quarter" idx="12" hasCustomPrompt="1"/>
          </p:nvPr>
        </p:nvSpPr>
        <p:spPr bwMode="black">
          <a:xfrm>
            <a:off x="635000" y="6129832"/>
            <a:ext cx="7084565" cy="328613"/>
          </a:xfrm>
          <a:prstGeom prst="rect">
            <a:avLst/>
          </a:prstGeom>
          <a:noFill/>
        </p:spPr>
        <p:txBody>
          <a:bodyPr lIns="91440" tIns="45720" rIns="91440" bIns="45720" anchor="ctr"/>
          <a:lstStyle>
            <a:lvl1pPr algn="l">
              <a:lnSpc>
                <a:spcPct val="110000"/>
              </a:lnSpc>
              <a:buNone/>
              <a:defRPr sz="1400" b="1" cap="all" baseline="0">
                <a:solidFill>
                  <a:schemeClr val="accent6"/>
                </a:solidFill>
                <a:latin typeface="+mn-lt"/>
                <a:ea typeface="+mn-ea"/>
                <a:cs typeface="+mn-cs"/>
                <a:sym typeface="+mn-lt"/>
              </a:defRPr>
            </a:lvl1pPr>
            <a:lvl2pPr algn="ctr">
              <a:buNone/>
              <a:defRPr/>
            </a:lvl2pPr>
            <a:lvl3pPr marL="0" indent="0" algn="ctr">
              <a:buNone/>
              <a:defRPr/>
            </a:lvl3pPr>
            <a:lvl4pPr marL="228600" indent="0" algn="ctr">
              <a:buNone/>
              <a:defRPr/>
            </a:lvl4pPr>
            <a:lvl5pPr marL="457200" indent="0" algn="ctr">
              <a:buNone/>
              <a:defRPr/>
            </a:lvl5pPr>
          </a:lstStyle>
          <a:p>
            <a:pPr lvl="0"/>
            <a:r>
              <a:rPr lang="en-US" dirty="0"/>
              <a:t>date</a:t>
            </a:r>
          </a:p>
        </p:txBody>
      </p:sp>
      <p:sp>
        <p:nvSpPr>
          <p:cNvPr id="26" name="Subtitle 2"/>
          <p:cNvSpPr>
            <a:spLocks noGrp="1"/>
          </p:cNvSpPr>
          <p:nvPr>
            <p:ph type="subTitle" idx="1" hasCustomPrompt="1"/>
          </p:nvPr>
        </p:nvSpPr>
        <p:spPr bwMode="white">
          <a:xfrm>
            <a:off x="635000" y="3824782"/>
            <a:ext cx="7084565" cy="411553"/>
          </a:xfrm>
          <a:prstGeom prst="rect">
            <a:avLst/>
          </a:prstGeom>
        </p:spPr>
        <p:txBody>
          <a:bodyPr lIns="91440" tIns="45720" rIns="91440" bIns="45720" anchor="ctr"/>
          <a:lstStyle>
            <a:lvl1pPr marL="0" indent="0" algn="l">
              <a:lnSpc>
                <a:spcPct val="110000"/>
              </a:lnSpc>
              <a:buNone/>
              <a:defRPr sz="2400" baseline="0">
                <a:solidFill>
                  <a:schemeClr val="bg1"/>
                </a:solidFill>
                <a:latin typeface="+mn-lt"/>
                <a:ea typeface="+mn-ea"/>
                <a:cs typeface="+mn-cs"/>
                <a:sym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35" name="Arrow: Pentagon 34">
            <a:extLst>
              <a:ext uri="{FF2B5EF4-FFF2-40B4-BE49-F238E27FC236}">
                <a16:creationId xmlns:a16="http://schemas.microsoft.com/office/drawing/2014/main" id="{83D13905-5FFE-4B47-86D8-AC11D1051D0E}"/>
              </a:ext>
            </a:extLst>
          </p:cNvPr>
          <p:cNvSpPr/>
          <p:nvPr userDrawn="1"/>
        </p:nvSpPr>
        <p:spPr>
          <a:xfrm>
            <a:off x="0" y="5671338"/>
            <a:ext cx="843280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36" name="Arrow: Pentagon 35">
            <a:extLst>
              <a:ext uri="{FF2B5EF4-FFF2-40B4-BE49-F238E27FC236}">
                <a16:creationId xmlns:a16="http://schemas.microsoft.com/office/drawing/2014/main" id="{6621BB21-EEC3-479D-B616-5F958284EE99}"/>
              </a:ext>
            </a:extLst>
          </p:cNvPr>
          <p:cNvSpPr/>
          <p:nvPr userDrawn="1"/>
        </p:nvSpPr>
        <p:spPr>
          <a:xfrm flipH="1">
            <a:off x="8117840" y="5671338"/>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222352680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2"/>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623595C0-772F-469B-ABBE-D61573D1F587}"/>
              </a:ext>
            </a:extLst>
          </p:cNvPr>
          <p:cNvGraphicFramePr>
            <a:graphicFrameLocks noChangeAspect="1"/>
          </p:cNvGraphicFramePr>
          <p:nvPr userDrawn="1">
            <p:custDataLst>
              <p:tags r:id="rId1"/>
            </p:custDataLst>
            <p:extLst>
              <p:ext uri="{D42A27DB-BD31-4B8C-83A1-F6EECF244321}">
                <p14:modId xmlns:p14="http://schemas.microsoft.com/office/powerpoint/2010/main" val="19768637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623595C0-772F-469B-ABBE-D61573D1F58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0C87E990-A2B3-4C7A-8A0E-8ADA58739C50}"/>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a:extLst>
              <a:ext uri="{FF2B5EF4-FFF2-40B4-BE49-F238E27FC236}">
                <a16:creationId xmlns:a16="http://schemas.microsoft.com/office/drawing/2014/main" id="{03759FE6-7268-4544-B9F2-4F7447B356F0}"/>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sp>
        <p:nvSpPr>
          <p:cNvPr id="5" name="Title 4"/>
          <p:cNvSpPr>
            <a:spLocks noGrp="1"/>
          </p:cNvSpPr>
          <p:nvPr>
            <p:ph type="title" hasCustomPrompt="1"/>
          </p:nvPr>
        </p:nvSpPr>
        <p:spPr>
          <a:xfrm>
            <a:off x="628652" y="622800"/>
            <a:ext cx="9343687"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9" name="Picture 8">
            <a:extLst>
              <a:ext uri="{FF2B5EF4-FFF2-40B4-BE49-F238E27FC236}">
                <a16:creationId xmlns:a16="http://schemas.microsoft.com/office/drawing/2014/main" id="{4F976DDD-A52D-443A-8E45-20FA74B8C4F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12">
            <a:extLst>
              <a:ext uri="{FF2B5EF4-FFF2-40B4-BE49-F238E27FC236}">
                <a16:creationId xmlns:a16="http://schemas.microsoft.com/office/drawing/2014/main" id="{761F4E9D-0E36-44D2-928D-9C6F02C96BA0}"/>
              </a:ext>
            </a:extLst>
          </p:cNvPr>
          <p:cNvSpPr>
            <a:spLocks noGrp="1"/>
          </p:cNvSpPr>
          <p:nvPr>
            <p:ph type="body" sz="quarter" idx="10" hasCustomPrompt="1"/>
          </p:nvPr>
        </p:nvSpPr>
        <p:spPr>
          <a:xfrm>
            <a:off x="628652" y="1139167"/>
            <a:ext cx="9343687"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5" name="Text Placeholder 23">
            <a:extLst>
              <a:ext uri="{FF2B5EF4-FFF2-40B4-BE49-F238E27FC236}">
                <a16:creationId xmlns:a16="http://schemas.microsoft.com/office/drawing/2014/main" id="{68F72DEB-E8DE-4173-86C0-7D4BE1A6F9E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94EF8B3E-9A48-48A0-A82E-A7BE649F509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5987937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Text">
    <p:bg>
      <p:bgPr>
        <a:solidFill>
          <a:schemeClr val="bg2"/>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B09B9720-E323-43A6-A4A2-C59D831D93E4}"/>
              </a:ext>
            </a:extLst>
          </p:cNvPr>
          <p:cNvGraphicFramePr>
            <a:graphicFrameLocks noChangeAspect="1"/>
          </p:cNvGraphicFramePr>
          <p:nvPr userDrawn="1">
            <p:custDataLst>
              <p:tags r:id="rId1"/>
            </p:custDataLst>
            <p:extLst>
              <p:ext uri="{D42A27DB-BD31-4B8C-83A1-F6EECF244321}">
                <p14:modId xmlns:p14="http://schemas.microsoft.com/office/powerpoint/2010/main" val="9596360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B09B9720-E323-43A6-A4A2-C59D831D93E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90F9CFF3-6860-42A0-8633-30D07278263D}"/>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2" name="Title 1">
            <a:extLst>
              <a:ext uri="{FF2B5EF4-FFF2-40B4-BE49-F238E27FC236}">
                <a16:creationId xmlns:a16="http://schemas.microsoft.com/office/drawing/2014/main" id="{9FCE4FFF-81B3-4CDA-B0A1-3363FFB22A6A}"/>
              </a:ext>
            </a:extLst>
          </p:cNvPr>
          <p:cNvSpPr>
            <a:spLocks noGrp="1"/>
          </p:cNvSpPr>
          <p:nvPr>
            <p:ph type="title" hasCustomPrompt="1"/>
          </p:nvPr>
        </p:nvSpPr>
        <p:spPr>
          <a:xfrm>
            <a:off x="630001" y="622800"/>
            <a:ext cx="9343687" cy="470898"/>
          </a:xfrm>
        </p:spPr>
        <p:txBody>
          <a:bodyPr/>
          <a:lstStyle>
            <a:lvl1pPr>
              <a:defRPr sz="3400">
                <a:latin typeface="+mj-lt"/>
                <a:ea typeface="+mj-ea"/>
                <a:cs typeface="+mj-cs"/>
                <a:sym typeface="+mj-lt"/>
              </a:defRPr>
            </a:lvl1pPr>
          </a:lstStyle>
          <a:p>
            <a:r>
              <a:rPr lang="en-US" dirty="0"/>
              <a:t>Click to add title</a:t>
            </a:r>
          </a:p>
        </p:txBody>
      </p:sp>
      <p:sp>
        <p:nvSpPr>
          <p:cNvPr id="8" name="Text Placeholder 7">
            <a:extLst>
              <a:ext uri="{FF2B5EF4-FFF2-40B4-BE49-F238E27FC236}">
                <a16:creationId xmlns:a16="http://schemas.microsoft.com/office/drawing/2014/main" id="{1F54B2F8-C51F-4566-BAC0-8A0C8E575488}"/>
              </a:ext>
            </a:extLst>
          </p:cNvPr>
          <p:cNvSpPr>
            <a:spLocks noGrp="1"/>
          </p:cNvSpPr>
          <p:nvPr>
            <p:ph type="body" sz="quarter" idx="10" hasCustomPrompt="1"/>
          </p:nvPr>
        </p:nvSpPr>
        <p:spPr>
          <a:xfrm>
            <a:off x="629399" y="2085628"/>
            <a:ext cx="10933801" cy="4089131"/>
          </a:xfrm>
        </p:spPr>
        <p:txBody>
          <a:bodyPr/>
          <a:lstStyle>
            <a:lvl1pPr>
              <a:lnSpc>
                <a:spcPct val="100000"/>
              </a:lnSpc>
              <a:spcBef>
                <a:spcPts val="0"/>
              </a:spcBef>
              <a:spcAft>
                <a:spcPts val="0"/>
              </a:spcAft>
              <a:defRPr sz="2000">
                <a:latin typeface="+mn-lt"/>
                <a:ea typeface="+mn-ea"/>
                <a:cs typeface="+mn-cs"/>
                <a:sym typeface="+mn-lt"/>
              </a:defRPr>
            </a:lvl1pPr>
            <a:lvl2pPr>
              <a:lnSpc>
                <a:spcPct val="100000"/>
              </a:lnSpc>
              <a:spcBef>
                <a:spcPts val="0"/>
              </a:spcBef>
              <a:spcAft>
                <a:spcPts val="0"/>
              </a:spcAft>
              <a:defRPr sz="2000">
                <a:latin typeface="+mn-lt"/>
                <a:ea typeface="+mn-ea"/>
                <a:cs typeface="+mn-cs"/>
                <a:sym typeface="+mn-lt"/>
              </a:defRPr>
            </a:lvl2pPr>
            <a:lvl3pPr>
              <a:lnSpc>
                <a:spcPct val="100000"/>
              </a:lnSpc>
              <a:spcBef>
                <a:spcPts val="0"/>
              </a:spcBef>
              <a:spcAft>
                <a:spcPts val="0"/>
              </a:spcAft>
              <a:defRPr sz="2000">
                <a:latin typeface="+mn-lt"/>
                <a:ea typeface="+mn-ea"/>
                <a:cs typeface="+mn-cs"/>
                <a:sym typeface="+mn-lt"/>
              </a:defRPr>
            </a:lvl3pPr>
            <a:lvl4pPr>
              <a:lnSpc>
                <a:spcPct val="100000"/>
              </a:lnSpc>
              <a:spcBef>
                <a:spcPts val="0"/>
              </a:spcBef>
              <a:spcAft>
                <a:spcPts val="0"/>
              </a:spcAft>
              <a:defRPr sz="2800">
                <a:latin typeface="+mn-lt"/>
                <a:ea typeface="+mn-ea"/>
                <a:cs typeface="+mn-cs"/>
                <a:sym typeface="+mn-lt"/>
              </a:defRPr>
            </a:lvl4pPr>
            <a:lvl5pPr>
              <a:lnSpc>
                <a:spcPct val="100000"/>
              </a:lnSpc>
              <a:spcBef>
                <a:spcPts val="0"/>
              </a:spcBef>
              <a:spcAft>
                <a:spcPts val="0"/>
              </a:spcAft>
              <a:defRPr sz="2800">
                <a:latin typeface="+mn-lt"/>
                <a:ea typeface="+mn-ea"/>
                <a:cs typeface="+mn-cs"/>
                <a:sym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4ED658D1-34D9-4452-8913-BCCA8A612262}"/>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sp>
        <p:nvSpPr>
          <p:cNvPr id="11" name="Text Placeholder 12">
            <a:extLst>
              <a:ext uri="{FF2B5EF4-FFF2-40B4-BE49-F238E27FC236}">
                <a16:creationId xmlns:a16="http://schemas.microsoft.com/office/drawing/2014/main" id="{18B0D37B-713B-499B-99B3-9332C0143862}"/>
              </a:ext>
            </a:extLst>
          </p:cNvPr>
          <p:cNvSpPr>
            <a:spLocks noGrp="1"/>
          </p:cNvSpPr>
          <p:nvPr>
            <p:ph type="body" sz="quarter" idx="11" hasCustomPrompt="1"/>
          </p:nvPr>
        </p:nvSpPr>
        <p:spPr>
          <a:xfrm>
            <a:off x="628652" y="1139167"/>
            <a:ext cx="9343687"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0" name="Text Placeholder 23">
            <a:extLst>
              <a:ext uri="{FF2B5EF4-FFF2-40B4-BE49-F238E27FC236}">
                <a16:creationId xmlns:a16="http://schemas.microsoft.com/office/drawing/2014/main" id="{EAC44A75-D338-4A39-B30D-8B5A0DC6146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54A9913E-01C5-4851-8C51-8A5A66E928E6}"/>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6260220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ay slice heading">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30173C50-CF24-4B7E-903E-965F7FF7A7D6}"/>
              </a:ext>
            </a:extLst>
          </p:cNvPr>
          <p:cNvGraphicFramePr>
            <a:graphicFrameLocks noChangeAspect="1"/>
          </p:cNvGraphicFramePr>
          <p:nvPr userDrawn="1">
            <p:custDataLst>
              <p:tags r:id="rId1"/>
            </p:custDataLst>
            <p:extLst>
              <p:ext uri="{D42A27DB-BD31-4B8C-83A1-F6EECF244321}">
                <p14:modId xmlns:p14="http://schemas.microsoft.com/office/powerpoint/2010/main" val="41260203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30173C50-CF24-4B7E-903E-965F7FF7A7D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E267FC9E-B144-4381-B55A-50EB12525F49}"/>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8" name="Rectangle 7"/>
          <p:cNvSpPr/>
          <p:nvPr userDrawn="1"/>
        </p:nvSpPr>
        <p:spPr bwMode="ltGray">
          <a:xfrm>
            <a:off x="1" y="-1309"/>
            <a:ext cx="4694400" cy="6859309"/>
          </a:xfrm>
          <a:prstGeom prst="rect">
            <a:avLst/>
          </a:prstGeom>
          <a:solidFill>
            <a:srgbClr val="F2F2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9" name="Title 1"/>
          <p:cNvSpPr>
            <a:spLocks noGrp="1"/>
          </p:cNvSpPr>
          <p:nvPr>
            <p:ph type="title" hasCustomPrompt="1"/>
          </p:nvPr>
        </p:nvSpPr>
        <p:spPr bwMode="ltGray">
          <a:xfrm>
            <a:off x="630000" y="1544274"/>
            <a:ext cx="3452400" cy="1495794"/>
          </a:xfrm>
          <a:noFill/>
        </p:spPr>
        <p:txBody>
          <a:bodyPr wrap="square" lIns="0" tIns="0" rIns="320040" bIns="0" anchor="b">
            <a:noAutofit/>
          </a:bodyPr>
          <a:lstStyle>
            <a:lvl1pPr>
              <a:defRPr sz="3200">
                <a:solidFill>
                  <a:schemeClr val="tx2"/>
                </a:solidFill>
                <a:latin typeface="+mj-lt"/>
                <a:ea typeface="+mj-ea"/>
                <a:cs typeface="+mj-cs"/>
                <a:sym typeface="+mj-lt"/>
              </a:defRPr>
            </a:lvl1pPr>
          </a:lstStyle>
          <a:p>
            <a:r>
              <a:rPr lang="en-US" dirty="0"/>
              <a:t>Click to add title</a:t>
            </a:r>
          </a:p>
        </p:txBody>
      </p:sp>
      <p:pic>
        <p:nvPicPr>
          <p:cNvPr id="13" name="Picture 12">
            <a:extLst>
              <a:ext uri="{FF2B5EF4-FFF2-40B4-BE49-F238E27FC236}">
                <a16:creationId xmlns:a16="http://schemas.microsoft.com/office/drawing/2014/main" id="{E9E3B9A0-6470-4233-BB68-98D286D22F0B}"/>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0" name="Text Placeholder 23">
            <a:extLst>
              <a:ext uri="{FF2B5EF4-FFF2-40B4-BE49-F238E27FC236}">
                <a16:creationId xmlns:a16="http://schemas.microsoft.com/office/drawing/2014/main" id="{437332F2-8F1B-4574-8560-5543E053576D}"/>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DF4B2B99-11E5-4D1C-BE10-1A4F521C3F15}"/>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9821389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Section header box">
    <p:bg bwMode="gray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1239A41A-7629-4F1F-B803-CDFB97C0111D}"/>
              </a:ext>
            </a:extLst>
          </p:cNvPr>
          <p:cNvGraphicFramePr>
            <a:graphicFrameLocks noChangeAspect="1"/>
          </p:cNvGraphicFramePr>
          <p:nvPr userDrawn="1">
            <p:custDataLst>
              <p:tags r:id="rId1"/>
            </p:custDataLst>
            <p:extLst>
              <p:ext uri="{D42A27DB-BD31-4B8C-83A1-F6EECF244321}">
                <p14:modId xmlns:p14="http://schemas.microsoft.com/office/powerpoint/2010/main" val="2752457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6" name="Object 5" hidden="1">
                        <a:extLst>
                          <a:ext uri="{FF2B5EF4-FFF2-40B4-BE49-F238E27FC236}">
                            <a16:creationId xmlns:a16="http://schemas.microsoft.com/office/drawing/2014/main" id="{1239A41A-7629-4F1F-B803-CDFB97C0111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752AD706-4178-415F-BF92-3474C5B246F4}"/>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2" name="Title 1"/>
          <p:cNvSpPr>
            <a:spLocks noGrp="1"/>
          </p:cNvSpPr>
          <p:nvPr>
            <p:ph type="title" hasCustomPrompt="1"/>
          </p:nvPr>
        </p:nvSpPr>
        <p:spPr bwMode="blackWhite">
          <a:xfrm>
            <a:off x="1284742" y="2668041"/>
            <a:ext cx="9620491" cy="3201026"/>
          </a:xfrm>
          <a:prstGeom prst="rect">
            <a:avLst/>
          </a:prstGeom>
          <a:ln w="9525">
            <a:solidFill>
              <a:schemeClr val="bg1"/>
            </a:solidFill>
          </a:ln>
        </p:spPr>
        <p:txBody>
          <a:bodyPr lIns="274320" tIns="274320" rIns="274320" bIns="137160"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bg1"/>
                </a:solidFill>
                <a:latin typeface="+mj-lt"/>
                <a:ea typeface="+mj-ea"/>
                <a:cs typeface="+mj-cs"/>
                <a:sym typeface="+mj-lt"/>
              </a:defRPr>
            </a:lvl1pPr>
          </a:lstStyle>
          <a:p>
            <a:r>
              <a:rPr lang="en-US" dirty="0"/>
              <a:t>Click to add big statement text</a:t>
            </a:r>
          </a:p>
        </p:txBody>
      </p:sp>
      <p:sp>
        <p:nvSpPr>
          <p:cNvPr id="59" name="Rectangle 58"/>
          <p:cNvSpPr/>
          <p:nvPr userDrawn="1"/>
        </p:nvSpPr>
        <p:spPr bwMode="white">
          <a:xfrm>
            <a:off x="1284743" y="1428131"/>
            <a:ext cx="947672" cy="947672"/>
          </a:xfrm>
          <a:prstGeom prst="rect">
            <a:avLst/>
          </a:prstGeom>
          <a:noFill/>
          <a:ln>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pic>
        <p:nvPicPr>
          <p:cNvPr id="11" name="Picture 10">
            <a:extLst>
              <a:ext uri="{FF2B5EF4-FFF2-40B4-BE49-F238E27FC236}">
                <a16:creationId xmlns:a16="http://schemas.microsoft.com/office/drawing/2014/main" id="{F35CA0F6-9534-44CD-84F0-A7CC52D972DB}"/>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3" name="Picture 12">
            <a:extLst>
              <a:ext uri="{FF2B5EF4-FFF2-40B4-BE49-F238E27FC236}">
                <a16:creationId xmlns:a16="http://schemas.microsoft.com/office/drawing/2014/main" id="{E500A8A2-8B25-46D0-8B3E-21BA93215600}"/>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2" name="Text Placeholder 23">
            <a:extLst>
              <a:ext uri="{FF2B5EF4-FFF2-40B4-BE49-F238E27FC236}">
                <a16:creationId xmlns:a16="http://schemas.microsoft.com/office/drawing/2014/main" id="{4C4ED94E-E5B8-4D83-86A6-2BA7B51EBC4B}"/>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0" name="Text Placeholder 5">
            <a:extLst>
              <a:ext uri="{FF2B5EF4-FFF2-40B4-BE49-F238E27FC236}">
                <a16:creationId xmlns:a16="http://schemas.microsoft.com/office/drawing/2014/main" id="{61B32748-768C-4A73-95D3-815574C06C78}"/>
              </a:ext>
            </a:extLst>
          </p:cNvPr>
          <p:cNvSpPr>
            <a:spLocks noGrp="1"/>
          </p:cNvSpPr>
          <p:nvPr>
            <p:ph type="body" sz="quarter" idx="19" hasCustomPrompt="1"/>
          </p:nvPr>
        </p:nvSpPr>
        <p:spPr>
          <a:xfrm>
            <a:off x="11101388" y="6463948"/>
            <a:ext cx="461963" cy="285196"/>
          </a:xfrm>
        </p:spPr>
        <p:txBody>
          <a:bodyPr anchor="ctr"/>
          <a:lstStyle>
            <a:lvl1pPr algn="r">
              <a:defRPr sz="900">
                <a:solidFill>
                  <a:schemeClr val="bg1"/>
                </a:solidFill>
                <a:latin typeface="+mn-lt"/>
                <a:ea typeface="+mn-ea"/>
                <a:cs typeface="+mn-cs"/>
                <a:sym typeface="+mn-lt"/>
              </a:defRPr>
            </a:lvl1pPr>
          </a:lstStyle>
          <a:p>
            <a:pPr lvl="0"/>
            <a:r>
              <a:rPr lang="en-US" dirty="0"/>
              <a:t>‹#›</a:t>
            </a:r>
          </a:p>
        </p:txBody>
      </p:sp>
    </p:spTree>
    <p:extLst>
      <p:ext uri="{BB962C8B-B14F-4D97-AF65-F5344CB8AC3E}">
        <p14:creationId xmlns:p14="http://schemas.microsoft.com/office/powerpoint/2010/main" val="23667807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Section header line">
    <p:bg bwMode="black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D9C3BE1A-4805-402D-A84F-5B9428636E75}"/>
              </a:ext>
            </a:extLst>
          </p:cNvPr>
          <p:cNvGraphicFramePr>
            <a:graphicFrameLocks noChangeAspect="1"/>
          </p:cNvGraphicFramePr>
          <p:nvPr userDrawn="1">
            <p:custDataLst>
              <p:tags r:id="rId1"/>
            </p:custDataLst>
            <p:extLst>
              <p:ext uri="{D42A27DB-BD31-4B8C-83A1-F6EECF244321}">
                <p14:modId xmlns:p14="http://schemas.microsoft.com/office/powerpoint/2010/main" val="27161912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D9C3BE1A-4805-402D-A84F-5B9428636E7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4A414F2-57A8-4774-A51E-0FEEEBE2B8CC}"/>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47" name="Title 1"/>
          <p:cNvSpPr>
            <a:spLocks noGrp="1"/>
          </p:cNvSpPr>
          <p:nvPr>
            <p:ph type="title" hasCustomPrompt="1"/>
          </p:nvPr>
        </p:nvSpPr>
        <p:spPr bwMode="blackWhite">
          <a:xfrm>
            <a:off x="630000" y="3826800"/>
            <a:ext cx="10936800" cy="2041200"/>
          </a:xfrm>
        </p:spPr>
        <p:txBody>
          <a:bodyPr anchor="t">
            <a:noAutofit/>
          </a:bodyPr>
          <a:lstStyle>
            <a:lvl1pPr>
              <a:defRPr sz="5400">
                <a:solidFill>
                  <a:schemeClr val="bg1"/>
                </a:solidFill>
                <a:latin typeface="+mj-lt"/>
                <a:ea typeface="+mj-ea"/>
                <a:cs typeface="+mj-cs"/>
                <a:sym typeface="+mj-lt"/>
              </a:defRPr>
            </a:lvl1pPr>
          </a:lstStyle>
          <a:p>
            <a:r>
              <a:rPr lang="en-US" dirty="0"/>
              <a:t>Click to add big statement text</a:t>
            </a:r>
          </a:p>
        </p:txBody>
      </p:sp>
      <p:cxnSp>
        <p:nvCxnSpPr>
          <p:cNvPr id="148" name="Straight Connector 147"/>
          <p:cNvCxnSpPr/>
          <p:nvPr userDrawn="1"/>
        </p:nvCxnSpPr>
        <p:spPr bwMode="white">
          <a:xfrm>
            <a:off x="618898" y="3680016"/>
            <a:ext cx="11576304" cy="0"/>
          </a:xfrm>
          <a:prstGeom prst="line">
            <a:avLst/>
          </a:prstGeom>
          <a:ln w="19050" cmpd="sng">
            <a:solidFill>
              <a:schemeClr val="bg1"/>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3CAEE836-2733-4D42-B949-7DE74D21B55A}"/>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0" name="Picture 9">
            <a:extLst>
              <a:ext uri="{FF2B5EF4-FFF2-40B4-BE49-F238E27FC236}">
                <a16:creationId xmlns:a16="http://schemas.microsoft.com/office/drawing/2014/main" id="{F81BCAC0-1FF1-471F-8FF2-141CEBA728A1}"/>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3" name="Text Placeholder 23">
            <a:extLst>
              <a:ext uri="{FF2B5EF4-FFF2-40B4-BE49-F238E27FC236}">
                <a16:creationId xmlns:a16="http://schemas.microsoft.com/office/drawing/2014/main" id="{3BDF6E73-99C2-4B2F-B1BA-E61DE5B562E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06F1E9C9-F5A0-4706-A626-28224D46598D}"/>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08147533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White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E655119C-8126-49D2-8852-3A4CF3261938}"/>
              </a:ext>
            </a:extLst>
          </p:cNvPr>
          <p:cNvGraphicFramePr>
            <a:graphicFrameLocks noChangeAspect="1"/>
          </p:cNvGraphicFramePr>
          <p:nvPr userDrawn="1">
            <p:custDataLst>
              <p:tags r:id="rId1"/>
            </p:custDataLst>
            <p:extLst>
              <p:ext uri="{D42A27DB-BD31-4B8C-83A1-F6EECF244321}">
                <p14:modId xmlns:p14="http://schemas.microsoft.com/office/powerpoint/2010/main" val="42020518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E655119C-8126-49D2-8852-3A4CF326193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4321DED-2B90-40C4-B62C-12973E22E948}"/>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6" name="Picture 15"/>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4064994" y="0"/>
            <a:ext cx="416951" cy="6858000"/>
          </a:xfrm>
          <a:prstGeom prst="rect">
            <a:avLst/>
          </a:prstGeom>
        </p:spPr>
      </p:pic>
      <p:sp>
        <p:nvSpPr>
          <p:cNvPr id="26" name="Rectangle 25"/>
          <p:cNvSpPr/>
          <p:nvPr userDrawn="1"/>
        </p:nvSpPr>
        <p:spPr bwMode="white">
          <a:xfrm>
            <a:off x="0" y="0"/>
            <a:ext cx="407950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7" name="Title 4"/>
          <p:cNvSpPr>
            <a:spLocks noGrp="1"/>
          </p:cNvSpPr>
          <p:nvPr>
            <p:ph type="title" hasCustomPrompt="1"/>
          </p:nvPr>
        </p:nvSpPr>
        <p:spPr>
          <a:xfrm>
            <a:off x="630000" y="2681103"/>
            <a:ext cx="3127881" cy="1495794"/>
          </a:xfrm>
          <a:prstGeom prst="rect">
            <a:avLst/>
          </a:prstGeom>
        </p:spPr>
        <p:txBody>
          <a:bodyPr anchor="ctr">
            <a:noAutofit/>
          </a:bodyPr>
          <a:lstStyle>
            <a:lvl1pPr>
              <a:defRPr sz="3200">
                <a:solidFill>
                  <a:schemeClr val="tx2"/>
                </a:solidFill>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722C2A2C-5935-4C63-8313-DE7F9FF7B348}"/>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0" name="Text Placeholder 23">
            <a:extLst>
              <a:ext uri="{FF2B5EF4-FFF2-40B4-BE49-F238E27FC236}">
                <a16:creationId xmlns:a16="http://schemas.microsoft.com/office/drawing/2014/main" id="{7B5687CB-70AC-4568-A2B3-AA82E9A4A3A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013A041B-0EEE-47B2-A1A1-DAB29FE484C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01841455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Green highlight">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847DE7F-E716-48CB-90C6-7AA228C29E53}"/>
              </a:ext>
            </a:extLst>
          </p:cNvPr>
          <p:cNvGraphicFramePr>
            <a:graphicFrameLocks noChangeAspect="1"/>
          </p:cNvGraphicFramePr>
          <p:nvPr userDrawn="1">
            <p:custDataLst>
              <p:tags r:id="rId1"/>
            </p:custDataLst>
            <p:extLst>
              <p:ext uri="{D42A27DB-BD31-4B8C-83A1-F6EECF244321}">
                <p14:modId xmlns:p14="http://schemas.microsoft.com/office/powerpoint/2010/main" val="31697031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F847DE7F-E716-48CB-90C6-7AA228C29E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1FE6ED6B-B09B-4F07-ACB2-28E5F2E6ACE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7165606" y="0"/>
            <a:ext cx="416951" cy="6858000"/>
          </a:xfrm>
          <a:prstGeom prst="rect">
            <a:avLst/>
          </a:prstGeom>
        </p:spPr>
      </p:pic>
      <p:sp>
        <p:nvSpPr>
          <p:cNvPr id="13" name="Rectangle 12"/>
          <p:cNvSpPr/>
          <p:nvPr userDrawn="1"/>
        </p:nvSpPr>
        <p:spPr bwMode="white">
          <a:xfrm>
            <a:off x="0" y="0"/>
            <a:ext cx="7171956"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3" name="Title 3"/>
          <p:cNvSpPr>
            <a:spLocks noGrp="1"/>
          </p:cNvSpPr>
          <p:nvPr>
            <p:ph type="title" hasCustomPrompt="1"/>
          </p:nvPr>
        </p:nvSpPr>
        <p:spPr>
          <a:xfrm>
            <a:off x="630000" y="622800"/>
            <a:ext cx="62568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12" name="Picture 11">
            <a:extLst>
              <a:ext uri="{FF2B5EF4-FFF2-40B4-BE49-F238E27FC236}">
                <a16:creationId xmlns:a16="http://schemas.microsoft.com/office/drawing/2014/main" id="{B7087CAD-8279-40DC-8F23-2EA86E2F8964}"/>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8" name="Text Placeholder 12">
            <a:extLst>
              <a:ext uri="{FF2B5EF4-FFF2-40B4-BE49-F238E27FC236}">
                <a16:creationId xmlns:a16="http://schemas.microsoft.com/office/drawing/2014/main" id="{9D13FDC0-0FA5-428B-B94F-D149782151C5}"/>
              </a:ext>
            </a:extLst>
          </p:cNvPr>
          <p:cNvSpPr>
            <a:spLocks noGrp="1"/>
          </p:cNvSpPr>
          <p:nvPr>
            <p:ph type="body" sz="quarter" idx="10" hasCustomPrompt="1"/>
          </p:nvPr>
        </p:nvSpPr>
        <p:spPr>
          <a:xfrm>
            <a:off x="628652" y="1139167"/>
            <a:ext cx="6256800"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ECD2AA37-F439-4174-87BC-8C0F3D45222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B9EBD4F6-607F-4143-9290-E4A11136D8A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94672492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Green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CCFD2302-E24D-422D-AF09-6B160CA753F4}"/>
              </a:ext>
            </a:extLst>
          </p:cNvPr>
          <p:cNvGraphicFramePr>
            <a:graphicFrameLocks noChangeAspect="1"/>
          </p:cNvGraphicFramePr>
          <p:nvPr userDrawn="1">
            <p:custDataLst>
              <p:tags r:id="rId1"/>
            </p:custDataLst>
            <p:extLst>
              <p:ext uri="{D42A27DB-BD31-4B8C-83A1-F6EECF244321}">
                <p14:modId xmlns:p14="http://schemas.microsoft.com/office/powerpoint/2010/main" val="8180411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CCFD2302-E24D-422D-AF09-6B160CA753F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1816C6C-B34C-49F5-8906-B3D08B8E01DE}"/>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11" name="Title 4"/>
          <p:cNvSpPr>
            <a:spLocks noGrp="1"/>
          </p:cNvSpPr>
          <p:nvPr>
            <p:ph type="title" hasCustomPrompt="1"/>
          </p:nvPr>
        </p:nvSpPr>
        <p:spPr>
          <a:xfrm>
            <a:off x="630000" y="2681103"/>
            <a:ext cx="3127881" cy="1495794"/>
          </a:xfrm>
          <a:prstGeom prst="rect">
            <a:avLst/>
          </a:prstGeom>
        </p:spPr>
        <p:txBody>
          <a:bodyPr anchor="ctr">
            <a:noAutofit/>
          </a:bodyPr>
          <a:lstStyle>
            <a:lvl1pPr>
              <a:defRPr sz="3200">
                <a:solidFill>
                  <a:schemeClr val="bg1"/>
                </a:solidFill>
                <a:latin typeface="+mj-lt"/>
                <a:ea typeface="+mj-ea"/>
                <a:cs typeface="+mj-cs"/>
                <a:sym typeface="+mj-lt"/>
              </a:defRPr>
            </a:lvl1pPr>
          </a:lstStyle>
          <a:p>
            <a:r>
              <a:rPr lang="en-US" dirty="0"/>
              <a:t>Click to add title</a:t>
            </a:r>
          </a:p>
        </p:txBody>
      </p:sp>
      <p:sp>
        <p:nvSpPr>
          <p:cNvPr id="13" name="Rectangle 12"/>
          <p:cNvSpPr/>
          <p:nvPr userDrawn="1"/>
        </p:nvSpPr>
        <p:spPr bwMode="white">
          <a:xfrm>
            <a:off x="4080763" y="-1309"/>
            <a:ext cx="8111237" cy="685930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pic>
        <p:nvPicPr>
          <p:cNvPr id="17" name="Picture 16">
            <a:extLst>
              <a:ext uri="{FF2B5EF4-FFF2-40B4-BE49-F238E27FC236}">
                <a16:creationId xmlns:a16="http://schemas.microsoft.com/office/drawing/2014/main" id="{734D9547-D155-430A-A6CF-602CAD3073E0}"/>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8EF2B4D5-D44C-4A55-88D5-2EE35B63C2C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AECB58B3-C758-487A-8898-F46DF17DF26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8480011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Green half">
    <p:bg bwMode="gray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62D74042-5930-4860-8DE2-A8C5629509A3}"/>
              </a:ext>
            </a:extLst>
          </p:cNvPr>
          <p:cNvGraphicFramePr>
            <a:graphicFrameLocks noChangeAspect="1"/>
          </p:cNvGraphicFramePr>
          <p:nvPr userDrawn="1">
            <p:custDataLst>
              <p:tags r:id="rId1"/>
            </p:custDataLst>
            <p:extLst>
              <p:ext uri="{D42A27DB-BD31-4B8C-83A1-F6EECF244321}">
                <p14:modId xmlns:p14="http://schemas.microsoft.com/office/powerpoint/2010/main" val="41966718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62D74042-5930-4860-8DE2-A8C5629509A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24C7D2A6-FA53-4CFF-A6BE-D155A833D26F}"/>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1" name="Picture 10"/>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5689582" y="0"/>
            <a:ext cx="416951" cy="6858000"/>
          </a:xfrm>
          <a:prstGeom prst="rect">
            <a:avLst/>
          </a:prstGeom>
        </p:spPr>
      </p:pic>
      <p:sp>
        <p:nvSpPr>
          <p:cNvPr id="12" name="Rectangle 11"/>
          <p:cNvSpPr/>
          <p:nvPr userDrawn="1"/>
        </p:nvSpPr>
        <p:spPr>
          <a:xfrm>
            <a:off x="6096000" y="0"/>
            <a:ext cx="6096000" cy="685800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3" name="Picture Placeholder 18"/>
          <p:cNvSpPr>
            <a:spLocks noGrp="1"/>
          </p:cNvSpPr>
          <p:nvPr>
            <p:ph type="pic" sz="quarter" idx="14" hasCustomPrompt="1"/>
          </p:nvPr>
        </p:nvSpPr>
        <p:spPr>
          <a:xfrm>
            <a:off x="6092021" y="0"/>
            <a:ext cx="6099977" cy="6858000"/>
          </a:xfrm>
          <a:prstGeom prst="rect">
            <a:avLst/>
          </a:prstGeom>
          <a:noFill/>
        </p:spPr>
        <p:txBody>
          <a:bodyPr lIns="914400" tIns="914400" rIns="914400" bIns="914400"/>
          <a:lstStyle>
            <a:lvl1pPr algn="ctr">
              <a:defRPr sz="1800" baseline="0">
                <a:latin typeface="+mn-lt"/>
                <a:ea typeface="+mn-ea"/>
                <a:cs typeface="+mn-cs"/>
                <a:sym typeface="+mn-lt"/>
              </a:defRPr>
            </a:lvl1pPr>
          </a:lstStyle>
          <a:p>
            <a:r>
              <a:rPr lang="en-US" dirty="0"/>
              <a:t>Click icon below to insert an image or remove this placeholder to use the whitespace in another way</a:t>
            </a:r>
          </a:p>
        </p:txBody>
      </p:sp>
      <p:sp>
        <p:nvSpPr>
          <p:cNvPr id="14" name="Title 1"/>
          <p:cNvSpPr>
            <a:spLocks noGrp="1"/>
          </p:cNvSpPr>
          <p:nvPr>
            <p:ph type="title" hasCustomPrompt="1"/>
          </p:nvPr>
        </p:nvSpPr>
        <p:spPr bwMode="black">
          <a:xfrm>
            <a:off x="630000" y="1785600"/>
            <a:ext cx="4388400" cy="3286800"/>
          </a:xfrm>
          <a:prstGeom prst="rect">
            <a:avLst/>
          </a:prstGeom>
          <a:noFill/>
        </p:spPr>
        <p:txBody>
          <a:bodyPr wrap="square" lIns="0" tIns="0" rIns="320040" bIns="0" anchor="ctr">
            <a:noAutofit/>
          </a:bodyPr>
          <a:lstStyle>
            <a:lvl1pPr>
              <a:defRPr sz="4400">
                <a:solidFill>
                  <a:schemeClr val="bg1"/>
                </a:solidFill>
                <a:latin typeface="+mj-lt"/>
                <a:ea typeface="+mj-ea"/>
                <a:cs typeface="+mj-cs"/>
                <a:sym typeface="+mj-lt"/>
              </a:defRPr>
            </a:lvl1pPr>
          </a:lstStyle>
          <a:p>
            <a:r>
              <a:rPr lang="en-US" dirty="0"/>
              <a:t>Click to add title</a:t>
            </a:r>
          </a:p>
        </p:txBody>
      </p:sp>
      <p:pic>
        <p:nvPicPr>
          <p:cNvPr id="19" name="Picture 18">
            <a:extLst>
              <a:ext uri="{FF2B5EF4-FFF2-40B4-BE49-F238E27FC236}">
                <a16:creationId xmlns:a16="http://schemas.microsoft.com/office/drawing/2014/main" id="{23D54194-69C6-4E25-AFA3-14D0209ADB34}"/>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5" name="Text Placeholder 23">
            <a:extLst>
              <a:ext uri="{FF2B5EF4-FFF2-40B4-BE49-F238E27FC236}">
                <a16:creationId xmlns:a16="http://schemas.microsoft.com/office/drawing/2014/main" id="{D7112087-C35B-4AB1-AC48-E4B40846C28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6" name="Slide Number Placeholder 5">
            <a:extLst>
              <a:ext uri="{FF2B5EF4-FFF2-40B4-BE49-F238E27FC236}">
                <a16:creationId xmlns:a16="http://schemas.microsoft.com/office/drawing/2014/main" id="{C9DBADAB-A97A-41B3-9B58-5186FA677F7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98521307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ivider Slide - With Image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E48FA276-FBEC-47F0-B953-4E14B12D460E}"/>
              </a:ext>
            </a:extLst>
          </p:cNvPr>
          <p:cNvGraphicFramePr>
            <a:graphicFrameLocks noChangeAspect="1"/>
          </p:cNvGraphicFramePr>
          <p:nvPr userDrawn="1">
            <p:custDataLst>
              <p:tags r:id="rId1"/>
            </p:custDataLst>
            <p:extLst>
              <p:ext uri="{D42A27DB-BD31-4B8C-83A1-F6EECF244321}">
                <p14:modId xmlns:p14="http://schemas.microsoft.com/office/powerpoint/2010/main" val="26624086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E48FA276-FBEC-47F0-B953-4E14B12D460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5" name="Picture 14">
            <a:extLst>
              <a:ext uri="{FF2B5EF4-FFF2-40B4-BE49-F238E27FC236}">
                <a16:creationId xmlns:a16="http://schemas.microsoft.com/office/drawing/2014/main" id="{86DE42EB-1DF8-6940-B1D8-A2DA9B10196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lt"/>
              <a:ea typeface="+mn-ea"/>
              <a:cs typeface="+mn-cs"/>
              <a:sym typeface="+mn-lt"/>
            </a:endParaRPr>
          </a:p>
        </p:txBody>
      </p:sp>
      <p:sp>
        <p:nvSpPr>
          <p:cNvPr id="6" name="Text Placeholder 5">
            <a:extLst>
              <a:ext uri="{FF2B5EF4-FFF2-40B4-BE49-F238E27FC236}">
                <a16:creationId xmlns:a16="http://schemas.microsoft.com/office/drawing/2014/main" id="{9247B6F7-8190-41C6-B51E-A9B8E651DD7C}"/>
              </a:ext>
            </a:extLst>
          </p:cNvPr>
          <p:cNvSpPr>
            <a:spLocks noGrp="1"/>
          </p:cNvSpPr>
          <p:nvPr>
            <p:ph type="body" sz="quarter" idx="17" hasCustomPrompt="1"/>
          </p:nvPr>
        </p:nvSpPr>
        <p:spPr>
          <a:xfrm>
            <a:off x="628650" y="1547607"/>
            <a:ext cx="5200233" cy="391749"/>
          </a:xfrm>
        </p:spPr>
        <p:txBody>
          <a:bodyPr/>
          <a:lstStyle>
            <a:lvl1pPr>
              <a:defRPr sz="2000">
                <a:solidFill>
                  <a:schemeClr val="bg1"/>
                </a:solidFill>
                <a:latin typeface="+mn-lt"/>
                <a:ea typeface="+mn-ea"/>
                <a:cs typeface="+mn-cs"/>
                <a:sym typeface="+mn-lt"/>
              </a:defRPr>
            </a:lvl1pPr>
          </a:lstStyle>
          <a:p>
            <a:pPr lvl="0"/>
            <a:r>
              <a:rPr lang="en-US" dirty="0"/>
              <a:t>Sub Header</a:t>
            </a:r>
          </a:p>
        </p:txBody>
      </p:sp>
      <p:sp>
        <p:nvSpPr>
          <p:cNvPr id="3" name="Text Placeholder 2">
            <a:extLst>
              <a:ext uri="{FF2B5EF4-FFF2-40B4-BE49-F238E27FC236}">
                <a16:creationId xmlns:a16="http://schemas.microsoft.com/office/drawing/2014/main" id="{4272F84A-B7B3-49AA-90FC-963FDC6D0BCC}"/>
              </a:ext>
            </a:extLst>
          </p:cNvPr>
          <p:cNvSpPr>
            <a:spLocks noGrp="1"/>
          </p:cNvSpPr>
          <p:nvPr>
            <p:ph type="body" sz="quarter" idx="16" hasCustomPrompt="1"/>
          </p:nvPr>
        </p:nvSpPr>
        <p:spPr>
          <a:xfrm>
            <a:off x="628420" y="976479"/>
            <a:ext cx="5192088" cy="535798"/>
          </a:xfrm>
        </p:spPr>
        <p:txBody>
          <a:bodyPr anchor="b"/>
          <a:lstStyle>
            <a:lvl1pPr>
              <a:defRPr sz="4000" b="1">
                <a:solidFill>
                  <a:schemeClr val="bg1"/>
                </a:solidFill>
                <a:latin typeface="+mn-lt"/>
                <a:ea typeface="+mn-ea"/>
                <a:cs typeface="+mn-cs"/>
                <a:sym typeface="+mn-lt"/>
              </a:defRPr>
            </a:lvl1pPr>
          </a:lstStyle>
          <a:p>
            <a:pPr lvl="0"/>
            <a:r>
              <a:rPr lang="en-US" dirty="0"/>
              <a:t>Divider</a:t>
            </a:r>
          </a:p>
        </p:txBody>
      </p:sp>
      <p:sp>
        <p:nvSpPr>
          <p:cNvPr id="10" name="Footer Placeholder 4">
            <a:extLst>
              <a:ext uri="{FF2B5EF4-FFF2-40B4-BE49-F238E27FC236}">
                <a16:creationId xmlns:a16="http://schemas.microsoft.com/office/drawing/2014/main" id="{02ECCD8A-D303-0643-A8ED-A657FC2A6B5C}"/>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mn-lt"/>
                <a:ea typeface="+mn-ea"/>
                <a:cs typeface="+mn-cs"/>
                <a:sym typeface="+mn-lt"/>
              </a:defRPr>
            </a:lvl1pPr>
          </a:lstStyle>
          <a:p>
            <a:endParaRPr lang="en-IN" dirty="0">
              <a:sym typeface="+mn-lt"/>
            </a:endParaRPr>
          </a:p>
        </p:txBody>
      </p:sp>
      <p:sp>
        <p:nvSpPr>
          <p:cNvPr id="12" name="Slide Number Placeholder 5">
            <a:extLst>
              <a:ext uri="{FF2B5EF4-FFF2-40B4-BE49-F238E27FC236}">
                <a16:creationId xmlns:a16="http://schemas.microsoft.com/office/drawing/2014/main" id="{E3DB86FB-C8F8-9D42-AEDE-2774161C875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pic>
        <p:nvPicPr>
          <p:cNvPr id="4" name="Picture 3"/>
          <p:cNvPicPr>
            <a:picLocks noChangeAspect="1"/>
          </p:cNvPicPr>
          <p:nvPr userDrawn="1"/>
        </p:nvPicPr>
        <p:blipFill rotWithShape="1">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rcRect l="30513" t="1" r="9904" b="504"/>
          <a:stretch/>
        </p:blipFill>
        <p:spPr>
          <a:xfrm>
            <a:off x="6070600" y="-28929"/>
            <a:ext cx="6186462" cy="6886929"/>
          </a:xfrm>
          <a:prstGeom prst="rect">
            <a:avLst/>
          </a:prstGeom>
        </p:spPr>
      </p:pic>
    </p:spTree>
    <p:extLst>
      <p:ext uri="{BB962C8B-B14F-4D97-AF65-F5344CB8AC3E}">
        <p14:creationId xmlns:p14="http://schemas.microsoft.com/office/powerpoint/2010/main" val="5422440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Green two third">
    <p:bg bwMode="gray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BC638D10-CB54-494B-B225-E24AFA05DC14}"/>
              </a:ext>
            </a:extLst>
          </p:cNvPr>
          <p:cNvGraphicFramePr>
            <a:graphicFrameLocks noChangeAspect="1"/>
          </p:cNvGraphicFramePr>
          <p:nvPr userDrawn="1">
            <p:custDataLst>
              <p:tags r:id="rId1"/>
            </p:custDataLst>
            <p:extLst>
              <p:ext uri="{D42A27DB-BD31-4B8C-83A1-F6EECF244321}">
                <p14:modId xmlns:p14="http://schemas.microsoft.com/office/powerpoint/2010/main" val="32366344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BC638D10-CB54-494B-B225-E24AFA05DC1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F0044CE3-8E28-4D80-8586-8014C300FA53}"/>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7409849" y="0"/>
            <a:ext cx="416951" cy="6858000"/>
          </a:xfrm>
          <a:prstGeom prst="rect">
            <a:avLst/>
          </a:prstGeom>
        </p:spPr>
      </p:pic>
      <p:sp>
        <p:nvSpPr>
          <p:cNvPr id="10" name="Rectangle 9"/>
          <p:cNvSpPr/>
          <p:nvPr userDrawn="1"/>
        </p:nvSpPr>
        <p:spPr bwMode="gray">
          <a:xfrm>
            <a:off x="7819543" y="0"/>
            <a:ext cx="437245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1" name="Picture Placeholder 5"/>
          <p:cNvSpPr>
            <a:spLocks noGrp="1"/>
          </p:cNvSpPr>
          <p:nvPr>
            <p:ph type="pic" sz="quarter" idx="11" hasCustomPrompt="1"/>
          </p:nvPr>
        </p:nvSpPr>
        <p:spPr>
          <a:xfrm>
            <a:off x="7820025" y="0"/>
            <a:ext cx="4371975" cy="6858000"/>
          </a:xfrm>
          <a:prstGeom prst="rect">
            <a:avLst/>
          </a:prstGeom>
          <a:noFill/>
        </p:spPr>
        <p:txBody>
          <a:bodyPr lIns="182880" tIns="914400" rIns="182880" bIns="914400"/>
          <a:lstStyle>
            <a:lvl1pPr algn="ctr">
              <a:defRPr sz="1600">
                <a:solidFill>
                  <a:schemeClr val="tx1"/>
                </a:solidFill>
                <a:latin typeface="+mn-lt"/>
                <a:ea typeface="+mn-ea"/>
                <a:cs typeface="+mn-cs"/>
                <a:sym typeface="+mn-lt"/>
              </a:defRPr>
            </a:lvl1pPr>
          </a:lstStyle>
          <a:p>
            <a:r>
              <a:rPr lang="en-US" dirty="0"/>
              <a:t>Click icon below to insert an image or remove this placeholder to use the whitespace in another way</a:t>
            </a:r>
          </a:p>
        </p:txBody>
      </p:sp>
      <p:sp>
        <p:nvSpPr>
          <p:cNvPr id="14" name="Title 1"/>
          <p:cNvSpPr>
            <a:spLocks noGrp="1"/>
          </p:cNvSpPr>
          <p:nvPr>
            <p:ph type="title" hasCustomPrompt="1"/>
          </p:nvPr>
        </p:nvSpPr>
        <p:spPr bwMode="blackWhite">
          <a:xfrm>
            <a:off x="630000" y="1804650"/>
            <a:ext cx="6247552" cy="3286800"/>
          </a:xfrm>
          <a:prstGeom prst="rect">
            <a:avLst/>
          </a:prstGeom>
        </p:spPr>
        <p:txBody>
          <a:bodyPr anchor="ctr">
            <a:noAutofit/>
          </a:bodyPr>
          <a:lstStyle>
            <a:lvl1pPr>
              <a:defRPr sz="4400">
                <a:solidFill>
                  <a:schemeClr val="bg1"/>
                </a:solidFill>
                <a:latin typeface="+mj-lt"/>
                <a:ea typeface="+mj-ea"/>
                <a:cs typeface="+mj-cs"/>
                <a:sym typeface="+mj-lt"/>
              </a:defRPr>
            </a:lvl1pPr>
          </a:lstStyle>
          <a:p>
            <a:r>
              <a:rPr lang="en-US" dirty="0"/>
              <a:t>Click to edit title</a:t>
            </a:r>
          </a:p>
        </p:txBody>
      </p:sp>
      <p:pic>
        <p:nvPicPr>
          <p:cNvPr id="17" name="Picture 16">
            <a:extLst>
              <a:ext uri="{FF2B5EF4-FFF2-40B4-BE49-F238E27FC236}">
                <a16:creationId xmlns:a16="http://schemas.microsoft.com/office/drawing/2014/main" id="{86C89C54-998B-479B-9208-EBE549D5768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175338E0-0356-4EE7-B17A-BDFA999EA09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15A264D3-873C-4B6F-99A7-DF26E1377DE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7208549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Left arro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D0483CCA-1097-4D19-88FD-CEA98AA11ECB}"/>
              </a:ext>
            </a:extLst>
          </p:cNvPr>
          <p:cNvGraphicFramePr>
            <a:graphicFrameLocks noChangeAspect="1"/>
          </p:cNvGraphicFramePr>
          <p:nvPr userDrawn="1">
            <p:custDataLst>
              <p:tags r:id="rId1"/>
            </p:custDataLst>
            <p:extLst>
              <p:ext uri="{D42A27DB-BD31-4B8C-83A1-F6EECF244321}">
                <p14:modId xmlns:p14="http://schemas.microsoft.com/office/powerpoint/2010/main" val="38663128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D0483CCA-1097-4D19-88FD-CEA98AA11EC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3F8E76B7-9AD9-408B-9B2D-66D77F627C2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6" name="Freeform 14"/>
          <p:cNvSpPr/>
          <p:nvPr userDrawn="1"/>
        </p:nvSpPr>
        <p:spPr bwMode="ltGray">
          <a:xfrm>
            <a:off x="1524" y="131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7" name="Title 2"/>
          <p:cNvSpPr>
            <a:spLocks noGrp="1"/>
          </p:cNvSpPr>
          <p:nvPr>
            <p:ph type="title" hasCustomPrompt="1"/>
          </p:nvPr>
        </p:nvSpPr>
        <p:spPr>
          <a:xfrm>
            <a:off x="630000" y="2764203"/>
            <a:ext cx="2478638" cy="1314311"/>
          </a:xfrm>
          <a:prstGeom prst="rect">
            <a:avLst/>
          </a:prstGeom>
        </p:spPr>
        <p:txBody>
          <a:bodyPr anchor="ctr">
            <a:noAutofit/>
          </a:bodyPr>
          <a:lstStyle>
            <a:lvl1pPr>
              <a:defRPr sz="3200" baseline="0">
                <a:solidFill>
                  <a:schemeClr val="tx2"/>
                </a:solidFill>
                <a:latin typeface="+mj-lt"/>
                <a:ea typeface="+mj-ea"/>
                <a:cs typeface="+mj-cs"/>
                <a:sym typeface="+mj-lt"/>
              </a:defRPr>
            </a:lvl1pPr>
          </a:lstStyle>
          <a:p>
            <a:r>
              <a:rPr lang="en-US" dirty="0">
                <a:solidFill>
                  <a:schemeClr val="tx2"/>
                </a:solidFill>
              </a:rPr>
              <a:t>Click to add title</a:t>
            </a:r>
          </a:p>
        </p:txBody>
      </p:sp>
      <p:pic>
        <p:nvPicPr>
          <p:cNvPr id="9" name="Picture 8"/>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3132442" y="3590399"/>
            <a:ext cx="1365250" cy="3382962"/>
          </a:xfrm>
          <a:custGeom>
            <a:avLst/>
            <a:gdLst>
              <a:gd name="connsiteX0" fmla="*/ 919541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264716 h 3382962"/>
              <a:gd name="connsiteX5" fmla="*/ 129871 w 1365250"/>
              <a:gd name="connsiteY5" fmla="*/ 3267601 h 3382962"/>
              <a:gd name="connsiteX6" fmla="*/ 0 w 1365250"/>
              <a:gd name="connsiteY6" fmla="*/ 0 h 3382962"/>
              <a:gd name="connsiteX7" fmla="*/ 909386 w 1365250"/>
              <a:gd name="connsiteY7" fmla="*/ 0 h 3382962"/>
              <a:gd name="connsiteX8" fmla="*/ 0 w 1365250"/>
              <a:gd name="connsiteY8" fmla="*/ 298560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19541" y="0"/>
                </a:moveTo>
                <a:lnTo>
                  <a:pt x="1365250" y="0"/>
                </a:lnTo>
                <a:lnTo>
                  <a:pt x="1365250" y="3382962"/>
                </a:lnTo>
                <a:lnTo>
                  <a:pt x="0" y="3382962"/>
                </a:lnTo>
                <a:lnTo>
                  <a:pt x="0" y="3264716"/>
                </a:lnTo>
                <a:lnTo>
                  <a:pt x="129871" y="3267601"/>
                </a:lnTo>
                <a:close/>
                <a:moveTo>
                  <a:pt x="0" y="0"/>
                </a:moveTo>
                <a:lnTo>
                  <a:pt x="909386" y="0"/>
                </a:lnTo>
                <a:lnTo>
                  <a:pt x="0" y="2985607"/>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10BC618-D085-4298-AF30-2FD640A647FD}"/>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2" name="Text Placeholder 23">
            <a:extLst>
              <a:ext uri="{FF2B5EF4-FFF2-40B4-BE49-F238E27FC236}">
                <a16:creationId xmlns:a16="http://schemas.microsoft.com/office/drawing/2014/main" id="{7ECAFD4C-C647-4076-8053-8ECD5A90475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7E20AC0A-8B3E-40A0-AF9A-04EC2E41D7DC}"/>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743054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Green left arrow">
    <p:bg>
      <p:bgPr>
        <a:solidFill>
          <a:srgbClr val="F2F2F2"/>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D1684E6-8C0C-4E28-8F2A-7DA8171DA671}"/>
              </a:ext>
            </a:extLst>
          </p:cNvPr>
          <p:cNvGraphicFramePr>
            <a:graphicFrameLocks noChangeAspect="1"/>
          </p:cNvGraphicFramePr>
          <p:nvPr userDrawn="1">
            <p:custDataLst>
              <p:tags r:id="rId1"/>
            </p:custDataLst>
            <p:extLst>
              <p:ext uri="{D42A27DB-BD31-4B8C-83A1-F6EECF244321}">
                <p14:modId xmlns:p14="http://schemas.microsoft.com/office/powerpoint/2010/main" val="39484309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5D1684E6-8C0C-4E28-8F2A-7DA8171DA67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CD0788C3-42E1-49EB-A173-B8C9C3DD9D57}"/>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6" name="Freeform 14"/>
          <p:cNvSpPr/>
          <p:nvPr userDrawn="1"/>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3" name="Title 2"/>
          <p:cNvSpPr>
            <a:spLocks noGrp="1"/>
          </p:cNvSpPr>
          <p:nvPr>
            <p:ph type="title" hasCustomPrompt="1"/>
          </p:nvPr>
        </p:nvSpPr>
        <p:spPr>
          <a:xfrm>
            <a:off x="630000" y="2764203"/>
            <a:ext cx="2478638" cy="1314311"/>
          </a:xfrm>
        </p:spPr>
        <p:txBody>
          <a:bodyPr anchor="ctr" anchorCtr="0">
            <a:noAutofit/>
          </a:bodyPr>
          <a:lstStyle>
            <a:lvl1pPr>
              <a:defRPr sz="3200" baseline="0">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6216" b="7716"/>
          <a:stretch/>
        </p:blipFill>
        <p:spPr>
          <a:xfrm rot="120000">
            <a:off x="2174642" y="3402828"/>
            <a:ext cx="2694666" cy="3461745"/>
          </a:xfrm>
          <a:custGeom>
            <a:avLst/>
            <a:gdLst>
              <a:gd name="connsiteX0" fmla="*/ 0 w 2694666"/>
              <a:gd name="connsiteY0" fmla="*/ 0 h 3461745"/>
              <a:gd name="connsiteX1" fmla="*/ 2694666 w 2694666"/>
              <a:gd name="connsiteY1" fmla="*/ 0 h 3461745"/>
              <a:gd name="connsiteX2" fmla="*/ 2694666 w 2694666"/>
              <a:gd name="connsiteY2" fmla="*/ 3461745 h 3461745"/>
              <a:gd name="connsiteX3" fmla="*/ 1325678 w 2694666"/>
              <a:gd name="connsiteY3" fmla="*/ 3461745 h 3461745"/>
              <a:gd name="connsiteX4" fmla="*/ 1671729 w 2694666"/>
              <a:gd name="connsiteY4" fmla="*/ 3449661 h 3461745"/>
              <a:gd name="connsiteX5" fmla="*/ 1894583 w 2694666"/>
              <a:gd name="connsiteY5" fmla="*/ 6023 h 3461745"/>
              <a:gd name="connsiteX6" fmla="*/ 1847153 w 2694666"/>
              <a:gd name="connsiteY6" fmla="*/ 12445 h 3461745"/>
              <a:gd name="connsiteX7" fmla="*/ 1149427 w 2694666"/>
              <a:gd name="connsiteY7" fmla="*/ 3461745 h 3461745"/>
              <a:gd name="connsiteX8" fmla="*/ 0 w 2694666"/>
              <a:gd name="connsiteY8" fmla="*/ 3461745 h 3461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4666" h="3461745">
                <a:moveTo>
                  <a:pt x="0" y="0"/>
                </a:moveTo>
                <a:lnTo>
                  <a:pt x="2694666" y="0"/>
                </a:lnTo>
                <a:lnTo>
                  <a:pt x="2694666" y="3461745"/>
                </a:lnTo>
                <a:lnTo>
                  <a:pt x="1325678" y="3461745"/>
                </a:lnTo>
                <a:lnTo>
                  <a:pt x="1671729" y="3449661"/>
                </a:lnTo>
                <a:lnTo>
                  <a:pt x="1894583" y="6023"/>
                </a:lnTo>
                <a:lnTo>
                  <a:pt x="1847153" y="12445"/>
                </a:lnTo>
                <a:lnTo>
                  <a:pt x="1149427" y="3461745"/>
                </a:lnTo>
                <a:lnTo>
                  <a:pt x="0" y="3461745"/>
                </a:lnTo>
                <a:close/>
              </a:path>
            </a:pathLst>
          </a:custGeom>
        </p:spPr>
      </p:pic>
      <p:pic>
        <p:nvPicPr>
          <p:cNvPr id="11" name="Picture 10">
            <a:extLst>
              <a:ext uri="{FF2B5EF4-FFF2-40B4-BE49-F238E27FC236}">
                <a16:creationId xmlns:a16="http://schemas.microsoft.com/office/drawing/2014/main" id="{1E8AD4F7-D0A3-4CAA-8C20-8670C962B9A3}"/>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B98E2F8D-D714-422A-9108-FE7071863C7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8B3E0BFF-D6AA-4B7F-A909-7D89DB4A9A4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4363622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Arrow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2844678565"/>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324" imgH="324" progId="TCLayout.ActiveDocument.1">
                  <p:embed/>
                </p:oleObj>
              </mc:Choice>
              <mc:Fallback>
                <p:oleObj name="think-cell Slide" r:id="rId4" imgW="324" imgH="324"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05D3087-9A39-4F02-B502-32656A33FB0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3" name="Pentagon 3"/>
          <p:cNvSpPr/>
          <p:nvPr userDrawn="1"/>
        </p:nvSpPr>
        <p:spPr bwMode="white">
          <a:xfrm>
            <a:off x="1" y="0"/>
            <a:ext cx="5426920" cy="6858000"/>
          </a:xfrm>
          <a:prstGeom prst="homePlate">
            <a:avLst>
              <a:gd name="adj" fmla="val 12939"/>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4"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chemeClr val="tx2"/>
                </a:solidFill>
                <a:latin typeface="+mj-lt"/>
                <a:ea typeface="+mj-ea"/>
                <a:cs typeface="+mj-cs"/>
                <a:sym typeface="+mj-lt"/>
              </a:defRPr>
            </a:lvl1pPr>
          </a:lstStyle>
          <a:p>
            <a:r>
              <a:rPr lang="en-US" dirty="0"/>
              <a:t>Click to add title</a:t>
            </a:r>
          </a:p>
        </p:txBody>
      </p:sp>
      <p:pic>
        <p:nvPicPr>
          <p:cNvPr id="15" name="Picture 14"/>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581525" y="3394392"/>
            <a:ext cx="1298575" cy="3571875"/>
          </a:xfrm>
          <a:custGeom>
            <a:avLst/>
            <a:gdLst>
              <a:gd name="connsiteX0" fmla="*/ 0 w 1298575"/>
              <a:gd name="connsiteY0" fmla="*/ 0 h 3571875"/>
              <a:gd name="connsiteX1" fmla="*/ 1298575 w 1298575"/>
              <a:gd name="connsiteY1" fmla="*/ 0 h 3571875"/>
              <a:gd name="connsiteX2" fmla="*/ 1298575 w 1298575"/>
              <a:gd name="connsiteY2" fmla="*/ 3571875 h 3571875"/>
              <a:gd name="connsiteX3" fmla="*/ 0 w 1298575"/>
              <a:gd name="connsiteY3" fmla="*/ 3571875 h 3571875"/>
              <a:gd name="connsiteX4" fmla="*/ 0 w 1298575"/>
              <a:gd name="connsiteY4" fmla="*/ 3465683 h 3571875"/>
              <a:gd name="connsiteX5" fmla="*/ 139700 w 1298575"/>
              <a:gd name="connsiteY5" fmla="*/ 3466783 h 3571875"/>
              <a:gd name="connsiteX6" fmla="*/ 841375 w 1298575"/>
              <a:gd name="connsiteY6" fmla="*/ 21908 h 3571875"/>
              <a:gd name="connsiteX7" fmla="*/ 0 w 1298575"/>
              <a:gd name="connsiteY7" fmla="*/ 2642743 h 357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8575" h="3571875">
                <a:moveTo>
                  <a:pt x="0" y="0"/>
                </a:moveTo>
                <a:lnTo>
                  <a:pt x="1298575" y="0"/>
                </a:lnTo>
                <a:lnTo>
                  <a:pt x="1298575" y="3571875"/>
                </a:lnTo>
                <a:lnTo>
                  <a:pt x="0" y="3571875"/>
                </a:lnTo>
                <a:lnTo>
                  <a:pt x="0" y="3465683"/>
                </a:lnTo>
                <a:lnTo>
                  <a:pt x="139700" y="3466783"/>
                </a:lnTo>
                <a:lnTo>
                  <a:pt x="841375" y="21908"/>
                </a:lnTo>
                <a:lnTo>
                  <a:pt x="0" y="2642743"/>
                </a:lnTo>
                <a:close/>
              </a:path>
            </a:pathLst>
          </a:cu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404DF7BD-1A5F-42E5-A2FF-42A22FED050A}"/>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184E3B97-DA7E-47F3-A5E1-42740A187E4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7862F42D-8703-4BB9-918F-3D5C4C3FBEB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225680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Green arrow one third">
    <p:bg>
      <p:bgPr>
        <a:solidFill>
          <a:srgbClr val="F2F2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270B05B1-8E62-4B21-A2A6-44073BB7F531}"/>
              </a:ext>
            </a:extLst>
          </p:cNvPr>
          <p:cNvGraphicFramePr>
            <a:graphicFrameLocks noChangeAspect="1"/>
          </p:cNvGraphicFramePr>
          <p:nvPr userDrawn="1">
            <p:custDataLst>
              <p:tags r:id="rId1"/>
            </p:custDataLst>
            <p:extLst>
              <p:ext uri="{D42A27DB-BD31-4B8C-83A1-F6EECF244321}">
                <p14:modId xmlns:p14="http://schemas.microsoft.com/office/powerpoint/2010/main" val="25492762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270B05B1-8E62-4B21-A2A6-44073BB7F5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89F3672-C818-4795-866D-E081477EAE2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3" name="Pentagon 3"/>
          <p:cNvSpPr/>
          <p:nvPr userDrawn="1"/>
        </p:nvSpPr>
        <p:spPr bwMode="white">
          <a:xfrm>
            <a:off x="1" y="0"/>
            <a:ext cx="5426920"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4"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7562" b="6867"/>
          <a:stretch/>
        </p:blipFill>
        <p:spPr>
          <a:xfrm>
            <a:off x="3578059" y="3416300"/>
            <a:ext cx="2694666" cy="3441700"/>
          </a:xfrm>
          <a:custGeom>
            <a:avLst/>
            <a:gdLst>
              <a:gd name="connsiteX0" fmla="*/ 2040063 w 2694666"/>
              <a:gd name="connsiteY0" fmla="*/ 0 h 3441700"/>
              <a:gd name="connsiteX1" fmla="*/ 2694666 w 2694666"/>
              <a:gd name="connsiteY1" fmla="*/ 0 h 3441700"/>
              <a:gd name="connsiteX2" fmla="*/ 2694666 w 2694666"/>
              <a:gd name="connsiteY2" fmla="*/ 3441700 h 3441700"/>
              <a:gd name="connsiteX3" fmla="*/ 1510783 w 2694666"/>
              <a:gd name="connsiteY3" fmla="*/ 3441700 h 3441700"/>
              <a:gd name="connsiteX4" fmla="*/ 1816742 w 2694666"/>
              <a:gd name="connsiteY4" fmla="*/ 365420 h 3441700"/>
              <a:gd name="connsiteX5" fmla="*/ 2022641 w 2694666"/>
              <a:gd name="connsiteY5" fmla="*/ 379413 h 3441700"/>
              <a:gd name="connsiteX6" fmla="*/ 0 w 2694666"/>
              <a:gd name="connsiteY6" fmla="*/ 0 h 3441700"/>
              <a:gd name="connsiteX7" fmla="*/ 1846270 w 2694666"/>
              <a:gd name="connsiteY7" fmla="*/ 0 h 3441700"/>
              <a:gd name="connsiteX8" fmla="*/ 1848810 w 2694666"/>
              <a:gd name="connsiteY8" fmla="*/ 12700 h 3441700"/>
              <a:gd name="connsiteX9" fmla="*/ 1777372 w 2694666"/>
              <a:gd name="connsiteY9" fmla="*/ 362744 h 3441700"/>
              <a:gd name="connsiteX10" fmla="*/ 1780172 w 2694666"/>
              <a:gd name="connsiteY10" fmla="*/ 362934 h 3441700"/>
              <a:gd name="connsiteX11" fmla="*/ 1144340 w 2694666"/>
              <a:gd name="connsiteY11" fmla="*/ 3441700 h 3441700"/>
              <a:gd name="connsiteX12" fmla="*/ 0 w 2694666"/>
              <a:gd name="connsiteY12" fmla="*/ 3441700 h 344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94666" h="3441700">
                <a:moveTo>
                  <a:pt x="2040063" y="0"/>
                </a:moveTo>
                <a:lnTo>
                  <a:pt x="2694666" y="0"/>
                </a:lnTo>
                <a:lnTo>
                  <a:pt x="2694666" y="3441700"/>
                </a:lnTo>
                <a:lnTo>
                  <a:pt x="1510783" y="3441700"/>
                </a:lnTo>
                <a:lnTo>
                  <a:pt x="1816742" y="365420"/>
                </a:lnTo>
                <a:lnTo>
                  <a:pt x="2022641" y="379413"/>
                </a:lnTo>
                <a:close/>
                <a:moveTo>
                  <a:pt x="0" y="0"/>
                </a:moveTo>
                <a:lnTo>
                  <a:pt x="1846270" y="0"/>
                </a:lnTo>
                <a:lnTo>
                  <a:pt x="1848810" y="12700"/>
                </a:lnTo>
                <a:lnTo>
                  <a:pt x="1777372" y="362744"/>
                </a:lnTo>
                <a:lnTo>
                  <a:pt x="1780172" y="362934"/>
                </a:lnTo>
                <a:lnTo>
                  <a:pt x="1144340" y="3441700"/>
                </a:lnTo>
                <a:lnTo>
                  <a:pt x="0" y="3441700"/>
                </a:lnTo>
                <a:close/>
              </a:path>
            </a:pathLst>
          </a:custGeom>
        </p:spPr>
      </p:pic>
      <p:pic>
        <p:nvPicPr>
          <p:cNvPr id="12" name="Picture 11">
            <a:extLst>
              <a:ext uri="{FF2B5EF4-FFF2-40B4-BE49-F238E27FC236}">
                <a16:creationId xmlns:a16="http://schemas.microsoft.com/office/drawing/2014/main" id="{381E5A4D-55F4-4CC9-9949-C8B2A8A157FF}"/>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1" name="Text Placeholder 23">
            <a:extLst>
              <a:ext uri="{FF2B5EF4-FFF2-40B4-BE49-F238E27FC236}">
                <a16:creationId xmlns:a16="http://schemas.microsoft.com/office/drawing/2014/main" id="{4D4B570F-8904-40E2-8B1C-C0430D03C2D5}"/>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301191F8-825A-4B71-A472-503EE3BA8ED5}"/>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1866140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Arrow half">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8C89CB87-C9C5-4D97-95C7-42E8414C7075}"/>
              </a:ext>
            </a:extLst>
          </p:cNvPr>
          <p:cNvGraphicFramePr>
            <a:graphicFrameLocks noChangeAspect="1"/>
          </p:cNvGraphicFramePr>
          <p:nvPr userDrawn="1">
            <p:custDataLst>
              <p:tags r:id="rId1"/>
            </p:custDataLst>
            <p:extLst>
              <p:ext uri="{D42A27DB-BD31-4B8C-83A1-F6EECF244321}">
                <p14:modId xmlns:p14="http://schemas.microsoft.com/office/powerpoint/2010/main" val="6588305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8C89CB87-C9C5-4D97-95C7-42E8414C707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9C7A249B-CB47-4836-8F4C-2765D102B15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4" name="Pentagon 8"/>
          <p:cNvSpPr/>
          <p:nvPr userDrawn="1"/>
        </p:nvSpPr>
        <p:spPr bwMode="white">
          <a:xfrm>
            <a:off x="0" y="0"/>
            <a:ext cx="6363546" cy="6858000"/>
          </a:xfrm>
          <a:prstGeom prst="homePlate">
            <a:avLst>
              <a:gd name="adj" fmla="val 12939"/>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6" name="Title 2"/>
          <p:cNvSpPr>
            <a:spLocks noGrp="1"/>
          </p:cNvSpPr>
          <p:nvPr>
            <p:ph type="title" hasCustomPrompt="1"/>
          </p:nvPr>
        </p:nvSpPr>
        <p:spPr>
          <a:xfrm>
            <a:off x="630000" y="622800"/>
            <a:ext cx="4673646"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9" name="Picture 8"/>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397806" y="3589606"/>
            <a:ext cx="1365250" cy="3382962"/>
          </a:xfrm>
          <a:custGeom>
            <a:avLst/>
            <a:gdLst>
              <a:gd name="connsiteX0" fmla="*/ 920598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320782 h 3382962"/>
              <a:gd name="connsiteX5" fmla="*/ 126694 w 1365250"/>
              <a:gd name="connsiteY5" fmla="*/ 3320782 h 3382962"/>
              <a:gd name="connsiteX6" fmla="*/ 0 w 1365250"/>
              <a:gd name="connsiteY6" fmla="*/ 0 h 3382962"/>
              <a:gd name="connsiteX7" fmla="*/ 908172 w 1365250"/>
              <a:gd name="connsiteY7" fmla="*/ 0 h 3382962"/>
              <a:gd name="connsiteX8" fmla="*/ 0 w 1365250"/>
              <a:gd name="connsiteY8" fmla="*/ 289035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20598" y="0"/>
                </a:moveTo>
                <a:lnTo>
                  <a:pt x="1365250" y="0"/>
                </a:lnTo>
                <a:lnTo>
                  <a:pt x="1365250" y="3382962"/>
                </a:lnTo>
                <a:lnTo>
                  <a:pt x="0" y="3382962"/>
                </a:lnTo>
                <a:lnTo>
                  <a:pt x="0" y="3320782"/>
                </a:lnTo>
                <a:lnTo>
                  <a:pt x="126694" y="3320782"/>
                </a:lnTo>
                <a:close/>
                <a:moveTo>
                  <a:pt x="0" y="0"/>
                </a:moveTo>
                <a:lnTo>
                  <a:pt x="908172" y="0"/>
                </a:lnTo>
                <a:lnTo>
                  <a:pt x="0" y="2890357"/>
                </a:lnTo>
                <a:close/>
              </a:path>
            </a:pathLst>
          </a:cu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CB90D48-660C-4E1E-8BE1-782EE801F4F0}"/>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20" name="Text Placeholder 12">
            <a:extLst>
              <a:ext uri="{FF2B5EF4-FFF2-40B4-BE49-F238E27FC236}">
                <a16:creationId xmlns:a16="http://schemas.microsoft.com/office/drawing/2014/main" id="{249D3A88-B61E-4DF6-BC63-3BC09F4823B9}"/>
              </a:ext>
            </a:extLst>
          </p:cNvPr>
          <p:cNvSpPr>
            <a:spLocks noGrp="1"/>
          </p:cNvSpPr>
          <p:nvPr>
            <p:ph type="body" sz="quarter" idx="10" hasCustomPrompt="1"/>
          </p:nvPr>
        </p:nvSpPr>
        <p:spPr>
          <a:xfrm>
            <a:off x="628652" y="1139167"/>
            <a:ext cx="4673646"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48F8EAA2-5F1A-45B8-8FF3-AEA9F941E57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82CF720C-3C96-4B92-8A84-84BBE2DB495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5997781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Green arrow half">
    <p:bg>
      <p:bgPr>
        <a:solidFill>
          <a:srgbClr val="F2F2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A7BA762-C6F7-494E-9E53-331DA6842514}"/>
              </a:ext>
            </a:extLst>
          </p:cNvPr>
          <p:cNvGraphicFramePr>
            <a:graphicFrameLocks noChangeAspect="1"/>
          </p:cNvGraphicFramePr>
          <p:nvPr userDrawn="1">
            <p:custDataLst>
              <p:tags r:id="rId1"/>
            </p:custDataLst>
            <p:extLst>
              <p:ext uri="{D42A27DB-BD31-4B8C-83A1-F6EECF244321}">
                <p14:modId xmlns:p14="http://schemas.microsoft.com/office/powerpoint/2010/main" val="176375937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A7BA762-C6F7-494E-9E53-331DA684251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DE2B35F-4E8D-4833-9C6B-B8B08E808DC6}"/>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4" name="Pentagon 8"/>
          <p:cNvSpPr/>
          <p:nvPr userDrawn="1"/>
        </p:nvSpPr>
        <p:spPr bwMode="white">
          <a:xfrm>
            <a:off x="0" y="0"/>
            <a:ext cx="6363546"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6" name="Title 2"/>
          <p:cNvSpPr>
            <a:spLocks noGrp="1"/>
          </p:cNvSpPr>
          <p:nvPr>
            <p:ph type="title" hasCustomPrompt="1"/>
          </p:nvPr>
        </p:nvSpPr>
        <p:spPr>
          <a:xfrm>
            <a:off x="630000" y="622800"/>
            <a:ext cx="4673646"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rgbClr val="FFFFFF"/>
                </a:solidFill>
                <a:latin typeface="+mj-lt"/>
                <a:ea typeface="+mj-ea"/>
                <a:cs typeface="+mj-cs"/>
                <a:sym typeface="+mj-lt"/>
              </a:defRPr>
            </a:lvl1pPr>
          </a:lstStyle>
          <a:p>
            <a:pPr lvl="0"/>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4460172" y="3407803"/>
            <a:ext cx="2694666" cy="3456551"/>
          </a:xfrm>
          <a:custGeom>
            <a:avLst/>
            <a:gdLst>
              <a:gd name="connsiteX0" fmla="*/ 2136534 w 2694666"/>
              <a:gd name="connsiteY0" fmla="*/ 0 h 3456551"/>
              <a:gd name="connsiteX1" fmla="*/ 2694666 w 2694666"/>
              <a:gd name="connsiteY1" fmla="*/ 0 h 3456551"/>
              <a:gd name="connsiteX2" fmla="*/ 2694666 w 2694666"/>
              <a:gd name="connsiteY2" fmla="*/ 3456551 h 3456551"/>
              <a:gd name="connsiteX3" fmla="*/ 1957033 w 2694666"/>
              <a:gd name="connsiteY3" fmla="*/ 3456551 h 3456551"/>
              <a:gd name="connsiteX4" fmla="*/ 1856842 w 2694666"/>
              <a:gd name="connsiteY4" fmla="*/ 432620 h 3456551"/>
              <a:gd name="connsiteX5" fmla="*/ 1914577 w 2694666"/>
              <a:gd name="connsiteY5" fmla="*/ 426057 h 3456551"/>
              <a:gd name="connsiteX6" fmla="*/ 0 w 2694666"/>
              <a:gd name="connsiteY6" fmla="*/ 0 h 3456551"/>
              <a:gd name="connsiteX7" fmla="*/ 1841687 w 2694666"/>
              <a:gd name="connsiteY7" fmla="*/ 0 h 3456551"/>
              <a:gd name="connsiteX8" fmla="*/ 1142595 w 2694666"/>
              <a:gd name="connsiteY8" fmla="*/ 3456551 h 3456551"/>
              <a:gd name="connsiteX9" fmla="*/ 0 w 2694666"/>
              <a:gd name="connsiteY9"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94666" h="3456551">
                <a:moveTo>
                  <a:pt x="2136534" y="0"/>
                </a:moveTo>
                <a:lnTo>
                  <a:pt x="2694666" y="0"/>
                </a:lnTo>
                <a:lnTo>
                  <a:pt x="2694666" y="3456551"/>
                </a:lnTo>
                <a:lnTo>
                  <a:pt x="1957033" y="3456551"/>
                </a:lnTo>
                <a:lnTo>
                  <a:pt x="1856842" y="432620"/>
                </a:lnTo>
                <a:lnTo>
                  <a:pt x="1914577" y="426057"/>
                </a:lnTo>
                <a:close/>
                <a:moveTo>
                  <a:pt x="0" y="0"/>
                </a:moveTo>
                <a:lnTo>
                  <a:pt x="1841687" y="0"/>
                </a:lnTo>
                <a:lnTo>
                  <a:pt x="1142595" y="3456551"/>
                </a:lnTo>
                <a:lnTo>
                  <a:pt x="0" y="3456551"/>
                </a:lnTo>
                <a:close/>
              </a:path>
            </a:pathLst>
          </a:custGeom>
        </p:spPr>
      </p:pic>
      <p:pic>
        <p:nvPicPr>
          <p:cNvPr id="11" name="Picture 10">
            <a:extLst>
              <a:ext uri="{FF2B5EF4-FFF2-40B4-BE49-F238E27FC236}">
                <a16:creationId xmlns:a16="http://schemas.microsoft.com/office/drawing/2014/main" id="{3A7BC4C5-527D-4E93-84AA-9DE0FC811C4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7" name="Text Placeholder 12">
            <a:extLst>
              <a:ext uri="{FF2B5EF4-FFF2-40B4-BE49-F238E27FC236}">
                <a16:creationId xmlns:a16="http://schemas.microsoft.com/office/drawing/2014/main" id="{76467992-7AF2-4F86-B823-CAF6421645C0}"/>
              </a:ext>
            </a:extLst>
          </p:cNvPr>
          <p:cNvSpPr>
            <a:spLocks noGrp="1"/>
          </p:cNvSpPr>
          <p:nvPr>
            <p:ph type="body" sz="quarter" idx="10" hasCustomPrompt="1"/>
          </p:nvPr>
        </p:nvSpPr>
        <p:spPr>
          <a:xfrm>
            <a:off x="628652" y="1139167"/>
            <a:ext cx="4673646"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2" name="Text Placeholder 23">
            <a:extLst>
              <a:ext uri="{FF2B5EF4-FFF2-40B4-BE49-F238E27FC236}">
                <a16:creationId xmlns:a16="http://schemas.microsoft.com/office/drawing/2014/main" id="{39ED46C7-E981-4E54-A538-8A5B96F9B2F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919DF56F-0A25-495D-AB2E-35802B9C486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2110413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Arrow two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543B8D69-6523-4D10-AFBA-DB14C2BF0FE8}"/>
              </a:ext>
            </a:extLst>
          </p:cNvPr>
          <p:cNvGraphicFramePr>
            <a:graphicFrameLocks noChangeAspect="1"/>
          </p:cNvGraphicFramePr>
          <p:nvPr userDrawn="1">
            <p:custDataLst>
              <p:tags r:id="rId1"/>
            </p:custDataLst>
            <p:extLst>
              <p:ext uri="{D42A27DB-BD31-4B8C-83A1-F6EECF244321}">
                <p14:modId xmlns:p14="http://schemas.microsoft.com/office/powerpoint/2010/main" val="24509830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543B8D69-6523-4D10-AFBA-DB14C2BF0FE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C971D34C-1950-49FD-8840-44308AB36582}"/>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1" name="Title 3"/>
          <p:cNvSpPr>
            <a:spLocks noGrp="1"/>
          </p:cNvSpPr>
          <p:nvPr>
            <p:ph type="title" hasCustomPrompt="1"/>
          </p:nvPr>
        </p:nvSpPr>
        <p:spPr>
          <a:xfrm>
            <a:off x="630000" y="622800"/>
            <a:ext cx="62568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16" name="Picture 15"/>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7490339" y="3589606"/>
            <a:ext cx="1365250" cy="3382962"/>
          </a:xfrm>
          <a:custGeom>
            <a:avLst/>
            <a:gdLst>
              <a:gd name="connsiteX0" fmla="*/ 911531 w 1365250"/>
              <a:gd name="connsiteY0" fmla="*/ 0 h 3382962"/>
              <a:gd name="connsiteX1" fmla="*/ 1365250 w 1365250"/>
              <a:gd name="connsiteY1" fmla="*/ 0 h 3382962"/>
              <a:gd name="connsiteX2" fmla="*/ 1365250 w 1365250"/>
              <a:gd name="connsiteY2" fmla="*/ 3382962 h 3382962"/>
              <a:gd name="connsiteX3" fmla="*/ 107988 w 1365250"/>
              <a:gd name="connsiteY3" fmla="*/ 3382962 h 3382962"/>
              <a:gd name="connsiteX4" fmla="*/ 111422 w 1365250"/>
              <a:gd name="connsiteY4" fmla="*/ 3368118 h 3382962"/>
              <a:gd name="connsiteX5" fmla="*/ 129661 w 1365250"/>
              <a:gd name="connsiteY5" fmla="*/ 3368407 h 3382962"/>
              <a:gd name="connsiteX6" fmla="*/ 890411 w 1365250"/>
              <a:gd name="connsiteY6" fmla="*/ 0 h 3382962"/>
              <a:gd name="connsiteX7" fmla="*/ 897808 w 1365250"/>
              <a:gd name="connsiteY7" fmla="*/ 0 h 3382962"/>
              <a:gd name="connsiteX8" fmla="*/ 870584 w 1365250"/>
              <a:gd name="connsiteY8" fmla="*/ 85726 h 3382962"/>
              <a:gd name="connsiteX9" fmla="*/ 0 w 1365250"/>
              <a:gd name="connsiteY9" fmla="*/ 0 h 3382962"/>
              <a:gd name="connsiteX10" fmla="*/ 852736 w 1365250"/>
              <a:gd name="connsiteY10" fmla="*/ 0 h 3382962"/>
              <a:gd name="connsiteX11" fmla="*/ 0 w 1365250"/>
              <a:gd name="connsiteY11" fmla="*/ 1883543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5250" h="3382962">
                <a:moveTo>
                  <a:pt x="911531" y="0"/>
                </a:moveTo>
                <a:lnTo>
                  <a:pt x="1365250" y="0"/>
                </a:lnTo>
                <a:lnTo>
                  <a:pt x="1365250" y="3382962"/>
                </a:lnTo>
                <a:lnTo>
                  <a:pt x="107988" y="3382962"/>
                </a:lnTo>
                <a:lnTo>
                  <a:pt x="111422" y="3368118"/>
                </a:lnTo>
                <a:lnTo>
                  <a:pt x="129661" y="3368407"/>
                </a:lnTo>
                <a:close/>
                <a:moveTo>
                  <a:pt x="890411" y="0"/>
                </a:moveTo>
                <a:lnTo>
                  <a:pt x="897808" y="0"/>
                </a:lnTo>
                <a:lnTo>
                  <a:pt x="870584" y="85726"/>
                </a:lnTo>
                <a:close/>
                <a:moveTo>
                  <a:pt x="0" y="0"/>
                </a:moveTo>
                <a:lnTo>
                  <a:pt x="852736" y="0"/>
                </a:lnTo>
                <a:lnTo>
                  <a:pt x="0" y="1883543"/>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8366619-0109-4B8A-AE91-3CA016362426}"/>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8" name="Text Placeholder 12">
            <a:extLst>
              <a:ext uri="{FF2B5EF4-FFF2-40B4-BE49-F238E27FC236}">
                <a16:creationId xmlns:a16="http://schemas.microsoft.com/office/drawing/2014/main" id="{E664C829-1BCA-4E24-9382-213519956B98}"/>
              </a:ext>
            </a:extLst>
          </p:cNvPr>
          <p:cNvSpPr>
            <a:spLocks noGrp="1"/>
          </p:cNvSpPr>
          <p:nvPr>
            <p:ph type="body" sz="quarter" idx="10" hasCustomPrompt="1"/>
          </p:nvPr>
        </p:nvSpPr>
        <p:spPr>
          <a:xfrm>
            <a:off x="628652" y="1139167"/>
            <a:ext cx="6256800"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3" name="Text Placeholder 23">
            <a:extLst>
              <a:ext uri="{FF2B5EF4-FFF2-40B4-BE49-F238E27FC236}">
                <a16:creationId xmlns:a16="http://schemas.microsoft.com/office/drawing/2014/main" id="{EA54E30D-B5D8-4741-ADCA-CEC2F8439629}"/>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9DFCCD85-616D-45E5-8551-0A65A53C0B6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5551237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Green arrow two third">
    <p:bg>
      <p:bgPr>
        <a:solidFill>
          <a:srgbClr val="F2F2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2A1C218-7757-4A18-987A-219BE3A87308}"/>
              </a:ext>
            </a:extLst>
          </p:cNvPr>
          <p:cNvGraphicFramePr>
            <a:graphicFrameLocks noChangeAspect="1"/>
          </p:cNvGraphicFramePr>
          <p:nvPr userDrawn="1">
            <p:custDataLst>
              <p:tags r:id="rId1"/>
            </p:custDataLst>
            <p:extLst>
              <p:ext uri="{D42A27DB-BD31-4B8C-83A1-F6EECF244321}">
                <p14:modId xmlns:p14="http://schemas.microsoft.com/office/powerpoint/2010/main" val="212210096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2A1C218-7757-4A18-987A-219BE3A8730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DEE35681-764F-4713-A522-612587FC703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gradFill flip="none" rotWithShape="1">
            <a:gsLst>
              <a:gs pos="0">
                <a:schemeClr val="tx2"/>
              </a:gs>
              <a:gs pos="100000">
                <a:schemeClr val="accent2"/>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1" name="Title 3"/>
          <p:cNvSpPr>
            <a:spLocks noGrp="1"/>
          </p:cNvSpPr>
          <p:nvPr>
            <p:ph type="title" hasCustomPrompt="1"/>
          </p:nvPr>
        </p:nvSpPr>
        <p:spPr>
          <a:xfrm>
            <a:off x="630000" y="622800"/>
            <a:ext cx="62568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rgbClr val="FFFFFF"/>
                </a:solidFill>
                <a:latin typeface="+mj-lt"/>
                <a:ea typeface="+mj-ea"/>
                <a:cs typeface="+mj-cs"/>
                <a:sym typeface="+mj-lt"/>
              </a:defRPr>
            </a:lvl1pPr>
          </a:lstStyle>
          <a:p>
            <a:pPr lvl="0"/>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6567628" y="3407803"/>
            <a:ext cx="2694666" cy="3456551"/>
          </a:xfrm>
          <a:custGeom>
            <a:avLst/>
            <a:gdLst>
              <a:gd name="connsiteX0" fmla="*/ 2068299 w 2694666"/>
              <a:gd name="connsiteY0" fmla="*/ 0 h 3456551"/>
              <a:gd name="connsiteX1" fmla="*/ 2694666 w 2694666"/>
              <a:gd name="connsiteY1" fmla="*/ 0 h 3456551"/>
              <a:gd name="connsiteX2" fmla="*/ 2694666 w 2694666"/>
              <a:gd name="connsiteY2" fmla="*/ 3456551 h 3456551"/>
              <a:gd name="connsiteX3" fmla="*/ 1434992 w 2694666"/>
              <a:gd name="connsiteY3" fmla="*/ 3456551 h 3456551"/>
              <a:gd name="connsiteX4" fmla="*/ 0 w 2694666"/>
              <a:gd name="connsiteY4" fmla="*/ 0 h 3456551"/>
              <a:gd name="connsiteX5" fmla="*/ 1825478 w 2694666"/>
              <a:gd name="connsiteY5" fmla="*/ 0 h 3456551"/>
              <a:gd name="connsiteX6" fmla="*/ 1138791 w 2694666"/>
              <a:gd name="connsiteY6" fmla="*/ 3456551 h 3456551"/>
              <a:gd name="connsiteX7" fmla="*/ 0 w 2694666"/>
              <a:gd name="connsiteY7"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94666" h="3456551">
                <a:moveTo>
                  <a:pt x="2068299" y="0"/>
                </a:moveTo>
                <a:lnTo>
                  <a:pt x="2694666" y="0"/>
                </a:lnTo>
                <a:lnTo>
                  <a:pt x="2694666" y="3456551"/>
                </a:lnTo>
                <a:lnTo>
                  <a:pt x="1434992" y="3456551"/>
                </a:lnTo>
                <a:close/>
                <a:moveTo>
                  <a:pt x="0" y="0"/>
                </a:moveTo>
                <a:lnTo>
                  <a:pt x="1825478" y="0"/>
                </a:lnTo>
                <a:lnTo>
                  <a:pt x="1138791" y="3456551"/>
                </a:lnTo>
                <a:lnTo>
                  <a:pt x="0" y="3456551"/>
                </a:lnTo>
                <a:close/>
              </a:path>
            </a:pathLst>
          </a:custGeom>
        </p:spPr>
      </p:pic>
      <p:pic>
        <p:nvPicPr>
          <p:cNvPr id="13" name="Picture 12">
            <a:extLst>
              <a:ext uri="{FF2B5EF4-FFF2-40B4-BE49-F238E27FC236}">
                <a16:creationId xmlns:a16="http://schemas.microsoft.com/office/drawing/2014/main" id="{325C7299-8B5C-4583-92AF-54C9B80BF582}"/>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5" name="Text Placeholder 12">
            <a:extLst>
              <a:ext uri="{FF2B5EF4-FFF2-40B4-BE49-F238E27FC236}">
                <a16:creationId xmlns:a16="http://schemas.microsoft.com/office/drawing/2014/main" id="{2E9AA576-280F-4C60-8406-FC63B442E55E}"/>
              </a:ext>
            </a:extLst>
          </p:cNvPr>
          <p:cNvSpPr>
            <a:spLocks noGrp="1"/>
          </p:cNvSpPr>
          <p:nvPr>
            <p:ph type="body" sz="quarter" idx="10" hasCustomPrompt="1"/>
          </p:nvPr>
        </p:nvSpPr>
        <p:spPr>
          <a:xfrm>
            <a:off x="628652" y="1139167"/>
            <a:ext cx="6256800"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6" name="Text Placeholder 23">
            <a:extLst>
              <a:ext uri="{FF2B5EF4-FFF2-40B4-BE49-F238E27FC236}">
                <a16:creationId xmlns:a16="http://schemas.microsoft.com/office/drawing/2014/main" id="{0927314D-8A4E-4587-861A-7728EFC5D36A}"/>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7" name="Slide Number Placeholder 5">
            <a:extLst>
              <a:ext uri="{FF2B5EF4-FFF2-40B4-BE49-F238E27FC236}">
                <a16:creationId xmlns:a16="http://schemas.microsoft.com/office/drawing/2014/main" id="{EF81BECB-659D-4330-ADD6-29BFD06EBB1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8681189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Big statement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4B8A6EC5-6B24-42F0-A669-C22D5EA27F80}"/>
              </a:ext>
            </a:extLst>
          </p:cNvPr>
          <p:cNvGraphicFramePr>
            <a:graphicFrameLocks noChangeAspect="1"/>
          </p:cNvGraphicFramePr>
          <p:nvPr userDrawn="1">
            <p:custDataLst>
              <p:tags r:id="rId1"/>
            </p:custDataLst>
            <p:extLst>
              <p:ext uri="{D42A27DB-BD31-4B8C-83A1-F6EECF244321}">
                <p14:modId xmlns:p14="http://schemas.microsoft.com/office/powerpoint/2010/main" val="10671003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5" name="Object 4" hidden="1">
                        <a:extLst>
                          <a:ext uri="{FF2B5EF4-FFF2-40B4-BE49-F238E27FC236}">
                            <a16:creationId xmlns:a16="http://schemas.microsoft.com/office/drawing/2014/main" id="{4B8A6EC5-6B24-42F0-A669-C22D5EA27F8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8D381EBF-C6E6-4E34-9814-3C087418BBB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8" name="Title 1"/>
          <p:cNvSpPr>
            <a:spLocks noGrp="1"/>
          </p:cNvSpPr>
          <p:nvPr>
            <p:ph type="title" hasCustomPrompt="1"/>
          </p:nvPr>
        </p:nvSpPr>
        <p:spPr>
          <a:xfrm>
            <a:off x="630000" y="3826333"/>
            <a:ext cx="10933200" cy="1606550"/>
          </a:xfr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bg1"/>
                </a:solidFill>
                <a:latin typeface="+mj-lt"/>
                <a:ea typeface="+mj-ea"/>
                <a:cs typeface="+mj-cs"/>
                <a:sym typeface="+mj-lt"/>
              </a:defRPr>
            </a:lvl1pPr>
          </a:lstStyle>
          <a:p>
            <a:r>
              <a:rPr lang="en-US" dirty="0"/>
              <a:t>Click to add big statement text</a:t>
            </a:r>
          </a:p>
        </p:txBody>
      </p:sp>
      <p:pic>
        <p:nvPicPr>
          <p:cNvPr id="10" name="Picture 9">
            <a:extLst>
              <a:ext uri="{FF2B5EF4-FFF2-40B4-BE49-F238E27FC236}">
                <a16:creationId xmlns:a16="http://schemas.microsoft.com/office/drawing/2014/main" id="{93B04A40-160B-4A48-9E11-A6178F1E545B}"/>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1" name="Picture 10">
            <a:extLst>
              <a:ext uri="{FF2B5EF4-FFF2-40B4-BE49-F238E27FC236}">
                <a16:creationId xmlns:a16="http://schemas.microsoft.com/office/drawing/2014/main" id="{9D6AA4AD-C2C0-4545-A174-D6B78AACE76D}"/>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EC2EBA4A-36D4-4948-9DAE-B09EA7669A2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D814E079-6569-4335-BB69-CBAFCC1A6EA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06755493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ig statement icon">
    <p:bg>
      <p:bgPr>
        <a:solidFill>
          <a:schemeClr val="bg1">
            <a:lumMod val="95000"/>
          </a:schemeClr>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0ABFE76B-6268-4561-9396-3171647B2198}"/>
              </a:ext>
            </a:extLst>
          </p:cNvPr>
          <p:cNvGraphicFramePr>
            <a:graphicFrameLocks noChangeAspect="1"/>
          </p:cNvGraphicFramePr>
          <p:nvPr userDrawn="1">
            <p:custDataLst>
              <p:tags r:id="rId1"/>
            </p:custDataLst>
            <p:extLst>
              <p:ext uri="{D42A27DB-BD31-4B8C-83A1-F6EECF244321}">
                <p14:modId xmlns:p14="http://schemas.microsoft.com/office/powerpoint/2010/main" val="28419792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0ABFE76B-6268-4561-9396-3171647B219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2B711DB2-C16B-4DE9-991B-5953C0489B6A}"/>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6" name="Rectangle 5"/>
          <p:cNvSpPr/>
          <p:nvPr userDrawn="1"/>
        </p:nvSpPr>
        <p:spPr bwMode="white">
          <a:xfrm>
            <a:off x="630000" y="625475"/>
            <a:ext cx="932688" cy="932688"/>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7" name="Title 1"/>
          <p:cNvSpPr>
            <a:spLocks noGrp="1"/>
          </p:cNvSpPr>
          <p:nvPr>
            <p:ph type="title" hasCustomPrompt="1"/>
          </p:nvPr>
        </p:nvSpPr>
        <p:spPr>
          <a:xfrm>
            <a:off x="630000" y="3826333"/>
            <a:ext cx="10933200" cy="1606550"/>
          </a:xfrm>
          <a:prstGeom prst="rect">
            <a:avLst/>
          </a:prstGeo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tx2"/>
                </a:solidFill>
                <a:latin typeface="+mj-lt"/>
                <a:ea typeface="+mj-ea"/>
                <a:cs typeface="+mj-cs"/>
                <a:sym typeface="+mj-lt"/>
              </a:defRPr>
            </a:lvl1pPr>
          </a:lstStyle>
          <a:p>
            <a:r>
              <a:rPr lang="en-US" dirty="0"/>
              <a:t>Click to add big statement text</a:t>
            </a:r>
          </a:p>
        </p:txBody>
      </p:sp>
      <p:pic>
        <p:nvPicPr>
          <p:cNvPr id="13" name="Picture 12">
            <a:extLst>
              <a:ext uri="{FF2B5EF4-FFF2-40B4-BE49-F238E27FC236}">
                <a16:creationId xmlns:a16="http://schemas.microsoft.com/office/drawing/2014/main" id="{F95FB0C6-C070-4616-B70D-99F05033261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5" name="Picture 14">
            <a:extLst>
              <a:ext uri="{FF2B5EF4-FFF2-40B4-BE49-F238E27FC236}">
                <a16:creationId xmlns:a16="http://schemas.microsoft.com/office/drawing/2014/main" id="{0C2E5D6C-CCA5-4197-A46D-963F923BC7D7}"/>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9" name="Text Placeholder 23">
            <a:extLst>
              <a:ext uri="{FF2B5EF4-FFF2-40B4-BE49-F238E27FC236}">
                <a16:creationId xmlns:a16="http://schemas.microsoft.com/office/drawing/2014/main" id="{160598CC-89B1-4C4D-89A9-ABA7109C6A8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6F360AC7-DC0C-4C15-BDFC-C4805DEB4A5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4120945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accent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133544894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24" imgH="324" progId="TCLayout.ActiveDocument.1">
                  <p:embed/>
                </p:oleObj>
              </mc:Choice>
              <mc:Fallback>
                <p:oleObj name="think-cell Slide" r:id="rId3" imgW="324" imgH="324"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7" name="Picture 6"/>
          <p:cNvPicPr>
            <a:picLocks noChangeAspect="1"/>
          </p:cNvPicPr>
          <p:nvPr userDrawn="1"/>
        </p:nvPicPr>
        <p:blipFill rotWithShape="1">
          <a:blip r:embed="rId5">
            <a:extLst>
              <a:ext uri="{28A0092B-C50C-407E-A947-70E740481C1C}">
                <a14:useLocalDpi xmlns:a14="http://schemas.microsoft.com/office/drawing/2010/main" val="0"/>
              </a:ext>
            </a:extLst>
          </a:blip>
          <a:srcRect r="3634" b="1258"/>
          <a:stretch/>
        </p:blipFill>
        <p:spPr>
          <a:xfrm rot="16200000" flipH="1">
            <a:off x="6797461" y="101443"/>
            <a:ext cx="769257" cy="10019821"/>
          </a:xfrm>
          <a:custGeom>
            <a:avLst/>
            <a:gdLst>
              <a:gd name="connsiteX0" fmla="*/ 0 w 769257"/>
              <a:gd name="connsiteY0" fmla="*/ 0 h 10019821"/>
              <a:gd name="connsiteX1" fmla="*/ 0 w 769257"/>
              <a:gd name="connsiteY1" fmla="*/ 4631160 h 10019821"/>
              <a:gd name="connsiteX2" fmla="*/ 216750 w 769257"/>
              <a:gd name="connsiteY2" fmla="*/ 999646 h 10019821"/>
              <a:gd name="connsiteX3" fmla="*/ 197800 w 769257"/>
              <a:gd name="connsiteY3" fmla="*/ 10019821 h 10019821"/>
              <a:gd name="connsiteX4" fmla="*/ 769257 w 769257"/>
              <a:gd name="connsiteY4" fmla="*/ 10019821 h 10019821"/>
              <a:gd name="connsiteX5" fmla="*/ 769257 w 769257"/>
              <a:gd name="connsiteY5" fmla="*/ 0 h 1001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9257" h="10019821">
                <a:moveTo>
                  <a:pt x="0" y="0"/>
                </a:moveTo>
                <a:lnTo>
                  <a:pt x="0" y="4631160"/>
                </a:lnTo>
                <a:lnTo>
                  <a:pt x="216750" y="999646"/>
                </a:lnTo>
                <a:lnTo>
                  <a:pt x="197800" y="10019821"/>
                </a:lnTo>
                <a:lnTo>
                  <a:pt x="769257" y="10019821"/>
                </a:lnTo>
                <a:lnTo>
                  <a:pt x="769257" y="0"/>
                </a:lnTo>
                <a:close/>
              </a:path>
            </a:pathLst>
          </a:custGeom>
        </p:spPr>
      </p:pic>
      <p:sp>
        <p:nvSpPr>
          <p:cNvPr id="59" name="Freeform 58"/>
          <p:cNvSpPr>
            <a:spLocks/>
          </p:cNvSpPr>
          <p:nvPr/>
        </p:nvSpPr>
        <p:spPr bwMode="white">
          <a:xfrm flipH="1">
            <a:off x="0" y="0"/>
            <a:ext cx="12192000" cy="5867335"/>
          </a:xfrm>
          <a:custGeom>
            <a:avLst/>
            <a:gdLst>
              <a:gd name="connsiteX0" fmla="*/ 12192000 w 12192000"/>
              <a:gd name="connsiteY0" fmla="*/ 0 h 5867335"/>
              <a:gd name="connsiteX1" fmla="*/ 0 w 12192000"/>
              <a:gd name="connsiteY1" fmla="*/ 0 h 5867335"/>
              <a:gd name="connsiteX2" fmla="*/ 0 w 12192000"/>
              <a:gd name="connsiteY2" fmla="*/ 4945992 h 5867335"/>
              <a:gd name="connsiteX3" fmla="*/ 9041587 w 12192000"/>
              <a:gd name="connsiteY3" fmla="*/ 4945992 h 5867335"/>
              <a:gd name="connsiteX4" fmla="*/ 9974275 w 12192000"/>
              <a:gd name="connsiteY4" fmla="*/ 5867335 h 5867335"/>
              <a:gd name="connsiteX5" fmla="*/ 9974275 w 12192000"/>
              <a:gd name="connsiteY5" fmla="*/ 4945992 h 5867335"/>
              <a:gd name="connsiteX6" fmla="*/ 12192000 w 12192000"/>
              <a:gd name="connsiteY6" fmla="*/ 4945992 h 5867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867335">
                <a:moveTo>
                  <a:pt x="12192000" y="0"/>
                </a:moveTo>
                <a:lnTo>
                  <a:pt x="0" y="0"/>
                </a:lnTo>
                <a:lnTo>
                  <a:pt x="0" y="4945992"/>
                </a:lnTo>
                <a:lnTo>
                  <a:pt x="9041587" y="4945992"/>
                </a:lnTo>
                <a:lnTo>
                  <a:pt x="9974275" y="5867335"/>
                </a:lnTo>
                <a:lnTo>
                  <a:pt x="9974275" y="4945992"/>
                </a:lnTo>
                <a:lnTo>
                  <a:pt x="12192000" y="4945992"/>
                </a:lnTo>
                <a:close/>
              </a:path>
            </a:pathLst>
          </a:custGeom>
          <a:solidFill>
            <a:schemeClr val="tx2"/>
          </a:solidFill>
          <a:ln>
            <a:noFill/>
          </a:ln>
          <a:effectLst/>
        </p:spPr>
        <p:txBody>
          <a:bodyPr vert="horz" wrap="square" lIns="91440" tIns="45720" rIns="91440" bIns="45720" numCol="1" anchor="t" anchorCtr="0" compatLnSpc="1">
            <a:prstTxWarp prst="textNoShape">
              <a:avLst/>
            </a:prstTxWarp>
            <a:noAutofit/>
          </a:bodyPr>
          <a:lstStyle/>
          <a:p>
            <a:endParaRPr lang="en-US" dirty="0">
              <a:latin typeface="+mn-lt"/>
              <a:ea typeface="+mn-ea"/>
              <a:cs typeface="+mn-cs"/>
              <a:sym typeface="+mn-lt"/>
            </a:endParaRPr>
          </a:p>
        </p:txBody>
      </p:sp>
      <p:pic>
        <p:nvPicPr>
          <p:cNvPr id="8" name="Picture 7">
            <a:extLst>
              <a:ext uri="{FF2B5EF4-FFF2-40B4-BE49-F238E27FC236}">
                <a16:creationId xmlns:a16="http://schemas.microsoft.com/office/drawing/2014/main" id="{DF9790C7-F6EA-4203-B91C-615DBCC2CC5C}"/>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51FF13C4-D0B9-48EC-84E4-8731AD84046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536D85B5-D99B-421C-86D9-8F3B06F2C6A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47074626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Special gray">
    <p:bg>
      <p:bgPr>
        <a:solidFill>
          <a:schemeClr val="bg2">
            <a:lumMod val="25000"/>
          </a:schemeClr>
        </a:solidFill>
        <a:effectLst/>
      </p:bgPr>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C8C65F83-B137-4204-8459-B23BA065A792}"/>
              </a:ext>
            </a:extLst>
          </p:cNvPr>
          <p:cNvGraphicFramePr>
            <a:graphicFrameLocks noChangeAspect="1"/>
          </p:cNvGraphicFramePr>
          <p:nvPr userDrawn="1">
            <p:custDataLst>
              <p:tags r:id="rId1"/>
            </p:custDataLst>
            <p:extLst>
              <p:ext uri="{D42A27DB-BD31-4B8C-83A1-F6EECF244321}">
                <p14:modId xmlns:p14="http://schemas.microsoft.com/office/powerpoint/2010/main" val="12300265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6" name="Object 5" hidden="1">
                        <a:extLst>
                          <a:ext uri="{FF2B5EF4-FFF2-40B4-BE49-F238E27FC236}">
                            <a16:creationId xmlns:a16="http://schemas.microsoft.com/office/drawing/2014/main" id="{C8C65F83-B137-4204-8459-B23BA065A79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5BADCD30-E9AD-472C-92F5-67251853138F}"/>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4" name="Title 3"/>
          <p:cNvSpPr>
            <a:spLocks noGrp="1"/>
          </p:cNvSpPr>
          <p:nvPr>
            <p:ph type="title" hasCustomPrompt="1"/>
          </p:nvPr>
        </p:nvSpPr>
        <p:spPr>
          <a:xfrm>
            <a:off x="630000" y="622800"/>
            <a:ext cx="10933200" cy="470898"/>
          </a:xfrm>
        </p:spPr>
        <p:txBody>
          <a:bodyPr/>
          <a:lstStyle>
            <a:lvl1pPr>
              <a:defRPr sz="3400">
                <a:solidFill>
                  <a:schemeClr val="bg1"/>
                </a:solidFill>
                <a:latin typeface="+mj-lt"/>
                <a:ea typeface="+mj-ea"/>
                <a:cs typeface="+mj-cs"/>
                <a:sym typeface="+mj-lt"/>
              </a:defRPr>
            </a:lvl1pPr>
          </a:lstStyle>
          <a:p>
            <a:r>
              <a:rPr lang="en-US" dirty="0"/>
              <a:t>Click to add title</a:t>
            </a:r>
          </a:p>
        </p:txBody>
      </p:sp>
      <p:pic>
        <p:nvPicPr>
          <p:cNvPr id="8" name="Picture 7">
            <a:extLst>
              <a:ext uri="{FF2B5EF4-FFF2-40B4-BE49-F238E27FC236}">
                <a16:creationId xmlns:a16="http://schemas.microsoft.com/office/drawing/2014/main" id="{93D7E554-CC76-463C-B9CF-02024DA9F05C}"/>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52091F2D-5D2F-4A15-A74D-85170F6D741F}"/>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286BBD3D-AF2D-4902-B490-C81D3A61B60A}"/>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7987635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77966198-5560-47D0-9838-BA419519D139}"/>
              </a:ext>
            </a:extLst>
          </p:cNvPr>
          <p:cNvGraphicFramePr>
            <a:graphicFrameLocks noChangeAspect="1"/>
          </p:cNvGraphicFramePr>
          <p:nvPr userDrawn="1">
            <p:custDataLst>
              <p:tags r:id="rId1"/>
            </p:custDataLst>
            <p:extLst>
              <p:ext uri="{D42A27DB-BD31-4B8C-83A1-F6EECF244321}">
                <p14:modId xmlns:p14="http://schemas.microsoft.com/office/powerpoint/2010/main" val="25099496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77966198-5560-47D0-9838-BA419519D13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8" name="Picture 7">
            <a:extLst>
              <a:ext uri="{FF2B5EF4-FFF2-40B4-BE49-F238E27FC236}">
                <a16:creationId xmlns:a16="http://schemas.microsoft.com/office/drawing/2014/main" id="{43189F5C-A273-489A-8EE9-C082F3C773C7}"/>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0" name="Picture 9">
            <a:extLst>
              <a:ext uri="{FF2B5EF4-FFF2-40B4-BE49-F238E27FC236}">
                <a16:creationId xmlns:a16="http://schemas.microsoft.com/office/drawing/2014/main" id="{F8422F3E-6303-4047-8BE9-DB319A364D49}"/>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sp>
        <p:nvSpPr>
          <p:cNvPr id="7" name="Text Placeholder 23">
            <a:extLst>
              <a:ext uri="{FF2B5EF4-FFF2-40B4-BE49-F238E27FC236}">
                <a16:creationId xmlns:a16="http://schemas.microsoft.com/office/drawing/2014/main" id="{DE05182B-35C7-45AF-A373-B975884C8FAA}"/>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1520CE03-FE74-4BF4-95E2-970B380351F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33644659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Blank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B8040B78-EA09-4549-9A58-B16212B92853}"/>
              </a:ext>
            </a:extLst>
          </p:cNvPr>
          <p:cNvGraphicFramePr>
            <a:graphicFrameLocks noChangeAspect="1"/>
          </p:cNvGraphicFramePr>
          <p:nvPr userDrawn="1">
            <p:custDataLst>
              <p:tags r:id="rId1"/>
            </p:custDataLst>
            <p:extLst>
              <p:ext uri="{D42A27DB-BD31-4B8C-83A1-F6EECF244321}">
                <p14:modId xmlns:p14="http://schemas.microsoft.com/office/powerpoint/2010/main" val="106005695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B8040B78-EA09-4549-9A58-B16212B928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6" name="Picture 5">
            <a:extLst>
              <a:ext uri="{FF2B5EF4-FFF2-40B4-BE49-F238E27FC236}">
                <a16:creationId xmlns:a16="http://schemas.microsoft.com/office/drawing/2014/main" id="{03E70640-6F6E-4F9C-A385-19627F61CC5A}"/>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7" name="Text Placeholder 23">
            <a:extLst>
              <a:ext uri="{FF2B5EF4-FFF2-40B4-BE49-F238E27FC236}">
                <a16:creationId xmlns:a16="http://schemas.microsoft.com/office/drawing/2014/main" id="{7F4F50ED-19AA-479A-9928-43253458BC9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5" name="Slide Number Placeholder 5">
            <a:extLst>
              <a:ext uri="{FF2B5EF4-FFF2-40B4-BE49-F238E27FC236}">
                <a16:creationId xmlns:a16="http://schemas.microsoft.com/office/drawing/2014/main" id="{1DF6E36F-EB91-47C7-BB72-F6F62F6CFB31}"/>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205880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isclaimer">
    <p:bg>
      <p:bgPr>
        <a:solidFill>
          <a:schemeClr val="bg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E9BDA2A1-BAA6-43AA-8C33-BEA4B69F135C}"/>
              </a:ext>
            </a:extLst>
          </p:cNvPr>
          <p:cNvGraphicFramePr>
            <a:graphicFrameLocks noChangeAspect="1"/>
          </p:cNvGraphicFramePr>
          <p:nvPr userDrawn="1">
            <p:custDataLst>
              <p:tags r:id="rId1"/>
            </p:custDataLst>
            <p:extLst>
              <p:ext uri="{D42A27DB-BD31-4B8C-83A1-F6EECF244321}">
                <p14:modId xmlns:p14="http://schemas.microsoft.com/office/powerpoint/2010/main" val="3495445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E9BDA2A1-BAA6-43AA-8C33-BEA4B69F135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Text Placeholder 4">
            <a:extLst>
              <a:ext uri="{FF2B5EF4-FFF2-40B4-BE49-F238E27FC236}">
                <a16:creationId xmlns:a16="http://schemas.microsoft.com/office/drawing/2014/main" id="{F7229AF5-B85C-4BF0-87F4-4E0117DFAAF5}"/>
              </a:ext>
            </a:extLst>
          </p:cNvPr>
          <p:cNvSpPr>
            <a:spLocks noGrp="1"/>
          </p:cNvSpPr>
          <p:nvPr>
            <p:ph type="body" sz="quarter" idx="14" hasCustomPrompt="1"/>
          </p:nvPr>
        </p:nvSpPr>
        <p:spPr>
          <a:xfrm>
            <a:off x="628650" y="976479"/>
            <a:ext cx="7664450" cy="663136"/>
          </a:xfrm>
        </p:spPr>
        <p:txBody>
          <a:bodyPr/>
          <a:lstStyle>
            <a:lvl1pPr>
              <a:defRPr sz="4000" b="1">
                <a:solidFill>
                  <a:schemeClr val="tx2"/>
                </a:solidFill>
                <a:latin typeface="+mn-lt"/>
                <a:ea typeface="+mn-ea"/>
                <a:cs typeface="+mn-cs"/>
                <a:sym typeface="+mn-lt"/>
              </a:defRPr>
            </a:lvl1pPr>
            <a:lvl2pPr>
              <a:defRPr sz="4000">
                <a:solidFill>
                  <a:schemeClr val="tx2"/>
                </a:solidFill>
              </a:defRPr>
            </a:lvl2pPr>
            <a:lvl3pPr>
              <a:defRPr sz="4000">
                <a:solidFill>
                  <a:schemeClr val="tx2"/>
                </a:solidFill>
              </a:defRPr>
            </a:lvl3pPr>
            <a:lvl4pPr>
              <a:defRPr sz="4000">
                <a:solidFill>
                  <a:schemeClr val="tx2"/>
                </a:solidFill>
              </a:defRPr>
            </a:lvl4pPr>
            <a:lvl5pPr>
              <a:defRPr sz="4000">
                <a:solidFill>
                  <a:schemeClr val="tx2"/>
                </a:solidFill>
              </a:defRPr>
            </a:lvl5pPr>
          </a:lstStyle>
          <a:p>
            <a:pPr lvl="0"/>
            <a:r>
              <a:rPr lang="en-US" dirty="0"/>
              <a:t>Thank You</a:t>
            </a:r>
          </a:p>
        </p:txBody>
      </p:sp>
      <p:pic>
        <p:nvPicPr>
          <p:cNvPr id="11" name="Picture 10">
            <a:extLst>
              <a:ext uri="{FF2B5EF4-FFF2-40B4-BE49-F238E27FC236}">
                <a16:creationId xmlns:a16="http://schemas.microsoft.com/office/drawing/2014/main" id="{B4936A81-DCC5-461B-B770-AFDE6674DB99}"/>
              </a:ext>
            </a:extLst>
          </p:cNvPr>
          <p:cNvPicPr>
            <a:picLocks noChangeAspect="1"/>
          </p:cNvPicPr>
          <p:nvPr userDrawn="1"/>
        </p:nvPicPr>
        <p:blipFill>
          <a:blip r:embed="rId5"/>
          <a:stretch>
            <a:fillRect/>
          </a:stretch>
        </p:blipFill>
        <p:spPr>
          <a:xfrm>
            <a:off x="-13478" y="5347868"/>
            <a:ext cx="12205477" cy="1067305"/>
          </a:xfrm>
          <a:prstGeom prst="rect">
            <a:avLst/>
          </a:prstGeom>
        </p:spPr>
      </p:pic>
      <p:pic>
        <p:nvPicPr>
          <p:cNvPr id="12" name="Picture 11">
            <a:extLst>
              <a:ext uri="{FF2B5EF4-FFF2-40B4-BE49-F238E27FC236}">
                <a16:creationId xmlns:a16="http://schemas.microsoft.com/office/drawing/2014/main" id="{7B532EB8-E23F-44C6-82A6-1AA2014F89E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Tree>
    <p:extLst>
      <p:ext uri="{BB962C8B-B14F-4D97-AF65-F5344CB8AC3E}">
        <p14:creationId xmlns:p14="http://schemas.microsoft.com/office/powerpoint/2010/main" val="157668401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blank" preserve="1">
  <p:cSld name="En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5024302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23" name="Picture 22">
            <a:extLst>
              <a:ext uri="{FF2B5EF4-FFF2-40B4-BE49-F238E27FC236}">
                <a16:creationId xmlns:a16="http://schemas.microsoft.com/office/drawing/2014/main" id="{55C6D6A4-B619-4E67-A93D-57F3A373EB6C}"/>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t="15058" b="659"/>
          <a:stretch/>
        </p:blipFill>
        <p:spPr>
          <a:xfrm>
            <a:off x="0" y="0"/>
            <a:ext cx="12192000" cy="6858000"/>
          </a:xfrm>
          <a:prstGeom prst="rect">
            <a:avLst/>
          </a:prstGeom>
        </p:spPr>
      </p:pic>
      <p:sp>
        <p:nvSpPr>
          <p:cNvPr id="24" name="Rectangle 23">
            <a:extLst>
              <a:ext uri="{FF2B5EF4-FFF2-40B4-BE49-F238E27FC236}">
                <a16:creationId xmlns:a16="http://schemas.microsoft.com/office/drawing/2014/main" id="{C9A8FAC7-7262-434E-A79A-AAF8BFDAF880}"/>
              </a:ext>
            </a:extLst>
          </p:cNvPr>
          <p:cNvSpPr/>
          <p:nvPr userDrawn="1"/>
        </p:nvSpPr>
        <p:spPr>
          <a:xfrm>
            <a:off x="0" y="1790700"/>
            <a:ext cx="11541760" cy="3611882"/>
          </a:xfrm>
          <a:prstGeom prst="rect">
            <a:avLst/>
          </a:prstGeom>
          <a:solidFill>
            <a:sysClr val="windowText" lastClr="000000">
              <a:alpha val="72000"/>
            </a:sys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5" name="TextBox 24">
            <a:extLst>
              <a:ext uri="{FF2B5EF4-FFF2-40B4-BE49-F238E27FC236}">
                <a16:creationId xmlns:a16="http://schemas.microsoft.com/office/drawing/2014/main" id="{EEA4E1CB-AE1A-47EA-9148-FCAC10B9D316}"/>
              </a:ext>
            </a:extLst>
          </p:cNvPr>
          <p:cNvSpPr txBox="1"/>
          <p:nvPr userDrawn="1"/>
        </p:nvSpPr>
        <p:spPr>
          <a:xfrm>
            <a:off x="622301" y="3304256"/>
            <a:ext cx="5854140" cy="584771"/>
          </a:xfrm>
          <a:prstGeom prst="rect">
            <a:avLst/>
          </a:prstGeom>
          <a:noFill/>
        </p:spPr>
        <p:txBody>
          <a:bodyPr wrap="square" lIns="91436" tIns="45718" rIns="91436" bIns="45718"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all" spc="0" normalizeH="0" baseline="0" noProof="0" dirty="0">
                <a:ln>
                  <a:noFill/>
                </a:ln>
                <a:solidFill>
                  <a:prstClr val="white"/>
                </a:solidFill>
                <a:effectLst/>
                <a:uLnTx/>
                <a:uFillTx/>
                <a:latin typeface="+mn-lt"/>
                <a:ea typeface="+mn-ea"/>
                <a:cs typeface="+mn-cs"/>
                <a:sym typeface="+mn-lt"/>
              </a:rPr>
              <a:t>THANK YOU</a:t>
            </a:r>
            <a:endParaRPr kumimoji="0" lang="en-US" sz="3200" b="0" i="0" u="none" strike="noStrike" kern="0" cap="all" spc="0" normalizeH="0" baseline="0" noProof="0" dirty="0">
              <a:ln>
                <a:noFill/>
              </a:ln>
              <a:solidFill>
                <a:prstClr val="white"/>
              </a:solidFill>
              <a:effectLst/>
              <a:uLnTx/>
              <a:uFillTx/>
              <a:latin typeface="+mn-lt"/>
              <a:ea typeface="+mn-ea"/>
              <a:cs typeface="+mn-cs"/>
              <a:sym typeface="+mn-lt"/>
            </a:endParaRPr>
          </a:p>
        </p:txBody>
      </p:sp>
      <p:pic>
        <p:nvPicPr>
          <p:cNvPr id="26" name="Picture 25">
            <a:extLst>
              <a:ext uri="{FF2B5EF4-FFF2-40B4-BE49-F238E27FC236}">
                <a16:creationId xmlns:a16="http://schemas.microsoft.com/office/drawing/2014/main" id="{0E68E8F7-0323-415D-9DC5-08E386579494}"/>
              </a:ext>
            </a:extLst>
          </p:cNvPr>
          <p:cNvPicPr>
            <a:picLocks noChangeAspect="1"/>
          </p:cNvPicPr>
          <p:nvPr userDrawn="1"/>
        </p:nvPicPr>
        <mc:AlternateContent xmlns:mc="http://schemas.openxmlformats.org/markup-compatibility/2006">
          <mc:Choice xmlns:ma="http://schemas.microsoft.com/office/mac/drawingml/2008/main" xmlns:mv="urn:schemas-microsoft-com:mac:vml" xmlns="" Requires="ma">
            <p:blipFill>
              <a:blip r:embed="rId8"/>
              <a:srcRect l="84270"/>
              <a:stretch>
                <a:fillRect/>
              </a:stretch>
            </p:blipFill>
          </mc:Choice>
          <mc:Fallback>
            <p:blipFill>
              <a:blip r:embed="rId9"/>
              <a:srcRect l="84270"/>
              <a:stretch>
                <a:fillRect/>
              </a:stretch>
            </p:blipFill>
          </mc:Fallback>
        </mc:AlternateContent>
        <p:spPr>
          <a:xfrm>
            <a:off x="0" y="3465462"/>
            <a:ext cx="440761" cy="262358"/>
          </a:xfrm>
          <a:prstGeom prst="rect">
            <a:avLst/>
          </a:prstGeom>
        </p:spPr>
      </p:pic>
      <p:sp>
        <p:nvSpPr>
          <p:cNvPr id="27" name="Arrow: Pentagon 26">
            <a:extLst>
              <a:ext uri="{FF2B5EF4-FFF2-40B4-BE49-F238E27FC236}">
                <a16:creationId xmlns:a16="http://schemas.microsoft.com/office/drawing/2014/main" id="{5F296E30-D5E4-491B-856C-18C974F65237}"/>
              </a:ext>
            </a:extLst>
          </p:cNvPr>
          <p:cNvSpPr/>
          <p:nvPr userDrawn="1"/>
        </p:nvSpPr>
        <p:spPr>
          <a:xfrm>
            <a:off x="0" y="5391069"/>
            <a:ext cx="810768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8" name="Arrow: Pentagon 27">
            <a:extLst>
              <a:ext uri="{FF2B5EF4-FFF2-40B4-BE49-F238E27FC236}">
                <a16:creationId xmlns:a16="http://schemas.microsoft.com/office/drawing/2014/main" id="{7921A921-535D-445F-B2BD-B9C1F6E80CAB}"/>
              </a:ext>
            </a:extLst>
          </p:cNvPr>
          <p:cNvSpPr/>
          <p:nvPr userDrawn="1"/>
        </p:nvSpPr>
        <p:spPr>
          <a:xfrm flipH="1">
            <a:off x="7467600" y="5391069"/>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20759928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Layout guide">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87913DD-2B80-401B-A745-4D8145004097}"/>
              </a:ext>
            </a:extLst>
          </p:cNvPr>
          <p:cNvGraphicFramePr>
            <a:graphicFrameLocks noChangeAspect="1"/>
          </p:cNvGraphicFramePr>
          <p:nvPr userDrawn="1">
            <p:custDataLst>
              <p:tags r:id="rId1"/>
            </p:custDataLst>
            <p:extLst>
              <p:ext uri="{D42A27DB-BD31-4B8C-83A1-F6EECF244321}">
                <p14:modId xmlns:p14="http://schemas.microsoft.com/office/powerpoint/2010/main" val="2476017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A87913DD-2B80-401B-A745-4D81450040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49" name="Group 48"/>
          <p:cNvGrpSpPr/>
          <p:nvPr userDrawn="1"/>
        </p:nvGrpSpPr>
        <p:grpSpPr>
          <a:xfrm>
            <a:off x="-600" y="-1"/>
            <a:ext cx="12193800" cy="6858001"/>
            <a:chOff x="-600" y="-1"/>
            <a:chExt cx="12193800" cy="6858001"/>
          </a:xfrm>
        </p:grpSpPr>
        <p:sp>
          <p:nvSpPr>
            <p:cNvPr id="50" name="No fly zone"/>
            <p:cNvSpPr/>
            <p:nvPr/>
          </p:nvSpPr>
          <p:spPr>
            <a:xfrm>
              <a:off x="0" y="-1"/>
              <a:ext cx="12193200" cy="6858000"/>
            </a:xfrm>
            <a:custGeom>
              <a:avLst/>
              <a:gdLst>
                <a:gd name="connsiteX0" fmla="*/ 630001 w 12193200"/>
                <a:gd name="connsiteY0" fmla="*/ 622800 h 6858000"/>
                <a:gd name="connsiteX1" fmla="*/ 630001 w 12193200"/>
                <a:gd name="connsiteY1" fmla="*/ 6160597 h 6858000"/>
                <a:gd name="connsiteX2" fmla="*/ 11562000 w 12193200"/>
                <a:gd name="connsiteY2" fmla="*/ 6160597 h 6858000"/>
                <a:gd name="connsiteX3" fmla="*/ 11562000 w 12193200"/>
                <a:gd name="connsiteY3" fmla="*/ 622800 h 6858000"/>
                <a:gd name="connsiteX4" fmla="*/ 0 w 12193200"/>
                <a:gd name="connsiteY4" fmla="*/ 0 h 6858000"/>
                <a:gd name="connsiteX5" fmla="*/ 12193200 w 12193200"/>
                <a:gd name="connsiteY5" fmla="*/ 0 h 6858000"/>
                <a:gd name="connsiteX6" fmla="*/ 12193200 w 12193200"/>
                <a:gd name="connsiteY6" fmla="*/ 622800 h 6858000"/>
                <a:gd name="connsiteX7" fmla="*/ 12192000 w 12193200"/>
                <a:gd name="connsiteY7" fmla="*/ 622800 h 6858000"/>
                <a:gd name="connsiteX8" fmla="*/ 12192000 w 12193200"/>
                <a:gd name="connsiteY8" fmla="*/ 6160597 h 6858000"/>
                <a:gd name="connsiteX9" fmla="*/ 12193200 w 12193200"/>
                <a:gd name="connsiteY9" fmla="*/ 6160597 h 6858000"/>
                <a:gd name="connsiteX10" fmla="*/ 12193200 w 12193200"/>
                <a:gd name="connsiteY10" fmla="*/ 6858000 h 6858000"/>
                <a:gd name="connsiteX11" fmla="*/ 12192000 w 12193200"/>
                <a:gd name="connsiteY11" fmla="*/ 6858000 h 6858000"/>
                <a:gd name="connsiteX12" fmla="*/ 11562000 w 12193200"/>
                <a:gd name="connsiteY12" fmla="*/ 6858000 h 6858000"/>
                <a:gd name="connsiteX13" fmla="*/ 630001 w 12193200"/>
                <a:gd name="connsiteY13" fmla="*/ 6858000 h 6858000"/>
                <a:gd name="connsiteX14" fmla="*/ 1 w 12193200"/>
                <a:gd name="connsiteY14" fmla="*/ 6858000 h 6858000"/>
                <a:gd name="connsiteX15" fmla="*/ 1 w 12193200"/>
                <a:gd name="connsiteY15" fmla="*/ 6160597 h 6858000"/>
                <a:gd name="connsiteX16" fmla="*/ 1 w 12193200"/>
                <a:gd name="connsiteY16" fmla="*/ 622800 h 6858000"/>
                <a:gd name="connsiteX17" fmla="*/ 0 w 12193200"/>
                <a:gd name="connsiteY17" fmla="*/ 6228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3200" h="6858000">
                  <a:moveTo>
                    <a:pt x="630001" y="622800"/>
                  </a:moveTo>
                  <a:lnTo>
                    <a:pt x="630001" y="6160597"/>
                  </a:lnTo>
                  <a:lnTo>
                    <a:pt x="11562000" y="6160597"/>
                  </a:lnTo>
                  <a:lnTo>
                    <a:pt x="11562000" y="622800"/>
                  </a:lnTo>
                  <a:close/>
                  <a:moveTo>
                    <a:pt x="0" y="0"/>
                  </a:moveTo>
                  <a:lnTo>
                    <a:pt x="12193200" y="0"/>
                  </a:lnTo>
                  <a:lnTo>
                    <a:pt x="12193200" y="622800"/>
                  </a:lnTo>
                  <a:lnTo>
                    <a:pt x="12192000" y="622800"/>
                  </a:lnTo>
                  <a:lnTo>
                    <a:pt x="12192000" y="6160597"/>
                  </a:lnTo>
                  <a:lnTo>
                    <a:pt x="12193200" y="6160597"/>
                  </a:lnTo>
                  <a:lnTo>
                    <a:pt x="12193200" y="6858000"/>
                  </a:lnTo>
                  <a:lnTo>
                    <a:pt x="12192000" y="6858000"/>
                  </a:lnTo>
                  <a:lnTo>
                    <a:pt x="11562000" y="6858000"/>
                  </a:lnTo>
                  <a:lnTo>
                    <a:pt x="630001" y="6858000"/>
                  </a:lnTo>
                  <a:lnTo>
                    <a:pt x="1" y="6858000"/>
                  </a:lnTo>
                  <a:lnTo>
                    <a:pt x="1" y="6160597"/>
                  </a:lnTo>
                  <a:lnTo>
                    <a:pt x="1" y="622800"/>
                  </a:lnTo>
                  <a:lnTo>
                    <a:pt x="0" y="622800"/>
                  </a:lnTo>
                  <a:close/>
                </a:path>
              </a:pathLst>
            </a:custGeom>
            <a:solidFill>
              <a:srgbClr val="FFEFEF">
                <a:alpha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solidFill>
                <a:latin typeface="+mn-lt"/>
                <a:ea typeface="+mn-ea"/>
                <a:cs typeface="+mn-cs"/>
                <a:sym typeface="+mn-lt"/>
              </a:endParaRPr>
            </a:p>
          </p:txBody>
        </p:sp>
        <p:grpSp>
          <p:nvGrpSpPr>
            <p:cNvPr id="51" name="Baselines / anchors"/>
            <p:cNvGrpSpPr/>
            <p:nvPr userDrawn="1"/>
          </p:nvGrpSpPr>
          <p:grpSpPr>
            <a:xfrm>
              <a:off x="-600" y="622800"/>
              <a:ext cx="12193200" cy="5536800"/>
              <a:chOff x="12623800" y="622800"/>
              <a:chExt cx="11176000" cy="5536800"/>
            </a:xfrm>
          </p:grpSpPr>
          <p:cxnSp>
            <p:nvCxnSpPr>
              <p:cNvPr id="77" name="Straight Connector 76"/>
              <p:cNvCxnSpPr/>
              <p:nvPr/>
            </p:nvCxnSpPr>
            <p:spPr>
              <a:xfrm>
                <a:off x="12623800" y="6228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2623800" y="91421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12623800" y="120562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2623800" y="1497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2623800" y="178844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2623800" y="207985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2623800" y="237126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2623800" y="266267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2623800" y="295408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2623800" y="3245499"/>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2623800" y="353691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2623800" y="382832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2623800" y="411973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2623800" y="4411143"/>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2623800" y="470255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2623800" y="499396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a:off x="12623800" y="528537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a:off x="12623800" y="557678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a:off x="12623800" y="586819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a:off x="12623800" y="6159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grpSp>
        <p:grpSp>
          <p:nvGrpSpPr>
            <p:cNvPr id="52" name="Gutter space"/>
            <p:cNvGrpSpPr/>
            <p:nvPr userDrawn="1"/>
          </p:nvGrpSpPr>
          <p:grpSpPr>
            <a:xfrm>
              <a:off x="1277000" y="623550"/>
              <a:ext cx="9638000" cy="5537047"/>
              <a:chOff x="1277000" y="623550"/>
              <a:chExt cx="9638000" cy="5537047"/>
            </a:xfrm>
          </p:grpSpPr>
          <p:sp>
            <p:nvSpPr>
              <p:cNvPr id="66" name="Rectangle 34"/>
              <p:cNvSpPr>
                <a:spLocks noChangeArrowheads="1"/>
              </p:cNvSpPr>
              <p:nvPr/>
            </p:nvSpPr>
            <p:spPr bwMode="auto">
              <a:xfrm>
                <a:off x="688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7" name="Rectangle 35"/>
              <p:cNvSpPr>
                <a:spLocks noChangeArrowheads="1"/>
              </p:cNvSpPr>
              <p:nvPr/>
            </p:nvSpPr>
            <p:spPr bwMode="auto">
              <a:xfrm>
                <a:off x="875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8" name="Rectangle 36"/>
              <p:cNvSpPr>
                <a:spLocks noChangeArrowheads="1"/>
              </p:cNvSpPr>
              <p:nvPr/>
            </p:nvSpPr>
            <p:spPr bwMode="auto">
              <a:xfrm>
                <a:off x="782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9" name="Rectangle 37"/>
              <p:cNvSpPr>
                <a:spLocks noChangeArrowheads="1"/>
              </p:cNvSpPr>
              <p:nvPr/>
            </p:nvSpPr>
            <p:spPr bwMode="auto">
              <a:xfrm>
                <a:off x="969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0" name="Rectangle 38"/>
              <p:cNvSpPr>
                <a:spLocks noChangeArrowheads="1"/>
              </p:cNvSpPr>
              <p:nvPr/>
            </p:nvSpPr>
            <p:spPr bwMode="auto">
              <a:xfrm>
                <a:off x="1062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1" name="Rectangle 39"/>
              <p:cNvSpPr>
                <a:spLocks noChangeArrowheads="1"/>
              </p:cNvSpPr>
              <p:nvPr/>
            </p:nvSpPr>
            <p:spPr bwMode="auto">
              <a:xfrm>
                <a:off x="595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2" name="Rectangle 40"/>
              <p:cNvSpPr>
                <a:spLocks noChangeArrowheads="1"/>
              </p:cNvSpPr>
              <p:nvPr/>
            </p:nvSpPr>
            <p:spPr bwMode="auto">
              <a:xfrm>
                <a:off x="127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3" name="Rectangle 41"/>
              <p:cNvSpPr>
                <a:spLocks noChangeArrowheads="1"/>
              </p:cNvSpPr>
              <p:nvPr/>
            </p:nvSpPr>
            <p:spPr bwMode="auto">
              <a:xfrm>
                <a:off x="221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4" name="Rectangle 42"/>
              <p:cNvSpPr>
                <a:spLocks noChangeArrowheads="1"/>
              </p:cNvSpPr>
              <p:nvPr/>
            </p:nvSpPr>
            <p:spPr bwMode="auto">
              <a:xfrm>
                <a:off x="314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5" name="Rectangle 43"/>
              <p:cNvSpPr>
                <a:spLocks noChangeArrowheads="1"/>
              </p:cNvSpPr>
              <p:nvPr/>
            </p:nvSpPr>
            <p:spPr bwMode="auto">
              <a:xfrm>
                <a:off x="408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6" name="Rectangle 44"/>
              <p:cNvSpPr>
                <a:spLocks noChangeArrowheads="1"/>
              </p:cNvSpPr>
              <p:nvPr/>
            </p:nvSpPr>
            <p:spPr bwMode="auto">
              <a:xfrm>
                <a:off x="501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53" name="Slide edges"/>
            <p:cNvSpPr>
              <a:spLocks/>
            </p:cNvSpPr>
            <p:nvPr/>
          </p:nvSpPr>
          <p:spPr bwMode="auto">
            <a:xfrm>
              <a:off x="-600" y="0"/>
              <a:ext cx="12193200" cy="6858000"/>
            </a:xfrm>
            <a:custGeom>
              <a:avLst/>
              <a:gdLst>
                <a:gd name="T0" fmla="*/ 6024 w 6026"/>
                <a:gd name="T1" fmla="*/ 3394 h 3396"/>
                <a:gd name="T2" fmla="*/ 6024 w 6026"/>
                <a:gd name="T3" fmla="*/ 3391 h 3396"/>
                <a:gd name="T4" fmla="*/ 5 w 6026"/>
                <a:gd name="T5" fmla="*/ 3391 h 3396"/>
                <a:gd name="T6" fmla="*/ 5 w 6026"/>
                <a:gd name="T7" fmla="*/ 5 h 3396"/>
                <a:gd name="T8" fmla="*/ 6021 w 6026"/>
                <a:gd name="T9" fmla="*/ 5 h 3396"/>
                <a:gd name="T10" fmla="*/ 6021 w 6026"/>
                <a:gd name="T11" fmla="*/ 3394 h 3396"/>
                <a:gd name="T12" fmla="*/ 6024 w 6026"/>
                <a:gd name="T13" fmla="*/ 3394 h 3396"/>
                <a:gd name="T14" fmla="*/ 6024 w 6026"/>
                <a:gd name="T15" fmla="*/ 3391 h 3396"/>
                <a:gd name="T16" fmla="*/ 6024 w 6026"/>
                <a:gd name="T17" fmla="*/ 3394 h 3396"/>
                <a:gd name="T18" fmla="*/ 6026 w 6026"/>
                <a:gd name="T19" fmla="*/ 3394 h 3396"/>
                <a:gd name="T20" fmla="*/ 6026 w 6026"/>
                <a:gd name="T21" fmla="*/ 0 h 3396"/>
                <a:gd name="T22" fmla="*/ 0 w 6026"/>
                <a:gd name="T23" fmla="*/ 0 h 3396"/>
                <a:gd name="T24" fmla="*/ 0 w 6026"/>
                <a:gd name="T25" fmla="*/ 3396 h 3396"/>
                <a:gd name="T26" fmla="*/ 6026 w 6026"/>
                <a:gd name="T27" fmla="*/ 3396 h 3396"/>
                <a:gd name="T28" fmla="*/ 6026 w 6026"/>
                <a:gd name="T29" fmla="*/ 3394 h 3396"/>
                <a:gd name="T30" fmla="*/ 6024 w 6026"/>
                <a:gd name="T31" fmla="*/ 3394 h 3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26" h="3396">
                  <a:moveTo>
                    <a:pt x="6024" y="3394"/>
                  </a:moveTo>
                  <a:lnTo>
                    <a:pt x="6024" y="3391"/>
                  </a:lnTo>
                  <a:lnTo>
                    <a:pt x="5" y="3391"/>
                  </a:lnTo>
                  <a:lnTo>
                    <a:pt x="5" y="5"/>
                  </a:lnTo>
                  <a:lnTo>
                    <a:pt x="6021" y="5"/>
                  </a:lnTo>
                  <a:lnTo>
                    <a:pt x="6021" y="3394"/>
                  </a:lnTo>
                  <a:lnTo>
                    <a:pt x="6024" y="3394"/>
                  </a:lnTo>
                  <a:lnTo>
                    <a:pt x="6024" y="3391"/>
                  </a:lnTo>
                  <a:lnTo>
                    <a:pt x="6024" y="3394"/>
                  </a:lnTo>
                  <a:lnTo>
                    <a:pt x="6026" y="3394"/>
                  </a:lnTo>
                  <a:lnTo>
                    <a:pt x="6026" y="0"/>
                  </a:lnTo>
                  <a:lnTo>
                    <a:pt x="0" y="0"/>
                  </a:lnTo>
                  <a:lnTo>
                    <a:pt x="0" y="3396"/>
                  </a:lnTo>
                  <a:lnTo>
                    <a:pt x="6026" y="3396"/>
                  </a:lnTo>
                  <a:lnTo>
                    <a:pt x="6026" y="3394"/>
                  </a:lnTo>
                  <a:lnTo>
                    <a:pt x="6024" y="3394"/>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mn-lt"/>
                <a:ea typeface="+mn-ea"/>
                <a:cs typeface="+mn-cs"/>
                <a:sym typeface="+mn-lt"/>
              </a:endParaRPr>
            </a:p>
          </p:txBody>
        </p:sp>
        <p:sp>
          <p:nvSpPr>
            <p:cNvPr id="54" name="Footnote measure"/>
            <p:cNvSpPr>
              <a:spLocks noChangeArrowheads="1"/>
            </p:cNvSpPr>
            <p:nvPr/>
          </p:nvSpPr>
          <p:spPr bwMode="auto">
            <a:xfrm>
              <a:off x="629400" y="6159600"/>
              <a:ext cx="10933200" cy="378584"/>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57" name="Whitespace measure"/>
            <p:cNvSpPr>
              <a:spLocks noChangeArrowheads="1"/>
            </p:cNvSpPr>
            <p:nvPr/>
          </p:nvSpPr>
          <p:spPr bwMode="auto">
            <a:xfrm>
              <a:off x="629400" y="1497600"/>
              <a:ext cx="10932229" cy="583200"/>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nvGrpSpPr>
            <p:cNvPr id="58" name="Five column measure"/>
            <p:cNvGrpSpPr/>
            <p:nvPr userDrawn="1"/>
          </p:nvGrpSpPr>
          <p:grpSpPr>
            <a:xfrm>
              <a:off x="629400" y="5975122"/>
              <a:ext cx="10933200" cy="79536"/>
              <a:chOff x="629400" y="5975122"/>
              <a:chExt cx="10933200" cy="79536"/>
            </a:xfrm>
          </p:grpSpPr>
          <p:sp>
            <p:nvSpPr>
              <p:cNvPr id="61" name="Rectangle 5"/>
              <p:cNvSpPr>
                <a:spLocks noChangeArrowheads="1"/>
              </p:cNvSpPr>
              <p:nvPr/>
            </p:nvSpPr>
            <p:spPr bwMode="auto">
              <a:xfrm>
                <a:off x="2880128" y="5975122"/>
                <a:ext cx="1930288"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2" name="Rectangle 7"/>
              <p:cNvSpPr>
                <a:spLocks noChangeArrowheads="1"/>
              </p:cNvSpPr>
              <p:nvPr/>
            </p:nvSpPr>
            <p:spPr bwMode="auto">
              <a:xfrm>
                <a:off x="9626194"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3" name="Rectangle 9"/>
              <p:cNvSpPr>
                <a:spLocks noChangeArrowheads="1"/>
              </p:cNvSpPr>
              <p:nvPr/>
            </p:nvSpPr>
            <p:spPr bwMode="auto">
              <a:xfrm>
                <a:off x="7372407"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4" name="Rectangle 11"/>
              <p:cNvSpPr>
                <a:spLocks noChangeArrowheads="1"/>
              </p:cNvSpPr>
              <p:nvPr/>
            </p:nvSpPr>
            <p:spPr bwMode="auto">
              <a:xfrm>
                <a:off x="5127797" y="5975122"/>
                <a:ext cx="1927229"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5" name="Rectangle 13"/>
              <p:cNvSpPr>
                <a:spLocks noChangeArrowheads="1"/>
              </p:cNvSpPr>
              <p:nvPr/>
            </p:nvSpPr>
            <p:spPr bwMode="auto">
              <a:xfrm>
                <a:off x="629400" y="5975122"/>
                <a:ext cx="1933347"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59" name="Live area"/>
            <p:cNvSpPr/>
            <p:nvPr/>
          </p:nvSpPr>
          <p:spPr>
            <a:xfrm>
              <a:off x="629400" y="2080801"/>
              <a:ext cx="10933200" cy="4078800"/>
            </a:xfrm>
            <a:custGeom>
              <a:avLst/>
              <a:gdLst>
                <a:gd name="connsiteX0" fmla="*/ 0 w 10931999"/>
                <a:gd name="connsiteY0" fmla="*/ 0 h 5537797"/>
                <a:gd name="connsiteX1" fmla="*/ 10931999 w 10931999"/>
                <a:gd name="connsiteY1" fmla="*/ 0 h 5537797"/>
                <a:gd name="connsiteX2" fmla="*/ 10931999 w 10931999"/>
                <a:gd name="connsiteY2" fmla="*/ 5537797 h 5537797"/>
                <a:gd name="connsiteX3" fmla="*/ 0 w 10931999"/>
                <a:gd name="connsiteY3" fmla="*/ 5537797 h 5537797"/>
              </a:gdLst>
              <a:ahLst/>
              <a:cxnLst>
                <a:cxn ang="0">
                  <a:pos x="connsiteX0" y="connsiteY0"/>
                </a:cxn>
                <a:cxn ang="0">
                  <a:pos x="connsiteX1" y="connsiteY1"/>
                </a:cxn>
                <a:cxn ang="0">
                  <a:pos x="connsiteX2" y="connsiteY2"/>
                </a:cxn>
                <a:cxn ang="0">
                  <a:pos x="connsiteX3" y="connsiteY3"/>
                </a:cxn>
              </a:cxnLst>
              <a:rect l="l" t="t" r="r" b="b"/>
              <a:pathLst>
                <a:path w="10931999" h="5537797">
                  <a:moveTo>
                    <a:pt x="0" y="0"/>
                  </a:moveTo>
                  <a:lnTo>
                    <a:pt x="10931999" y="0"/>
                  </a:lnTo>
                  <a:lnTo>
                    <a:pt x="10931999" y="5537797"/>
                  </a:lnTo>
                  <a:lnTo>
                    <a:pt x="0" y="5537797"/>
                  </a:lnTo>
                  <a:close/>
                </a:path>
              </a:pathLst>
            </a:custGeom>
            <a:noFill/>
            <a:ln w="9525">
              <a:solidFill>
                <a:srgbClr val="E71C57">
                  <a:alpha val="35000"/>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schemeClr val="bg1"/>
                </a:solidFill>
                <a:latin typeface="+mn-lt"/>
                <a:ea typeface="+mn-ea"/>
                <a:cs typeface="+mn-cs"/>
                <a:sym typeface="+mn-lt"/>
              </a:endParaRPr>
            </a:p>
          </p:txBody>
        </p:sp>
        <p:sp>
          <p:nvSpPr>
            <p:cNvPr id="60" name="Footnote example"/>
            <p:cNvSpPr txBox="1"/>
            <p:nvPr/>
          </p:nvSpPr>
          <p:spPr>
            <a:xfrm>
              <a:off x="630000" y="6144442"/>
              <a:ext cx="9030914" cy="415498"/>
            </a:xfrm>
            <a:prstGeom prst="rect">
              <a:avLst/>
            </a:prstGeom>
            <a:noFill/>
          </p:spPr>
          <p:txBody>
            <a:bodyPr wrap="square" lIns="0" tIns="0" rIns="0" bIns="0" rtlCol="0" anchor="b">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1. xxxx  2. xxxx  3. List footnotes in numerical order. Footnote numbers are not bracketed. Use 10pt font</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Note: Do not put a period at the end of the note or the source</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Source: Include a source for every chart that you use. Separate sources with a semicolon; BCG-related sources go at the end</a:t>
              </a:r>
            </a:p>
          </p:txBody>
        </p:sp>
      </p:grpSp>
    </p:spTree>
    <p:extLst>
      <p:ext uri="{BB962C8B-B14F-4D97-AF65-F5344CB8AC3E}">
        <p14:creationId xmlns:p14="http://schemas.microsoft.com/office/powerpoint/2010/main" val="35091237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12353785-6355-45EF-8B28-02DB04918427}"/>
              </a:ext>
            </a:extLst>
          </p:cNvPr>
          <p:cNvGraphicFramePr>
            <a:graphicFrameLocks noChangeAspect="1"/>
          </p:cNvGraphicFramePr>
          <p:nvPr userDrawn="1">
            <p:custDataLst>
              <p:tags r:id="rId1"/>
            </p:custDataLst>
            <p:extLst>
              <p:ext uri="{D42A27DB-BD31-4B8C-83A1-F6EECF244321}">
                <p14:modId xmlns:p14="http://schemas.microsoft.com/office/powerpoint/2010/main" val="18085042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12353785-6355-45EF-8B28-02DB0491842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9" name="Picture 8">
            <a:extLst>
              <a:ext uri="{FF2B5EF4-FFF2-40B4-BE49-F238E27FC236}">
                <a16:creationId xmlns:a16="http://schemas.microsoft.com/office/drawing/2014/main" id="{4B580DA9-4605-514F-944C-78EFF310CBDF}"/>
              </a:ext>
            </a:extLst>
          </p:cNvPr>
          <p:cNvPicPr>
            <a:picLocks noChangeAspect="1"/>
          </p:cNvPicPr>
          <p:nvPr userDrawn="1"/>
        </p:nvPicPr>
        <p:blipFill>
          <a:blip r:embed="rId5"/>
          <a:stretch>
            <a:fillRect/>
          </a:stretch>
        </p:blipFill>
        <p:spPr>
          <a:xfrm>
            <a:off x="-13478" y="5347868"/>
            <a:ext cx="12205477" cy="1067305"/>
          </a:xfrm>
          <a:prstGeom prst="rect">
            <a:avLst/>
          </a:prstGeom>
        </p:spPr>
      </p:pic>
      <p:sp>
        <p:nvSpPr>
          <p:cNvPr id="3" name="Text Placeholder 2">
            <a:extLst>
              <a:ext uri="{FF2B5EF4-FFF2-40B4-BE49-F238E27FC236}">
                <a16:creationId xmlns:a16="http://schemas.microsoft.com/office/drawing/2014/main" id="{FC4F64BF-19A6-4D08-AEB2-E8452B75905B}"/>
              </a:ext>
            </a:extLst>
          </p:cNvPr>
          <p:cNvSpPr>
            <a:spLocks noGrp="1"/>
          </p:cNvSpPr>
          <p:nvPr>
            <p:ph type="body" sz="quarter" idx="15" hasCustomPrompt="1"/>
          </p:nvPr>
        </p:nvSpPr>
        <p:spPr>
          <a:xfrm>
            <a:off x="525148" y="976479"/>
            <a:ext cx="8293100" cy="663136"/>
          </a:xfrm>
        </p:spPr>
        <p:txBody>
          <a:bodyPr lIns="91440" tIns="45720" rIns="91440" bIns="45720"/>
          <a:lstStyle>
            <a:lvl1pPr>
              <a:defRPr sz="4000" b="1">
                <a:solidFill>
                  <a:schemeClr val="tx2"/>
                </a:solidFill>
                <a:latin typeface="+mn-lt"/>
                <a:ea typeface="+mn-ea"/>
                <a:cs typeface="+mn-cs"/>
                <a:sym typeface="+mn-lt"/>
              </a:defRPr>
            </a:lvl1pPr>
            <a:lvl2pPr>
              <a:defRPr sz="4000" b="1">
                <a:solidFill>
                  <a:schemeClr val="tx2"/>
                </a:solidFill>
              </a:defRPr>
            </a:lvl2pPr>
            <a:lvl3pPr>
              <a:defRPr sz="4000" b="1">
                <a:solidFill>
                  <a:schemeClr val="tx2"/>
                </a:solidFill>
              </a:defRPr>
            </a:lvl3pPr>
            <a:lvl4pPr>
              <a:defRPr sz="4000" b="1">
                <a:solidFill>
                  <a:schemeClr val="tx2"/>
                </a:solidFill>
              </a:defRPr>
            </a:lvl4pPr>
            <a:lvl5pPr>
              <a:defRPr sz="4000" b="1">
                <a:solidFill>
                  <a:schemeClr val="tx2"/>
                </a:solidFill>
              </a:defRPr>
            </a:lvl5pPr>
          </a:lstStyle>
          <a:p>
            <a:pPr lvl="0"/>
            <a:r>
              <a:rPr lang="en-US" dirty="0"/>
              <a:t>Presentation title</a:t>
            </a:r>
          </a:p>
        </p:txBody>
      </p:sp>
      <p:sp>
        <p:nvSpPr>
          <p:cNvPr id="5" name="Text Placeholder 4">
            <a:extLst>
              <a:ext uri="{FF2B5EF4-FFF2-40B4-BE49-F238E27FC236}">
                <a16:creationId xmlns:a16="http://schemas.microsoft.com/office/drawing/2014/main" id="{0D2389B7-2B6E-45C1-8669-F77971568C32}"/>
              </a:ext>
            </a:extLst>
          </p:cNvPr>
          <p:cNvSpPr>
            <a:spLocks noGrp="1"/>
          </p:cNvSpPr>
          <p:nvPr>
            <p:ph type="body" sz="quarter" idx="16" hasCustomPrompt="1"/>
          </p:nvPr>
        </p:nvSpPr>
        <p:spPr>
          <a:xfrm>
            <a:off x="525148" y="1701160"/>
            <a:ext cx="8293100" cy="498342"/>
          </a:xfrm>
        </p:spPr>
        <p:txBody>
          <a:bodyPr lIns="91440" tIns="45720" rIns="91440" bIns="45720">
            <a:spAutoFit/>
          </a:bodyPr>
          <a:lstStyle>
            <a:lvl1pPr>
              <a:defRPr sz="2600">
                <a:latin typeface="+mn-lt"/>
                <a:ea typeface="+mn-ea"/>
                <a:cs typeface="+mn-cs"/>
                <a:sym typeface="+mn-lt"/>
              </a:defRPr>
            </a:lvl1pPr>
            <a:lvl2pPr>
              <a:defRPr sz="2600"/>
            </a:lvl2pPr>
            <a:lvl3pPr>
              <a:defRPr sz="2600"/>
            </a:lvl3pPr>
            <a:lvl4pPr>
              <a:defRPr sz="2600"/>
            </a:lvl4pPr>
            <a:lvl5pPr>
              <a:defRPr sz="2600"/>
            </a:lvl5pPr>
          </a:lstStyle>
          <a:p>
            <a:pPr lvl="0"/>
            <a:r>
              <a:rPr lang="en-US" dirty="0"/>
              <a:t>Sub title</a:t>
            </a:r>
          </a:p>
        </p:txBody>
      </p:sp>
      <p:sp>
        <p:nvSpPr>
          <p:cNvPr id="7" name="Text Placeholder 6">
            <a:extLst>
              <a:ext uri="{FF2B5EF4-FFF2-40B4-BE49-F238E27FC236}">
                <a16:creationId xmlns:a16="http://schemas.microsoft.com/office/drawing/2014/main" id="{F1A37B93-E0B6-431D-B897-87D74B6412DD}"/>
              </a:ext>
            </a:extLst>
          </p:cNvPr>
          <p:cNvSpPr>
            <a:spLocks noGrp="1"/>
          </p:cNvSpPr>
          <p:nvPr>
            <p:ph type="body" sz="quarter" idx="17" hasCustomPrompt="1"/>
          </p:nvPr>
        </p:nvSpPr>
        <p:spPr>
          <a:xfrm>
            <a:off x="525148" y="2261047"/>
            <a:ext cx="2743200" cy="298474"/>
          </a:xfrm>
        </p:spPr>
        <p:txBody>
          <a:bodyPr lIns="91440" tIns="45720" rIns="91440" bIns="45720"/>
          <a:lstStyle>
            <a:lvl1pPr>
              <a:defRPr sz="1400">
                <a:latin typeface="+mn-lt"/>
                <a:ea typeface="+mn-ea"/>
                <a:cs typeface="+mn-cs"/>
                <a:sym typeface="+mn-lt"/>
              </a:defRPr>
            </a:lvl1pPr>
          </a:lstStyle>
          <a:p>
            <a:pPr lvl="0"/>
            <a:r>
              <a:rPr lang="en-US" dirty="0"/>
              <a:t>05-01-2021</a:t>
            </a:r>
          </a:p>
        </p:txBody>
      </p:sp>
      <p:pic>
        <p:nvPicPr>
          <p:cNvPr id="17" name="Picture 16">
            <a:extLst>
              <a:ext uri="{FF2B5EF4-FFF2-40B4-BE49-F238E27FC236}">
                <a16:creationId xmlns:a16="http://schemas.microsoft.com/office/drawing/2014/main" id="{5C921DE3-9C01-0149-AE00-DED7851E0E89}"/>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
        <p:nvSpPr>
          <p:cNvPr id="8" name="Text Placeholder 23">
            <a:extLst>
              <a:ext uri="{FF2B5EF4-FFF2-40B4-BE49-F238E27FC236}">
                <a16:creationId xmlns:a16="http://schemas.microsoft.com/office/drawing/2014/main" id="{D6316E09-C91C-4449-AA58-ADE4A0A70ABF}"/>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0876F974-BBA9-4C99-9116-F013DE4EC36D}"/>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6493315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8405474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4" name="Object 3" hidden="1"/>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6" name="Picture 15">
            <a:extLst>
              <a:ext uri="{FF2B5EF4-FFF2-40B4-BE49-F238E27FC236}">
                <a16:creationId xmlns:a16="http://schemas.microsoft.com/office/drawing/2014/main" id="{BC9DBF92-D397-4A6F-AD56-F00E9808D626}"/>
              </a:ext>
            </a:extLst>
          </p:cNvPr>
          <p:cNvPicPr>
            <a:picLocks noChangeAspect="1"/>
          </p:cNvPicPr>
          <p:nvPr userDrawn="1"/>
        </p:nvPicPr>
        <p:blipFill>
          <a:blip r:embed="rId5"/>
          <a:srcRect t="8275" b="20949"/>
          <a:stretch>
            <a:fillRect/>
          </a:stretch>
        </p:blipFill>
        <p:spPr>
          <a:xfrm>
            <a:off x="1" y="0"/>
            <a:ext cx="12192000" cy="5752618"/>
          </a:xfrm>
          <a:custGeom>
            <a:avLst/>
            <a:gdLst>
              <a:gd name="connsiteX0" fmla="*/ 0 w 12192000"/>
              <a:gd name="connsiteY0" fmla="*/ 0 h 5752618"/>
              <a:gd name="connsiteX1" fmla="*/ 12192000 w 12192000"/>
              <a:gd name="connsiteY1" fmla="*/ 0 h 5752618"/>
              <a:gd name="connsiteX2" fmla="*/ 12192000 w 12192000"/>
              <a:gd name="connsiteY2" fmla="*/ 5752618 h 5752618"/>
              <a:gd name="connsiteX3" fmla="*/ 0 w 12192000"/>
              <a:gd name="connsiteY3" fmla="*/ 5752618 h 5752618"/>
            </a:gdLst>
            <a:ahLst/>
            <a:cxnLst>
              <a:cxn ang="0">
                <a:pos x="connsiteX0" y="connsiteY0"/>
              </a:cxn>
              <a:cxn ang="0">
                <a:pos x="connsiteX1" y="connsiteY1"/>
              </a:cxn>
              <a:cxn ang="0">
                <a:pos x="connsiteX2" y="connsiteY2"/>
              </a:cxn>
              <a:cxn ang="0">
                <a:pos x="connsiteX3" y="connsiteY3"/>
              </a:cxn>
            </a:cxnLst>
            <a:rect l="l" t="t" r="r" b="b"/>
            <a:pathLst>
              <a:path w="12192000" h="5752618">
                <a:moveTo>
                  <a:pt x="0" y="0"/>
                </a:moveTo>
                <a:lnTo>
                  <a:pt x="12192000" y="0"/>
                </a:lnTo>
                <a:lnTo>
                  <a:pt x="12192000" y="5752618"/>
                </a:lnTo>
                <a:lnTo>
                  <a:pt x="0" y="5752618"/>
                </a:lnTo>
                <a:close/>
              </a:path>
            </a:pathLst>
          </a:custGeom>
        </p:spPr>
      </p:pic>
      <p:sp>
        <p:nvSpPr>
          <p:cNvPr id="17" name="Rectangle 16">
            <a:extLst>
              <a:ext uri="{FF2B5EF4-FFF2-40B4-BE49-F238E27FC236}">
                <a16:creationId xmlns:a16="http://schemas.microsoft.com/office/drawing/2014/main" id="{4969DE46-2993-4A27-B612-CF5599DDADEC}"/>
              </a:ext>
            </a:extLst>
          </p:cNvPr>
          <p:cNvSpPr/>
          <p:nvPr userDrawn="1"/>
        </p:nvSpPr>
        <p:spPr>
          <a:xfrm>
            <a:off x="1" y="0"/>
            <a:ext cx="12192000" cy="5752618"/>
          </a:xfrm>
          <a:prstGeom prst="rect">
            <a:avLst/>
          </a:prstGeom>
          <a:solidFill>
            <a:schemeClr val="tx1">
              <a:alpha val="52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latin typeface="+mn-lt"/>
              <a:ea typeface="+mn-ea"/>
              <a:cs typeface="+mn-cs"/>
              <a:sym typeface="+mn-lt"/>
            </a:endParaRPr>
          </a:p>
        </p:txBody>
      </p:sp>
      <p:sp>
        <p:nvSpPr>
          <p:cNvPr id="14" name="Rectangle 13"/>
          <p:cNvSpPr/>
          <p:nvPr userDrawn="1"/>
        </p:nvSpPr>
        <p:spPr>
          <a:xfrm>
            <a:off x="0" y="5752618"/>
            <a:ext cx="12192000" cy="1105382"/>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pic>
        <p:nvPicPr>
          <p:cNvPr id="28" name="Picture 27">
            <a:extLst>
              <a:ext uri="{FF2B5EF4-FFF2-40B4-BE49-F238E27FC236}">
                <a16:creationId xmlns:a16="http://schemas.microsoft.com/office/drawing/2014/main" id="{3C9A4D7F-FC13-44DC-9A87-620A6CD4F93F}"/>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35000" y="908154"/>
            <a:ext cx="2433600" cy="603454"/>
          </a:xfrm>
          <a:prstGeom prst="rect">
            <a:avLst/>
          </a:prstGeom>
        </p:spPr>
      </p:pic>
      <p:sp>
        <p:nvSpPr>
          <p:cNvPr id="27" name="Title 1"/>
          <p:cNvSpPr>
            <a:spLocks noGrp="1"/>
          </p:cNvSpPr>
          <p:nvPr>
            <p:ph type="ctrTitle" hasCustomPrompt="1"/>
          </p:nvPr>
        </p:nvSpPr>
        <p:spPr bwMode="ltGray">
          <a:xfrm>
            <a:off x="635000" y="2742415"/>
            <a:ext cx="7084565" cy="648968"/>
          </a:xfrm>
          <a:prstGeom prst="rect">
            <a:avLst/>
          </a:prstGeom>
        </p:spPr>
        <p:txBody>
          <a:bodyPr lIns="91440" tIns="45720" rIns="91440" bIns="45720" anchor="b">
            <a:normAutofit/>
          </a:bodyPr>
          <a:lstStyle>
            <a:lvl1pPr algn="l">
              <a:lnSpc>
                <a:spcPct val="93000"/>
              </a:lnSpc>
              <a:defRPr sz="4400" baseline="0">
                <a:solidFill>
                  <a:schemeClr val="bg1"/>
                </a:solidFill>
                <a:latin typeface="+mj-lt"/>
                <a:ea typeface="+mj-ea"/>
                <a:cs typeface="+mj-cs"/>
                <a:sym typeface="+mj-lt"/>
              </a:defRPr>
            </a:lvl1pPr>
          </a:lstStyle>
          <a:p>
            <a:r>
              <a:rPr lang="en-US" dirty="0"/>
              <a:t>Title</a:t>
            </a:r>
          </a:p>
        </p:txBody>
      </p:sp>
      <p:sp>
        <p:nvSpPr>
          <p:cNvPr id="22" name="Text Placeholder 6"/>
          <p:cNvSpPr>
            <a:spLocks noGrp="1"/>
          </p:cNvSpPr>
          <p:nvPr>
            <p:ph type="body" sz="quarter" idx="12" hasCustomPrompt="1"/>
          </p:nvPr>
        </p:nvSpPr>
        <p:spPr bwMode="black">
          <a:xfrm>
            <a:off x="635000" y="6129832"/>
            <a:ext cx="7084565" cy="328613"/>
          </a:xfrm>
          <a:prstGeom prst="rect">
            <a:avLst/>
          </a:prstGeom>
          <a:noFill/>
        </p:spPr>
        <p:txBody>
          <a:bodyPr lIns="91440" tIns="45720" rIns="91440" bIns="45720" anchor="ctr"/>
          <a:lstStyle>
            <a:lvl1pPr algn="l">
              <a:lnSpc>
                <a:spcPct val="110000"/>
              </a:lnSpc>
              <a:buNone/>
              <a:defRPr sz="1400" b="1" cap="all" baseline="0">
                <a:solidFill>
                  <a:schemeClr val="accent6"/>
                </a:solidFill>
                <a:latin typeface="+mn-lt"/>
                <a:ea typeface="+mn-ea"/>
                <a:cs typeface="+mn-cs"/>
                <a:sym typeface="+mn-lt"/>
              </a:defRPr>
            </a:lvl1pPr>
            <a:lvl2pPr algn="ctr">
              <a:buNone/>
              <a:defRPr/>
            </a:lvl2pPr>
            <a:lvl3pPr marL="0" indent="0" algn="ctr">
              <a:buNone/>
              <a:defRPr/>
            </a:lvl3pPr>
            <a:lvl4pPr marL="228600" indent="0" algn="ctr">
              <a:buNone/>
              <a:defRPr/>
            </a:lvl4pPr>
            <a:lvl5pPr marL="457200" indent="0" algn="ctr">
              <a:buNone/>
              <a:defRPr/>
            </a:lvl5pPr>
          </a:lstStyle>
          <a:p>
            <a:pPr lvl="0"/>
            <a:r>
              <a:rPr lang="en-US" dirty="0"/>
              <a:t>date</a:t>
            </a:r>
          </a:p>
        </p:txBody>
      </p:sp>
      <p:sp>
        <p:nvSpPr>
          <p:cNvPr id="26" name="Subtitle 2"/>
          <p:cNvSpPr>
            <a:spLocks noGrp="1"/>
          </p:cNvSpPr>
          <p:nvPr>
            <p:ph type="subTitle" idx="1" hasCustomPrompt="1"/>
          </p:nvPr>
        </p:nvSpPr>
        <p:spPr bwMode="white">
          <a:xfrm>
            <a:off x="635000" y="3824782"/>
            <a:ext cx="7084565" cy="411553"/>
          </a:xfrm>
          <a:prstGeom prst="rect">
            <a:avLst/>
          </a:prstGeom>
        </p:spPr>
        <p:txBody>
          <a:bodyPr lIns="91440" tIns="45720" rIns="91440" bIns="45720" anchor="ctr"/>
          <a:lstStyle>
            <a:lvl1pPr marL="0" indent="0" algn="l">
              <a:lnSpc>
                <a:spcPct val="110000"/>
              </a:lnSpc>
              <a:buNone/>
              <a:defRPr sz="2400" baseline="0">
                <a:solidFill>
                  <a:schemeClr val="bg1"/>
                </a:solidFill>
                <a:latin typeface="+mn-lt"/>
                <a:ea typeface="+mn-ea"/>
                <a:cs typeface="+mn-cs"/>
                <a:sym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35" name="Arrow: Pentagon 34">
            <a:extLst>
              <a:ext uri="{FF2B5EF4-FFF2-40B4-BE49-F238E27FC236}">
                <a16:creationId xmlns:a16="http://schemas.microsoft.com/office/drawing/2014/main" id="{83D13905-5FFE-4B47-86D8-AC11D1051D0E}"/>
              </a:ext>
            </a:extLst>
          </p:cNvPr>
          <p:cNvSpPr/>
          <p:nvPr userDrawn="1"/>
        </p:nvSpPr>
        <p:spPr>
          <a:xfrm>
            <a:off x="0" y="5671338"/>
            <a:ext cx="843280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36" name="Arrow: Pentagon 35">
            <a:extLst>
              <a:ext uri="{FF2B5EF4-FFF2-40B4-BE49-F238E27FC236}">
                <a16:creationId xmlns:a16="http://schemas.microsoft.com/office/drawing/2014/main" id="{6621BB21-EEC3-479D-B616-5F958284EE99}"/>
              </a:ext>
            </a:extLst>
          </p:cNvPr>
          <p:cNvSpPr/>
          <p:nvPr userDrawn="1"/>
        </p:nvSpPr>
        <p:spPr>
          <a:xfrm flipH="1">
            <a:off x="8117840" y="5671338"/>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15375034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D. Title Only">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F69F280-E1AD-4F4E-A9D2-D9FF615BA613}"/>
              </a:ext>
            </a:extLst>
          </p:cNvPr>
          <p:cNvGraphicFramePr>
            <a:graphicFrameLocks noChangeAspect="1"/>
          </p:cNvGraphicFramePr>
          <p:nvPr userDrawn="1">
            <p:custDataLst>
              <p:tags r:id="rId1"/>
            </p:custDataLst>
            <p:extLst>
              <p:ext uri="{D42A27DB-BD31-4B8C-83A1-F6EECF244321}">
                <p14:modId xmlns:p14="http://schemas.microsoft.com/office/powerpoint/2010/main" val="18069035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FF69F280-E1AD-4F4E-A9D2-D9FF615BA61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B9042B65-7F2C-47F4-9C2C-B9AEC6FC54F9}"/>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8" name="Title 7"/>
          <p:cNvSpPr>
            <a:spLocks noGrp="1"/>
          </p:cNvSpPr>
          <p:nvPr>
            <p:ph type="title" hasCustomPrompt="1"/>
          </p:nvPr>
        </p:nvSpPr>
        <p:spPr>
          <a:xfrm>
            <a:off x="628652" y="622800"/>
            <a:ext cx="9343687" cy="332399"/>
          </a:xfrm>
        </p:spPr>
        <p:txBody>
          <a:bodyPr/>
          <a:lstStyle>
            <a:lvl1pPr>
              <a:defRPr>
                <a:latin typeface="+mj-lt"/>
                <a:ea typeface="+mj-ea"/>
                <a:cs typeface="+mj-cs"/>
                <a:sym typeface="+mj-lt"/>
              </a:defRPr>
            </a:lvl1pPr>
          </a:lstStyle>
          <a:p>
            <a:r>
              <a:rPr lang="en-US" dirty="0"/>
              <a:t>Click to add title</a:t>
            </a:r>
          </a:p>
        </p:txBody>
      </p:sp>
      <p:pic>
        <p:nvPicPr>
          <p:cNvPr id="10" name="Picture 9">
            <a:extLst>
              <a:ext uri="{FF2B5EF4-FFF2-40B4-BE49-F238E27FC236}">
                <a16:creationId xmlns:a16="http://schemas.microsoft.com/office/drawing/2014/main" id="{809E0E43-33C1-456D-AE98-D5B9893F35B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2" name="Picture 11">
            <a:extLst>
              <a:ext uri="{FF2B5EF4-FFF2-40B4-BE49-F238E27FC236}">
                <a16:creationId xmlns:a16="http://schemas.microsoft.com/office/drawing/2014/main" id="{8BF0910D-381D-40F1-BBA3-1A96130A0D2E}"/>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13" name="Text Placeholder 12">
            <a:extLst>
              <a:ext uri="{FF2B5EF4-FFF2-40B4-BE49-F238E27FC236}">
                <a16:creationId xmlns:a16="http://schemas.microsoft.com/office/drawing/2014/main" id="{629035DE-57BF-4C52-8076-8E576FC8C9CC}"/>
              </a:ext>
            </a:extLst>
          </p:cNvPr>
          <p:cNvSpPr>
            <a:spLocks noGrp="1"/>
          </p:cNvSpPr>
          <p:nvPr>
            <p:ph type="body" sz="quarter" idx="10" hasCustomPrompt="1"/>
          </p:nvPr>
        </p:nvSpPr>
        <p:spPr>
          <a:xfrm>
            <a:off x="628652" y="955199"/>
            <a:ext cx="9343687" cy="312330"/>
          </a:xfrm>
        </p:spPr>
        <p:txBody>
          <a:bodyPr wrap="square">
            <a:noAutofit/>
          </a:bodyPr>
          <a:lstStyle>
            <a:lvl1pPr>
              <a:defRPr sz="2000">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242A7D91-716A-4CF8-A75C-855DAF7DB62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D3AC200F-A15B-4179-9C54-94414691066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0969121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432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D. Title and Text">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8DE35E4-2949-40CF-887A-8F1245D4B86A}"/>
              </a:ext>
            </a:extLst>
          </p:cNvPr>
          <p:cNvGraphicFramePr>
            <a:graphicFrameLocks noChangeAspect="1"/>
          </p:cNvGraphicFramePr>
          <p:nvPr userDrawn="1">
            <p:custDataLst>
              <p:tags r:id="rId1"/>
            </p:custDataLst>
            <p:extLst>
              <p:ext uri="{D42A27DB-BD31-4B8C-83A1-F6EECF244321}">
                <p14:modId xmlns:p14="http://schemas.microsoft.com/office/powerpoint/2010/main" val="37923608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5" name="Object 4" hidden="1">
                        <a:extLst>
                          <a:ext uri="{FF2B5EF4-FFF2-40B4-BE49-F238E27FC236}">
                            <a16:creationId xmlns:a16="http://schemas.microsoft.com/office/drawing/2014/main" id="{28DE35E4-2949-40CF-887A-8F1245D4B86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AC164601-DAB7-4352-9FF0-29BAD89362CD}"/>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2" name="Title 1">
            <a:extLst>
              <a:ext uri="{FF2B5EF4-FFF2-40B4-BE49-F238E27FC236}">
                <a16:creationId xmlns:a16="http://schemas.microsoft.com/office/drawing/2014/main" id="{AB083126-25E7-42D8-B799-608CFD4DF6C3}"/>
              </a:ext>
            </a:extLst>
          </p:cNvPr>
          <p:cNvSpPr>
            <a:spLocks noGrp="1"/>
          </p:cNvSpPr>
          <p:nvPr>
            <p:ph type="title" hasCustomPrompt="1"/>
          </p:nvPr>
        </p:nvSpPr>
        <p:spPr>
          <a:xfrm>
            <a:off x="630001" y="622800"/>
            <a:ext cx="9343687" cy="332399"/>
          </a:xfrm>
        </p:spPr>
        <p:txBody>
          <a:bodyPr>
            <a:noAutofit/>
          </a:bodyPr>
          <a:lstStyle>
            <a:lvl1pPr>
              <a:defRPr>
                <a:latin typeface="+mj-lt"/>
                <a:ea typeface="+mj-ea"/>
                <a:cs typeface="+mj-cs"/>
                <a:sym typeface="+mj-lt"/>
              </a:defRPr>
            </a:lvl1pPr>
          </a:lstStyle>
          <a:p>
            <a:r>
              <a:rPr lang="en-US" dirty="0"/>
              <a:t>Click to add title</a:t>
            </a:r>
          </a:p>
        </p:txBody>
      </p:sp>
      <p:sp>
        <p:nvSpPr>
          <p:cNvPr id="6" name="Text Placeholder 5">
            <a:extLst>
              <a:ext uri="{FF2B5EF4-FFF2-40B4-BE49-F238E27FC236}">
                <a16:creationId xmlns:a16="http://schemas.microsoft.com/office/drawing/2014/main" id="{FAD1DA01-0E73-44DE-A132-B4FF1E70A315}"/>
              </a:ext>
            </a:extLst>
          </p:cNvPr>
          <p:cNvSpPr>
            <a:spLocks noGrp="1"/>
          </p:cNvSpPr>
          <p:nvPr>
            <p:ph type="body" sz="quarter" idx="10" hasCustomPrompt="1"/>
          </p:nvPr>
        </p:nvSpPr>
        <p:spPr>
          <a:xfrm>
            <a:off x="629400" y="2085628"/>
            <a:ext cx="10933950" cy="4072976"/>
          </a:xfrm>
        </p:spPr>
        <p:txBody>
          <a:bodyPr/>
          <a:lstStyle>
            <a:lvl1pPr>
              <a:lnSpc>
                <a:spcPct val="100000"/>
              </a:lnSpc>
              <a:spcBef>
                <a:spcPts val="0"/>
              </a:spcBef>
              <a:spcAft>
                <a:spcPts val="0"/>
              </a:spcAft>
              <a:defRPr>
                <a:latin typeface="+mn-lt"/>
                <a:ea typeface="+mn-ea"/>
                <a:cs typeface="+mn-cs"/>
                <a:sym typeface="+mn-lt"/>
              </a:defRPr>
            </a:lvl1pPr>
            <a:lvl2pPr>
              <a:lnSpc>
                <a:spcPct val="100000"/>
              </a:lnSpc>
              <a:spcBef>
                <a:spcPts val="0"/>
              </a:spcBef>
              <a:spcAft>
                <a:spcPts val="0"/>
              </a:spcAft>
              <a:defRPr>
                <a:latin typeface="+mn-lt"/>
                <a:ea typeface="+mn-ea"/>
                <a:cs typeface="+mn-cs"/>
                <a:sym typeface="+mn-lt"/>
              </a:defRPr>
            </a:lvl2pPr>
            <a:lvl3pPr>
              <a:lnSpc>
                <a:spcPct val="100000"/>
              </a:lnSpc>
              <a:spcBef>
                <a:spcPts val="0"/>
              </a:spcBef>
              <a:spcAft>
                <a:spcPts val="0"/>
              </a:spcAft>
              <a:defRPr>
                <a:latin typeface="+mn-lt"/>
                <a:ea typeface="+mn-ea"/>
                <a:cs typeface="+mn-cs"/>
                <a:sym typeface="+mn-lt"/>
              </a:defRPr>
            </a:lvl3pPr>
            <a:lvl4pPr>
              <a:lnSpc>
                <a:spcPct val="100000"/>
              </a:lnSpc>
              <a:spcBef>
                <a:spcPts val="0"/>
              </a:spcBef>
              <a:spcAft>
                <a:spcPts val="0"/>
              </a:spcAft>
              <a:defRPr>
                <a:latin typeface="+mn-lt"/>
                <a:ea typeface="+mn-ea"/>
                <a:cs typeface="+mn-cs"/>
                <a:sym typeface="+mn-lt"/>
              </a:defRPr>
            </a:lvl4pPr>
            <a:lvl5pPr>
              <a:lnSpc>
                <a:spcPct val="100000"/>
              </a:lnSpc>
              <a:spcBef>
                <a:spcPts val="0"/>
              </a:spcBef>
              <a:spcAft>
                <a:spcPts val="0"/>
              </a:spcAft>
              <a:defRPr>
                <a:latin typeface="+mn-lt"/>
                <a:ea typeface="+mn-ea"/>
                <a:cs typeface="+mn-cs"/>
                <a:sym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70C1F372-5476-44D6-B92F-0F4B1F26988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0" name="Picture 9">
            <a:extLst>
              <a:ext uri="{FF2B5EF4-FFF2-40B4-BE49-F238E27FC236}">
                <a16:creationId xmlns:a16="http://schemas.microsoft.com/office/drawing/2014/main" id="{C91AC4AB-BE3D-498F-9EF2-50D2CBE2A892}"/>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11" name="Text Placeholder 12">
            <a:extLst>
              <a:ext uri="{FF2B5EF4-FFF2-40B4-BE49-F238E27FC236}">
                <a16:creationId xmlns:a16="http://schemas.microsoft.com/office/drawing/2014/main" id="{A89ABC02-D87C-4AEC-BB28-84E88BD7DDDC}"/>
              </a:ext>
            </a:extLst>
          </p:cNvPr>
          <p:cNvSpPr>
            <a:spLocks noGrp="1"/>
          </p:cNvSpPr>
          <p:nvPr>
            <p:ph type="body" sz="quarter" idx="11" hasCustomPrompt="1"/>
          </p:nvPr>
        </p:nvSpPr>
        <p:spPr>
          <a:xfrm>
            <a:off x="628652" y="955199"/>
            <a:ext cx="9343687"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2" name="Text Placeholder 23">
            <a:extLst>
              <a:ext uri="{FF2B5EF4-FFF2-40B4-BE49-F238E27FC236}">
                <a16:creationId xmlns:a16="http://schemas.microsoft.com/office/drawing/2014/main" id="{8C7534C4-0808-44C9-89D2-CCD64322A7C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BFA0BC16-2405-4517-8D4E-DBD42E3B833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941025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D. Gray slice heading">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EB3709F-9C24-456B-84E2-AF497E14E05D}"/>
              </a:ext>
            </a:extLst>
          </p:cNvPr>
          <p:cNvGraphicFramePr>
            <a:graphicFrameLocks noChangeAspect="1"/>
          </p:cNvGraphicFramePr>
          <p:nvPr userDrawn="1">
            <p:custDataLst>
              <p:tags r:id="rId1"/>
            </p:custDataLst>
            <p:extLst>
              <p:ext uri="{D42A27DB-BD31-4B8C-83A1-F6EECF244321}">
                <p14:modId xmlns:p14="http://schemas.microsoft.com/office/powerpoint/2010/main" val="1881256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3EB3709F-9C24-456B-84E2-AF497E14E05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C971C0C-559D-4BC9-9500-E37A2FE600D3}"/>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7" name="Rectangle 6"/>
          <p:cNvSpPr/>
          <p:nvPr userDrawn="1"/>
        </p:nvSpPr>
        <p:spPr bwMode="white">
          <a:xfrm>
            <a:off x="1" y="-1309"/>
            <a:ext cx="4694400" cy="6859309"/>
          </a:xfrm>
          <a:prstGeom prst="rect">
            <a:avLst/>
          </a:prstGeom>
          <a:solidFill>
            <a:srgbClr val="F2F2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8" name="Subtitle 2"/>
          <p:cNvSpPr>
            <a:spLocks noGrp="1"/>
          </p:cNvSpPr>
          <p:nvPr>
            <p:ph type="subTitle" idx="13" hasCustomPrompt="1"/>
          </p:nvPr>
        </p:nvSpPr>
        <p:spPr>
          <a:xfrm>
            <a:off x="630000" y="2158987"/>
            <a:ext cx="3744000" cy="541687"/>
          </a:xfrm>
          <a:prstGeom prst="rect">
            <a:avLst/>
          </a:prstGeom>
        </p:spPr>
        <p:txBody>
          <a:bodyPr>
            <a:noAutofit/>
          </a:bodyPr>
          <a:lstStyle>
            <a:lvl1pPr marL="0" indent="0" algn="l">
              <a:buNone/>
              <a:defRPr sz="1600">
                <a:solidFill>
                  <a:schemeClr val="tx2"/>
                </a:solidFill>
                <a:latin typeface="+mn-lt"/>
                <a:ea typeface="+mn-ea"/>
                <a:cs typeface="+mn-cs"/>
                <a:sym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9" name="Title 4"/>
          <p:cNvSpPr>
            <a:spLocks noGrp="1"/>
          </p:cNvSpPr>
          <p:nvPr>
            <p:ph type="title" hasCustomPrompt="1"/>
          </p:nvPr>
        </p:nvSpPr>
        <p:spPr>
          <a:xfrm>
            <a:off x="630000" y="1227048"/>
            <a:ext cx="3744000" cy="664797"/>
          </a:xfrm>
        </p:spPr>
        <p:txBody>
          <a:bodyPr anchor="t">
            <a:noAutofit/>
          </a:bodyPr>
          <a:lstStyle>
            <a:lvl1pPr>
              <a:defRPr sz="2400">
                <a:solidFill>
                  <a:schemeClr val="tx2"/>
                </a:solidFill>
                <a:latin typeface="+mj-lt"/>
                <a:ea typeface="+mj-ea"/>
                <a:cs typeface="+mj-cs"/>
                <a:sym typeface="+mj-lt"/>
              </a:defRPr>
            </a:lvl1pPr>
          </a:lstStyle>
          <a:p>
            <a:r>
              <a:rPr lang="en-US" dirty="0"/>
              <a:t>Click to add title</a:t>
            </a:r>
          </a:p>
        </p:txBody>
      </p:sp>
      <p:pic>
        <p:nvPicPr>
          <p:cNvPr id="12" name="Picture 11">
            <a:extLst>
              <a:ext uri="{FF2B5EF4-FFF2-40B4-BE49-F238E27FC236}">
                <a16:creationId xmlns:a16="http://schemas.microsoft.com/office/drawing/2014/main" id="{8312E8CB-2DCF-49A9-9E91-213496584123}"/>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1" name="Text Placeholder 23">
            <a:extLst>
              <a:ext uri="{FF2B5EF4-FFF2-40B4-BE49-F238E27FC236}">
                <a16:creationId xmlns:a16="http://schemas.microsoft.com/office/drawing/2014/main" id="{C2934EEE-FC6B-46D1-AD44-6B316102469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803FF9E0-D1A7-45B0-98E8-9B23783F42B6}"/>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2666938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D. Section header box">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386068D-1654-4524-80E2-1C89C56370B5}"/>
              </a:ext>
            </a:extLst>
          </p:cNvPr>
          <p:cNvGraphicFramePr>
            <a:graphicFrameLocks noChangeAspect="1"/>
          </p:cNvGraphicFramePr>
          <p:nvPr userDrawn="1">
            <p:custDataLst>
              <p:tags r:id="rId1"/>
            </p:custDataLst>
            <p:extLst>
              <p:ext uri="{D42A27DB-BD31-4B8C-83A1-F6EECF244321}">
                <p14:modId xmlns:p14="http://schemas.microsoft.com/office/powerpoint/2010/main" val="32559361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A386068D-1654-4524-80E2-1C89C56370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D4C22C3-AFA8-4F85-A445-78BDCA80D0E8}"/>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8" name="Title 1"/>
          <p:cNvSpPr>
            <a:spLocks noGrp="1"/>
          </p:cNvSpPr>
          <p:nvPr>
            <p:ph type="title" hasCustomPrompt="1"/>
          </p:nvPr>
        </p:nvSpPr>
        <p:spPr bwMode="blackWhite">
          <a:xfrm>
            <a:off x="1284742" y="2668041"/>
            <a:ext cx="9620491" cy="3201026"/>
          </a:xfrm>
          <a:prstGeom prst="rect">
            <a:avLst/>
          </a:prstGeom>
          <a:ln w="9525">
            <a:noFill/>
          </a:ln>
          <a:extLst>
            <a:ext uri="{91240B29-F687-4F45-9708-019B960494DF}">
              <a14:hiddenLine xmlns:a14="http://schemas.microsoft.com/office/drawing/2010/main" w="9525">
                <a:solidFill>
                  <a:schemeClr val="bg1"/>
                </a:solidFill>
              </a14:hiddenLine>
            </a:ext>
          </a:extLst>
        </p:spPr>
        <p:txBody>
          <a:bodyPr lIns="274320" tIns="274320" rIns="274320" bIns="137160"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tx2"/>
                </a:solidFill>
                <a:latin typeface="+mj-lt"/>
                <a:ea typeface="+mj-ea"/>
                <a:cs typeface="+mj-cs"/>
                <a:sym typeface="+mj-lt"/>
              </a:defRPr>
            </a:lvl1pPr>
          </a:lstStyle>
          <a:p>
            <a:r>
              <a:rPr lang="en-US" dirty="0"/>
              <a:t>Click to add section title</a:t>
            </a:r>
          </a:p>
        </p:txBody>
      </p:sp>
      <p:sp>
        <p:nvSpPr>
          <p:cNvPr id="11" name="Rectangle 10"/>
          <p:cNvSpPr/>
          <p:nvPr userDrawn="1"/>
        </p:nvSpPr>
        <p:spPr bwMode="white">
          <a:xfrm>
            <a:off x="1280693" y="1424081"/>
            <a:ext cx="951721" cy="951721"/>
          </a:xfrm>
          <a:prstGeom prst="rect">
            <a:avLst/>
          </a:prstGeom>
          <a:noFill/>
          <a:ln>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pic>
        <p:nvPicPr>
          <p:cNvPr id="13" name="Picture 12">
            <a:extLst>
              <a:ext uri="{FF2B5EF4-FFF2-40B4-BE49-F238E27FC236}">
                <a16:creationId xmlns:a16="http://schemas.microsoft.com/office/drawing/2014/main" id="{7866D380-32EC-4206-9B92-F932334FCDA3}"/>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5" name="Picture 14">
            <a:extLst>
              <a:ext uri="{FF2B5EF4-FFF2-40B4-BE49-F238E27FC236}">
                <a16:creationId xmlns:a16="http://schemas.microsoft.com/office/drawing/2014/main" id="{BF63C129-99DE-4FFF-81B6-1666F81440E3}"/>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9" name="Text Placeholder 23">
            <a:extLst>
              <a:ext uri="{FF2B5EF4-FFF2-40B4-BE49-F238E27FC236}">
                <a16:creationId xmlns:a16="http://schemas.microsoft.com/office/drawing/2014/main" id="{322CDB58-5F85-431B-AE64-47BE08427D4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F36A3224-3F6B-42DE-A194-A7302400FEF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5879913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D. Section header line">
    <p:bg bwMode="blackWhite">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1484C20-E3EC-46FF-BE07-6753E98B4BC6}"/>
              </a:ext>
            </a:extLst>
          </p:cNvPr>
          <p:cNvGraphicFramePr>
            <a:graphicFrameLocks noChangeAspect="1"/>
          </p:cNvGraphicFramePr>
          <p:nvPr userDrawn="1">
            <p:custDataLst>
              <p:tags r:id="rId1"/>
            </p:custDataLst>
            <p:extLst>
              <p:ext uri="{D42A27DB-BD31-4B8C-83A1-F6EECF244321}">
                <p14:modId xmlns:p14="http://schemas.microsoft.com/office/powerpoint/2010/main" val="11484933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31484C20-E3EC-46FF-BE07-6753E98B4BC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F01F416-D589-4E97-B364-7655FDD5F5EC}"/>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7" name="Title 1"/>
          <p:cNvSpPr>
            <a:spLocks noGrp="1"/>
          </p:cNvSpPr>
          <p:nvPr>
            <p:ph type="title" hasCustomPrompt="1"/>
          </p:nvPr>
        </p:nvSpPr>
        <p:spPr bwMode="blackWhite">
          <a:xfrm>
            <a:off x="630000" y="3826800"/>
            <a:ext cx="10936800" cy="2041200"/>
          </a:xfrm>
        </p:spPr>
        <p:txBody>
          <a:bodyPr anchor="t">
            <a:noAutofit/>
          </a:bodyPr>
          <a:lstStyle>
            <a:lvl1pPr>
              <a:defRPr sz="5400">
                <a:solidFill>
                  <a:schemeClr val="tx2"/>
                </a:solidFill>
                <a:latin typeface="+mj-lt"/>
                <a:ea typeface="+mj-ea"/>
                <a:cs typeface="+mj-cs"/>
                <a:sym typeface="+mj-lt"/>
              </a:defRPr>
            </a:lvl1pPr>
          </a:lstStyle>
          <a:p>
            <a:r>
              <a:rPr lang="en-US" dirty="0"/>
              <a:t>Click to add section title</a:t>
            </a:r>
          </a:p>
        </p:txBody>
      </p:sp>
      <p:cxnSp>
        <p:nvCxnSpPr>
          <p:cNvPr id="10" name="Straight Connector 9"/>
          <p:cNvCxnSpPr/>
          <p:nvPr userDrawn="1"/>
        </p:nvCxnSpPr>
        <p:spPr bwMode="white">
          <a:xfrm>
            <a:off x="630000" y="3680016"/>
            <a:ext cx="11558587" cy="0"/>
          </a:xfrm>
          <a:prstGeom prst="line">
            <a:avLst/>
          </a:prstGeom>
          <a:ln w="19050" cmpd="sng">
            <a:solidFill>
              <a:schemeClr val="tx2"/>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4AD5BCAA-5A75-48DB-8126-AD9491E6C5B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3" name="Picture 12">
            <a:extLst>
              <a:ext uri="{FF2B5EF4-FFF2-40B4-BE49-F238E27FC236}">
                <a16:creationId xmlns:a16="http://schemas.microsoft.com/office/drawing/2014/main" id="{A7455FC8-662B-4281-9D02-00252F5758F2}"/>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9" name="Text Placeholder 23">
            <a:extLst>
              <a:ext uri="{FF2B5EF4-FFF2-40B4-BE49-F238E27FC236}">
                <a16:creationId xmlns:a16="http://schemas.microsoft.com/office/drawing/2014/main" id="{D10BF062-D660-4F0D-A23D-C7755BB74487}"/>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3A16CFB8-D582-4B3B-B1EE-1791819E3E4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87894484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D. White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6B7D8D33-5A4E-42F6-B282-0209FABAAB06}"/>
              </a:ext>
            </a:extLst>
          </p:cNvPr>
          <p:cNvGraphicFramePr>
            <a:graphicFrameLocks noChangeAspect="1"/>
          </p:cNvGraphicFramePr>
          <p:nvPr userDrawn="1">
            <p:custDataLst>
              <p:tags r:id="rId1"/>
            </p:custDataLst>
            <p:extLst>
              <p:ext uri="{D42A27DB-BD31-4B8C-83A1-F6EECF244321}">
                <p14:modId xmlns:p14="http://schemas.microsoft.com/office/powerpoint/2010/main" val="22712383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6B7D8D33-5A4E-42F6-B282-0209FABAAB0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32C19940-810A-4873-8E1D-71EB50CA5A95}"/>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4064994" y="0"/>
            <a:ext cx="416951" cy="6858000"/>
          </a:xfrm>
          <a:prstGeom prst="rect">
            <a:avLst/>
          </a:prstGeom>
        </p:spPr>
      </p:pic>
      <p:sp>
        <p:nvSpPr>
          <p:cNvPr id="24" name="Rectangle 23"/>
          <p:cNvSpPr/>
          <p:nvPr userDrawn="1"/>
        </p:nvSpPr>
        <p:spPr bwMode="white">
          <a:xfrm>
            <a:off x="0" y="0"/>
            <a:ext cx="407950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5" name="Title 4"/>
          <p:cNvSpPr>
            <a:spLocks noGrp="1"/>
          </p:cNvSpPr>
          <p:nvPr>
            <p:ph type="title" hasCustomPrompt="1"/>
          </p:nvPr>
        </p:nvSpPr>
        <p:spPr>
          <a:xfrm>
            <a:off x="630000" y="2681103"/>
            <a:ext cx="3127881" cy="1495794"/>
          </a:xfrm>
          <a:prstGeom prst="rect">
            <a:avLst/>
          </a:prstGeom>
        </p:spPr>
        <p:txBody>
          <a:bodyPr anchor="ctr">
            <a:noAutofit/>
          </a:bodyPr>
          <a:lstStyle>
            <a:lvl1pPr>
              <a:defRPr sz="2400">
                <a:solidFill>
                  <a:schemeClr val="tx2"/>
                </a:solidFill>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FBE0B7CC-341D-4113-AED8-D95B2F11F7D7}"/>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4" name="Text Placeholder 23">
            <a:extLst>
              <a:ext uri="{FF2B5EF4-FFF2-40B4-BE49-F238E27FC236}">
                <a16:creationId xmlns:a16="http://schemas.microsoft.com/office/drawing/2014/main" id="{8037AD6B-373C-4654-AFBA-504DDD66E83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E57E47DC-1112-4415-B9DE-E4FD2D01217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6682540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D. Green highlight">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32C0032E-5CB3-42A1-8625-ACDFA4223A8F}"/>
              </a:ext>
            </a:extLst>
          </p:cNvPr>
          <p:cNvGraphicFramePr>
            <a:graphicFrameLocks noChangeAspect="1"/>
          </p:cNvGraphicFramePr>
          <p:nvPr userDrawn="1">
            <p:custDataLst>
              <p:tags r:id="rId1"/>
            </p:custDataLst>
            <p:extLst>
              <p:ext uri="{D42A27DB-BD31-4B8C-83A1-F6EECF244321}">
                <p14:modId xmlns:p14="http://schemas.microsoft.com/office/powerpoint/2010/main" val="15785517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32C0032E-5CB3-42A1-8625-ACDFA4223A8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08C670C2-FA84-4752-B9A4-B1EE8B3CFDE4}"/>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7165606" y="0"/>
            <a:ext cx="416951" cy="6858000"/>
          </a:xfrm>
          <a:prstGeom prst="rect">
            <a:avLst/>
          </a:prstGeom>
        </p:spPr>
      </p:pic>
      <p:sp>
        <p:nvSpPr>
          <p:cNvPr id="14" name="Rectangle 13"/>
          <p:cNvSpPr/>
          <p:nvPr userDrawn="1"/>
        </p:nvSpPr>
        <p:spPr bwMode="white">
          <a:xfrm>
            <a:off x="0" y="0"/>
            <a:ext cx="717195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6276529"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12D95E19-D379-47F0-801E-C6E0FA4CD406}"/>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5" name="Text Placeholder 12">
            <a:extLst>
              <a:ext uri="{FF2B5EF4-FFF2-40B4-BE49-F238E27FC236}">
                <a16:creationId xmlns:a16="http://schemas.microsoft.com/office/drawing/2014/main" id="{D9A030F4-176C-411C-B520-9E13540689B1}"/>
              </a:ext>
            </a:extLst>
          </p:cNvPr>
          <p:cNvSpPr>
            <a:spLocks noGrp="1"/>
          </p:cNvSpPr>
          <p:nvPr>
            <p:ph type="body" sz="quarter" idx="10" hasCustomPrompt="1"/>
          </p:nvPr>
        </p:nvSpPr>
        <p:spPr>
          <a:xfrm>
            <a:off x="628652" y="955199"/>
            <a:ext cx="6276529"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6" name="Text Placeholder 23">
            <a:extLst>
              <a:ext uri="{FF2B5EF4-FFF2-40B4-BE49-F238E27FC236}">
                <a16:creationId xmlns:a16="http://schemas.microsoft.com/office/drawing/2014/main" id="{BA40E291-0C36-49D2-8BF9-7A9DA4717B49}"/>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CF01ABF5-03AC-4020-A264-8AAC02334A9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9707495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D. Four column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B2D18BE6-B746-44C8-9A2C-A09978E978F4}"/>
              </a:ext>
            </a:extLst>
          </p:cNvPr>
          <p:cNvGraphicFramePr>
            <a:graphicFrameLocks noChangeAspect="1"/>
          </p:cNvGraphicFramePr>
          <p:nvPr userDrawn="1">
            <p:custDataLst>
              <p:tags r:id="rId1"/>
            </p:custDataLst>
            <p:extLst>
              <p:ext uri="{D42A27DB-BD31-4B8C-83A1-F6EECF244321}">
                <p14:modId xmlns:p14="http://schemas.microsoft.com/office/powerpoint/2010/main" val="4816895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B2D18BE6-B746-44C8-9A2C-A09978E978F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7BD1F5A-F4B7-4FCD-B580-D5EB756D7E5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6" name="Picture 15"/>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9029246" y="0"/>
            <a:ext cx="416951" cy="6858000"/>
          </a:xfrm>
          <a:prstGeom prst="rect">
            <a:avLst/>
          </a:prstGeom>
        </p:spPr>
      </p:pic>
      <p:sp>
        <p:nvSpPr>
          <p:cNvPr id="10" name="Rectangle 9"/>
          <p:cNvSpPr/>
          <p:nvPr userDrawn="1"/>
        </p:nvSpPr>
        <p:spPr bwMode="white">
          <a:xfrm>
            <a:off x="0" y="0"/>
            <a:ext cx="90342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8101584"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2FCB8CCD-497F-4289-8BD7-5280E5B687FF}"/>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7" name="Text Placeholder 12">
            <a:extLst>
              <a:ext uri="{FF2B5EF4-FFF2-40B4-BE49-F238E27FC236}">
                <a16:creationId xmlns:a16="http://schemas.microsoft.com/office/drawing/2014/main" id="{F05F653C-4B0D-4BD8-813F-5009A860E7C1}"/>
              </a:ext>
            </a:extLst>
          </p:cNvPr>
          <p:cNvSpPr>
            <a:spLocks noGrp="1"/>
          </p:cNvSpPr>
          <p:nvPr>
            <p:ph type="body" sz="quarter" idx="10" hasCustomPrompt="1"/>
          </p:nvPr>
        </p:nvSpPr>
        <p:spPr>
          <a:xfrm>
            <a:off x="628651" y="955199"/>
            <a:ext cx="8101584"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3" name="Text Placeholder 23">
            <a:extLst>
              <a:ext uri="{FF2B5EF4-FFF2-40B4-BE49-F238E27FC236}">
                <a16:creationId xmlns:a16="http://schemas.microsoft.com/office/drawing/2014/main" id="{F711BBB2-FC9A-40F5-9F2D-CFF3BE7A0A5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9BF23C79-B637-4F1C-B8E2-8702847D2C4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0456859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D. Green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AA95FBA-8ABD-4FD4-982D-04E54CEC6C5E}"/>
              </a:ext>
            </a:extLst>
          </p:cNvPr>
          <p:cNvGraphicFramePr>
            <a:graphicFrameLocks noChangeAspect="1"/>
          </p:cNvGraphicFramePr>
          <p:nvPr userDrawn="1">
            <p:custDataLst>
              <p:tags r:id="rId1"/>
            </p:custDataLst>
            <p:extLst>
              <p:ext uri="{D42A27DB-BD31-4B8C-83A1-F6EECF244321}">
                <p14:modId xmlns:p14="http://schemas.microsoft.com/office/powerpoint/2010/main" val="26750405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AA95FBA-8ABD-4FD4-982D-04E54CEC6C5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F64E3F76-2958-441A-9619-DF253FE3783E}"/>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23" name="Picture 22"/>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24" name="Title 4"/>
          <p:cNvSpPr>
            <a:spLocks noGrp="1"/>
          </p:cNvSpPr>
          <p:nvPr>
            <p:ph type="title" hasCustomPrompt="1"/>
          </p:nvPr>
        </p:nvSpPr>
        <p:spPr>
          <a:xfrm>
            <a:off x="630000" y="2681103"/>
            <a:ext cx="3127881" cy="1495794"/>
          </a:xfrm>
          <a:prstGeom prst="rect">
            <a:avLst/>
          </a:prstGeom>
        </p:spPr>
        <p:txBody>
          <a:bodyPr anchor="ctr">
            <a:noAutofit/>
          </a:bodyPr>
          <a:lstStyle>
            <a:lvl1pPr>
              <a:defRPr sz="2400">
                <a:solidFill>
                  <a:schemeClr val="bg1"/>
                </a:solidFill>
                <a:latin typeface="+mj-lt"/>
                <a:ea typeface="+mj-ea"/>
                <a:cs typeface="+mj-cs"/>
                <a:sym typeface="+mj-lt"/>
              </a:defRPr>
            </a:lvl1pPr>
          </a:lstStyle>
          <a:p>
            <a:r>
              <a:rPr lang="en-US" dirty="0"/>
              <a:t>Click to add title</a:t>
            </a:r>
          </a:p>
        </p:txBody>
      </p:sp>
      <p:sp>
        <p:nvSpPr>
          <p:cNvPr id="26" name="Rectangle 25"/>
          <p:cNvSpPr/>
          <p:nvPr userDrawn="1"/>
        </p:nvSpPr>
        <p:spPr bwMode="ltGray">
          <a:xfrm>
            <a:off x="4080763" y="-1309"/>
            <a:ext cx="8111237" cy="6859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pic>
        <p:nvPicPr>
          <p:cNvPr id="11" name="Picture 10">
            <a:extLst>
              <a:ext uri="{FF2B5EF4-FFF2-40B4-BE49-F238E27FC236}">
                <a16:creationId xmlns:a16="http://schemas.microsoft.com/office/drawing/2014/main" id="{48DB8733-BEFA-400B-9368-EF02A6E23C0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91E400D2-939E-4DDA-A743-BCB9F24BECD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611B1DC3-C973-493F-BE8D-4C2EE5462BE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352824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D. Green half">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E8E20CE-FD28-491A-9827-E0E1B5628B5F}"/>
              </a:ext>
            </a:extLst>
          </p:cNvPr>
          <p:cNvGraphicFramePr>
            <a:graphicFrameLocks noChangeAspect="1"/>
          </p:cNvGraphicFramePr>
          <p:nvPr userDrawn="1">
            <p:custDataLst>
              <p:tags r:id="rId1"/>
            </p:custDataLst>
            <p:extLst>
              <p:ext uri="{D42A27DB-BD31-4B8C-83A1-F6EECF244321}">
                <p14:modId xmlns:p14="http://schemas.microsoft.com/office/powerpoint/2010/main" val="27705028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E8E20CE-FD28-491A-9827-E0E1B5628B5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42D2CDBF-C5CE-4413-AC1D-804A957EB860}"/>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5689582" y="0"/>
            <a:ext cx="416951" cy="6858000"/>
          </a:xfrm>
          <a:prstGeom prst="rect">
            <a:avLst/>
          </a:prstGeom>
        </p:spPr>
      </p:pic>
      <p:sp>
        <p:nvSpPr>
          <p:cNvPr id="11" name="Rectangle 10"/>
          <p:cNvSpPr/>
          <p:nvPr userDrawn="1"/>
        </p:nvSpPr>
        <p:spPr>
          <a:xfrm>
            <a:off x="6096000" y="0"/>
            <a:ext cx="6096000" cy="685800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2" name="Picture Placeholder 18"/>
          <p:cNvSpPr>
            <a:spLocks noGrp="1"/>
          </p:cNvSpPr>
          <p:nvPr>
            <p:ph type="pic" sz="quarter" idx="14" hasCustomPrompt="1"/>
          </p:nvPr>
        </p:nvSpPr>
        <p:spPr>
          <a:xfrm>
            <a:off x="6092021" y="0"/>
            <a:ext cx="6099977" cy="6858000"/>
          </a:xfrm>
          <a:prstGeom prst="rect">
            <a:avLst/>
          </a:prstGeom>
          <a:noFill/>
        </p:spPr>
        <p:txBody>
          <a:bodyPr lIns="914400" tIns="914400" rIns="914400" bIns="914400"/>
          <a:lstStyle>
            <a:lvl1pPr algn="ctr">
              <a:defRPr sz="1800" baseline="0">
                <a:latin typeface="+mn-lt"/>
                <a:ea typeface="+mn-ea"/>
                <a:cs typeface="+mn-cs"/>
                <a:sym typeface="+mn-lt"/>
              </a:defRPr>
            </a:lvl1pPr>
          </a:lstStyle>
          <a:p>
            <a:r>
              <a:rPr lang="en-US" dirty="0"/>
              <a:t>Click icon below to insert an image or remove this placeholder to use the whitespace in another way</a:t>
            </a:r>
          </a:p>
        </p:txBody>
      </p:sp>
      <p:sp>
        <p:nvSpPr>
          <p:cNvPr id="13" name="Title 1"/>
          <p:cNvSpPr>
            <a:spLocks noGrp="1"/>
          </p:cNvSpPr>
          <p:nvPr>
            <p:ph type="title" hasCustomPrompt="1"/>
          </p:nvPr>
        </p:nvSpPr>
        <p:spPr bwMode="blackWhite">
          <a:xfrm>
            <a:off x="630000" y="1785600"/>
            <a:ext cx="4388400" cy="3286800"/>
          </a:xfrm>
          <a:prstGeom prst="rect">
            <a:avLst/>
          </a:prstGeom>
          <a:noFill/>
        </p:spPr>
        <p:txBody>
          <a:bodyPr wrap="square" lIns="0" tIns="0" rIns="320040" bIns="0" anchor="ctr">
            <a:noAutofit/>
          </a:bodyPr>
          <a:lstStyle>
            <a:lvl1pPr>
              <a:defRPr sz="4400">
                <a:solidFill>
                  <a:schemeClr val="bg1"/>
                </a:solidFill>
                <a:latin typeface="+mj-lt"/>
                <a:ea typeface="+mj-ea"/>
                <a:cs typeface="+mj-cs"/>
                <a:sym typeface="+mj-lt"/>
              </a:defRPr>
            </a:lvl1pPr>
          </a:lstStyle>
          <a:p>
            <a:r>
              <a:rPr lang="en-US" dirty="0"/>
              <a:t>Click to add title</a:t>
            </a:r>
          </a:p>
        </p:txBody>
      </p:sp>
      <p:pic>
        <p:nvPicPr>
          <p:cNvPr id="18" name="Picture 17">
            <a:extLst>
              <a:ext uri="{FF2B5EF4-FFF2-40B4-BE49-F238E27FC236}">
                <a16:creationId xmlns:a16="http://schemas.microsoft.com/office/drawing/2014/main" id="{11120690-05DF-4081-8B18-A888238EB5C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23">
            <a:extLst>
              <a:ext uri="{FF2B5EF4-FFF2-40B4-BE49-F238E27FC236}">
                <a16:creationId xmlns:a16="http://schemas.microsoft.com/office/drawing/2014/main" id="{F50A1A16-4626-4541-B4FC-D44039A6C5EA}"/>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5" name="Slide Number Placeholder 5">
            <a:extLst>
              <a:ext uri="{FF2B5EF4-FFF2-40B4-BE49-F238E27FC236}">
                <a16:creationId xmlns:a16="http://schemas.microsoft.com/office/drawing/2014/main" id="{CE4F3843-9BBE-4ACB-91B2-E4181E78B41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7002680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Divider Slide - With Image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AF09C8A4-B25E-4B71-BDDD-725E3B60C7FC}"/>
              </a:ext>
            </a:extLst>
          </p:cNvPr>
          <p:cNvGraphicFramePr>
            <a:graphicFrameLocks noChangeAspect="1"/>
          </p:cNvGraphicFramePr>
          <p:nvPr userDrawn="1">
            <p:custDataLst>
              <p:tags r:id="rId1"/>
            </p:custDataLst>
            <p:extLst>
              <p:ext uri="{D42A27DB-BD31-4B8C-83A1-F6EECF244321}">
                <p14:modId xmlns:p14="http://schemas.microsoft.com/office/powerpoint/2010/main" val="26346638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AF09C8A4-B25E-4B71-BDDD-725E3B60C7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5" name="Picture 14">
            <a:extLst>
              <a:ext uri="{FF2B5EF4-FFF2-40B4-BE49-F238E27FC236}">
                <a16:creationId xmlns:a16="http://schemas.microsoft.com/office/drawing/2014/main" id="{86DE42EB-1DF8-6940-B1D8-A2DA9B10196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lt"/>
              <a:ea typeface="+mn-ea"/>
              <a:cs typeface="+mn-cs"/>
              <a:sym typeface="+mn-lt"/>
            </a:endParaRPr>
          </a:p>
        </p:txBody>
      </p:sp>
      <p:sp>
        <p:nvSpPr>
          <p:cNvPr id="6" name="Text Placeholder 5">
            <a:extLst>
              <a:ext uri="{FF2B5EF4-FFF2-40B4-BE49-F238E27FC236}">
                <a16:creationId xmlns:a16="http://schemas.microsoft.com/office/drawing/2014/main" id="{9247B6F7-8190-41C6-B51E-A9B8E651DD7C}"/>
              </a:ext>
            </a:extLst>
          </p:cNvPr>
          <p:cNvSpPr>
            <a:spLocks noGrp="1"/>
          </p:cNvSpPr>
          <p:nvPr>
            <p:ph type="body" sz="quarter" idx="17" hasCustomPrompt="1"/>
          </p:nvPr>
        </p:nvSpPr>
        <p:spPr>
          <a:xfrm>
            <a:off x="628650" y="1547607"/>
            <a:ext cx="5200233" cy="391749"/>
          </a:xfrm>
        </p:spPr>
        <p:txBody>
          <a:bodyPr/>
          <a:lstStyle>
            <a:lvl1pPr>
              <a:defRPr sz="2000">
                <a:solidFill>
                  <a:schemeClr val="bg1"/>
                </a:solidFill>
                <a:latin typeface="+mn-lt"/>
                <a:ea typeface="+mn-ea"/>
                <a:cs typeface="+mn-cs"/>
                <a:sym typeface="+mn-lt"/>
              </a:defRPr>
            </a:lvl1pPr>
          </a:lstStyle>
          <a:p>
            <a:pPr lvl="0"/>
            <a:r>
              <a:rPr lang="en-US" dirty="0"/>
              <a:t>Sub Header</a:t>
            </a:r>
          </a:p>
        </p:txBody>
      </p:sp>
      <p:sp>
        <p:nvSpPr>
          <p:cNvPr id="3" name="Text Placeholder 2">
            <a:extLst>
              <a:ext uri="{FF2B5EF4-FFF2-40B4-BE49-F238E27FC236}">
                <a16:creationId xmlns:a16="http://schemas.microsoft.com/office/drawing/2014/main" id="{4272F84A-B7B3-49AA-90FC-963FDC6D0BCC}"/>
              </a:ext>
            </a:extLst>
          </p:cNvPr>
          <p:cNvSpPr>
            <a:spLocks noGrp="1"/>
          </p:cNvSpPr>
          <p:nvPr>
            <p:ph type="body" sz="quarter" idx="16" hasCustomPrompt="1"/>
          </p:nvPr>
        </p:nvSpPr>
        <p:spPr>
          <a:xfrm>
            <a:off x="628420" y="976479"/>
            <a:ext cx="5192088" cy="535798"/>
          </a:xfrm>
        </p:spPr>
        <p:txBody>
          <a:bodyPr anchor="b"/>
          <a:lstStyle>
            <a:lvl1pPr>
              <a:defRPr sz="4000" b="1">
                <a:solidFill>
                  <a:schemeClr val="bg1"/>
                </a:solidFill>
                <a:latin typeface="+mn-lt"/>
                <a:ea typeface="+mn-ea"/>
                <a:cs typeface="+mn-cs"/>
                <a:sym typeface="+mn-lt"/>
              </a:defRPr>
            </a:lvl1pPr>
          </a:lstStyle>
          <a:p>
            <a:pPr lvl="0"/>
            <a:r>
              <a:rPr lang="en-US" dirty="0"/>
              <a:t>Divider</a:t>
            </a:r>
          </a:p>
        </p:txBody>
      </p:sp>
      <p:pic>
        <p:nvPicPr>
          <p:cNvPr id="4" name="Picture 3"/>
          <p:cNvPicPr>
            <a:picLocks noChangeAspect="1"/>
          </p:cNvPicPr>
          <p:nvPr userDrawn="1"/>
        </p:nvPicPr>
        <p:blipFill rotWithShape="1">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rcRect l="30513" t="1" r="9904" b="504"/>
          <a:stretch/>
        </p:blipFill>
        <p:spPr>
          <a:xfrm>
            <a:off x="6070600" y="-28929"/>
            <a:ext cx="6186462" cy="6886929"/>
          </a:xfrm>
          <a:prstGeom prst="rect">
            <a:avLst/>
          </a:prstGeom>
        </p:spPr>
      </p:pic>
    </p:spTree>
    <p:extLst>
      <p:ext uri="{BB962C8B-B14F-4D97-AF65-F5344CB8AC3E}">
        <p14:creationId xmlns:p14="http://schemas.microsoft.com/office/powerpoint/2010/main" val="335429985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D. Green two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84FA55DE-9833-48FF-BF7E-0B6F3FCD130F}"/>
              </a:ext>
            </a:extLst>
          </p:cNvPr>
          <p:cNvGraphicFramePr>
            <a:graphicFrameLocks noChangeAspect="1"/>
          </p:cNvGraphicFramePr>
          <p:nvPr userDrawn="1">
            <p:custDataLst>
              <p:tags r:id="rId1"/>
            </p:custDataLst>
            <p:extLst>
              <p:ext uri="{D42A27DB-BD31-4B8C-83A1-F6EECF244321}">
                <p14:modId xmlns:p14="http://schemas.microsoft.com/office/powerpoint/2010/main" val="17548527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84FA55DE-9833-48FF-BF7E-0B6F3FCD130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F04F0DE7-60EC-4A0D-8939-A56705906BEA}"/>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7409849" y="0"/>
            <a:ext cx="416951" cy="6858000"/>
          </a:xfrm>
          <a:prstGeom prst="rect">
            <a:avLst/>
          </a:prstGeom>
        </p:spPr>
      </p:pic>
      <p:sp>
        <p:nvSpPr>
          <p:cNvPr id="11" name="Rectangle 10"/>
          <p:cNvSpPr/>
          <p:nvPr userDrawn="1"/>
        </p:nvSpPr>
        <p:spPr bwMode="gray">
          <a:xfrm>
            <a:off x="7819543" y="0"/>
            <a:ext cx="437245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2" name="Picture Placeholder 5"/>
          <p:cNvSpPr>
            <a:spLocks noGrp="1"/>
          </p:cNvSpPr>
          <p:nvPr>
            <p:ph type="pic" sz="quarter" idx="11" hasCustomPrompt="1"/>
          </p:nvPr>
        </p:nvSpPr>
        <p:spPr>
          <a:xfrm>
            <a:off x="7820025" y="0"/>
            <a:ext cx="4371975" cy="6858000"/>
          </a:xfrm>
          <a:prstGeom prst="rect">
            <a:avLst/>
          </a:prstGeom>
          <a:noFill/>
        </p:spPr>
        <p:txBody>
          <a:bodyPr lIns="182880" tIns="914400" rIns="182880" bIns="914400"/>
          <a:lstStyle>
            <a:lvl1pPr algn="ctr">
              <a:defRPr sz="1600">
                <a:solidFill>
                  <a:schemeClr val="tx1"/>
                </a:solidFill>
                <a:latin typeface="+mn-lt"/>
                <a:ea typeface="+mn-ea"/>
                <a:cs typeface="+mn-cs"/>
                <a:sym typeface="+mn-lt"/>
              </a:defRPr>
            </a:lvl1pPr>
          </a:lstStyle>
          <a:p>
            <a:r>
              <a:rPr lang="en-US" dirty="0"/>
              <a:t>Click icon below to insert an image or remove this placeholder to use the whitespace in another way</a:t>
            </a:r>
          </a:p>
        </p:txBody>
      </p:sp>
      <p:sp>
        <p:nvSpPr>
          <p:cNvPr id="15" name="Title 1"/>
          <p:cNvSpPr>
            <a:spLocks noGrp="1"/>
          </p:cNvSpPr>
          <p:nvPr>
            <p:ph type="title" hasCustomPrompt="1"/>
          </p:nvPr>
        </p:nvSpPr>
        <p:spPr bwMode="black">
          <a:xfrm>
            <a:off x="630936" y="1785600"/>
            <a:ext cx="6247552" cy="3286800"/>
          </a:xfrm>
          <a:prstGeom prst="rect">
            <a:avLst/>
          </a:prstGeom>
        </p:spPr>
        <p:txBody>
          <a:bodyPr anchor="ctr">
            <a:noAutofit/>
          </a:bodyPr>
          <a:lstStyle>
            <a:lvl1pPr>
              <a:defRPr sz="4400">
                <a:solidFill>
                  <a:schemeClr val="bg1"/>
                </a:solidFill>
                <a:latin typeface="+mj-lt"/>
                <a:ea typeface="+mj-ea"/>
                <a:cs typeface="+mj-cs"/>
                <a:sym typeface="+mj-lt"/>
              </a:defRPr>
            </a:lvl1pPr>
          </a:lstStyle>
          <a:p>
            <a:r>
              <a:rPr lang="en-US" dirty="0"/>
              <a:t>Click to add title</a:t>
            </a:r>
          </a:p>
        </p:txBody>
      </p:sp>
      <p:pic>
        <p:nvPicPr>
          <p:cNvPr id="17" name="Picture 16">
            <a:extLst>
              <a:ext uri="{FF2B5EF4-FFF2-40B4-BE49-F238E27FC236}">
                <a16:creationId xmlns:a16="http://schemas.microsoft.com/office/drawing/2014/main" id="{FD807A23-9460-4909-83E8-005C48F81A0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16D525BF-00AC-4C8C-BE90-C15E3E1DEA3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FC67D931-CDA0-4125-BF3F-57B48E113E5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958109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D. Left arro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359101761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324" imgH="324" progId="TCLayout.ActiveDocument.1">
                  <p:embed/>
                </p:oleObj>
              </mc:Choice>
              <mc:Fallback>
                <p:oleObj name="think-cell Slide" r:id="rId4" imgW="324" imgH="324"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15F15C13-84FF-490A-AF65-260DC2EB0D92}"/>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0" name="Freeform 14"/>
          <p:cNvSpPr/>
          <p:nvPr userDrawn="1"/>
        </p:nvSpPr>
        <p:spPr bwMode="ltGray">
          <a:xfrm>
            <a:off x="1524" y="131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itle 2"/>
          <p:cNvSpPr>
            <a:spLocks noGrp="1"/>
          </p:cNvSpPr>
          <p:nvPr>
            <p:ph type="title" hasCustomPrompt="1"/>
          </p:nvPr>
        </p:nvSpPr>
        <p:spPr>
          <a:xfrm>
            <a:off x="630000" y="2764203"/>
            <a:ext cx="2478638" cy="1314311"/>
          </a:xfrm>
          <a:prstGeom prst="rect">
            <a:avLst/>
          </a:prstGeom>
        </p:spPr>
        <p:txBody>
          <a:bodyPr anchor="ctr">
            <a:noAutofit/>
          </a:bodyPr>
          <a:lstStyle>
            <a:lvl1pPr>
              <a:defRPr sz="2400">
                <a:solidFill>
                  <a:schemeClr val="tx2"/>
                </a:solidFill>
                <a:latin typeface="+mj-lt"/>
                <a:ea typeface="+mj-ea"/>
                <a:cs typeface="+mj-cs"/>
                <a:sym typeface="+mj-lt"/>
              </a:defRPr>
            </a:lvl1pPr>
          </a:lstStyle>
          <a:p>
            <a:r>
              <a:rPr lang="en-US" dirty="0">
                <a:solidFill>
                  <a:schemeClr val="tx2"/>
                </a:solidFill>
              </a:rPr>
              <a:t>Click to add title</a:t>
            </a:r>
          </a:p>
        </p:txBody>
      </p:sp>
      <p:pic>
        <p:nvPicPr>
          <p:cNvPr id="12" name="Picture 11"/>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3132442" y="3590399"/>
            <a:ext cx="1365250" cy="3382962"/>
          </a:xfrm>
          <a:custGeom>
            <a:avLst/>
            <a:gdLst>
              <a:gd name="connsiteX0" fmla="*/ 919541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264716 h 3382962"/>
              <a:gd name="connsiteX5" fmla="*/ 129871 w 1365250"/>
              <a:gd name="connsiteY5" fmla="*/ 3267601 h 3382962"/>
              <a:gd name="connsiteX6" fmla="*/ 0 w 1365250"/>
              <a:gd name="connsiteY6" fmla="*/ 0 h 3382962"/>
              <a:gd name="connsiteX7" fmla="*/ 909386 w 1365250"/>
              <a:gd name="connsiteY7" fmla="*/ 0 h 3382962"/>
              <a:gd name="connsiteX8" fmla="*/ 0 w 1365250"/>
              <a:gd name="connsiteY8" fmla="*/ 298560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19541" y="0"/>
                </a:moveTo>
                <a:lnTo>
                  <a:pt x="1365250" y="0"/>
                </a:lnTo>
                <a:lnTo>
                  <a:pt x="1365250" y="3382962"/>
                </a:lnTo>
                <a:lnTo>
                  <a:pt x="0" y="3382962"/>
                </a:lnTo>
                <a:lnTo>
                  <a:pt x="0" y="3264716"/>
                </a:lnTo>
                <a:lnTo>
                  <a:pt x="129871" y="3267601"/>
                </a:lnTo>
                <a:close/>
                <a:moveTo>
                  <a:pt x="0" y="0"/>
                </a:moveTo>
                <a:lnTo>
                  <a:pt x="909386" y="0"/>
                </a:lnTo>
                <a:lnTo>
                  <a:pt x="0" y="2985607"/>
                </a:lnTo>
                <a:close/>
              </a:path>
            </a:pathLst>
          </a:cu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9F0F0192-95ED-48C2-83E3-E35D3F20378F}"/>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70B3E4EA-B120-4E2D-9814-94343DA6C5D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8A846EBF-0424-4FFB-A8EC-179BE6AD8C98}"/>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8851887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D. Green left arrow">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45E1BB-1A74-45FE-AA4D-C0B30F6E7176}"/>
              </a:ext>
            </a:extLst>
          </p:cNvPr>
          <p:cNvGraphicFramePr>
            <a:graphicFrameLocks noChangeAspect="1"/>
          </p:cNvGraphicFramePr>
          <p:nvPr userDrawn="1">
            <p:custDataLst>
              <p:tags r:id="rId1"/>
            </p:custDataLst>
            <p:extLst>
              <p:ext uri="{D42A27DB-BD31-4B8C-83A1-F6EECF244321}">
                <p14:modId xmlns:p14="http://schemas.microsoft.com/office/powerpoint/2010/main" val="5344698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9545E1BB-1A74-45FE-AA4D-C0B30F6E717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664CB3B5-6BA8-4545-8BE7-940C86589186}"/>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0" name="Freeform 14"/>
          <p:cNvSpPr/>
          <p:nvPr userDrawn="1"/>
        </p:nvSpPr>
        <p:spPr bwMode="ltGray">
          <a:xfrm>
            <a:off x="1524" y="131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5" name="Title 4"/>
          <p:cNvSpPr>
            <a:spLocks noGrp="1"/>
          </p:cNvSpPr>
          <p:nvPr>
            <p:ph type="title" hasCustomPrompt="1"/>
          </p:nvPr>
        </p:nvSpPr>
        <p:spPr>
          <a:xfrm>
            <a:off x="630000" y="2764203"/>
            <a:ext cx="2478638" cy="1314311"/>
          </a:xfrm>
        </p:spPr>
        <p:txBody>
          <a:bodyPr anchor="ctr" anchorCtr="0">
            <a:noAutofit/>
          </a:bodyPr>
          <a:lstStyle>
            <a:lvl1pPr>
              <a:defRPr>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6216" b="7716"/>
          <a:stretch/>
        </p:blipFill>
        <p:spPr>
          <a:xfrm rot="120000">
            <a:off x="2174642" y="3402828"/>
            <a:ext cx="2694666" cy="3461745"/>
          </a:xfrm>
          <a:custGeom>
            <a:avLst/>
            <a:gdLst>
              <a:gd name="connsiteX0" fmla="*/ 0 w 2694666"/>
              <a:gd name="connsiteY0" fmla="*/ 0 h 3461745"/>
              <a:gd name="connsiteX1" fmla="*/ 2694666 w 2694666"/>
              <a:gd name="connsiteY1" fmla="*/ 0 h 3461745"/>
              <a:gd name="connsiteX2" fmla="*/ 2694666 w 2694666"/>
              <a:gd name="connsiteY2" fmla="*/ 3461745 h 3461745"/>
              <a:gd name="connsiteX3" fmla="*/ 1325678 w 2694666"/>
              <a:gd name="connsiteY3" fmla="*/ 3461745 h 3461745"/>
              <a:gd name="connsiteX4" fmla="*/ 1671729 w 2694666"/>
              <a:gd name="connsiteY4" fmla="*/ 3449661 h 3461745"/>
              <a:gd name="connsiteX5" fmla="*/ 1894583 w 2694666"/>
              <a:gd name="connsiteY5" fmla="*/ 6023 h 3461745"/>
              <a:gd name="connsiteX6" fmla="*/ 1847153 w 2694666"/>
              <a:gd name="connsiteY6" fmla="*/ 12445 h 3461745"/>
              <a:gd name="connsiteX7" fmla="*/ 1149427 w 2694666"/>
              <a:gd name="connsiteY7" fmla="*/ 3461745 h 3461745"/>
              <a:gd name="connsiteX8" fmla="*/ 0 w 2694666"/>
              <a:gd name="connsiteY8" fmla="*/ 3461745 h 3461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4666" h="3461745">
                <a:moveTo>
                  <a:pt x="0" y="0"/>
                </a:moveTo>
                <a:lnTo>
                  <a:pt x="2694666" y="0"/>
                </a:lnTo>
                <a:lnTo>
                  <a:pt x="2694666" y="3461745"/>
                </a:lnTo>
                <a:lnTo>
                  <a:pt x="1325678" y="3461745"/>
                </a:lnTo>
                <a:lnTo>
                  <a:pt x="1671729" y="3449661"/>
                </a:lnTo>
                <a:lnTo>
                  <a:pt x="1894583" y="6023"/>
                </a:lnTo>
                <a:lnTo>
                  <a:pt x="1847153" y="12445"/>
                </a:lnTo>
                <a:lnTo>
                  <a:pt x="1149427" y="3461745"/>
                </a:lnTo>
                <a:lnTo>
                  <a:pt x="0" y="3461745"/>
                </a:lnTo>
                <a:close/>
              </a:path>
            </a:pathLst>
          </a:custGeom>
        </p:spPr>
      </p:pic>
      <p:pic>
        <p:nvPicPr>
          <p:cNvPr id="12" name="Picture 11">
            <a:extLst>
              <a:ext uri="{FF2B5EF4-FFF2-40B4-BE49-F238E27FC236}">
                <a16:creationId xmlns:a16="http://schemas.microsoft.com/office/drawing/2014/main" id="{71228F3F-976D-4C6C-95D3-E0048BF1B068}"/>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23">
            <a:extLst>
              <a:ext uri="{FF2B5EF4-FFF2-40B4-BE49-F238E27FC236}">
                <a16:creationId xmlns:a16="http://schemas.microsoft.com/office/drawing/2014/main" id="{61FBA149-82A4-4484-AAF3-0A754D600B2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45A6BFDD-961A-492A-A662-07AB94F877D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1720789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D. Arrow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82BE0A70-37AF-41CA-9D12-C0A8C48794F3}"/>
              </a:ext>
            </a:extLst>
          </p:cNvPr>
          <p:cNvGraphicFramePr>
            <a:graphicFrameLocks noChangeAspect="1"/>
          </p:cNvGraphicFramePr>
          <p:nvPr userDrawn="1">
            <p:custDataLst>
              <p:tags r:id="rId1"/>
            </p:custDataLst>
            <p:extLst>
              <p:ext uri="{D42A27DB-BD31-4B8C-83A1-F6EECF244321}">
                <p14:modId xmlns:p14="http://schemas.microsoft.com/office/powerpoint/2010/main" val="16659620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82BE0A70-37AF-41CA-9D12-C0A8C48794F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C0E16A25-E4C5-4CA5-9890-50D21DE2AE7C}"/>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9" name="Pentagon 3"/>
          <p:cNvSpPr/>
          <p:nvPr userDrawn="1"/>
        </p:nvSpPr>
        <p:spPr bwMode="white">
          <a:xfrm>
            <a:off x="1" y="0"/>
            <a:ext cx="5426920" cy="6858000"/>
          </a:xfrm>
          <a:prstGeom prst="homePlate">
            <a:avLst>
              <a:gd name="adj" fmla="val 129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chemeClr val="tx2"/>
                </a:solidFill>
                <a:latin typeface="+mj-lt"/>
                <a:ea typeface="+mj-ea"/>
                <a:cs typeface="+mj-cs"/>
                <a:sym typeface="+mj-lt"/>
              </a:defRPr>
            </a:lvl1pPr>
          </a:lstStyle>
          <a:p>
            <a:r>
              <a:rPr lang="en-US" dirty="0"/>
              <a:t>Click to add title</a:t>
            </a:r>
          </a:p>
        </p:txBody>
      </p:sp>
      <p:pic>
        <p:nvPicPr>
          <p:cNvPr id="11" name="Picture 10"/>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581525" y="3394392"/>
            <a:ext cx="1298575" cy="3571875"/>
          </a:xfrm>
          <a:custGeom>
            <a:avLst/>
            <a:gdLst>
              <a:gd name="connsiteX0" fmla="*/ 0 w 1298575"/>
              <a:gd name="connsiteY0" fmla="*/ 0 h 3571875"/>
              <a:gd name="connsiteX1" fmla="*/ 1298575 w 1298575"/>
              <a:gd name="connsiteY1" fmla="*/ 0 h 3571875"/>
              <a:gd name="connsiteX2" fmla="*/ 1298575 w 1298575"/>
              <a:gd name="connsiteY2" fmla="*/ 3571875 h 3571875"/>
              <a:gd name="connsiteX3" fmla="*/ 0 w 1298575"/>
              <a:gd name="connsiteY3" fmla="*/ 3571875 h 3571875"/>
              <a:gd name="connsiteX4" fmla="*/ 0 w 1298575"/>
              <a:gd name="connsiteY4" fmla="*/ 3465683 h 3571875"/>
              <a:gd name="connsiteX5" fmla="*/ 139700 w 1298575"/>
              <a:gd name="connsiteY5" fmla="*/ 3466783 h 3571875"/>
              <a:gd name="connsiteX6" fmla="*/ 841375 w 1298575"/>
              <a:gd name="connsiteY6" fmla="*/ 21908 h 3571875"/>
              <a:gd name="connsiteX7" fmla="*/ 0 w 1298575"/>
              <a:gd name="connsiteY7" fmla="*/ 2642743 h 357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8575" h="3571875">
                <a:moveTo>
                  <a:pt x="0" y="0"/>
                </a:moveTo>
                <a:lnTo>
                  <a:pt x="1298575" y="0"/>
                </a:lnTo>
                <a:lnTo>
                  <a:pt x="1298575" y="3571875"/>
                </a:lnTo>
                <a:lnTo>
                  <a:pt x="0" y="3571875"/>
                </a:lnTo>
                <a:lnTo>
                  <a:pt x="0" y="3465683"/>
                </a:lnTo>
                <a:lnTo>
                  <a:pt x="139700" y="3466783"/>
                </a:lnTo>
                <a:lnTo>
                  <a:pt x="841375" y="21908"/>
                </a:lnTo>
                <a:lnTo>
                  <a:pt x="0" y="2642743"/>
                </a:lnTo>
                <a:close/>
              </a:path>
            </a:pathLst>
          </a:cu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991F376F-E420-4071-AEE9-3742024D8AC5}"/>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0" name="Text Placeholder 23">
            <a:extLst>
              <a:ext uri="{FF2B5EF4-FFF2-40B4-BE49-F238E27FC236}">
                <a16:creationId xmlns:a16="http://schemas.microsoft.com/office/drawing/2014/main" id="{106A540F-62AF-446A-8C3F-0B86EC293B0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48B7D042-465C-47E7-9093-7C651527C498}"/>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14725500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D. Green arrow one third">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7B1D2DDF-6437-4461-BD7A-1FDF88D34A3F}"/>
              </a:ext>
            </a:extLst>
          </p:cNvPr>
          <p:cNvGraphicFramePr>
            <a:graphicFrameLocks noChangeAspect="1"/>
          </p:cNvGraphicFramePr>
          <p:nvPr userDrawn="1">
            <p:custDataLst>
              <p:tags r:id="rId1"/>
            </p:custDataLst>
            <p:extLst>
              <p:ext uri="{D42A27DB-BD31-4B8C-83A1-F6EECF244321}">
                <p14:modId xmlns:p14="http://schemas.microsoft.com/office/powerpoint/2010/main" val="12319126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7B1D2DDF-6437-4461-BD7A-1FDF88D34A3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DF63E9FB-27DE-454F-B00D-7480E4EB9F54}"/>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9" name="Pentagon 3"/>
          <p:cNvSpPr/>
          <p:nvPr userDrawn="1"/>
        </p:nvSpPr>
        <p:spPr bwMode="white">
          <a:xfrm>
            <a:off x="1" y="0"/>
            <a:ext cx="5426920"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7562" b="6867"/>
          <a:stretch/>
        </p:blipFill>
        <p:spPr>
          <a:xfrm>
            <a:off x="3578059" y="3416300"/>
            <a:ext cx="2694666" cy="3441700"/>
          </a:xfrm>
          <a:custGeom>
            <a:avLst/>
            <a:gdLst>
              <a:gd name="connsiteX0" fmla="*/ 2040063 w 2694666"/>
              <a:gd name="connsiteY0" fmla="*/ 0 h 3441700"/>
              <a:gd name="connsiteX1" fmla="*/ 2694666 w 2694666"/>
              <a:gd name="connsiteY1" fmla="*/ 0 h 3441700"/>
              <a:gd name="connsiteX2" fmla="*/ 2694666 w 2694666"/>
              <a:gd name="connsiteY2" fmla="*/ 3441700 h 3441700"/>
              <a:gd name="connsiteX3" fmla="*/ 1510783 w 2694666"/>
              <a:gd name="connsiteY3" fmla="*/ 3441700 h 3441700"/>
              <a:gd name="connsiteX4" fmla="*/ 1816742 w 2694666"/>
              <a:gd name="connsiteY4" fmla="*/ 365420 h 3441700"/>
              <a:gd name="connsiteX5" fmla="*/ 2022641 w 2694666"/>
              <a:gd name="connsiteY5" fmla="*/ 379413 h 3441700"/>
              <a:gd name="connsiteX6" fmla="*/ 0 w 2694666"/>
              <a:gd name="connsiteY6" fmla="*/ 0 h 3441700"/>
              <a:gd name="connsiteX7" fmla="*/ 1846270 w 2694666"/>
              <a:gd name="connsiteY7" fmla="*/ 0 h 3441700"/>
              <a:gd name="connsiteX8" fmla="*/ 1848810 w 2694666"/>
              <a:gd name="connsiteY8" fmla="*/ 12700 h 3441700"/>
              <a:gd name="connsiteX9" fmla="*/ 1777372 w 2694666"/>
              <a:gd name="connsiteY9" fmla="*/ 362744 h 3441700"/>
              <a:gd name="connsiteX10" fmla="*/ 1780172 w 2694666"/>
              <a:gd name="connsiteY10" fmla="*/ 362934 h 3441700"/>
              <a:gd name="connsiteX11" fmla="*/ 1144340 w 2694666"/>
              <a:gd name="connsiteY11" fmla="*/ 3441700 h 3441700"/>
              <a:gd name="connsiteX12" fmla="*/ 0 w 2694666"/>
              <a:gd name="connsiteY12" fmla="*/ 3441700 h 344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94666" h="3441700">
                <a:moveTo>
                  <a:pt x="2040063" y="0"/>
                </a:moveTo>
                <a:lnTo>
                  <a:pt x="2694666" y="0"/>
                </a:lnTo>
                <a:lnTo>
                  <a:pt x="2694666" y="3441700"/>
                </a:lnTo>
                <a:lnTo>
                  <a:pt x="1510783" y="3441700"/>
                </a:lnTo>
                <a:lnTo>
                  <a:pt x="1816742" y="365420"/>
                </a:lnTo>
                <a:lnTo>
                  <a:pt x="2022641" y="379413"/>
                </a:lnTo>
                <a:close/>
                <a:moveTo>
                  <a:pt x="0" y="0"/>
                </a:moveTo>
                <a:lnTo>
                  <a:pt x="1846270" y="0"/>
                </a:lnTo>
                <a:lnTo>
                  <a:pt x="1848810" y="12700"/>
                </a:lnTo>
                <a:lnTo>
                  <a:pt x="1777372" y="362744"/>
                </a:lnTo>
                <a:lnTo>
                  <a:pt x="1780172" y="362934"/>
                </a:lnTo>
                <a:lnTo>
                  <a:pt x="1144340" y="3441700"/>
                </a:lnTo>
                <a:lnTo>
                  <a:pt x="0" y="3441700"/>
                </a:lnTo>
                <a:close/>
              </a:path>
            </a:pathLst>
          </a:custGeom>
        </p:spPr>
      </p:pic>
      <p:pic>
        <p:nvPicPr>
          <p:cNvPr id="11" name="Picture 10">
            <a:extLst>
              <a:ext uri="{FF2B5EF4-FFF2-40B4-BE49-F238E27FC236}">
                <a16:creationId xmlns:a16="http://schemas.microsoft.com/office/drawing/2014/main" id="{351BFC12-1CF4-4432-92CA-58F6EE07166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1E73D680-4F4C-47A9-B3D7-A8260E690F2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948A31E5-4896-4BA3-9736-353777979FF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0979627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D. Arrow half">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2C360CC0-8765-48D5-B9BD-D8B35C7F922D}"/>
              </a:ext>
            </a:extLst>
          </p:cNvPr>
          <p:cNvGraphicFramePr>
            <a:graphicFrameLocks noChangeAspect="1"/>
          </p:cNvGraphicFramePr>
          <p:nvPr userDrawn="1">
            <p:custDataLst>
              <p:tags r:id="rId1"/>
            </p:custDataLst>
            <p:extLst>
              <p:ext uri="{D42A27DB-BD31-4B8C-83A1-F6EECF244321}">
                <p14:modId xmlns:p14="http://schemas.microsoft.com/office/powerpoint/2010/main" val="32350412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2C360CC0-8765-48D5-B9BD-D8B35C7F922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B50923B5-C4B0-4903-AB18-DD8C64CD45D0}"/>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9" name="Pentagon 8"/>
          <p:cNvSpPr/>
          <p:nvPr/>
        </p:nvSpPr>
        <p:spPr bwMode="white">
          <a:xfrm>
            <a:off x="0" y="0"/>
            <a:ext cx="6363546" cy="6858000"/>
          </a:xfrm>
          <a:prstGeom prst="homePlate">
            <a:avLst>
              <a:gd name="adj" fmla="val 129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3" name="Title 2"/>
          <p:cNvSpPr>
            <a:spLocks noGrp="1"/>
          </p:cNvSpPr>
          <p:nvPr>
            <p:ph type="title" hasCustomPrompt="1"/>
          </p:nvPr>
        </p:nvSpPr>
        <p:spPr>
          <a:xfrm>
            <a:off x="630000" y="622800"/>
            <a:ext cx="4747822"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0" name="Picture 9"/>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397806" y="3589606"/>
            <a:ext cx="1365250" cy="3382962"/>
          </a:xfrm>
          <a:custGeom>
            <a:avLst/>
            <a:gdLst>
              <a:gd name="connsiteX0" fmla="*/ 920598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320782 h 3382962"/>
              <a:gd name="connsiteX5" fmla="*/ 126694 w 1365250"/>
              <a:gd name="connsiteY5" fmla="*/ 3320782 h 3382962"/>
              <a:gd name="connsiteX6" fmla="*/ 0 w 1365250"/>
              <a:gd name="connsiteY6" fmla="*/ 0 h 3382962"/>
              <a:gd name="connsiteX7" fmla="*/ 908172 w 1365250"/>
              <a:gd name="connsiteY7" fmla="*/ 0 h 3382962"/>
              <a:gd name="connsiteX8" fmla="*/ 0 w 1365250"/>
              <a:gd name="connsiteY8" fmla="*/ 289035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20598" y="0"/>
                </a:moveTo>
                <a:lnTo>
                  <a:pt x="1365250" y="0"/>
                </a:lnTo>
                <a:lnTo>
                  <a:pt x="1365250" y="3382962"/>
                </a:lnTo>
                <a:lnTo>
                  <a:pt x="0" y="3382962"/>
                </a:lnTo>
                <a:lnTo>
                  <a:pt x="0" y="3320782"/>
                </a:lnTo>
                <a:lnTo>
                  <a:pt x="126694" y="3320782"/>
                </a:lnTo>
                <a:close/>
                <a:moveTo>
                  <a:pt x="0" y="0"/>
                </a:moveTo>
                <a:lnTo>
                  <a:pt x="908172" y="0"/>
                </a:lnTo>
                <a:lnTo>
                  <a:pt x="0" y="2890357"/>
                </a:lnTo>
                <a:close/>
              </a:path>
            </a:pathLst>
          </a:cu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4A445747-5FD7-437A-8286-E6509CECDA1C}"/>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5" name="Text Placeholder 12">
            <a:extLst>
              <a:ext uri="{FF2B5EF4-FFF2-40B4-BE49-F238E27FC236}">
                <a16:creationId xmlns:a16="http://schemas.microsoft.com/office/drawing/2014/main" id="{04CC976B-E4B9-427E-9963-E33C94F80B8F}"/>
              </a:ext>
            </a:extLst>
          </p:cNvPr>
          <p:cNvSpPr>
            <a:spLocks noGrp="1"/>
          </p:cNvSpPr>
          <p:nvPr>
            <p:ph type="body" sz="quarter" idx="10" hasCustomPrompt="1"/>
          </p:nvPr>
        </p:nvSpPr>
        <p:spPr>
          <a:xfrm>
            <a:off x="628652" y="955199"/>
            <a:ext cx="4747822"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3" name="Text Placeholder 23">
            <a:extLst>
              <a:ext uri="{FF2B5EF4-FFF2-40B4-BE49-F238E27FC236}">
                <a16:creationId xmlns:a16="http://schemas.microsoft.com/office/drawing/2014/main" id="{5B892FDB-BD7A-447A-9686-492F46A1827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B026D445-E9A6-472F-B9CA-35EB48C4026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2139385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D. Green arrow half">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AE8F5502-3DED-461D-8BE8-9039B72E8BAD}"/>
              </a:ext>
            </a:extLst>
          </p:cNvPr>
          <p:cNvGraphicFramePr>
            <a:graphicFrameLocks noChangeAspect="1"/>
          </p:cNvGraphicFramePr>
          <p:nvPr userDrawn="1">
            <p:custDataLst>
              <p:tags r:id="rId1"/>
            </p:custDataLst>
            <p:extLst>
              <p:ext uri="{D42A27DB-BD31-4B8C-83A1-F6EECF244321}">
                <p14:modId xmlns:p14="http://schemas.microsoft.com/office/powerpoint/2010/main" val="284025371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AE8F5502-3DED-461D-8BE8-9039B72E8BA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72CC6629-F2B3-4441-9FF3-BCF01C938717}"/>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9" name="Pentagon 8"/>
          <p:cNvSpPr/>
          <p:nvPr/>
        </p:nvSpPr>
        <p:spPr bwMode="white">
          <a:xfrm>
            <a:off x="0" y="0"/>
            <a:ext cx="6363546"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3" name="Title 2"/>
          <p:cNvSpPr>
            <a:spLocks noGrp="1"/>
          </p:cNvSpPr>
          <p:nvPr>
            <p:ph type="title" hasCustomPrompt="1"/>
          </p:nvPr>
        </p:nvSpPr>
        <p:spPr>
          <a:xfrm>
            <a:off x="630000" y="622800"/>
            <a:ext cx="4747822" cy="332399"/>
          </a:xfrm>
          <a:prstGeom prst="rect">
            <a:avLst/>
          </a:prstGeom>
        </p:spPr>
        <p:txBody>
          <a:bodyPr/>
          <a:lstStyle>
            <a:lvl1pPr>
              <a:defRPr>
                <a:solidFill>
                  <a:srgbClr val="FFFFFF"/>
                </a:solidFill>
                <a:latin typeface="+mj-lt"/>
                <a:ea typeface="+mj-ea"/>
                <a:cs typeface="+mj-cs"/>
                <a:sym typeface="+mj-lt"/>
              </a:defRPr>
            </a:lvl1pPr>
          </a:lstStyle>
          <a:p>
            <a:r>
              <a:rPr lang="en-US" dirty="0"/>
              <a:t>Click to add title</a:t>
            </a: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4460172" y="3407803"/>
            <a:ext cx="2694666" cy="3456551"/>
          </a:xfrm>
          <a:custGeom>
            <a:avLst/>
            <a:gdLst>
              <a:gd name="connsiteX0" fmla="*/ 2136534 w 2694666"/>
              <a:gd name="connsiteY0" fmla="*/ 0 h 3456551"/>
              <a:gd name="connsiteX1" fmla="*/ 2694666 w 2694666"/>
              <a:gd name="connsiteY1" fmla="*/ 0 h 3456551"/>
              <a:gd name="connsiteX2" fmla="*/ 2694666 w 2694666"/>
              <a:gd name="connsiteY2" fmla="*/ 3456551 h 3456551"/>
              <a:gd name="connsiteX3" fmla="*/ 1957033 w 2694666"/>
              <a:gd name="connsiteY3" fmla="*/ 3456551 h 3456551"/>
              <a:gd name="connsiteX4" fmla="*/ 1856842 w 2694666"/>
              <a:gd name="connsiteY4" fmla="*/ 432620 h 3456551"/>
              <a:gd name="connsiteX5" fmla="*/ 1914577 w 2694666"/>
              <a:gd name="connsiteY5" fmla="*/ 426057 h 3456551"/>
              <a:gd name="connsiteX6" fmla="*/ 0 w 2694666"/>
              <a:gd name="connsiteY6" fmla="*/ 0 h 3456551"/>
              <a:gd name="connsiteX7" fmla="*/ 1841687 w 2694666"/>
              <a:gd name="connsiteY7" fmla="*/ 0 h 3456551"/>
              <a:gd name="connsiteX8" fmla="*/ 1142595 w 2694666"/>
              <a:gd name="connsiteY8" fmla="*/ 3456551 h 3456551"/>
              <a:gd name="connsiteX9" fmla="*/ 0 w 2694666"/>
              <a:gd name="connsiteY9"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94666" h="3456551">
                <a:moveTo>
                  <a:pt x="2136534" y="0"/>
                </a:moveTo>
                <a:lnTo>
                  <a:pt x="2694666" y="0"/>
                </a:lnTo>
                <a:lnTo>
                  <a:pt x="2694666" y="3456551"/>
                </a:lnTo>
                <a:lnTo>
                  <a:pt x="1957033" y="3456551"/>
                </a:lnTo>
                <a:lnTo>
                  <a:pt x="1856842" y="432620"/>
                </a:lnTo>
                <a:lnTo>
                  <a:pt x="1914577" y="426057"/>
                </a:lnTo>
                <a:close/>
                <a:moveTo>
                  <a:pt x="0" y="0"/>
                </a:moveTo>
                <a:lnTo>
                  <a:pt x="1841687" y="0"/>
                </a:lnTo>
                <a:lnTo>
                  <a:pt x="1142595" y="3456551"/>
                </a:lnTo>
                <a:lnTo>
                  <a:pt x="0" y="3456551"/>
                </a:lnTo>
                <a:close/>
              </a:path>
            </a:pathLst>
          </a:custGeom>
        </p:spPr>
      </p:pic>
      <p:pic>
        <p:nvPicPr>
          <p:cNvPr id="13" name="Picture 12">
            <a:extLst>
              <a:ext uri="{FF2B5EF4-FFF2-40B4-BE49-F238E27FC236}">
                <a16:creationId xmlns:a16="http://schemas.microsoft.com/office/drawing/2014/main" id="{6AB1085D-BF95-4C09-BD99-6FCCD21C4E3B}"/>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7" name="Text Placeholder 12">
            <a:extLst>
              <a:ext uri="{FF2B5EF4-FFF2-40B4-BE49-F238E27FC236}">
                <a16:creationId xmlns:a16="http://schemas.microsoft.com/office/drawing/2014/main" id="{9790E97B-9576-4153-BFC5-6226E9C33501}"/>
              </a:ext>
            </a:extLst>
          </p:cNvPr>
          <p:cNvSpPr>
            <a:spLocks noGrp="1"/>
          </p:cNvSpPr>
          <p:nvPr>
            <p:ph type="body" sz="quarter" idx="10" hasCustomPrompt="1"/>
          </p:nvPr>
        </p:nvSpPr>
        <p:spPr>
          <a:xfrm>
            <a:off x="628652" y="955199"/>
            <a:ext cx="4747822"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DD31ABA0-F142-4483-825A-178E0B68B29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1F1B8462-1D5A-46A5-A205-9C6BF9EE9824}"/>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35454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D. Arrow two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F830273-096F-45F4-B170-2C16224748B5}"/>
              </a:ext>
            </a:extLst>
          </p:cNvPr>
          <p:cNvGraphicFramePr>
            <a:graphicFrameLocks noChangeAspect="1"/>
          </p:cNvGraphicFramePr>
          <p:nvPr userDrawn="1">
            <p:custDataLst>
              <p:tags r:id="rId1"/>
            </p:custDataLst>
            <p:extLst>
              <p:ext uri="{D42A27DB-BD31-4B8C-83A1-F6EECF244321}">
                <p14:modId xmlns:p14="http://schemas.microsoft.com/office/powerpoint/2010/main" val="11262421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8F830273-096F-45F4-B170-2C16224748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094312C3-720F-4CBD-8FD3-67FB4BAD682F}"/>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6254496"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1" name="Picture 10"/>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7490339" y="3589606"/>
            <a:ext cx="1365250" cy="3382962"/>
          </a:xfrm>
          <a:custGeom>
            <a:avLst/>
            <a:gdLst>
              <a:gd name="connsiteX0" fmla="*/ 911531 w 1365250"/>
              <a:gd name="connsiteY0" fmla="*/ 0 h 3382962"/>
              <a:gd name="connsiteX1" fmla="*/ 1365250 w 1365250"/>
              <a:gd name="connsiteY1" fmla="*/ 0 h 3382962"/>
              <a:gd name="connsiteX2" fmla="*/ 1365250 w 1365250"/>
              <a:gd name="connsiteY2" fmla="*/ 3382962 h 3382962"/>
              <a:gd name="connsiteX3" fmla="*/ 107988 w 1365250"/>
              <a:gd name="connsiteY3" fmla="*/ 3382962 h 3382962"/>
              <a:gd name="connsiteX4" fmla="*/ 111422 w 1365250"/>
              <a:gd name="connsiteY4" fmla="*/ 3368118 h 3382962"/>
              <a:gd name="connsiteX5" fmla="*/ 129661 w 1365250"/>
              <a:gd name="connsiteY5" fmla="*/ 3368407 h 3382962"/>
              <a:gd name="connsiteX6" fmla="*/ 890411 w 1365250"/>
              <a:gd name="connsiteY6" fmla="*/ 0 h 3382962"/>
              <a:gd name="connsiteX7" fmla="*/ 897808 w 1365250"/>
              <a:gd name="connsiteY7" fmla="*/ 0 h 3382962"/>
              <a:gd name="connsiteX8" fmla="*/ 870584 w 1365250"/>
              <a:gd name="connsiteY8" fmla="*/ 85726 h 3382962"/>
              <a:gd name="connsiteX9" fmla="*/ 0 w 1365250"/>
              <a:gd name="connsiteY9" fmla="*/ 0 h 3382962"/>
              <a:gd name="connsiteX10" fmla="*/ 852736 w 1365250"/>
              <a:gd name="connsiteY10" fmla="*/ 0 h 3382962"/>
              <a:gd name="connsiteX11" fmla="*/ 0 w 1365250"/>
              <a:gd name="connsiteY11" fmla="*/ 1883543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5250" h="3382962">
                <a:moveTo>
                  <a:pt x="911531" y="0"/>
                </a:moveTo>
                <a:lnTo>
                  <a:pt x="1365250" y="0"/>
                </a:lnTo>
                <a:lnTo>
                  <a:pt x="1365250" y="3382962"/>
                </a:lnTo>
                <a:lnTo>
                  <a:pt x="107988" y="3382962"/>
                </a:lnTo>
                <a:lnTo>
                  <a:pt x="111422" y="3368118"/>
                </a:lnTo>
                <a:lnTo>
                  <a:pt x="129661" y="3368407"/>
                </a:lnTo>
                <a:close/>
                <a:moveTo>
                  <a:pt x="890411" y="0"/>
                </a:moveTo>
                <a:lnTo>
                  <a:pt x="897808" y="0"/>
                </a:lnTo>
                <a:lnTo>
                  <a:pt x="870584" y="85726"/>
                </a:lnTo>
                <a:close/>
                <a:moveTo>
                  <a:pt x="0" y="0"/>
                </a:moveTo>
                <a:lnTo>
                  <a:pt x="852736" y="0"/>
                </a:lnTo>
                <a:lnTo>
                  <a:pt x="0" y="1883543"/>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2C1836F-0203-4C93-A6C3-8ECB199BB1CF}"/>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7" name="Text Placeholder 12">
            <a:extLst>
              <a:ext uri="{FF2B5EF4-FFF2-40B4-BE49-F238E27FC236}">
                <a16:creationId xmlns:a16="http://schemas.microsoft.com/office/drawing/2014/main" id="{82462CA4-A6DC-4CE6-B32B-23A7BDCE009B}"/>
              </a:ext>
            </a:extLst>
          </p:cNvPr>
          <p:cNvSpPr>
            <a:spLocks noGrp="1"/>
          </p:cNvSpPr>
          <p:nvPr>
            <p:ph type="body" sz="quarter" idx="10" hasCustomPrompt="1"/>
          </p:nvPr>
        </p:nvSpPr>
        <p:spPr>
          <a:xfrm>
            <a:off x="628652" y="955199"/>
            <a:ext cx="6254496"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5" name="Text Placeholder 23">
            <a:extLst>
              <a:ext uri="{FF2B5EF4-FFF2-40B4-BE49-F238E27FC236}">
                <a16:creationId xmlns:a16="http://schemas.microsoft.com/office/drawing/2014/main" id="{A586B17F-F250-4069-8B22-EF21EE98B18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B228052E-8361-4AF2-88F5-B200904F1F0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6550236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D. Green arrow two third">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E5D09BD3-00E9-424F-8D19-DCDCE756701B}"/>
              </a:ext>
            </a:extLst>
          </p:cNvPr>
          <p:cNvGraphicFramePr>
            <a:graphicFrameLocks noChangeAspect="1"/>
          </p:cNvGraphicFramePr>
          <p:nvPr userDrawn="1">
            <p:custDataLst>
              <p:tags r:id="rId1"/>
            </p:custDataLst>
            <p:extLst>
              <p:ext uri="{D42A27DB-BD31-4B8C-83A1-F6EECF244321}">
                <p14:modId xmlns:p14="http://schemas.microsoft.com/office/powerpoint/2010/main" val="12621812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E5D09BD3-00E9-424F-8D19-DCDCE756701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0EA41CD-C8D1-4F0E-B354-6AF701BD5EC8}"/>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gradFill flip="none" rotWithShape="1">
            <a:gsLst>
              <a:gs pos="0">
                <a:schemeClr val="tx2"/>
              </a:gs>
              <a:gs pos="100000">
                <a:schemeClr val="accent2"/>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6254496" cy="332399"/>
          </a:xfrm>
          <a:prstGeom prst="rect">
            <a:avLst/>
          </a:prstGeom>
        </p:spPr>
        <p:txBody>
          <a:bodyPr/>
          <a:lstStyle>
            <a:lvl1pPr>
              <a:defRPr>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6567628" y="3407803"/>
            <a:ext cx="2694666" cy="3456551"/>
          </a:xfrm>
          <a:custGeom>
            <a:avLst/>
            <a:gdLst>
              <a:gd name="connsiteX0" fmla="*/ 2068299 w 2694666"/>
              <a:gd name="connsiteY0" fmla="*/ 0 h 3456551"/>
              <a:gd name="connsiteX1" fmla="*/ 2694666 w 2694666"/>
              <a:gd name="connsiteY1" fmla="*/ 0 h 3456551"/>
              <a:gd name="connsiteX2" fmla="*/ 2694666 w 2694666"/>
              <a:gd name="connsiteY2" fmla="*/ 3456551 h 3456551"/>
              <a:gd name="connsiteX3" fmla="*/ 1434992 w 2694666"/>
              <a:gd name="connsiteY3" fmla="*/ 3456551 h 3456551"/>
              <a:gd name="connsiteX4" fmla="*/ 0 w 2694666"/>
              <a:gd name="connsiteY4" fmla="*/ 0 h 3456551"/>
              <a:gd name="connsiteX5" fmla="*/ 1825478 w 2694666"/>
              <a:gd name="connsiteY5" fmla="*/ 0 h 3456551"/>
              <a:gd name="connsiteX6" fmla="*/ 1138791 w 2694666"/>
              <a:gd name="connsiteY6" fmla="*/ 3456551 h 3456551"/>
              <a:gd name="connsiteX7" fmla="*/ 0 w 2694666"/>
              <a:gd name="connsiteY7"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94666" h="3456551">
                <a:moveTo>
                  <a:pt x="2068299" y="0"/>
                </a:moveTo>
                <a:lnTo>
                  <a:pt x="2694666" y="0"/>
                </a:lnTo>
                <a:lnTo>
                  <a:pt x="2694666" y="3456551"/>
                </a:lnTo>
                <a:lnTo>
                  <a:pt x="1434992" y="3456551"/>
                </a:lnTo>
                <a:close/>
                <a:moveTo>
                  <a:pt x="0" y="0"/>
                </a:moveTo>
                <a:lnTo>
                  <a:pt x="1825478" y="0"/>
                </a:lnTo>
                <a:lnTo>
                  <a:pt x="1138791" y="3456551"/>
                </a:lnTo>
                <a:lnTo>
                  <a:pt x="0" y="3456551"/>
                </a:lnTo>
                <a:close/>
              </a:path>
            </a:pathLst>
          </a:custGeom>
        </p:spPr>
      </p:pic>
      <p:pic>
        <p:nvPicPr>
          <p:cNvPr id="11" name="Picture 10">
            <a:extLst>
              <a:ext uri="{FF2B5EF4-FFF2-40B4-BE49-F238E27FC236}">
                <a16:creationId xmlns:a16="http://schemas.microsoft.com/office/drawing/2014/main" id="{4009CC86-E0BE-42E8-B40C-85EDF0354122}"/>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12">
            <a:extLst>
              <a:ext uri="{FF2B5EF4-FFF2-40B4-BE49-F238E27FC236}">
                <a16:creationId xmlns:a16="http://schemas.microsoft.com/office/drawing/2014/main" id="{A86DEBEA-9ABD-43FF-BBEA-8C5D781592EC}"/>
              </a:ext>
            </a:extLst>
          </p:cNvPr>
          <p:cNvSpPr>
            <a:spLocks noGrp="1"/>
          </p:cNvSpPr>
          <p:nvPr>
            <p:ph type="body" sz="quarter" idx="10" hasCustomPrompt="1"/>
          </p:nvPr>
        </p:nvSpPr>
        <p:spPr>
          <a:xfrm>
            <a:off x="628652" y="955199"/>
            <a:ext cx="6254496"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5" name="Text Placeholder 23">
            <a:extLst>
              <a:ext uri="{FF2B5EF4-FFF2-40B4-BE49-F238E27FC236}">
                <a16:creationId xmlns:a16="http://schemas.microsoft.com/office/drawing/2014/main" id="{EA6976B2-1078-4C5F-B140-7126C04DD94D}"/>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6" name="Slide Number Placeholder 5">
            <a:extLst>
              <a:ext uri="{FF2B5EF4-FFF2-40B4-BE49-F238E27FC236}">
                <a16:creationId xmlns:a16="http://schemas.microsoft.com/office/drawing/2014/main" id="{E0024942-D92C-4FCA-90CE-B07E64ABD64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1994339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D. Big statement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CD3EB81E-8578-45C0-8456-D0FB993FF353}"/>
              </a:ext>
            </a:extLst>
          </p:cNvPr>
          <p:cNvGraphicFramePr>
            <a:graphicFrameLocks noChangeAspect="1"/>
          </p:cNvGraphicFramePr>
          <p:nvPr userDrawn="1">
            <p:custDataLst>
              <p:tags r:id="rId1"/>
            </p:custDataLst>
            <p:extLst>
              <p:ext uri="{D42A27DB-BD31-4B8C-83A1-F6EECF244321}">
                <p14:modId xmlns:p14="http://schemas.microsoft.com/office/powerpoint/2010/main" val="7714068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CD3EB81E-8578-45C0-8456-D0FB993FF3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8640A01A-AD9A-4C7B-A2DF-C7C9405EEA6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11" name="Title 1"/>
          <p:cNvSpPr>
            <a:spLocks noGrp="1"/>
          </p:cNvSpPr>
          <p:nvPr>
            <p:ph type="title" hasCustomPrompt="1"/>
          </p:nvPr>
        </p:nvSpPr>
        <p:spPr>
          <a:xfrm>
            <a:off x="630000" y="3826333"/>
            <a:ext cx="10933200" cy="1606550"/>
          </a:xfr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bg1"/>
                </a:solidFill>
                <a:latin typeface="+mj-lt"/>
                <a:ea typeface="+mj-ea"/>
                <a:cs typeface="+mj-cs"/>
                <a:sym typeface="+mj-lt"/>
              </a:defRPr>
            </a:lvl1pPr>
          </a:lstStyle>
          <a:p>
            <a:r>
              <a:rPr lang="en-US" dirty="0"/>
              <a:t>Click to add big statement text</a:t>
            </a:r>
          </a:p>
        </p:txBody>
      </p:sp>
      <p:pic>
        <p:nvPicPr>
          <p:cNvPr id="8" name="Picture 7">
            <a:extLst>
              <a:ext uri="{FF2B5EF4-FFF2-40B4-BE49-F238E27FC236}">
                <a16:creationId xmlns:a16="http://schemas.microsoft.com/office/drawing/2014/main" id="{60DEF7C8-AE26-425C-82BC-C754D0CFDD11}"/>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2" name="Picture 11">
            <a:extLst>
              <a:ext uri="{FF2B5EF4-FFF2-40B4-BE49-F238E27FC236}">
                <a16:creationId xmlns:a16="http://schemas.microsoft.com/office/drawing/2014/main" id="{7583AFFB-84C9-40D1-BD98-F78DBC939259}"/>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B3E0E492-8AA2-4473-A357-B1ADAF1AB02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04BE4E09-3F9F-4D4A-8C1C-D674D83D8B58}"/>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3426681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D. Big statement icon">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29F9882F-F258-46FF-8874-1438F3D05651}"/>
              </a:ext>
            </a:extLst>
          </p:cNvPr>
          <p:cNvGraphicFramePr>
            <a:graphicFrameLocks noChangeAspect="1"/>
          </p:cNvGraphicFramePr>
          <p:nvPr userDrawn="1">
            <p:custDataLst>
              <p:tags r:id="rId1"/>
            </p:custDataLst>
            <p:extLst>
              <p:ext uri="{D42A27DB-BD31-4B8C-83A1-F6EECF244321}">
                <p14:modId xmlns:p14="http://schemas.microsoft.com/office/powerpoint/2010/main" val="27116676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29F9882F-F258-46FF-8874-1438F3D0565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008DA98-749C-4E90-BE42-D787AF5DEE07}"/>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6" name="Rectangle 5"/>
          <p:cNvSpPr/>
          <p:nvPr userDrawn="1"/>
        </p:nvSpPr>
        <p:spPr bwMode="white">
          <a:xfrm>
            <a:off x="630000" y="625475"/>
            <a:ext cx="932688" cy="932688"/>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7" name="Title 1"/>
          <p:cNvSpPr>
            <a:spLocks noGrp="1"/>
          </p:cNvSpPr>
          <p:nvPr>
            <p:ph type="title" hasCustomPrompt="1"/>
          </p:nvPr>
        </p:nvSpPr>
        <p:spPr>
          <a:xfrm>
            <a:off x="630000" y="3826333"/>
            <a:ext cx="10933200" cy="1606550"/>
          </a:xfrm>
          <a:prstGeom prst="rect">
            <a:avLst/>
          </a:prstGeo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tx2"/>
                </a:solidFill>
                <a:latin typeface="+mj-lt"/>
                <a:ea typeface="+mj-ea"/>
                <a:cs typeface="+mj-cs"/>
                <a:sym typeface="+mj-lt"/>
              </a:defRPr>
            </a:lvl1pPr>
          </a:lstStyle>
          <a:p>
            <a:r>
              <a:rPr lang="en-US" dirty="0"/>
              <a:t>Click to add big statement text</a:t>
            </a:r>
          </a:p>
        </p:txBody>
      </p:sp>
      <p:pic>
        <p:nvPicPr>
          <p:cNvPr id="10" name="Picture 9">
            <a:extLst>
              <a:ext uri="{FF2B5EF4-FFF2-40B4-BE49-F238E27FC236}">
                <a16:creationId xmlns:a16="http://schemas.microsoft.com/office/drawing/2014/main" id="{78186AC5-8CC0-4DD6-A44C-5E8DD308D03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3" name="Picture 12">
            <a:extLst>
              <a:ext uri="{FF2B5EF4-FFF2-40B4-BE49-F238E27FC236}">
                <a16:creationId xmlns:a16="http://schemas.microsoft.com/office/drawing/2014/main" id="{D5B607B3-7089-48E9-A05C-9C6DA9C18A5B}"/>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11" name="Text Placeholder 23">
            <a:extLst>
              <a:ext uri="{FF2B5EF4-FFF2-40B4-BE49-F238E27FC236}">
                <a16:creationId xmlns:a16="http://schemas.microsoft.com/office/drawing/2014/main" id="{F4D502E5-D619-4504-B06A-337A2D3CBC75}"/>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4AA16534-C361-46CA-A653-A4AD48220345}"/>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30463840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D. Quote">
    <p:bg>
      <p:bgPr>
        <a:solidFill>
          <a:schemeClr val="accent1"/>
        </a:soli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412601486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7" name="Picture 6"/>
          <p:cNvPicPr>
            <a:picLocks noChangeAspect="1"/>
          </p:cNvPicPr>
          <p:nvPr userDrawn="1"/>
        </p:nvPicPr>
        <p:blipFill rotWithShape="1">
          <a:blip r:embed="rId5">
            <a:extLst>
              <a:ext uri="{28A0092B-C50C-407E-A947-70E740481C1C}">
                <a14:useLocalDpi xmlns:a14="http://schemas.microsoft.com/office/drawing/2010/main" val="0"/>
              </a:ext>
            </a:extLst>
          </a:blip>
          <a:srcRect r="3634" b="1258"/>
          <a:stretch/>
        </p:blipFill>
        <p:spPr>
          <a:xfrm rot="16200000" flipH="1">
            <a:off x="6797461" y="101443"/>
            <a:ext cx="769257" cy="10019821"/>
          </a:xfrm>
          <a:custGeom>
            <a:avLst/>
            <a:gdLst>
              <a:gd name="connsiteX0" fmla="*/ 0 w 769257"/>
              <a:gd name="connsiteY0" fmla="*/ 0 h 10019821"/>
              <a:gd name="connsiteX1" fmla="*/ 0 w 769257"/>
              <a:gd name="connsiteY1" fmla="*/ 4631160 h 10019821"/>
              <a:gd name="connsiteX2" fmla="*/ 216750 w 769257"/>
              <a:gd name="connsiteY2" fmla="*/ 999646 h 10019821"/>
              <a:gd name="connsiteX3" fmla="*/ 197800 w 769257"/>
              <a:gd name="connsiteY3" fmla="*/ 10019821 h 10019821"/>
              <a:gd name="connsiteX4" fmla="*/ 769257 w 769257"/>
              <a:gd name="connsiteY4" fmla="*/ 10019821 h 10019821"/>
              <a:gd name="connsiteX5" fmla="*/ 769257 w 769257"/>
              <a:gd name="connsiteY5" fmla="*/ 0 h 1001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9257" h="10019821">
                <a:moveTo>
                  <a:pt x="0" y="0"/>
                </a:moveTo>
                <a:lnTo>
                  <a:pt x="0" y="4631160"/>
                </a:lnTo>
                <a:lnTo>
                  <a:pt x="216750" y="999646"/>
                </a:lnTo>
                <a:lnTo>
                  <a:pt x="197800" y="10019821"/>
                </a:lnTo>
                <a:lnTo>
                  <a:pt x="769257" y="10019821"/>
                </a:lnTo>
                <a:lnTo>
                  <a:pt x="769257" y="0"/>
                </a:lnTo>
                <a:close/>
              </a:path>
            </a:pathLst>
          </a:custGeom>
        </p:spPr>
      </p:pic>
      <p:sp>
        <p:nvSpPr>
          <p:cNvPr id="59" name="Freeform 58"/>
          <p:cNvSpPr>
            <a:spLocks/>
          </p:cNvSpPr>
          <p:nvPr/>
        </p:nvSpPr>
        <p:spPr bwMode="white">
          <a:xfrm flipH="1">
            <a:off x="0" y="0"/>
            <a:ext cx="12192000" cy="5867335"/>
          </a:xfrm>
          <a:custGeom>
            <a:avLst/>
            <a:gdLst>
              <a:gd name="connsiteX0" fmla="*/ 12192000 w 12192000"/>
              <a:gd name="connsiteY0" fmla="*/ 0 h 5867335"/>
              <a:gd name="connsiteX1" fmla="*/ 0 w 12192000"/>
              <a:gd name="connsiteY1" fmla="*/ 0 h 5867335"/>
              <a:gd name="connsiteX2" fmla="*/ 0 w 12192000"/>
              <a:gd name="connsiteY2" fmla="*/ 4945992 h 5867335"/>
              <a:gd name="connsiteX3" fmla="*/ 9041587 w 12192000"/>
              <a:gd name="connsiteY3" fmla="*/ 4945992 h 5867335"/>
              <a:gd name="connsiteX4" fmla="*/ 9974275 w 12192000"/>
              <a:gd name="connsiteY4" fmla="*/ 5867335 h 5867335"/>
              <a:gd name="connsiteX5" fmla="*/ 9974275 w 12192000"/>
              <a:gd name="connsiteY5" fmla="*/ 4945992 h 5867335"/>
              <a:gd name="connsiteX6" fmla="*/ 12192000 w 12192000"/>
              <a:gd name="connsiteY6" fmla="*/ 4945992 h 5867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867335">
                <a:moveTo>
                  <a:pt x="12192000" y="0"/>
                </a:moveTo>
                <a:lnTo>
                  <a:pt x="0" y="0"/>
                </a:lnTo>
                <a:lnTo>
                  <a:pt x="0" y="4945992"/>
                </a:lnTo>
                <a:lnTo>
                  <a:pt x="9041587" y="4945992"/>
                </a:lnTo>
                <a:lnTo>
                  <a:pt x="9974275" y="5867335"/>
                </a:lnTo>
                <a:lnTo>
                  <a:pt x="9974275" y="4945992"/>
                </a:lnTo>
                <a:lnTo>
                  <a:pt x="12192000" y="4945992"/>
                </a:lnTo>
                <a:close/>
              </a:path>
            </a:pathLst>
          </a:custGeom>
          <a:solidFill>
            <a:schemeClr val="tx2"/>
          </a:solidFill>
          <a:ln>
            <a:noFill/>
          </a:ln>
          <a:effectLst/>
        </p:spPr>
        <p:txBody>
          <a:bodyPr vert="horz" wrap="square" lIns="91440" tIns="45720" rIns="91440" bIns="45720" numCol="1" anchor="t" anchorCtr="0" compatLnSpc="1">
            <a:prstTxWarp prst="textNoShape">
              <a:avLst/>
            </a:prstTxWarp>
            <a:noAutofit/>
          </a:bodyPr>
          <a:lstStyle/>
          <a:p>
            <a:endParaRPr lang="en-US" dirty="0">
              <a:latin typeface="+mn-lt"/>
              <a:ea typeface="+mn-ea"/>
              <a:cs typeface="+mn-cs"/>
              <a:sym typeface="+mn-lt"/>
            </a:endParaRPr>
          </a:p>
        </p:txBody>
      </p:sp>
      <p:pic>
        <p:nvPicPr>
          <p:cNvPr id="8" name="Picture 7">
            <a:extLst>
              <a:ext uri="{FF2B5EF4-FFF2-40B4-BE49-F238E27FC236}">
                <a16:creationId xmlns:a16="http://schemas.microsoft.com/office/drawing/2014/main" id="{59076D12-F686-41ED-8A74-8B8FB8AA5BA3}"/>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0F39484E-2A41-4EF0-8B20-E2E9C80762F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A0655FE6-EE5B-4C6E-B52B-0C5CE28681D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6311674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D. Special gray">
    <p:bg>
      <p:bgPr>
        <a:solidFill>
          <a:schemeClr val="bg2">
            <a:lumMod val="25000"/>
          </a:schemeClr>
        </a:solidFill>
        <a:effectLst/>
      </p:bgPr>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8C2D54C4-AE20-42AA-88F7-1EBD6B5F96EB}"/>
              </a:ext>
            </a:extLst>
          </p:cNvPr>
          <p:cNvGraphicFramePr>
            <a:graphicFrameLocks noChangeAspect="1"/>
          </p:cNvGraphicFramePr>
          <p:nvPr userDrawn="1">
            <p:custDataLst>
              <p:tags r:id="rId1"/>
            </p:custDataLst>
            <p:extLst>
              <p:ext uri="{D42A27DB-BD31-4B8C-83A1-F6EECF244321}">
                <p14:modId xmlns:p14="http://schemas.microsoft.com/office/powerpoint/2010/main" val="31763370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6" name="Object 5" hidden="1">
                        <a:extLst>
                          <a:ext uri="{FF2B5EF4-FFF2-40B4-BE49-F238E27FC236}">
                            <a16:creationId xmlns:a16="http://schemas.microsoft.com/office/drawing/2014/main" id="{8C2D54C4-AE20-42AA-88F7-1EBD6B5F96E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263D6B48-9815-4C0C-BEE2-B2251C37975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2" name="Title 1"/>
          <p:cNvSpPr>
            <a:spLocks noGrp="1"/>
          </p:cNvSpPr>
          <p:nvPr>
            <p:ph type="title" hasCustomPrompt="1"/>
          </p:nvPr>
        </p:nvSpPr>
        <p:spPr>
          <a:xfrm>
            <a:off x="630000" y="622800"/>
            <a:ext cx="10933200" cy="332399"/>
          </a:xfrm>
        </p:spPr>
        <p:txBody>
          <a:bodyPr/>
          <a:lstStyle>
            <a:lvl1pPr>
              <a:defRPr>
                <a:solidFill>
                  <a:schemeClr val="bg1"/>
                </a:solidFill>
                <a:latin typeface="+mj-lt"/>
                <a:ea typeface="+mj-ea"/>
                <a:cs typeface="+mj-cs"/>
                <a:sym typeface="+mj-lt"/>
              </a:defRPr>
            </a:lvl1pPr>
          </a:lstStyle>
          <a:p>
            <a:r>
              <a:rPr lang="en-US" dirty="0"/>
              <a:t>Click to add title</a:t>
            </a:r>
          </a:p>
        </p:txBody>
      </p:sp>
      <p:pic>
        <p:nvPicPr>
          <p:cNvPr id="8" name="Picture 7">
            <a:extLst>
              <a:ext uri="{FF2B5EF4-FFF2-40B4-BE49-F238E27FC236}">
                <a16:creationId xmlns:a16="http://schemas.microsoft.com/office/drawing/2014/main" id="{36210B23-10D9-46BF-943A-49C13819489C}"/>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0BADAC43-08CC-4D66-8444-6FD6100A82E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CE1409A0-0A7E-4915-A965-6D792DDB4DED}"/>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375848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 Table of content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9473E311-BE53-4AFA-8C9D-91E5888CE778}"/>
              </a:ext>
            </a:extLst>
          </p:cNvPr>
          <p:cNvGraphicFramePr>
            <a:graphicFrameLocks noChangeAspect="1"/>
          </p:cNvGraphicFramePr>
          <p:nvPr userDrawn="1">
            <p:custDataLst>
              <p:tags r:id="rId1"/>
            </p:custDataLst>
            <p:extLst>
              <p:ext uri="{D42A27DB-BD31-4B8C-83A1-F6EECF244321}">
                <p14:modId xmlns:p14="http://schemas.microsoft.com/office/powerpoint/2010/main" val="252949840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9473E311-BE53-4AFA-8C9D-91E5888CE77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Freeform 12"/>
          <p:cNvSpPr/>
          <p:nvPr/>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7" name="Freeform 12"/>
          <p:cNvSpPr/>
          <p:nvPr userDrawn="1"/>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extBox 19"/>
          <p:cNvSpPr txBox="1"/>
          <p:nvPr userDrawn="1"/>
        </p:nvSpPr>
        <p:spPr>
          <a:xfrm>
            <a:off x="630000" y="2609192"/>
            <a:ext cx="3053000" cy="1699248"/>
          </a:xfrm>
          <a:prstGeom prst="rect">
            <a:avLst/>
          </a:prstGeom>
          <a:noFill/>
        </p:spPr>
        <p:txBody>
          <a:bodyPr wrap="square" lIns="0" tIns="0" rIns="0" bIns="0" rtlCol="0" anchor="ctr">
            <a:spAutoFit/>
          </a:bodyPr>
          <a:lstStyle/>
          <a:p>
            <a:pPr marL="0" indent="0">
              <a:lnSpc>
                <a:spcPct val="106000"/>
              </a:lnSpc>
              <a:spcAft>
                <a:spcPts val="700"/>
              </a:spcAft>
              <a:buFontTx/>
              <a:buNone/>
            </a:pPr>
            <a:r>
              <a:rPr lang="en-US" sz="5400" b="1" dirty="0">
                <a:solidFill>
                  <a:schemeClr val="tx2"/>
                </a:solidFill>
                <a:latin typeface="+mn-lt"/>
                <a:ea typeface="+mn-ea"/>
                <a:cs typeface="+mn-cs"/>
                <a:sym typeface="+mn-lt"/>
              </a:rPr>
              <a:t>Table of contents</a:t>
            </a:r>
          </a:p>
        </p:txBody>
      </p:sp>
      <p:pic>
        <p:nvPicPr>
          <p:cNvPr id="10" name="Picture 9"/>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108638" y="3586748"/>
            <a:ext cx="1365250" cy="3382962"/>
          </a:xfrm>
          <a:custGeom>
            <a:avLst/>
            <a:gdLst>
              <a:gd name="connsiteX0" fmla="*/ 942801 w 1365250"/>
              <a:gd name="connsiteY0" fmla="*/ 0 h 3382962"/>
              <a:gd name="connsiteX1" fmla="*/ 1365250 w 1365250"/>
              <a:gd name="connsiteY1" fmla="*/ 0 h 3382962"/>
              <a:gd name="connsiteX2" fmla="*/ 1365250 w 1365250"/>
              <a:gd name="connsiteY2" fmla="*/ 3382962 h 3382962"/>
              <a:gd name="connsiteX3" fmla="*/ 128720 w 1365250"/>
              <a:gd name="connsiteY3" fmla="*/ 3382962 h 3382962"/>
              <a:gd name="connsiteX4" fmla="*/ 0 w 1365250"/>
              <a:gd name="connsiteY4" fmla="*/ 0 h 3382962"/>
              <a:gd name="connsiteX5" fmla="*/ 929501 w 1365250"/>
              <a:gd name="connsiteY5" fmla="*/ 0 h 3382962"/>
              <a:gd name="connsiteX6" fmla="*/ 0 w 1365250"/>
              <a:gd name="connsiteY6" fmla="*/ 2860398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5250" h="3382962">
                <a:moveTo>
                  <a:pt x="942801" y="0"/>
                </a:moveTo>
                <a:lnTo>
                  <a:pt x="1365250" y="0"/>
                </a:lnTo>
                <a:lnTo>
                  <a:pt x="1365250" y="3382962"/>
                </a:lnTo>
                <a:lnTo>
                  <a:pt x="128720" y="3382962"/>
                </a:lnTo>
                <a:close/>
                <a:moveTo>
                  <a:pt x="0" y="0"/>
                </a:moveTo>
                <a:lnTo>
                  <a:pt x="929501" y="0"/>
                </a:lnTo>
                <a:lnTo>
                  <a:pt x="0" y="2860398"/>
                </a:lnTo>
                <a:close/>
              </a:path>
            </a:pathLst>
          </a:cu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EADAEB4-CD6A-4CFF-8D43-24096F8DCEE0}"/>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5" name="Text Placeholder 23">
            <a:extLst>
              <a:ext uri="{FF2B5EF4-FFF2-40B4-BE49-F238E27FC236}">
                <a16:creationId xmlns:a16="http://schemas.microsoft.com/office/drawing/2014/main" id="{EFAAAC88-C8E9-4925-81B1-03FBD4AFC73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21402F22-6436-4486-BF84-EEF2882FE02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79442445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D. Blank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6A4C594C-A4E4-4964-9DF8-8C22CA71F507}"/>
              </a:ext>
            </a:extLst>
          </p:cNvPr>
          <p:cNvGraphicFramePr>
            <a:graphicFrameLocks noChangeAspect="1"/>
          </p:cNvGraphicFramePr>
          <p:nvPr userDrawn="1">
            <p:custDataLst>
              <p:tags r:id="rId1"/>
            </p:custDataLst>
            <p:extLst>
              <p:ext uri="{D42A27DB-BD31-4B8C-83A1-F6EECF244321}">
                <p14:modId xmlns:p14="http://schemas.microsoft.com/office/powerpoint/2010/main" val="23204110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6A4C594C-A4E4-4964-9DF8-8C22CA71F50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7" name="Picture 6">
            <a:extLst>
              <a:ext uri="{FF2B5EF4-FFF2-40B4-BE49-F238E27FC236}">
                <a16:creationId xmlns:a16="http://schemas.microsoft.com/office/drawing/2014/main" id="{4353C108-24D9-4D4F-A95E-B0B3BA57B49A}"/>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6" name="Text Placeholder 23">
            <a:extLst>
              <a:ext uri="{FF2B5EF4-FFF2-40B4-BE49-F238E27FC236}">
                <a16:creationId xmlns:a16="http://schemas.microsoft.com/office/drawing/2014/main" id="{2F72D5DC-080E-4297-A6D0-7E3B166C854F}"/>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8" name="Slide Number Placeholder 5">
            <a:extLst>
              <a:ext uri="{FF2B5EF4-FFF2-40B4-BE49-F238E27FC236}">
                <a16:creationId xmlns:a16="http://schemas.microsoft.com/office/drawing/2014/main" id="{13B7DCAF-C47F-4DAD-967A-B17A5492CF8A}"/>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504693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D. Blank">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0D0962B7-A0A4-40B9-B587-57D49CC1F228}"/>
              </a:ext>
            </a:extLst>
          </p:cNvPr>
          <p:cNvGraphicFramePr>
            <a:graphicFrameLocks noChangeAspect="1"/>
          </p:cNvGraphicFramePr>
          <p:nvPr userDrawn="1">
            <p:custDataLst>
              <p:tags r:id="rId1"/>
            </p:custDataLst>
            <p:extLst>
              <p:ext uri="{D42A27DB-BD31-4B8C-83A1-F6EECF244321}">
                <p14:modId xmlns:p14="http://schemas.microsoft.com/office/powerpoint/2010/main" val="11608425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0D0962B7-A0A4-40B9-B587-57D49CC1F22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8" name="Picture 7">
            <a:extLst>
              <a:ext uri="{FF2B5EF4-FFF2-40B4-BE49-F238E27FC236}">
                <a16:creationId xmlns:a16="http://schemas.microsoft.com/office/drawing/2014/main" id="{1D5E09C6-9FEE-4FF2-AC7A-24B246B23B7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5" name="Text Placeholder 23">
            <a:extLst>
              <a:ext uri="{FF2B5EF4-FFF2-40B4-BE49-F238E27FC236}">
                <a16:creationId xmlns:a16="http://schemas.microsoft.com/office/drawing/2014/main" id="{28B02A96-B4D3-49AE-89AF-417459A87AE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6" name="Slide Number Placeholder 5">
            <a:extLst>
              <a:ext uri="{FF2B5EF4-FFF2-40B4-BE49-F238E27FC236}">
                <a16:creationId xmlns:a16="http://schemas.microsoft.com/office/drawing/2014/main" id="{A94C2970-EDFC-4111-9140-457BA596514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92691733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D. Disclaimer">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303CB0C6-F8F9-4B71-822F-813534972B56}"/>
              </a:ext>
            </a:extLst>
          </p:cNvPr>
          <p:cNvGraphicFramePr>
            <a:graphicFrameLocks noChangeAspect="1"/>
          </p:cNvGraphicFramePr>
          <p:nvPr userDrawn="1">
            <p:custDataLst>
              <p:tags r:id="rId1"/>
            </p:custDataLst>
            <p:extLst>
              <p:ext uri="{D42A27DB-BD31-4B8C-83A1-F6EECF244321}">
                <p14:modId xmlns:p14="http://schemas.microsoft.com/office/powerpoint/2010/main" val="16073761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303CB0C6-F8F9-4B71-822F-813534972B5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Text Placeholder 4">
            <a:extLst>
              <a:ext uri="{FF2B5EF4-FFF2-40B4-BE49-F238E27FC236}">
                <a16:creationId xmlns:a16="http://schemas.microsoft.com/office/drawing/2014/main" id="{6D034BE2-9847-4F8A-83CD-02F6E5E66B60}"/>
              </a:ext>
            </a:extLst>
          </p:cNvPr>
          <p:cNvSpPr>
            <a:spLocks noGrp="1"/>
          </p:cNvSpPr>
          <p:nvPr>
            <p:ph type="body" sz="quarter" idx="14" hasCustomPrompt="1"/>
          </p:nvPr>
        </p:nvSpPr>
        <p:spPr>
          <a:xfrm>
            <a:off x="628650" y="976479"/>
            <a:ext cx="7664450" cy="663136"/>
          </a:xfrm>
        </p:spPr>
        <p:txBody>
          <a:bodyPr/>
          <a:lstStyle>
            <a:lvl1pPr>
              <a:defRPr sz="4000" b="1">
                <a:solidFill>
                  <a:schemeClr val="tx2"/>
                </a:solidFill>
                <a:latin typeface="+mn-lt"/>
                <a:ea typeface="+mn-ea"/>
                <a:cs typeface="+mn-cs"/>
                <a:sym typeface="+mn-lt"/>
              </a:defRPr>
            </a:lvl1pPr>
            <a:lvl2pPr>
              <a:defRPr sz="4000">
                <a:solidFill>
                  <a:schemeClr val="tx2"/>
                </a:solidFill>
              </a:defRPr>
            </a:lvl2pPr>
            <a:lvl3pPr>
              <a:defRPr sz="4000">
                <a:solidFill>
                  <a:schemeClr val="tx2"/>
                </a:solidFill>
              </a:defRPr>
            </a:lvl3pPr>
            <a:lvl4pPr>
              <a:defRPr sz="4000">
                <a:solidFill>
                  <a:schemeClr val="tx2"/>
                </a:solidFill>
              </a:defRPr>
            </a:lvl4pPr>
            <a:lvl5pPr>
              <a:defRPr sz="4000">
                <a:solidFill>
                  <a:schemeClr val="tx2"/>
                </a:solidFill>
              </a:defRPr>
            </a:lvl5pPr>
          </a:lstStyle>
          <a:p>
            <a:pPr lvl="0"/>
            <a:r>
              <a:rPr lang="en-US" dirty="0"/>
              <a:t>Thank You</a:t>
            </a:r>
          </a:p>
        </p:txBody>
      </p:sp>
      <p:pic>
        <p:nvPicPr>
          <p:cNvPr id="11" name="Picture 10">
            <a:extLst>
              <a:ext uri="{FF2B5EF4-FFF2-40B4-BE49-F238E27FC236}">
                <a16:creationId xmlns:a16="http://schemas.microsoft.com/office/drawing/2014/main" id="{A89946DB-85D6-4154-84C3-80F3B2905CDC}"/>
              </a:ext>
            </a:extLst>
          </p:cNvPr>
          <p:cNvPicPr>
            <a:picLocks noChangeAspect="1"/>
          </p:cNvPicPr>
          <p:nvPr userDrawn="1"/>
        </p:nvPicPr>
        <p:blipFill>
          <a:blip r:embed="rId5"/>
          <a:stretch>
            <a:fillRect/>
          </a:stretch>
        </p:blipFill>
        <p:spPr>
          <a:xfrm>
            <a:off x="-13478" y="5347868"/>
            <a:ext cx="12205477" cy="1067305"/>
          </a:xfrm>
          <a:prstGeom prst="rect">
            <a:avLst/>
          </a:prstGeom>
        </p:spPr>
      </p:pic>
      <p:pic>
        <p:nvPicPr>
          <p:cNvPr id="12" name="Picture 11">
            <a:extLst>
              <a:ext uri="{FF2B5EF4-FFF2-40B4-BE49-F238E27FC236}">
                <a16:creationId xmlns:a16="http://schemas.microsoft.com/office/drawing/2014/main" id="{86CFD100-3076-4B2E-8AD7-F62F42B9AF4A}"/>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Tree>
    <p:extLst>
      <p:ext uri="{BB962C8B-B14F-4D97-AF65-F5344CB8AC3E}">
        <p14:creationId xmlns:p14="http://schemas.microsoft.com/office/powerpoint/2010/main" val="34543016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blank" preserve="1">
  <p:cSld name="D. En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165640327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23" name="Picture 22">
            <a:extLst>
              <a:ext uri="{FF2B5EF4-FFF2-40B4-BE49-F238E27FC236}">
                <a16:creationId xmlns:a16="http://schemas.microsoft.com/office/drawing/2014/main" id="{55C6D6A4-B619-4E67-A93D-57F3A373EB6C}"/>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t="15058" b="659"/>
          <a:stretch/>
        </p:blipFill>
        <p:spPr>
          <a:xfrm>
            <a:off x="0" y="0"/>
            <a:ext cx="12192000" cy="6858000"/>
          </a:xfrm>
          <a:prstGeom prst="rect">
            <a:avLst/>
          </a:prstGeom>
        </p:spPr>
      </p:pic>
      <p:sp>
        <p:nvSpPr>
          <p:cNvPr id="24" name="Rectangle 23">
            <a:extLst>
              <a:ext uri="{FF2B5EF4-FFF2-40B4-BE49-F238E27FC236}">
                <a16:creationId xmlns:a16="http://schemas.microsoft.com/office/drawing/2014/main" id="{C9A8FAC7-7262-434E-A79A-AAF8BFDAF880}"/>
              </a:ext>
            </a:extLst>
          </p:cNvPr>
          <p:cNvSpPr/>
          <p:nvPr userDrawn="1"/>
        </p:nvSpPr>
        <p:spPr>
          <a:xfrm>
            <a:off x="0" y="1790700"/>
            <a:ext cx="11541760" cy="3611882"/>
          </a:xfrm>
          <a:prstGeom prst="rect">
            <a:avLst/>
          </a:prstGeom>
          <a:solidFill>
            <a:sysClr val="windowText" lastClr="000000">
              <a:alpha val="72000"/>
            </a:sys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5" name="TextBox 24">
            <a:extLst>
              <a:ext uri="{FF2B5EF4-FFF2-40B4-BE49-F238E27FC236}">
                <a16:creationId xmlns:a16="http://schemas.microsoft.com/office/drawing/2014/main" id="{EEA4E1CB-AE1A-47EA-9148-FCAC10B9D316}"/>
              </a:ext>
            </a:extLst>
          </p:cNvPr>
          <p:cNvSpPr txBox="1"/>
          <p:nvPr userDrawn="1"/>
        </p:nvSpPr>
        <p:spPr>
          <a:xfrm>
            <a:off x="622301" y="3304256"/>
            <a:ext cx="5854140" cy="584771"/>
          </a:xfrm>
          <a:prstGeom prst="rect">
            <a:avLst/>
          </a:prstGeom>
          <a:noFill/>
        </p:spPr>
        <p:txBody>
          <a:bodyPr wrap="square" lIns="91436" tIns="45718" rIns="91436" bIns="45718"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all" spc="0" normalizeH="0" baseline="0" noProof="0" dirty="0">
                <a:ln>
                  <a:noFill/>
                </a:ln>
                <a:solidFill>
                  <a:prstClr val="white"/>
                </a:solidFill>
                <a:effectLst/>
                <a:uLnTx/>
                <a:uFillTx/>
                <a:latin typeface="+mn-lt"/>
                <a:ea typeface="+mn-ea"/>
                <a:cs typeface="+mn-cs"/>
                <a:sym typeface="+mn-lt"/>
              </a:rPr>
              <a:t>THANK YOU</a:t>
            </a:r>
            <a:endParaRPr kumimoji="0" lang="en-US" sz="3200" b="0" i="0" u="none" strike="noStrike" kern="0" cap="all" spc="0" normalizeH="0" baseline="0" noProof="0" dirty="0">
              <a:ln>
                <a:noFill/>
              </a:ln>
              <a:solidFill>
                <a:prstClr val="white"/>
              </a:solidFill>
              <a:effectLst/>
              <a:uLnTx/>
              <a:uFillTx/>
              <a:latin typeface="+mn-lt"/>
              <a:ea typeface="+mn-ea"/>
              <a:cs typeface="+mn-cs"/>
              <a:sym typeface="+mn-lt"/>
            </a:endParaRPr>
          </a:p>
        </p:txBody>
      </p:sp>
      <p:pic>
        <p:nvPicPr>
          <p:cNvPr id="26" name="Picture 25">
            <a:extLst>
              <a:ext uri="{FF2B5EF4-FFF2-40B4-BE49-F238E27FC236}">
                <a16:creationId xmlns:a16="http://schemas.microsoft.com/office/drawing/2014/main" id="{0E68E8F7-0323-415D-9DC5-08E386579494}"/>
              </a:ext>
            </a:extLst>
          </p:cNvPr>
          <p:cNvPicPr>
            <a:picLocks noChangeAspect="1"/>
          </p:cNvPicPr>
          <p:nvPr userDrawn="1"/>
        </p:nvPicPr>
        <mc:AlternateContent xmlns:mc="http://schemas.openxmlformats.org/markup-compatibility/2006">
          <mc:Choice xmlns:ma="http://schemas.microsoft.com/office/mac/drawingml/2008/main" xmlns:mv="urn:schemas-microsoft-com:mac:vml" xmlns="" Requires="ma">
            <p:blipFill>
              <a:blip r:embed="rId8"/>
              <a:srcRect l="84270"/>
              <a:stretch>
                <a:fillRect/>
              </a:stretch>
            </p:blipFill>
          </mc:Choice>
          <mc:Fallback>
            <p:blipFill>
              <a:blip r:embed="rId9"/>
              <a:srcRect l="84270"/>
              <a:stretch>
                <a:fillRect/>
              </a:stretch>
            </p:blipFill>
          </mc:Fallback>
        </mc:AlternateContent>
        <p:spPr>
          <a:xfrm>
            <a:off x="0" y="3465462"/>
            <a:ext cx="440761" cy="262358"/>
          </a:xfrm>
          <a:prstGeom prst="rect">
            <a:avLst/>
          </a:prstGeom>
        </p:spPr>
      </p:pic>
      <p:sp>
        <p:nvSpPr>
          <p:cNvPr id="27" name="Arrow: Pentagon 26">
            <a:extLst>
              <a:ext uri="{FF2B5EF4-FFF2-40B4-BE49-F238E27FC236}">
                <a16:creationId xmlns:a16="http://schemas.microsoft.com/office/drawing/2014/main" id="{5F296E30-D5E4-491B-856C-18C974F65237}"/>
              </a:ext>
            </a:extLst>
          </p:cNvPr>
          <p:cNvSpPr/>
          <p:nvPr userDrawn="1"/>
        </p:nvSpPr>
        <p:spPr>
          <a:xfrm>
            <a:off x="0" y="5391069"/>
            <a:ext cx="810768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8" name="Arrow: Pentagon 27">
            <a:extLst>
              <a:ext uri="{FF2B5EF4-FFF2-40B4-BE49-F238E27FC236}">
                <a16:creationId xmlns:a16="http://schemas.microsoft.com/office/drawing/2014/main" id="{7921A921-535D-445F-B2BD-B9C1F6E80CAB}"/>
              </a:ext>
            </a:extLst>
          </p:cNvPr>
          <p:cNvSpPr/>
          <p:nvPr userDrawn="1"/>
        </p:nvSpPr>
        <p:spPr>
          <a:xfrm flipH="1">
            <a:off x="7467600" y="5391069"/>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15416068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D. Layout guide">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7482ADB-E701-4BDF-9E3B-FB9E0B708A6B}"/>
              </a:ext>
            </a:extLst>
          </p:cNvPr>
          <p:cNvGraphicFramePr>
            <a:graphicFrameLocks noChangeAspect="1"/>
          </p:cNvGraphicFramePr>
          <p:nvPr userDrawn="1">
            <p:custDataLst>
              <p:tags r:id="rId1"/>
            </p:custDataLst>
            <p:extLst>
              <p:ext uri="{D42A27DB-BD31-4B8C-83A1-F6EECF244321}">
                <p14:modId xmlns:p14="http://schemas.microsoft.com/office/powerpoint/2010/main" val="12504504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37482ADB-E701-4BDF-9E3B-FB9E0B708A6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144" name="Group 143"/>
          <p:cNvGrpSpPr/>
          <p:nvPr userDrawn="1"/>
        </p:nvGrpSpPr>
        <p:grpSpPr>
          <a:xfrm>
            <a:off x="-600" y="-1"/>
            <a:ext cx="12193800" cy="6858001"/>
            <a:chOff x="-600" y="-1"/>
            <a:chExt cx="12193800" cy="6858001"/>
          </a:xfrm>
        </p:grpSpPr>
        <p:sp>
          <p:nvSpPr>
            <p:cNvPr id="145" name="No fly zone"/>
            <p:cNvSpPr/>
            <p:nvPr/>
          </p:nvSpPr>
          <p:spPr>
            <a:xfrm>
              <a:off x="0" y="-1"/>
              <a:ext cx="12193200" cy="6858000"/>
            </a:xfrm>
            <a:custGeom>
              <a:avLst/>
              <a:gdLst>
                <a:gd name="connsiteX0" fmla="*/ 630001 w 12193200"/>
                <a:gd name="connsiteY0" fmla="*/ 622800 h 6858000"/>
                <a:gd name="connsiteX1" fmla="*/ 630001 w 12193200"/>
                <a:gd name="connsiteY1" fmla="*/ 6160597 h 6858000"/>
                <a:gd name="connsiteX2" fmla="*/ 11562000 w 12193200"/>
                <a:gd name="connsiteY2" fmla="*/ 6160597 h 6858000"/>
                <a:gd name="connsiteX3" fmla="*/ 11562000 w 12193200"/>
                <a:gd name="connsiteY3" fmla="*/ 622800 h 6858000"/>
                <a:gd name="connsiteX4" fmla="*/ 0 w 12193200"/>
                <a:gd name="connsiteY4" fmla="*/ 0 h 6858000"/>
                <a:gd name="connsiteX5" fmla="*/ 12193200 w 12193200"/>
                <a:gd name="connsiteY5" fmla="*/ 0 h 6858000"/>
                <a:gd name="connsiteX6" fmla="*/ 12193200 w 12193200"/>
                <a:gd name="connsiteY6" fmla="*/ 622800 h 6858000"/>
                <a:gd name="connsiteX7" fmla="*/ 12192000 w 12193200"/>
                <a:gd name="connsiteY7" fmla="*/ 622800 h 6858000"/>
                <a:gd name="connsiteX8" fmla="*/ 12192000 w 12193200"/>
                <a:gd name="connsiteY8" fmla="*/ 6160597 h 6858000"/>
                <a:gd name="connsiteX9" fmla="*/ 12193200 w 12193200"/>
                <a:gd name="connsiteY9" fmla="*/ 6160597 h 6858000"/>
                <a:gd name="connsiteX10" fmla="*/ 12193200 w 12193200"/>
                <a:gd name="connsiteY10" fmla="*/ 6858000 h 6858000"/>
                <a:gd name="connsiteX11" fmla="*/ 12192000 w 12193200"/>
                <a:gd name="connsiteY11" fmla="*/ 6858000 h 6858000"/>
                <a:gd name="connsiteX12" fmla="*/ 11562000 w 12193200"/>
                <a:gd name="connsiteY12" fmla="*/ 6858000 h 6858000"/>
                <a:gd name="connsiteX13" fmla="*/ 630001 w 12193200"/>
                <a:gd name="connsiteY13" fmla="*/ 6858000 h 6858000"/>
                <a:gd name="connsiteX14" fmla="*/ 1 w 12193200"/>
                <a:gd name="connsiteY14" fmla="*/ 6858000 h 6858000"/>
                <a:gd name="connsiteX15" fmla="*/ 1 w 12193200"/>
                <a:gd name="connsiteY15" fmla="*/ 6160597 h 6858000"/>
                <a:gd name="connsiteX16" fmla="*/ 1 w 12193200"/>
                <a:gd name="connsiteY16" fmla="*/ 622800 h 6858000"/>
                <a:gd name="connsiteX17" fmla="*/ 0 w 12193200"/>
                <a:gd name="connsiteY17" fmla="*/ 6228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3200" h="6858000">
                  <a:moveTo>
                    <a:pt x="630001" y="622800"/>
                  </a:moveTo>
                  <a:lnTo>
                    <a:pt x="630001" y="6160597"/>
                  </a:lnTo>
                  <a:lnTo>
                    <a:pt x="11562000" y="6160597"/>
                  </a:lnTo>
                  <a:lnTo>
                    <a:pt x="11562000" y="622800"/>
                  </a:lnTo>
                  <a:close/>
                  <a:moveTo>
                    <a:pt x="0" y="0"/>
                  </a:moveTo>
                  <a:lnTo>
                    <a:pt x="12193200" y="0"/>
                  </a:lnTo>
                  <a:lnTo>
                    <a:pt x="12193200" y="622800"/>
                  </a:lnTo>
                  <a:lnTo>
                    <a:pt x="12192000" y="622800"/>
                  </a:lnTo>
                  <a:lnTo>
                    <a:pt x="12192000" y="6160597"/>
                  </a:lnTo>
                  <a:lnTo>
                    <a:pt x="12193200" y="6160597"/>
                  </a:lnTo>
                  <a:lnTo>
                    <a:pt x="12193200" y="6858000"/>
                  </a:lnTo>
                  <a:lnTo>
                    <a:pt x="12192000" y="6858000"/>
                  </a:lnTo>
                  <a:lnTo>
                    <a:pt x="11562000" y="6858000"/>
                  </a:lnTo>
                  <a:lnTo>
                    <a:pt x="630001" y="6858000"/>
                  </a:lnTo>
                  <a:lnTo>
                    <a:pt x="1" y="6858000"/>
                  </a:lnTo>
                  <a:lnTo>
                    <a:pt x="1" y="6160597"/>
                  </a:lnTo>
                  <a:lnTo>
                    <a:pt x="1" y="622800"/>
                  </a:lnTo>
                  <a:lnTo>
                    <a:pt x="0" y="622800"/>
                  </a:lnTo>
                  <a:close/>
                </a:path>
              </a:pathLst>
            </a:custGeom>
            <a:solidFill>
              <a:srgbClr val="FFEFEF">
                <a:alpha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solidFill>
                <a:latin typeface="+mn-lt"/>
                <a:ea typeface="+mn-ea"/>
                <a:cs typeface="+mn-cs"/>
                <a:sym typeface="+mn-lt"/>
              </a:endParaRPr>
            </a:p>
          </p:txBody>
        </p:sp>
        <p:grpSp>
          <p:nvGrpSpPr>
            <p:cNvPr id="146" name="Baselines / anchors"/>
            <p:cNvGrpSpPr/>
            <p:nvPr userDrawn="1"/>
          </p:nvGrpSpPr>
          <p:grpSpPr>
            <a:xfrm>
              <a:off x="-600" y="622800"/>
              <a:ext cx="12193200" cy="5536800"/>
              <a:chOff x="12623800" y="622800"/>
              <a:chExt cx="11176000" cy="5536800"/>
            </a:xfrm>
          </p:grpSpPr>
          <p:cxnSp>
            <p:nvCxnSpPr>
              <p:cNvPr id="170" name="Straight Connector 169"/>
              <p:cNvCxnSpPr/>
              <p:nvPr/>
            </p:nvCxnSpPr>
            <p:spPr>
              <a:xfrm>
                <a:off x="12623800" y="6228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a:off x="12623800" y="91421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a:off x="12623800" y="120562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12623800" y="1497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12623800" y="178844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a:off x="12623800" y="207985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a:xfrm>
                <a:off x="12623800" y="237126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12623800" y="266267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a:off x="12623800" y="295408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a:off x="12623800" y="3245499"/>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12623800" y="353691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a:off x="12623800" y="382832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a:off x="12623800" y="411973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a:off x="12623800" y="4411143"/>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a:off x="12623800" y="470255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a:off x="12623800" y="499396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a:off x="12623800" y="528537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a:off x="12623800" y="557678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a:off x="12623800" y="586819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a:off x="12623800" y="6159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grpSp>
        <p:grpSp>
          <p:nvGrpSpPr>
            <p:cNvPr id="147" name="Gutter space"/>
            <p:cNvGrpSpPr/>
            <p:nvPr userDrawn="1"/>
          </p:nvGrpSpPr>
          <p:grpSpPr>
            <a:xfrm>
              <a:off x="1277000" y="623550"/>
              <a:ext cx="9638000" cy="5537047"/>
              <a:chOff x="1277000" y="623550"/>
              <a:chExt cx="9638000" cy="5537047"/>
            </a:xfrm>
          </p:grpSpPr>
          <p:sp>
            <p:nvSpPr>
              <p:cNvPr id="159" name="Rectangle 34"/>
              <p:cNvSpPr>
                <a:spLocks noChangeArrowheads="1"/>
              </p:cNvSpPr>
              <p:nvPr/>
            </p:nvSpPr>
            <p:spPr bwMode="auto">
              <a:xfrm>
                <a:off x="688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0" name="Rectangle 35"/>
              <p:cNvSpPr>
                <a:spLocks noChangeArrowheads="1"/>
              </p:cNvSpPr>
              <p:nvPr/>
            </p:nvSpPr>
            <p:spPr bwMode="auto">
              <a:xfrm>
                <a:off x="875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1" name="Rectangle 36"/>
              <p:cNvSpPr>
                <a:spLocks noChangeArrowheads="1"/>
              </p:cNvSpPr>
              <p:nvPr/>
            </p:nvSpPr>
            <p:spPr bwMode="auto">
              <a:xfrm>
                <a:off x="782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2" name="Rectangle 37"/>
              <p:cNvSpPr>
                <a:spLocks noChangeArrowheads="1"/>
              </p:cNvSpPr>
              <p:nvPr/>
            </p:nvSpPr>
            <p:spPr bwMode="auto">
              <a:xfrm>
                <a:off x="969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3" name="Rectangle 38"/>
              <p:cNvSpPr>
                <a:spLocks noChangeArrowheads="1"/>
              </p:cNvSpPr>
              <p:nvPr/>
            </p:nvSpPr>
            <p:spPr bwMode="auto">
              <a:xfrm>
                <a:off x="1062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4" name="Rectangle 39"/>
              <p:cNvSpPr>
                <a:spLocks noChangeArrowheads="1"/>
              </p:cNvSpPr>
              <p:nvPr/>
            </p:nvSpPr>
            <p:spPr bwMode="auto">
              <a:xfrm>
                <a:off x="595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5" name="Rectangle 40"/>
              <p:cNvSpPr>
                <a:spLocks noChangeArrowheads="1"/>
              </p:cNvSpPr>
              <p:nvPr/>
            </p:nvSpPr>
            <p:spPr bwMode="auto">
              <a:xfrm>
                <a:off x="127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6" name="Rectangle 41"/>
              <p:cNvSpPr>
                <a:spLocks noChangeArrowheads="1"/>
              </p:cNvSpPr>
              <p:nvPr/>
            </p:nvSpPr>
            <p:spPr bwMode="auto">
              <a:xfrm>
                <a:off x="221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7" name="Rectangle 42"/>
              <p:cNvSpPr>
                <a:spLocks noChangeArrowheads="1"/>
              </p:cNvSpPr>
              <p:nvPr/>
            </p:nvSpPr>
            <p:spPr bwMode="auto">
              <a:xfrm>
                <a:off x="314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8" name="Rectangle 43"/>
              <p:cNvSpPr>
                <a:spLocks noChangeArrowheads="1"/>
              </p:cNvSpPr>
              <p:nvPr/>
            </p:nvSpPr>
            <p:spPr bwMode="auto">
              <a:xfrm>
                <a:off x="408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9" name="Rectangle 44"/>
              <p:cNvSpPr>
                <a:spLocks noChangeArrowheads="1"/>
              </p:cNvSpPr>
              <p:nvPr/>
            </p:nvSpPr>
            <p:spPr bwMode="auto">
              <a:xfrm>
                <a:off x="501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148" name="Slide edges"/>
            <p:cNvSpPr>
              <a:spLocks/>
            </p:cNvSpPr>
            <p:nvPr/>
          </p:nvSpPr>
          <p:spPr bwMode="auto">
            <a:xfrm>
              <a:off x="-600" y="0"/>
              <a:ext cx="12193200" cy="6858000"/>
            </a:xfrm>
            <a:custGeom>
              <a:avLst/>
              <a:gdLst>
                <a:gd name="T0" fmla="*/ 6024 w 6026"/>
                <a:gd name="T1" fmla="*/ 3394 h 3396"/>
                <a:gd name="T2" fmla="*/ 6024 w 6026"/>
                <a:gd name="T3" fmla="*/ 3391 h 3396"/>
                <a:gd name="T4" fmla="*/ 5 w 6026"/>
                <a:gd name="T5" fmla="*/ 3391 h 3396"/>
                <a:gd name="T6" fmla="*/ 5 w 6026"/>
                <a:gd name="T7" fmla="*/ 5 h 3396"/>
                <a:gd name="T8" fmla="*/ 6021 w 6026"/>
                <a:gd name="T9" fmla="*/ 5 h 3396"/>
                <a:gd name="T10" fmla="*/ 6021 w 6026"/>
                <a:gd name="T11" fmla="*/ 3394 h 3396"/>
                <a:gd name="T12" fmla="*/ 6024 w 6026"/>
                <a:gd name="T13" fmla="*/ 3394 h 3396"/>
                <a:gd name="T14" fmla="*/ 6024 w 6026"/>
                <a:gd name="T15" fmla="*/ 3391 h 3396"/>
                <a:gd name="T16" fmla="*/ 6024 w 6026"/>
                <a:gd name="T17" fmla="*/ 3394 h 3396"/>
                <a:gd name="T18" fmla="*/ 6026 w 6026"/>
                <a:gd name="T19" fmla="*/ 3394 h 3396"/>
                <a:gd name="T20" fmla="*/ 6026 w 6026"/>
                <a:gd name="T21" fmla="*/ 0 h 3396"/>
                <a:gd name="T22" fmla="*/ 0 w 6026"/>
                <a:gd name="T23" fmla="*/ 0 h 3396"/>
                <a:gd name="T24" fmla="*/ 0 w 6026"/>
                <a:gd name="T25" fmla="*/ 3396 h 3396"/>
                <a:gd name="T26" fmla="*/ 6026 w 6026"/>
                <a:gd name="T27" fmla="*/ 3396 h 3396"/>
                <a:gd name="T28" fmla="*/ 6026 w 6026"/>
                <a:gd name="T29" fmla="*/ 3394 h 3396"/>
                <a:gd name="T30" fmla="*/ 6024 w 6026"/>
                <a:gd name="T31" fmla="*/ 3394 h 3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26" h="3396">
                  <a:moveTo>
                    <a:pt x="6024" y="3394"/>
                  </a:moveTo>
                  <a:lnTo>
                    <a:pt x="6024" y="3391"/>
                  </a:lnTo>
                  <a:lnTo>
                    <a:pt x="5" y="3391"/>
                  </a:lnTo>
                  <a:lnTo>
                    <a:pt x="5" y="5"/>
                  </a:lnTo>
                  <a:lnTo>
                    <a:pt x="6021" y="5"/>
                  </a:lnTo>
                  <a:lnTo>
                    <a:pt x="6021" y="3394"/>
                  </a:lnTo>
                  <a:lnTo>
                    <a:pt x="6024" y="3394"/>
                  </a:lnTo>
                  <a:lnTo>
                    <a:pt x="6024" y="3391"/>
                  </a:lnTo>
                  <a:lnTo>
                    <a:pt x="6024" y="3394"/>
                  </a:lnTo>
                  <a:lnTo>
                    <a:pt x="6026" y="3394"/>
                  </a:lnTo>
                  <a:lnTo>
                    <a:pt x="6026" y="0"/>
                  </a:lnTo>
                  <a:lnTo>
                    <a:pt x="0" y="0"/>
                  </a:lnTo>
                  <a:lnTo>
                    <a:pt x="0" y="3396"/>
                  </a:lnTo>
                  <a:lnTo>
                    <a:pt x="6026" y="3396"/>
                  </a:lnTo>
                  <a:lnTo>
                    <a:pt x="6026" y="3394"/>
                  </a:lnTo>
                  <a:lnTo>
                    <a:pt x="6024" y="3394"/>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mn-lt"/>
                <a:ea typeface="+mn-ea"/>
                <a:cs typeface="+mn-cs"/>
                <a:sym typeface="+mn-lt"/>
              </a:endParaRPr>
            </a:p>
          </p:txBody>
        </p:sp>
        <p:sp>
          <p:nvSpPr>
            <p:cNvPr id="149" name="Footnote measure"/>
            <p:cNvSpPr>
              <a:spLocks noChangeArrowheads="1"/>
            </p:cNvSpPr>
            <p:nvPr/>
          </p:nvSpPr>
          <p:spPr bwMode="auto">
            <a:xfrm>
              <a:off x="629400" y="6159600"/>
              <a:ext cx="10933200" cy="378584"/>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0" name="Whitespace measure"/>
            <p:cNvSpPr>
              <a:spLocks noChangeArrowheads="1"/>
            </p:cNvSpPr>
            <p:nvPr/>
          </p:nvSpPr>
          <p:spPr bwMode="auto">
            <a:xfrm>
              <a:off x="629400" y="1497600"/>
              <a:ext cx="10932229" cy="583200"/>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nvGrpSpPr>
            <p:cNvPr id="151" name="Five column measure"/>
            <p:cNvGrpSpPr/>
            <p:nvPr userDrawn="1"/>
          </p:nvGrpSpPr>
          <p:grpSpPr>
            <a:xfrm>
              <a:off x="629400" y="5975122"/>
              <a:ext cx="10933200" cy="79536"/>
              <a:chOff x="629400" y="5975122"/>
              <a:chExt cx="10933200" cy="79536"/>
            </a:xfrm>
          </p:grpSpPr>
          <p:sp>
            <p:nvSpPr>
              <p:cNvPr id="154" name="Rectangle 5"/>
              <p:cNvSpPr>
                <a:spLocks noChangeArrowheads="1"/>
              </p:cNvSpPr>
              <p:nvPr/>
            </p:nvSpPr>
            <p:spPr bwMode="auto">
              <a:xfrm>
                <a:off x="2880128" y="5975122"/>
                <a:ext cx="1930288"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5" name="Rectangle 7"/>
              <p:cNvSpPr>
                <a:spLocks noChangeArrowheads="1"/>
              </p:cNvSpPr>
              <p:nvPr/>
            </p:nvSpPr>
            <p:spPr bwMode="auto">
              <a:xfrm>
                <a:off x="9626194"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6" name="Rectangle 9"/>
              <p:cNvSpPr>
                <a:spLocks noChangeArrowheads="1"/>
              </p:cNvSpPr>
              <p:nvPr/>
            </p:nvSpPr>
            <p:spPr bwMode="auto">
              <a:xfrm>
                <a:off x="7372407"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7" name="Rectangle 11"/>
              <p:cNvSpPr>
                <a:spLocks noChangeArrowheads="1"/>
              </p:cNvSpPr>
              <p:nvPr/>
            </p:nvSpPr>
            <p:spPr bwMode="auto">
              <a:xfrm>
                <a:off x="5127797" y="5975122"/>
                <a:ext cx="1927229"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8" name="Rectangle 13"/>
              <p:cNvSpPr>
                <a:spLocks noChangeArrowheads="1"/>
              </p:cNvSpPr>
              <p:nvPr/>
            </p:nvSpPr>
            <p:spPr bwMode="auto">
              <a:xfrm>
                <a:off x="629400" y="5975122"/>
                <a:ext cx="1933347"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152" name="Live area"/>
            <p:cNvSpPr/>
            <p:nvPr/>
          </p:nvSpPr>
          <p:spPr>
            <a:xfrm>
              <a:off x="629400" y="2080801"/>
              <a:ext cx="10933200" cy="4078800"/>
            </a:xfrm>
            <a:custGeom>
              <a:avLst/>
              <a:gdLst>
                <a:gd name="connsiteX0" fmla="*/ 0 w 10931999"/>
                <a:gd name="connsiteY0" fmla="*/ 0 h 5537797"/>
                <a:gd name="connsiteX1" fmla="*/ 10931999 w 10931999"/>
                <a:gd name="connsiteY1" fmla="*/ 0 h 5537797"/>
                <a:gd name="connsiteX2" fmla="*/ 10931999 w 10931999"/>
                <a:gd name="connsiteY2" fmla="*/ 5537797 h 5537797"/>
                <a:gd name="connsiteX3" fmla="*/ 0 w 10931999"/>
                <a:gd name="connsiteY3" fmla="*/ 5537797 h 5537797"/>
              </a:gdLst>
              <a:ahLst/>
              <a:cxnLst>
                <a:cxn ang="0">
                  <a:pos x="connsiteX0" y="connsiteY0"/>
                </a:cxn>
                <a:cxn ang="0">
                  <a:pos x="connsiteX1" y="connsiteY1"/>
                </a:cxn>
                <a:cxn ang="0">
                  <a:pos x="connsiteX2" y="connsiteY2"/>
                </a:cxn>
                <a:cxn ang="0">
                  <a:pos x="connsiteX3" y="connsiteY3"/>
                </a:cxn>
              </a:cxnLst>
              <a:rect l="l" t="t" r="r" b="b"/>
              <a:pathLst>
                <a:path w="10931999" h="5537797">
                  <a:moveTo>
                    <a:pt x="0" y="0"/>
                  </a:moveTo>
                  <a:lnTo>
                    <a:pt x="10931999" y="0"/>
                  </a:lnTo>
                  <a:lnTo>
                    <a:pt x="10931999" y="5537797"/>
                  </a:lnTo>
                  <a:lnTo>
                    <a:pt x="0" y="5537797"/>
                  </a:lnTo>
                  <a:close/>
                </a:path>
              </a:pathLst>
            </a:custGeom>
            <a:noFill/>
            <a:ln w="9525">
              <a:solidFill>
                <a:srgbClr val="E71C57">
                  <a:alpha val="35000"/>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schemeClr val="bg1"/>
                </a:solidFill>
                <a:latin typeface="+mn-lt"/>
                <a:ea typeface="+mn-ea"/>
                <a:cs typeface="+mn-cs"/>
                <a:sym typeface="+mn-lt"/>
              </a:endParaRPr>
            </a:p>
          </p:txBody>
        </p:sp>
        <p:sp>
          <p:nvSpPr>
            <p:cNvPr id="153" name="Footnote example"/>
            <p:cNvSpPr txBox="1"/>
            <p:nvPr/>
          </p:nvSpPr>
          <p:spPr>
            <a:xfrm>
              <a:off x="630000" y="6144442"/>
              <a:ext cx="9030914" cy="415498"/>
            </a:xfrm>
            <a:prstGeom prst="rect">
              <a:avLst/>
            </a:prstGeom>
            <a:noFill/>
          </p:spPr>
          <p:txBody>
            <a:bodyPr wrap="square" lIns="0" tIns="0" rIns="0" bIns="0" rtlCol="0" anchor="b">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1. xxxx  2. xxxx  3. List footnotes in numerical order. Footnote numbers are not bracketed. Use 10pt font</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Note: Do not put a period at the end of the note or the source</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Source: Include a source for every chart that you use. Separate sources with a semicolon; BCG-related sources go at the end</a:t>
              </a:r>
            </a:p>
          </p:txBody>
        </p:sp>
      </p:grpSp>
    </p:spTree>
    <p:extLst>
      <p:ext uri="{BB962C8B-B14F-4D97-AF65-F5344CB8AC3E}">
        <p14:creationId xmlns:p14="http://schemas.microsoft.com/office/powerpoint/2010/main" val="14151143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Agenda Section Header Overvie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3235890844"/>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11" name="Rectangle 10"/>
          <p:cNvSpPr/>
          <p:nvPr userDrawn="1"/>
        </p:nvSpPr>
        <p:spPr bwMode="invGray">
          <a:xfrm>
            <a:off x="1388145" y="4691187"/>
            <a:ext cx="929337" cy="995874"/>
          </a:xfrm>
          <a:prstGeom prst="rect">
            <a:avLst/>
          </a:prstGeom>
          <a:no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lnSpc>
                <a:spcPct val="95000"/>
              </a:lnSpc>
              <a:spcBef>
                <a:spcPts val="0"/>
              </a:spcBef>
              <a:spcAft>
                <a:spcPts val="0"/>
              </a:spcAft>
            </a:pPr>
            <a:endParaRPr lang="en-US" sz="2000" dirty="0">
              <a:solidFill>
                <a:prstClr val="white"/>
              </a:solidFill>
              <a:latin typeface="+mn-lt"/>
              <a:ea typeface="+mn-ea"/>
              <a:cs typeface="+mn-cs"/>
              <a:sym typeface="+mn-lt"/>
            </a:endParaRPr>
          </a:p>
        </p:txBody>
      </p:sp>
      <p:sp>
        <p:nvSpPr>
          <p:cNvPr id="12" name="Rectangle 11"/>
          <p:cNvSpPr/>
          <p:nvPr userDrawn="1">
            <p:custDataLst>
              <p:tags r:id="rId2"/>
            </p:custDataLst>
          </p:nvPr>
        </p:nvSpPr>
        <p:spPr>
          <a:xfrm>
            <a:off x="2509482" y="4691187"/>
            <a:ext cx="1570152" cy="1468176"/>
          </a:xfrm>
          <a:prstGeom prst="rect">
            <a:avLst/>
          </a:prstGeom>
          <a:noFill/>
          <a:ln w="9525" cmpd="sng">
            <a:solidFill>
              <a:srgbClr val="FFFFFF"/>
            </a:solidFill>
            <a:prstDash val="solid"/>
            <a:miter lim="800000"/>
          </a:ln>
          <a:extLst>
            <a:ext uri="{909E8E84-426E-40DD-AFC4-6F175D3DCCD1}">
              <a14:hiddenFill xmlns:a14="http://schemas.microsoft.com/office/drawing/2010/main">
                <a:solidFill>
                  <a:schemeClr val="tx1">
                    <a:lumMod val="60000"/>
                    <a:lumOff val="4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180000" rIns="182880" bIns="182880" numCol="1" spcCol="0" rtlCol="0" fromWordArt="0" anchor="t" anchorCtr="0" forceAA="0" compatLnSpc="1">
            <a:prstTxWarp prst="textNoShape">
              <a:avLst/>
            </a:prstTxWarp>
            <a:noAutofit/>
          </a:bodyPr>
          <a:lstStyle/>
          <a:p>
            <a:pPr>
              <a:lnSpc>
                <a:spcPct val="95000"/>
              </a:lnSpc>
            </a:pPr>
            <a:endParaRPr lang="en-US" sz="1200" dirty="0">
              <a:solidFill>
                <a:srgbClr val="FFFFFF"/>
              </a:solidFill>
              <a:latin typeface="+mn-lt"/>
              <a:ea typeface="+mn-ea"/>
              <a:cs typeface="+mn-cs"/>
              <a:sym typeface="+mn-lt"/>
            </a:endParaRPr>
          </a:p>
        </p:txBody>
      </p:sp>
      <p:sp>
        <p:nvSpPr>
          <p:cNvPr id="2" name="TextBox 1"/>
          <p:cNvSpPr txBox="1"/>
          <p:nvPr userDrawn="1"/>
        </p:nvSpPr>
        <p:spPr>
          <a:xfrm>
            <a:off x="630000" y="907199"/>
            <a:ext cx="3448800" cy="1220467"/>
          </a:xfrm>
          <a:prstGeom prst="rect">
            <a:avLst/>
          </a:prstGeom>
          <a:noFill/>
          <a:ln>
            <a:solidFill>
              <a:schemeClr val="bg1"/>
            </a:solidFill>
          </a:ln>
        </p:spPr>
        <p:txBody>
          <a:bodyPr wrap="square" lIns="612000" tIns="468000" rIns="0" bIns="0" rtlCol="0" anchor="t">
            <a:spAutoFit/>
          </a:bodyPr>
          <a:lstStyle/>
          <a:p>
            <a:pPr>
              <a:lnSpc>
                <a:spcPct val="90000"/>
              </a:lnSpc>
              <a:spcAft>
                <a:spcPts val="600"/>
              </a:spcAft>
            </a:pPr>
            <a:endParaRPr lang="en-US" sz="5400" dirty="0">
              <a:solidFill>
                <a:schemeClr val="bg1"/>
              </a:solidFill>
              <a:latin typeface="+mn-lt"/>
              <a:ea typeface="+mn-ea"/>
              <a:cs typeface="+mn-cs"/>
              <a:sym typeface="+mn-lt"/>
            </a:endParaRPr>
          </a:p>
        </p:txBody>
      </p:sp>
      <p:sp>
        <p:nvSpPr>
          <p:cNvPr id="10" name="TextBox 1"/>
          <p:cNvSpPr txBox="1"/>
          <p:nvPr userDrawn="1"/>
        </p:nvSpPr>
        <p:spPr>
          <a:xfrm>
            <a:off x="1069073" y="1115416"/>
            <a:ext cx="2569934" cy="881780"/>
          </a:xfrm>
          <a:prstGeom prst="rect">
            <a:avLst/>
          </a:prstGeom>
          <a:noFill/>
        </p:spPr>
        <p:txBody>
          <a:bodyPr wrap="none" rtlCol="0">
            <a:spAutoFit/>
          </a:bodyPr>
          <a:lstStyle/>
          <a:p>
            <a:pPr algn="ctr" fontAlgn="auto">
              <a:lnSpc>
                <a:spcPct val="95000"/>
              </a:lnSpc>
              <a:spcBef>
                <a:spcPts val="0"/>
              </a:spcBef>
              <a:spcAft>
                <a:spcPts val="0"/>
              </a:spcAft>
            </a:pPr>
            <a:r>
              <a:rPr lang="en-US" sz="5400" dirty="0">
                <a:solidFill>
                  <a:schemeClr val="bg1"/>
                </a:solidFill>
                <a:latin typeface="+mn-lt"/>
                <a:ea typeface="+mn-ea"/>
                <a:cs typeface="+mn-cs"/>
                <a:sym typeface="+mn-lt"/>
              </a:rPr>
              <a:t>Agenda</a:t>
            </a:r>
          </a:p>
        </p:txBody>
      </p:sp>
      <p:pic>
        <p:nvPicPr>
          <p:cNvPr id="13" name="Picture 12">
            <a:extLst>
              <a:ext uri="{FF2B5EF4-FFF2-40B4-BE49-F238E27FC236}">
                <a16:creationId xmlns:a16="http://schemas.microsoft.com/office/drawing/2014/main" id="{BE739A5D-543C-4F7C-8DE8-60B277F24CE9}"/>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6" name="Text Placeholder 23">
            <a:extLst>
              <a:ext uri="{FF2B5EF4-FFF2-40B4-BE49-F238E27FC236}">
                <a16:creationId xmlns:a16="http://schemas.microsoft.com/office/drawing/2014/main" id="{DE702CE8-71AC-478E-B10F-381444505A26}"/>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8077F328-B6C5-4969-97AE-AEB9F92BC75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3907710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Agenda Section Header">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365101441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10" name="Rectangle 9"/>
          <p:cNvSpPr/>
          <p:nvPr userDrawn="1"/>
        </p:nvSpPr>
        <p:spPr bwMode="white">
          <a:xfrm>
            <a:off x="1284743" y="1428131"/>
            <a:ext cx="947672" cy="947672"/>
          </a:xfrm>
          <a:prstGeom prst="rect">
            <a:avLst/>
          </a:prstGeom>
          <a:no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13" name="Rectangle 12"/>
          <p:cNvSpPr/>
          <p:nvPr userDrawn="1"/>
        </p:nvSpPr>
        <p:spPr>
          <a:xfrm>
            <a:off x="1285200" y="2667600"/>
            <a:ext cx="9619200" cy="3200400"/>
          </a:xfrm>
          <a:prstGeom prst="rect">
            <a:avLst/>
          </a:prstGeom>
          <a:no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spcBef>
                <a:spcPts val="0"/>
              </a:spcBef>
              <a:spcAft>
                <a:spcPts val="0"/>
              </a:spcAft>
            </a:pPr>
            <a:endParaRPr lang="en-US" sz="2000" dirty="0">
              <a:solidFill>
                <a:prstClr val="white"/>
              </a:solidFill>
              <a:latin typeface="+mn-lt"/>
              <a:ea typeface="+mn-ea"/>
              <a:cs typeface="+mn-cs"/>
              <a:sym typeface="+mn-lt"/>
            </a:endParaRPr>
          </a:p>
        </p:txBody>
      </p:sp>
      <p:pic>
        <p:nvPicPr>
          <p:cNvPr id="8" name="Picture 7">
            <a:extLst>
              <a:ext uri="{FF2B5EF4-FFF2-40B4-BE49-F238E27FC236}">
                <a16:creationId xmlns:a16="http://schemas.microsoft.com/office/drawing/2014/main" id="{0E6B2F4C-587B-4DF5-9185-8D28989156B6}"/>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13054D31-929D-4EBF-BFCD-E8B4561A948B}"/>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1D55F969-217F-4836-B66A-DD015157DA9A}"/>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8548257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Agenda Full Width Overvie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293018978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10" name="Title 1"/>
          <p:cNvSpPr txBox="1">
            <a:spLocks/>
          </p:cNvSpPr>
          <p:nvPr userDrawn="1"/>
        </p:nvSpPr>
        <p:spPr>
          <a:xfrm>
            <a:off x="630000" y="622800"/>
            <a:ext cx="7189998" cy="470898"/>
          </a:xfrm>
          <a:prstGeom prst="rect">
            <a:avLst/>
          </a:prstGeom>
        </p:spPr>
        <p:txBody>
          <a:bodyPr vert="horz" wrap="square" lIns="0" tIns="0" rIns="0" bIns="0" rtlCol="0" anchor="t" anchorCtr="0">
            <a:spAutoFit/>
          </a:bodyPr>
          <a:lstStyle>
            <a:lvl1pPr marL="0" indent="0" algn="l" defTabSz="914400" rtl="0" eaLnBrk="1" latinLnBrk="0" hangingPunct="1">
              <a:lnSpc>
                <a:spcPct val="90000"/>
              </a:lnSpc>
              <a:spcBef>
                <a:spcPct val="0"/>
              </a:spcBef>
              <a:spcAft>
                <a:spcPts val="0"/>
              </a:spcAft>
              <a:buNone/>
              <a:defRPr sz="3400" b="0" i="0" u="none" kern="1200" spc="0">
                <a:solidFill>
                  <a:schemeClr val="tx2">
                    <a:lumMod val="100000"/>
                  </a:schemeClr>
                </a:solidFill>
                <a:latin typeface="Trebuchet MS" panose="020B0603020202020204" pitchFamily="34" charset="0"/>
                <a:ea typeface="+mj-ea"/>
                <a:cs typeface="+mj-cs"/>
                <a:sym typeface="Trebuchet MS" panose="020B0603020202020204" pitchFamily="34" charset="0"/>
              </a:defRPr>
            </a:lvl1pPr>
          </a:lstStyle>
          <a:p>
            <a:r>
              <a:rPr lang="en-US" dirty="0">
                <a:solidFill>
                  <a:schemeClr val="bg1"/>
                </a:solidFill>
                <a:latin typeface="+mn-lt"/>
                <a:ea typeface="+mn-ea"/>
                <a:cs typeface="+mn-cs"/>
                <a:sym typeface="+mn-lt"/>
              </a:rPr>
              <a:t>Agenda</a:t>
            </a:r>
          </a:p>
        </p:txBody>
      </p:sp>
      <p:cxnSp>
        <p:nvCxnSpPr>
          <p:cNvPr id="13" name="Straight Connector 12"/>
          <p:cNvCxnSpPr/>
          <p:nvPr userDrawn="1"/>
        </p:nvCxnSpPr>
        <p:spPr bwMode="white">
          <a:xfrm>
            <a:off x="618898" y="1206000"/>
            <a:ext cx="11576304" cy="0"/>
          </a:xfrm>
          <a:prstGeom prst="line">
            <a:avLst/>
          </a:prstGeom>
          <a:ln w="9525" cmpd="sng">
            <a:solidFill>
              <a:schemeClr val="bg1"/>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07A2F35-1F05-461C-BE34-B2ABA152858B}"/>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62B39ACF-E633-4BFD-9CCA-37E028C5AD6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CA6CB9E9-CE6B-4C34-8F59-551B216B7841}"/>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675759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Agenda Two-Third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299140638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10" name="Picture 9"/>
          <p:cNvPicPr>
            <a:picLocks noChangeAspect="1"/>
          </p:cNvPicPr>
          <p:nvPr userDrawn="1"/>
        </p:nvPicPr>
        <p:blipFill rotWithShape="1">
          <a:blip r:embed="rId5">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13" name="Rectangle 12"/>
          <p:cNvSpPr/>
          <p:nvPr userDrawn="1"/>
        </p:nvSpPr>
        <p:spPr bwMode="white">
          <a:xfrm>
            <a:off x="4080763" y="-1309"/>
            <a:ext cx="8111237" cy="685930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7" name="TextBox 16"/>
          <p:cNvSpPr txBox="1"/>
          <p:nvPr userDrawn="1"/>
        </p:nvSpPr>
        <p:spPr>
          <a:xfrm>
            <a:off x="630000" y="3207715"/>
            <a:ext cx="1547143" cy="443198"/>
          </a:xfrm>
          <a:prstGeom prst="rect">
            <a:avLst/>
          </a:prstGeom>
          <a:noFill/>
        </p:spPr>
        <p:txBody>
          <a:bodyPr wrap="square" lIns="0" tIns="0" rIns="0" bIns="0" rtlCol="0" anchor="t">
            <a:spAutoFit/>
          </a:bodyPr>
          <a:lstStyle/>
          <a:p>
            <a:pPr>
              <a:lnSpc>
                <a:spcPct val="90000"/>
              </a:lnSpc>
              <a:spcAft>
                <a:spcPts val="600"/>
              </a:spcAft>
            </a:pPr>
            <a:r>
              <a:rPr lang="en-US" sz="3200" dirty="0">
                <a:solidFill>
                  <a:schemeClr val="bg1"/>
                </a:solidFill>
                <a:latin typeface="+mn-lt"/>
                <a:ea typeface="+mn-ea"/>
                <a:cs typeface="+mn-cs"/>
                <a:sym typeface="+mn-lt"/>
              </a:rPr>
              <a:t>Agenda</a:t>
            </a:r>
          </a:p>
        </p:txBody>
      </p:sp>
      <p:pic>
        <p:nvPicPr>
          <p:cNvPr id="9" name="Picture 8">
            <a:extLst>
              <a:ext uri="{FF2B5EF4-FFF2-40B4-BE49-F238E27FC236}">
                <a16:creationId xmlns:a16="http://schemas.microsoft.com/office/drawing/2014/main" id="{822DEC51-A9FF-4707-941C-1281728CE9E9}"/>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719A80CD-C9C1-44E0-807D-F838A735BD7B}"/>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90BA82CB-7CA3-41F9-A838-AA9E719AEC2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93802294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Agenda D. Section Header Overview">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375535477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270" imgH="270" progId="TCLayout.ActiveDocument.1">
                  <p:embed/>
                </p:oleObj>
              </mc:Choice>
              <mc:Fallback>
                <p:oleObj name="think-cell Slide" r:id="rId4" imgW="270" imgH="270" progId="TCLayout.ActiveDocument.1">
                  <p:embed/>
                  <p:pic>
                    <p:nvPicPr>
                      <p:cNvPr id="2" name="Object 1"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8" name="Rectangle 7"/>
          <p:cNvSpPr/>
          <p:nvPr userDrawn="1"/>
        </p:nvSpPr>
        <p:spPr bwMode="invGray">
          <a:xfrm>
            <a:off x="1388145" y="4691187"/>
            <a:ext cx="929337" cy="995874"/>
          </a:xfrm>
          <a:prstGeom prst="rect">
            <a:avLst/>
          </a:prstGeom>
          <a:noFill/>
          <a:ln w="9525">
            <a:solidFill>
              <a:schemeClr val="accent4"/>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lnSpc>
                <a:spcPct val="95000"/>
              </a:lnSpc>
              <a:spcBef>
                <a:spcPts val="0"/>
              </a:spcBef>
              <a:spcAft>
                <a:spcPts val="0"/>
              </a:spcAft>
            </a:pPr>
            <a:endParaRPr lang="en-US" sz="2000" dirty="0">
              <a:solidFill>
                <a:prstClr val="white"/>
              </a:solidFill>
              <a:latin typeface="+mn-lt"/>
              <a:ea typeface="+mn-ea"/>
              <a:cs typeface="+mn-cs"/>
              <a:sym typeface="+mn-lt"/>
            </a:endParaRPr>
          </a:p>
        </p:txBody>
      </p:sp>
      <p:sp>
        <p:nvSpPr>
          <p:cNvPr id="10" name="Rectangle 9"/>
          <p:cNvSpPr/>
          <p:nvPr userDrawn="1">
            <p:custDataLst>
              <p:tags r:id="rId2"/>
            </p:custDataLst>
          </p:nvPr>
        </p:nvSpPr>
        <p:spPr>
          <a:xfrm>
            <a:off x="2509482" y="4691187"/>
            <a:ext cx="1570152" cy="1468176"/>
          </a:xfrm>
          <a:prstGeom prst="rect">
            <a:avLst/>
          </a:prstGeom>
          <a:noFill/>
          <a:ln w="9525" cmpd="sng">
            <a:solidFill>
              <a:schemeClr val="accent4"/>
            </a:solidFill>
            <a:prstDash val="solid"/>
            <a:miter lim="800000"/>
          </a:ln>
          <a:extLst>
            <a:ext uri="{909E8E84-426E-40DD-AFC4-6F175D3DCCD1}">
              <a14:hiddenFill xmlns:a14="http://schemas.microsoft.com/office/drawing/2010/main">
                <a:solidFill>
                  <a:schemeClr val="tx1">
                    <a:lumMod val="60000"/>
                    <a:lumOff val="4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180000" rIns="182880" bIns="182880" numCol="1" spcCol="0" rtlCol="0" fromWordArt="0" anchor="t" anchorCtr="0" forceAA="0" compatLnSpc="1">
            <a:prstTxWarp prst="textNoShape">
              <a:avLst/>
            </a:prstTxWarp>
            <a:noAutofit/>
          </a:bodyPr>
          <a:lstStyle/>
          <a:p>
            <a:pPr>
              <a:lnSpc>
                <a:spcPct val="95000"/>
              </a:lnSpc>
            </a:pPr>
            <a:endParaRPr lang="en-US" sz="1200" dirty="0">
              <a:solidFill>
                <a:srgbClr val="FFFFFF"/>
              </a:solidFill>
              <a:latin typeface="+mn-lt"/>
              <a:ea typeface="+mn-ea"/>
              <a:cs typeface="+mn-cs"/>
              <a:sym typeface="+mn-lt"/>
            </a:endParaRPr>
          </a:p>
        </p:txBody>
      </p:sp>
      <p:sp>
        <p:nvSpPr>
          <p:cNvPr id="11" name="TextBox 10"/>
          <p:cNvSpPr txBox="1"/>
          <p:nvPr userDrawn="1"/>
        </p:nvSpPr>
        <p:spPr>
          <a:xfrm>
            <a:off x="630000" y="907198"/>
            <a:ext cx="3448800" cy="1220467"/>
          </a:xfrm>
          <a:prstGeom prst="rect">
            <a:avLst/>
          </a:prstGeom>
          <a:noFill/>
          <a:ln>
            <a:solidFill>
              <a:schemeClr val="accent4"/>
            </a:solidFill>
          </a:ln>
        </p:spPr>
        <p:txBody>
          <a:bodyPr wrap="square" lIns="612000" tIns="468000" rIns="0" bIns="0" rtlCol="0" anchor="t">
            <a:spAutoFit/>
          </a:bodyPr>
          <a:lstStyle/>
          <a:p>
            <a:pPr>
              <a:lnSpc>
                <a:spcPct val="90000"/>
              </a:lnSpc>
              <a:spcAft>
                <a:spcPts val="600"/>
              </a:spcAft>
            </a:pPr>
            <a:endParaRPr lang="en-US" sz="5400" dirty="0">
              <a:solidFill>
                <a:schemeClr val="accent4"/>
              </a:solidFill>
              <a:latin typeface="+mn-lt"/>
              <a:ea typeface="+mn-ea"/>
              <a:cs typeface="+mn-cs"/>
              <a:sym typeface="+mn-lt"/>
            </a:endParaRPr>
          </a:p>
        </p:txBody>
      </p:sp>
      <p:sp>
        <p:nvSpPr>
          <p:cNvPr id="9" name="TextBox 1"/>
          <p:cNvSpPr txBox="1"/>
          <p:nvPr userDrawn="1"/>
        </p:nvSpPr>
        <p:spPr>
          <a:xfrm>
            <a:off x="1069073" y="1115416"/>
            <a:ext cx="2569934" cy="881780"/>
          </a:xfrm>
          <a:prstGeom prst="rect">
            <a:avLst/>
          </a:prstGeom>
          <a:noFill/>
        </p:spPr>
        <p:txBody>
          <a:bodyPr wrap="none" rtlCol="0">
            <a:spAutoFit/>
          </a:bodyPr>
          <a:lstStyle>
            <a:defPPr>
              <a:defRPr lang="en-US"/>
            </a:defPPr>
            <a:lvl1pPr algn="ctr" fontAlgn="auto">
              <a:lnSpc>
                <a:spcPct val="95000"/>
              </a:lnSpc>
              <a:spcBef>
                <a:spcPts val="0"/>
              </a:spcBef>
              <a:spcAft>
                <a:spcPts val="0"/>
              </a:spcAft>
              <a:defRPr sz="5400">
                <a:solidFill>
                  <a:schemeClr val="accent4"/>
                </a:solidFill>
                <a:latin typeface="+mj-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latin typeface="+mn-lt"/>
                <a:ea typeface="+mn-ea"/>
                <a:cs typeface="+mn-cs"/>
                <a:sym typeface="+mn-lt"/>
              </a:rPr>
              <a:t>Agenda</a:t>
            </a:r>
          </a:p>
        </p:txBody>
      </p:sp>
      <p:pic>
        <p:nvPicPr>
          <p:cNvPr id="13" name="Picture 12">
            <a:extLst>
              <a:ext uri="{FF2B5EF4-FFF2-40B4-BE49-F238E27FC236}">
                <a16:creationId xmlns:a16="http://schemas.microsoft.com/office/drawing/2014/main" id="{A401F2E1-6545-41B5-BC17-A290F3A8460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23">
            <a:extLst>
              <a:ext uri="{FF2B5EF4-FFF2-40B4-BE49-F238E27FC236}">
                <a16:creationId xmlns:a16="http://schemas.microsoft.com/office/drawing/2014/main" id="{CB495DFD-8BA2-41B3-AF60-3BB64042A11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A97E8320-6349-4CB3-BFE9-834E56576C16}"/>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08829869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Agenda D. Section Header">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59828874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8" name="Rectangle 7"/>
          <p:cNvSpPr/>
          <p:nvPr userDrawn="1"/>
        </p:nvSpPr>
        <p:spPr bwMode="white">
          <a:xfrm>
            <a:off x="1284743" y="1428131"/>
            <a:ext cx="947672" cy="947672"/>
          </a:xfrm>
          <a:prstGeom prst="rect">
            <a:avLst/>
          </a:prstGeom>
          <a:noFill/>
          <a:ln w="9525">
            <a:solidFill>
              <a:schemeClr val="accent4"/>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10" name="Rectangle 9"/>
          <p:cNvSpPr/>
          <p:nvPr userDrawn="1"/>
        </p:nvSpPr>
        <p:spPr>
          <a:xfrm>
            <a:off x="1285200" y="2667600"/>
            <a:ext cx="9619200" cy="3200400"/>
          </a:xfrm>
          <a:prstGeom prst="rect">
            <a:avLst/>
          </a:prstGeom>
          <a:noFill/>
          <a:ln w="9525">
            <a:solidFill>
              <a:schemeClr val="accent4"/>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spcBef>
                <a:spcPts val="0"/>
              </a:spcBef>
              <a:spcAft>
                <a:spcPts val="0"/>
              </a:spcAft>
            </a:pPr>
            <a:endParaRPr lang="en-US" sz="2000" dirty="0">
              <a:solidFill>
                <a:prstClr val="white"/>
              </a:solidFill>
              <a:latin typeface="+mn-lt"/>
              <a:ea typeface="+mn-ea"/>
              <a:cs typeface="+mn-cs"/>
              <a:sym typeface="+mn-lt"/>
            </a:endParaRPr>
          </a:p>
        </p:txBody>
      </p:sp>
      <p:pic>
        <p:nvPicPr>
          <p:cNvPr id="7" name="Picture 6">
            <a:extLst>
              <a:ext uri="{FF2B5EF4-FFF2-40B4-BE49-F238E27FC236}">
                <a16:creationId xmlns:a16="http://schemas.microsoft.com/office/drawing/2014/main" id="{329534AC-BC72-465C-A40C-3D666C0DFFB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9" name="Text Placeholder 23">
            <a:extLst>
              <a:ext uri="{FF2B5EF4-FFF2-40B4-BE49-F238E27FC236}">
                <a16:creationId xmlns:a16="http://schemas.microsoft.com/office/drawing/2014/main" id="{ADCD3EAA-4584-4A97-95FC-CA4A0042529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2743ED6D-771B-44CF-A331-2CFCF458CAA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394910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Agenda D. Full Width Overview">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1165315104"/>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7" name="Title 1"/>
          <p:cNvSpPr txBox="1">
            <a:spLocks/>
          </p:cNvSpPr>
          <p:nvPr userDrawn="1"/>
        </p:nvSpPr>
        <p:spPr>
          <a:xfrm>
            <a:off x="630000" y="622800"/>
            <a:ext cx="7189998" cy="470898"/>
          </a:xfrm>
          <a:prstGeom prst="rect">
            <a:avLst/>
          </a:prstGeom>
        </p:spPr>
        <p:txBody>
          <a:bodyPr vert="horz" wrap="square" lIns="0" tIns="0" rIns="0" bIns="0" rtlCol="0" anchor="t" anchorCtr="0">
            <a:spAutoFit/>
          </a:bodyPr>
          <a:lstStyle>
            <a:lvl1pPr marL="0" indent="0" algn="l" defTabSz="914400" rtl="0" eaLnBrk="1" latinLnBrk="0" hangingPunct="1">
              <a:lnSpc>
                <a:spcPct val="90000"/>
              </a:lnSpc>
              <a:spcBef>
                <a:spcPct val="0"/>
              </a:spcBef>
              <a:spcAft>
                <a:spcPts val="0"/>
              </a:spcAft>
              <a:buNone/>
              <a:defRPr sz="3400" b="0" i="0" u="none" kern="1200" spc="0">
                <a:solidFill>
                  <a:schemeClr val="tx2">
                    <a:lumMod val="100000"/>
                  </a:schemeClr>
                </a:solidFill>
                <a:latin typeface="Trebuchet MS" panose="020B0603020202020204" pitchFamily="34" charset="0"/>
                <a:ea typeface="+mj-ea"/>
                <a:cs typeface="+mj-cs"/>
                <a:sym typeface="Trebuchet MS" panose="020B0603020202020204" pitchFamily="34" charset="0"/>
              </a:defRPr>
            </a:lvl1pPr>
          </a:lstStyle>
          <a:p>
            <a:r>
              <a:rPr lang="en-US" dirty="0">
                <a:solidFill>
                  <a:schemeClr val="accent4"/>
                </a:solidFill>
                <a:latin typeface="+mn-lt"/>
                <a:ea typeface="+mn-ea"/>
                <a:cs typeface="+mn-cs"/>
                <a:sym typeface="+mn-lt"/>
              </a:rPr>
              <a:t>Agenda</a:t>
            </a:r>
          </a:p>
        </p:txBody>
      </p:sp>
      <p:cxnSp>
        <p:nvCxnSpPr>
          <p:cNvPr id="9" name="Straight Connector 8"/>
          <p:cNvCxnSpPr/>
          <p:nvPr userDrawn="1"/>
        </p:nvCxnSpPr>
        <p:spPr bwMode="white">
          <a:xfrm>
            <a:off x="618898" y="1206000"/>
            <a:ext cx="11576304" cy="0"/>
          </a:xfrm>
          <a:prstGeom prst="line">
            <a:avLst/>
          </a:prstGeom>
          <a:ln w="9525" cmpd="sng">
            <a:solidFill>
              <a:schemeClr val="accent4"/>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418DFB75-C26D-43F0-9FC5-B717229D21B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0" name="Text Placeholder 23">
            <a:extLst>
              <a:ext uri="{FF2B5EF4-FFF2-40B4-BE49-F238E27FC236}">
                <a16:creationId xmlns:a16="http://schemas.microsoft.com/office/drawing/2014/main" id="{24A4E9D6-8DE9-4FBA-8F44-E35FE53CB42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A919C952-6B1D-416C-932D-C75BB882B00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22963257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Agenda D. Two-Third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371114339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23" name="Picture 22"/>
          <p:cNvPicPr>
            <a:picLocks noChangeAspect="1"/>
          </p:cNvPicPr>
          <p:nvPr userDrawn="1"/>
        </p:nvPicPr>
        <p:blipFill rotWithShape="1">
          <a:blip r:embed="rId5">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26" name="Rectangle 25"/>
          <p:cNvSpPr/>
          <p:nvPr userDrawn="1"/>
        </p:nvSpPr>
        <p:spPr bwMode="ltGray">
          <a:xfrm>
            <a:off x="4080763" y="-1309"/>
            <a:ext cx="8111237" cy="6859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0" name="TextBox 9"/>
          <p:cNvSpPr txBox="1"/>
          <p:nvPr userDrawn="1"/>
        </p:nvSpPr>
        <p:spPr>
          <a:xfrm>
            <a:off x="630000" y="3262145"/>
            <a:ext cx="1161047" cy="332399"/>
          </a:xfrm>
          <a:prstGeom prst="rect">
            <a:avLst/>
          </a:prstGeom>
          <a:noFill/>
        </p:spPr>
        <p:txBody>
          <a:bodyPr wrap="square" lIns="0" tIns="0" rIns="0" bIns="0" rtlCol="0" anchor="t">
            <a:spAutoFit/>
          </a:bodyPr>
          <a:lstStyle/>
          <a:p>
            <a:pPr>
              <a:lnSpc>
                <a:spcPct val="90000"/>
              </a:lnSpc>
              <a:spcAft>
                <a:spcPts val="600"/>
              </a:spcAft>
            </a:pPr>
            <a:r>
              <a:rPr lang="en-US" sz="2400" b="1" dirty="0">
                <a:solidFill>
                  <a:schemeClr val="bg1"/>
                </a:solidFill>
                <a:latin typeface="+mn-lt"/>
                <a:ea typeface="+mn-ea"/>
                <a:cs typeface="+mn-cs"/>
                <a:sym typeface="+mn-lt"/>
              </a:rPr>
              <a:t>Agenda</a:t>
            </a:r>
          </a:p>
        </p:txBody>
      </p:sp>
      <p:pic>
        <p:nvPicPr>
          <p:cNvPr id="9" name="Picture 8">
            <a:extLst>
              <a:ext uri="{FF2B5EF4-FFF2-40B4-BE49-F238E27FC236}">
                <a16:creationId xmlns:a16="http://schemas.microsoft.com/office/drawing/2014/main" id="{0A1C96C8-EE48-4165-8078-24D470D0B5F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3469E23F-7D8A-4DD0-BADA-FCE777BE713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03BCCAA0-9138-4222-AA70-8E0A65CA14AC}"/>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3379045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Agenda D. Table of Content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5162806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13" name="Freeform 12"/>
          <p:cNvSpPr/>
          <p:nvPr/>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7" name="Freeform 12"/>
          <p:cNvSpPr/>
          <p:nvPr userDrawn="1"/>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extBox 19"/>
          <p:cNvSpPr txBox="1"/>
          <p:nvPr userDrawn="1"/>
        </p:nvSpPr>
        <p:spPr>
          <a:xfrm>
            <a:off x="630000" y="2577934"/>
            <a:ext cx="3129200" cy="1761764"/>
          </a:xfrm>
          <a:prstGeom prst="rect">
            <a:avLst/>
          </a:prstGeom>
          <a:noFill/>
        </p:spPr>
        <p:txBody>
          <a:bodyPr wrap="square" lIns="0" tIns="0" rIns="0" bIns="0" rtlCol="0" anchor="ctr">
            <a:spAutoFit/>
          </a:bodyPr>
          <a:lstStyle/>
          <a:p>
            <a:pPr marL="0" indent="0">
              <a:lnSpc>
                <a:spcPct val="106000"/>
              </a:lnSpc>
              <a:spcAft>
                <a:spcPts val="700"/>
              </a:spcAft>
              <a:buFontTx/>
              <a:buNone/>
            </a:pPr>
            <a:r>
              <a:rPr lang="en-US" sz="5400" b="1" dirty="0">
                <a:solidFill>
                  <a:schemeClr val="tx2"/>
                </a:solidFill>
                <a:latin typeface="+mn-lt"/>
                <a:ea typeface="+mn-ea"/>
                <a:cs typeface="+mn-cs"/>
                <a:sym typeface="+mn-lt"/>
              </a:rPr>
              <a:t>Table of contents</a:t>
            </a:r>
          </a:p>
        </p:txBody>
      </p:sp>
      <p:pic>
        <p:nvPicPr>
          <p:cNvPr id="9" name="Picture 8"/>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108638" y="3586748"/>
            <a:ext cx="1365250" cy="3382962"/>
          </a:xfrm>
          <a:custGeom>
            <a:avLst/>
            <a:gdLst>
              <a:gd name="connsiteX0" fmla="*/ 942801 w 1365250"/>
              <a:gd name="connsiteY0" fmla="*/ 0 h 3382962"/>
              <a:gd name="connsiteX1" fmla="*/ 1365250 w 1365250"/>
              <a:gd name="connsiteY1" fmla="*/ 0 h 3382962"/>
              <a:gd name="connsiteX2" fmla="*/ 1365250 w 1365250"/>
              <a:gd name="connsiteY2" fmla="*/ 3382962 h 3382962"/>
              <a:gd name="connsiteX3" fmla="*/ 128720 w 1365250"/>
              <a:gd name="connsiteY3" fmla="*/ 3382962 h 3382962"/>
              <a:gd name="connsiteX4" fmla="*/ 0 w 1365250"/>
              <a:gd name="connsiteY4" fmla="*/ 0 h 3382962"/>
              <a:gd name="connsiteX5" fmla="*/ 929501 w 1365250"/>
              <a:gd name="connsiteY5" fmla="*/ 0 h 3382962"/>
              <a:gd name="connsiteX6" fmla="*/ 0 w 1365250"/>
              <a:gd name="connsiteY6" fmla="*/ 2860398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5250" h="3382962">
                <a:moveTo>
                  <a:pt x="942801" y="0"/>
                </a:moveTo>
                <a:lnTo>
                  <a:pt x="1365250" y="0"/>
                </a:lnTo>
                <a:lnTo>
                  <a:pt x="1365250" y="3382962"/>
                </a:lnTo>
                <a:lnTo>
                  <a:pt x="128720" y="3382962"/>
                </a:lnTo>
                <a:close/>
                <a:moveTo>
                  <a:pt x="0" y="0"/>
                </a:moveTo>
                <a:lnTo>
                  <a:pt x="929501" y="0"/>
                </a:lnTo>
                <a:lnTo>
                  <a:pt x="0" y="2860398"/>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57B10C4-982E-46D0-BFCD-7FA26B6B6F1B}"/>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4" name="Text Placeholder 23">
            <a:extLst>
              <a:ext uri="{FF2B5EF4-FFF2-40B4-BE49-F238E27FC236}">
                <a16:creationId xmlns:a16="http://schemas.microsoft.com/office/drawing/2014/main" id="{BF489E89-5BCA-46B5-B630-F2751BD2583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8D991EDC-67B4-415A-B7FB-1DDD3E67BCF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3760969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2_D. Title Only">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F69F280-E1AD-4F4E-A9D2-D9FF615BA613}"/>
              </a:ext>
            </a:extLst>
          </p:cNvPr>
          <p:cNvGraphicFramePr>
            <a:graphicFrameLocks noChangeAspect="1"/>
          </p:cNvGraphicFramePr>
          <p:nvPr userDrawn="1">
            <p:custDataLst>
              <p:tags r:id="rId1"/>
            </p:custDataLst>
            <p:extLst>
              <p:ext uri="{D42A27DB-BD31-4B8C-83A1-F6EECF244321}">
                <p14:modId xmlns:p14="http://schemas.microsoft.com/office/powerpoint/2010/main" val="18069035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FF69F280-E1AD-4F4E-A9D2-D9FF615BA61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B9042B65-7F2C-47F4-9C2C-B9AEC6FC54F9}"/>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8" name="Title 7"/>
          <p:cNvSpPr>
            <a:spLocks noGrp="1"/>
          </p:cNvSpPr>
          <p:nvPr>
            <p:ph type="title" hasCustomPrompt="1"/>
          </p:nvPr>
        </p:nvSpPr>
        <p:spPr>
          <a:xfrm>
            <a:off x="628652" y="622800"/>
            <a:ext cx="9343687" cy="332399"/>
          </a:xfrm>
        </p:spPr>
        <p:txBody>
          <a:bodyPr/>
          <a:lstStyle>
            <a:lvl1pPr>
              <a:defRPr>
                <a:latin typeface="+mj-lt"/>
                <a:ea typeface="+mj-ea"/>
                <a:cs typeface="+mj-cs"/>
                <a:sym typeface="+mj-lt"/>
              </a:defRPr>
            </a:lvl1pPr>
          </a:lstStyle>
          <a:p>
            <a:r>
              <a:rPr lang="en-US" dirty="0"/>
              <a:t>Click to add title</a:t>
            </a:r>
          </a:p>
        </p:txBody>
      </p:sp>
      <p:sp>
        <p:nvSpPr>
          <p:cNvPr id="13" name="Text Placeholder 12">
            <a:extLst>
              <a:ext uri="{FF2B5EF4-FFF2-40B4-BE49-F238E27FC236}">
                <a16:creationId xmlns:a16="http://schemas.microsoft.com/office/drawing/2014/main" id="{629035DE-57BF-4C52-8076-8E576FC8C9CC}"/>
              </a:ext>
            </a:extLst>
          </p:cNvPr>
          <p:cNvSpPr>
            <a:spLocks noGrp="1"/>
          </p:cNvSpPr>
          <p:nvPr>
            <p:ph type="body" sz="quarter" idx="10" hasCustomPrompt="1"/>
          </p:nvPr>
        </p:nvSpPr>
        <p:spPr>
          <a:xfrm>
            <a:off x="628652" y="955199"/>
            <a:ext cx="9343687" cy="312330"/>
          </a:xfrm>
        </p:spPr>
        <p:txBody>
          <a:bodyPr wrap="square">
            <a:noAutofit/>
          </a:bodyPr>
          <a:lstStyle>
            <a:lvl1pPr>
              <a:defRPr sz="2000">
                <a:latin typeface="+mn-lt"/>
                <a:ea typeface="+mn-ea"/>
                <a:cs typeface="+mn-cs"/>
                <a:sym typeface="+mn-lt"/>
              </a:defRPr>
            </a:lvl1pPr>
          </a:lstStyle>
          <a:p>
            <a:pPr lvl="0"/>
            <a:r>
              <a:rPr lang="en-US" dirty="0"/>
              <a:t>Sub Header</a:t>
            </a:r>
          </a:p>
        </p:txBody>
      </p:sp>
      <p:sp>
        <p:nvSpPr>
          <p:cNvPr id="9" name="Slide Number Placeholder 5">
            <a:extLst>
              <a:ext uri="{FF2B5EF4-FFF2-40B4-BE49-F238E27FC236}">
                <a16:creationId xmlns:a16="http://schemas.microsoft.com/office/drawing/2014/main" id="{D3AC200F-A15B-4179-9C54-94414691066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2087857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4320">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1_Title Only">
    <p:bg>
      <p:bgPr>
        <a:solidFill>
          <a:schemeClr val="bg2"/>
        </a:solid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9677400" y="6405036"/>
            <a:ext cx="1482051" cy="153888"/>
          </a:xfrm>
          <a:prstGeom prst="rect">
            <a:avLst/>
          </a:prstGeom>
        </p:spPr>
        <p:txBody>
          <a:bodyPr/>
          <a:lstStyle>
            <a:lvl1pPr>
              <a:defRPr>
                <a:latin typeface="+mn-lt"/>
                <a:sym typeface="Trebuchet MS" panose="020B0603020202020204" pitchFamily="34" charset="0"/>
              </a:defRPr>
            </a:lvl1pPr>
          </a:lstStyle>
          <a:p>
            <a:endParaRPr lang="en-US" dirty="0"/>
          </a:p>
        </p:txBody>
      </p:sp>
      <p:sp>
        <p:nvSpPr>
          <p:cNvPr id="7" name="Copyright" hidden="1"/>
          <p:cNvSpPr txBox="1"/>
          <p:nvPr userDrawn="1"/>
        </p:nvSpPr>
        <p:spPr>
          <a:xfrm rot="16200000">
            <a:off x="9486900" y="3921600"/>
            <a:ext cx="5133975" cy="98745"/>
          </a:xfrm>
          <a:prstGeom prst="rect">
            <a:avLst/>
          </a:prstGeom>
          <a:noFill/>
        </p:spPr>
        <p:txBody>
          <a:bodyPr wrap="square" lIns="0" tIns="0" rIns="0" bIns="0" rtlCol="0" anchor="t">
            <a:spAutoFit/>
          </a:bodyPr>
          <a:lstStyle/>
          <a:p>
            <a:pPr>
              <a:lnSpc>
                <a:spcPct val="90000"/>
              </a:lnSpc>
              <a:spcAft>
                <a:spcPts val="600"/>
              </a:spcAft>
            </a:pPr>
            <a:r>
              <a:rPr lang="en-US" sz="700" dirty="0">
                <a:solidFill>
                  <a:schemeClr val="bg1">
                    <a:lumMod val="50000"/>
                  </a:schemeClr>
                </a:solidFill>
                <a:latin typeface="+mn-lt"/>
                <a:sym typeface="Trebuchet MS" panose="020B0603020202020204" pitchFamily="34" charset="0"/>
              </a:rPr>
              <a:t>Copyright © 2024 by Boston Consulting Group. All rights reserved.</a:t>
            </a:r>
          </a:p>
        </p:txBody>
      </p:sp>
      <p:sp>
        <p:nvSpPr>
          <p:cNvPr id="5" name="Title 4"/>
          <p:cNvSpPr>
            <a:spLocks noGrp="1"/>
          </p:cNvSpPr>
          <p:nvPr>
            <p:ph type="title" hasCustomPrompt="1"/>
          </p:nvPr>
        </p:nvSpPr>
        <p:spPr>
          <a:xfrm>
            <a:off x="630000" y="622800"/>
            <a:ext cx="109332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0" i="0" u="none" kern="1200" spc="0">
                <a:solidFill>
                  <a:schemeClr val="tx2">
                    <a:lumMod val="100000"/>
                  </a:schemeClr>
                </a:solidFill>
                <a:latin typeface="+mj-lt"/>
                <a:sym typeface="Trebuchet MS" panose="020B0603020202020204" pitchFamily="34" charset="0"/>
              </a:defRPr>
            </a:lvl1pPr>
          </a:lstStyle>
          <a:p>
            <a:pPr lvl="0"/>
            <a:r>
              <a:rPr lang="en-US"/>
              <a:t>Click to add title</a:t>
            </a:r>
          </a:p>
        </p:txBody>
      </p:sp>
    </p:spTree>
    <p:extLst>
      <p:ext uri="{BB962C8B-B14F-4D97-AF65-F5344CB8AC3E}">
        <p14:creationId xmlns:p14="http://schemas.microsoft.com/office/powerpoint/2010/main" val="35610062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Text Slide - Option 1">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84FA1555-05EB-6F46-8EEA-D192BB5B982D}"/>
              </a:ext>
            </a:extLst>
          </p:cNvPr>
          <p:cNvSpPr>
            <a:spLocks noGrp="1"/>
          </p:cNvSpPr>
          <p:nvPr>
            <p:ph type="body" sz="quarter" idx="11" hasCustomPrompt="1"/>
          </p:nvPr>
        </p:nvSpPr>
        <p:spPr>
          <a:xfrm>
            <a:off x="482118" y="1405357"/>
            <a:ext cx="10950849" cy="3721100"/>
          </a:xfrm>
          <a:prstGeom prst="rect">
            <a:avLst/>
          </a:prstGeom>
        </p:spPr>
        <p:txBody>
          <a:bodyPr>
            <a:normAutofit/>
          </a:bodyPr>
          <a:lstStyle>
            <a:lvl1pPr marL="271463" indent="-271463">
              <a:lnSpc>
                <a:spcPct val="100000"/>
              </a:lnSpc>
              <a:spcBef>
                <a:spcPts val="2200"/>
              </a:spcBef>
              <a:buClr>
                <a:srgbClr val="97144D"/>
              </a:buClr>
              <a:buFont typeface="Arial" panose="020B0604020202020204" pitchFamily="34" charset="0"/>
              <a:buChar char="•"/>
              <a:tabLst/>
              <a:defRPr sz="2000" baseline="0">
                <a:latin typeface="Arial" panose="020B0604020202020204" pitchFamily="34" charset="0"/>
              </a:defRPr>
            </a:lvl1pPr>
            <a:lvl2pPr>
              <a:defRPr sz="1600" baseline="0"/>
            </a:lvl2pPr>
          </a:lstStyle>
          <a:p>
            <a:pPr lvl="0"/>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sed diam </a:t>
            </a:r>
            <a:r>
              <a:rPr lang="en-US" dirty="0" err="1"/>
              <a:t>nonummy</a:t>
            </a:r>
            <a:r>
              <a:rPr lang="en-US" dirty="0"/>
              <a:t> </a:t>
            </a:r>
            <a:r>
              <a:rPr lang="en-US" dirty="0" err="1"/>
              <a:t>nibh</a:t>
            </a:r>
            <a:r>
              <a:rPr lang="en-US" dirty="0"/>
              <a:t> </a:t>
            </a:r>
            <a:r>
              <a:rPr lang="en-US" dirty="0" err="1"/>
              <a:t>euismod</a:t>
            </a:r>
            <a:r>
              <a:rPr lang="en-US" dirty="0"/>
              <a:t> </a:t>
            </a:r>
            <a:r>
              <a:rPr lang="en-US" dirty="0" err="1"/>
              <a:t>tinc</a:t>
            </a:r>
            <a:r>
              <a:rPr lang="en-US" dirty="0"/>
              <a:t> </a:t>
            </a:r>
            <a:r>
              <a:rPr lang="en-US" dirty="0" err="1"/>
              <a:t>idunt</a:t>
            </a:r>
            <a:r>
              <a:rPr lang="en-US" dirty="0"/>
              <a:t> </a:t>
            </a:r>
            <a:r>
              <a:rPr lang="en-US" dirty="0" err="1"/>
              <a:t>ut</a:t>
            </a:r>
            <a:r>
              <a:rPr lang="en-US" dirty="0"/>
              <a:t> </a:t>
            </a:r>
            <a:r>
              <a:rPr lang="en-US" dirty="0" err="1"/>
              <a:t>laoreet</a:t>
            </a:r>
            <a:r>
              <a:rPr lang="en-US" dirty="0"/>
              <a:t> dolore magna </a:t>
            </a:r>
            <a:r>
              <a:rPr lang="en-US" dirty="0" err="1"/>
              <a:t>aliquam</a:t>
            </a:r>
            <a:r>
              <a:rPr lang="en-US" dirty="0"/>
              <a:t> </a:t>
            </a:r>
            <a:r>
              <a:rPr lang="en-US" dirty="0" err="1"/>
              <a:t>erat</a:t>
            </a:r>
            <a:r>
              <a:rPr lang="en-US" dirty="0"/>
              <a:t> </a:t>
            </a:r>
            <a:r>
              <a:rPr lang="en-US" dirty="0" err="1"/>
              <a:t>volutpat</a:t>
            </a:r>
            <a:r>
              <a:rPr lang="en-US" dirty="0"/>
              <a:t>. Ut </a:t>
            </a:r>
            <a:r>
              <a:rPr lang="en-US" dirty="0" err="1"/>
              <a:t>wisi</a:t>
            </a:r>
            <a:r>
              <a:rPr lang="en-US" dirty="0"/>
              <a:t> </a:t>
            </a:r>
            <a:r>
              <a:rPr lang="en-US" dirty="0" err="1"/>
              <a:t>enim</a:t>
            </a:r>
            <a:r>
              <a:rPr lang="en-US" dirty="0"/>
              <a:t> ad minim </a:t>
            </a:r>
            <a:r>
              <a:rPr lang="en-US" dirty="0" err="1"/>
              <a:t>veniam</a:t>
            </a:r>
            <a:r>
              <a:rPr lang="en-US" dirty="0"/>
              <a:t>, </a:t>
            </a:r>
            <a:r>
              <a:rPr lang="en-US" dirty="0" err="1"/>
              <a:t>quis</a:t>
            </a:r>
            <a:r>
              <a:rPr lang="en-US" dirty="0"/>
              <a:t> </a:t>
            </a:r>
            <a:r>
              <a:rPr lang="en-US" dirty="0" err="1"/>
              <a:t>nostru</a:t>
            </a:r>
            <a:r>
              <a:rPr lang="en-US" dirty="0"/>
              <a:t> </a:t>
            </a:r>
            <a:r>
              <a:rPr lang="en-US" dirty="0" err="1"/>
              <a:t>exerci</a:t>
            </a:r>
            <a:r>
              <a:rPr lang="en-US" dirty="0"/>
              <a:t> </a:t>
            </a:r>
            <a:r>
              <a:rPr lang="en-US" dirty="0" err="1"/>
              <a:t>tation</a:t>
            </a:r>
            <a:r>
              <a:rPr lang="en-US" dirty="0"/>
              <a:t> </a:t>
            </a:r>
            <a:r>
              <a:rPr lang="en-US" dirty="0" err="1"/>
              <a:t>ullamcorper</a:t>
            </a:r>
            <a:r>
              <a:rPr lang="en-US" dirty="0"/>
              <a:t> </a:t>
            </a:r>
            <a:r>
              <a:rPr lang="en-US" dirty="0" err="1"/>
              <a:t>suscipit</a:t>
            </a:r>
            <a:r>
              <a:rPr lang="en-US" dirty="0"/>
              <a:t> </a:t>
            </a:r>
            <a:r>
              <a:rPr lang="en-US" dirty="0" err="1"/>
              <a:t>lobortis</a:t>
            </a:r>
            <a:r>
              <a:rPr lang="en-US" dirty="0"/>
              <a:t> </a:t>
            </a:r>
            <a:r>
              <a:rPr lang="en-US" dirty="0" err="1"/>
              <a:t>nisl</a:t>
            </a:r>
            <a:r>
              <a:rPr lang="en-US" dirty="0"/>
              <a:t> </a:t>
            </a:r>
            <a:r>
              <a:rPr lang="en-US" dirty="0" err="1"/>
              <a:t>ut</a:t>
            </a:r>
            <a:r>
              <a:rPr lang="en-US" dirty="0"/>
              <a:t> </a:t>
            </a:r>
            <a:r>
              <a:rPr lang="en-US" dirty="0" err="1"/>
              <a:t>aliquip</a:t>
            </a:r>
            <a:r>
              <a:rPr lang="en-US" dirty="0"/>
              <a:t>.</a:t>
            </a:r>
          </a:p>
          <a:p>
            <a:pPr lvl="1"/>
            <a:r>
              <a:rPr lang="en-US" dirty="0" err="1"/>
              <a:t>Lorem</a:t>
            </a:r>
            <a:r>
              <a:rPr lang="en-US" dirty="0"/>
              <a:t> </a:t>
            </a:r>
            <a:r>
              <a:rPr lang="en-US" dirty="0" err="1"/>
              <a:t>ipsum</a:t>
            </a:r>
            <a:endParaRPr lang="en-US" dirty="0"/>
          </a:p>
          <a:p>
            <a:pPr lvl="0"/>
            <a:r>
              <a:rPr lang="en-US" dirty="0"/>
              <a:t>Lorem ipsum dolor sit </a:t>
            </a:r>
            <a:r>
              <a:rPr lang="en-US" dirty="0" err="1"/>
              <a:t>amet</a:t>
            </a:r>
            <a:r>
              <a:rPr lang="en-US" dirty="0"/>
              <a:t>, </a:t>
            </a:r>
            <a:r>
              <a:rPr lang="en-US" dirty="0" err="1"/>
              <a:t>consectetuer</a:t>
            </a:r>
            <a:r>
              <a:rPr lang="en-US" dirty="0"/>
              <a:t> </a:t>
            </a:r>
            <a:r>
              <a:rPr lang="en-US" dirty="0" err="1"/>
              <a:t>adipiscing</a:t>
            </a:r>
            <a:r>
              <a:rPr lang="en-US" dirty="0"/>
              <a:t> </a:t>
            </a:r>
            <a:r>
              <a:rPr lang="en-US" dirty="0" err="1"/>
              <a:t>elit</a:t>
            </a:r>
            <a:r>
              <a:rPr lang="en-US" dirty="0"/>
              <a:t>, sed diam </a:t>
            </a:r>
            <a:r>
              <a:rPr lang="en-US" dirty="0" err="1"/>
              <a:t>nonummy</a:t>
            </a:r>
            <a:r>
              <a:rPr lang="en-US" dirty="0"/>
              <a:t> </a:t>
            </a:r>
            <a:r>
              <a:rPr lang="en-US" dirty="0" err="1"/>
              <a:t>nibh</a:t>
            </a:r>
            <a:r>
              <a:rPr lang="en-US" dirty="0"/>
              <a:t> </a:t>
            </a:r>
            <a:r>
              <a:rPr lang="en-US" dirty="0" err="1"/>
              <a:t>euismod</a:t>
            </a:r>
            <a:r>
              <a:rPr lang="en-US" dirty="0"/>
              <a:t> </a:t>
            </a:r>
            <a:r>
              <a:rPr lang="en-US" dirty="0" err="1"/>
              <a:t>tinc</a:t>
            </a:r>
            <a:r>
              <a:rPr lang="en-US" dirty="0"/>
              <a:t> </a:t>
            </a:r>
            <a:r>
              <a:rPr lang="en-US" dirty="0" err="1"/>
              <a:t>idunt</a:t>
            </a:r>
            <a:r>
              <a:rPr lang="en-US" dirty="0"/>
              <a:t> </a:t>
            </a:r>
            <a:r>
              <a:rPr lang="en-US" dirty="0" err="1"/>
              <a:t>ut</a:t>
            </a:r>
            <a:r>
              <a:rPr lang="en-US" dirty="0"/>
              <a:t> </a:t>
            </a:r>
            <a:r>
              <a:rPr lang="en-US" dirty="0" err="1"/>
              <a:t>laoreet</a:t>
            </a:r>
            <a:r>
              <a:rPr lang="en-US" dirty="0"/>
              <a:t> dolore magna </a:t>
            </a:r>
            <a:r>
              <a:rPr lang="en-US" dirty="0" err="1"/>
              <a:t>aliquam</a:t>
            </a:r>
            <a:r>
              <a:rPr lang="en-US" dirty="0"/>
              <a:t> </a:t>
            </a:r>
            <a:r>
              <a:rPr lang="en-US" dirty="0" err="1"/>
              <a:t>erat</a:t>
            </a:r>
            <a:r>
              <a:rPr lang="en-US" dirty="0"/>
              <a:t> </a:t>
            </a:r>
            <a:r>
              <a:rPr lang="en-US" dirty="0" err="1"/>
              <a:t>volutpat</a:t>
            </a:r>
            <a:r>
              <a:rPr lang="en-US" dirty="0"/>
              <a:t>. Ut </a:t>
            </a:r>
            <a:r>
              <a:rPr lang="en-US" dirty="0" err="1"/>
              <a:t>wisi</a:t>
            </a:r>
            <a:r>
              <a:rPr lang="en-US" dirty="0"/>
              <a:t> </a:t>
            </a:r>
            <a:r>
              <a:rPr lang="en-US" dirty="0" err="1"/>
              <a:t>enim</a:t>
            </a:r>
            <a:r>
              <a:rPr lang="en-US" dirty="0"/>
              <a:t> ad minim </a:t>
            </a:r>
            <a:r>
              <a:rPr lang="en-US" dirty="0" err="1"/>
              <a:t>veniam</a:t>
            </a:r>
            <a:r>
              <a:rPr lang="en-US" dirty="0"/>
              <a:t>, </a:t>
            </a:r>
            <a:r>
              <a:rPr lang="en-US" dirty="0" err="1"/>
              <a:t>quis</a:t>
            </a:r>
            <a:r>
              <a:rPr lang="en-US" dirty="0"/>
              <a:t> </a:t>
            </a:r>
            <a:r>
              <a:rPr lang="en-US" dirty="0" err="1"/>
              <a:t>nostru</a:t>
            </a:r>
            <a:r>
              <a:rPr lang="en-US" dirty="0"/>
              <a:t> </a:t>
            </a:r>
            <a:r>
              <a:rPr lang="en-US" dirty="0" err="1"/>
              <a:t>exerci</a:t>
            </a:r>
            <a:r>
              <a:rPr lang="en-US" dirty="0"/>
              <a:t> </a:t>
            </a:r>
            <a:r>
              <a:rPr lang="en-US" dirty="0" err="1"/>
              <a:t>tation</a:t>
            </a:r>
            <a:r>
              <a:rPr lang="en-US" dirty="0"/>
              <a:t> </a:t>
            </a:r>
            <a:r>
              <a:rPr lang="en-US" dirty="0" err="1"/>
              <a:t>ullamcorper</a:t>
            </a:r>
            <a:r>
              <a:rPr lang="en-US" dirty="0"/>
              <a:t> </a:t>
            </a:r>
            <a:r>
              <a:rPr lang="en-US" dirty="0" err="1"/>
              <a:t>suscipit</a:t>
            </a:r>
            <a:r>
              <a:rPr lang="en-US" dirty="0"/>
              <a:t> </a:t>
            </a:r>
            <a:r>
              <a:rPr lang="en-US" dirty="0" err="1"/>
              <a:t>lobortis</a:t>
            </a:r>
            <a:r>
              <a:rPr lang="en-US" dirty="0"/>
              <a:t> </a:t>
            </a:r>
            <a:r>
              <a:rPr lang="en-US" dirty="0" err="1"/>
              <a:t>nisl</a:t>
            </a:r>
            <a:r>
              <a:rPr lang="en-US" dirty="0"/>
              <a:t> </a:t>
            </a:r>
            <a:r>
              <a:rPr lang="en-US" dirty="0" err="1"/>
              <a:t>ut</a:t>
            </a:r>
            <a:r>
              <a:rPr lang="en-US" dirty="0"/>
              <a:t> </a:t>
            </a:r>
            <a:r>
              <a:rPr lang="en-US" dirty="0" err="1"/>
              <a:t>aliquip</a:t>
            </a:r>
            <a:r>
              <a:rPr lang="en-US" dirty="0"/>
              <a:t>.</a:t>
            </a:r>
          </a:p>
          <a:p>
            <a:pPr lvl="1"/>
            <a:r>
              <a:rPr lang="en-US" dirty="0" err="1"/>
              <a:t>Lorem</a:t>
            </a:r>
            <a:r>
              <a:rPr lang="en-US" dirty="0"/>
              <a:t> </a:t>
            </a:r>
            <a:r>
              <a:rPr lang="en-US" dirty="0" err="1"/>
              <a:t>ipsum</a:t>
            </a:r>
            <a:endParaRPr lang="en-US" dirty="0"/>
          </a:p>
          <a:p>
            <a:pPr lvl="1"/>
            <a:endParaRPr lang="en-US" dirty="0"/>
          </a:p>
          <a:p>
            <a:pPr lvl="0"/>
            <a:endParaRPr lang="en-US" dirty="0"/>
          </a:p>
        </p:txBody>
      </p:sp>
      <p:sp>
        <p:nvSpPr>
          <p:cNvPr id="14" name="Text Placeholder 13">
            <a:extLst>
              <a:ext uri="{FF2B5EF4-FFF2-40B4-BE49-F238E27FC236}">
                <a16:creationId xmlns:a16="http://schemas.microsoft.com/office/drawing/2014/main" id="{5839C328-3574-C846-86A2-4A7E14E1FA8D}"/>
              </a:ext>
            </a:extLst>
          </p:cNvPr>
          <p:cNvSpPr>
            <a:spLocks noGrp="1"/>
          </p:cNvSpPr>
          <p:nvPr>
            <p:ph type="body" sz="quarter" idx="14" hasCustomPrompt="1"/>
          </p:nvPr>
        </p:nvSpPr>
        <p:spPr>
          <a:xfrm>
            <a:off x="482118" y="909823"/>
            <a:ext cx="9583256"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5" name="Text Placeholder 28">
            <a:extLst>
              <a:ext uri="{FF2B5EF4-FFF2-40B4-BE49-F238E27FC236}">
                <a16:creationId xmlns:a16="http://schemas.microsoft.com/office/drawing/2014/main" id="{9EEF2F40-2AC2-5D4E-AE89-B010881B9B1B}"/>
              </a:ext>
            </a:extLst>
          </p:cNvPr>
          <p:cNvSpPr>
            <a:spLocks noGrp="1"/>
          </p:cNvSpPr>
          <p:nvPr>
            <p:ph type="body" sz="quarter" idx="15" hasCustomPrompt="1"/>
          </p:nvPr>
        </p:nvSpPr>
        <p:spPr>
          <a:xfrm>
            <a:off x="482117" y="338695"/>
            <a:ext cx="9583257"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11" name="Footer Placeholder 4">
            <a:extLst>
              <a:ext uri="{FF2B5EF4-FFF2-40B4-BE49-F238E27FC236}">
                <a16:creationId xmlns:a16="http://schemas.microsoft.com/office/drawing/2014/main" id="{8F69F731-8F00-6C45-8DC8-D458456348A8}"/>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3" name="Slide Number Placeholder 5">
            <a:extLst>
              <a:ext uri="{FF2B5EF4-FFF2-40B4-BE49-F238E27FC236}">
                <a16:creationId xmlns:a16="http://schemas.microsoft.com/office/drawing/2014/main" id="{BBD3665F-E4AD-1647-9CFC-2B07F999B13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8" name="Picture 17">
            <a:extLst>
              <a:ext uri="{FF2B5EF4-FFF2-40B4-BE49-F238E27FC236}">
                <a16:creationId xmlns:a16="http://schemas.microsoft.com/office/drawing/2014/main" id="{553EF9A2-7F64-D34F-BE68-B88283A687A5}"/>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0" name="Picture 9">
            <a:extLst>
              <a:ext uri="{FF2B5EF4-FFF2-40B4-BE49-F238E27FC236}">
                <a16:creationId xmlns:a16="http://schemas.microsoft.com/office/drawing/2014/main" id="{828D0CB5-5A76-5847-84A4-14B3EB4616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309801597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Text Slide - Only Header">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839C328-3574-C846-86A2-4A7E14E1FA8D}"/>
              </a:ext>
            </a:extLst>
          </p:cNvPr>
          <p:cNvSpPr>
            <a:spLocks noGrp="1"/>
          </p:cNvSpPr>
          <p:nvPr>
            <p:ph type="body" sz="quarter" idx="14" hasCustomPrompt="1"/>
          </p:nvPr>
        </p:nvSpPr>
        <p:spPr>
          <a:xfrm>
            <a:off x="571018" y="909823"/>
            <a:ext cx="9385782"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5" name="Text Placeholder 28">
            <a:extLst>
              <a:ext uri="{FF2B5EF4-FFF2-40B4-BE49-F238E27FC236}">
                <a16:creationId xmlns:a16="http://schemas.microsoft.com/office/drawing/2014/main" id="{9EEF2F40-2AC2-5D4E-AE89-B010881B9B1B}"/>
              </a:ext>
            </a:extLst>
          </p:cNvPr>
          <p:cNvSpPr>
            <a:spLocks noGrp="1"/>
          </p:cNvSpPr>
          <p:nvPr>
            <p:ph type="body" sz="quarter" idx="15" hasCustomPrompt="1"/>
          </p:nvPr>
        </p:nvSpPr>
        <p:spPr>
          <a:xfrm>
            <a:off x="571017" y="338695"/>
            <a:ext cx="9385783"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11" name="Footer Placeholder 4">
            <a:extLst>
              <a:ext uri="{FF2B5EF4-FFF2-40B4-BE49-F238E27FC236}">
                <a16:creationId xmlns:a16="http://schemas.microsoft.com/office/drawing/2014/main" id="{8F69F731-8F00-6C45-8DC8-D458456348A8}"/>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3" name="Slide Number Placeholder 5">
            <a:extLst>
              <a:ext uri="{FF2B5EF4-FFF2-40B4-BE49-F238E27FC236}">
                <a16:creationId xmlns:a16="http://schemas.microsoft.com/office/drawing/2014/main" id="{BBD3665F-E4AD-1647-9CFC-2B07F999B13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8" name="Picture 17">
            <a:extLst>
              <a:ext uri="{FF2B5EF4-FFF2-40B4-BE49-F238E27FC236}">
                <a16:creationId xmlns:a16="http://schemas.microsoft.com/office/drawing/2014/main" id="{553EF9A2-7F64-D34F-BE68-B88283A687A5}"/>
              </a:ext>
            </a:extLst>
          </p:cNvPr>
          <p:cNvPicPr>
            <a:picLocks noChangeAspect="1"/>
          </p:cNvPicPr>
          <p:nvPr/>
        </p:nvPicPr>
        <p:blipFill rotWithShape="1">
          <a:blip r:embed="rId2"/>
          <a:srcRect l="6220" r="2448"/>
          <a:stretch/>
        </p:blipFill>
        <p:spPr>
          <a:xfrm>
            <a:off x="-1" y="6290085"/>
            <a:ext cx="12192001" cy="499898"/>
          </a:xfrm>
          <a:prstGeom prst="rect">
            <a:avLst/>
          </a:prstGeom>
        </p:spPr>
      </p:pic>
      <p:pic>
        <p:nvPicPr>
          <p:cNvPr id="10" name="Picture 9">
            <a:extLst>
              <a:ext uri="{FF2B5EF4-FFF2-40B4-BE49-F238E27FC236}">
                <a16:creationId xmlns:a16="http://schemas.microsoft.com/office/drawing/2014/main" id="{828D0CB5-5A76-5847-84A4-14B3EB4616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98620548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Text with Image Slide">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911DEF3A-969A-324F-A8D8-D39A0BB4CBED}"/>
              </a:ext>
            </a:extLst>
          </p:cNvPr>
          <p:cNvSpPr>
            <a:spLocks noGrp="1"/>
          </p:cNvSpPr>
          <p:nvPr>
            <p:ph type="pic" sz="quarter" idx="12"/>
          </p:nvPr>
        </p:nvSpPr>
        <p:spPr>
          <a:xfrm>
            <a:off x="6084888" y="0"/>
            <a:ext cx="6107112" cy="6858000"/>
          </a:xfrm>
          <a:prstGeom prst="rect">
            <a:avLst/>
          </a:prstGeom>
        </p:spPr>
        <p:txBody>
          <a:bodyPr/>
          <a:lstStyle/>
          <a:p>
            <a:r>
              <a:rPr lang="en-US" dirty="0"/>
              <a:t>Click icon to add picture</a:t>
            </a:r>
          </a:p>
        </p:txBody>
      </p:sp>
      <p:sp>
        <p:nvSpPr>
          <p:cNvPr id="14" name="Text Placeholder 15">
            <a:extLst>
              <a:ext uri="{FF2B5EF4-FFF2-40B4-BE49-F238E27FC236}">
                <a16:creationId xmlns:a16="http://schemas.microsoft.com/office/drawing/2014/main" id="{81BABADE-960D-DD42-86B9-F58971260A1E}"/>
              </a:ext>
            </a:extLst>
          </p:cNvPr>
          <p:cNvSpPr>
            <a:spLocks noGrp="1"/>
          </p:cNvSpPr>
          <p:nvPr>
            <p:ph type="body" sz="quarter" idx="11" hasCustomPrompt="1"/>
          </p:nvPr>
        </p:nvSpPr>
        <p:spPr>
          <a:xfrm>
            <a:off x="601745" y="1648483"/>
            <a:ext cx="5346765" cy="3721100"/>
          </a:xfrm>
          <a:prstGeom prst="rect">
            <a:avLst/>
          </a:prstGeom>
        </p:spPr>
        <p:txBody>
          <a:bodyPr>
            <a:normAutofit/>
          </a:bodyPr>
          <a:lstStyle>
            <a:lvl1pPr marL="271463" indent="-271463">
              <a:lnSpc>
                <a:spcPts val="2400"/>
              </a:lnSpc>
              <a:spcBef>
                <a:spcPts val="2200"/>
              </a:spcBef>
              <a:buClr>
                <a:srgbClr val="97144D"/>
              </a:buClr>
              <a:buFont typeface="Arial" panose="020B0604020202020204" pitchFamily="34" charset="0"/>
              <a:buChar char="•"/>
              <a:tabLst/>
              <a:defRPr sz="1900" kern="1200" spc="-120" baseline="0">
                <a:latin typeface="Arial" panose="020B0604020202020204" pitchFamily="34" charset="0"/>
              </a:defRPr>
            </a:lvl1pPr>
            <a:lvl2pPr>
              <a:defRPr sz="1600" baseline="0"/>
            </a:lvl2pPr>
          </a:lstStyle>
          <a:p>
            <a:pPr lvl="0"/>
            <a:r>
              <a:rPr lang="en-US" dirty="0"/>
              <a:t>Lorem ipsum dolor sit </a:t>
            </a:r>
            <a:r>
              <a:rPr lang="en-US" dirty="0" err="1"/>
              <a:t>amet</a:t>
            </a:r>
            <a:r>
              <a:rPr lang="en-US" dirty="0"/>
              <a:t>,</a:t>
            </a:r>
            <a:br>
              <a:rPr lang="en-US" dirty="0"/>
            </a:br>
            <a:r>
              <a:rPr lang="en-US" dirty="0" err="1"/>
              <a:t>consectetuer</a:t>
            </a:r>
            <a:r>
              <a:rPr lang="en-US" dirty="0"/>
              <a:t> </a:t>
            </a:r>
            <a:r>
              <a:rPr lang="en-US" dirty="0" err="1"/>
              <a:t>adipiscing</a:t>
            </a:r>
            <a:r>
              <a:rPr lang="en-US" dirty="0"/>
              <a:t> </a:t>
            </a:r>
            <a:r>
              <a:rPr lang="en-US" dirty="0" err="1"/>
              <a:t>elit</a:t>
            </a:r>
            <a:r>
              <a:rPr lang="en-US" dirty="0"/>
              <a:t>, sed diam</a:t>
            </a:r>
            <a:br>
              <a:rPr lang="en-US" dirty="0"/>
            </a:br>
            <a:r>
              <a:rPr lang="en-US" dirty="0" err="1"/>
              <a:t>nonummy</a:t>
            </a:r>
            <a:r>
              <a:rPr lang="en-US" dirty="0"/>
              <a:t> </a:t>
            </a:r>
            <a:r>
              <a:rPr lang="en-US" dirty="0" err="1"/>
              <a:t>nibh</a:t>
            </a:r>
            <a:r>
              <a:rPr lang="en-US" dirty="0"/>
              <a:t> </a:t>
            </a:r>
            <a:r>
              <a:rPr lang="en-US" dirty="0" err="1"/>
              <a:t>euismod</a:t>
            </a:r>
            <a:r>
              <a:rPr lang="en-US" dirty="0"/>
              <a:t> </a:t>
            </a:r>
            <a:r>
              <a:rPr lang="en-US" dirty="0" err="1"/>
              <a:t>tincidunt</a:t>
            </a:r>
            <a:r>
              <a:rPr lang="en-US" dirty="0"/>
              <a:t> </a:t>
            </a:r>
            <a:r>
              <a:rPr lang="en-US" dirty="0" err="1"/>
              <a:t>ut</a:t>
            </a:r>
            <a:br>
              <a:rPr lang="en-US" dirty="0"/>
            </a:br>
            <a:r>
              <a:rPr lang="en-US" dirty="0" err="1"/>
              <a:t>laoreet</a:t>
            </a:r>
            <a:r>
              <a:rPr lang="en-US" dirty="0"/>
              <a:t> dolore magna </a:t>
            </a:r>
            <a:r>
              <a:rPr lang="en-US" dirty="0" err="1"/>
              <a:t>aliquam</a:t>
            </a:r>
            <a:r>
              <a:rPr lang="en-US" dirty="0"/>
              <a:t> </a:t>
            </a:r>
            <a:r>
              <a:rPr lang="en-US" dirty="0" err="1"/>
              <a:t>erat</a:t>
            </a:r>
            <a:br>
              <a:rPr lang="en-US" dirty="0"/>
            </a:br>
            <a:r>
              <a:rPr lang="en-US" dirty="0" err="1"/>
              <a:t>volutpat</a:t>
            </a:r>
            <a:endParaRPr lang="en-US" dirty="0"/>
          </a:p>
          <a:p>
            <a:pPr lvl="1"/>
            <a:r>
              <a:rPr lang="en-US" dirty="0" err="1"/>
              <a:t>Lorem</a:t>
            </a:r>
            <a:r>
              <a:rPr lang="en-US" dirty="0"/>
              <a:t> </a:t>
            </a:r>
            <a:r>
              <a:rPr lang="en-US" dirty="0" err="1"/>
              <a:t>ipsum</a:t>
            </a:r>
            <a:endParaRPr lang="en-US" dirty="0"/>
          </a:p>
          <a:p>
            <a:pPr lvl="0"/>
            <a:endParaRPr lang="en-US" dirty="0"/>
          </a:p>
        </p:txBody>
      </p:sp>
      <p:sp>
        <p:nvSpPr>
          <p:cNvPr id="21" name="Text Placeholder 13">
            <a:extLst>
              <a:ext uri="{FF2B5EF4-FFF2-40B4-BE49-F238E27FC236}">
                <a16:creationId xmlns:a16="http://schemas.microsoft.com/office/drawing/2014/main" id="{FA00A799-6A45-2E4A-98A9-AE4D048E5038}"/>
              </a:ext>
            </a:extLst>
          </p:cNvPr>
          <p:cNvSpPr>
            <a:spLocks noGrp="1"/>
          </p:cNvSpPr>
          <p:nvPr>
            <p:ph type="body" sz="quarter" idx="13" hasCustomPrompt="1"/>
          </p:nvPr>
        </p:nvSpPr>
        <p:spPr>
          <a:xfrm>
            <a:off x="610120" y="909823"/>
            <a:ext cx="5346765" cy="391749"/>
          </a:xfrm>
          <a:prstGeom prst="rect">
            <a:avLst/>
          </a:prstGeom>
        </p:spPr>
        <p:txBody>
          <a:bodyPr>
            <a:normAutofit/>
          </a:bodyPr>
          <a:lstStyle>
            <a:lvl1pPr marL="0" indent="0">
              <a:buFontTx/>
              <a:buNone/>
              <a:defRPr sz="2000" b="1" i="0" spc="60" baseline="0">
                <a:solidFill>
                  <a:srgbClr val="231F20"/>
                </a:solidFill>
                <a:latin typeface="Arial" panose="020B0604020202020204" pitchFamily="34" charset="0"/>
              </a:defRPr>
            </a:lvl1pPr>
          </a:lstStyle>
          <a:p>
            <a:pPr lvl="0"/>
            <a:r>
              <a:rPr lang="en-US" dirty="0"/>
              <a:t>Sub Header</a:t>
            </a:r>
          </a:p>
        </p:txBody>
      </p:sp>
      <p:sp>
        <p:nvSpPr>
          <p:cNvPr id="17" name="Text Placeholder 28">
            <a:extLst>
              <a:ext uri="{FF2B5EF4-FFF2-40B4-BE49-F238E27FC236}">
                <a16:creationId xmlns:a16="http://schemas.microsoft.com/office/drawing/2014/main" id="{4D797E89-F6A8-A542-894C-75513C718975}"/>
              </a:ext>
            </a:extLst>
          </p:cNvPr>
          <p:cNvSpPr>
            <a:spLocks noGrp="1"/>
          </p:cNvSpPr>
          <p:nvPr>
            <p:ph type="body" sz="quarter" idx="14" hasCustomPrompt="1"/>
          </p:nvPr>
        </p:nvSpPr>
        <p:spPr>
          <a:xfrm>
            <a:off x="610120" y="338695"/>
            <a:ext cx="5338390" cy="535798"/>
          </a:xfrm>
          <a:prstGeom prst="rect">
            <a:avLst/>
          </a:prstGeom>
        </p:spPr>
        <p:txBody>
          <a:bodyPr>
            <a:normAutofit/>
          </a:bodyPr>
          <a:lstStyle>
            <a:lvl1pPr marL="0" indent="0">
              <a:buFontTx/>
              <a:buNone/>
              <a:defRPr sz="4000" b="1" i="0" spc="30" baseline="0">
                <a:solidFill>
                  <a:srgbClr val="231F20"/>
                </a:solidFill>
                <a:latin typeface="Arial" panose="020B0604020202020204" pitchFamily="34" charset="0"/>
              </a:defRPr>
            </a:lvl1pPr>
          </a:lstStyle>
          <a:p>
            <a:pPr lvl="0"/>
            <a:r>
              <a:rPr lang="en-US" dirty="0"/>
              <a:t>Header</a:t>
            </a:r>
          </a:p>
        </p:txBody>
      </p:sp>
      <p:sp>
        <p:nvSpPr>
          <p:cNvPr id="9" name="Footer Placeholder 4">
            <a:extLst>
              <a:ext uri="{FF2B5EF4-FFF2-40B4-BE49-F238E27FC236}">
                <a16:creationId xmlns:a16="http://schemas.microsoft.com/office/drawing/2014/main" id="{6E31EB9E-9DB4-2349-8217-14A4B3C560F5}"/>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Arial" panose="020B0604020202020204" pitchFamily="34" charset="0"/>
              </a:defRPr>
            </a:lvl1pPr>
          </a:lstStyle>
          <a:p>
            <a:endParaRPr lang="en-IN" dirty="0"/>
          </a:p>
        </p:txBody>
      </p:sp>
      <p:sp>
        <p:nvSpPr>
          <p:cNvPr id="10" name="Slide Number Placeholder 5">
            <a:extLst>
              <a:ext uri="{FF2B5EF4-FFF2-40B4-BE49-F238E27FC236}">
                <a16:creationId xmlns:a16="http://schemas.microsoft.com/office/drawing/2014/main" id="{ACEE108A-C67F-FB4F-B021-F6A38FEFF325}"/>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Arial" panose="020B0604020202020204" pitchFamily="34" charset="0"/>
              </a:defRPr>
            </a:lvl1pPr>
          </a:lstStyle>
          <a:p>
            <a:fld id="{EDC58731-56C4-4DDC-976A-E0142B3CEE00}" type="slidenum">
              <a:rPr lang="en-IN" smtClean="0"/>
              <a:t>‹#›</a:t>
            </a:fld>
            <a:endParaRPr lang="en-IN" dirty="0"/>
          </a:p>
        </p:txBody>
      </p:sp>
      <p:pic>
        <p:nvPicPr>
          <p:cNvPr id="12" name="Picture 11">
            <a:extLst>
              <a:ext uri="{FF2B5EF4-FFF2-40B4-BE49-F238E27FC236}">
                <a16:creationId xmlns:a16="http://schemas.microsoft.com/office/drawing/2014/main" id="{5934F7B6-2EB8-2948-804C-5FA5F1C430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317502389"/>
      </p:ext>
    </p:extLst>
  </p:cSld>
  <p:clrMapOvr>
    <a:masterClrMapping/>
  </p:clrMapOvr>
  <p:extLst>
    <p:ext uri="{DCECCB84-F9BA-43D5-87BE-67443E8EF086}">
      <p15:sldGuideLst xmlns:p15="http://schemas.microsoft.com/office/powerpoint/2012/main">
        <p15:guide id="1" orient="horz" pos="2137">
          <p15:clr>
            <a:srgbClr val="FBAE40"/>
          </p15:clr>
        </p15:guide>
        <p15:guide id="2" pos="5700">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userDrawn="1">
  <p:cSld name="Custom">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220E9A7C-FB74-480B-8212-8CE5C1AF5D1B}"/>
              </a:ext>
            </a:extLst>
          </p:cNvPr>
          <p:cNvGraphicFramePr>
            <a:graphicFrameLocks noChangeAspect="1"/>
          </p:cNvGraphicFramePr>
          <p:nvPr userDrawn="1">
            <p:custDataLst>
              <p:tags r:id="rId1"/>
            </p:custDataLst>
            <p:extLst>
              <p:ext uri="{D42A27DB-BD31-4B8C-83A1-F6EECF244321}">
                <p14:modId xmlns:p14="http://schemas.microsoft.com/office/powerpoint/2010/main" val="6702509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592" imgH="591" progId="TCLayout.ActiveDocument.1">
                  <p:embed/>
                </p:oleObj>
              </mc:Choice>
              <mc:Fallback>
                <p:oleObj name="think-cell Slide" r:id="rId7" imgW="592" imgH="591" progId="TCLayout.ActiveDocument.1">
                  <p:embed/>
                  <p:pic>
                    <p:nvPicPr>
                      <p:cNvPr id="2" name="Object 1" hidden="1">
                        <a:extLst>
                          <a:ext uri="{FF2B5EF4-FFF2-40B4-BE49-F238E27FC236}">
                            <a16:creationId xmlns:a16="http://schemas.microsoft.com/office/drawing/2014/main" id="{220E9A7C-FB74-480B-8212-8CE5C1AF5D1B}"/>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7" name="5. Source" hidden="1">
            <a:extLst>
              <a:ext uri="{FF2B5EF4-FFF2-40B4-BE49-F238E27FC236}">
                <a16:creationId xmlns:a16="http://schemas.microsoft.com/office/drawing/2014/main" id="{09F9A864-CDB7-4063-BBF8-591908AA18D0}"/>
              </a:ext>
            </a:extLst>
          </p:cNvPr>
          <p:cNvSpPr txBox="1"/>
          <p:nvPr userDrawn="1">
            <p:custDataLst>
              <p:tags r:id="rId2"/>
            </p:custDataLst>
          </p:nvPr>
        </p:nvSpPr>
        <p:spPr>
          <a:xfrm>
            <a:off x="554735" y="6501669"/>
            <a:ext cx="7277861" cy="123111"/>
          </a:xfrm>
          <a:prstGeom prst="rect">
            <a:avLst/>
          </a:prstGeom>
        </p:spPr>
        <p:txBody>
          <a:bodyPr vert="horz" wrap="square" lIns="0" tIns="0" rIns="0" bIns="0" rtlCol="0" anchor="t">
            <a:spAutoFit/>
          </a:bodyPr>
          <a:lstStyle>
            <a:lvl1pPr indent="0">
              <a:lnSpc>
                <a:spcPct val="100000"/>
              </a:lnSpc>
              <a:spcBef>
                <a:spcPts val="300"/>
              </a:spcBef>
              <a:spcAft>
                <a:spcPts val="300"/>
              </a:spcAft>
              <a:buFont typeface="Segoe UI" panose="020B0502040204020203" pitchFamily="34" charset="0"/>
              <a:buChar char="​"/>
              <a:defRPr lang="en-US" sz="900" dirty="0">
                <a:cs typeface="Arial" panose="020B0604020202020204" pitchFamily="34" charset="0"/>
              </a:defRPr>
            </a:lvl1pPr>
            <a:lvl2pPr marL="228600" indent="-225425">
              <a:lnSpc>
                <a:spcPct val="100000"/>
              </a:lnSpc>
              <a:spcBef>
                <a:spcPts val="0"/>
              </a:spcBef>
              <a:spcAft>
                <a:spcPts val="300"/>
              </a:spcAft>
              <a:buFont typeface="Wingdings" panose="05000000000000000000" pitchFamily="2" charset="2"/>
              <a:buChar char=""/>
              <a:defRPr sz="1600">
                <a:cs typeface="Arial" panose="020B0604020202020204" pitchFamily="34" charset="0"/>
              </a:defRPr>
            </a:lvl2pPr>
            <a:lvl3pPr marL="515938" indent="-287338">
              <a:lnSpc>
                <a:spcPct val="100000"/>
              </a:lnSpc>
              <a:spcBef>
                <a:spcPts val="0"/>
              </a:spcBef>
              <a:spcAft>
                <a:spcPts val="300"/>
              </a:spcAft>
              <a:buFont typeface="Arial" panose="020B0604020202020204" pitchFamily="34" charset="0"/>
              <a:buChar char="—"/>
              <a:defRPr sz="1600">
                <a:cs typeface="Arial" panose="020B0604020202020204" pitchFamily="34" charset="0"/>
              </a:defRPr>
            </a:lvl3pPr>
            <a:lvl4pPr marL="742950" indent="-182563">
              <a:lnSpc>
                <a:spcPct val="100000"/>
              </a:lnSpc>
              <a:spcBef>
                <a:spcPts val="0"/>
              </a:spcBef>
              <a:spcAft>
                <a:spcPts val="300"/>
              </a:spcAft>
              <a:buFont typeface="Arial" panose="020B0604020202020204" pitchFamily="34" charset="0"/>
              <a:buChar char="»"/>
              <a:defRPr sz="1600">
                <a:cs typeface="Arial" panose="020B0604020202020204" pitchFamily="34" charset="0"/>
              </a:defRPr>
            </a:lvl4pPr>
            <a:lvl5pPr marL="914400" indent="-136525">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rtl="0"/>
            <a:r>
              <a:rPr lang="en-US" sz="800">
                <a:latin typeface="+mn-lt"/>
                <a:ea typeface="+mn-ea"/>
                <a:cs typeface="+mn-cs"/>
              </a:rPr>
              <a:t>Source: …</a:t>
            </a:r>
          </a:p>
        </p:txBody>
      </p:sp>
      <p:sp>
        <p:nvSpPr>
          <p:cNvPr id="8" name="1. On-page tracker">
            <a:extLst>
              <a:ext uri="{FF2B5EF4-FFF2-40B4-BE49-F238E27FC236}">
                <a16:creationId xmlns:a16="http://schemas.microsoft.com/office/drawing/2014/main" id="{BD5E1493-E8EF-4031-B447-85DA0B418111}"/>
              </a:ext>
            </a:extLst>
          </p:cNvPr>
          <p:cNvSpPr>
            <a:spLocks noGrp="1"/>
          </p:cNvSpPr>
          <p:nvPr>
            <p:ph type="body" sz="quarter" idx="10" hasCustomPrompt="1"/>
            <p:custDataLst>
              <p:tags r:id="rId3"/>
            </p:custDataLst>
          </p:nvPr>
        </p:nvSpPr>
        <p:spPr>
          <a:xfrm>
            <a:off x="554735" y="41597"/>
            <a:ext cx="3843338" cy="123111"/>
          </a:xfrm>
          <a:prstGeom prst="rect">
            <a:avLst/>
          </a:prstGeom>
          <a:ln w="6350">
            <a:noFill/>
            <a:miter lim="800000"/>
          </a:ln>
        </p:spPr>
        <p:txBody>
          <a:bodyPr vert="horz" wrap="square" lIns="0" tIns="0" rIns="0" bIns="0" rtlCol="0">
            <a:spAutoFit/>
          </a:bodyPr>
          <a:lstStyle>
            <a:lvl1pPr rtl="0">
              <a:defRPr lang="en-US" sz="800" b="0" dirty="0">
                <a:latin typeface="+mn-lt"/>
                <a:ea typeface="+mn-ea"/>
                <a:cs typeface="+mn-cs"/>
              </a:defRPr>
            </a:lvl1pPr>
          </a:lstStyle>
          <a:p>
            <a:pPr lvl="0">
              <a:buNone/>
            </a:pPr>
            <a:r>
              <a:rPr lang="en-US"/>
              <a:t>Add tracker</a:t>
            </a:r>
          </a:p>
        </p:txBody>
      </p:sp>
      <p:sp>
        <p:nvSpPr>
          <p:cNvPr id="11" name="Slide Number">
            <a:extLst>
              <a:ext uri="{FF2B5EF4-FFF2-40B4-BE49-F238E27FC236}">
                <a16:creationId xmlns:a16="http://schemas.microsoft.com/office/drawing/2014/main" id="{F565C1F8-4333-9A97-1031-A1AD0BF29163}"/>
              </a:ext>
            </a:extLst>
          </p:cNvPr>
          <p:cNvSpPr>
            <a:spLocks noChangeArrowheads="1"/>
          </p:cNvSpPr>
          <p:nvPr userDrawn="1">
            <p:custDataLst>
              <p:tags r:id="rId4"/>
            </p:custDataLst>
          </p:nvPr>
        </p:nvSpPr>
        <p:spPr bwMode="black">
          <a:xfrm>
            <a:off x="11742865" y="6608442"/>
            <a:ext cx="325501" cy="138499"/>
          </a:xfrm>
          <a:prstGeom prst="rect">
            <a:avLst/>
          </a:prstGeom>
          <a:noFill/>
          <a:ln w="9525" algn="ctr">
            <a:noFill/>
            <a:miter lim="800000"/>
            <a:headEnd/>
            <a:tailEnd/>
          </a:ln>
          <a:effectLst/>
        </p:spPr>
        <p:txBody>
          <a:bodyPr wrap="square" lIns="0" tIns="0" rIns="0" bIns="0" anchor="b">
            <a:spAutoFit/>
          </a:bodyPr>
          <a:lstStyle/>
          <a:p>
            <a:pPr algn="r" defTabSz="610744" rtl="0" fontAlgn="auto">
              <a:spcBef>
                <a:spcPts val="0"/>
              </a:spcBef>
              <a:spcAft>
                <a:spcPts val="0"/>
              </a:spcAft>
              <a:defRPr/>
            </a:pPr>
            <a:fld id="{4ABDCABE-3F10-B64C-92F1-862014417034}" type="slidenum">
              <a:rPr lang="en-US" sz="900" b="0" smtClean="0">
                <a:solidFill>
                  <a:schemeClr val="bg1"/>
                </a:solidFill>
                <a:latin typeface="+mn-lt"/>
                <a:ea typeface="+mn-ea"/>
                <a:cs typeface="+mn-cs"/>
              </a:rPr>
              <a:pPr algn="r" defTabSz="610744" rtl="0" fontAlgn="auto">
                <a:spcBef>
                  <a:spcPts val="0"/>
                </a:spcBef>
                <a:spcAft>
                  <a:spcPts val="0"/>
                </a:spcAft>
                <a:defRPr/>
              </a:pPr>
              <a:t>‹#›</a:t>
            </a:fld>
            <a:endParaRPr lang="en-US" sz="900" b="0">
              <a:solidFill>
                <a:schemeClr val="bg1"/>
              </a:solidFill>
              <a:latin typeface="+mn-lt"/>
              <a:ea typeface="+mn-ea"/>
              <a:cs typeface="+mn-cs"/>
            </a:endParaRPr>
          </a:p>
        </p:txBody>
      </p:sp>
      <p:sp>
        <p:nvSpPr>
          <p:cNvPr id="4" name="Slide Number">
            <a:extLst>
              <a:ext uri="{FF2B5EF4-FFF2-40B4-BE49-F238E27FC236}">
                <a16:creationId xmlns:a16="http://schemas.microsoft.com/office/drawing/2014/main" id="{5BD4EB0E-4BF2-B61E-F3E5-C43969986673}"/>
              </a:ext>
            </a:extLst>
          </p:cNvPr>
          <p:cNvSpPr>
            <a:spLocks noChangeArrowheads="1"/>
          </p:cNvSpPr>
          <p:nvPr userDrawn="1">
            <p:custDataLst>
              <p:tags r:id="rId5"/>
            </p:custDataLst>
          </p:nvPr>
        </p:nvSpPr>
        <p:spPr bwMode="black">
          <a:xfrm>
            <a:off x="11670298" y="6593930"/>
            <a:ext cx="325501" cy="138499"/>
          </a:xfrm>
          <a:prstGeom prst="rect">
            <a:avLst/>
          </a:prstGeom>
          <a:noFill/>
          <a:ln w="9525" algn="ctr">
            <a:noFill/>
            <a:miter lim="800000"/>
            <a:headEnd/>
            <a:tailEnd/>
          </a:ln>
          <a:effectLst/>
        </p:spPr>
        <p:txBody>
          <a:bodyPr wrap="square" lIns="0" tIns="0" rIns="0" bIns="0" anchor="b">
            <a:spAutoFit/>
          </a:bodyPr>
          <a:lstStyle/>
          <a:p>
            <a:pPr algn="r" defTabSz="610744" rtl="0" fontAlgn="auto">
              <a:spcBef>
                <a:spcPts val="0"/>
              </a:spcBef>
              <a:spcAft>
                <a:spcPts val="0"/>
              </a:spcAft>
              <a:defRPr/>
            </a:pPr>
            <a:fld id="{4ABDCABE-3F10-B64C-92F1-862014417034}" type="slidenum">
              <a:rPr lang="en-US" sz="900" b="0" smtClean="0">
                <a:solidFill>
                  <a:schemeClr val="tx1"/>
                </a:solidFill>
                <a:latin typeface="+mn-lt"/>
                <a:ea typeface="+mn-ea"/>
                <a:cs typeface="+mn-cs"/>
              </a:rPr>
              <a:pPr algn="r" defTabSz="610744" rtl="0" fontAlgn="auto">
                <a:spcBef>
                  <a:spcPts val="0"/>
                </a:spcBef>
                <a:spcAft>
                  <a:spcPts val="0"/>
                </a:spcAft>
                <a:defRPr/>
              </a:pPr>
              <a:t>‹#›</a:t>
            </a:fld>
            <a:endParaRPr lang="en-US" sz="900" b="0">
              <a:solidFill>
                <a:schemeClr val="tx1"/>
              </a:solidFill>
              <a:latin typeface="+mn-lt"/>
              <a:ea typeface="+mn-ea"/>
              <a:cs typeface="+mn-cs"/>
            </a:endParaRPr>
          </a:p>
        </p:txBody>
      </p:sp>
      <p:sp>
        <p:nvSpPr>
          <p:cNvPr id="3" name="Rectangle 2">
            <a:extLst>
              <a:ext uri="{FF2B5EF4-FFF2-40B4-BE49-F238E27FC236}">
                <a16:creationId xmlns:a16="http://schemas.microsoft.com/office/drawing/2014/main" id="{E26F2CAC-90D3-BC5E-86F1-D16EAAAC24EC}"/>
              </a:ext>
            </a:extLst>
          </p:cNvPr>
          <p:cNvSpPr/>
          <p:nvPr userDrawn="1"/>
        </p:nvSpPr>
        <p:spPr>
          <a:xfrm>
            <a:off x="8835087" y="6468534"/>
            <a:ext cx="2645276" cy="230832"/>
          </a:xfrm>
          <a:prstGeom prst="rect">
            <a:avLst/>
          </a:prstGeom>
        </p:spPr>
        <p:txBody>
          <a:bodyPr wrap="none">
            <a:spAutoFit/>
          </a:bodyPr>
          <a:lstStyle/>
          <a:p>
            <a:r>
              <a:rPr lang="fr-FR" sz="900"/>
              <a:t>Axis Bank Document Classification | Confidentiel</a:t>
            </a:r>
            <a:endParaRPr lang="en-IN" sz="900"/>
          </a:p>
        </p:txBody>
      </p:sp>
      <p:pic>
        <p:nvPicPr>
          <p:cNvPr id="5" name="Picture 4">
            <a:extLst>
              <a:ext uri="{FF2B5EF4-FFF2-40B4-BE49-F238E27FC236}">
                <a16:creationId xmlns:a16="http://schemas.microsoft.com/office/drawing/2014/main" id="{DEEF6BC6-993E-00C5-8D73-BDF93E428A34}"/>
              </a:ext>
            </a:extLst>
          </p:cNvPr>
          <p:cNvPicPr>
            <a:picLocks noChangeAspect="1"/>
          </p:cNvPicPr>
          <p:nvPr userDrawn="1"/>
        </p:nvPicPr>
        <p:blipFill rotWithShape="1">
          <a:blip r:embed="rId9"/>
          <a:srcRect l="6220" r="2448"/>
          <a:stretch/>
        </p:blipFill>
        <p:spPr>
          <a:xfrm>
            <a:off x="-1" y="6290085"/>
            <a:ext cx="12192001" cy="499898"/>
          </a:xfrm>
          <a:prstGeom prst="rect">
            <a:avLst/>
          </a:prstGeom>
        </p:spPr>
      </p:pic>
      <p:pic>
        <p:nvPicPr>
          <p:cNvPr id="6" name="Picture 5">
            <a:extLst>
              <a:ext uri="{FF2B5EF4-FFF2-40B4-BE49-F238E27FC236}">
                <a16:creationId xmlns:a16="http://schemas.microsoft.com/office/drawing/2014/main" id="{B0599C91-C168-B0F7-B666-069E65032394}"/>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Tree>
    <p:extLst>
      <p:ext uri="{BB962C8B-B14F-4D97-AF65-F5344CB8AC3E}">
        <p14:creationId xmlns:p14="http://schemas.microsoft.com/office/powerpoint/2010/main" val="227669276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itle Slide_3">
    <p:bg>
      <p:bgPr>
        <a:solidFill>
          <a:srgbClr val="F2F2F2"/>
        </a:soli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6B51F0EB-1292-4625-A183-DA897B2DFFD6}"/>
              </a:ext>
            </a:extLst>
          </p:cNvPr>
          <p:cNvGraphicFramePr>
            <a:graphicFrameLocks noChangeAspect="1"/>
          </p:cNvGraphicFramePr>
          <p:nvPr userDrawn="1">
            <p:custDataLst>
              <p:tags r:id="rId1"/>
            </p:custDataLst>
            <p:extLst>
              <p:ext uri="{D42A27DB-BD31-4B8C-83A1-F6EECF244321}">
                <p14:modId xmlns:p14="http://schemas.microsoft.com/office/powerpoint/2010/main" val="23206180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6B51F0EB-1292-4625-A183-DA897B2DFFD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9" name="Picture 8">
            <a:extLst>
              <a:ext uri="{FF2B5EF4-FFF2-40B4-BE49-F238E27FC236}">
                <a16:creationId xmlns:a16="http://schemas.microsoft.com/office/drawing/2014/main" id="{4B580DA9-4605-514F-944C-78EFF310CBDF}"/>
              </a:ext>
            </a:extLst>
          </p:cNvPr>
          <p:cNvPicPr>
            <a:picLocks noChangeAspect="1"/>
          </p:cNvPicPr>
          <p:nvPr userDrawn="1"/>
        </p:nvPicPr>
        <p:blipFill>
          <a:blip r:embed="rId5"/>
          <a:stretch>
            <a:fillRect/>
          </a:stretch>
        </p:blipFill>
        <p:spPr>
          <a:xfrm>
            <a:off x="-13478" y="5347868"/>
            <a:ext cx="12205477" cy="1067305"/>
          </a:xfrm>
          <a:prstGeom prst="rect">
            <a:avLst/>
          </a:prstGeom>
        </p:spPr>
      </p:pic>
      <p:sp>
        <p:nvSpPr>
          <p:cNvPr id="3" name="Text Placeholder 2">
            <a:extLst>
              <a:ext uri="{FF2B5EF4-FFF2-40B4-BE49-F238E27FC236}">
                <a16:creationId xmlns:a16="http://schemas.microsoft.com/office/drawing/2014/main" id="{FC4F64BF-19A6-4D08-AEB2-E8452B75905B}"/>
              </a:ext>
            </a:extLst>
          </p:cNvPr>
          <p:cNvSpPr>
            <a:spLocks noGrp="1"/>
          </p:cNvSpPr>
          <p:nvPr>
            <p:ph type="body" sz="quarter" idx="15" hasCustomPrompt="1"/>
          </p:nvPr>
        </p:nvSpPr>
        <p:spPr>
          <a:xfrm>
            <a:off x="525148" y="976479"/>
            <a:ext cx="8293100" cy="663136"/>
          </a:xfrm>
        </p:spPr>
        <p:txBody>
          <a:bodyPr lIns="91440" tIns="45720" rIns="91440" bIns="45720"/>
          <a:lstStyle>
            <a:lvl1pPr>
              <a:defRPr sz="4000" b="1">
                <a:solidFill>
                  <a:schemeClr val="tx2"/>
                </a:solidFill>
                <a:latin typeface="+mn-lt"/>
                <a:ea typeface="+mn-ea"/>
                <a:cs typeface="+mn-cs"/>
                <a:sym typeface="+mn-lt"/>
              </a:defRPr>
            </a:lvl1pPr>
            <a:lvl2pPr>
              <a:defRPr sz="4000" b="1">
                <a:solidFill>
                  <a:schemeClr val="tx2"/>
                </a:solidFill>
              </a:defRPr>
            </a:lvl2pPr>
            <a:lvl3pPr>
              <a:defRPr sz="4000" b="1">
                <a:solidFill>
                  <a:schemeClr val="tx2"/>
                </a:solidFill>
              </a:defRPr>
            </a:lvl3pPr>
            <a:lvl4pPr>
              <a:defRPr sz="4000" b="1">
                <a:solidFill>
                  <a:schemeClr val="tx2"/>
                </a:solidFill>
              </a:defRPr>
            </a:lvl4pPr>
            <a:lvl5pPr>
              <a:defRPr sz="4000" b="1">
                <a:solidFill>
                  <a:schemeClr val="tx2"/>
                </a:solidFill>
              </a:defRPr>
            </a:lvl5pPr>
          </a:lstStyle>
          <a:p>
            <a:pPr lvl="0"/>
            <a:r>
              <a:rPr lang="en-US" dirty="0"/>
              <a:t>Presentation title</a:t>
            </a:r>
          </a:p>
        </p:txBody>
      </p:sp>
      <p:sp>
        <p:nvSpPr>
          <p:cNvPr id="5" name="Text Placeholder 4">
            <a:extLst>
              <a:ext uri="{FF2B5EF4-FFF2-40B4-BE49-F238E27FC236}">
                <a16:creationId xmlns:a16="http://schemas.microsoft.com/office/drawing/2014/main" id="{0D2389B7-2B6E-45C1-8669-F77971568C32}"/>
              </a:ext>
            </a:extLst>
          </p:cNvPr>
          <p:cNvSpPr>
            <a:spLocks noGrp="1"/>
          </p:cNvSpPr>
          <p:nvPr>
            <p:ph type="body" sz="quarter" idx="16" hasCustomPrompt="1"/>
          </p:nvPr>
        </p:nvSpPr>
        <p:spPr>
          <a:xfrm>
            <a:off x="525148" y="1701160"/>
            <a:ext cx="8293100" cy="498342"/>
          </a:xfrm>
        </p:spPr>
        <p:txBody>
          <a:bodyPr lIns="91440" tIns="45720" rIns="91440" bIns="45720">
            <a:spAutoFit/>
          </a:bodyPr>
          <a:lstStyle>
            <a:lvl1pPr>
              <a:defRPr sz="2600">
                <a:latin typeface="+mn-lt"/>
                <a:ea typeface="+mn-ea"/>
                <a:cs typeface="+mn-cs"/>
                <a:sym typeface="+mn-lt"/>
              </a:defRPr>
            </a:lvl1pPr>
            <a:lvl2pPr>
              <a:defRPr sz="2600"/>
            </a:lvl2pPr>
            <a:lvl3pPr>
              <a:defRPr sz="2600"/>
            </a:lvl3pPr>
            <a:lvl4pPr>
              <a:defRPr sz="2600"/>
            </a:lvl4pPr>
            <a:lvl5pPr>
              <a:defRPr sz="2600"/>
            </a:lvl5pPr>
          </a:lstStyle>
          <a:p>
            <a:pPr lvl="0"/>
            <a:r>
              <a:rPr lang="en-US" dirty="0"/>
              <a:t>Sub title</a:t>
            </a:r>
          </a:p>
        </p:txBody>
      </p:sp>
      <p:sp>
        <p:nvSpPr>
          <p:cNvPr id="7" name="Text Placeholder 6">
            <a:extLst>
              <a:ext uri="{FF2B5EF4-FFF2-40B4-BE49-F238E27FC236}">
                <a16:creationId xmlns:a16="http://schemas.microsoft.com/office/drawing/2014/main" id="{F1A37B93-E0B6-431D-B897-87D74B6412DD}"/>
              </a:ext>
            </a:extLst>
          </p:cNvPr>
          <p:cNvSpPr>
            <a:spLocks noGrp="1"/>
          </p:cNvSpPr>
          <p:nvPr>
            <p:ph type="body" sz="quarter" idx="17" hasCustomPrompt="1"/>
          </p:nvPr>
        </p:nvSpPr>
        <p:spPr>
          <a:xfrm>
            <a:off x="525148" y="2261047"/>
            <a:ext cx="2743200" cy="298474"/>
          </a:xfrm>
        </p:spPr>
        <p:txBody>
          <a:bodyPr lIns="91440" tIns="45720" rIns="91440" bIns="45720"/>
          <a:lstStyle>
            <a:lvl1pPr>
              <a:defRPr sz="1400">
                <a:latin typeface="+mn-lt"/>
                <a:ea typeface="+mn-ea"/>
                <a:cs typeface="+mn-cs"/>
                <a:sym typeface="+mn-lt"/>
              </a:defRPr>
            </a:lvl1pPr>
          </a:lstStyle>
          <a:p>
            <a:pPr lvl="0"/>
            <a:r>
              <a:rPr lang="en-US" dirty="0"/>
              <a:t>05-01-2021</a:t>
            </a:r>
          </a:p>
        </p:txBody>
      </p:sp>
      <p:pic>
        <p:nvPicPr>
          <p:cNvPr id="17" name="Picture 16">
            <a:extLst>
              <a:ext uri="{FF2B5EF4-FFF2-40B4-BE49-F238E27FC236}">
                <a16:creationId xmlns:a16="http://schemas.microsoft.com/office/drawing/2014/main" id="{5C921DE3-9C01-0149-AE00-DED7851E0E89}"/>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
        <p:nvSpPr>
          <p:cNvPr id="10" name="Text Placeholder 23">
            <a:extLst>
              <a:ext uri="{FF2B5EF4-FFF2-40B4-BE49-F238E27FC236}">
                <a16:creationId xmlns:a16="http://schemas.microsoft.com/office/drawing/2014/main" id="{2E7B32C8-EE0C-4E06-ADBE-D1BD68A2CFAD}"/>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F8507340-EDF2-4390-980F-4691C688BEDC}"/>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9207731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24444914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4" name="Object 3" hidden="1"/>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6" name="Picture 15">
            <a:extLst>
              <a:ext uri="{FF2B5EF4-FFF2-40B4-BE49-F238E27FC236}">
                <a16:creationId xmlns:a16="http://schemas.microsoft.com/office/drawing/2014/main" id="{BC9DBF92-D397-4A6F-AD56-F00E9808D626}"/>
              </a:ext>
            </a:extLst>
          </p:cNvPr>
          <p:cNvPicPr>
            <a:picLocks noChangeAspect="1"/>
          </p:cNvPicPr>
          <p:nvPr userDrawn="1"/>
        </p:nvPicPr>
        <p:blipFill>
          <a:blip r:embed="rId5"/>
          <a:srcRect t="8275" b="20949"/>
          <a:stretch>
            <a:fillRect/>
          </a:stretch>
        </p:blipFill>
        <p:spPr>
          <a:xfrm>
            <a:off x="1" y="0"/>
            <a:ext cx="12192000" cy="5752618"/>
          </a:xfrm>
          <a:custGeom>
            <a:avLst/>
            <a:gdLst>
              <a:gd name="connsiteX0" fmla="*/ 0 w 12192000"/>
              <a:gd name="connsiteY0" fmla="*/ 0 h 5752618"/>
              <a:gd name="connsiteX1" fmla="*/ 12192000 w 12192000"/>
              <a:gd name="connsiteY1" fmla="*/ 0 h 5752618"/>
              <a:gd name="connsiteX2" fmla="*/ 12192000 w 12192000"/>
              <a:gd name="connsiteY2" fmla="*/ 5752618 h 5752618"/>
              <a:gd name="connsiteX3" fmla="*/ 0 w 12192000"/>
              <a:gd name="connsiteY3" fmla="*/ 5752618 h 5752618"/>
            </a:gdLst>
            <a:ahLst/>
            <a:cxnLst>
              <a:cxn ang="0">
                <a:pos x="connsiteX0" y="connsiteY0"/>
              </a:cxn>
              <a:cxn ang="0">
                <a:pos x="connsiteX1" y="connsiteY1"/>
              </a:cxn>
              <a:cxn ang="0">
                <a:pos x="connsiteX2" y="connsiteY2"/>
              </a:cxn>
              <a:cxn ang="0">
                <a:pos x="connsiteX3" y="connsiteY3"/>
              </a:cxn>
            </a:cxnLst>
            <a:rect l="l" t="t" r="r" b="b"/>
            <a:pathLst>
              <a:path w="12192000" h="5752618">
                <a:moveTo>
                  <a:pt x="0" y="0"/>
                </a:moveTo>
                <a:lnTo>
                  <a:pt x="12192000" y="0"/>
                </a:lnTo>
                <a:lnTo>
                  <a:pt x="12192000" y="5752618"/>
                </a:lnTo>
                <a:lnTo>
                  <a:pt x="0" y="5752618"/>
                </a:lnTo>
                <a:close/>
              </a:path>
            </a:pathLst>
          </a:custGeom>
        </p:spPr>
      </p:pic>
      <p:sp>
        <p:nvSpPr>
          <p:cNvPr id="17" name="Rectangle 16">
            <a:extLst>
              <a:ext uri="{FF2B5EF4-FFF2-40B4-BE49-F238E27FC236}">
                <a16:creationId xmlns:a16="http://schemas.microsoft.com/office/drawing/2014/main" id="{4969DE46-2993-4A27-B612-CF5599DDADEC}"/>
              </a:ext>
            </a:extLst>
          </p:cNvPr>
          <p:cNvSpPr/>
          <p:nvPr userDrawn="1"/>
        </p:nvSpPr>
        <p:spPr>
          <a:xfrm>
            <a:off x="1" y="0"/>
            <a:ext cx="12192000" cy="5752618"/>
          </a:xfrm>
          <a:prstGeom prst="rect">
            <a:avLst/>
          </a:prstGeom>
          <a:solidFill>
            <a:schemeClr val="tx1">
              <a:alpha val="52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latin typeface="+mn-lt"/>
              <a:ea typeface="+mn-ea"/>
              <a:cs typeface="+mn-cs"/>
              <a:sym typeface="+mn-lt"/>
            </a:endParaRPr>
          </a:p>
        </p:txBody>
      </p:sp>
      <p:sp>
        <p:nvSpPr>
          <p:cNvPr id="14" name="Rectangle 13"/>
          <p:cNvSpPr/>
          <p:nvPr userDrawn="1"/>
        </p:nvSpPr>
        <p:spPr>
          <a:xfrm>
            <a:off x="0" y="5752618"/>
            <a:ext cx="12192000" cy="1105382"/>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pic>
        <p:nvPicPr>
          <p:cNvPr id="28" name="Picture 27">
            <a:extLst>
              <a:ext uri="{FF2B5EF4-FFF2-40B4-BE49-F238E27FC236}">
                <a16:creationId xmlns:a16="http://schemas.microsoft.com/office/drawing/2014/main" id="{3C9A4D7F-FC13-44DC-9A87-620A6CD4F93F}"/>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35000" y="908154"/>
            <a:ext cx="2433600" cy="603454"/>
          </a:xfrm>
          <a:prstGeom prst="rect">
            <a:avLst/>
          </a:prstGeom>
        </p:spPr>
      </p:pic>
      <p:sp>
        <p:nvSpPr>
          <p:cNvPr id="27" name="Title 1"/>
          <p:cNvSpPr>
            <a:spLocks noGrp="1"/>
          </p:cNvSpPr>
          <p:nvPr>
            <p:ph type="ctrTitle" hasCustomPrompt="1"/>
          </p:nvPr>
        </p:nvSpPr>
        <p:spPr bwMode="ltGray">
          <a:xfrm>
            <a:off x="635000" y="2742415"/>
            <a:ext cx="7084565" cy="648968"/>
          </a:xfrm>
          <a:prstGeom prst="rect">
            <a:avLst/>
          </a:prstGeom>
        </p:spPr>
        <p:txBody>
          <a:bodyPr lIns="91440" tIns="45720" rIns="91440" bIns="45720" anchor="b">
            <a:normAutofit/>
          </a:bodyPr>
          <a:lstStyle>
            <a:lvl1pPr algn="l">
              <a:lnSpc>
                <a:spcPct val="93000"/>
              </a:lnSpc>
              <a:defRPr sz="4400" baseline="0">
                <a:solidFill>
                  <a:schemeClr val="bg1"/>
                </a:solidFill>
                <a:latin typeface="+mj-lt"/>
                <a:ea typeface="+mj-ea"/>
                <a:cs typeface="+mj-cs"/>
                <a:sym typeface="+mj-lt"/>
              </a:defRPr>
            </a:lvl1pPr>
          </a:lstStyle>
          <a:p>
            <a:r>
              <a:rPr lang="en-US" dirty="0"/>
              <a:t>Title</a:t>
            </a:r>
          </a:p>
        </p:txBody>
      </p:sp>
      <p:sp>
        <p:nvSpPr>
          <p:cNvPr id="22" name="Text Placeholder 6"/>
          <p:cNvSpPr>
            <a:spLocks noGrp="1"/>
          </p:cNvSpPr>
          <p:nvPr>
            <p:ph type="body" sz="quarter" idx="12" hasCustomPrompt="1"/>
          </p:nvPr>
        </p:nvSpPr>
        <p:spPr bwMode="black">
          <a:xfrm>
            <a:off x="635000" y="6129832"/>
            <a:ext cx="7084565" cy="328613"/>
          </a:xfrm>
          <a:prstGeom prst="rect">
            <a:avLst/>
          </a:prstGeom>
          <a:noFill/>
        </p:spPr>
        <p:txBody>
          <a:bodyPr lIns="91440" tIns="45720" rIns="91440" bIns="45720" anchor="ctr"/>
          <a:lstStyle>
            <a:lvl1pPr algn="l">
              <a:lnSpc>
                <a:spcPct val="110000"/>
              </a:lnSpc>
              <a:buNone/>
              <a:defRPr sz="1400" b="1" cap="all" baseline="0">
                <a:solidFill>
                  <a:schemeClr val="accent6"/>
                </a:solidFill>
                <a:latin typeface="+mn-lt"/>
                <a:ea typeface="+mn-ea"/>
                <a:cs typeface="+mn-cs"/>
                <a:sym typeface="+mn-lt"/>
              </a:defRPr>
            </a:lvl1pPr>
            <a:lvl2pPr algn="ctr">
              <a:buNone/>
              <a:defRPr/>
            </a:lvl2pPr>
            <a:lvl3pPr marL="0" indent="0" algn="ctr">
              <a:buNone/>
              <a:defRPr/>
            </a:lvl3pPr>
            <a:lvl4pPr marL="228600" indent="0" algn="ctr">
              <a:buNone/>
              <a:defRPr/>
            </a:lvl4pPr>
            <a:lvl5pPr marL="457200" indent="0" algn="ctr">
              <a:buNone/>
              <a:defRPr/>
            </a:lvl5pPr>
          </a:lstStyle>
          <a:p>
            <a:pPr lvl="0"/>
            <a:r>
              <a:rPr lang="en-US" dirty="0"/>
              <a:t>date</a:t>
            </a:r>
          </a:p>
        </p:txBody>
      </p:sp>
      <p:sp>
        <p:nvSpPr>
          <p:cNvPr id="26" name="Subtitle 2"/>
          <p:cNvSpPr>
            <a:spLocks noGrp="1"/>
          </p:cNvSpPr>
          <p:nvPr>
            <p:ph type="subTitle" idx="1" hasCustomPrompt="1"/>
          </p:nvPr>
        </p:nvSpPr>
        <p:spPr bwMode="white">
          <a:xfrm>
            <a:off x="635000" y="3824782"/>
            <a:ext cx="7084565" cy="411553"/>
          </a:xfrm>
          <a:prstGeom prst="rect">
            <a:avLst/>
          </a:prstGeom>
        </p:spPr>
        <p:txBody>
          <a:bodyPr lIns="91440" tIns="45720" rIns="91440" bIns="45720" anchor="ctr"/>
          <a:lstStyle>
            <a:lvl1pPr marL="0" indent="0" algn="l">
              <a:lnSpc>
                <a:spcPct val="110000"/>
              </a:lnSpc>
              <a:buNone/>
              <a:defRPr sz="2400" baseline="0">
                <a:solidFill>
                  <a:schemeClr val="bg1"/>
                </a:solidFill>
                <a:latin typeface="+mn-lt"/>
                <a:ea typeface="+mn-ea"/>
                <a:cs typeface="+mn-cs"/>
                <a:sym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35" name="Arrow: Pentagon 34">
            <a:extLst>
              <a:ext uri="{FF2B5EF4-FFF2-40B4-BE49-F238E27FC236}">
                <a16:creationId xmlns:a16="http://schemas.microsoft.com/office/drawing/2014/main" id="{83D13905-5FFE-4B47-86D8-AC11D1051D0E}"/>
              </a:ext>
            </a:extLst>
          </p:cNvPr>
          <p:cNvSpPr/>
          <p:nvPr userDrawn="1"/>
        </p:nvSpPr>
        <p:spPr>
          <a:xfrm>
            <a:off x="0" y="5671338"/>
            <a:ext cx="843280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36" name="Arrow: Pentagon 35">
            <a:extLst>
              <a:ext uri="{FF2B5EF4-FFF2-40B4-BE49-F238E27FC236}">
                <a16:creationId xmlns:a16="http://schemas.microsoft.com/office/drawing/2014/main" id="{6621BB21-EEC3-479D-B616-5F958284EE99}"/>
              </a:ext>
            </a:extLst>
          </p:cNvPr>
          <p:cNvSpPr/>
          <p:nvPr userDrawn="1"/>
        </p:nvSpPr>
        <p:spPr>
          <a:xfrm flipH="1">
            <a:off x="8117840" y="5671338"/>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36262647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2"/>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623595C0-772F-469B-ABBE-D61573D1F587}"/>
              </a:ext>
            </a:extLst>
          </p:cNvPr>
          <p:cNvGraphicFramePr>
            <a:graphicFrameLocks noChangeAspect="1"/>
          </p:cNvGraphicFramePr>
          <p:nvPr userDrawn="1">
            <p:custDataLst>
              <p:tags r:id="rId1"/>
            </p:custDataLst>
            <p:extLst>
              <p:ext uri="{D42A27DB-BD31-4B8C-83A1-F6EECF244321}">
                <p14:modId xmlns:p14="http://schemas.microsoft.com/office/powerpoint/2010/main" val="19768637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623595C0-772F-469B-ABBE-D61573D1F58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0C87E990-A2B3-4C7A-8A0E-8ADA58739C50}"/>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a:extLst>
              <a:ext uri="{FF2B5EF4-FFF2-40B4-BE49-F238E27FC236}">
                <a16:creationId xmlns:a16="http://schemas.microsoft.com/office/drawing/2014/main" id="{03759FE6-7268-4544-B9F2-4F7447B356F0}"/>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sp>
        <p:nvSpPr>
          <p:cNvPr id="5" name="Title 4"/>
          <p:cNvSpPr>
            <a:spLocks noGrp="1"/>
          </p:cNvSpPr>
          <p:nvPr>
            <p:ph type="title" hasCustomPrompt="1"/>
          </p:nvPr>
        </p:nvSpPr>
        <p:spPr>
          <a:xfrm>
            <a:off x="628652" y="622800"/>
            <a:ext cx="9343687"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9" name="Picture 8">
            <a:extLst>
              <a:ext uri="{FF2B5EF4-FFF2-40B4-BE49-F238E27FC236}">
                <a16:creationId xmlns:a16="http://schemas.microsoft.com/office/drawing/2014/main" id="{4F976DDD-A52D-443A-8E45-20FA74B8C4F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12">
            <a:extLst>
              <a:ext uri="{FF2B5EF4-FFF2-40B4-BE49-F238E27FC236}">
                <a16:creationId xmlns:a16="http://schemas.microsoft.com/office/drawing/2014/main" id="{761F4E9D-0E36-44D2-928D-9C6F02C96BA0}"/>
              </a:ext>
            </a:extLst>
          </p:cNvPr>
          <p:cNvSpPr>
            <a:spLocks noGrp="1"/>
          </p:cNvSpPr>
          <p:nvPr>
            <p:ph type="body" sz="quarter" idx="10" hasCustomPrompt="1"/>
          </p:nvPr>
        </p:nvSpPr>
        <p:spPr>
          <a:xfrm>
            <a:off x="628652" y="1139167"/>
            <a:ext cx="9343687"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5" name="Text Placeholder 23">
            <a:extLst>
              <a:ext uri="{FF2B5EF4-FFF2-40B4-BE49-F238E27FC236}">
                <a16:creationId xmlns:a16="http://schemas.microsoft.com/office/drawing/2014/main" id="{68F72DEB-E8DE-4173-86C0-7D4BE1A6F9E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94EF8B3E-9A48-48A0-A82E-A7BE649F509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5098137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 and Text">
    <p:bg>
      <p:bgPr>
        <a:solidFill>
          <a:schemeClr val="bg2"/>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B09B9720-E323-43A6-A4A2-C59D831D93E4}"/>
              </a:ext>
            </a:extLst>
          </p:cNvPr>
          <p:cNvGraphicFramePr>
            <a:graphicFrameLocks noChangeAspect="1"/>
          </p:cNvGraphicFramePr>
          <p:nvPr userDrawn="1">
            <p:custDataLst>
              <p:tags r:id="rId1"/>
            </p:custDataLst>
            <p:extLst>
              <p:ext uri="{D42A27DB-BD31-4B8C-83A1-F6EECF244321}">
                <p14:modId xmlns:p14="http://schemas.microsoft.com/office/powerpoint/2010/main" val="9596360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B09B9720-E323-43A6-A4A2-C59D831D93E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90F9CFF3-6860-42A0-8633-30D07278263D}"/>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2" name="Title 1">
            <a:extLst>
              <a:ext uri="{FF2B5EF4-FFF2-40B4-BE49-F238E27FC236}">
                <a16:creationId xmlns:a16="http://schemas.microsoft.com/office/drawing/2014/main" id="{9FCE4FFF-81B3-4CDA-B0A1-3363FFB22A6A}"/>
              </a:ext>
            </a:extLst>
          </p:cNvPr>
          <p:cNvSpPr>
            <a:spLocks noGrp="1"/>
          </p:cNvSpPr>
          <p:nvPr>
            <p:ph type="title" hasCustomPrompt="1"/>
          </p:nvPr>
        </p:nvSpPr>
        <p:spPr>
          <a:xfrm>
            <a:off x="630001" y="622800"/>
            <a:ext cx="9343687" cy="470898"/>
          </a:xfrm>
        </p:spPr>
        <p:txBody>
          <a:bodyPr/>
          <a:lstStyle>
            <a:lvl1pPr>
              <a:defRPr sz="3400">
                <a:latin typeface="+mj-lt"/>
                <a:ea typeface="+mj-ea"/>
                <a:cs typeface="+mj-cs"/>
                <a:sym typeface="+mj-lt"/>
              </a:defRPr>
            </a:lvl1pPr>
          </a:lstStyle>
          <a:p>
            <a:r>
              <a:rPr lang="en-US" dirty="0"/>
              <a:t>Click to add title</a:t>
            </a:r>
          </a:p>
        </p:txBody>
      </p:sp>
      <p:sp>
        <p:nvSpPr>
          <p:cNvPr id="8" name="Text Placeholder 7">
            <a:extLst>
              <a:ext uri="{FF2B5EF4-FFF2-40B4-BE49-F238E27FC236}">
                <a16:creationId xmlns:a16="http://schemas.microsoft.com/office/drawing/2014/main" id="{1F54B2F8-C51F-4566-BAC0-8A0C8E575488}"/>
              </a:ext>
            </a:extLst>
          </p:cNvPr>
          <p:cNvSpPr>
            <a:spLocks noGrp="1"/>
          </p:cNvSpPr>
          <p:nvPr>
            <p:ph type="body" sz="quarter" idx="10" hasCustomPrompt="1"/>
          </p:nvPr>
        </p:nvSpPr>
        <p:spPr>
          <a:xfrm>
            <a:off x="629399" y="2085628"/>
            <a:ext cx="10933801" cy="4089131"/>
          </a:xfrm>
        </p:spPr>
        <p:txBody>
          <a:bodyPr/>
          <a:lstStyle>
            <a:lvl1pPr>
              <a:lnSpc>
                <a:spcPct val="100000"/>
              </a:lnSpc>
              <a:spcBef>
                <a:spcPts val="0"/>
              </a:spcBef>
              <a:spcAft>
                <a:spcPts val="0"/>
              </a:spcAft>
              <a:defRPr sz="2000">
                <a:latin typeface="+mn-lt"/>
                <a:ea typeface="+mn-ea"/>
                <a:cs typeface="+mn-cs"/>
                <a:sym typeface="+mn-lt"/>
              </a:defRPr>
            </a:lvl1pPr>
            <a:lvl2pPr>
              <a:lnSpc>
                <a:spcPct val="100000"/>
              </a:lnSpc>
              <a:spcBef>
                <a:spcPts val="0"/>
              </a:spcBef>
              <a:spcAft>
                <a:spcPts val="0"/>
              </a:spcAft>
              <a:defRPr sz="2000">
                <a:latin typeface="+mn-lt"/>
                <a:ea typeface="+mn-ea"/>
                <a:cs typeface="+mn-cs"/>
                <a:sym typeface="+mn-lt"/>
              </a:defRPr>
            </a:lvl2pPr>
            <a:lvl3pPr>
              <a:lnSpc>
                <a:spcPct val="100000"/>
              </a:lnSpc>
              <a:spcBef>
                <a:spcPts val="0"/>
              </a:spcBef>
              <a:spcAft>
                <a:spcPts val="0"/>
              </a:spcAft>
              <a:defRPr sz="2000">
                <a:latin typeface="+mn-lt"/>
                <a:ea typeface="+mn-ea"/>
                <a:cs typeface="+mn-cs"/>
                <a:sym typeface="+mn-lt"/>
              </a:defRPr>
            </a:lvl3pPr>
            <a:lvl4pPr>
              <a:lnSpc>
                <a:spcPct val="100000"/>
              </a:lnSpc>
              <a:spcBef>
                <a:spcPts val="0"/>
              </a:spcBef>
              <a:spcAft>
                <a:spcPts val="0"/>
              </a:spcAft>
              <a:defRPr sz="2800">
                <a:latin typeface="+mn-lt"/>
                <a:ea typeface="+mn-ea"/>
                <a:cs typeface="+mn-cs"/>
                <a:sym typeface="+mn-lt"/>
              </a:defRPr>
            </a:lvl4pPr>
            <a:lvl5pPr>
              <a:lnSpc>
                <a:spcPct val="100000"/>
              </a:lnSpc>
              <a:spcBef>
                <a:spcPts val="0"/>
              </a:spcBef>
              <a:spcAft>
                <a:spcPts val="0"/>
              </a:spcAft>
              <a:defRPr sz="2800">
                <a:latin typeface="+mn-lt"/>
                <a:ea typeface="+mn-ea"/>
                <a:cs typeface="+mn-cs"/>
                <a:sym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4ED658D1-34D9-4452-8913-BCCA8A612262}"/>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sp>
        <p:nvSpPr>
          <p:cNvPr id="11" name="Text Placeholder 12">
            <a:extLst>
              <a:ext uri="{FF2B5EF4-FFF2-40B4-BE49-F238E27FC236}">
                <a16:creationId xmlns:a16="http://schemas.microsoft.com/office/drawing/2014/main" id="{18B0D37B-713B-499B-99B3-9332C0143862}"/>
              </a:ext>
            </a:extLst>
          </p:cNvPr>
          <p:cNvSpPr>
            <a:spLocks noGrp="1"/>
          </p:cNvSpPr>
          <p:nvPr>
            <p:ph type="body" sz="quarter" idx="11" hasCustomPrompt="1"/>
          </p:nvPr>
        </p:nvSpPr>
        <p:spPr>
          <a:xfrm>
            <a:off x="628652" y="1139167"/>
            <a:ext cx="9343687"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0" name="Text Placeholder 23">
            <a:extLst>
              <a:ext uri="{FF2B5EF4-FFF2-40B4-BE49-F238E27FC236}">
                <a16:creationId xmlns:a16="http://schemas.microsoft.com/office/drawing/2014/main" id="{EAC44A75-D338-4A39-B30D-8B5A0DC6146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54A9913E-01C5-4851-8C51-8A5A66E928E6}"/>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044296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Gray slice heading">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30173C50-CF24-4B7E-903E-965F7FF7A7D6}"/>
              </a:ext>
            </a:extLst>
          </p:cNvPr>
          <p:cNvGraphicFramePr>
            <a:graphicFrameLocks noChangeAspect="1"/>
          </p:cNvGraphicFramePr>
          <p:nvPr userDrawn="1">
            <p:custDataLst>
              <p:tags r:id="rId1"/>
            </p:custDataLst>
            <p:extLst>
              <p:ext uri="{D42A27DB-BD31-4B8C-83A1-F6EECF244321}">
                <p14:modId xmlns:p14="http://schemas.microsoft.com/office/powerpoint/2010/main" val="41260203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30173C50-CF24-4B7E-903E-965F7FF7A7D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E267FC9E-B144-4381-B55A-50EB12525F49}"/>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8" name="Rectangle 7"/>
          <p:cNvSpPr/>
          <p:nvPr userDrawn="1"/>
        </p:nvSpPr>
        <p:spPr bwMode="ltGray">
          <a:xfrm>
            <a:off x="1" y="-1309"/>
            <a:ext cx="4694400" cy="6859309"/>
          </a:xfrm>
          <a:prstGeom prst="rect">
            <a:avLst/>
          </a:prstGeom>
          <a:solidFill>
            <a:srgbClr val="F2F2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9" name="Title 1"/>
          <p:cNvSpPr>
            <a:spLocks noGrp="1"/>
          </p:cNvSpPr>
          <p:nvPr>
            <p:ph type="title" hasCustomPrompt="1"/>
          </p:nvPr>
        </p:nvSpPr>
        <p:spPr bwMode="ltGray">
          <a:xfrm>
            <a:off x="630000" y="1544274"/>
            <a:ext cx="3452400" cy="1495794"/>
          </a:xfrm>
          <a:noFill/>
        </p:spPr>
        <p:txBody>
          <a:bodyPr wrap="square" lIns="0" tIns="0" rIns="320040" bIns="0" anchor="b">
            <a:noAutofit/>
          </a:bodyPr>
          <a:lstStyle>
            <a:lvl1pPr>
              <a:defRPr sz="3200">
                <a:solidFill>
                  <a:schemeClr val="tx2"/>
                </a:solidFill>
                <a:latin typeface="+mj-lt"/>
                <a:ea typeface="+mj-ea"/>
                <a:cs typeface="+mj-cs"/>
                <a:sym typeface="+mj-lt"/>
              </a:defRPr>
            </a:lvl1pPr>
          </a:lstStyle>
          <a:p>
            <a:r>
              <a:rPr lang="en-US" dirty="0"/>
              <a:t>Click to add title</a:t>
            </a:r>
          </a:p>
        </p:txBody>
      </p:sp>
      <p:pic>
        <p:nvPicPr>
          <p:cNvPr id="13" name="Picture 12">
            <a:extLst>
              <a:ext uri="{FF2B5EF4-FFF2-40B4-BE49-F238E27FC236}">
                <a16:creationId xmlns:a16="http://schemas.microsoft.com/office/drawing/2014/main" id="{E9E3B9A0-6470-4233-BB68-98D286D22F0B}"/>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0" name="Text Placeholder 23">
            <a:extLst>
              <a:ext uri="{FF2B5EF4-FFF2-40B4-BE49-F238E27FC236}">
                <a16:creationId xmlns:a16="http://schemas.microsoft.com/office/drawing/2014/main" id="{437332F2-8F1B-4574-8560-5543E053576D}"/>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DF4B2B99-11E5-4D1C-BE10-1A4F521C3F15}"/>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3230144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Section header box">
    <p:bg bwMode="gray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1239A41A-7629-4F1F-B803-CDFB97C0111D}"/>
              </a:ext>
            </a:extLst>
          </p:cNvPr>
          <p:cNvGraphicFramePr>
            <a:graphicFrameLocks noChangeAspect="1"/>
          </p:cNvGraphicFramePr>
          <p:nvPr userDrawn="1">
            <p:custDataLst>
              <p:tags r:id="rId1"/>
            </p:custDataLst>
            <p:extLst>
              <p:ext uri="{D42A27DB-BD31-4B8C-83A1-F6EECF244321}">
                <p14:modId xmlns:p14="http://schemas.microsoft.com/office/powerpoint/2010/main" val="2752457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6" name="Object 5" hidden="1">
                        <a:extLst>
                          <a:ext uri="{FF2B5EF4-FFF2-40B4-BE49-F238E27FC236}">
                            <a16:creationId xmlns:a16="http://schemas.microsoft.com/office/drawing/2014/main" id="{1239A41A-7629-4F1F-B803-CDFB97C0111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752AD706-4178-415F-BF92-3474C5B246F4}"/>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2" name="Title 1"/>
          <p:cNvSpPr>
            <a:spLocks noGrp="1"/>
          </p:cNvSpPr>
          <p:nvPr>
            <p:ph type="title" hasCustomPrompt="1"/>
          </p:nvPr>
        </p:nvSpPr>
        <p:spPr bwMode="blackWhite">
          <a:xfrm>
            <a:off x="1284742" y="2668041"/>
            <a:ext cx="9620491" cy="3201026"/>
          </a:xfrm>
          <a:prstGeom prst="rect">
            <a:avLst/>
          </a:prstGeom>
          <a:ln w="9525">
            <a:solidFill>
              <a:schemeClr val="bg1"/>
            </a:solidFill>
          </a:ln>
        </p:spPr>
        <p:txBody>
          <a:bodyPr lIns="274320" tIns="274320" rIns="274320" bIns="137160"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bg1"/>
                </a:solidFill>
                <a:latin typeface="+mj-lt"/>
                <a:ea typeface="+mj-ea"/>
                <a:cs typeface="+mj-cs"/>
                <a:sym typeface="+mj-lt"/>
              </a:defRPr>
            </a:lvl1pPr>
          </a:lstStyle>
          <a:p>
            <a:r>
              <a:rPr lang="en-US" dirty="0"/>
              <a:t>Click to add big statement text</a:t>
            </a:r>
          </a:p>
        </p:txBody>
      </p:sp>
      <p:sp>
        <p:nvSpPr>
          <p:cNvPr id="59" name="Rectangle 58"/>
          <p:cNvSpPr/>
          <p:nvPr userDrawn="1"/>
        </p:nvSpPr>
        <p:spPr bwMode="white">
          <a:xfrm>
            <a:off x="1284743" y="1428131"/>
            <a:ext cx="947672" cy="947672"/>
          </a:xfrm>
          <a:prstGeom prst="rect">
            <a:avLst/>
          </a:prstGeom>
          <a:noFill/>
          <a:ln>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pic>
        <p:nvPicPr>
          <p:cNvPr id="11" name="Picture 10">
            <a:extLst>
              <a:ext uri="{FF2B5EF4-FFF2-40B4-BE49-F238E27FC236}">
                <a16:creationId xmlns:a16="http://schemas.microsoft.com/office/drawing/2014/main" id="{F35CA0F6-9534-44CD-84F0-A7CC52D972DB}"/>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3" name="Picture 12">
            <a:extLst>
              <a:ext uri="{FF2B5EF4-FFF2-40B4-BE49-F238E27FC236}">
                <a16:creationId xmlns:a16="http://schemas.microsoft.com/office/drawing/2014/main" id="{E500A8A2-8B25-46D0-8B3E-21BA93215600}"/>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2" name="Text Placeholder 23">
            <a:extLst>
              <a:ext uri="{FF2B5EF4-FFF2-40B4-BE49-F238E27FC236}">
                <a16:creationId xmlns:a16="http://schemas.microsoft.com/office/drawing/2014/main" id="{4C4ED94E-E5B8-4D83-86A6-2BA7B51EBC4B}"/>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0" name="Text Placeholder 5">
            <a:extLst>
              <a:ext uri="{FF2B5EF4-FFF2-40B4-BE49-F238E27FC236}">
                <a16:creationId xmlns:a16="http://schemas.microsoft.com/office/drawing/2014/main" id="{61B32748-768C-4A73-95D3-815574C06C78}"/>
              </a:ext>
            </a:extLst>
          </p:cNvPr>
          <p:cNvSpPr>
            <a:spLocks noGrp="1"/>
          </p:cNvSpPr>
          <p:nvPr>
            <p:ph type="body" sz="quarter" idx="19" hasCustomPrompt="1"/>
          </p:nvPr>
        </p:nvSpPr>
        <p:spPr>
          <a:xfrm>
            <a:off x="11101388" y="6463948"/>
            <a:ext cx="461963" cy="285196"/>
          </a:xfrm>
        </p:spPr>
        <p:txBody>
          <a:bodyPr anchor="ctr"/>
          <a:lstStyle>
            <a:lvl1pPr algn="r">
              <a:defRPr sz="900">
                <a:solidFill>
                  <a:schemeClr val="bg1"/>
                </a:solidFill>
                <a:latin typeface="+mn-lt"/>
                <a:ea typeface="+mn-ea"/>
                <a:cs typeface="+mn-cs"/>
                <a:sym typeface="+mn-lt"/>
              </a:defRPr>
            </a:lvl1pPr>
          </a:lstStyle>
          <a:p>
            <a:pPr lvl="0"/>
            <a:r>
              <a:rPr lang="en-US" dirty="0"/>
              <a:t>‹#›</a:t>
            </a:r>
          </a:p>
        </p:txBody>
      </p:sp>
    </p:spTree>
    <p:extLst>
      <p:ext uri="{BB962C8B-B14F-4D97-AF65-F5344CB8AC3E}">
        <p14:creationId xmlns:p14="http://schemas.microsoft.com/office/powerpoint/2010/main" val="16860103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Section header line">
    <p:bg bwMode="black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D9C3BE1A-4805-402D-A84F-5B9428636E75}"/>
              </a:ext>
            </a:extLst>
          </p:cNvPr>
          <p:cNvGraphicFramePr>
            <a:graphicFrameLocks noChangeAspect="1"/>
          </p:cNvGraphicFramePr>
          <p:nvPr userDrawn="1">
            <p:custDataLst>
              <p:tags r:id="rId1"/>
            </p:custDataLst>
            <p:extLst>
              <p:ext uri="{D42A27DB-BD31-4B8C-83A1-F6EECF244321}">
                <p14:modId xmlns:p14="http://schemas.microsoft.com/office/powerpoint/2010/main" val="27161912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D9C3BE1A-4805-402D-A84F-5B9428636E7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4A414F2-57A8-4774-A51E-0FEEEBE2B8CC}"/>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47" name="Title 1"/>
          <p:cNvSpPr>
            <a:spLocks noGrp="1"/>
          </p:cNvSpPr>
          <p:nvPr>
            <p:ph type="title" hasCustomPrompt="1"/>
          </p:nvPr>
        </p:nvSpPr>
        <p:spPr bwMode="blackWhite">
          <a:xfrm>
            <a:off x="630000" y="3826800"/>
            <a:ext cx="10936800" cy="2041200"/>
          </a:xfrm>
        </p:spPr>
        <p:txBody>
          <a:bodyPr anchor="t">
            <a:noAutofit/>
          </a:bodyPr>
          <a:lstStyle>
            <a:lvl1pPr>
              <a:defRPr sz="5400">
                <a:solidFill>
                  <a:schemeClr val="bg1"/>
                </a:solidFill>
                <a:latin typeface="+mj-lt"/>
                <a:ea typeface="+mj-ea"/>
                <a:cs typeface="+mj-cs"/>
                <a:sym typeface="+mj-lt"/>
              </a:defRPr>
            </a:lvl1pPr>
          </a:lstStyle>
          <a:p>
            <a:r>
              <a:rPr lang="en-US" dirty="0"/>
              <a:t>Click to add big statement text</a:t>
            </a:r>
          </a:p>
        </p:txBody>
      </p:sp>
      <p:cxnSp>
        <p:nvCxnSpPr>
          <p:cNvPr id="148" name="Straight Connector 147"/>
          <p:cNvCxnSpPr/>
          <p:nvPr userDrawn="1"/>
        </p:nvCxnSpPr>
        <p:spPr bwMode="white">
          <a:xfrm>
            <a:off x="618898" y="3680016"/>
            <a:ext cx="11576304" cy="0"/>
          </a:xfrm>
          <a:prstGeom prst="line">
            <a:avLst/>
          </a:prstGeom>
          <a:ln w="19050" cmpd="sng">
            <a:solidFill>
              <a:schemeClr val="bg1"/>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3CAEE836-2733-4D42-B949-7DE74D21B55A}"/>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0" name="Picture 9">
            <a:extLst>
              <a:ext uri="{FF2B5EF4-FFF2-40B4-BE49-F238E27FC236}">
                <a16:creationId xmlns:a16="http://schemas.microsoft.com/office/drawing/2014/main" id="{F81BCAC0-1FF1-471F-8FF2-141CEBA728A1}"/>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3" name="Text Placeholder 23">
            <a:extLst>
              <a:ext uri="{FF2B5EF4-FFF2-40B4-BE49-F238E27FC236}">
                <a16:creationId xmlns:a16="http://schemas.microsoft.com/office/drawing/2014/main" id="{3BDF6E73-99C2-4B2F-B1BA-E61DE5B562E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06F1E9C9-F5A0-4706-A626-28224D46598D}"/>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4662405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White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E655119C-8126-49D2-8852-3A4CF3261938}"/>
              </a:ext>
            </a:extLst>
          </p:cNvPr>
          <p:cNvGraphicFramePr>
            <a:graphicFrameLocks noChangeAspect="1"/>
          </p:cNvGraphicFramePr>
          <p:nvPr userDrawn="1">
            <p:custDataLst>
              <p:tags r:id="rId1"/>
            </p:custDataLst>
            <p:extLst>
              <p:ext uri="{D42A27DB-BD31-4B8C-83A1-F6EECF244321}">
                <p14:modId xmlns:p14="http://schemas.microsoft.com/office/powerpoint/2010/main" val="42020518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E655119C-8126-49D2-8852-3A4CF326193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4321DED-2B90-40C4-B62C-12973E22E948}"/>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6" name="Picture 15"/>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4064994" y="0"/>
            <a:ext cx="416951" cy="6858000"/>
          </a:xfrm>
          <a:prstGeom prst="rect">
            <a:avLst/>
          </a:prstGeom>
        </p:spPr>
      </p:pic>
      <p:sp>
        <p:nvSpPr>
          <p:cNvPr id="26" name="Rectangle 25"/>
          <p:cNvSpPr/>
          <p:nvPr userDrawn="1"/>
        </p:nvSpPr>
        <p:spPr bwMode="white">
          <a:xfrm>
            <a:off x="0" y="0"/>
            <a:ext cx="407950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7" name="Title 4"/>
          <p:cNvSpPr>
            <a:spLocks noGrp="1"/>
          </p:cNvSpPr>
          <p:nvPr>
            <p:ph type="title" hasCustomPrompt="1"/>
          </p:nvPr>
        </p:nvSpPr>
        <p:spPr>
          <a:xfrm>
            <a:off x="630000" y="2681103"/>
            <a:ext cx="3127881" cy="1495794"/>
          </a:xfrm>
          <a:prstGeom prst="rect">
            <a:avLst/>
          </a:prstGeom>
        </p:spPr>
        <p:txBody>
          <a:bodyPr anchor="ctr">
            <a:noAutofit/>
          </a:bodyPr>
          <a:lstStyle>
            <a:lvl1pPr>
              <a:defRPr sz="3200">
                <a:solidFill>
                  <a:schemeClr val="tx2"/>
                </a:solidFill>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722C2A2C-5935-4C63-8313-DE7F9FF7B348}"/>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0" name="Text Placeholder 23">
            <a:extLst>
              <a:ext uri="{FF2B5EF4-FFF2-40B4-BE49-F238E27FC236}">
                <a16:creationId xmlns:a16="http://schemas.microsoft.com/office/drawing/2014/main" id="{7B5687CB-70AC-4568-A2B3-AA82E9A4A3A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013A041B-0EEE-47B2-A1A1-DAB29FE484C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2715072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Green highlight">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847DE7F-E716-48CB-90C6-7AA228C29E53}"/>
              </a:ext>
            </a:extLst>
          </p:cNvPr>
          <p:cNvGraphicFramePr>
            <a:graphicFrameLocks noChangeAspect="1"/>
          </p:cNvGraphicFramePr>
          <p:nvPr userDrawn="1">
            <p:custDataLst>
              <p:tags r:id="rId1"/>
            </p:custDataLst>
            <p:extLst>
              <p:ext uri="{D42A27DB-BD31-4B8C-83A1-F6EECF244321}">
                <p14:modId xmlns:p14="http://schemas.microsoft.com/office/powerpoint/2010/main" val="31697031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F847DE7F-E716-48CB-90C6-7AA228C29E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1FE6ED6B-B09B-4F07-ACB2-28E5F2E6ACE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7165606" y="0"/>
            <a:ext cx="416951" cy="6858000"/>
          </a:xfrm>
          <a:prstGeom prst="rect">
            <a:avLst/>
          </a:prstGeom>
        </p:spPr>
      </p:pic>
      <p:sp>
        <p:nvSpPr>
          <p:cNvPr id="13" name="Rectangle 12"/>
          <p:cNvSpPr/>
          <p:nvPr userDrawn="1"/>
        </p:nvSpPr>
        <p:spPr bwMode="white">
          <a:xfrm>
            <a:off x="0" y="0"/>
            <a:ext cx="7171956"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3" name="Title 3"/>
          <p:cNvSpPr>
            <a:spLocks noGrp="1"/>
          </p:cNvSpPr>
          <p:nvPr>
            <p:ph type="title" hasCustomPrompt="1"/>
          </p:nvPr>
        </p:nvSpPr>
        <p:spPr>
          <a:xfrm>
            <a:off x="630000" y="622800"/>
            <a:ext cx="62568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12" name="Picture 11">
            <a:extLst>
              <a:ext uri="{FF2B5EF4-FFF2-40B4-BE49-F238E27FC236}">
                <a16:creationId xmlns:a16="http://schemas.microsoft.com/office/drawing/2014/main" id="{B7087CAD-8279-40DC-8F23-2EA86E2F8964}"/>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8" name="Text Placeholder 12">
            <a:extLst>
              <a:ext uri="{FF2B5EF4-FFF2-40B4-BE49-F238E27FC236}">
                <a16:creationId xmlns:a16="http://schemas.microsoft.com/office/drawing/2014/main" id="{9D13FDC0-0FA5-428B-B94F-D149782151C5}"/>
              </a:ext>
            </a:extLst>
          </p:cNvPr>
          <p:cNvSpPr>
            <a:spLocks noGrp="1"/>
          </p:cNvSpPr>
          <p:nvPr>
            <p:ph type="body" sz="quarter" idx="10" hasCustomPrompt="1"/>
          </p:nvPr>
        </p:nvSpPr>
        <p:spPr>
          <a:xfrm>
            <a:off x="628652" y="1139167"/>
            <a:ext cx="6256800"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ECD2AA37-F439-4174-87BC-8C0F3D45222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B9EBD4F6-607F-4143-9290-E4A11136D8A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1799267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Green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CCFD2302-E24D-422D-AF09-6B160CA753F4}"/>
              </a:ext>
            </a:extLst>
          </p:cNvPr>
          <p:cNvGraphicFramePr>
            <a:graphicFrameLocks noChangeAspect="1"/>
          </p:cNvGraphicFramePr>
          <p:nvPr userDrawn="1">
            <p:custDataLst>
              <p:tags r:id="rId1"/>
            </p:custDataLst>
            <p:extLst>
              <p:ext uri="{D42A27DB-BD31-4B8C-83A1-F6EECF244321}">
                <p14:modId xmlns:p14="http://schemas.microsoft.com/office/powerpoint/2010/main" val="8180411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CCFD2302-E24D-422D-AF09-6B160CA753F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1816C6C-B34C-49F5-8906-B3D08B8E01DE}"/>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11" name="Title 4"/>
          <p:cNvSpPr>
            <a:spLocks noGrp="1"/>
          </p:cNvSpPr>
          <p:nvPr>
            <p:ph type="title" hasCustomPrompt="1"/>
          </p:nvPr>
        </p:nvSpPr>
        <p:spPr>
          <a:xfrm>
            <a:off x="630000" y="2681103"/>
            <a:ext cx="3127881" cy="1495794"/>
          </a:xfrm>
          <a:prstGeom prst="rect">
            <a:avLst/>
          </a:prstGeom>
        </p:spPr>
        <p:txBody>
          <a:bodyPr anchor="ctr">
            <a:noAutofit/>
          </a:bodyPr>
          <a:lstStyle>
            <a:lvl1pPr>
              <a:defRPr sz="3200">
                <a:solidFill>
                  <a:schemeClr val="bg1"/>
                </a:solidFill>
                <a:latin typeface="+mj-lt"/>
                <a:ea typeface="+mj-ea"/>
                <a:cs typeface="+mj-cs"/>
                <a:sym typeface="+mj-lt"/>
              </a:defRPr>
            </a:lvl1pPr>
          </a:lstStyle>
          <a:p>
            <a:r>
              <a:rPr lang="en-US" dirty="0"/>
              <a:t>Click to add title</a:t>
            </a:r>
          </a:p>
        </p:txBody>
      </p:sp>
      <p:sp>
        <p:nvSpPr>
          <p:cNvPr id="13" name="Rectangle 12"/>
          <p:cNvSpPr/>
          <p:nvPr userDrawn="1"/>
        </p:nvSpPr>
        <p:spPr bwMode="white">
          <a:xfrm>
            <a:off x="4080763" y="-1309"/>
            <a:ext cx="8111237" cy="685930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pic>
        <p:nvPicPr>
          <p:cNvPr id="17" name="Picture 16">
            <a:extLst>
              <a:ext uri="{FF2B5EF4-FFF2-40B4-BE49-F238E27FC236}">
                <a16:creationId xmlns:a16="http://schemas.microsoft.com/office/drawing/2014/main" id="{734D9547-D155-430A-A6CF-602CAD3073E0}"/>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8EF2B4D5-D44C-4A55-88D5-2EE35B63C2C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AECB58B3-C758-487A-8898-F46DF17DF26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54719365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Green half">
    <p:bg bwMode="gray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62D74042-5930-4860-8DE2-A8C5629509A3}"/>
              </a:ext>
            </a:extLst>
          </p:cNvPr>
          <p:cNvGraphicFramePr>
            <a:graphicFrameLocks noChangeAspect="1"/>
          </p:cNvGraphicFramePr>
          <p:nvPr userDrawn="1">
            <p:custDataLst>
              <p:tags r:id="rId1"/>
            </p:custDataLst>
            <p:extLst>
              <p:ext uri="{D42A27DB-BD31-4B8C-83A1-F6EECF244321}">
                <p14:modId xmlns:p14="http://schemas.microsoft.com/office/powerpoint/2010/main" val="41966718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62D74042-5930-4860-8DE2-A8C5629509A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24C7D2A6-FA53-4CFF-A6BE-D155A833D26F}"/>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1" name="Picture 10"/>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5689582" y="0"/>
            <a:ext cx="416951" cy="6858000"/>
          </a:xfrm>
          <a:prstGeom prst="rect">
            <a:avLst/>
          </a:prstGeom>
        </p:spPr>
      </p:pic>
      <p:sp>
        <p:nvSpPr>
          <p:cNvPr id="12" name="Rectangle 11"/>
          <p:cNvSpPr/>
          <p:nvPr userDrawn="1"/>
        </p:nvSpPr>
        <p:spPr>
          <a:xfrm>
            <a:off x="6096000" y="0"/>
            <a:ext cx="6096000" cy="685800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3" name="Picture Placeholder 18"/>
          <p:cNvSpPr>
            <a:spLocks noGrp="1"/>
          </p:cNvSpPr>
          <p:nvPr>
            <p:ph type="pic" sz="quarter" idx="14" hasCustomPrompt="1"/>
          </p:nvPr>
        </p:nvSpPr>
        <p:spPr>
          <a:xfrm>
            <a:off x="6092021" y="0"/>
            <a:ext cx="6099977" cy="6858000"/>
          </a:xfrm>
          <a:prstGeom prst="rect">
            <a:avLst/>
          </a:prstGeom>
          <a:noFill/>
        </p:spPr>
        <p:txBody>
          <a:bodyPr lIns="914400" tIns="914400" rIns="914400" bIns="914400"/>
          <a:lstStyle>
            <a:lvl1pPr algn="ctr">
              <a:defRPr sz="1800" baseline="0">
                <a:latin typeface="+mn-lt"/>
                <a:ea typeface="+mn-ea"/>
                <a:cs typeface="+mn-cs"/>
                <a:sym typeface="+mn-lt"/>
              </a:defRPr>
            </a:lvl1pPr>
          </a:lstStyle>
          <a:p>
            <a:r>
              <a:rPr lang="en-US" dirty="0"/>
              <a:t>Click icon below to insert an image or remove this placeholder to use the whitespace in another way</a:t>
            </a:r>
          </a:p>
        </p:txBody>
      </p:sp>
      <p:sp>
        <p:nvSpPr>
          <p:cNvPr id="14" name="Title 1"/>
          <p:cNvSpPr>
            <a:spLocks noGrp="1"/>
          </p:cNvSpPr>
          <p:nvPr>
            <p:ph type="title" hasCustomPrompt="1"/>
          </p:nvPr>
        </p:nvSpPr>
        <p:spPr bwMode="black">
          <a:xfrm>
            <a:off x="630000" y="1785600"/>
            <a:ext cx="4388400" cy="3286800"/>
          </a:xfrm>
          <a:prstGeom prst="rect">
            <a:avLst/>
          </a:prstGeom>
          <a:noFill/>
        </p:spPr>
        <p:txBody>
          <a:bodyPr wrap="square" lIns="0" tIns="0" rIns="320040" bIns="0" anchor="ctr">
            <a:noAutofit/>
          </a:bodyPr>
          <a:lstStyle>
            <a:lvl1pPr>
              <a:defRPr sz="4400">
                <a:solidFill>
                  <a:schemeClr val="bg1"/>
                </a:solidFill>
                <a:latin typeface="+mj-lt"/>
                <a:ea typeface="+mj-ea"/>
                <a:cs typeface="+mj-cs"/>
                <a:sym typeface="+mj-lt"/>
              </a:defRPr>
            </a:lvl1pPr>
          </a:lstStyle>
          <a:p>
            <a:r>
              <a:rPr lang="en-US" dirty="0"/>
              <a:t>Click to add title</a:t>
            </a:r>
          </a:p>
        </p:txBody>
      </p:sp>
      <p:pic>
        <p:nvPicPr>
          <p:cNvPr id="19" name="Picture 18">
            <a:extLst>
              <a:ext uri="{FF2B5EF4-FFF2-40B4-BE49-F238E27FC236}">
                <a16:creationId xmlns:a16="http://schemas.microsoft.com/office/drawing/2014/main" id="{23D54194-69C6-4E25-AFA3-14D0209ADB34}"/>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5" name="Text Placeholder 23">
            <a:extLst>
              <a:ext uri="{FF2B5EF4-FFF2-40B4-BE49-F238E27FC236}">
                <a16:creationId xmlns:a16="http://schemas.microsoft.com/office/drawing/2014/main" id="{D7112087-C35B-4AB1-AC48-E4B40846C28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6" name="Slide Number Placeholder 5">
            <a:extLst>
              <a:ext uri="{FF2B5EF4-FFF2-40B4-BE49-F238E27FC236}">
                <a16:creationId xmlns:a16="http://schemas.microsoft.com/office/drawing/2014/main" id="{C9DBADAB-A97A-41B3-9B58-5186FA677F7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275404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Divider Slide - With Image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E48FA276-FBEC-47F0-B953-4E14B12D460E}"/>
              </a:ext>
            </a:extLst>
          </p:cNvPr>
          <p:cNvGraphicFramePr>
            <a:graphicFrameLocks noChangeAspect="1"/>
          </p:cNvGraphicFramePr>
          <p:nvPr userDrawn="1">
            <p:custDataLst>
              <p:tags r:id="rId1"/>
            </p:custDataLst>
            <p:extLst>
              <p:ext uri="{D42A27DB-BD31-4B8C-83A1-F6EECF244321}">
                <p14:modId xmlns:p14="http://schemas.microsoft.com/office/powerpoint/2010/main" val="26624086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E48FA276-FBEC-47F0-B953-4E14B12D460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5" name="Picture 14">
            <a:extLst>
              <a:ext uri="{FF2B5EF4-FFF2-40B4-BE49-F238E27FC236}">
                <a16:creationId xmlns:a16="http://schemas.microsoft.com/office/drawing/2014/main" id="{86DE42EB-1DF8-6940-B1D8-A2DA9B10196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lt"/>
              <a:ea typeface="+mn-ea"/>
              <a:cs typeface="+mn-cs"/>
              <a:sym typeface="+mn-lt"/>
            </a:endParaRPr>
          </a:p>
        </p:txBody>
      </p:sp>
      <p:sp>
        <p:nvSpPr>
          <p:cNvPr id="6" name="Text Placeholder 5">
            <a:extLst>
              <a:ext uri="{FF2B5EF4-FFF2-40B4-BE49-F238E27FC236}">
                <a16:creationId xmlns:a16="http://schemas.microsoft.com/office/drawing/2014/main" id="{9247B6F7-8190-41C6-B51E-A9B8E651DD7C}"/>
              </a:ext>
            </a:extLst>
          </p:cNvPr>
          <p:cNvSpPr>
            <a:spLocks noGrp="1"/>
          </p:cNvSpPr>
          <p:nvPr>
            <p:ph type="body" sz="quarter" idx="17" hasCustomPrompt="1"/>
          </p:nvPr>
        </p:nvSpPr>
        <p:spPr>
          <a:xfrm>
            <a:off x="628650" y="1547607"/>
            <a:ext cx="5200233" cy="391749"/>
          </a:xfrm>
        </p:spPr>
        <p:txBody>
          <a:bodyPr/>
          <a:lstStyle>
            <a:lvl1pPr>
              <a:defRPr sz="2000">
                <a:solidFill>
                  <a:schemeClr val="bg1"/>
                </a:solidFill>
                <a:latin typeface="+mn-lt"/>
                <a:ea typeface="+mn-ea"/>
                <a:cs typeface="+mn-cs"/>
                <a:sym typeface="+mn-lt"/>
              </a:defRPr>
            </a:lvl1pPr>
          </a:lstStyle>
          <a:p>
            <a:pPr lvl="0"/>
            <a:r>
              <a:rPr lang="en-US" dirty="0"/>
              <a:t>Sub Header</a:t>
            </a:r>
          </a:p>
        </p:txBody>
      </p:sp>
      <p:sp>
        <p:nvSpPr>
          <p:cNvPr id="3" name="Text Placeholder 2">
            <a:extLst>
              <a:ext uri="{FF2B5EF4-FFF2-40B4-BE49-F238E27FC236}">
                <a16:creationId xmlns:a16="http://schemas.microsoft.com/office/drawing/2014/main" id="{4272F84A-B7B3-49AA-90FC-963FDC6D0BCC}"/>
              </a:ext>
            </a:extLst>
          </p:cNvPr>
          <p:cNvSpPr>
            <a:spLocks noGrp="1"/>
          </p:cNvSpPr>
          <p:nvPr>
            <p:ph type="body" sz="quarter" idx="16" hasCustomPrompt="1"/>
          </p:nvPr>
        </p:nvSpPr>
        <p:spPr>
          <a:xfrm>
            <a:off x="628420" y="976479"/>
            <a:ext cx="5192088" cy="535798"/>
          </a:xfrm>
        </p:spPr>
        <p:txBody>
          <a:bodyPr anchor="b"/>
          <a:lstStyle>
            <a:lvl1pPr>
              <a:defRPr sz="4000" b="1">
                <a:solidFill>
                  <a:schemeClr val="bg1"/>
                </a:solidFill>
                <a:latin typeface="+mn-lt"/>
                <a:ea typeface="+mn-ea"/>
                <a:cs typeface="+mn-cs"/>
                <a:sym typeface="+mn-lt"/>
              </a:defRPr>
            </a:lvl1pPr>
          </a:lstStyle>
          <a:p>
            <a:pPr lvl="0"/>
            <a:r>
              <a:rPr lang="en-US" dirty="0"/>
              <a:t>Divider</a:t>
            </a:r>
          </a:p>
        </p:txBody>
      </p:sp>
      <p:sp>
        <p:nvSpPr>
          <p:cNvPr id="10" name="Footer Placeholder 4">
            <a:extLst>
              <a:ext uri="{FF2B5EF4-FFF2-40B4-BE49-F238E27FC236}">
                <a16:creationId xmlns:a16="http://schemas.microsoft.com/office/drawing/2014/main" id="{02ECCD8A-D303-0643-A8ED-A657FC2A6B5C}"/>
              </a:ext>
            </a:extLst>
          </p:cNvPr>
          <p:cNvSpPr>
            <a:spLocks noGrp="1"/>
          </p:cNvSpPr>
          <p:nvPr>
            <p:ph type="ftr" sz="quarter" idx="3"/>
          </p:nvPr>
        </p:nvSpPr>
        <p:spPr>
          <a:xfrm>
            <a:off x="8954819" y="6463946"/>
            <a:ext cx="2123080" cy="365125"/>
          </a:xfrm>
          <a:prstGeom prst="rect">
            <a:avLst/>
          </a:prstGeom>
        </p:spPr>
        <p:txBody>
          <a:bodyPr vert="horz" lIns="91440" tIns="45720" rIns="91440" bIns="45720" rtlCol="0" anchor="ctr"/>
          <a:lstStyle>
            <a:lvl1pPr algn="l">
              <a:defRPr sz="900" baseline="0">
                <a:solidFill>
                  <a:srgbClr val="231F20"/>
                </a:solidFill>
                <a:latin typeface="+mn-lt"/>
                <a:ea typeface="+mn-ea"/>
                <a:cs typeface="+mn-cs"/>
                <a:sym typeface="+mn-lt"/>
              </a:defRPr>
            </a:lvl1pPr>
          </a:lstStyle>
          <a:p>
            <a:endParaRPr lang="en-IN" dirty="0">
              <a:sym typeface="+mn-lt"/>
            </a:endParaRPr>
          </a:p>
        </p:txBody>
      </p:sp>
      <p:sp>
        <p:nvSpPr>
          <p:cNvPr id="12" name="Slide Number Placeholder 5">
            <a:extLst>
              <a:ext uri="{FF2B5EF4-FFF2-40B4-BE49-F238E27FC236}">
                <a16:creationId xmlns:a16="http://schemas.microsoft.com/office/drawing/2014/main" id="{E3DB86FB-C8F8-9D42-AEDE-2774161C8757}"/>
              </a:ext>
            </a:extLst>
          </p:cNvPr>
          <p:cNvSpPr>
            <a:spLocks noGrp="1"/>
          </p:cNvSpPr>
          <p:nvPr>
            <p:ph type="sldNum" sz="quarter" idx="4"/>
          </p:nvPr>
        </p:nvSpPr>
        <p:spPr>
          <a:xfrm>
            <a:off x="11309131" y="6474456"/>
            <a:ext cx="520264" cy="365125"/>
          </a:xfrm>
          <a:prstGeom prst="rect">
            <a:avLst/>
          </a:prstGeom>
        </p:spPr>
        <p:txBody>
          <a:bodyPr vert="horz" lIns="91440" tIns="45720" rIns="91440" bIns="45720" rtlCol="0" anchor="ctr"/>
          <a:lstStyle>
            <a:lvl1pPr algn="r">
              <a:defRPr sz="900" baseline="0">
                <a:solidFill>
                  <a:srgbClr val="231F20"/>
                </a:solidFill>
                <a:latin typeface="+mn-lt"/>
              </a:defRPr>
            </a:lvl1pPr>
          </a:lstStyle>
          <a:p>
            <a:fld id="{EDC58731-56C4-4DDC-976A-E0142B3CEE00}" type="slidenum">
              <a:rPr lang="en-IN" smtClean="0"/>
              <a:pPr/>
              <a:t>‹#›</a:t>
            </a:fld>
            <a:endParaRPr lang="en-IN" dirty="0">
              <a:latin typeface="+mn-lt"/>
            </a:endParaRPr>
          </a:p>
        </p:txBody>
      </p:sp>
      <p:pic>
        <p:nvPicPr>
          <p:cNvPr id="4" name="Picture 3"/>
          <p:cNvPicPr>
            <a:picLocks noChangeAspect="1"/>
          </p:cNvPicPr>
          <p:nvPr userDrawn="1"/>
        </p:nvPicPr>
        <p:blipFill rotWithShape="1">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rcRect l="30513" t="1" r="9904" b="504"/>
          <a:stretch/>
        </p:blipFill>
        <p:spPr>
          <a:xfrm>
            <a:off x="6070600" y="-28929"/>
            <a:ext cx="6186462" cy="6886929"/>
          </a:xfrm>
          <a:prstGeom prst="rect">
            <a:avLst/>
          </a:prstGeom>
        </p:spPr>
      </p:pic>
    </p:spTree>
    <p:extLst>
      <p:ext uri="{BB962C8B-B14F-4D97-AF65-F5344CB8AC3E}">
        <p14:creationId xmlns:p14="http://schemas.microsoft.com/office/powerpoint/2010/main" val="17322052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Green two third">
    <p:bg bwMode="grayWhite">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BC638D10-CB54-494B-B225-E24AFA05DC14}"/>
              </a:ext>
            </a:extLst>
          </p:cNvPr>
          <p:cNvGraphicFramePr>
            <a:graphicFrameLocks noChangeAspect="1"/>
          </p:cNvGraphicFramePr>
          <p:nvPr userDrawn="1">
            <p:custDataLst>
              <p:tags r:id="rId1"/>
            </p:custDataLst>
            <p:extLst>
              <p:ext uri="{D42A27DB-BD31-4B8C-83A1-F6EECF244321}">
                <p14:modId xmlns:p14="http://schemas.microsoft.com/office/powerpoint/2010/main" val="32366344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BC638D10-CB54-494B-B225-E24AFA05DC1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F0044CE3-8E28-4D80-8586-8014C300FA53}"/>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7409849" y="0"/>
            <a:ext cx="416951" cy="6858000"/>
          </a:xfrm>
          <a:prstGeom prst="rect">
            <a:avLst/>
          </a:prstGeom>
        </p:spPr>
      </p:pic>
      <p:sp>
        <p:nvSpPr>
          <p:cNvPr id="10" name="Rectangle 9"/>
          <p:cNvSpPr/>
          <p:nvPr userDrawn="1"/>
        </p:nvSpPr>
        <p:spPr bwMode="gray">
          <a:xfrm>
            <a:off x="7819543" y="0"/>
            <a:ext cx="437245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1" name="Picture Placeholder 5"/>
          <p:cNvSpPr>
            <a:spLocks noGrp="1"/>
          </p:cNvSpPr>
          <p:nvPr>
            <p:ph type="pic" sz="quarter" idx="11" hasCustomPrompt="1"/>
          </p:nvPr>
        </p:nvSpPr>
        <p:spPr>
          <a:xfrm>
            <a:off x="7820025" y="0"/>
            <a:ext cx="4371975" cy="6858000"/>
          </a:xfrm>
          <a:prstGeom prst="rect">
            <a:avLst/>
          </a:prstGeom>
          <a:noFill/>
        </p:spPr>
        <p:txBody>
          <a:bodyPr lIns="182880" tIns="914400" rIns="182880" bIns="914400"/>
          <a:lstStyle>
            <a:lvl1pPr algn="ctr">
              <a:defRPr sz="1600">
                <a:solidFill>
                  <a:schemeClr val="tx1"/>
                </a:solidFill>
                <a:latin typeface="+mn-lt"/>
                <a:ea typeface="+mn-ea"/>
                <a:cs typeface="+mn-cs"/>
                <a:sym typeface="+mn-lt"/>
              </a:defRPr>
            </a:lvl1pPr>
          </a:lstStyle>
          <a:p>
            <a:r>
              <a:rPr lang="en-US" dirty="0"/>
              <a:t>Click icon below to insert an image or remove this placeholder to use the whitespace in another way</a:t>
            </a:r>
          </a:p>
        </p:txBody>
      </p:sp>
      <p:sp>
        <p:nvSpPr>
          <p:cNvPr id="14" name="Title 1"/>
          <p:cNvSpPr>
            <a:spLocks noGrp="1"/>
          </p:cNvSpPr>
          <p:nvPr>
            <p:ph type="title" hasCustomPrompt="1"/>
          </p:nvPr>
        </p:nvSpPr>
        <p:spPr bwMode="blackWhite">
          <a:xfrm>
            <a:off x="630000" y="1804650"/>
            <a:ext cx="6247552" cy="3286800"/>
          </a:xfrm>
          <a:prstGeom prst="rect">
            <a:avLst/>
          </a:prstGeom>
        </p:spPr>
        <p:txBody>
          <a:bodyPr anchor="ctr">
            <a:noAutofit/>
          </a:bodyPr>
          <a:lstStyle>
            <a:lvl1pPr>
              <a:defRPr sz="4400">
                <a:solidFill>
                  <a:schemeClr val="bg1"/>
                </a:solidFill>
                <a:latin typeface="+mj-lt"/>
                <a:ea typeface="+mj-ea"/>
                <a:cs typeface="+mj-cs"/>
                <a:sym typeface="+mj-lt"/>
              </a:defRPr>
            </a:lvl1pPr>
          </a:lstStyle>
          <a:p>
            <a:r>
              <a:rPr lang="en-US" dirty="0"/>
              <a:t>Click to edit title</a:t>
            </a:r>
          </a:p>
        </p:txBody>
      </p:sp>
      <p:pic>
        <p:nvPicPr>
          <p:cNvPr id="17" name="Picture 16">
            <a:extLst>
              <a:ext uri="{FF2B5EF4-FFF2-40B4-BE49-F238E27FC236}">
                <a16:creationId xmlns:a16="http://schemas.microsoft.com/office/drawing/2014/main" id="{86C89C54-998B-479B-9208-EBE549D5768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175338E0-0356-4EE7-B17A-BDFA999EA09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15A264D3-873C-4B6F-99A7-DF26E1377DE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9130323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preserve="1" userDrawn="1">
  <p:cSld name="Left arro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D0483CCA-1097-4D19-88FD-CEA98AA11ECB}"/>
              </a:ext>
            </a:extLst>
          </p:cNvPr>
          <p:cNvGraphicFramePr>
            <a:graphicFrameLocks noChangeAspect="1"/>
          </p:cNvGraphicFramePr>
          <p:nvPr userDrawn="1">
            <p:custDataLst>
              <p:tags r:id="rId1"/>
            </p:custDataLst>
            <p:extLst>
              <p:ext uri="{D42A27DB-BD31-4B8C-83A1-F6EECF244321}">
                <p14:modId xmlns:p14="http://schemas.microsoft.com/office/powerpoint/2010/main" val="38663128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D0483CCA-1097-4D19-88FD-CEA98AA11EC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3F8E76B7-9AD9-408B-9B2D-66D77F627C2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6" name="Freeform 14"/>
          <p:cNvSpPr/>
          <p:nvPr userDrawn="1"/>
        </p:nvSpPr>
        <p:spPr bwMode="ltGray">
          <a:xfrm>
            <a:off x="1524" y="131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7" name="Title 2"/>
          <p:cNvSpPr>
            <a:spLocks noGrp="1"/>
          </p:cNvSpPr>
          <p:nvPr>
            <p:ph type="title" hasCustomPrompt="1"/>
          </p:nvPr>
        </p:nvSpPr>
        <p:spPr>
          <a:xfrm>
            <a:off x="630000" y="2764203"/>
            <a:ext cx="2478638" cy="1314311"/>
          </a:xfrm>
          <a:prstGeom prst="rect">
            <a:avLst/>
          </a:prstGeom>
        </p:spPr>
        <p:txBody>
          <a:bodyPr anchor="ctr">
            <a:noAutofit/>
          </a:bodyPr>
          <a:lstStyle>
            <a:lvl1pPr>
              <a:defRPr sz="3200" baseline="0">
                <a:solidFill>
                  <a:schemeClr val="tx2"/>
                </a:solidFill>
                <a:latin typeface="+mj-lt"/>
                <a:ea typeface="+mj-ea"/>
                <a:cs typeface="+mj-cs"/>
                <a:sym typeface="+mj-lt"/>
              </a:defRPr>
            </a:lvl1pPr>
          </a:lstStyle>
          <a:p>
            <a:r>
              <a:rPr lang="en-US" dirty="0">
                <a:solidFill>
                  <a:schemeClr val="tx2"/>
                </a:solidFill>
              </a:rPr>
              <a:t>Click to add title</a:t>
            </a:r>
          </a:p>
        </p:txBody>
      </p:sp>
      <p:pic>
        <p:nvPicPr>
          <p:cNvPr id="9" name="Picture 8"/>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3132442" y="3590399"/>
            <a:ext cx="1365250" cy="3382962"/>
          </a:xfrm>
          <a:custGeom>
            <a:avLst/>
            <a:gdLst>
              <a:gd name="connsiteX0" fmla="*/ 919541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264716 h 3382962"/>
              <a:gd name="connsiteX5" fmla="*/ 129871 w 1365250"/>
              <a:gd name="connsiteY5" fmla="*/ 3267601 h 3382962"/>
              <a:gd name="connsiteX6" fmla="*/ 0 w 1365250"/>
              <a:gd name="connsiteY6" fmla="*/ 0 h 3382962"/>
              <a:gd name="connsiteX7" fmla="*/ 909386 w 1365250"/>
              <a:gd name="connsiteY7" fmla="*/ 0 h 3382962"/>
              <a:gd name="connsiteX8" fmla="*/ 0 w 1365250"/>
              <a:gd name="connsiteY8" fmla="*/ 298560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19541" y="0"/>
                </a:moveTo>
                <a:lnTo>
                  <a:pt x="1365250" y="0"/>
                </a:lnTo>
                <a:lnTo>
                  <a:pt x="1365250" y="3382962"/>
                </a:lnTo>
                <a:lnTo>
                  <a:pt x="0" y="3382962"/>
                </a:lnTo>
                <a:lnTo>
                  <a:pt x="0" y="3264716"/>
                </a:lnTo>
                <a:lnTo>
                  <a:pt x="129871" y="3267601"/>
                </a:lnTo>
                <a:close/>
                <a:moveTo>
                  <a:pt x="0" y="0"/>
                </a:moveTo>
                <a:lnTo>
                  <a:pt x="909386" y="0"/>
                </a:lnTo>
                <a:lnTo>
                  <a:pt x="0" y="2985607"/>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10BC618-D085-4298-AF30-2FD640A647FD}"/>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2" name="Text Placeholder 23">
            <a:extLst>
              <a:ext uri="{FF2B5EF4-FFF2-40B4-BE49-F238E27FC236}">
                <a16:creationId xmlns:a16="http://schemas.microsoft.com/office/drawing/2014/main" id="{7ECAFD4C-C647-4076-8053-8ECD5A90475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7E20AC0A-8B3E-40A0-AF9A-04EC2E41D7DC}"/>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442067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preserve="1" userDrawn="1">
  <p:cSld name="Green left arrow">
    <p:bg>
      <p:bgPr>
        <a:solidFill>
          <a:srgbClr val="F2F2F2"/>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D1684E6-8C0C-4E28-8F2A-7DA8171DA671}"/>
              </a:ext>
            </a:extLst>
          </p:cNvPr>
          <p:cNvGraphicFramePr>
            <a:graphicFrameLocks noChangeAspect="1"/>
          </p:cNvGraphicFramePr>
          <p:nvPr userDrawn="1">
            <p:custDataLst>
              <p:tags r:id="rId1"/>
            </p:custDataLst>
            <p:extLst>
              <p:ext uri="{D42A27DB-BD31-4B8C-83A1-F6EECF244321}">
                <p14:modId xmlns:p14="http://schemas.microsoft.com/office/powerpoint/2010/main" val="39484309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5D1684E6-8C0C-4E28-8F2A-7DA8171DA67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CD0788C3-42E1-49EB-A173-B8C9C3DD9D57}"/>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2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6" name="Freeform 14"/>
          <p:cNvSpPr/>
          <p:nvPr userDrawn="1"/>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3" name="Title 2"/>
          <p:cNvSpPr>
            <a:spLocks noGrp="1"/>
          </p:cNvSpPr>
          <p:nvPr>
            <p:ph type="title" hasCustomPrompt="1"/>
          </p:nvPr>
        </p:nvSpPr>
        <p:spPr>
          <a:xfrm>
            <a:off x="630000" y="2764203"/>
            <a:ext cx="2478638" cy="1314311"/>
          </a:xfrm>
        </p:spPr>
        <p:txBody>
          <a:bodyPr anchor="ctr" anchorCtr="0">
            <a:noAutofit/>
          </a:bodyPr>
          <a:lstStyle>
            <a:lvl1pPr>
              <a:defRPr sz="3200" baseline="0">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6216" b="7716"/>
          <a:stretch/>
        </p:blipFill>
        <p:spPr>
          <a:xfrm rot="120000">
            <a:off x="2174642" y="3402828"/>
            <a:ext cx="2694666" cy="3461745"/>
          </a:xfrm>
          <a:custGeom>
            <a:avLst/>
            <a:gdLst>
              <a:gd name="connsiteX0" fmla="*/ 0 w 2694666"/>
              <a:gd name="connsiteY0" fmla="*/ 0 h 3461745"/>
              <a:gd name="connsiteX1" fmla="*/ 2694666 w 2694666"/>
              <a:gd name="connsiteY1" fmla="*/ 0 h 3461745"/>
              <a:gd name="connsiteX2" fmla="*/ 2694666 w 2694666"/>
              <a:gd name="connsiteY2" fmla="*/ 3461745 h 3461745"/>
              <a:gd name="connsiteX3" fmla="*/ 1325678 w 2694666"/>
              <a:gd name="connsiteY3" fmla="*/ 3461745 h 3461745"/>
              <a:gd name="connsiteX4" fmla="*/ 1671729 w 2694666"/>
              <a:gd name="connsiteY4" fmla="*/ 3449661 h 3461745"/>
              <a:gd name="connsiteX5" fmla="*/ 1894583 w 2694666"/>
              <a:gd name="connsiteY5" fmla="*/ 6023 h 3461745"/>
              <a:gd name="connsiteX6" fmla="*/ 1847153 w 2694666"/>
              <a:gd name="connsiteY6" fmla="*/ 12445 h 3461745"/>
              <a:gd name="connsiteX7" fmla="*/ 1149427 w 2694666"/>
              <a:gd name="connsiteY7" fmla="*/ 3461745 h 3461745"/>
              <a:gd name="connsiteX8" fmla="*/ 0 w 2694666"/>
              <a:gd name="connsiteY8" fmla="*/ 3461745 h 3461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4666" h="3461745">
                <a:moveTo>
                  <a:pt x="0" y="0"/>
                </a:moveTo>
                <a:lnTo>
                  <a:pt x="2694666" y="0"/>
                </a:lnTo>
                <a:lnTo>
                  <a:pt x="2694666" y="3461745"/>
                </a:lnTo>
                <a:lnTo>
                  <a:pt x="1325678" y="3461745"/>
                </a:lnTo>
                <a:lnTo>
                  <a:pt x="1671729" y="3449661"/>
                </a:lnTo>
                <a:lnTo>
                  <a:pt x="1894583" y="6023"/>
                </a:lnTo>
                <a:lnTo>
                  <a:pt x="1847153" y="12445"/>
                </a:lnTo>
                <a:lnTo>
                  <a:pt x="1149427" y="3461745"/>
                </a:lnTo>
                <a:lnTo>
                  <a:pt x="0" y="3461745"/>
                </a:lnTo>
                <a:close/>
              </a:path>
            </a:pathLst>
          </a:custGeom>
        </p:spPr>
      </p:pic>
      <p:pic>
        <p:nvPicPr>
          <p:cNvPr id="11" name="Picture 10">
            <a:extLst>
              <a:ext uri="{FF2B5EF4-FFF2-40B4-BE49-F238E27FC236}">
                <a16:creationId xmlns:a16="http://schemas.microsoft.com/office/drawing/2014/main" id="{1E8AD4F7-D0A3-4CAA-8C20-8670C962B9A3}"/>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B98E2F8D-D714-422A-9108-FE7071863C7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8B3E0BFF-D6AA-4B7F-A909-7D89DB4A9A4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7422813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preserve="1" userDrawn="1">
  <p:cSld name="Arrow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2844678565"/>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324" imgH="324" progId="TCLayout.ActiveDocument.1">
                  <p:embed/>
                </p:oleObj>
              </mc:Choice>
              <mc:Fallback>
                <p:oleObj name="think-cell Slide" r:id="rId4" imgW="324" imgH="324"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05D3087-9A39-4F02-B502-32656A33FB0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3" name="Pentagon 3"/>
          <p:cNvSpPr/>
          <p:nvPr userDrawn="1"/>
        </p:nvSpPr>
        <p:spPr bwMode="white">
          <a:xfrm>
            <a:off x="1" y="0"/>
            <a:ext cx="5426920" cy="6858000"/>
          </a:xfrm>
          <a:prstGeom prst="homePlate">
            <a:avLst>
              <a:gd name="adj" fmla="val 12939"/>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4"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chemeClr val="tx2"/>
                </a:solidFill>
                <a:latin typeface="+mj-lt"/>
                <a:ea typeface="+mj-ea"/>
                <a:cs typeface="+mj-cs"/>
                <a:sym typeface="+mj-lt"/>
              </a:defRPr>
            </a:lvl1pPr>
          </a:lstStyle>
          <a:p>
            <a:r>
              <a:rPr lang="en-US" dirty="0"/>
              <a:t>Click to add title</a:t>
            </a:r>
          </a:p>
        </p:txBody>
      </p:sp>
      <p:pic>
        <p:nvPicPr>
          <p:cNvPr id="15" name="Picture 14"/>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581525" y="3394392"/>
            <a:ext cx="1298575" cy="3571875"/>
          </a:xfrm>
          <a:custGeom>
            <a:avLst/>
            <a:gdLst>
              <a:gd name="connsiteX0" fmla="*/ 0 w 1298575"/>
              <a:gd name="connsiteY0" fmla="*/ 0 h 3571875"/>
              <a:gd name="connsiteX1" fmla="*/ 1298575 w 1298575"/>
              <a:gd name="connsiteY1" fmla="*/ 0 h 3571875"/>
              <a:gd name="connsiteX2" fmla="*/ 1298575 w 1298575"/>
              <a:gd name="connsiteY2" fmla="*/ 3571875 h 3571875"/>
              <a:gd name="connsiteX3" fmla="*/ 0 w 1298575"/>
              <a:gd name="connsiteY3" fmla="*/ 3571875 h 3571875"/>
              <a:gd name="connsiteX4" fmla="*/ 0 w 1298575"/>
              <a:gd name="connsiteY4" fmla="*/ 3465683 h 3571875"/>
              <a:gd name="connsiteX5" fmla="*/ 139700 w 1298575"/>
              <a:gd name="connsiteY5" fmla="*/ 3466783 h 3571875"/>
              <a:gd name="connsiteX6" fmla="*/ 841375 w 1298575"/>
              <a:gd name="connsiteY6" fmla="*/ 21908 h 3571875"/>
              <a:gd name="connsiteX7" fmla="*/ 0 w 1298575"/>
              <a:gd name="connsiteY7" fmla="*/ 2642743 h 357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8575" h="3571875">
                <a:moveTo>
                  <a:pt x="0" y="0"/>
                </a:moveTo>
                <a:lnTo>
                  <a:pt x="1298575" y="0"/>
                </a:lnTo>
                <a:lnTo>
                  <a:pt x="1298575" y="3571875"/>
                </a:lnTo>
                <a:lnTo>
                  <a:pt x="0" y="3571875"/>
                </a:lnTo>
                <a:lnTo>
                  <a:pt x="0" y="3465683"/>
                </a:lnTo>
                <a:lnTo>
                  <a:pt x="139700" y="3466783"/>
                </a:lnTo>
                <a:lnTo>
                  <a:pt x="841375" y="21908"/>
                </a:lnTo>
                <a:lnTo>
                  <a:pt x="0" y="2642743"/>
                </a:lnTo>
                <a:close/>
              </a:path>
            </a:pathLst>
          </a:cu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404DF7BD-1A5F-42E5-A2FF-42A22FED050A}"/>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184E3B97-DA7E-47F3-A5E1-42740A187E4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7862F42D-8703-4BB9-918F-3D5C4C3FBEB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9770178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preserve="1" userDrawn="1">
  <p:cSld name="Green arrow one third">
    <p:bg>
      <p:bgPr>
        <a:solidFill>
          <a:srgbClr val="F2F2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270B05B1-8E62-4B21-A2A6-44073BB7F531}"/>
              </a:ext>
            </a:extLst>
          </p:cNvPr>
          <p:cNvGraphicFramePr>
            <a:graphicFrameLocks noChangeAspect="1"/>
          </p:cNvGraphicFramePr>
          <p:nvPr userDrawn="1">
            <p:custDataLst>
              <p:tags r:id="rId1"/>
            </p:custDataLst>
            <p:extLst>
              <p:ext uri="{D42A27DB-BD31-4B8C-83A1-F6EECF244321}">
                <p14:modId xmlns:p14="http://schemas.microsoft.com/office/powerpoint/2010/main" val="25492762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270B05B1-8E62-4B21-A2A6-44073BB7F5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89F3672-C818-4795-866D-E081477EAE2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3" name="Pentagon 3"/>
          <p:cNvSpPr/>
          <p:nvPr userDrawn="1"/>
        </p:nvSpPr>
        <p:spPr bwMode="white">
          <a:xfrm>
            <a:off x="1" y="0"/>
            <a:ext cx="5426920"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4"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7562" b="6867"/>
          <a:stretch/>
        </p:blipFill>
        <p:spPr>
          <a:xfrm>
            <a:off x="3578059" y="3416300"/>
            <a:ext cx="2694666" cy="3441700"/>
          </a:xfrm>
          <a:custGeom>
            <a:avLst/>
            <a:gdLst>
              <a:gd name="connsiteX0" fmla="*/ 2040063 w 2694666"/>
              <a:gd name="connsiteY0" fmla="*/ 0 h 3441700"/>
              <a:gd name="connsiteX1" fmla="*/ 2694666 w 2694666"/>
              <a:gd name="connsiteY1" fmla="*/ 0 h 3441700"/>
              <a:gd name="connsiteX2" fmla="*/ 2694666 w 2694666"/>
              <a:gd name="connsiteY2" fmla="*/ 3441700 h 3441700"/>
              <a:gd name="connsiteX3" fmla="*/ 1510783 w 2694666"/>
              <a:gd name="connsiteY3" fmla="*/ 3441700 h 3441700"/>
              <a:gd name="connsiteX4" fmla="*/ 1816742 w 2694666"/>
              <a:gd name="connsiteY4" fmla="*/ 365420 h 3441700"/>
              <a:gd name="connsiteX5" fmla="*/ 2022641 w 2694666"/>
              <a:gd name="connsiteY5" fmla="*/ 379413 h 3441700"/>
              <a:gd name="connsiteX6" fmla="*/ 0 w 2694666"/>
              <a:gd name="connsiteY6" fmla="*/ 0 h 3441700"/>
              <a:gd name="connsiteX7" fmla="*/ 1846270 w 2694666"/>
              <a:gd name="connsiteY7" fmla="*/ 0 h 3441700"/>
              <a:gd name="connsiteX8" fmla="*/ 1848810 w 2694666"/>
              <a:gd name="connsiteY8" fmla="*/ 12700 h 3441700"/>
              <a:gd name="connsiteX9" fmla="*/ 1777372 w 2694666"/>
              <a:gd name="connsiteY9" fmla="*/ 362744 h 3441700"/>
              <a:gd name="connsiteX10" fmla="*/ 1780172 w 2694666"/>
              <a:gd name="connsiteY10" fmla="*/ 362934 h 3441700"/>
              <a:gd name="connsiteX11" fmla="*/ 1144340 w 2694666"/>
              <a:gd name="connsiteY11" fmla="*/ 3441700 h 3441700"/>
              <a:gd name="connsiteX12" fmla="*/ 0 w 2694666"/>
              <a:gd name="connsiteY12" fmla="*/ 3441700 h 344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94666" h="3441700">
                <a:moveTo>
                  <a:pt x="2040063" y="0"/>
                </a:moveTo>
                <a:lnTo>
                  <a:pt x="2694666" y="0"/>
                </a:lnTo>
                <a:lnTo>
                  <a:pt x="2694666" y="3441700"/>
                </a:lnTo>
                <a:lnTo>
                  <a:pt x="1510783" y="3441700"/>
                </a:lnTo>
                <a:lnTo>
                  <a:pt x="1816742" y="365420"/>
                </a:lnTo>
                <a:lnTo>
                  <a:pt x="2022641" y="379413"/>
                </a:lnTo>
                <a:close/>
                <a:moveTo>
                  <a:pt x="0" y="0"/>
                </a:moveTo>
                <a:lnTo>
                  <a:pt x="1846270" y="0"/>
                </a:lnTo>
                <a:lnTo>
                  <a:pt x="1848810" y="12700"/>
                </a:lnTo>
                <a:lnTo>
                  <a:pt x="1777372" y="362744"/>
                </a:lnTo>
                <a:lnTo>
                  <a:pt x="1780172" y="362934"/>
                </a:lnTo>
                <a:lnTo>
                  <a:pt x="1144340" y="3441700"/>
                </a:lnTo>
                <a:lnTo>
                  <a:pt x="0" y="3441700"/>
                </a:lnTo>
                <a:close/>
              </a:path>
            </a:pathLst>
          </a:custGeom>
        </p:spPr>
      </p:pic>
      <p:pic>
        <p:nvPicPr>
          <p:cNvPr id="12" name="Picture 11">
            <a:extLst>
              <a:ext uri="{FF2B5EF4-FFF2-40B4-BE49-F238E27FC236}">
                <a16:creationId xmlns:a16="http://schemas.microsoft.com/office/drawing/2014/main" id="{381E5A4D-55F4-4CC9-9949-C8B2A8A157FF}"/>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1" name="Text Placeholder 23">
            <a:extLst>
              <a:ext uri="{FF2B5EF4-FFF2-40B4-BE49-F238E27FC236}">
                <a16:creationId xmlns:a16="http://schemas.microsoft.com/office/drawing/2014/main" id="{4D4B570F-8904-40E2-8B1C-C0430D03C2D5}"/>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301191F8-825A-4B71-A472-503EE3BA8ED5}"/>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5876430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preserve="1" userDrawn="1">
  <p:cSld name="Arrow half">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8C89CB87-C9C5-4D97-95C7-42E8414C7075}"/>
              </a:ext>
            </a:extLst>
          </p:cNvPr>
          <p:cNvGraphicFramePr>
            <a:graphicFrameLocks noChangeAspect="1"/>
          </p:cNvGraphicFramePr>
          <p:nvPr userDrawn="1">
            <p:custDataLst>
              <p:tags r:id="rId1"/>
            </p:custDataLst>
            <p:extLst>
              <p:ext uri="{D42A27DB-BD31-4B8C-83A1-F6EECF244321}">
                <p14:modId xmlns:p14="http://schemas.microsoft.com/office/powerpoint/2010/main" val="6588305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8C89CB87-C9C5-4D97-95C7-42E8414C707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9C7A249B-CB47-4836-8F4C-2765D102B15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4" name="Pentagon 8"/>
          <p:cNvSpPr/>
          <p:nvPr userDrawn="1"/>
        </p:nvSpPr>
        <p:spPr bwMode="white">
          <a:xfrm>
            <a:off x="0" y="0"/>
            <a:ext cx="6363546" cy="6858000"/>
          </a:xfrm>
          <a:prstGeom prst="homePlate">
            <a:avLst>
              <a:gd name="adj" fmla="val 12939"/>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6" name="Title 2"/>
          <p:cNvSpPr>
            <a:spLocks noGrp="1"/>
          </p:cNvSpPr>
          <p:nvPr>
            <p:ph type="title" hasCustomPrompt="1"/>
          </p:nvPr>
        </p:nvSpPr>
        <p:spPr>
          <a:xfrm>
            <a:off x="630000" y="622800"/>
            <a:ext cx="4673646"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9" name="Picture 8"/>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397806" y="3589606"/>
            <a:ext cx="1365250" cy="3382962"/>
          </a:xfrm>
          <a:custGeom>
            <a:avLst/>
            <a:gdLst>
              <a:gd name="connsiteX0" fmla="*/ 920598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320782 h 3382962"/>
              <a:gd name="connsiteX5" fmla="*/ 126694 w 1365250"/>
              <a:gd name="connsiteY5" fmla="*/ 3320782 h 3382962"/>
              <a:gd name="connsiteX6" fmla="*/ 0 w 1365250"/>
              <a:gd name="connsiteY6" fmla="*/ 0 h 3382962"/>
              <a:gd name="connsiteX7" fmla="*/ 908172 w 1365250"/>
              <a:gd name="connsiteY7" fmla="*/ 0 h 3382962"/>
              <a:gd name="connsiteX8" fmla="*/ 0 w 1365250"/>
              <a:gd name="connsiteY8" fmla="*/ 289035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20598" y="0"/>
                </a:moveTo>
                <a:lnTo>
                  <a:pt x="1365250" y="0"/>
                </a:lnTo>
                <a:lnTo>
                  <a:pt x="1365250" y="3382962"/>
                </a:lnTo>
                <a:lnTo>
                  <a:pt x="0" y="3382962"/>
                </a:lnTo>
                <a:lnTo>
                  <a:pt x="0" y="3320782"/>
                </a:lnTo>
                <a:lnTo>
                  <a:pt x="126694" y="3320782"/>
                </a:lnTo>
                <a:close/>
                <a:moveTo>
                  <a:pt x="0" y="0"/>
                </a:moveTo>
                <a:lnTo>
                  <a:pt x="908172" y="0"/>
                </a:lnTo>
                <a:lnTo>
                  <a:pt x="0" y="2890357"/>
                </a:lnTo>
                <a:close/>
              </a:path>
            </a:pathLst>
          </a:cu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CB90D48-660C-4E1E-8BE1-782EE801F4F0}"/>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20" name="Text Placeholder 12">
            <a:extLst>
              <a:ext uri="{FF2B5EF4-FFF2-40B4-BE49-F238E27FC236}">
                <a16:creationId xmlns:a16="http://schemas.microsoft.com/office/drawing/2014/main" id="{249D3A88-B61E-4DF6-BC63-3BC09F4823B9}"/>
              </a:ext>
            </a:extLst>
          </p:cNvPr>
          <p:cNvSpPr>
            <a:spLocks noGrp="1"/>
          </p:cNvSpPr>
          <p:nvPr>
            <p:ph type="body" sz="quarter" idx="10" hasCustomPrompt="1"/>
          </p:nvPr>
        </p:nvSpPr>
        <p:spPr>
          <a:xfrm>
            <a:off x="628652" y="1139167"/>
            <a:ext cx="4673646"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48F8EAA2-5F1A-45B8-8FF3-AEA9F941E57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82CF720C-3C96-4B92-8A84-84BBE2DB495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75842104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preserve="1" userDrawn="1">
  <p:cSld name="Green arrow half">
    <p:bg>
      <p:bgPr>
        <a:solidFill>
          <a:srgbClr val="F2F2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A7BA762-C6F7-494E-9E53-331DA6842514}"/>
              </a:ext>
            </a:extLst>
          </p:cNvPr>
          <p:cNvGraphicFramePr>
            <a:graphicFrameLocks noChangeAspect="1"/>
          </p:cNvGraphicFramePr>
          <p:nvPr userDrawn="1">
            <p:custDataLst>
              <p:tags r:id="rId1"/>
            </p:custDataLst>
            <p:extLst>
              <p:ext uri="{D42A27DB-BD31-4B8C-83A1-F6EECF244321}">
                <p14:modId xmlns:p14="http://schemas.microsoft.com/office/powerpoint/2010/main" val="176375937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A7BA762-C6F7-494E-9E53-331DA684251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DE2B35F-4E8D-4833-9C6B-B8B08E808DC6}"/>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4" name="Pentagon 8"/>
          <p:cNvSpPr/>
          <p:nvPr userDrawn="1"/>
        </p:nvSpPr>
        <p:spPr bwMode="white">
          <a:xfrm>
            <a:off x="0" y="0"/>
            <a:ext cx="6363546"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6" name="Title 2"/>
          <p:cNvSpPr>
            <a:spLocks noGrp="1"/>
          </p:cNvSpPr>
          <p:nvPr>
            <p:ph type="title" hasCustomPrompt="1"/>
          </p:nvPr>
        </p:nvSpPr>
        <p:spPr>
          <a:xfrm>
            <a:off x="630000" y="622800"/>
            <a:ext cx="4673646"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rgbClr val="FFFFFF"/>
                </a:solidFill>
                <a:latin typeface="+mj-lt"/>
                <a:ea typeface="+mj-ea"/>
                <a:cs typeface="+mj-cs"/>
                <a:sym typeface="+mj-lt"/>
              </a:defRPr>
            </a:lvl1pPr>
          </a:lstStyle>
          <a:p>
            <a:pPr lvl="0"/>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4460172" y="3407803"/>
            <a:ext cx="2694666" cy="3456551"/>
          </a:xfrm>
          <a:custGeom>
            <a:avLst/>
            <a:gdLst>
              <a:gd name="connsiteX0" fmla="*/ 2136534 w 2694666"/>
              <a:gd name="connsiteY0" fmla="*/ 0 h 3456551"/>
              <a:gd name="connsiteX1" fmla="*/ 2694666 w 2694666"/>
              <a:gd name="connsiteY1" fmla="*/ 0 h 3456551"/>
              <a:gd name="connsiteX2" fmla="*/ 2694666 w 2694666"/>
              <a:gd name="connsiteY2" fmla="*/ 3456551 h 3456551"/>
              <a:gd name="connsiteX3" fmla="*/ 1957033 w 2694666"/>
              <a:gd name="connsiteY3" fmla="*/ 3456551 h 3456551"/>
              <a:gd name="connsiteX4" fmla="*/ 1856842 w 2694666"/>
              <a:gd name="connsiteY4" fmla="*/ 432620 h 3456551"/>
              <a:gd name="connsiteX5" fmla="*/ 1914577 w 2694666"/>
              <a:gd name="connsiteY5" fmla="*/ 426057 h 3456551"/>
              <a:gd name="connsiteX6" fmla="*/ 0 w 2694666"/>
              <a:gd name="connsiteY6" fmla="*/ 0 h 3456551"/>
              <a:gd name="connsiteX7" fmla="*/ 1841687 w 2694666"/>
              <a:gd name="connsiteY7" fmla="*/ 0 h 3456551"/>
              <a:gd name="connsiteX8" fmla="*/ 1142595 w 2694666"/>
              <a:gd name="connsiteY8" fmla="*/ 3456551 h 3456551"/>
              <a:gd name="connsiteX9" fmla="*/ 0 w 2694666"/>
              <a:gd name="connsiteY9"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94666" h="3456551">
                <a:moveTo>
                  <a:pt x="2136534" y="0"/>
                </a:moveTo>
                <a:lnTo>
                  <a:pt x="2694666" y="0"/>
                </a:lnTo>
                <a:lnTo>
                  <a:pt x="2694666" y="3456551"/>
                </a:lnTo>
                <a:lnTo>
                  <a:pt x="1957033" y="3456551"/>
                </a:lnTo>
                <a:lnTo>
                  <a:pt x="1856842" y="432620"/>
                </a:lnTo>
                <a:lnTo>
                  <a:pt x="1914577" y="426057"/>
                </a:lnTo>
                <a:close/>
                <a:moveTo>
                  <a:pt x="0" y="0"/>
                </a:moveTo>
                <a:lnTo>
                  <a:pt x="1841687" y="0"/>
                </a:lnTo>
                <a:lnTo>
                  <a:pt x="1142595" y="3456551"/>
                </a:lnTo>
                <a:lnTo>
                  <a:pt x="0" y="3456551"/>
                </a:lnTo>
                <a:close/>
              </a:path>
            </a:pathLst>
          </a:custGeom>
        </p:spPr>
      </p:pic>
      <p:pic>
        <p:nvPicPr>
          <p:cNvPr id="11" name="Picture 10">
            <a:extLst>
              <a:ext uri="{FF2B5EF4-FFF2-40B4-BE49-F238E27FC236}">
                <a16:creationId xmlns:a16="http://schemas.microsoft.com/office/drawing/2014/main" id="{3A7BC4C5-527D-4E93-84AA-9DE0FC811C4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7" name="Text Placeholder 12">
            <a:extLst>
              <a:ext uri="{FF2B5EF4-FFF2-40B4-BE49-F238E27FC236}">
                <a16:creationId xmlns:a16="http://schemas.microsoft.com/office/drawing/2014/main" id="{76467992-7AF2-4F86-B823-CAF6421645C0}"/>
              </a:ext>
            </a:extLst>
          </p:cNvPr>
          <p:cNvSpPr>
            <a:spLocks noGrp="1"/>
          </p:cNvSpPr>
          <p:nvPr>
            <p:ph type="body" sz="quarter" idx="10" hasCustomPrompt="1"/>
          </p:nvPr>
        </p:nvSpPr>
        <p:spPr>
          <a:xfrm>
            <a:off x="628652" y="1139167"/>
            <a:ext cx="4673646"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2" name="Text Placeholder 23">
            <a:extLst>
              <a:ext uri="{FF2B5EF4-FFF2-40B4-BE49-F238E27FC236}">
                <a16:creationId xmlns:a16="http://schemas.microsoft.com/office/drawing/2014/main" id="{39ED46C7-E981-4E54-A538-8A5B96F9B2F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919DF56F-0A25-495D-AB2E-35802B9C486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457073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Arrow two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543B8D69-6523-4D10-AFBA-DB14C2BF0FE8}"/>
              </a:ext>
            </a:extLst>
          </p:cNvPr>
          <p:cNvGraphicFramePr>
            <a:graphicFrameLocks noChangeAspect="1"/>
          </p:cNvGraphicFramePr>
          <p:nvPr userDrawn="1">
            <p:custDataLst>
              <p:tags r:id="rId1"/>
            </p:custDataLst>
            <p:extLst>
              <p:ext uri="{D42A27DB-BD31-4B8C-83A1-F6EECF244321}">
                <p14:modId xmlns:p14="http://schemas.microsoft.com/office/powerpoint/2010/main" val="24509830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543B8D69-6523-4D10-AFBA-DB14C2BF0FE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C971D34C-1950-49FD-8840-44308AB36582}"/>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1" name="Title 3"/>
          <p:cNvSpPr>
            <a:spLocks noGrp="1"/>
          </p:cNvSpPr>
          <p:nvPr>
            <p:ph type="title" hasCustomPrompt="1"/>
          </p:nvPr>
        </p:nvSpPr>
        <p:spPr>
          <a:xfrm>
            <a:off x="630000" y="622800"/>
            <a:ext cx="62568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chemeClr val="tx2">
                    <a:lumMod val="100000"/>
                  </a:schemeClr>
                </a:solidFill>
                <a:latin typeface="+mj-lt"/>
                <a:ea typeface="+mj-ea"/>
                <a:cs typeface="+mj-cs"/>
                <a:sym typeface="+mj-lt"/>
              </a:defRPr>
            </a:lvl1pPr>
          </a:lstStyle>
          <a:p>
            <a:pPr lvl="0"/>
            <a:r>
              <a:rPr lang="en-US" dirty="0"/>
              <a:t>Click to add title</a:t>
            </a:r>
          </a:p>
        </p:txBody>
      </p:sp>
      <p:pic>
        <p:nvPicPr>
          <p:cNvPr id="16" name="Picture 15"/>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7490339" y="3589606"/>
            <a:ext cx="1365250" cy="3382962"/>
          </a:xfrm>
          <a:custGeom>
            <a:avLst/>
            <a:gdLst>
              <a:gd name="connsiteX0" fmla="*/ 911531 w 1365250"/>
              <a:gd name="connsiteY0" fmla="*/ 0 h 3382962"/>
              <a:gd name="connsiteX1" fmla="*/ 1365250 w 1365250"/>
              <a:gd name="connsiteY1" fmla="*/ 0 h 3382962"/>
              <a:gd name="connsiteX2" fmla="*/ 1365250 w 1365250"/>
              <a:gd name="connsiteY2" fmla="*/ 3382962 h 3382962"/>
              <a:gd name="connsiteX3" fmla="*/ 107988 w 1365250"/>
              <a:gd name="connsiteY3" fmla="*/ 3382962 h 3382962"/>
              <a:gd name="connsiteX4" fmla="*/ 111422 w 1365250"/>
              <a:gd name="connsiteY4" fmla="*/ 3368118 h 3382962"/>
              <a:gd name="connsiteX5" fmla="*/ 129661 w 1365250"/>
              <a:gd name="connsiteY5" fmla="*/ 3368407 h 3382962"/>
              <a:gd name="connsiteX6" fmla="*/ 890411 w 1365250"/>
              <a:gd name="connsiteY6" fmla="*/ 0 h 3382962"/>
              <a:gd name="connsiteX7" fmla="*/ 897808 w 1365250"/>
              <a:gd name="connsiteY7" fmla="*/ 0 h 3382962"/>
              <a:gd name="connsiteX8" fmla="*/ 870584 w 1365250"/>
              <a:gd name="connsiteY8" fmla="*/ 85726 h 3382962"/>
              <a:gd name="connsiteX9" fmla="*/ 0 w 1365250"/>
              <a:gd name="connsiteY9" fmla="*/ 0 h 3382962"/>
              <a:gd name="connsiteX10" fmla="*/ 852736 w 1365250"/>
              <a:gd name="connsiteY10" fmla="*/ 0 h 3382962"/>
              <a:gd name="connsiteX11" fmla="*/ 0 w 1365250"/>
              <a:gd name="connsiteY11" fmla="*/ 1883543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5250" h="3382962">
                <a:moveTo>
                  <a:pt x="911531" y="0"/>
                </a:moveTo>
                <a:lnTo>
                  <a:pt x="1365250" y="0"/>
                </a:lnTo>
                <a:lnTo>
                  <a:pt x="1365250" y="3382962"/>
                </a:lnTo>
                <a:lnTo>
                  <a:pt x="107988" y="3382962"/>
                </a:lnTo>
                <a:lnTo>
                  <a:pt x="111422" y="3368118"/>
                </a:lnTo>
                <a:lnTo>
                  <a:pt x="129661" y="3368407"/>
                </a:lnTo>
                <a:close/>
                <a:moveTo>
                  <a:pt x="890411" y="0"/>
                </a:moveTo>
                <a:lnTo>
                  <a:pt x="897808" y="0"/>
                </a:lnTo>
                <a:lnTo>
                  <a:pt x="870584" y="85726"/>
                </a:lnTo>
                <a:close/>
                <a:moveTo>
                  <a:pt x="0" y="0"/>
                </a:moveTo>
                <a:lnTo>
                  <a:pt x="852736" y="0"/>
                </a:lnTo>
                <a:lnTo>
                  <a:pt x="0" y="1883543"/>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8366619-0109-4B8A-AE91-3CA016362426}"/>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8" name="Text Placeholder 12">
            <a:extLst>
              <a:ext uri="{FF2B5EF4-FFF2-40B4-BE49-F238E27FC236}">
                <a16:creationId xmlns:a16="http://schemas.microsoft.com/office/drawing/2014/main" id="{E664C829-1BCA-4E24-9382-213519956B98}"/>
              </a:ext>
            </a:extLst>
          </p:cNvPr>
          <p:cNvSpPr>
            <a:spLocks noGrp="1"/>
          </p:cNvSpPr>
          <p:nvPr>
            <p:ph type="body" sz="quarter" idx="10" hasCustomPrompt="1"/>
          </p:nvPr>
        </p:nvSpPr>
        <p:spPr>
          <a:xfrm>
            <a:off x="628652" y="1139167"/>
            <a:ext cx="6256800"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3" name="Text Placeholder 23">
            <a:extLst>
              <a:ext uri="{FF2B5EF4-FFF2-40B4-BE49-F238E27FC236}">
                <a16:creationId xmlns:a16="http://schemas.microsoft.com/office/drawing/2014/main" id="{EA54E30D-B5D8-4741-ADCA-CEC2F8439629}"/>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9DFCCD85-616D-45E5-8551-0A65A53C0B6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4591567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reserve="1" userDrawn="1">
  <p:cSld name="Green arrow two third">
    <p:bg>
      <p:bgPr>
        <a:solidFill>
          <a:srgbClr val="F2F2F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2A1C218-7757-4A18-987A-219BE3A87308}"/>
              </a:ext>
            </a:extLst>
          </p:cNvPr>
          <p:cNvGraphicFramePr>
            <a:graphicFrameLocks noChangeAspect="1"/>
          </p:cNvGraphicFramePr>
          <p:nvPr userDrawn="1">
            <p:custDataLst>
              <p:tags r:id="rId1"/>
            </p:custDataLst>
            <p:extLst>
              <p:ext uri="{D42A27DB-BD31-4B8C-83A1-F6EECF244321}">
                <p14:modId xmlns:p14="http://schemas.microsoft.com/office/powerpoint/2010/main" val="212210096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2A1C218-7757-4A18-987A-219BE3A8730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DEE35681-764F-4713-A522-612587FC703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gradFill flip="none" rotWithShape="1">
            <a:gsLst>
              <a:gs pos="0">
                <a:schemeClr val="tx2"/>
              </a:gs>
              <a:gs pos="100000">
                <a:schemeClr val="accent2"/>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1" name="Title 3"/>
          <p:cNvSpPr>
            <a:spLocks noGrp="1"/>
          </p:cNvSpPr>
          <p:nvPr>
            <p:ph type="title" hasCustomPrompt="1"/>
          </p:nvPr>
        </p:nvSpPr>
        <p:spPr>
          <a:xfrm>
            <a:off x="630000" y="622800"/>
            <a:ext cx="6256800" cy="470898"/>
          </a:xfrm>
          <a:prstGeom prst="rect">
            <a:avLst/>
          </a:prstGeom>
        </p:spPr>
        <p:txBody>
          <a:bodyPr vert="horz" wrap="square" lIns="0" tIns="0" rIns="0" bIns="0" anchor="t" anchorCtr="0">
            <a:spAutoFit/>
          </a:bodyPr>
          <a:lstStyle>
            <a:lvl1pPr marL="0" indent="0" algn="l">
              <a:lnSpc>
                <a:spcPct val="90000"/>
              </a:lnSpc>
              <a:spcBef>
                <a:spcPct val="0"/>
              </a:spcBef>
              <a:spcAft>
                <a:spcPts val="0"/>
              </a:spcAft>
              <a:defRPr sz="3400" b="1" i="0" u="none" kern="1200" spc="0">
                <a:solidFill>
                  <a:srgbClr val="FFFFFF"/>
                </a:solidFill>
                <a:latin typeface="+mj-lt"/>
                <a:ea typeface="+mj-ea"/>
                <a:cs typeface="+mj-cs"/>
                <a:sym typeface="+mj-lt"/>
              </a:defRPr>
            </a:lvl1pPr>
          </a:lstStyle>
          <a:p>
            <a:pPr lvl="0"/>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6567628" y="3407803"/>
            <a:ext cx="2694666" cy="3456551"/>
          </a:xfrm>
          <a:custGeom>
            <a:avLst/>
            <a:gdLst>
              <a:gd name="connsiteX0" fmla="*/ 2068299 w 2694666"/>
              <a:gd name="connsiteY0" fmla="*/ 0 h 3456551"/>
              <a:gd name="connsiteX1" fmla="*/ 2694666 w 2694666"/>
              <a:gd name="connsiteY1" fmla="*/ 0 h 3456551"/>
              <a:gd name="connsiteX2" fmla="*/ 2694666 w 2694666"/>
              <a:gd name="connsiteY2" fmla="*/ 3456551 h 3456551"/>
              <a:gd name="connsiteX3" fmla="*/ 1434992 w 2694666"/>
              <a:gd name="connsiteY3" fmla="*/ 3456551 h 3456551"/>
              <a:gd name="connsiteX4" fmla="*/ 0 w 2694666"/>
              <a:gd name="connsiteY4" fmla="*/ 0 h 3456551"/>
              <a:gd name="connsiteX5" fmla="*/ 1825478 w 2694666"/>
              <a:gd name="connsiteY5" fmla="*/ 0 h 3456551"/>
              <a:gd name="connsiteX6" fmla="*/ 1138791 w 2694666"/>
              <a:gd name="connsiteY6" fmla="*/ 3456551 h 3456551"/>
              <a:gd name="connsiteX7" fmla="*/ 0 w 2694666"/>
              <a:gd name="connsiteY7"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94666" h="3456551">
                <a:moveTo>
                  <a:pt x="2068299" y="0"/>
                </a:moveTo>
                <a:lnTo>
                  <a:pt x="2694666" y="0"/>
                </a:lnTo>
                <a:lnTo>
                  <a:pt x="2694666" y="3456551"/>
                </a:lnTo>
                <a:lnTo>
                  <a:pt x="1434992" y="3456551"/>
                </a:lnTo>
                <a:close/>
                <a:moveTo>
                  <a:pt x="0" y="0"/>
                </a:moveTo>
                <a:lnTo>
                  <a:pt x="1825478" y="0"/>
                </a:lnTo>
                <a:lnTo>
                  <a:pt x="1138791" y="3456551"/>
                </a:lnTo>
                <a:lnTo>
                  <a:pt x="0" y="3456551"/>
                </a:lnTo>
                <a:close/>
              </a:path>
            </a:pathLst>
          </a:custGeom>
        </p:spPr>
      </p:pic>
      <p:pic>
        <p:nvPicPr>
          <p:cNvPr id="13" name="Picture 12">
            <a:extLst>
              <a:ext uri="{FF2B5EF4-FFF2-40B4-BE49-F238E27FC236}">
                <a16:creationId xmlns:a16="http://schemas.microsoft.com/office/drawing/2014/main" id="{325C7299-8B5C-4583-92AF-54C9B80BF582}"/>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5" name="Text Placeholder 12">
            <a:extLst>
              <a:ext uri="{FF2B5EF4-FFF2-40B4-BE49-F238E27FC236}">
                <a16:creationId xmlns:a16="http://schemas.microsoft.com/office/drawing/2014/main" id="{2E9AA576-280F-4C60-8406-FC63B442E55E}"/>
              </a:ext>
            </a:extLst>
          </p:cNvPr>
          <p:cNvSpPr>
            <a:spLocks noGrp="1"/>
          </p:cNvSpPr>
          <p:nvPr>
            <p:ph type="body" sz="quarter" idx="10" hasCustomPrompt="1"/>
          </p:nvPr>
        </p:nvSpPr>
        <p:spPr>
          <a:xfrm>
            <a:off x="628652" y="1139167"/>
            <a:ext cx="6256800"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6" name="Text Placeholder 23">
            <a:extLst>
              <a:ext uri="{FF2B5EF4-FFF2-40B4-BE49-F238E27FC236}">
                <a16:creationId xmlns:a16="http://schemas.microsoft.com/office/drawing/2014/main" id="{0927314D-8A4E-4587-861A-7728EFC5D36A}"/>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7" name="Slide Number Placeholder 5">
            <a:extLst>
              <a:ext uri="{FF2B5EF4-FFF2-40B4-BE49-F238E27FC236}">
                <a16:creationId xmlns:a16="http://schemas.microsoft.com/office/drawing/2014/main" id="{EF81BECB-659D-4330-ADD6-29BFD06EBB1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1681830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preserve="1" userDrawn="1">
  <p:cSld name="Big statement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4B8A6EC5-6B24-42F0-A669-C22D5EA27F80}"/>
              </a:ext>
            </a:extLst>
          </p:cNvPr>
          <p:cNvGraphicFramePr>
            <a:graphicFrameLocks noChangeAspect="1"/>
          </p:cNvGraphicFramePr>
          <p:nvPr userDrawn="1">
            <p:custDataLst>
              <p:tags r:id="rId1"/>
            </p:custDataLst>
            <p:extLst>
              <p:ext uri="{D42A27DB-BD31-4B8C-83A1-F6EECF244321}">
                <p14:modId xmlns:p14="http://schemas.microsoft.com/office/powerpoint/2010/main" val="10671003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5" name="Object 4" hidden="1">
                        <a:extLst>
                          <a:ext uri="{FF2B5EF4-FFF2-40B4-BE49-F238E27FC236}">
                            <a16:creationId xmlns:a16="http://schemas.microsoft.com/office/drawing/2014/main" id="{4B8A6EC5-6B24-42F0-A669-C22D5EA27F8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8D381EBF-C6E6-4E34-9814-3C087418BBB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8" name="Title 1"/>
          <p:cNvSpPr>
            <a:spLocks noGrp="1"/>
          </p:cNvSpPr>
          <p:nvPr>
            <p:ph type="title" hasCustomPrompt="1"/>
          </p:nvPr>
        </p:nvSpPr>
        <p:spPr>
          <a:xfrm>
            <a:off x="630000" y="3826333"/>
            <a:ext cx="10933200" cy="1606550"/>
          </a:xfr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bg1"/>
                </a:solidFill>
                <a:latin typeface="+mj-lt"/>
                <a:ea typeface="+mj-ea"/>
                <a:cs typeface="+mj-cs"/>
                <a:sym typeface="+mj-lt"/>
              </a:defRPr>
            </a:lvl1pPr>
          </a:lstStyle>
          <a:p>
            <a:r>
              <a:rPr lang="en-US" dirty="0"/>
              <a:t>Click to add big statement text</a:t>
            </a:r>
          </a:p>
        </p:txBody>
      </p:sp>
      <p:pic>
        <p:nvPicPr>
          <p:cNvPr id="10" name="Picture 9">
            <a:extLst>
              <a:ext uri="{FF2B5EF4-FFF2-40B4-BE49-F238E27FC236}">
                <a16:creationId xmlns:a16="http://schemas.microsoft.com/office/drawing/2014/main" id="{93B04A40-160B-4A48-9E11-A6178F1E545B}"/>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1" name="Picture 10">
            <a:extLst>
              <a:ext uri="{FF2B5EF4-FFF2-40B4-BE49-F238E27FC236}">
                <a16:creationId xmlns:a16="http://schemas.microsoft.com/office/drawing/2014/main" id="{9D6AA4AD-C2C0-4545-A174-D6B78AACE76D}"/>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EC2EBA4A-36D4-4948-9DAE-B09EA7669A2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D814E079-6569-4335-BB69-CBAFCC1A6EA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2112751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Big statement icon">
    <p:bg>
      <p:bgPr>
        <a:solidFill>
          <a:schemeClr val="bg1">
            <a:lumMod val="95000"/>
          </a:schemeClr>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0ABFE76B-6268-4561-9396-3171647B2198}"/>
              </a:ext>
            </a:extLst>
          </p:cNvPr>
          <p:cNvGraphicFramePr>
            <a:graphicFrameLocks noChangeAspect="1"/>
          </p:cNvGraphicFramePr>
          <p:nvPr userDrawn="1">
            <p:custDataLst>
              <p:tags r:id="rId1"/>
            </p:custDataLst>
            <p:extLst>
              <p:ext uri="{D42A27DB-BD31-4B8C-83A1-F6EECF244321}">
                <p14:modId xmlns:p14="http://schemas.microsoft.com/office/powerpoint/2010/main" val="28419792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0ABFE76B-6268-4561-9396-3171647B219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2B711DB2-C16B-4DE9-991B-5953C0489B6A}"/>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6" name="Rectangle 5"/>
          <p:cNvSpPr/>
          <p:nvPr userDrawn="1"/>
        </p:nvSpPr>
        <p:spPr bwMode="white">
          <a:xfrm>
            <a:off x="630000" y="625475"/>
            <a:ext cx="932688" cy="932688"/>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7" name="Title 1"/>
          <p:cNvSpPr>
            <a:spLocks noGrp="1"/>
          </p:cNvSpPr>
          <p:nvPr>
            <p:ph type="title" hasCustomPrompt="1"/>
          </p:nvPr>
        </p:nvSpPr>
        <p:spPr>
          <a:xfrm>
            <a:off x="630000" y="3826333"/>
            <a:ext cx="10933200" cy="1606550"/>
          </a:xfrm>
          <a:prstGeom prst="rect">
            <a:avLst/>
          </a:prstGeo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tx2"/>
                </a:solidFill>
                <a:latin typeface="+mj-lt"/>
                <a:ea typeface="+mj-ea"/>
                <a:cs typeface="+mj-cs"/>
                <a:sym typeface="+mj-lt"/>
              </a:defRPr>
            </a:lvl1pPr>
          </a:lstStyle>
          <a:p>
            <a:r>
              <a:rPr lang="en-US" dirty="0"/>
              <a:t>Click to add big statement text</a:t>
            </a:r>
          </a:p>
        </p:txBody>
      </p:sp>
      <p:pic>
        <p:nvPicPr>
          <p:cNvPr id="13" name="Picture 12">
            <a:extLst>
              <a:ext uri="{FF2B5EF4-FFF2-40B4-BE49-F238E27FC236}">
                <a16:creationId xmlns:a16="http://schemas.microsoft.com/office/drawing/2014/main" id="{F95FB0C6-C070-4616-B70D-99F05033261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5" name="Picture 14">
            <a:extLst>
              <a:ext uri="{FF2B5EF4-FFF2-40B4-BE49-F238E27FC236}">
                <a16:creationId xmlns:a16="http://schemas.microsoft.com/office/drawing/2014/main" id="{0C2E5D6C-CCA5-4197-A46D-963F923BC7D7}"/>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9" name="Text Placeholder 23">
            <a:extLst>
              <a:ext uri="{FF2B5EF4-FFF2-40B4-BE49-F238E27FC236}">
                <a16:creationId xmlns:a16="http://schemas.microsoft.com/office/drawing/2014/main" id="{160598CC-89B1-4C4D-89A9-ABA7109C6A8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6F360AC7-DC0C-4C15-BDFC-C4805DEB4A5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0024195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accent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133544894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24" imgH="324" progId="TCLayout.ActiveDocument.1">
                  <p:embed/>
                </p:oleObj>
              </mc:Choice>
              <mc:Fallback>
                <p:oleObj name="think-cell Slide" r:id="rId3" imgW="324" imgH="324"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7" name="Picture 6"/>
          <p:cNvPicPr>
            <a:picLocks noChangeAspect="1"/>
          </p:cNvPicPr>
          <p:nvPr userDrawn="1"/>
        </p:nvPicPr>
        <p:blipFill rotWithShape="1">
          <a:blip r:embed="rId5">
            <a:extLst>
              <a:ext uri="{28A0092B-C50C-407E-A947-70E740481C1C}">
                <a14:useLocalDpi xmlns:a14="http://schemas.microsoft.com/office/drawing/2010/main" val="0"/>
              </a:ext>
            </a:extLst>
          </a:blip>
          <a:srcRect r="3634" b="1258"/>
          <a:stretch/>
        </p:blipFill>
        <p:spPr>
          <a:xfrm rot="16200000" flipH="1">
            <a:off x="6797461" y="101443"/>
            <a:ext cx="769257" cy="10019821"/>
          </a:xfrm>
          <a:custGeom>
            <a:avLst/>
            <a:gdLst>
              <a:gd name="connsiteX0" fmla="*/ 0 w 769257"/>
              <a:gd name="connsiteY0" fmla="*/ 0 h 10019821"/>
              <a:gd name="connsiteX1" fmla="*/ 0 w 769257"/>
              <a:gd name="connsiteY1" fmla="*/ 4631160 h 10019821"/>
              <a:gd name="connsiteX2" fmla="*/ 216750 w 769257"/>
              <a:gd name="connsiteY2" fmla="*/ 999646 h 10019821"/>
              <a:gd name="connsiteX3" fmla="*/ 197800 w 769257"/>
              <a:gd name="connsiteY3" fmla="*/ 10019821 h 10019821"/>
              <a:gd name="connsiteX4" fmla="*/ 769257 w 769257"/>
              <a:gd name="connsiteY4" fmla="*/ 10019821 h 10019821"/>
              <a:gd name="connsiteX5" fmla="*/ 769257 w 769257"/>
              <a:gd name="connsiteY5" fmla="*/ 0 h 1001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9257" h="10019821">
                <a:moveTo>
                  <a:pt x="0" y="0"/>
                </a:moveTo>
                <a:lnTo>
                  <a:pt x="0" y="4631160"/>
                </a:lnTo>
                <a:lnTo>
                  <a:pt x="216750" y="999646"/>
                </a:lnTo>
                <a:lnTo>
                  <a:pt x="197800" y="10019821"/>
                </a:lnTo>
                <a:lnTo>
                  <a:pt x="769257" y="10019821"/>
                </a:lnTo>
                <a:lnTo>
                  <a:pt x="769257" y="0"/>
                </a:lnTo>
                <a:close/>
              </a:path>
            </a:pathLst>
          </a:custGeom>
        </p:spPr>
      </p:pic>
      <p:sp>
        <p:nvSpPr>
          <p:cNvPr id="59" name="Freeform 58"/>
          <p:cNvSpPr>
            <a:spLocks/>
          </p:cNvSpPr>
          <p:nvPr/>
        </p:nvSpPr>
        <p:spPr bwMode="white">
          <a:xfrm flipH="1">
            <a:off x="0" y="0"/>
            <a:ext cx="12192000" cy="5867335"/>
          </a:xfrm>
          <a:custGeom>
            <a:avLst/>
            <a:gdLst>
              <a:gd name="connsiteX0" fmla="*/ 12192000 w 12192000"/>
              <a:gd name="connsiteY0" fmla="*/ 0 h 5867335"/>
              <a:gd name="connsiteX1" fmla="*/ 0 w 12192000"/>
              <a:gd name="connsiteY1" fmla="*/ 0 h 5867335"/>
              <a:gd name="connsiteX2" fmla="*/ 0 w 12192000"/>
              <a:gd name="connsiteY2" fmla="*/ 4945992 h 5867335"/>
              <a:gd name="connsiteX3" fmla="*/ 9041587 w 12192000"/>
              <a:gd name="connsiteY3" fmla="*/ 4945992 h 5867335"/>
              <a:gd name="connsiteX4" fmla="*/ 9974275 w 12192000"/>
              <a:gd name="connsiteY4" fmla="*/ 5867335 h 5867335"/>
              <a:gd name="connsiteX5" fmla="*/ 9974275 w 12192000"/>
              <a:gd name="connsiteY5" fmla="*/ 4945992 h 5867335"/>
              <a:gd name="connsiteX6" fmla="*/ 12192000 w 12192000"/>
              <a:gd name="connsiteY6" fmla="*/ 4945992 h 5867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867335">
                <a:moveTo>
                  <a:pt x="12192000" y="0"/>
                </a:moveTo>
                <a:lnTo>
                  <a:pt x="0" y="0"/>
                </a:lnTo>
                <a:lnTo>
                  <a:pt x="0" y="4945992"/>
                </a:lnTo>
                <a:lnTo>
                  <a:pt x="9041587" y="4945992"/>
                </a:lnTo>
                <a:lnTo>
                  <a:pt x="9974275" y="5867335"/>
                </a:lnTo>
                <a:lnTo>
                  <a:pt x="9974275" y="4945992"/>
                </a:lnTo>
                <a:lnTo>
                  <a:pt x="12192000" y="4945992"/>
                </a:lnTo>
                <a:close/>
              </a:path>
            </a:pathLst>
          </a:custGeom>
          <a:solidFill>
            <a:schemeClr val="tx2"/>
          </a:solidFill>
          <a:ln>
            <a:noFill/>
          </a:ln>
          <a:effectLst/>
        </p:spPr>
        <p:txBody>
          <a:bodyPr vert="horz" wrap="square" lIns="91440" tIns="45720" rIns="91440" bIns="45720" numCol="1" anchor="t" anchorCtr="0" compatLnSpc="1">
            <a:prstTxWarp prst="textNoShape">
              <a:avLst/>
            </a:prstTxWarp>
            <a:noAutofit/>
          </a:bodyPr>
          <a:lstStyle/>
          <a:p>
            <a:endParaRPr lang="en-US" dirty="0">
              <a:latin typeface="+mn-lt"/>
              <a:ea typeface="+mn-ea"/>
              <a:cs typeface="+mn-cs"/>
              <a:sym typeface="+mn-lt"/>
            </a:endParaRPr>
          </a:p>
        </p:txBody>
      </p:sp>
      <p:pic>
        <p:nvPicPr>
          <p:cNvPr id="8" name="Picture 7">
            <a:extLst>
              <a:ext uri="{FF2B5EF4-FFF2-40B4-BE49-F238E27FC236}">
                <a16:creationId xmlns:a16="http://schemas.microsoft.com/office/drawing/2014/main" id="{DF9790C7-F6EA-4203-B91C-615DBCC2CC5C}"/>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51FF13C4-D0B9-48EC-84E4-8731AD84046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536D85B5-D99B-421C-86D9-8F3B06F2C6A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01166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Special gray">
    <p:bg>
      <p:bgPr>
        <a:solidFill>
          <a:schemeClr val="bg2">
            <a:lumMod val="25000"/>
          </a:schemeClr>
        </a:solidFill>
        <a:effectLst/>
      </p:bgPr>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C8C65F83-B137-4204-8459-B23BA065A792}"/>
              </a:ext>
            </a:extLst>
          </p:cNvPr>
          <p:cNvGraphicFramePr>
            <a:graphicFrameLocks noChangeAspect="1"/>
          </p:cNvGraphicFramePr>
          <p:nvPr userDrawn="1">
            <p:custDataLst>
              <p:tags r:id="rId1"/>
            </p:custDataLst>
            <p:extLst>
              <p:ext uri="{D42A27DB-BD31-4B8C-83A1-F6EECF244321}">
                <p14:modId xmlns:p14="http://schemas.microsoft.com/office/powerpoint/2010/main" val="12300265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6" name="Object 5" hidden="1">
                        <a:extLst>
                          <a:ext uri="{FF2B5EF4-FFF2-40B4-BE49-F238E27FC236}">
                            <a16:creationId xmlns:a16="http://schemas.microsoft.com/office/drawing/2014/main" id="{C8C65F83-B137-4204-8459-B23BA065A79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5BADCD30-E9AD-472C-92F5-67251853138F}"/>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3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4" name="Title 3"/>
          <p:cNvSpPr>
            <a:spLocks noGrp="1"/>
          </p:cNvSpPr>
          <p:nvPr>
            <p:ph type="title" hasCustomPrompt="1"/>
          </p:nvPr>
        </p:nvSpPr>
        <p:spPr>
          <a:xfrm>
            <a:off x="630000" y="622800"/>
            <a:ext cx="10933200" cy="470898"/>
          </a:xfrm>
        </p:spPr>
        <p:txBody>
          <a:bodyPr/>
          <a:lstStyle>
            <a:lvl1pPr>
              <a:defRPr sz="3400">
                <a:solidFill>
                  <a:schemeClr val="bg1"/>
                </a:solidFill>
                <a:latin typeface="+mj-lt"/>
                <a:ea typeface="+mj-ea"/>
                <a:cs typeface="+mj-cs"/>
                <a:sym typeface="+mj-lt"/>
              </a:defRPr>
            </a:lvl1pPr>
          </a:lstStyle>
          <a:p>
            <a:r>
              <a:rPr lang="en-US" dirty="0"/>
              <a:t>Click to add title</a:t>
            </a:r>
          </a:p>
        </p:txBody>
      </p:sp>
      <p:pic>
        <p:nvPicPr>
          <p:cNvPr id="8" name="Picture 7">
            <a:extLst>
              <a:ext uri="{FF2B5EF4-FFF2-40B4-BE49-F238E27FC236}">
                <a16:creationId xmlns:a16="http://schemas.microsoft.com/office/drawing/2014/main" id="{93D7E554-CC76-463C-B9CF-02024DA9F05C}"/>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52091F2D-5D2F-4A15-A74D-85170F6D741F}"/>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286BBD3D-AF2D-4902-B490-C81D3A61B60A}"/>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4016555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77966198-5560-47D0-9838-BA419519D139}"/>
              </a:ext>
            </a:extLst>
          </p:cNvPr>
          <p:cNvGraphicFramePr>
            <a:graphicFrameLocks noChangeAspect="1"/>
          </p:cNvGraphicFramePr>
          <p:nvPr userDrawn="1">
            <p:custDataLst>
              <p:tags r:id="rId1"/>
            </p:custDataLst>
            <p:extLst>
              <p:ext uri="{D42A27DB-BD31-4B8C-83A1-F6EECF244321}">
                <p14:modId xmlns:p14="http://schemas.microsoft.com/office/powerpoint/2010/main" val="25099496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77966198-5560-47D0-9838-BA419519D13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8" name="Picture 7">
            <a:extLst>
              <a:ext uri="{FF2B5EF4-FFF2-40B4-BE49-F238E27FC236}">
                <a16:creationId xmlns:a16="http://schemas.microsoft.com/office/drawing/2014/main" id="{43189F5C-A273-489A-8EE9-C082F3C773C7}"/>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0" name="Picture 9">
            <a:extLst>
              <a:ext uri="{FF2B5EF4-FFF2-40B4-BE49-F238E27FC236}">
                <a16:creationId xmlns:a16="http://schemas.microsoft.com/office/drawing/2014/main" id="{F8422F3E-6303-4047-8BE9-DB319A364D49}"/>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sp>
        <p:nvSpPr>
          <p:cNvPr id="7" name="Text Placeholder 23">
            <a:extLst>
              <a:ext uri="{FF2B5EF4-FFF2-40B4-BE49-F238E27FC236}">
                <a16:creationId xmlns:a16="http://schemas.microsoft.com/office/drawing/2014/main" id="{DE05182B-35C7-45AF-A373-B975884C8FAA}"/>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1520CE03-FE74-4BF4-95E2-970B380351F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044836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Blank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B8040B78-EA09-4549-9A58-B16212B92853}"/>
              </a:ext>
            </a:extLst>
          </p:cNvPr>
          <p:cNvGraphicFramePr>
            <a:graphicFrameLocks noChangeAspect="1"/>
          </p:cNvGraphicFramePr>
          <p:nvPr userDrawn="1">
            <p:custDataLst>
              <p:tags r:id="rId1"/>
            </p:custDataLst>
            <p:extLst>
              <p:ext uri="{D42A27DB-BD31-4B8C-83A1-F6EECF244321}">
                <p14:modId xmlns:p14="http://schemas.microsoft.com/office/powerpoint/2010/main" val="106005695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B8040B78-EA09-4549-9A58-B16212B928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6" name="Picture 5">
            <a:extLst>
              <a:ext uri="{FF2B5EF4-FFF2-40B4-BE49-F238E27FC236}">
                <a16:creationId xmlns:a16="http://schemas.microsoft.com/office/drawing/2014/main" id="{03E70640-6F6E-4F9C-A385-19627F61CC5A}"/>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7" name="Text Placeholder 23">
            <a:extLst>
              <a:ext uri="{FF2B5EF4-FFF2-40B4-BE49-F238E27FC236}">
                <a16:creationId xmlns:a16="http://schemas.microsoft.com/office/drawing/2014/main" id="{7F4F50ED-19AA-479A-9928-43253458BC9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5" name="Slide Number Placeholder 5">
            <a:extLst>
              <a:ext uri="{FF2B5EF4-FFF2-40B4-BE49-F238E27FC236}">
                <a16:creationId xmlns:a16="http://schemas.microsoft.com/office/drawing/2014/main" id="{1DF6E36F-EB91-47C7-BB72-F6F62F6CFB31}"/>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39239524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Disclaimer">
    <p:bg>
      <p:bgPr>
        <a:solidFill>
          <a:schemeClr val="bg2"/>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E9BDA2A1-BAA6-43AA-8C33-BEA4B69F135C}"/>
              </a:ext>
            </a:extLst>
          </p:cNvPr>
          <p:cNvGraphicFramePr>
            <a:graphicFrameLocks noChangeAspect="1"/>
          </p:cNvGraphicFramePr>
          <p:nvPr userDrawn="1">
            <p:custDataLst>
              <p:tags r:id="rId1"/>
            </p:custDataLst>
            <p:extLst>
              <p:ext uri="{D42A27DB-BD31-4B8C-83A1-F6EECF244321}">
                <p14:modId xmlns:p14="http://schemas.microsoft.com/office/powerpoint/2010/main" val="3495445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E9BDA2A1-BAA6-43AA-8C33-BEA4B69F135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Text Placeholder 4">
            <a:extLst>
              <a:ext uri="{FF2B5EF4-FFF2-40B4-BE49-F238E27FC236}">
                <a16:creationId xmlns:a16="http://schemas.microsoft.com/office/drawing/2014/main" id="{F7229AF5-B85C-4BF0-87F4-4E0117DFAAF5}"/>
              </a:ext>
            </a:extLst>
          </p:cNvPr>
          <p:cNvSpPr>
            <a:spLocks noGrp="1"/>
          </p:cNvSpPr>
          <p:nvPr>
            <p:ph type="body" sz="quarter" idx="14" hasCustomPrompt="1"/>
          </p:nvPr>
        </p:nvSpPr>
        <p:spPr>
          <a:xfrm>
            <a:off x="628650" y="976479"/>
            <a:ext cx="7664450" cy="663136"/>
          </a:xfrm>
        </p:spPr>
        <p:txBody>
          <a:bodyPr/>
          <a:lstStyle>
            <a:lvl1pPr>
              <a:defRPr sz="4000" b="1">
                <a:solidFill>
                  <a:schemeClr val="tx2"/>
                </a:solidFill>
                <a:latin typeface="+mn-lt"/>
                <a:ea typeface="+mn-ea"/>
                <a:cs typeface="+mn-cs"/>
                <a:sym typeface="+mn-lt"/>
              </a:defRPr>
            </a:lvl1pPr>
            <a:lvl2pPr>
              <a:defRPr sz="4000">
                <a:solidFill>
                  <a:schemeClr val="tx2"/>
                </a:solidFill>
              </a:defRPr>
            </a:lvl2pPr>
            <a:lvl3pPr>
              <a:defRPr sz="4000">
                <a:solidFill>
                  <a:schemeClr val="tx2"/>
                </a:solidFill>
              </a:defRPr>
            </a:lvl3pPr>
            <a:lvl4pPr>
              <a:defRPr sz="4000">
                <a:solidFill>
                  <a:schemeClr val="tx2"/>
                </a:solidFill>
              </a:defRPr>
            </a:lvl4pPr>
            <a:lvl5pPr>
              <a:defRPr sz="4000">
                <a:solidFill>
                  <a:schemeClr val="tx2"/>
                </a:solidFill>
              </a:defRPr>
            </a:lvl5pPr>
          </a:lstStyle>
          <a:p>
            <a:pPr lvl="0"/>
            <a:r>
              <a:rPr lang="en-US" dirty="0"/>
              <a:t>Thank You</a:t>
            </a:r>
          </a:p>
        </p:txBody>
      </p:sp>
      <p:pic>
        <p:nvPicPr>
          <p:cNvPr id="11" name="Picture 10">
            <a:extLst>
              <a:ext uri="{FF2B5EF4-FFF2-40B4-BE49-F238E27FC236}">
                <a16:creationId xmlns:a16="http://schemas.microsoft.com/office/drawing/2014/main" id="{B4936A81-DCC5-461B-B770-AFDE6674DB99}"/>
              </a:ext>
            </a:extLst>
          </p:cNvPr>
          <p:cNvPicPr>
            <a:picLocks noChangeAspect="1"/>
          </p:cNvPicPr>
          <p:nvPr userDrawn="1"/>
        </p:nvPicPr>
        <p:blipFill>
          <a:blip r:embed="rId5"/>
          <a:stretch>
            <a:fillRect/>
          </a:stretch>
        </p:blipFill>
        <p:spPr>
          <a:xfrm>
            <a:off x="-13478" y="5347868"/>
            <a:ext cx="12205477" cy="1067305"/>
          </a:xfrm>
          <a:prstGeom prst="rect">
            <a:avLst/>
          </a:prstGeom>
        </p:spPr>
      </p:pic>
      <p:pic>
        <p:nvPicPr>
          <p:cNvPr id="12" name="Picture 11">
            <a:extLst>
              <a:ext uri="{FF2B5EF4-FFF2-40B4-BE49-F238E27FC236}">
                <a16:creationId xmlns:a16="http://schemas.microsoft.com/office/drawing/2014/main" id="{7B532EB8-E23F-44C6-82A6-1AA2014F89E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Tree>
    <p:extLst>
      <p:ext uri="{BB962C8B-B14F-4D97-AF65-F5344CB8AC3E}">
        <p14:creationId xmlns:p14="http://schemas.microsoft.com/office/powerpoint/2010/main" val="135980171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blank" preserve="1">
  <p:cSld name="En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5024302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23" name="Picture 22">
            <a:extLst>
              <a:ext uri="{FF2B5EF4-FFF2-40B4-BE49-F238E27FC236}">
                <a16:creationId xmlns:a16="http://schemas.microsoft.com/office/drawing/2014/main" id="{55C6D6A4-B619-4E67-A93D-57F3A373EB6C}"/>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t="15058" b="659"/>
          <a:stretch/>
        </p:blipFill>
        <p:spPr>
          <a:xfrm>
            <a:off x="0" y="0"/>
            <a:ext cx="12192000" cy="6858000"/>
          </a:xfrm>
          <a:prstGeom prst="rect">
            <a:avLst/>
          </a:prstGeom>
        </p:spPr>
      </p:pic>
      <p:sp>
        <p:nvSpPr>
          <p:cNvPr id="24" name="Rectangle 23">
            <a:extLst>
              <a:ext uri="{FF2B5EF4-FFF2-40B4-BE49-F238E27FC236}">
                <a16:creationId xmlns:a16="http://schemas.microsoft.com/office/drawing/2014/main" id="{C9A8FAC7-7262-434E-A79A-AAF8BFDAF880}"/>
              </a:ext>
            </a:extLst>
          </p:cNvPr>
          <p:cNvSpPr/>
          <p:nvPr userDrawn="1"/>
        </p:nvSpPr>
        <p:spPr>
          <a:xfrm>
            <a:off x="0" y="1790700"/>
            <a:ext cx="11541760" cy="3611882"/>
          </a:xfrm>
          <a:prstGeom prst="rect">
            <a:avLst/>
          </a:prstGeom>
          <a:solidFill>
            <a:sysClr val="windowText" lastClr="000000">
              <a:alpha val="72000"/>
            </a:sys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5" name="TextBox 24">
            <a:extLst>
              <a:ext uri="{FF2B5EF4-FFF2-40B4-BE49-F238E27FC236}">
                <a16:creationId xmlns:a16="http://schemas.microsoft.com/office/drawing/2014/main" id="{EEA4E1CB-AE1A-47EA-9148-FCAC10B9D316}"/>
              </a:ext>
            </a:extLst>
          </p:cNvPr>
          <p:cNvSpPr txBox="1"/>
          <p:nvPr userDrawn="1"/>
        </p:nvSpPr>
        <p:spPr>
          <a:xfrm>
            <a:off x="622301" y="3304256"/>
            <a:ext cx="5854140" cy="584771"/>
          </a:xfrm>
          <a:prstGeom prst="rect">
            <a:avLst/>
          </a:prstGeom>
          <a:noFill/>
        </p:spPr>
        <p:txBody>
          <a:bodyPr wrap="square" lIns="91436" tIns="45718" rIns="91436" bIns="45718"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all" spc="0" normalizeH="0" baseline="0" noProof="0" dirty="0">
                <a:ln>
                  <a:noFill/>
                </a:ln>
                <a:solidFill>
                  <a:prstClr val="white"/>
                </a:solidFill>
                <a:effectLst/>
                <a:uLnTx/>
                <a:uFillTx/>
                <a:latin typeface="+mn-lt"/>
                <a:ea typeface="+mn-ea"/>
                <a:cs typeface="+mn-cs"/>
                <a:sym typeface="+mn-lt"/>
              </a:rPr>
              <a:t>THANK YOU</a:t>
            </a:r>
            <a:endParaRPr kumimoji="0" lang="en-US" sz="3200" b="0" i="0" u="none" strike="noStrike" kern="0" cap="all" spc="0" normalizeH="0" baseline="0" noProof="0" dirty="0">
              <a:ln>
                <a:noFill/>
              </a:ln>
              <a:solidFill>
                <a:prstClr val="white"/>
              </a:solidFill>
              <a:effectLst/>
              <a:uLnTx/>
              <a:uFillTx/>
              <a:latin typeface="+mn-lt"/>
              <a:ea typeface="+mn-ea"/>
              <a:cs typeface="+mn-cs"/>
              <a:sym typeface="+mn-lt"/>
            </a:endParaRPr>
          </a:p>
        </p:txBody>
      </p:sp>
      <p:pic>
        <p:nvPicPr>
          <p:cNvPr id="26" name="Picture 25">
            <a:extLst>
              <a:ext uri="{FF2B5EF4-FFF2-40B4-BE49-F238E27FC236}">
                <a16:creationId xmlns:a16="http://schemas.microsoft.com/office/drawing/2014/main" id="{0E68E8F7-0323-415D-9DC5-08E386579494}"/>
              </a:ext>
            </a:extLst>
          </p:cNvPr>
          <p:cNvPicPr>
            <a:picLocks noChangeAspect="1"/>
          </p:cNvPicPr>
          <p:nvPr userDrawn="1"/>
        </p:nvPicPr>
        <mc:AlternateContent xmlns:mc="http://schemas.openxmlformats.org/markup-compatibility/2006">
          <mc:Choice xmlns:ma="http://schemas.microsoft.com/office/mac/drawingml/2008/main" xmlns:mv="urn:schemas-microsoft-com:mac:vml" xmlns="" Requires="ma">
            <p:blipFill>
              <a:blip r:embed="rId8"/>
              <a:srcRect l="84270"/>
              <a:stretch>
                <a:fillRect/>
              </a:stretch>
            </p:blipFill>
          </mc:Choice>
          <mc:Fallback>
            <p:blipFill>
              <a:blip r:embed="rId9"/>
              <a:srcRect l="84270"/>
              <a:stretch>
                <a:fillRect/>
              </a:stretch>
            </p:blipFill>
          </mc:Fallback>
        </mc:AlternateContent>
        <p:spPr>
          <a:xfrm>
            <a:off x="0" y="3465462"/>
            <a:ext cx="440761" cy="262358"/>
          </a:xfrm>
          <a:prstGeom prst="rect">
            <a:avLst/>
          </a:prstGeom>
        </p:spPr>
      </p:pic>
      <p:sp>
        <p:nvSpPr>
          <p:cNvPr id="27" name="Arrow: Pentagon 26">
            <a:extLst>
              <a:ext uri="{FF2B5EF4-FFF2-40B4-BE49-F238E27FC236}">
                <a16:creationId xmlns:a16="http://schemas.microsoft.com/office/drawing/2014/main" id="{5F296E30-D5E4-491B-856C-18C974F65237}"/>
              </a:ext>
            </a:extLst>
          </p:cNvPr>
          <p:cNvSpPr/>
          <p:nvPr userDrawn="1"/>
        </p:nvSpPr>
        <p:spPr>
          <a:xfrm>
            <a:off x="0" y="5391069"/>
            <a:ext cx="810768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8" name="Arrow: Pentagon 27">
            <a:extLst>
              <a:ext uri="{FF2B5EF4-FFF2-40B4-BE49-F238E27FC236}">
                <a16:creationId xmlns:a16="http://schemas.microsoft.com/office/drawing/2014/main" id="{7921A921-535D-445F-B2BD-B9C1F6E80CAB}"/>
              </a:ext>
            </a:extLst>
          </p:cNvPr>
          <p:cNvSpPr/>
          <p:nvPr userDrawn="1"/>
        </p:nvSpPr>
        <p:spPr>
          <a:xfrm flipH="1">
            <a:off x="7467600" y="5391069"/>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29063543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Layout guide">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87913DD-2B80-401B-A745-4D8145004097}"/>
              </a:ext>
            </a:extLst>
          </p:cNvPr>
          <p:cNvGraphicFramePr>
            <a:graphicFrameLocks noChangeAspect="1"/>
          </p:cNvGraphicFramePr>
          <p:nvPr userDrawn="1">
            <p:custDataLst>
              <p:tags r:id="rId1"/>
            </p:custDataLst>
            <p:extLst>
              <p:ext uri="{D42A27DB-BD31-4B8C-83A1-F6EECF244321}">
                <p14:modId xmlns:p14="http://schemas.microsoft.com/office/powerpoint/2010/main" val="2476017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A87913DD-2B80-401B-A745-4D81450040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49" name="Group 48"/>
          <p:cNvGrpSpPr/>
          <p:nvPr userDrawn="1"/>
        </p:nvGrpSpPr>
        <p:grpSpPr>
          <a:xfrm>
            <a:off x="-600" y="-1"/>
            <a:ext cx="12193800" cy="6858001"/>
            <a:chOff x="-600" y="-1"/>
            <a:chExt cx="12193800" cy="6858001"/>
          </a:xfrm>
        </p:grpSpPr>
        <p:sp>
          <p:nvSpPr>
            <p:cNvPr id="50" name="No fly zone"/>
            <p:cNvSpPr/>
            <p:nvPr/>
          </p:nvSpPr>
          <p:spPr>
            <a:xfrm>
              <a:off x="0" y="-1"/>
              <a:ext cx="12193200" cy="6858000"/>
            </a:xfrm>
            <a:custGeom>
              <a:avLst/>
              <a:gdLst>
                <a:gd name="connsiteX0" fmla="*/ 630001 w 12193200"/>
                <a:gd name="connsiteY0" fmla="*/ 622800 h 6858000"/>
                <a:gd name="connsiteX1" fmla="*/ 630001 w 12193200"/>
                <a:gd name="connsiteY1" fmla="*/ 6160597 h 6858000"/>
                <a:gd name="connsiteX2" fmla="*/ 11562000 w 12193200"/>
                <a:gd name="connsiteY2" fmla="*/ 6160597 h 6858000"/>
                <a:gd name="connsiteX3" fmla="*/ 11562000 w 12193200"/>
                <a:gd name="connsiteY3" fmla="*/ 622800 h 6858000"/>
                <a:gd name="connsiteX4" fmla="*/ 0 w 12193200"/>
                <a:gd name="connsiteY4" fmla="*/ 0 h 6858000"/>
                <a:gd name="connsiteX5" fmla="*/ 12193200 w 12193200"/>
                <a:gd name="connsiteY5" fmla="*/ 0 h 6858000"/>
                <a:gd name="connsiteX6" fmla="*/ 12193200 w 12193200"/>
                <a:gd name="connsiteY6" fmla="*/ 622800 h 6858000"/>
                <a:gd name="connsiteX7" fmla="*/ 12192000 w 12193200"/>
                <a:gd name="connsiteY7" fmla="*/ 622800 h 6858000"/>
                <a:gd name="connsiteX8" fmla="*/ 12192000 w 12193200"/>
                <a:gd name="connsiteY8" fmla="*/ 6160597 h 6858000"/>
                <a:gd name="connsiteX9" fmla="*/ 12193200 w 12193200"/>
                <a:gd name="connsiteY9" fmla="*/ 6160597 h 6858000"/>
                <a:gd name="connsiteX10" fmla="*/ 12193200 w 12193200"/>
                <a:gd name="connsiteY10" fmla="*/ 6858000 h 6858000"/>
                <a:gd name="connsiteX11" fmla="*/ 12192000 w 12193200"/>
                <a:gd name="connsiteY11" fmla="*/ 6858000 h 6858000"/>
                <a:gd name="connsiteX12" fmla="*/ 11562000 w 12193200"/>
                <a:gd name="connsiteY12" fmla="*/ 6858000 h 6858000"/>
                <a:gd name="connsiteX13" fmla="*/ 630001 w 12193200"/>
                <a:gd name="connsiteY13" fmla="*/ 6858000 h 6858000"/>
                <a:gd name="connsiteX14" fmla="*/ 1 w 12193200"/>
                <a:gd name="connsiteY14" fmla="*/ 6858000 h 6858000"/>
                <a:gd name="connsiteX15" fmla="*/ 1 w 12193200"/>
                <a:gd name="connsiteY15" fmla="*/ 6160597 h 6858000"/>
                <a:gd name="connsiteX16" fmla="*/ 1 w 12193200"/>
                <a:gd name="connsiteY16" fmla="*/ 622800 h 6858000"/>
                <a:gd name="connsiteX17" fmla="*/ 0 w 12193200"/>
                <a:gd name="connsiteY17" fmla="*/ 6228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3200" h="6858000">
                  <a:moveTo>
                    <a:pt x="630001" y="622800"/>
                  </a:moveTo>
                  <a:lnTo>
                    <a:pt x="630001" y="6160597"/>
                  </a:lnTo>
                  <a:lnTo>
                    <a:pt x="11562000" y="6160597"/>
                  </a:lnTo>
                  <a:lnTo>
                    <a:pt x="11562000" y="622800"/>
                  </a:lnTo>
                  <a:close/>
                  <a:moveTo>
                    <a:pt x="0" y="0"/>
                  </a:moveTo>
                  <a:lnTo>
                    <a:pt x="12193200" y="0"/>
                  </a:lnTo>
                  <a:lnTo>
                    <a:pt x="12193200" y="622800"/>
                  </a:lnTo>
                  <a:lnTo>
                    <a:pt x="12192000" y="622800"/>
                  </a:lnTo>
                  <a:lnTo>
                    <a:pt x="12192000" y="6160597"/>
                  </a:lnTo>
                  <a:lnTo>
                    <a:pt x="12193200" y="6160597"/>
                  </a:lnTo>
                  <a:lnTo>
                    <a:pt x="12193200" y="6858000"/>
                  </a:lnTo>
                  <a:lnTo>
                    <a:pt x="12192000" y="6858000"/>
                  </a:lnTo>
                  <a:lnTo>
                    <a:pt x="11562000" y="6858000"/>
                  </a:lnTo>
                  <a:lnTo>
                    <a:pt x="630001" y="6858000"/>
                  </a:lnTo>
                  <a:lnTo>
                    <a:pt x="1" y="6858000"/>
                  </a:lnTo>
                  <a:lnTo>
                    <a:pt x="1" y="6160597"/>
                  </a:lnTo>
                  <a:lnTo>
                    <a:pt x="1" y="622800"/>
                  </a:lnTo>
                  <a:lnTo>
                    <a:pt x="0" y="622800"/>
                  </a:lnTo>
                  <a:close/>
                </a:path>
              </a:pathLst>
            </a:custGeom>
            <a:solidFill>
              <a:srgbClr val="FFEFEF">
                <a:alpha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solidFill>
                <a:latin typeface="+mn-lt"/>
                <a:ea typeface="+mn-ea"/>
                <a:cs typeface="+mn-cs"/>
                <a:sym typeface="+mn-lt"/>
              </a:endParaRPr>
            </a:p>
          </p:txBody>
        </p:sp>
        <p:grpSp>
          <p:nvGrpSpPr>
            <p:cNvPr id="51" name="Baselines / anchors"/>
            <p:cNvGrpSpPr/>
            <p:nvPr userDrawn="1"/>
          </p:nvGrpSpPr>
          <p:grpSpPr>
            <a:xfrm>
              <a:off x="-600" y="622800"/>
              <a:ext cx="12193200" cy="5536800"/>
              <a:chOff x="12623800" y="622800"/>
              <a:chExt cx="11176000" cy="5536800"/>
            </a:xfrm>
          </p:grpSpPr>
          <p:cxnSp>
            <p:nvCxnSpPr>
              <p:cNvPr id="77" name="Straight Connector 76"/>
              <p:cNvCxnSpPr/>
              <p:nvPr/>
            </p:nvCxnSpPr>
            <p:spPr>
              <a:xfrm>
                <a:off x="12623800" y="6228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2623800" y="91421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a:off x="12623800" y="120562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12623800" y="1497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2623800" y="178844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2623800" y="207985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12623800" y="237126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12623800" y="266267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2623800" y="295408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12623800" y="3245499"/>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2623800" y="353691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2623800" y="382832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12623800" y="411973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12623800" y="4411143"/>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12623800" y="470255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12623800" y="499396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a:off x="12623800" y="528537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a:off x="12623800" y="557678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a:off x="12623800" y="586819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a:off x="12623800" y="6159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grpSp>
        <p:grpSp>
          <p:nvGrpSpPr>
            <p:cNvPr id="52" name="Gutter space"/>
            <p:cNvGrpSpPr/>
            <p:nvPr userDrawn="1"/>
          </p:nvGrpSpPr>
          <p:grpSpPr>
            <a:xfrm>
              <a:off x="1277000" y="623550"/>
              <a:ext cx="9638000" cy="5537047"/>
              <a:chOff x="1277000" y="623550"/>
              <a:chExt cx="9638000" cy="5537047"/>
            </a:xfrm>
          </p:grpSpPr>
          <p:sp>
            <p:nvSpPr>
              <p:cNvPr id="66" name="Rectangle 34"/>
              <p:cNvSpPr>
                <a:spLocks noChangeArrowheads="1"/>
              </p:cNvSpPr>
              <p:nvPr/>
            </p:nvSpPr>
            <p:spPr bwMode="auto">
              <a:xfrm>
                <a:off x="688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7" name="Rectangle 35"/>
              <p:cNvSpPr>
                <a:spLocks noChangeArrowheads="1"/>
              </p:cNvSpPr>
              <p:nvPr/>
            </p:nvSpPr>
            <p:spPr bwMode="auto">
              <a:xfrm>
                <a:off x="875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8" name="Rectangle 36"/>
              <p:cNvSpPr>
                <a:spLocks noChangeArrowheads="1"/>
              </p:cNvSpPr>
              <p:nvPr/>
            </p:nvSpPr>
            <p:spPr bwMode="auto">
              <a:xfrm>
                <a:off x="782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9" name="Rectangle 37"/>
              <p:cNvSpPr>
                <a:spLocks noChangeArrowheads="1"/>
              </p:cNvSpPr>
              <p:nvPr/>
            </p:nvSpPr>
            <p:spPr bwMode="auto">
              <a:xfrm>
                <a:off x="969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0" name="Rectangle 38"/>
              <p:cNvSpPr>
                <a:spLocks noChangeArrowheads="1"/>
              </p:cNvSpPr>
              <p:nvPr/>
            </p:nvSpPr>
            <p:spPr bwMode="auto">
              <a:xfrm>
                <a:off x="1062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1" name="Rectangle 39"/>
              <p:cNvSpPr>
                <a:spLocks noChangeArrowheads="1"/>
              </p:cNvSpPr>
              <p:nvPr/>
            </p:nvSpPr>
            <p:spPr bwMode="auto">
              <a:xfrm>
                <a:off x="595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2" name="Rectangle 40"/>
              <p:cNvSpPr>
                <a:spLocks noChangeArrowheads="1"/>
              </p:cNvSpPr>
              <p:nvPr/>
            </p:nvSpPr>
            <p:spPr bwMode="auto">
              <a:xfrm>
                <a:off x="127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3" name="Rectangle 41"/>
              <p:cNvSpPr>
                <a:spLocks noChangeArrowheads="1"/>
              </p:cNvSpPr>
              <p:nvPr/>
            </p:nvSpPr>
            <p:spPr bwMode="auto">
              <a:xfrm>
                <a:off x="221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4" name="Rectangle 42"/>
              <p:cNvSpPr>
                <a:spLocks noChangeArrowheads="1"/>
              </p:cNvSpPr>
              <p:nvPr/>
            </p:nvSpPr>
            <p:spPr bwMode="auto">
              <a:xfrm>
                <a:off x="314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5" name="Rectangle 43"/>
              <p:cNvSpPr>
                <a:spLocks noChangeArrowheads="1"/>
              </p:cNvSpPr>
              <p:nvPr/>
            </p:nvSpPr>
            <p:spPr bwMode="auto">
              <a:xfrm>
                <a:off x="408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76" name="Rectangle 44"/>
              <p:cNvSpPr>
                <a:spLocks noChangeArrowheads="1"/>
              </p:cNvSpPr>
              <p:nvPr/>
            </p:nvSpPr>
            <p:spPr bwMode="auto">
              <a:xfrm>
                <a:off x="501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53" name="Slide edges"/>
            <p:cNvSpPr>
              <a:spLocks/>
            </p:cNvSpPr>
            <p:nvPr/>
          </p:nvSpPr>
          <p:spPr bwMode="auto">
            <a:xfrm>
              <a:off x="-600" y="0"/>
              <a:ext cx="12193200" cy="6858000"/>
            </a:xfrm>
            <a:custGeom>
              <a:avLst/>
              <a:gdLst>
                <a:gd name="T0" fmla="*/ 6024 w 6026"/>
                <a:gd name="T1" fmla="*/ 3394 h 3396"/>
                <a:gd name="T2" fmla="*/ 6024 w 6026"/>
                <a:gd name="T3" fmla="*/ 3391 h 3396"/>
                <a:gd name="T4" fmla="*/ 5 w 6026"/>
                <a:gd name="T5" fmla="*/ 3391 h 3396"/>
                <a:gd name="T6" fmla="*/ 5 w 6026"/>
                <a:gd name="T7" fmla="*/ 5 h 3396"/>
                <a:gd name="T8" fmla="*/ 6021 w 6026"/>
                <a:gd name="T9" fmla="*/ 5 h 3396"/>
                <a:gd name="T10" fmla="*/ 6021 w 6026"/>
                <a:gd name="T11" fmla="*/ 3394 h 3396"/>
                <a:gd name="T12" fmla="*/ 6024 w 6026"/>
                <a:gd name="T13" fmla="*/ 3394 h 3396"/>
                <a:gd name="T14" fmla="*/ 6024 w 6026"/>
                <a:gd name="T15" fmla="*/ 3391 h 3396"/>
                <a:gd name="T16" fmla="*/ 6024 w 6026"/>
                <a:gd name="T17" fmla="*/ 3394 h 3396"/>
                <a:gd name="T18" fmla="*/ 6026 w 6026"/>
                <a:gd name="T19" fmla="*/ 3394 h 3396"/>
                <a:gd name="T20" fmla="*/ 6026 w 6026"/>
                <a:gd name="T21" fmla="*/ 0 h 3396"/>
                <a:gd name="T22" fmla="*/ 0 w 6026"/>
                <a:gd name="T23" fmla="*/ 0 h 3396"/>
                <a:gd name="T24" fmla="*/ 0 w 6026"/>
                <a:gd name="T25" fmla="*/ 3396 h 3396"/>
                <a:gd name="T26" fmla="*/ 6026 w 6026"/>
                <a:gd name="T27" fmla="*/ 3396 h 3396"/>
                <a:gd name="T28" fmla="*/ 6026 w 6026"/>
                <a:gd name="T29" fmla="*/ 3394 h 3396"/>
                <a:gd name="T30" fmla="*/ 6024 w 6026"/>
                <a:gd name="T31" fmla="*/ 3394 h 3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26" h="3396">
                  <a:moveTo>
                    <a:pt x="6024" y="3394"/>
                  </a:moveTo>
                  <a:lnTo>
                    <a:pt x="6024" y="3391"/>
                  </a:lnTo>
                  <a:lnTo>
                    <a:pt x="5" y="3391"/>
                  </a:lnTo>
                  <a:lnTo>
                    <a:pt x="5" y="5"/>
                  </a:lnTo>
                  <a:lnTo>
                    <a:pt x="6021" y="5"/>
                  </a:lnTo>
                  <a:lnTo>
                    <a:pt x="6021" y="3394"/>
                  </a:lnTo>
                  <a:lnTo>
                    <a:pt x="6024" y="3394"/>
                  </a:lnTo>
                  <a:lnTo>
                    <a:pt x="6024" y="3391"/>
                  </a:lnTo>
                  <a:lnTo>
                    <a:pt x="6024" y="3394"/>
                  </a:lnTo>
                  <a:lnTo>
                    <a:pt x="6026" y="3394"/>
                  </a:lnTo>
                  <a:lnTo>
                    <a:pt x="6026" y="0"/>
                  </a:lnTo>
                  <a:lnTo>
                    <a:pt x="0" y="0"/>
                  </a:lnTo>
                  <a:lnTo>
                    <a:pt x="0" y="3396"/>
                  </a:lnTo>
                  <a:lnTo>
                    <a:pt x="6026" y="3396"/>
                  </a:lnTo>
                  <a:lnTo>
                    <a:pt x="6026" y="3394"/>
                  </a:lnTo>
                  <a:lnTo>
                    <a:pt x="6024" y="3394"/>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mn-lt"/>
                <a:ea typeface="+mn-ea"/>
                <a:cs typeface="+mn-cs"/>
                <a:sym typeface="+mn-lt"/>
              </a:endParaRPr>
            </a:p>
          </p:txBody>
        </p:sp>
        <p:sp>
          <p:nvSpPr>
            <p:cNvPr id="54" name="Footnote measure"/>
            <p:cNvSpPr>
              <a:spLocks noChangeArrowheads="1"/>
            </p:cNvSpPr>
            <p:nvPr/>
          </p:nvSpPr>
          <p:spPr bwMode="auto">
            <a:xfrm>
              <a:off x="629400" y="6159600"/>
              <a:ext cx="10933200" cy="378584"/>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57" name="Whitespace measure"/>
            <p:cNvSpPr>
              <a:spLocks noChangeArrowheads="1"/>
            </p:cNvSpPr>
            <p:nvPr/>
          </p:nvSpPr>
          <p:spPr bwMode="auto">
            <a:xfrm>
              <a:off x="629400" y="1497600"/>
              <a:ext cx="10932229" cy="583200"/>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nvGrpSpPr>
            <p:cNvPr id="58" name="Five column measure"/>
            <p:cNvGrpSpPr/>
            <p:nvPr userDrawn="1"/>
          </p:nvGrpSpPr>
          <p:grpSpPr>
            <a:xfrm>
              <a:off x="629400" y="5975122"/>
              <a:ext cx="10933200" cy="79536"/>
              <a:chOff x="629400" y="5975122"/>
              <a:chExt cx="10933200" cy="79536"/>
            </a:xfrm>
          </p:grpSpPr>
          <p:sp>
            <p:nvSpPr>
              <p:cNvPr id="61" name="Rectangle 5"/>
              <p:cNvSpPr>
                <a:spLocks noChangeArrowheads="1"/>
              </p:cNvSpPr>
              <p:nvPr/>
            </p:nvSpPr>
            <p:spPr bwMode="auto">
              <a:xfrm>
                <a:off x="2880128" y="5975122"/>
                <a:ext cx="1930288"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2" name="Rectangle 7"/>
              <p:cNvSpPr>
                <a:spLocks noChangeArrowheads="1"/>
              </p:cNvSpPr>
              <p:nvPr/>
            </p:nvSpPr>
            <p:spPr bwMode="auto">
              <a:xfrm>
                <a:off x="9626194"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3" name="Rectangle 9"/>
              <p:cNvSpPr>
                <a:spLocks noChangeArrowheads="1"/>
              </p:cNvSpPr>
              <p:nvPr/>
            </p:nvSpPr>
            <p:spPr bwMode="auto">
              <a:xfrm>
                <a:off x="7372407"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4" name="Rectangle 11"/>
              <p:cNvSpPr>
                <a:spLocks noChangeArrowheads="1"/>
              </p:cNvSpPr>
              <p:nvPr/>
            </p:nvSpPr>
            <p:spPr bwMode="auto">
              <a:xfrm>
                <a:off x="5127797" y="5975122"/>
                <a:ext cx="1927229"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65" name="Rectangle 13"/>
              <p:cNvSpPr>
                <a:spLocks noChangeArrowheads="1"/>
              </p:cNvSpPr>
              <p:nvPr/>
            </p:nvSpPr>
            <p:spPr bwMode="auto">
              <a:xfrm>
                <a:off x="629400" y="5975122"/>
                <a:ext cx="1933347"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59" name="Live area"/>
            <p:cNvSpPr/>
            <p:nvPr/>
          </p:nvSpPr>
          <p:spPr>
            <a:xfrm>
              <a:off x="629400" y="2080801"/>
              <a:ext cx="10933200" cy="4078800"/>
            </a:xfrm>
            <a:custGeom>
              <a:avLst/>
              <a:gdLst>
                <a:gd name="connsiteX0" fmla="*/ 0 w 10931999"/>
                <a:gd name="connsiteY0" fmla="*/ 0 h 5537797"/>
                <a:gd name="connsiteX1" fmla="*/ 10931999 w 10931999"/>
                <a:gd name="connsiteY1" fmla="*/ 0 h 5537797"/>
                <a:gd name="connsiteX2" fmla="*/ 10931999 w 10931999"/>
                <a:gd name="connsiteY2" fmla="*/ 5537797 h 5537797"/>
                <a:gd name="connsiteX3" fmla="*/ 0 w 10931999"/>
                <a:gd name="connsiteY3" fmla="*/ 5537797 h 5537797"/>
              </a:gdLst>
              <a:ahLst/>
              <a:cxnLst>
                <a:cxn ang="0">
                  <a:pos x="connsiteX0" y="connsiteY0"/>
                </a:cxn>
                <a:cxn ang="0">
                  <a:pos x="connsiteX1" y="connsiteY1"/>
                </a:cxn>
                <a:cxn ang="0">
                  <a:pos x="connsiteX2" y="connsiteY2"/>
                </a:cxn>
                <a:cxn ang="0">
                  <a:pos x="connsiteX3" y="connsiteY3"/>
                </a:cxn>
              </a:cxnLst>
              <a:rect l="l" t="t" r="r" b="b"/>
              <a:pathLst>
                <a:path w="10931999" h="5537797">
                  <a:moveTo>
                    <a:pt x="0" y="0"/>
                  </a:moveTo>
                  <a:lnTo>
                    <a:pt x="10931999" y="0"/>
                  </a:lnTo>
                  <a:lnTo>
                    <a:pt x="10931999" y="5537797"/>
                  </a:lnTo>
                  <a:lnTo>
                    <a:pt x="0" y="5537797"/>
                  </a:lnTo>
                  <a:close/>
                </a:path>
              </a:pathLst>
            </a:custGeom>
            <a:noFill/>
            <a:ln w="9525">
              <a:solidFill>
                <a:srgbClr val="E71C57">
                  <a:alpha val="35000"/>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schemeClr val="bg1"/>
                </a:solidFill>
                <a:latin typeface="+mn-lt"/>
                <a:ea typeface="+mn-ea"/>
                <a:cs typeface="+mn-cs"/>
                <a:sym typeface="+mn-lt"/>
              </a:endParaRPr>
            </a:p>
          </p:txBody>
        </p:sp>
        <p:sp>
          <p:nvSpPr>
            <p:cNvPr id="60" name="Footnote example"/>
            <p:cNvSpPr txBox="1"/>
            <p:nvPr/>
          </p:nvSpPr>
          <p:spPr>
            <a:xfrm>
              <a:off x="630000" y="6144442"/>
              <a:ext cx="9030914" cy="415498"/>
            </a:xfrm>
            <a:prstGeom prst="rect">
              <a:avLst/>
            </a:prstGeom>
            <a:noFill/>
          </p:spPr>
          <p:txBody>
            <a:bodyPr wrap="square" lIns="0" tIns="0" rIns="0" bIns="0" rtlCol="0" anchor="b">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1. xxxx  2. xxxx  3. List footnotes in numerical order. Footnote numbers are not bracketed. Use 10pt font</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Note: Do not put a period at the end of the note or the source</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Source: Include a source for every chart that you use. Separate sources with a semicolon; BCG-related sources go at the end</a:t>
              </a:r>
            </a:p>
          </p:txBody>
        </p:sp>
      </p:grpSp>
    </p:spTree>
    <p:extLst>
      <p:ext uri="{BB962C8B-B14F-4D97-AF65-F5344CB8AC3E}">
        <p14:creationId xmlns:p14="http://schemas.microsoft.com/office/powerpoint/2010/main" val="26704625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12353785-6355-45EF-8B28-02DB04918427}"/>
              </a:ext>
            </a:extLst>
          </p:cNvPr>
          <p:cNvGraphicFramePr>
            <a:graphicFrameLocks noChangeAspect="1"/>
          </p:cNvGraphicFramePr>
          <p:nvPr userDrawn="1">
            <p:custDataLst>
              <p:tags r:id="rId1"/>
            </p:custDataLst>
            <p:extLst>
              <p:ext uri="{D42A27DB-BD31-4B8C-83A1-F6EECF244321}">
                <p14:modId xmlns:p14="http://schemas.microsoft.com/office/powerpoint/2010/main" val="18085042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12353785-6355-45EF-8B28-02DB0491842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9" name="Picture 8">
            <a:extLst>
              <a:ext uri="{FF2B5EF4-FFF2-40B4-BE49-F238E27FC236}">
                <a16:creationId xmlns:a16="http://schemas.microsoft.com/office/drawing/2014/main" id="{4B580DA9-4605-514F-944C-78EFF310CBDF}"/>
              </a:ext>
            </a:extLst>
          </p:cNvPr>
          <p:cNvPicPr>
            <a:picLocks noChangeAspect="1"/>
          </p:cNvPicPr>
          <p:nvPr userDrawn="1"/>
        </p:nvPicPr>
        <p:blipFill>
          <a:blip r:embed="rId5"/>
          <a:stretch>
            <a:fillRect/>
          </a:stretch>
        </p:blipFill>
        <p:spPr>
          <a:xfrm>
            <a:off x="-13478" y="5347868"/>
            <a:ext cx="12205477" cy="1067305"/>
          </a:xfrm>
          <a:prstGeom prst="rect">
            <a:avLst/>
          </a:prstGeom>
        </p:spPr>
      </p:pic>
      <p:sp>
        <p:nvSpPr>
          <p:cNvPr id="3" name="Text Placeholder 2">
            <a:extLst>
              <a:ext uri="{FF2B5EF4-FFF2-40B4-BE49-F238E27FC236}">
                <a16:creationId xmlns:a16="http://schemas.microsoft.com/office/drawing/2014/main" id="{FC4F64BF-19A6-4D08-AEB2-E8452B75905B}"/>
              </a:ext>
            </a:extLst>
          </p:cNvPr>
          <p:cNvSpPr>
            <a:spLocks noGrp="1"/>
          </p:cNvSpPr>
          <p:nvPr>
            <p:ph type="body" sz="quarter" idx="15" hasCustomPrompt="1"/>
          </p:nvPr>
        </p:nvSpPr>
        <p:spPr>
          <a:xfrm>
            <a:off x="525148" y="976479"/>
            <a:ext cx="8293100" cy="663136"/>
          </a:xfrm>
        </p:spPr>
        <p:txBody>
          <a:bodyPr lIns="91440" tIns="45720" rIns="91440" bIns="45720"/>
          <a:lstStyle>
            <a:lvl1pPr>
              <a:defRPr sz="4000" b="1">
                <a:solidFill>
                  <a:schemeClr val="tx2"/>
                </a:solidFill>
                <a:latin typeface="+mn-lt"/>
                <a:ea typeface="+mn-ea"/>
                <a:cs typeface="+mn-cs"/>
                <a:sym typeface="+mn-lt"/>
              </a:defRPr>
            </a:lvl1pPr>
            <a:lvl2pPr>
              <a:defRPr sz="4000" b="1">
                <a:solidFill>
                  <a:schemeClr val="tx2"/>
                </a:solidFill>
              </a:defRPr>
            </a:lvl2pPr>
            <a:lvl3pPr>
              <a:defRPr sz="4000" b="1">
                <a:solidFill>
                  <a:schemeClr val="tx2"/>
                </a:solidFill>
              </a:defRPr>
            </a:lvl3pPr>
            <a:lvl4pPr>
              <a:defRPr sz="4000" b="1">
                <a:solidFill>
                  <a:schemeClr val="tx2"/>
                </a:solidFill>
              </a:defRPr>
            </a:lvl4pPr>
            <a:lvl5pPr>
              <a:defRPr sz="4000" b="1">
                <a:solidFill>
                  <a:schemeClr val="tx2"/>
                </a:solidFill>
              </a:defRPr>
            </a:lvl5pPr>
          </a:lstStyle>
          <a:p>
            <a:pPr lvl="0"/>
            <a:r>
              <a:rPr lang="en-US" dirty="0"/>
              <a:t>Presentation title</a:t>
            </a:r>
          </a:p>
        </p:txBody>
      </p:sp>
      <p:sp>
        <p:nvSpPr>
          <p:cNvPr id="5" name="Text Placeholder 4">
            <a:extLst>
              <a:ext uri="{FF2B5EF4-FFF2-40B4-BE49-F238E27FC236}">
                <a16:creationId xmlns:a16="http://schemas.microsoft.com/office/drawing/2014/main" id="{0D2389B7-2B6E-45C1-8669-F77971568C32}"/>
              </a:ext>
            </a:extLst>
          </p:cNvPr>
          <p:cNvSpPr>
            <a:spLocks noGrp="1"/>
          </p:cNvSpPr>
          <p:nvPr>
            <p:ph type="body" sz="quarter" idx="16" hasCustomPrompt="1"/>
          </p:nvPr>
        </p:nvSpPr>
        <p:spPr>
          <a:xfrm>
            <a:off x="525148" y="1701160"/>
            <a:ext cx="8293100" cy="498342"/>
          </a:xfrm>
        </p:spPr>
        <p:txBody>
          <a:bodyPr lIns="91440" tIns="45720" rIns="91440" bIns="45720">
            <a:spAutoFit/>
          </a:bodyPr>
          <a:lstStyle>
            <a:lvl1pPr>
              <a:defRPr sz="2600">
                <a:latin typeface="+mn-lt"/>
                <a:ea typeface="+mn-ea"/>
                <a:cs typeface="+mn-cs"/>
                <a:sym typeface="+mn-lt"/>
              </a:defRPr>
            </a:lvl1pPr>
            <a:lvl2pPr>
              <a:defRPr sz="2600"/>
            </a:lvl2pPr>
            <a:lvl3pPr>
              <a:defRPr sz="2600"/>
            </a:lvl3pPr>
            <a:lvl4pPr>
              <a:defRPr sz="2600"/>
            </a:lvl4pPr>
            <a:lvl5pPr>
              <a:defRPr sz="2600"/>
            </a:lvl5pPr>
          </a:lstStyle>
          <a:p>
            <a:pPr lvl="0"/>
            <a:r>
              <a:rPr lang="en-US" dirty="0"/>
              <a:t>Sub title</a:t>
            </a:r>
          </a:p>
        </p:txBody>
      </p:sp>
      <p:sp>
        <p:nvSpPr>
          <p:cNvPr id="7" name="Text Placeholder 6">
            <a:extLst>
              <a:ext uri="{FF2B5EF4-FFF2-40B4-BE49-F238E27FC236}">
                <a16:creationId xmlns:a16="http://schemas.microsoft.com/office/drawing/2014/main" id="{F1A37B93-E0B6-431D-B897-87D74B6412DD}"/>
              </a:ext>
            </a:extLst>
          </p:cNvPr>
          <p:cNvSpPr>
            <a:spLocks noGrp="1"/>
          </p:cNvSpPr>
          <p:nvPr>
            <p:ph type="body" sz="quarter" idx="17" hasCustomPrompt="1"/>
          </p:nvPr>
        </p:nvSpPr>
        <p:spPr>
          <a:xfrm>
            <a:off x="525148" y="2261047"/>
            <a:ext cx="2743200" cy="298474"/>
          </a:xfrm>
        </p:spPr>
        <p:txBody>
          <a:bodyPr lIns="91440" tIns="45720" rIns="91440" bIns="45720"/>
          <a:lstStyle>
            <a:lvl1pPr>
              <a:defRPr sz="1400">
                <a:latin typeface="+mn-lt"/>
                <a:ea typeface="+mn-ea"/>
                <a:cs typeface="+mn-cs"/>
                <a:sym typeface="+mn-lt"/>
              </a:defRPr>
            </a:lvl1pPr>
          </a:lstStyle>
          <a:p>
            <a:pPr lvl="0"/>
            <a:r>
              <a:rPr lang="en-US" dirty="0"/>
              <a:t>05-01-2021</a:t>
            </a:r>
          </a:p>
        </p:txBody>
      </p:sp>
      <p:pic>
        <p:nvPicPr>
          <p:cNvPr id="17" name="Picture 16">
            <a:extLst>
              <a:ext uri="{FF2B5EF4-FFF2-40B4-BE49-F238E27FC236}">
                <a16:creationId xmlns:a16="http://schemas.microsoft.com/office/drawing/2014/main" id="{5C921DE3-9C01-0149-AE00-DED7851E0E89}"/>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
        <p:nvSpPr>
          <p:cNvPr id="8" name="Text Placeholder 23">
            <a:extLst>
              <a:ext uri="{FF2B5EF4-FFF2-40B4-BE49-F238E27FC236}">
                <a16:creationId xmlns:a16="http://schemas.microsoft.com/office/drawing/2014/main" id="{D6316E09-C91C-4449-AA58-ADE4A0A70ABF}"/>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0876F974-BBA9-4C99-9116-F013DE4EC36D}"/>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5811283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8405474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4" name="Object 3" hidden="1"/>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6" name="Picture 15">
            <a:extLst>
              <a:ext uri="{FF2B5EF4-FFF2-40B4-BE49-F238E27FC236}">
                <a16:creationId xmlns:a16="http://schemas.microsoft.com/office/drawing/2014/main" id="{BC9DBF92-D397-4A6F-AD56-F00E9808D626}"/>
              </a:ext>
            </a:extLst>
          </p:cNvPr>
          <p:cNvPicPr>
            <a:picLocks noChangeAspect="1"/>
          </p:cNvPicPr>
          <p:nvPr userDrawn="1"/>
        </p:nvPicPr>
        <p:blipFill>
          <a:blip r:embed="rId5"/>
          <a:srcRect t="8275" b="20949"/>
          <a:stretch>
            <a:fillRect/>
          </a:stretch>
        </p:blipFill>
        <p:spPr>
          <a:xfrm>
            <a:off x="1" y="0"/>
            <a:ext cx="12192000" cy="5752618"/>
          </a:xfrm>
          <a:custGeom>
            <a:avLst/>
            <a:gdLst>
              <a:gd name="connsiteX0" fmla="*/ 0 w 12192000"/>
              <a:gd name="connsiteY0" fmla="*/ 0 h 5752618"/>
              <a:gd name="connsiteX1" fmla="*/ 12192000 w 12192000"/>
              <a:gd name="connsiteY1" fmla="*/ 0 h 5752618"/>
              <a:gd name="connsiteX2" fmla="*/ 12192000 w 12192000"/>
              <a:gd name="connsiteY2" fmla="*/ 5752618 h 5752618"/>
              <a:gd name="connsiteX3" fmla="*/ 0 w 12192000"/>
              <a:gd name="connsiteY3" fmla="*/ 5752618 h 5752618"/>
            </a:gdLst>
            <a:ahLst/>
            <a:cxnLst>
              <a:cxn ang="0">
                <a:pos x="connsiteX0" y="connsiteY0"/>
              </a:cxn>
              <a:cxn ang="0">
                <a:pos x="connsiteX1" y="connsiteY1"/>
              </a:cxn>
              <a:cxn ang="0">
                <a:pos x="connsiteX2" y="connsiteY2"/>
              </a:cxn>
              <a:cxn ang="0">
                <a:pos x="connsiteX3" y="connsiteY3"/>
              </a:cxn>
            </a:cxnLst>
            <a:rect l="l" t="t" r="r" b="b"/>
            <a:pathLst>
              <a:path w="12192000" h="5752618">
                <a:moveTo>
                  <a:pt x="0" y="0"/>
                </a:moveTo>
                <a:lnTo>
                  <a:pt x="12192000" y="0"/>
                </a:lnTo>
                <a:lnTo>
                  <a:pt x="12192000" y="5752618"/>
                </a:lnTo>
                <a:lnTo>
                  <a:pt x="0" y="5752618"/>
                </a:lnTo>
                <a:close/>
              </a:path>
            </a:pathLst>
          </a:custGeom>
        </p:spPr>
      </p:pic>
      <p:sp>
        <p:nvSpPr>
          <p:cNvPr id="17" name="Rectangle 16">
            <a:extLst>
              <a:ext uri="{FF2B5EF4-FFF2-40B4-BE49-F238E27FC236}">
                <a16:creationId xmlns:a16="http://schemas.microsoft.com/office/drawing/2014/main" id="{4969DE46-2993-4A27-B612-CF5599DDADEC}"/>
              </a:ext>
            </a:extLst>
          </p:cNvPr>
          <p:cNvSpPr/>
          <p:nvPr userDrawn="1"/>
        </p:nvSpPr>
        <p:spPr>
          <a:xfrm>
            <a:off x="1" y="0"/>
            <a:ext cx="12192000" cy="5752618"/>
          </a:xfrm>
          <a:prstGeom prst="rect">
            <a:avLst/>
          </a:prstGeom>
          <a:solidFill>
            <a:schemeClr val="tx1">
              <a:alpha val="52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latin typeface="+mn-lt"/>
              <a:ea typeface="+mn-ea"/>
              <a:cs typeface="+mn-cs"/>
              <a:sym typeface="+mn-lt"/>
            </a:endParaRPr>
          </a:p>
        </p:txBody>
      </p:sp>
      <p:sp>
        <p:nvSpPr>
          <p:cNvPr id="14" name="Rectangle 13"/>
          <p:cNvSpPr/>
          <p:nvPr userDrawn="1"/>
        </p:nvSpPr>
        <p:spPr>
          <a:xfrm>
            <a:off x="0" y="5752618"/>
            <a:ext cx="12192000" cy="1105382"/>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pic>
        <p:nvPicPr>
          <p:cNvPr id="28" name="Picture 27">
            <a:extLst>
              <a:ext uri="{FF2B5EF4-FFF2-40B4-BE49-F238E27FC236}">
                <a16:creationId xmlns:a16="http://schemas.microsoft.com/office/drawing/2014/main" id="{3C9A4D7F-FC13-44DC-9A87-620A6CD4F93F}"/>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35000" y="908154"/>
            <a:ext cx="2433600" cy="603454"/>
          </a:xfrm>
          <a:prstGeom prst="rect">
            <a:avLst/>
          </a:prstGeom>
        </p:spPr>
      </p:pic>
      <p:sp>
        <p:nvSpPr>
          <p:cNvPr id="27" name="Title 1"/>
          <p:cNvSpPr>
            <a:spLocks noGrp="1"/>
          </p:cNvSpPr>
          <p:nvPr>
            <p:ph type="ctrTitle" hasCustomPrompt="1"/>
          </p:nvPr>
        </p:nvSpPr>
        <p:spPr bwMode="ltGray">
          <a:xfrm>
            <a:off x="635000" y="2742415"/>
            <a:ext cx="7084565" cy="648968"/>
          </a:xfrm>
          <a:prstGeom prst="rect">
            <a:avLst/>
          </a:prstGeom>
        </p:spPr>
        <p:txBody>
          <a:bodyPr lIns="91440" tIns="45720" rIns="91440" bIns="45720" anchor="b">
            <a:normAutofit/>
          </a:bodyPr>
          <a:lstStyle>
            <a:lvl1pPr algn="l">
              <a:lnSpc>
                <a:spcPct val="93000"/>
              </a:lnSpc>
              <a:defRPr sz="4400" baseline="0">
                <a:solidFill>
                  <a:schemeClr val="bg1"/>
                </a:solidFill>
                <a:latin typeface="+mj-lt"/>
                <a:ea typeface="+mj-ea"/>
                <a:cs typeface="+mj-cs"/>
                <a:sym typeface="+mj-lt"/>
              </a:defRPr>
            </a:lvl1pPr>
          </a:lstStyle>
          <a:p>
            <a:r>
              <a:rPr lang="en-US" dirty="0"/>
              <a:t>Title</a:t>
            </a:r>
          </a:p>
        </p:txBody>
      </p:sp>
      <p:sp>
        <p:nvSpPr>
          <p:cNvPr id="22" name="Text Placeholder 6"/>
          <p:cNvSpPr>
            <a:spLocks noGrp="1"/>
          </p:cNvSpPr>
          <p:nvPr>
            <p:ph type="body" sz="quarter" idx="12" hasCustomPrompt="1"/>
          </p:nvPr>
        </p:nvSpPr>
        <p:spPr bwMode="black">
          <a:xfrm>
            <a:off x="635000" y="6129832"/>
            <a:ext cx="7084565" cy="328613"/>
          </a:xfrm>
          <a:prstGeom prst="rect">
            <a:avLst/>
          </a:prstGeom>
          <a:noFill/>
        </p:spPr>
        <p:txBody>
          <a:bodyPr lIns="91440" tIns="45720" rIns="91440" bIns="45720" anchor="ctr"/>
          <a:lstStyle>
            <a:lvl1pPr algn="l">
              <a:lnSpc>
                <a:spcPct val="110000"/>
              </a:lnSpc>
              <a:buNone/>
              <a:defRPr sz="1400" b="1" cap="all" baseline="0">
                <a:solidFill>
                  <a:schemeClr val="accent6"/>
                </a:solidFill>
                <a:latin typeface="+mn-lt"/>
                <a:ea typeface="+mn-ea"/>
                <a:cs typeface="+mn-cs"/>
                <a:sym typeface="+mn-lt"/>
              </a:defRPr>
            </a:lvl1pPr>
            <a:lvl2pPr algn="ctr">
              <a:buNone/>
              <a:defRPr/>
            </a:lvl2pPr>
            <a:lvl3pPr marL="0" indent="0" algn="ctr">
              <a:buNone/>
              <a:defRPr/>
            </a:lvl3pPr>
            <a:lvl4pPr marL="228600" indent="0" algn="ctr">
              <a:buNone/>
              <a:defRPr/>
            </a:lvl4pPr>
            <a:lvl5pPr marL="457200" indent="0" algn="ctr">
              <a:buNone/>
              <a:defRPr/>
            </a:lvl5pPr>
          </a:lstStyle>
          <a:p>
            <a:pPr lvl="0"/>
            <a:r>
              <a:rPr lang="en-US" dirty="0"/>
              <a:t>date</a:t>
            </a:r>
          </a:p>
        </p:txBody>
      </p:sp>
      <p:sp>
        <p:nvSpPr>
          <p:cNvPr id="26" name="Subtitle 2"/>
          <p:cNvSpPr>
            <a:spLocks noGrp="1"/>
          </p:cNvSpPr>
          <p:nvPr>
            <p:ph type="subTitle" idx="1" hasCustomPrompt="1"/>
          </p:nvPr>
        </p:nvSpPr>
        <p:spPr bwMode="white">
          <a:xfrm>
            <a:off x="635000" y="3824782"/>
            <a:ext cx="7084565" cy="411553"/>
          </a:xfrm>
          <a:prstGeom prst="rect">
            <a:avLst/>
          </a:prstGeom>
        </p:spPr>
        <p:txBody>
          <a:bodyPr lIns="91440" tIns="45720" rIns="91440" bIns="45720" anchor="ctr"/>
          <a:lstStyle>
            <a:lvl1pPr marL="0" indent="0" algn="l">
              <a:lnSpc>
                <a:spcPct val="110000"/>
              </a:lnSpc>
              <a:buNone/>
              <a:defRPr sz="2400" baseline="0">
                <a:solidFill>
                  <a:schemeClr val="bg1"/>
                </a:solidFill>
                <a:latin typeface="+mn-lt"/>
                <a:ea typeface="+mn-ea"/>
                <a:cs typeface="+mn-cs"/>
                <a:sym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35" name="Arrow: Pentagon 34">
            <a:extLst>
              <a:ext uri="{FF2B5EF4-FFF2-40B4-BE49-F238E27FC236}">
                <a16:creationId xmlns:a16="http://schemas.microsoft.com/office/drawing/2014/main" id="{83D13905-5FFE-4B47-86D8-AC11D1051D0E}"/>
              </a:ext>
            </a:extLst>
          </p:cNvPr>
          <p:cNvSpPr/>
          <p:nvPr userDrawn="1"/>
        </p:nvSpPr>
        <p:spPr>
          <a:xfrm>
            <a:off x="0" y="5671338"/>
            <a:ext cx="843280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36" name="Arrow: Pentagon 35">
            <a:extLst>
              <a:ext uri="{FF2B5EF4-FFF2-40B4-BE49-F238E27FC236}">
                <a16:creationId xmlns:a16="http://schemas.microsoft.com/office/drawing/2014/main" id="{6621BB21-EEC3-479D-B616-5F958284EE99}"/>
              </a:ext>
            </a:extLst>
          </p:cNvPr>
          <p:cNvSpPr/>
          <p:nvPr userDrawn="1"/>
        </p:nvSpPr>
        <p:spPr>
          <a:xfrm flipH="1">
            <a:off x="8117840" y="5671338"/>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7911849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D. Title Only">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F69F280-E1AD-4F4E-A9D2-D9FF615BA613}"/>
              </a:ext>
            </a:extLst>
          </p:cNvPr>
          <p:cNvGraphicFramePr>
            <a:graphicFrameLocks noChangeAspect="1"/>
          </p:cNvGraphicFramePr>
          <p:nvPr userDrawn="1">
            <p:custDataLst>
              <p:tags r:id="rId1"/>
            </p:custDataLst>
            <p:extLst>
              <p:ext uri="{D42A27DB-BD31-4B8C-83A1-F6EECF244321}">
                <p14:modId xmlns:p14="http://schemas.microsoft.com/office/powerpoint/2010/main" val="18069035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FF69F280-E1AD-4F4E-A9D2-D9FF615BA61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B9042B65-7F2C-47F4-9C2C-B9AEC6FC54F9}"/>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8" name="Title 7"/>
          <p:cNvSpPr>
            <a:spLocks noGrp="1"/>
          </p:cNvSpPr>
          <p:nvPr>
            <p:ph type="title" hasCustomPrompt="1"/>
          </p:nvPr>
        </p:nvSpPr>
        <p:spPr>
          <a:xfrm>
            <a:off x="628652" y="622800"/>
            <a:ext cx="9343687" cy="332399"/>
          </a:xfrm>
        </p:spPr>
        <p:txBody>
          <a:bodyPr/>
          <a:lstStyle>
            <a:lvl1pPr>
              <a:defRPr>
                <a:latin typeface="+mj-lt"/>
                <a:ea typeface="+mj-ea"/>
                <a:cs typeface="+mj-cs"/>
                <a:sym typeface="+mj-lt"/>
              </a:defRPr>
            </a:lvl1pPr>
          </a:lstStyle>
          <a:p>
            <a:r>
              <a:rPr lang="en-US" dirty="0"/>
              <a:t>Click to add title</a:t>
            </a:r>
          </a:p>
        </p:txBody>
      </p:sp>
      <p:pic>
        <p:nvPicPr>
          <p:cNvPr id="10" name="Picture 9">
            <a:extLst>
              <a:ext uri="{FF2B5EF4-FFF2-40B4-BE49-F238E27FC236}">
                <a16:creationId xmlns:a16="http://schemas.microsoft.com/office/drawing/2014/main" id="{809E0E43-33C1-456D-AE98-D5B9893F35B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2" name="Picture 11">
            <a:extLst>
              <a:ext uri="{FF2B5EF4-FFF2-40B4-BE49-F238E27FC236}">
                <a16:creationId xmlns:a16="http://schemas.microsoft.com/office/drawing/2014/main" id="{8BF0910D-381D-40F1-BBA3-1A96130A0D2E}"/>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13" name="Text Placeholder 12">
            <a:extLst>
              <a:ext uri="{FF2B5EF4-FFF2-40B4-BE49-F238E27FC236}">
                <a16:creationId xmlns:a16="http://schemas.microsoft.com/office/drawing/2014/main" id="{629035DE-57BF-4C52-8076-8E576FC8C9CC}"/>
              </a:ext>
            </a:extLst>
          </p:cNvPr>
          <p:cNvSpPr>
            <a:spLocks noGrp="1"/>
          </p:cNvSpPr>
          <p:nvPr>
            <p:ph type="body" sz="quarter" idx="10" hasCustomPrompt="1"/>
          </p:nvPr>
        </p:nvSpPr>
        <p:spPr>
          <a:xfrm>
            <a:off x="628652" y="955199"/>
            <a:ext cx="9343687" cy="312330"/>
          </a:xfrm>
        </p:spPr>
        <p:txBody>
          <a:bodyPr wrap="square">
            <a:noAutofit/>
          </a:bodyPr>
          <a:lstStyle>
            <a:lvl1pPr>
              <a:defRPr sz="2000">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242A7D91-716A-4CF8-A75C-855DAF7DB62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D3AC200F-A15B-4179-9C54-94414691066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8285220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4320">
          <p15:clr>
            <a:srgbClr val="FBAE4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D. Title and Text">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8DE35E4-2949-40CF-887A-8F1245D4B86A}"/>
              </a:ext>
            </a:extLst>
          </p:cNvPr>
          <p:cNvGraphicFramePr>
            <a:graphicFrameLocks noChangeAspect="1"/>
          </p:cNvGraphicFramePr>
          <p:nvPr userDrawn="1">
            <p:custDataLst>
              <p:tags r:id="rId1"/>
            </p:custDataLst>
            <p:extLst>
              <p:ext uri="{D42A27DB-BD31-4B8C-83A1-F6EECF244321}">
                <p14:modId xmlns:p14="http://schemas.microsoft.com/office/powerpoint/2010/main" val="37923608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5" name="Object 4" hidden="1">
                        <a:extLst>
                          <a:ext uri="{FF2B5EF4-FFF2-40B4-BE49-F238E27FC236}">
                            <a16:creationId xmlns:a16="http://schemas.microsoft.com/office/drawing/2014/main" id="{28DE35E4-2949-40CF-887A-8F1245D4B86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AC164601-DAB7-4352-9FF0-29BAD89362CD}"/>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2" name="Title 1">
            <a:extLst>
              <a:ext uri="{FF2B5EF4-FFF2-40B4-BE49-F238E27FC236}">
                <a16:creationId xmlns:a16="http://schemas.microsoft.com/office/drawing/2014/main" id="{AB083126-25E7-42D8-B799-608CFD4DF6C3}"/>
              </a:ext>
            </a:extLst>
          </p:cNvPr>
          <p:cNvSpPr>
            <a:spLocks noGrp="1"/>
          </p:cNvSpPr>
          <p:nvPr>
            <p:ph type="title" hasCustomPrompt="1"/>
          </p:nvPr>
        </p:nvSpPr>
        <p:spPr>
          <a:xfrm>
            <a:off x="630001" y="622800"/>
            <a:ext cx="9343687" cy="332399"/>
          </a:xfrm>
        </p:spPr>
        <p:txBody>
          <a:bodyPr>
            <a:noAutofit/>
          </a:bodyPr>
          <a:lstStyle>
            <a:lvl1pPr>
              <a:defRPr>
                <a:latin typeface="+mj-lt"/>
                <a:ea typeface="+mj-ea"/>
                <a:cs typeface="+mj-cs"/>
                <a:sym typeface="+mj-lt"/>
              </a:defRPr>
            </a:lvl1pPr>
          </a:lstStyle>
          <a:p>
            <a:r>
              <a:rPr lang="en-US" dirty="0"/>
              <a:t>Click to add title</a:t>
            </a:r>
          </a:p>
        </p:txBody>
      </p:sp>
      <p:sp>
        <p:nvSpPr>
          <p:cNvPr id="6" name="Text Placeholder 5">
            <a:extLst>
              <a:ext uri="{FF2B5EF4-FFF2-40B4-BE49-F238E27FC236}">
                <a16:creationId xmlns:a16="http://schemas.microsoft.com/office/drawing/2014/main" id="{FAD1DA01-0E73-44DE-A132-B4FF1E70A315}"/>
              </a:ext>
            </a:extLst>
          </p:cNvPr>
          <p:cNvSpPr>
            <a:spLocks noGrp="1"/>
          </p:cNvSpPr>
          <p:nvPr>
            <p:ph type="body" sz="quarter" idx="10" hasCustomPrompt="1"/>
          </p:nvPr>
        </p:nvSpPr>
        <p:spPr>
          <a:xfrm>
            <a:off x="629400" y="2085628"/>
            <a:ext cx="10933950" cy="4072976"/>
          </a:xfrm>
        </p:spPr>
        <p:txBody>
          <a:bodyPr/>
          <a:lstStyle>
            <a:lvl1pPr>
              <a:lnSpc>
                <a:spcPct val="100000"/>
              </a:lnSpc>
              <a:spcBef>
                <a:spcPts val="0"/>
              </a:spcBef>
              <a:spcAft>
                <a:spcPts val="0"/>
              </a:spcAft>
              <a:defRPr>
                <a:latin typeface="+mn-lt"/>
                <a:ea typeface="+mn-ea"/>
                <a:cs typeface="+mn-cs"/>
                <a:sym typeface="+mn-lt"/>
              </a:defRPr>
            </a:lvl1pPr>
            <a:lvl2pPr>
              <a:lnSpc>
                <a:spcPct val="100000"/>
              </a:lnSpc>
              <a:spcBef>
                <a:spcPts val="0"/>
              </a:spcBef>
              <a:spcAft>
                <a:spcPts val="0"/>
              </a:spcAft>
              <a:defRPr>
                <a:latin typeface="+mn-lt"/>
                <a:ea typeface="+mn-ea"/>
                <a:cs typeface="+mn-cs"/>
                <a:sym typeface="+mn-lt"/>
              </a:defRPr>
            </a:lvl2pPr>
            <a:lvl3pPr>
              <a:lnSpc>
                <a:spcPct val="100000"/>
              </a:lnSpc>
              <a:spcBef>
                <a:spcPts val="0"/>
              </a:spcBef>
              <a:spcAft>
                <a:spcPts val="0"/>
              </a:spcAft>
              <a:defRPr>
                <a:latin typeface="+mn-lt"/>
                <a:ea typeface="+mn-ea"/>
                <a:cs typeface="+mn-cs"/>
                <a:sym typeface="+mn-lt"/>
              </a:defRPr>
            </a:lvl3pPr>
            <a:lvl4pPr>
              <a:lnSpc>
                <a:spcPct val="100000"/>
              </a:lnSpc>
              <a:spcBef>
                <a:spcPts val="0"/>
              </a:spcBef>
              <a:spcAft>
                <a:spcPts val="0"/>
              </a:spcAft>
              <a:defRPr>
                <a:latin typeface="+mn-lt"/>
                <a:ea typeface="+mn-ea"/>
                <a:cs typeface="+mn-cs"/>
                <a:sym typeface="+mn-lt"/>
              </a:defRPr>
            </a:lvl4pPr>
            <a:lvl5pPr>
              <a:lnSpc>
                <a:spcPct val="100000"/>
              </a:lnSpc>
              <a:spcBef>
                <a:spcPts val="0"/>
              </a:spcBef>
              <a:spcAft>
                <a:spcPts val="0"/>
              </a:spcAft>
              <a:defRPr>
                <a:latin typeface="+mn-lt"/>
                <a:ea typeface="+mn-ea"/>
                <a:cs typeface="+mn-cs"/>
                <a:sym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70C1F372-5476-44D6-B92F-0F4B1F26988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0" name="Picture 9">
            <a:extLst>
              <a:ext uri="{FF2B5EF4-FFF2-40B4-BE49-F238E27FC236}">
                <a16:creationId xmlns:a16="http://schemas.microsoft.com/office/drawing/2014/main" id="{C91AC4AB-BE3D-498F-9EF2-50D2CBE2A892}"/>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11" name="Text Placeholder 12">
            <a:extLst>
              <a:ext uri="{FF2B5EF4-FFF2-40B4-BE49-F238E27FC236}">
                <a16:creationId xmlns:a16="http://schemas.microsoft.com/office/drawing/2014/main" id="{A89ABC02-D87C-4AEC-BB28-84E88BD7DDDC}"/>
              </a:ext>
            </a:extLst>
          </p:cNvPr>
          <p:cNvSpPr>
            <a:spLocks noGrp="1"/>
          </p:cNvSpPr>
          <p:nvPr>
            <p:ph type="body" sz="quarter" idx="11" hasCustomPrompt="1"/>
          </p:nvPr>
        </p:nvSpPr>
        <p:spPr>
          <a:xfrm>
            <a:off x="628652" y="955199"/>
            <a:ext cx="9343687"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2" name="Text Placeholder 23">
            <a:extLst>
              <a:ext uri="{FF2B5EF4-FFF2-40B4-BE49-F238E27FC236}">
                <a16:creationId xmlns:a16="http://schemas.microsoft.com/office/drawing/2014/main" id="{8C7534C4-0808-44C9-89D2-CCD64322A7C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BFA0BC16-2405-4517-8D4E-DBD42E3B833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1768862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D. Gray slice heading">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EB3709F-9C24-456B-84E2-AF497E14E05D}"/>
              </a:ext>
            </a:extLst>
          </p:cNvPr>
          <p:cNvGraphicFramePr>
            <a:graphicFrameLocks noChangeAspect="1"/>
          </p:cNvGraphicFramePr>
          <p:nvPr userDrawn="1">
            <p:custDataLst>
              <p:tags r:id="rId1"/>
            </p:custDataLst>
            <p:extLst>
              <p:ext uri="{D42A27DB-BD31-4B8C-83A1-F6EECF244321}">
                <p14:modId xmlns:p14="http://schemas.microsoft.com/office/powerpoint/2010/main" val="1881256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3EB3709F-9C24-456B-84E2-AF497E14E05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C971C0C-559D-4BC9-9500-E37A2FE600D3}"/>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7" name="Rectangle 6"/>
          <p:cNvSpPr/>
          <p:nvPr userDrawn="1"/>
        </p:nvSpPr>
        <p:spPr bwMode="white">
          <a:xfrm>
            <a:off x="1" y="-1309"/>
            <a:ext cx="4694400" cy="6859309"/>
          </a:xfrm>
          <a:prstGeom prst="rect">
            <a:avLst/>
          </a:prstGeom>
          <a:solidFill>
            <a:srgbClr val="F2F2F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8" name="Subtitle 2"/>
          <p:cNvSpPr>
            <a:spLocks noGrp="1"/>
          </p:cNvSpPr>
          <p:nvPr>
            <p:ph type="subTitle" idx="13" hasCustomPrompt="1"/>
          </p:nvPr>
        </p:nvSpPr>
        <p:spPr>
          <a:xfrm>
            <a:off x="630000" y="2158987"/>
            <a:ext cx="3744000" cy="541687"/>
          </a:xfrm>
          <a:prstGeom prst="rect">
            <a:avLst/>
          </a:prstGeom>
        </p:spPr>
        <p:txBody>
          <a:bodyPr>
            <a:noAutofit/>
          </a:bodyPr>
          <a:lstStyle>
            <a:lvl1pPr marL="0" indent="0" algn="l">
              <a:buNone/>
              <a:defRPr sz="1600">
                <a:solidFill>
                  <a:schemeClr val="tx2"/>
                </a:solidFill>
                <a:latin typeface="+mn-lt"/>
                <a:ea typeface="+mn-ea"/>
                <a:cs typeface="+mn-cs"/>
                <a:sym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9" name="Title 4"/>
          <p:cNvSpPr>
            <a:spLocks noGrp="1"/>
          </p:cNvSpPr>
          <p:nvPr>
            <p:ph type="title" hasCustomPrompt="1"/>
          </p:nvPr>
        </p:nvSpPr>
        <p:spPr>
          <a:xfrm>
            <a:off x="630000" y="1227048"/>
            <a:ext cx="3744000" cy="664797"/>
          </a:xfrm>
        </p:spPr>
        <p:txBody>
          <a:bodyPr anchor="t">
            <a:noAutofit/>
          </a:bodyPr>
          <a:lstStyle>
            <a:lvl1pPr>
              <a:defRPr sz="2400">
                <a:solidFill>
                  <a:schemeClr val="tx2"/>
                </a:solidFill>
                <a:latin typeface="+mj-lt"/>
                <a:ea typeface="+mj-ea"/>
                <a:cs typeface="+mj-cs"/>
                <a:sym typeface="+mj-lt"/>
              </a:defRPr>
            </a:lvl1pPr>
          </a:lstStyle>
          <a:p>
            <a:r>
              <a:rPr lang="en-US" dirty="0"/>
              <a:t>Click to add title</a:t>
            </a:r>
          </a:p>
        </p:txBody>
      </p:sp>
      <p:pic>
        <p:nvPicPr>
          <p:cNvPr id="12" name="Picture 11">
            <a:extLst>
              <a:ext uri="{FF2B5EF4-FFF2-40B4-BE49-F238E27FC236}">
                <a16:creationId xmlns:a16="http://schemas.microsoft.com/office/drawing/2014/main" id="{8312E8CB-2DCF-49A9-9E91-213496584123}"/>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1" name="Text Placeholder 23">
            <a:extLst>
              <a:ext uri="{FF2B5EF4-FFF2-40B4-BE49-F238E27FC236}">
                <a16:creationId xmlns:a16="http://schemas.microsoft.com/office/drawing/2014/main" id="{C2934EEE-FC6B-46D1-AD44-6B316102469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803FF9E0-D1A7-45B0-98E8-9B23783F42B6}"/>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8949338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D. Section header box">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A386068D-1654-4524-80E2-1C89C56370B5}"/>
              </a:ext>
            </a:extLst>
          </p:cNvPr>
          <p:cNvGraphicFramePr>
            <a:graphicFrameLocks noChangeAspect="1"/>
          </p:cNvGraphicFramePr>
          <p:nvPr userDrawn="1">
            <p:custDataLst>
              <p:tags r:id="rId1"/>
            </p:custDataLst>
            <p:extLst>
              <p:ext uri="{D42A27DB-BD31-4B8C-83A1-F6EECF244321}">
                <p14:modId xmlns:p14="http://schemas.microsoft.com/office/powerpoint/2010/main" val="32559361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A386068D-1654-4524-80E2-1C89C56370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D4C22C3-AFA8-4F85-A445-78BDCA80D0E8}"/>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8" name="Title 1"/>
          <p:cNvSpPr>
            <a:spLocks noGrp="1"/>
          </p:cNvSpPr>
          <p:nvPr>
            <p:ph type="title" hasCustomPrompt="1"/>
          </p:nvPr>
        </p:nvSpPr>
        <p:spPr bwMode="blackWhite">
          <a:xfrm>
            <a:off x="1284742" y="2668041"/>
            <a:ext cx="9620491" cy="3201026"/>
          </a:xfrm>
          <a:prstGeom prst="rect">
            <a:avLst/>
          </a:prstGeom>
          <a:ln w="9525">
            <a:noFill/>
          </a:ln>
          <a:extLst>
            <a:ext uri="{91240B29-F687-4F45-9708-019B960494DF}">
              <a14:hiddenLine xmlns:a14="http://schemas.microsoft.com/office/drawing/2010/main" w="9525">
                <a:solidFill>
                  <a:schemeClr val="bg1"/>
                </a:solidFill>
              </a14:hiddenLine>
            </a:ext>
          </a:extLst>
        </p:spPr>
        <p:txBody>
          <a:bodyPr lIns="274320" tIns="274320" rIns="274320" bIns="137160"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tx2"/>
                </a:solidFill>
                <a:latin typeface="+mj-lt"/>
                <a:ea typeface="+mj-ea"/>
                <a:cs typeface="+mj-cs"/>
                <a:sym typeface="+mj-lt"/>
              </a:defRPr>
            </a:lvl1pPr>
          </a:lstStyle>
          <a:p>
            <a:r>
              <a:rPr lang="en-US" dirty="0"/>
              <a:t>Click to add section title</a:t>
            </a:r>
          </a:p>
        </p:txBody>
      </p:sp>
      <p:sp>
        <p:nvSpPr>
          <p:cNvPr id="11" name="Rectangle 10"/>
          <p:cNvSpPr/>
          <p:nvPr userDrawn="1"/>
        </p:nvSpPr>
        <p:spPr bwMode="white">
          <a:xfrm>
            <a:off x="1280693" y="1424081"/>
            <a:ext cx="951721" cy="951721"/>
          </a:xfrm>
          <a:prstGeom prst="rect">
            <a:avLst/>
          </a:prstGeom>
          <a:noFill/>
          <a:ln>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pic>
        <p:nvPicPr>
          <p:cNvPr id="13" name="Picture 12">
            <a:extLst>
              <a:ext uri="{FF2B5EF4-FFF2-40B4-BE49-F238E27FC236}">
                <a16:creationId xmlns:a16="http://schemas.microsoft.com/office/drawing/2014/main" id="{7866D380-32EC-4206-9B92-F932334FCDA3}"/>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5" name="Picture 14">
            <a:extLst>
              <a:ext uri="{FF2B5EF4-FFF2-40B4-BE49-F238E27FC236}">
                <a16:creationId xmlns:a16="http://schemas.microsoft.com/office/drawing/2014/main" id="{BF63C129-99DE-4FFF-81B6-1666F81440E3}"/>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9" name="Text Placeholder 23">
            <a:extLst>
              <a:ext uri="{FF2B5EF4-FFF2-40B4-BE49-F238E27FC236}">
                <a16:creationId xmlns:a16="http://schemas.microsoft.com/office/drawing/2014/main" id="{322CDB58-5F85-431B-AE64-47BE08427D4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F36A3224-3F6B-42DE-A194-A7302400FEF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99499864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D. Section header line">
    <p:bg bwMode="blackWhite">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1484C20-E3EC-46FF-BE07-6753E98B4BC6}"/>
              </a:ext>
            </a:extLst>
          </p:cNvPr>
          <p:cNvGraphicFramePr>
            <a:graphicFrameLocks noChangeAspect="1"/>
          </p:cNvGraphicFramePr>
          <p:nvPr userDrawn="1">
            <p:custDataLst>
              <p:tags r:id="rId1"/>
            </p:custDataLst>
            <p:extLst>
              <p:ext uri="{D42A27DB-BD31-4B8C-83A1-F6EECF244321}">
                <p14:modId xmlns:p14="http://schemas.microsoft.com/office/powerpoint/2010/main" val="11484933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31484C20-E3EC-46FF-BE07-6753E98B4BC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7F01F416-D589-4E97-B364-7655FDD5F5EC}"/>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7" name="Title 1"/>
          <p:cNvSpPr>
            <a:spLocks noGrp="1"/>
          </p:cNvSpPr>
          <p:nvPr>
            <p:ph type="title" hasCustomPrompt="1"/>
          </p:nvPr>
        </p:nvSpPr>
        <p:spPr bwMode="blackWhite">
          <a:xfrm>
            <a:off x="630000" y="3826800"/>
            <a:ext cx="10936800" cy="2041200"/>
          </a:xfrm>
        </p:spPr>
        <p:txBody>
          <a:bodyPr anchor="t">
            <a:noAutofit/>
          </a:bodyPr>
          <a:lstStyle>
            <a:lvl1pPr>
              <a:defRPr sz="5400">
                <a:solidFill>
                  <a:schemeClr val="tx2"/>
                </a:solidFill>
                <a:latin typeface="+mj-lt"/>
                <a:ea typeface="+mj-ea"/>
                <a:cs typeface="+mj-cs"/>
                <a:sym typeface="+mj-lt"/>
              </a:defRPr>
            </a:lvl1pPr>
          </a:lstStyle>
          <a:p>
            <a:r>
              <a:rPr lang="en-US" dirty="0"/>
              <a:t>Click to add section title</a:t>
            </a:r>
          </a:p>
        </p:txBody>
      </p:sp>
      <p:cxnSp>
        <p:nvCxnSpPr>
          <p:cNvPr id="10" name="Straight Connector 9"/>
          <p:cNvCxnSpPr/>
          <p:nvPr userDrawn="1"/>
        </p:nvCxnSpPr>
        <p:spPr bwMode="white">
          <a:xfrm>
            <a:off x="630000" y="3680016"/>
            <a:ext cx="11558587" cy="0"/>
          </a:xfrm>
          <a:prstGeom prst="line">
            <a:avLst/>
          </a:prstGeom>
          <a:ln w="19050" cmpd="sng">
            <a:solidFill>
              <a:schemeClr val="tx2"/>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4AD5BCAA-5A75-48DB-8126-AD9491E6C5B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3" name="Picture 12">
            <a:extLst>
              <a:ext uri="{FF2B5EF4-FFF2-40B4-BE49-F238E27FC236}">
                <a16:creationId xmlns:a16="http://schemas.microsoft.com/office/drawing/2014/main" id="{A7455FC8-662B-4281-9D02-00252F5758F2}"/>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9" name="Text Placeholder 23">
            <a:extLst>
              <a:ext uri="{FF2B5EF4-FFF2-40B4-BE49-F238E27FC236}">
                <a16:creationId xmlns:a16="http://schemas.microsoft.com/office/drawing/2014/main" id="{D10BF062-D660-4F0D-A23D-C7755BB74487}"/>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3A16CFB8-D582-4B3B-B1EE-1791819E3E4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352101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D. White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6B7D8D33-5A4E-42F6-B282-0209FABAAB06}"/>
              </a:ext>
            </a:extLst>
          </p:cNvPr>
          <p:cNvGraphicFramePr>
            <a:graphicFrameLocks noChangeAspect="1"/>
          </p:cNvGraphicFramePr>
          <p:nvPr userDrawn="1">
            <p:custDataLst>
              <p:tags r:id="rId1"/>
            </p:custDataLst>
            <p:extLst>
              <p:ext uri="{D42A27DB-BD31-4B8C-83A1-F6EECF244321}">
                <p14:modId xmlns:p14="http://schemas.microsoft.com/office/powerpoint/2010/main" val="22712383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6B7D8D33-5A4E-42F6-B282-0209FABAAB0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32C19940-810A-4873-8E1D-71EB50CA5A95}"/>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4064994" y="0"/>
            <a:ext cx="416951" cy="6858000"/>
          </a:xfrm>
          <a:prstGeom prst="rect">
            <a:avLst/>
          </a:prstGeom>
        </p:spPr>
      </p:pic>
      <p:sp>
        <p:nvSpPr>
          <p:cNvPr id="24" name="Rectangle 23"/>
          <p:cNvSpPr/>
          <p:nvPr userDrawn="1"/>
        </p:nvSpPr>
        <p:spPr bwMode="white">
          <a:xfrm>
            <a:off x="0" y="0"/>
            <a:ext cx="407950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5" name="Title 4"/>
          <p:cNvSpPr>
            <a:spLocks noGrp="1"/>
          </p:cNvSpPr>
          <p:nvPr>
            <p:ph type="title" hasCustomPrompt="1"/>
          </p:nvPr>
        </p:nvSpPr>
        <p:spPr>
          <a:xfrm>
            <a:off x="630000" y="2681103"/>
            <a:ext cx="3127881" cy="1495794"/>
          </a:xfrm>
          <a:prstGeom prst="rect">
            <a:avLst/>
          </a:prstGeom>
        </p:spPr>
        <p:txBody>
          <a:bodyPr anchor="ctr">
            <a:noAutofit/>
          </a:bodyPr>
          <a:lstStyle>
            <a:lvl1pPr>
              <a:defRPr sz="2400">
                <a:solidFill>
                  <a:schemeClr val="tx2"/>
                </a:solidFill>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FBE0B7CC-341D-4113-AED8-D95B2F11F7D7}"/>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4" name="Text Placeholder 23">
            <a:extLst>
              <a:ext uri="{FF2B5EF4-FFF2-40B4-BE49-F238E27FC236}">
                <a16:creationId xmlns:a16="http://schemas.microsoft.com/office/drawing/2014/main" id="{8037AD6B-373C-4654-AFBA-504DDD66E83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E57E47DC-1112-4415-B9DE-E4FD2D01217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6223514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userDrawn="1">
  <p:cSld name="D. Green highlight">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32C0032E-5CB3-42A1-8625-ACDFA4223A8F}"/>
              </a:ext>
            </a:extLst>
          </p:cNvPr>
          <p:cNvGraphicFramePr>
            <a:graphicFrameLocks noChangeAspect="1"/>
          </p:cNvGraphicFramePr>
          <p:nvPr userDrawn="1">
            <p:custDataLst>
              <p:tags r:id="rId1"/>
            </p:custDataLst>
            <p:extLst>
              <p:ext uri="{D42A27DB-BD31-4B8C-83A1-F6EECF244321}">
                <p14:modId xmlns:p14="http://schemas.microsoft.com/office/powerpoint/2010/main" val="15785517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32C0032E-5CB3-42A1-8625-ACDFA4223A8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08C670C2-FA84-4752-B9A4-B1EE8B3CFDE4}"/>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7165606" y="0"/>
            <a:ext cx="416951" cy="6858000"/>
          </a:xfrm>
          <a:prstGeom prst="rect">
            <a:avLst/>
          </a:prstGeom>
        </p:spPr>
      </p:pic>
      <p:sp>
        <p:nvSpPr>
          <p:cNvPr id="14" name="Rectangle 13"/>
          <p:cNvSpPr/>
          <p:nvPr userDrawn="1"/>
        </p:nvSpPr>
        <p:spPr bwMode="white">
          <a:xfrm>
            <a:off x="0" y="0"/>
            <a:ext cx="717195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6276529"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12D95E19-D379-47F0-801E-C6E0FA4CD406}"/>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5" name="Text Placeholder 12">
            <a:extLst>
              <a:ext uri="{FF2B5EF4-FFF2-40B4-BE49-F238E27FC236}">
                <a16:creationId xmlns:a16="http://schemas.microsoft.com/office/drawing/2014/main" id="{D9A030F4-176C-411C-B520-9E13540689B1}"/>
              </a:ext>
            </a:extLst>
          </p:cNvPr>
          <p:cNvSpPr>
            <a:spLocks noGrp="1"/>
          </p:cNvSpPr>
          <p:nvPr>
            <p:ph type="body" sz="quarter" idx="10" hasCustomPrompt="1"/>
          </p:nvPr>
        </p:nvSpPr>
        <p:spPr>
          <a:xfrm>
            <a:off x="628652" y="955199"/>
            <a:ext cx="6276529"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6" name="Text Placeholder 23">
            <a:extLst>
              <a:ext uri="{FF2B5EF4-FFF2-40B4-BE49-F238E27FC236}">
                <a16:creationId xmlns:a16="http://schemas.microsoft.com/office/drawing/2014/main" id="{BA40E291-0C36-49D2-8BF9-7A9DA4717B49}"/>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CF01ABF5-03AC-4020-A264-8AAC02334A9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7967218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D. Four column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B2D18BE6-B746-44C8-9A2C-A09978E978F4}"/>
              </a:ext>
            </a:extLst>
          </p:cNvPr>
          <p:cNvGraphicFramePr>
            <a:graphicFrameLocks noChangeAspect="1"/>
          </p:cNvGraphicFramePr>
          <p:nvPr userDrawn="1">
            <p:custDataLst>
              <p:tags r:id="rId1"/>
            </p:custDataLst>
            <p:extLst>
              <p:ext uri="{D42A27DB-BD31-4B8C-83A1-F6EECF244321}">
                <p14:modId xmlns:p14="http://schemas.microsoft.com/office/powerpoint/2010/main" val="4816895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B2D18BE6-B746-44C8-9A2C-A09978E978F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7BD1F5A-F4B7-4FCD-B580-D5EB756D7E5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6" name="Picture 15"/>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V="1">
            <a:off x="9029246" y="0"/>
            <a:ext cx="416951" cy="6858000"/>
          </a:xfrm>
          <a:prstGeom prst="rect">
            <a:avLst/>
          </a:prstGeom>
        </p:spPr>
      </p:pic>
      <p:sp>
        <p:nvSpPr>
          <p:cNvPr id="10" name="Rectangle 9"/>
          <p:cNvSpPr/>
          <p:nvPr userDrawn="1"/>
        </p:nvSpPr>
        <p:spPr bwMode="white">
          <a:xfrm>
            <a:off x="0" y="0"/>
            <a:ext cx="90342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8101584"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1" name="Picture 10">
            <a:extLst>
              <a:ext uri="{FF2B5EF4-FFF2-40B4-BE49-F238E27FC236}">
                <a16:creationId xmlns:a16="http://schemas.microsoft.com/office/drawing/2014/main" id="{2FCB8CCD-497F-4289-8BD7-5280E5B687FF}"/>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7" name="Text Placeholder 12">
            <a:extLst>
              <a:ext uri="{FF2B5EF4-FFF2-40B4-BE49-F238E27FC236}">
                <a16:creationId xmlns:a16="http://schemas.microsoft.com/office/drawing/2014/main" id="{F05F653C-4B0D-4BD8-813F-5009A860E7C1}"/>
              </a:ext>
            </a:extLst>
          </p:cNvPr>
          <p:cNvSpPr>
            <a:spLocks noGrp="1"/>
          </p:cNvSpPr>
          <p:nvPr>
            <p:ph type="body" sz="quarter" idx="10" hasCustomPrompt="1"/>
          </p:nvPr>
        </p:nvSpPr>
        <p:spPr>
          <a:xfrm>
            <a:off x="628651" y="955199"/>
            <a:ext cx="8101584"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3" name="Text Placeholder 23">
            <a:extLst>
              <a:ext uri="{FF2B5EF4-FFF2-40B4-BE49-F238E27FC236}">
                <a16:creationId xmlns:a16="http://schemas.microsoft.com/office/drawing/2014/main" id="{F711BBB2-FC9A-40F5-9F2D-CFF3BE7A0A5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9BF23C79-B637-4F1C-B8E2-8702847D2C4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60513215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preserve="1" userDrawn="1">
  <p:cSld name="D. Green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AA95FBA-8ABD-4FD4-982D-04E54CEC6C5E}"/>
              </a:ext>
            </a:extLst>
          </p:cNvPr>
          <p:cNvGraphicFramePr>
            <a:graphicFrameLocks noChangeAspect="1"/>
          </p:cNvGraphicFramePr>
          <p:nvPr userDrawn="1">
            <p:custDataLst>
              <p:tags r:id="rId1"/>
            </p:custDataLst>
            <p:extLst>
              <p:ext uri="{D42A27DB-BD31-4B8C-83A1-F6EECF244321}">
                <p14:modId xmlns:p14="http://schemas.microsoft.com/office/powerpoint/2010/main" val="26750405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AA95FBA-8ABD-4FD4-982D-04E54CEC6C5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F64E3F76-2958-441A-9619-DF253FE3783E}"/>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23" name="Picture 22"/>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24" name="Title 4"/>
          <p:cNvSpPr>
            <a:spLocks noGrp="1"/>
          </p:cNvSpPr>
          <p:nvPr>
            <p:ph type="title" hasCustomPrompt="1"/>
          </p:nvPr>
        </p:nvSpPr>
        <p:spPr>
          <a:xfrm>
            <a:off x="630000" y="2681103"/>
            <a:ext cx="3127881" cy="1495794"/>
          </a:xfrm>
          <a:prstGeom prst="rect">
            <a:avLst/>
          </a:prstGeom>
        </p:spPr>
        <p:txBody>
          <a:bodyPr anchor="ctr">
            <a:noAutofit/>
          </a:bodyPr>
          <a:lstStyle>
            <a:lvl1pPr>
              <a:defRPr sz="2400">
                <a:solidFill>
                  <a:schemeClr val="bg1"/>
                </a:solidFill>
                <a:latin typeface="+mj-lt"/>
                <a:ea typeface="+mj-ea"/>
                <a:cs typeface="+mj-cs"/>
                <a:sym typeface="+mj-lt"/>
              </a:defRPr>
            </a:lvl1pPr>
          </a:lstStyle>
          <a:p>
            <a:r>
              <a:rPr lang="en-US" dirty="0"/>
              <a:t>Click to add title</a:t>
            </a:r>
          </a:p>
        </p:txBody>
      </p:sp>
      <p:sp>
        <p:nvSpPr>
          <p:cNvPr id="26" name="Rectangle 25"/>
          <p:cNvSpPr/>
          <p:nvPr userDrawn="1"/>
        </p:nvSpPr>
        <p:spPr bwMode="ltGray">
          <a:xfrm>
            <a:off x="4080763" y="-1309"/>
            <a:ext cx="8111237" cy="6859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pic>
        <p:nvPicPr>
          <p:cNvPr id="11" name="Picture 10">
            <a:extLst>
              <a:ext uri="{FF2B5EF4-FFF2-40B4-BE49-F238E27FC236}">
                <a16:creationId xmlns:a16="http://schemas.microsoft.com/office/drawing/2014/main" id="{48DB8733-BEFA-400B-9368-EF02A6E23C0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91E400D2-939E-4DDA-A743-BCB9F24BECD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611B1DC3-C973-493F-BE8D-4C2EE5462BE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88987114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D. Green half">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1E8E20CE-FD28-491A-9827-E0E1B5628B5F}"/>
              </a:ext>
            </a:extLst>
          </p:cNvPr>
          <p:cNvGraphicFramePr>
            <a:graphicFrameLocks noChangeAspect="1"/>
          </p:cNvGraphicFramePr>
          <p:nvPr userDrawn="1">
            <p:custDataLst>
              <p:tags r:id="rId1"/>
            </p:custDataLst>
            <p:extLst>
              <p:ext uri="{D42A27DB-BD31-4B8C-83A1-F6EECF244321}">
                <p14:modId xmlns:p14="http://schemas.microsoft.com/office/powerpoint/2010/main" val="27705028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1E8E20CE-FD28-491A-9827-E0E1B5628B5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42D2CDBF-C5CE-4413-AC1D-804A957EB860}"/>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5689582" y="0"/>
            <a:ext cx="416951" cy="6858000"/>
          </a:xfrm>
          <a:prstGeom prst="rect">
            <a:avLst/>
          </a:prstGeom>
        </p:spPr>
      </p:pic>
      <p:sp>
        <p:nvSpPr>
          <p:cNvPr id="11" name="Rectangle 10"/>
          <p:cNvSpPr/>
          <p:nvPr userDrawn="1"/>
        </p:nvSpPr>
        <p:spPr>
          <a:xfrm>
            <a:off x="6096000" y="0"/>
            <a:ext cx="6096000" cy="685800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12" name="Picture Placeholder 18"/>
          <p:cNvSpPr>
            <a:spLocks noGrp="1"/>
          </p:cNvSpPr>
          <p:nvPr>
            <p:ph type="pic" sz="quarter" idx="14" hasCustomPrompt="1"/>
          </p:nvPr>
        </p:nvSpPr>
        <p:spPr>
          <a:xfrm>
            <a:off x="6092021" y="0"/>
            <a:ext cx="6099977" cy="6858000"/>
          </a:xfrm>
          <a:prstGeom prst="rect">
            <a:avLst/>
          </a:prstGeom>
          <a:noFill/>
        </p:spPr>
        <p:txBody>
          <a:bodyPr lIns="914400" tIns="914400" rIns="914400" bIns="914400"/>
          <a:lstStyle>
            <a:lvl1pPr algn="ctr">
              <a:defRPr sz="1800" baseline="0">
                <a:latin typeface="+mn-lt"/>
                <a:ea typeface="+mn-ea"/>
                <a:cs typeface="+mn-cs"/>
                <a:sym typeface="+mn-lt"/>
              </a:defRPr>
            </a:lvl1pPr>
          </a:lstStyle>
          <a:p>
            <a:r>
              <a:rPr lang="en-US" dirty="0"/>
              <a:t>Click icon below to insert an image or remove this placeholder to use the whitespace in another way</a:t>
            </a:r>
          </a:p>
        </p:txBody>
      </p:sp>
      <p:sp>
        <p:nvSpPr>
          <p:cNvPr id="13" name="Title 1"/>
          <p:cNvSpPr>
            <a:spLocks noGrp="1"/>
          </p:cNvSpPr>
          <p:nvPr>
            <p:ph type="title" hasCustomPrompt="1"/>
          </p:nvPr>
        </p:nvSpPr>
        <p:spPr bwMode="blackWhite">
          <a:xfrm>
            <a:off x="630000" y="1785600"/>
            <a:ext cx="4388400" cy="3286800"/>
          </a:xfrm>
          <a:prstGeom prst="rect">
            <a:avLst/>
          </a:prstGeom>
          <a:noFill/>
        </p:spPr>
        <p:txBody>
          <a:bodyPr wrap="square" lIns="0" tIns="0" rIns="320040" bIns="0" anchor="ctr">
            <a:noAutofit/>
          </a:bodyPr>
          <a:lstStyle>
            <a:lvl1pPr>
              <a:defRPr sz="4400">
                <a:solidFill>
                  <a:schemeClr val="bg1"/>
                </a:solidFill>
                <a:latin typeface="+mj-lt"/>
                <a:ea typeface="+mj-ea"/>
                <a:cs typeface="+mj-cs"/>
                <a:sym typeface="+mj-lt"/>
              </a:defRPr>
            </a:lvl1pPr>
          </a:lstStyle>
          <a:p>
            <a:r>
              <a:rPr lang="en-US" dirty="0"/>
              <a:t>Click to add title</a:t>
            </a:r>
          </a:p>
        </p:txBody>
      </p:sp>
      <p:pic>
        <p:nvPicPr>
          <p:cNvPr id="18" name="Picture 17">
            <a:extLst>
              <a:ext uri="{FF2B5EF4-FFF2-40B4-BE49-F238E27FC236}">
                <a16:creationId xmlns:a16="http://schemas.microsoft.com/office/drawing/2014/main" id="{11120690-05DF-4081-8B18-A888238EB5C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23">
            <a:extLst>
              <a:ext uri="{FF2B5EF4-FFF2-40B4-BE49-F238E27FC236}">
                <a16:creationId xmlns:a16="http://schemas.microsoft.com/office/drawing/2014/main" id="{F50A1A16-4626-4541-B4FC-D44039A6C5EA}"/>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5" name="Slide Number Placeholder 5">
            <a:extLst>
              <a:ext uri="{FF2B5EF4-FFF2-40B4-BE49-F238E27FC236}">
                <a16:creationId xmlns:a16="http://schemas.microsoft.com/office/drawing/2014/main" id="{CE4F3843-9BBE-4ACB-91B2-E4181E78B41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3389598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Divider Slide - With Image 1">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AF09C8A4-B25E-4B71-BDDD-725E3B60C7FC}"/>
              </a:ext>
            </a:extLst>
          </p:cNvPr>
          <p:cNvGraphicFramePr>
            <a:graphicFrameLocks noChangeAspect="1"/>
          </p:cNvGraphicFramePr>
          <p:nvPr userDrawn="1">
            <p:custDataLst>
              <p:tags r:id="rId1"/>
            </p:custDataLst>
            <p:extLst>
              <p:ext uri="{D42A27DB-BD31-4B8C-83A1-F6EECF244321}">
                <p14:modId xmlns:p14="http://schemas.microsoft.com/office/powerpoint/2010/main" val="26346638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27" imgH="327" progId="TCLayout.ActiveDocument.1">
                  <p:embed/>
                </p:oleObj>
              </mc:Choice>
              <mc:Fallback>
                <p:oleObj name="think-cell Slide" r:id="rId3" imgW="327" imgH="327" progId="TCLayout.ActiveDocument.1">
                  <p:embed/>
                  <p:pic>
                    <p:nvPicPr>
                      <p:cNvPr id="2" name="Object 1" hidden="1">
                        <a:extLst>
                          <a:ext uri="{FF2B5EF4-FFF2-40B4-BE49-F238E27FC236}">
                            <a16:creationId xmlns:a16="http://schemas.microsoft.com/office/drawing/2014/main" id="{AF09C8A4-B25E-4B71-BDDD-725E3B60C7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5" name="Picture 14">
            <a:extLst>
              <a:ext uri="{FF2B5EF4-FFF2-40B4-BE49-F238E27FC236}">
                <a16:creationId xmlns:a16="http://schemas.microsoft.com/office/drawing/2014/main" id="{86DE42EB-1DF8-6940-B1D8-A2DA9B10196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Rectangle 13">
            <a:extLst>
              <a:ext uri="{FF2B5EF4-FFF2-40B4-BE49-F238E27FC236}">
                <a16:creationId xmlns:a16="http://schemas.microsoft.com/office/drawing/2014/main" id="{4FCF2F6B-59DC-6942-8EBC-EDFA24200391}"/>
              </a:ext>
            </a:extLst>
          </p:cNvPr>
          <p:cNvSpPr/>
          <p:nvPr/>
        </p:nvSpPr>
        <p:spPr>
          <a:xfrm>
            <a:off x="0" y="0"/>
            <a:ext cx="6084888" cy="6858000"/>
          </a:xfrm>
          <a:prstGeom prst="rect">
            <a:avLst/>
          </a:prstGeom>
          <a:solidFill>
            <a:srgbClr val="971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lt"/>
              <a:ea typeface="+mn-ea"/>
              <a:cs typeface="+mn-cs"/>
              <a:sym typeface="+mn-lt"/>
            </a:endParaRPr>
          </a:p>
        </p:txBody>
      </p:sp>
      <p:sp>
        <p:nvSpPr>
          <p:cNvPr id="6" name="Text Placeholder 5">
            <a:extLst>
              <a:ext uri="{FF2B5EF4-FFF2-40B4-BE49-F238E27FC236}">
                <a16:creationId xmlns:a16="http://schemas.microsoft.com/office/drawing/2014/main" id="{9247B6F7-8190-41C6-B51E-A9B8E651DD7C}"/>
              </a:ext>
            </a:extLst>
          </p:cNvPr>
          <p:cNvSpPr>
            <a:spLocks noGrp="1"/>
          </p:cNvSpPr>
          <p:nvPr>
            <p:ph type="body" sz="quarter" idx="17" hasCustomPrompt="1"/>
          </p:nvPr>
        </p:nvSpPr>
        <p:spPr>
          <a:xfrm>
            <a:off x="628650" y="1547607"/>
            <a:ext cx="5200233" cy="391749"/>
          </a:xfrm>
        </p:spPr>
        <p:txBody>
          <a:bodyPr/>
          <a:lstStyle>
            <a:lvl1pPr>
              <a:defRPr sz="2000">
                <a:solidFill>
                  <a:schemeClr val="bg1"/>
                </a:solidFill>
                <a:latin typeface="+mn-lt"/>
                <a:ea typeface="+mn-ea"/>
                <a:cs typeface="+mn-cs"/>
                <a:sym typeface="+mn-lt"/>
              </a:defRPr>
            </a:lvl1pPr>
          </a:lstStyle>
          <a:p>
            <a:pPr lvl="0"/>
            <a:r>
              <a:rPr lang="en-US" dirty="0"/>
              <a:t>Sub Header</a:t>
            </a:r>
          </a:p>
        </p:txBody>
      </p:sp>
      <p:sp>
        <p:nvSpPr>
          <p:cNvPr id="3" name="Text Placeholder 2">
            <a:extLst>
              <a:ext uri="{FF2B5EF4-FFF2-40B4-BE49-F238E27FC236}">
                <a16:creationId xmlns:a16="http://schemas.microsoft.com/office/drawing/2014/main" id="{4272F84A-B7B3-49AA-90FC-963FDC6D0BCC}"/>
              </a:ext>
            </a:extLst>
          </p:cNvPr>
          <p:cNvSpPr>
            <a:spLocks noGrp="1"/>
          </p:cNvSpPr>
          <p:nvPr>
            <p:ph type="body" sz="quarter" idx="16" hasCustomPrompt="1"/>
          </p:nvPr>
        </p:nvSpPr>
        <p:spPr>
          <a:xfrm>
            <a:off x="628420" y="976479"/>
            <a:ext cx="5192088" cy="535798"/>
          </a:xfrm>
        </p:spPr>
        <p:txBody>
          <a:bodyPr anchor="b"/>
          <a:lstStyle>
            <a:lvl1pPr>
              <a:defRPr sz="4000" b="1">
                <a:solidFill>
                  <a:schemeClr val="bg1"/>
                </a:solidFill>
                <a:latin typeface="+mn-lt"/>
                <a:ea typeface="+mn-ea"/>
                <a:cs typeface="+mn-cs"/>
                <a:sym typeface="+mn-lt"/>
              </a:defRPr>
            </a:lvl1pPr>
          </a:lstStyle>
          <a:p>
            <a:pPr lvl="0"/>
            <a:r>
              <a:rPr lang="en-US" dirty="0"/>
              <a:t>Divider</a:t>
            </a:r>
          </a:p>
        </p:txBody>
      </p:sp>
      <p:pic>
        <p:nvPicPr>
          <p:cNvPr id="4" name="Picture 3"/>
          <p:cNvPicPr>
            <a:picLocks noChangeAspect="1"/>
          </p:cNvPicPr>
          <p:nvPr userDrawn="1"/>
        </p:nvPicPr>
        <p:blipFill rotWithShape="1">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rcRect l="30513" t="1" r="9904" b="504"/>
          <a:stretch/>
        </p:blipFill>
        <p:spPr>
          <a:xfrm>
            <a:off x="6070600" y="-28929"/>
            <a:ext cx="6186462" cy="6886929"/>
          </a:xfrm>
          <a:prstGeom prst="rect">
            <a:avLst/>
          </a:prstGeom>
        </p:spPr>
      </p:pic>
    </p:spTree>
    <p:extLst>
      <p:ext uri="{BB962C8B-B14F-4D97-AF65-F5344CB8AC3E}">
        <p14:creationId xmlns:p14="http://schemas.microsoft.com/office/powerpoint/2010/main" val="26976464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preserve="1" userDrawn="1">
  <p:cSld name="D. Green two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84FA55DE-9833-48FF-BF7E-0B6F3FCD130F}"/>
              </a:ext>
            </a:extLst>
          </p:cNvPr>
          <p:cNvGraphicFramePr>
            <a:graphicFrameLocks noChangeAspect="1"/>
          </p:cNvGraphicFramePr>
          <p:nvPr userDrawn="1">
            <p:custDataLst>
              <p:tags r:id="rId1"/>
            </p:custDataLst>
            <p:extLst>
              <p:ext uri="{D42A27DB-BD31-4B8C-83A1-F6EECF244321}">
                <p14:modId xmlns:p14="http://schemas.microsoft.com/office/powerpoint/2010/main" val="17548527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84FA55DE-9833-48FF-BF7E-0B6F3FCD130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F04F0DE7-60EC-4A0D-8939-A56705906BEA}"/>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l="29398" t="8741" r="101" b="27"/>
          <a:stretch/>
        </p:blipFill>
        <p:spPr bwMode="ltGray">
          <a:xfrm flipH="1">
            <a:off x="7409849" y="0"/>
            <a:ext cx="416951" cy="6858000"/>
          </a:xfrm>
          <a:prstGeom prst="rect">
            <a:avLst/>
          </a:prstGeom>
        </p:spPr>
      </p:pic>
      <p:sp>
        <p:nvSpPr>
          <p:cNvPr id="11" name="Rectangle 10"/>
          <p:cNvSpPr/>
          <p:nvPr userDrawn="1"/>
        </p:nvSpPr>
        <p:spPr bwMode="gray">
          <a:xfrm>
            <a:off x="7819543" y="0"/>
            <a:ext cx="437245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2" name="Picture Placeholder 5"/>
          <p:cNvSpPr>
            <a:spLocks noGrp="1"/>
          </p:cNvSpPr>
          <p:nvPr>
            <p:ph type="pic" sz="quarter" idx="11" hasCustomPrompt="1"/>
          </p:nvPr>
        </p:nvSpPr>
        <p:spPr>
          <a:xfrm>
            <a:off x="7820025" y="0"/>
            <a:ext cx="4371975" cy="6858000"/>
          </a:xfrm>
          <a:prstGeom prst="rect">
            <a:avLst/>
          </a:prstGeom>
          <a:noFill/>
        </p:spPr>
        <p:txBody>
          <a:bodyPr lIns="182880" tIns="914400" rIns="182880" bIns="914400"/>
          <a:lstStyle>
            <a:lvl1pPr algn="ctr">
              <a:defRPr sz="1600">
                <a:solidFill>
                  <a:schemeClr val="tx1"/>
                </a:solidFill>
                <a:latin typeface="+mn-lt"/>
                <a:ea typeface="+mn-ea"/>
                <a:cs typeface="+mn-cs"/>
                <a:sym typeface="+mn-lt"/>
              </a:defRPr>
            </a:lvl1pPr>
          </a:lstStyle>
          <a:p>
            <a:r>
              <a:rPr lang="en-US" dirty="0"/>
              <a:t>Click icon below to insert an image or remove this placeholder to use the whitespace in another way</a:t>
            </a:r>
          </a:p>
        </p:txBody>
      </p:sp>
      <p:sp>
        <p:nvSpPr>
          <p:cNvPr id="15" name="Title 1"/>
          <p:cNvSpPr>
            <a:spLocks noGrp="1"/>
          </p:cNvSpPr>
          <p:nvPr>
            <p:ph type="title" hasCustomPrompt="1"/>
          </p:nvPr>
        </p:nvSpPr>
        <p:spPr bwMode="black">
          <a:xfrm>
            <a:off x="630936" y="1785600"/>
            <a:ext cx="6247552" cy="3286800"/>
          </a:xfrm>
          <a:prstGeom prst="rect">
            <a:avLst/>
          </a:prstGeom>
        </p:spPr>
        <p:txBody>
          <a:bodyPr anchor="ctr">
            <a:noAutofit/>
          </a:bodyPr>
          <a:lstStyle>
            <a:lvl1pPr>
              <a:defRPr sz="4400">
                <a:solidFill>
                  <a:schemeClr val="bg1"/>
                </a:solidFill>
                <a:latin typeface="+mj-lt"/>
                <a:ea typeface="+mj-ea"/>
                <a:cs typeface="+mj-cs"/>
                <a:sym typeface="+mj-lt"/>
              </a:defRPr>
            </a:lvl1pPr>
          </a:lstStyle>
          <a:p>
            <a:r>
              <a:rPr lang="en-US" dirty="0"/>
              <a:t>Click to add title</a:t>
            </a:r>
          </a:p>
        </p:txBody>
      </p:sp>
      <p:pic>
        <p:nvPicPr>
          <p:cNvPr id="17" name="Picture 16">
            <a:extLst>
              <a:ext uri="{FF2B5EF4-FFF2-40B4-BE49-F238E27FC236}">
                <a16:creationId xmlns:a16="http://schemas.microsoft.com/office/drawing/2014/main" id="{FD807A23-9460-4909-83E8-005C48F81A0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16D525BF-00AC-4C8C-BE90-C15E3E1DEA3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FC67D931-CDA0-4125-BF3F-57B48E113E5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0573139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preserve="1" userDrawn="1">
  <p:cSld name="D. Left arro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359101761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324" imgH="324" progId="TCLayout.ActiveDocument.1">
                  <p:embed/>
                </p:oleObj>
              </mc:Choice>
              <mc:Fallback>
                <p:oleObj name="think-cell Slide" r:id="rId4" imgW="324" imgH="324"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15F15C13-84FF-490A-AF65-260DC2EB0D92}"/>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0" name="Freeform 14"/>
          <p:cNvSpPr/>
          <p:nvPr userDrawn="1"/>
        </p:nvSpPr>
        <p:spPr bwMode="ltGray">
          <a:xfrm>
            <a:off x="1524" y="131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itle 2"/>
          <p:cNvSpPr>
            <a:spLocks noGrp="1"/>
          </p:cNvSpPr>
          <p:nvPr>
            <p:ph type="title" hasCustomPrompt="1"/>
          </p:nvPr>
        </p:nvSpPr>
        <p:spPr>
          <a:xfrm>
            <a:off x="630000" y="2764203"/>
            <a:ext cx="2478638" cy="1314311"/>
          </a:xfrm>
          <a:prstGeom prst="rect">
            <a:avLst/>
          </a:prstGeom>
        </p:spPr>
        <p:txBody>
          <a:bodyPr anchor="ctr">
            <a:noAutofit/>
          </a:bodyPr>
          <a:lstStyle>
            <a:lvl1pPr>
              <a:defRPr sz="2400">
                <a:solidFill>
                  <a:schemeClr val="tx2"/>
                </a:solidFill>
                <a:latin typeface="+mj-lt"/>
                <a:ea typeface="+mj-ea"/>
                <a:cs typeface="+mj-cs"/>
                <a:sym typeface="+mj-lt"/>
              </a:defRPr>
            </a:lvl1pPr>
          </a:lstStyle>
          <a:p>
            <a:r>
              <a:rPr lang="en-US" dirty="0">
                <a:solidFill>
                  <a:schemeClr val="tx2"/>
                </a:solidFill>
              </a:rPr>
              <a:t>Click to add title</a:t>
            </a:r>
          </a:p>
        </p:txBody>
      </p:sp>
      <p:pic>
        <p:nvPicPr>
          <p:cNvPr id="12" name="Picture 11"/>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3132442" y="3590399"/>
            <a:ext cx="1365250" cy="3382962"/>
          </a:xfrm>
          <a:custGeom>
            <a:avLst/>
            <a:gdLst>
              <a:gd name="connsiteX0" fmla="*/ 919541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264716 h 3382962"/>
              <a:gd name="connsiteX5" fmla="*/ 129871 w 1365250"/>
              <a:gd name="connsiteY5" fmla="*/ 3267601 h 3382962"/>
              <a:gd name="connsiteX6" fmla="*/ 0 w 1365250"/>
              <a:gd name="connsiteY6" fmla="*/ 0 h 3382962"/>
              <a:gd name="connsiteX7" fmla="*/ 909386 w 1365250"/>
              <a:gd name="connsiteY7" fmla="*/ 0 h 3382962"/>
              <a:gd name="connsiteX8" fmla="*/ 0 w 1365250"/>
              <a:gd name="connsiteY8" fmla="*/ 298560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19541" y="0"/>
                </a:moveTo>
                <a:lnTo>
                  <a:pt x="1365250" y="0"/>
                </a:lnTo>
                <a:lnTo>
                  <a:pt x="1365250" y="3382962"/>
                </a:lnTo>
                <a:lnTo>
                  <a:pt x="0" y="3382962"/>
                </a:lnTo>
                <a:lnTo>
                  <a:pt x="0" y="3264716"/>
                </a:lnTo>
                <a:lnTo>
                  <a:pt x="129871" y="3267601"/>
                </a:lnTo>
                <a:close/>
                <a:moveTo>
                  <a:pt x="0" y="0"/>
                </a:moveTo>
                <a:lnTo>
                  <a:pt x="909386" y="0"/>
                </a:lnTo>
                <a:lnTo>
                  <a:pt x="0" y="2985607"/>
                </a:lnTo>
                <a:close/>
              </a:path>
            </a:pathLst>
          </a:cu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9F0F0192-95ED-48C2-83E3-E35D3F20378F}"/>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70B3E4EA-B120-4E2D-9814-94343DA6C5D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8A846EBF-0424-4FFB-A8EC-179BE6AD8C98}"/>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1558061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preserve="1" userDrawn="1">
  <p:cSld name="D. Green left arrow">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45E1BB-1A74-45FE-AA4D-C0B30F6E7176}"/>
              </a:ext>
            </a:extLst>
          </p:cNvPr>
          <p:cNvGraphicFramePr>
            <a:graphicFrameLocks noChangeAspect="1"/>
          </p:cNvGraphicFramePr>
          <p:nvPr userDrawn="1">
            <p:custDataLst>
              <p:tags r:id="rId1"/>
            </p:custDataLst>
            <p:extLst>
              <p:ext uri="{D42A27DB-BD31-4B8C-83A1-F6EECF244321}">
                <p14:modId xmlns:p14="http://schemas.microsoft.com/office/powerpoint/2010/main" val="5344698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9545E1BB-1A74-45FE-AA4D-C0B30F6E717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664CB3B5-6BA8-4545-8BE7-940C86589186}"/>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0" name="Freeform 14"/>
          <p:cNvSpPr/>
          <p:nvPr userDrawn="1"/>
        </p:nvSpPr>
        <p:spPr bwMode="ltGray">
          <a:xfrm>
            <a:off x="1524" y="131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5" name="Title 4"/>
          <p:cNvSpPr>
            <a:spLocks noGrp="1"/>
          </p:cNvSpPr>
          <p:nvPr>
            <p:ph type="title" hasCustomPrompt="1"/>
          </p:nvPr>
        </p:nvSpPr>
        <p:spPr>
          <a:xfrm>
            <a:off x="630000" y="2764203"/>
            <a:ext cx="2478638" cy="1314311"/>
          </a:xfrm>
        </p:spPr>
        <p:txBody>
          <a:bodyPr anchor="ctr" anchorCtr="0">
            <a:noAutofit/>
          </a:bodyPr>
          <a:lstStyle>
            <a:lvl1pPr>
              <a:defRPr>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6216" b="7716"/>
          <a:stretch/>
        </p:blipFill>
        <p:spPr>
          <a:xfrm rot="120000">
            <a:off x="2174642" y="3402828"/>
            <a:ext cx="2694666" cy="3461745"/>
          </a:xfrm>
          <a:custGeom>
            <a:avLst/>
            <a:gdLst>
              <a:gd name="connsiteX0" fmla="*/ 0 w 2694666"/>
              <a:gd name="connsiteY0" fmla="*/ 0 h 3461745"/>
              <a:gd name="connsiteX1" fmla="*/ 2694666 w 2694666"/>
              <a:gd name="connsiteY1" fmla="*/ 0 h 3461745"/>
              <a:gd name="connsiteX2" fmla="*/ 2694666 w 2694666"/>
              <a:gd name="connsiteY2" fmla="*/ 3461745 h 3461745"/>
              <a:gd name="connsiteX3" fmla="*/ 1325678 w 2694666"/>
              <a:gd name="connsiteY3" fmla="*/ 3461745 h 3461745"/>
              <a:gd name="connsiteX4" fmla="*/ 1671729 w 2694666"/>
              <a:gd name="connsiteY4" fmla="*/ 3449661 h 3461745"/>
              <a:gd name="connsiteX5" fmla="*/ 1894583 w 2694666"/>
              <a:gd name="connsiteY5" fmla="*/ 6023 h 3461745"/>
              <a:gd name="connsiteX6" fmla="*/ 1847153 w 2694666"/>
              <a:gd name="connsiteY6" fmla="*/ 12445 h 3461745"/>
              <a:gd name="connsiteX7" fmla="*/ 1149427 w 2694666"/>
              <a:gd name="connsiteY7" fmla="*/ 3461745 h 3461745"/>
              <a:gd name="connsiteX8" fmla="*/ 0 w 2694666"/>
              <a:gd name="connsiteY8" fmla="*/ 3461745 h 3461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4666" h="3461745">
                <a:moveTo>
                  <a:pt x="0" y="0"/>
                </a:moveTo>
                <a:lnTo>
                  <a:pt x="2694666" y="0"/>
                </a:lnTo>
                <a:lnTo>
                  <a:pt x="2694666" y="3461745"/>
                </a:lnTo>
                <a:lnTo>
                  <a:pt x="1325678" y="3461745"/>
                </a:lnTo>
                <a:lnTo>
                  <a:pt x="1671729" y="3449661"/>
                </a:lnTo>
                <a:lnTo>
                  <a:pt x="1894583" y="6023"/>
                </a:lnTo>
                <a:lnTo>
                  <a:pt x="1847153" y="12445"/>
                </a:lnTo>
                <a:lnTo>
                  <a:pt x="1149427" y="3461745"/>
                </a:lnTo>
                <a:lnTo>
                  <a:pt x="0" y="3461745"/>
                </a:lnTo>
                <a:close/>
              </a:path>
            </a:pathLst>
          </a:custGeom>
        </p:spPr>
      </p:pic>
      <p:pic>
        <p:nvPicPr>
          <p:cNvPr id="12" name="Picture 11">
            <a:extLst>
              <a:ext uri="{FF2B5EF4-FFF2-40B4-BE49-F238E27FC236}">
                <a16:creationId xmlns:a16="http://schemas.microsoft.com/office/drawing/2014/main" id="{71228F3F-976D-4C6C-95D3-E0048BF1B068}"/>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23">
            <a:extLst>
              <a:ext uri="{FF2B5EF4-FFF2-40B4-BE49-F238E27FC236}">
                <a16:creationId xmlns:a16="http://schemas.microsoft.com/office/drawing/2014/main" id="{61FBA149-82A4-4484-AAF3-0A754D600B2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45A6BFDD-961A-492A-A662-07AB94F877D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890687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preserve="1" userDrawn="1">
  <p:cSld name="D. Arrow one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82BE0A70-37AF-41CA-9D12-C0A8C48794F3}"/>
              </a:ext>
            </a:extLst>
          </p:cNvPr>
          <p:cNvGraphicFramePr>
            <a:graphicFrameLocks noChangeAspect="1"/>
          </p:cNvGraphicFramePr>
          <p:nvPr userDrawn="1">
            <p:custDataLst>
              <p:tags r:id="rId1"/>
            </p:custDataLst>
            <p:extLst>
              <p:ext uri="{D42A27DB-BD31-4B8C-83A1-F6EECF244321}">
                <p14:modId xmlns:p14="http://schemas.microsoft.com/office/powerpoint/2010/main" val="16659620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82BE0A70-37AF-41CA-9D12-C0A8C48794F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C0E16A25-E4C5-4CA5-9890-50D21DE2AE7C}"/>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9" name="Pentagon 3"/>
          <p:cNvSpPr/>
          <p:nvPr userDrawn="1"/>
        </p:nvSpPr>
        <p:spPr bwMode="white">
          <a:xfrm>
            <a:off x="1" y="0"/>
            <a:ext cx="5426920" cy="6858000"/>
          </a:xfrm>
          <a:prstGeom prst="homePlate">
            <a:avLst>
              <a:gd name="adj" fmla="val 129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chemeClr val="tx2"/>
                </a:solidFill>
                <a:latin typeface="+mj-lt"/>
                <a:ea typeface="+mj-ea"/>
                <a:cs typeface="+mj-cs"/>
                <a:sym typeface="+mj-lt"/>
              </a:defRPr>
            </a:lvl1pPr>
          </a:lstStyle>
          <a:p>
            <a:r>
              <a:rPr lang="en-US" dirty="0"/>
              <a:t>Click to add title</a:t>
            </a:r>
          </a:p>
        </p:txBody>
      </p:sp>
      <p:pic>
        <p:nvPicPr>
          <p:cNvPr id="11" name="Picture 10"/>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581525" y="3394392"/>
            <a:ext cx="1298575" cy="3571875"/>
          </a:xfrm>
          <a:custGeom>
            <a:avLst/>
            <a:gdLst>
              <a:gd name="connsiteX0" fmla="*/ 0 w 1298575"/>
              <a:gd name="connsiteY0" fmla="*/ 0 h 3571875"/>
              <a:gd name="connsiteX1" fmla="*/ 1298575 w 1298575"/>
              <a:gd name="connsiteY1" fmla="*/ 0 h 3571875"/>
              <a:gd name="connsiteX2" fmla="*/ 1298575 w 1298575"/>
              <a:gd name="connsiteY2" fmla="*/ 3571875 h 3571875"/>
              <a:gd name="connsiteX3" fmla="*/ 0 w 1298575"/>
              <a:gd name="connsiteY3" fmla="*/ 3571875 h 3571875"/>
              <a:gd name="connsiteX4" fmla="*/ 0 w 1298575"/>
              <a:gd name="connsiteY4" fmla="*/ 3465683 h 3571875"/>
              <a:gd name="connsiteX5" fmla="*/ 139700 w 1298575"/>
              <a:gd name="connsiteY5" fmla="*/ 3466783 h 3571875"/>
              <a:gd name="connsiteX6" fmla="*/ 841375 w 1298575"/>
              <a:gd name="connsiteY6" fmla="*/ 21908 h 3571875"/>
              <a:gd name="connsiteX7" fmla="*/ 0 w 1298575"/>
              <a:gd name="connsiteY7" fmla="*/ 2642743 h 357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8575" h="3571875">
                <a:moveTo>
                  <a:pt x="0" y="0"/>
                </a:moveTo>
                <a:lnTo>
                  <a:pt x="1298575" y="0"/>
                </a:lnTo>
                <a:lnTo>
                  <a:pt x="1298575" y="3571875"/>
                </a:lnTo>
                <a:lnTo>
                  <a:pt x="0" y="3571875"/>
                </a:lnTo>
                <a:lnTo>
                  <a:pt x="0" y="3465683"/>
                </a:lnTo>
                <a:lnTo>
                  <a:pt x="139700" y="3466783"/>
                </a:lnTo>
                <a:lnTo>
                  <a:pt x="841375" y="21908"/>
                </a:lnTo>
                <a:lnTo>
                  <a:pt x="0" y="2642743"/>
                </a:lnTo>
                <a:close/>
              </a:path>
            </a:pathLst>
          </a:cu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991F376F-E420-4071-AEE9-3742024D8AC5}"/>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0" name="Text Placeholder 23">
            <a:extLst>
              <a:ext uri="{FF2B5EF4-FFF2-40B4-BE49-F238E27FC236}">
                <a16:creationId xmlns:a16="http://schemas.microsoft.com/office/drawing/2014/main" id="{106A540F-62AF-446A-8C3F-0B86EC293B0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48B7D042-465C-47E7-9093-7C651527C498}"/>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4611456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D. Green arrow one third">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7B1D2DDF-6437-4461-BD7A-1FDF88D34A3F}"/>
              </a:ext>
            </a:extLst>
          </p:cNvPr>
          <p:cNvGraphicFramePr>
            <a:graphicFrameLocks noChangeAspect="1"/>
          </p:cNvGraphicFramePr>
          <p:nvPr userDrawn="1">
            <p:custDataLst>
              <p:tags r:id="rId1"/>
            </p:custDataLst>
            <p:extLst>
              <p:ext uri="{D42A27DB-BD31-4B8C-83A1-F6EECF244321}">
                <p14:modId xmlns:p14="http://schemas.microsoft.com/office/powerpoint/2010/main" val="12319126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7B1D2DDF-6437-4461-BD7A-1FDF88D34A3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DF63E9FB-27DE-454F-B00D-7480E4EB9F54}"/>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4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9" name="Pentagon 3"/>
          <p:cNvSpPr/>
          <p:nvPr userDrawn="1"/>
        </p:nvSpPr>
        <p:spPr bwMode="white">
          <a:xfrm>
            <a:off x="1" y="0"/>
            <a:ext cx="5426920"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itle 1"/>
          <p:cNvSpPr>
            <a:spLocks noGrp="1"/>
          </p:cNvSpPr>
          <p:nvPr>
            <p:ph type="title" hasCustomPrompt="1"/>
          </p:nvPr>
        </p:nvSpPr>
        <p:spPr>
          <a:xfrm>
            <a:off x="630000" y="1785600"/>
            <a:ext cx="4062235" cy="3286800"/>
          </a:xfrm>
          <a:prstGeom prst="rect">
            <a:avLst/>
          </a:prstGeom>
        </p:spPr>
        <p:txBody>
          <a:bodyPr anchor="ctr">
            <a:noAutofit/>
          </a:bodyPr>
          <a:lstStyle>
            <a:lvl1pPr>
              <a:defRPr sz="4400" b="1">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7562" b="6867"/>
          <a:stretch/>
        </p:blipFill>
        <p:spPr>
          <a:xfrm>
            <a:off x="3578059" y="3416300"/>
            <a:ext cx="2694666" cy="3441700"/>
          </a:xfrm>
          <a:custGeom>
            <a:avLst/>
            <a:gdLst>
              <a:gd name="connsiteX0" fmla="*/ 2040063 w 2694666"/>
              <a:gd name="connsiteY0" fmla="*/ 0 h 3441700"/>
              <a:gd name="connsiteX1" fmla="*/ 2694666 w 2694666"/>
              <a:gd name="connsiteY1" fmla="*/ 0 h 3441700"/>
              <a:gd name="connsiteX2" fmla="*/ 2694666 w 2694666"/>
              <a:gd name="connsiteY2" fmla="*/ 3441700 h 3441700"/>
              <a:gd name="connsiteX3" fmla="*/ 1510783 w 2694666"/>
              <a:gd name="connsiteY3" fmla="*/ 3441700 h 3441700"/>
              <a:gd name="connsiteX4" fmla="*/ 1816742 w 2694666"/>
              <a:gd name="connsiteY4" fmla="*/ 365420 h 3441700"/>
              <a:gd name="connsiteX5" fmla="*/ 2022641 w 2694666"/>
              <a:gd name="connsiteY5" fmla="*/ 379413 h 3441700"/>
              <a:gd name="connsiteX6" fmla="*/ 0 w 2694666"/>
              <a:gd name="connsiteY6" fmla="*/ 0 h 3441700"/>
              <a:gd name="connsiteX7" fmla="*/ 1846270 w 2694666"/>
              <a:gd name="connsiteY7" fmla="*/ 0 h 3441700"/>
              <a:gd name="connsiteX8" fmla="*/ 1848810 w 2694666"/>
              <a:gd name="connsiteY8" fmla="*/ 12700 h 3441700"/>
              <a:gd name="connsiteX9" fmla="*/ 1777372 w 2694666"/>
              <a:gd name="connsiteY9" fmla="*/ 362744 h 3441700"/>
              <a:gd name="connsiteX10" fmla="*/ 1780172 w 2694666"/>
              <a:gd name="connsiteY10" fmla="*/ 362934 h 3441700"/>
              <a:gd name="connsiteX11" fmla="*/ 1144340 w 2694666"/>
              <a:gd name="connsiteY11" fmla="*/ 3441700 h 3441700"/>
              <a:gd name="connsiteX12" fmla="*/ 0 w 2694666"/>
              <a:gd name="connsiteY12" fmla="*/ 3441700 h 344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94666" h="3441700">
                <a:moveTo>
                  <a:pt x="2040063" y="0"/>
                </a:moveTo>
                <a:lnTo>
                  <a:pt x="2694666" y="0"/>
                </a:lnTo>
                <a:lnTo>
                  <a:pt x="2694666" y="3441700"/>
                </a:lnTo>
                <a:lnTo>
                  <a:pt x="1510783" y="3441700"/>
                </a:lnTo>
                <a:lnTo>
                  <a:pt x="1816742" y="365420"/>
                </a:lnTo>
                <a:lnTo>
                  <a:pt x="2022641" y="379413"/>
                </a:lnTo>
                <a:close/>
                <a:moveTo>
                  <a:pt x="0" y="0"/>
                </a:moveTo>
                <a:lnTo>
                  <a:pt x="1846270" y="0"/>
                </a:lnTo>
                <a:lnTo>
                  <a:pt x="1848810" y="12700"/>
                </a:lnTo>
                <a:lnTo>
                  <a:pt x="1777372" y="362744"/>
                </a:lnTo>
                <a:lnTo>
                  <a:pt x="1780172" y="362934"/>
                </a:lnTo>
                <a:lnTo>
                  <a:pt x="1144340" y="3441700"/>
                </a:lnTo>
                <a:lnTo>
                  <a:pt x="0" y="3441700"/>
                </a:lnTo>
                <a:close/>
              </a:path>
            </a:pathLst>
          </a:custGeom>
        </p:spPr>
      </p:pic>
      <p:pic>
        <p:nvPicPr>
          <p:cNvPr id="11" name="Picture 10">
            <a:extLst>
              <a:ext uri="{FF2B5EF4-FFF2-40B4-BE49-F238E27FC236}">
                <a16:creationId xmlns:a16="http://schemas.microsoft.com/office/drawing/2014/main" id="{351BFC12-1CF4-4432-92CA-58F6EE07166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3" name="Text Placeholder 23">
            <a:extLst>
              <a:ext uri="{FF2B5EF4-FFF2-40B4-BE49-F238E27FC236}">
                <a16:creationId xmlns:a16="http://schemas.microsoft.com/office/drawing/2014/main" id="{1E73D680-4F4C-47A9-B3D7-A8260E690F23}"/>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0" name="Slide Number Placeholder 5">
            <a:extLst>
              <a:ext uri="{FF2B5EF4-FFF2-40B4-BE49-F238E27FC236}">
                <a16:creationId xmlns:a16="http://schemas.microsoft.com/office/drawing/2014/main" id="{948A31E5-4896-4BA3-9736-353777979FF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8488544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reserve="1" userDrawn="1">
  <p:cSld name="D. Arrow half">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2C360CC0-8765-48D5-B9BD-D8B35C7F922D}"/>
              </a:ext>
            </a:extLst>
          </p:cNvPr>
          <p:cNvGraphicFramePr>
            <a:graphicFrameLocks noChangeAspect="1"/>
          </p:cNvGraphicFramePr>
          <p:nvPr userDrawn="1">
            <p:custDataLst>
              <p:tags r:id="rId1"/>
            </p:custDataLst>
            <p:extLst>
              <p:ext uri="{D42A27DB-BD31-4B8C-83A1-F6EECF244321}">
                <p14:modId xmlns:p14="http://schemas.microsoft.com/office/powerpoint/2010/main" val="32350412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2C360CC0-8765-48D5-B9BD-D8B35C7F922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B50923B5-C4B0-4903-AB18-DD8C64CD45D0}"/>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9" name="Pentagon 8"/>
          <p:cNvSpPr/>
          <p:nvPr/>
        </p:nvSpPr>
        <p:spPr bwMode="white">
          <a:xfrm>
            <a:off x="0" y="0"/>
            <a:ext cx="6363546" cy="6858000"/>
          </a:xfrm>
          <a:prstGeom prst="homePlate">
            <a:avLst>
              <a:gd name="adj" fmla="val 129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3" name="Title 2"/>
          <p:cNvSpPr>
            <a:spLocks noGrp="1"/>
          </p:cNvSpPr>
          <p:nvPr>
            <p:ph type="title" hasCustomPrompt="1"/>
          </p:nvPr>
        </p:nvSpPr>
        <p:spPr>
          <a:xfrm>
            <a:off x="630000" y="622800"/>
            <a:ext cx="4747822"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0" name="Picture 9"/>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397806" y="3589606"/>
            <a:ext cx="1365250" cy="3382962"/>
          </a:xfrm>
          <a:custGeom>
            <a:avLst/>
            <a:gdLst>
              <a:gd name="connsiteX0" fmla="*/ 920598 w 1365250"/>
              <a:gd name="connsiteY0" fmla="*/ 0 h 3382962"/>
              <a:gd name="connsiteX1" fmla="*/ 1365250 w 1365250"/>
              <a:gd name="connsiteY1" fmla="*/ 0 h 3382962"/>
              <a:gd name="connsiteX2" fmla="*/ 1365250 w 1365250"/>
              <a:gd name="connsiteY2" fmla="*/ 3382962 h 3382962"/>
              <a:gd name="connsiteX3" fmla="*/ 0 w 1365250"/>
              <a:gd name="connsiteY3" fmla="*/ 3382962 h 3382962"/>
              <a:gd name="connsiteX4" fmla="*/ 0 w 1365250"/>
              <a:gd name="connsiteY4" fmla="*/ 3320782 h 3382962"/>
              <a:gd name="connsiteX5" fmla="*/ 126694 w 1365250"/>
              <a:gd name="connsiteY5" fmla="*/ 3320782 h 3382962"/>
              <a:gd name="connsiteX6" fmla="*/ 0 w 1365250"/>
              <a:gd name="connsiteY6" fmla="*/ 0 h 3382962"/>
              <a:gd name="connsiteX7" fmla="*/ 908172 w 1365250"/>
              <a:gd name="connsiteY7" fmla="*/ 0 h 3382962"/>
              <a:gd name="connsiteX8" fmla="*/ 0 w 1365250"/>
              <a:gd name="connsiteY8" fmla="*/ 2890357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5250" h="3382962">
                <a:moveTo>
                  <a:pt x="920598" y="0"/>
                </a:moveTo>
                <a:lnTo>
                  <a:pt x="1365250" y="0"/>
                </a:lnTo>
                <a:lnTo>
                  <a:pt x="1365250" y="3382962"/>
                </a:lnTo>
                <a:lnTo>
                  <a:pt x="0" y="3382962"/>
                </a:lnTo>
                <a:lnTo>
                  <a:pt x="0" y="3320782"/>
                </a:lnTo>
                <a:lnTo>
                  <a:pt x="126694" y="3320782"/>
                </a:lnTo>
                <a:close/>
                <a:moveTo>
                  <a:pt x="0" y="0"/>
                </a:moveTo>
                <a:lnTo>
                  <a:pt x="908172" y="0"/>
                </a:lnTo>
                <a:lnTo>
                  <a:pt x="0" y="2890357"/>
                </a:lnTo>
                <a:close/>
              </a:path>
            </a:pathLst>
          </a:cu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4A445747-5FD7-437A-8286-E6509CECDA1C}"/>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5" name="Text Placeholder 12">
            <a:extLst>
              <a:ext uri="{FF2B5EF4-FFF2-40B4-BE49-F238E27FC236}">
                <a16:creationId xmlns:a16="http://schemas.microsoft.com/office/drawing/2014/main" id="{04CC976B-E4B9-427E-9963-E33C94F80B8F}"/>
              </a:ext>
            </a:extLst>
          </p:cNvPr>
          <p:cNvSpPr>
            <a:spLocks noGrp="1"/>
          </p:cNvSpPr>
          <p:nvPr>
            <p:ph type="body" sz="quarter" idx="10" hasCustomPrompt="1"/>
          </p:nvPr>
        </p:nvSpPr>
        <p:spPr>
          <a:xfrm>
            <a:off x="628652" y="955199"/>
            <a:ext cx="4747822"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3" name="Text Placeholder 23">
            <a:extLst>
              <a:ext uri="{FF2B5EF4-FFF2-40B4-BE49-F238E27FC236}">
                <a16:creationId xmlns:a16="http://schemas.microsoft.com/office/drawing/2014/main" id="{5B892FDB-BD7A-447A-9686-492F46A1827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B026D445-E9A6-472F-B9CA-35EB48C4026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14013358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D. Green arrow half">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AE8F5502-3DED-461D-8BE8-9039B72E8BAD}"/>
              </a:ext>
            </a:extLst>
          </p:cNvPr>
          <p:cNvGraphicFramePr>
            <a:graphicFrameLocks noChangeAspect="1"/>
          </p:cNvGraphicFramePr>
          <p:nvPr userDrawn="1">
            <p:custDataLst>
              <p:tags r:id="rId1"/>
            </p:custDataLst>
            <p:extLst>
              <p:ext uri="{D42A27DB-BD31-4B8C-83A1-F6EECF244321}">
                <p14:modId xmlns:p14="http://schemas.microsoft.com/office/powerpoint/2010/main" val="284025371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AE8F5502-3DED-461D-8BE8-9039B72E8BA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72CC6629-F2B3-4441-9FF3-BCF01C938717}"/>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9" name="Pentagon 8"/>
          <p:cNvSpPr/>
          <p:nvPr/>
        </p:nvSpPr>
        <p:spPr bwMode="white">
          <a:xfrm>
            <a:off x="0" y="0"/>
            <a:ext cx="6363546" cy="6858000"/>
          </a:xfrm>
          <a:prstGeom prst="homePlate">
            <a:avLst>
              <a:gd name="adj" fmla="val 12939"/>
            </a:avLst>
          </a:prstGeom>
          <a:gradFill flip="none" rotWithShape="1">
            <a:gsLst>
              <a:gs pos="0">
                <a:schemeClr val="tx2"/>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3" name="Title 2"/>
          <p:cNvSpPr>
            <a:spLocks noGrp="1"/>
          </p:cNvSpPr>
          <p:nvPr>
            <p:ph type="title" hasCustomPrompt="1"/>
          </p:nvPr>
        </p:nvSpPr>
        <p:spPr>
          <a:xfrm>
            <a:off x="630000" y="622800"/>
            <a:ext cx="4747822" cy="332399"/>
          </a:xfrm>
          <a:prstGeom prst="rect">
            <a:avLst/>
          </a:prstGeom>
        </p:spPr>
        <p:txBody>
          <a:bodyPr/>
          <a:lstStyle>
            <a:lvl1pPr>
              <a:defRPr>
                <a:solidFill>
                  <a:srgbClr val="FFFFFF"/>
                </a:solidFill>
                <a:latin typeface="+mj-lt"/>
                <a:ea typeface="+mj-ea"/>
                <a:cs typeface="+mj-cs"/>
                <a:sym typeface="+mj-lt"/>
              </a:defRPr>
            </a:lvl1pPr>
          </a:lstStyle>
          <a:p>
            <a:r>
              <a:rPr lang="en-US" dirty="0"/>
              <a:t>Click to add title</a:t>
            </a:r>
          </a:p>
        </p:txBody>
      </p:sp>
      <p:pic>
        <p:nvPicPr>
          <p:cNvPr id="10" name="Picture 9"/>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4460172" y="3407803"/>
            <a:ext cx="2694666" cy="3456551"/>
          </a:xfrm>
          <a:custGeom>
            <a:avLst/>
            <a:gdLst>
              <a:gd name="connsiteX0" fmla="*/ 2136534 w 2694666"/>
              <a:gd name="connsiteY0" fmla="*/ 0 h 3456551"/>
              <a:gd name="connsiteX1" fmla="*/ 2694666 w 2694666"/>
              <a:gd name="connsiteY1" fmla="*/ 0 h 3456551"/>
              <a:gd name="connsiteX2" fmla="*/ 2694666 w 2694666"/>
              <a:gd name="connsiteY2" fmla="*/ 3456551 h 3456551"/>
              <a:gd name="connsiteX3" fmla="*/ 1957033 w 2694666"/>
              <a:gd name="connsiteY3" fmla="*/ 3456551 h 3456551"/>
              <a:gd name="connsiteX4" fmla="*/ 1856842 w 2694666"/>
              <a:gd name="connsiteY4" fmla="*/ 432620 h 3456551"/>
              <a:gd name="connsiteX5" fmla="*/ 1914577 w 2694666"/>
              <a:gd name="connsiteY5" fmla="*/ 426057 h 3456551"/>
              <a:gd name="connsiteX6" fmla="*/ 0 w 2694666"/>
              <a:gd name="connsiteY6" fmla="*/ 0 h 3456551"/>
              <a:gd name="connsiteX7" fmla="*/ 1841687 w 2694666"/>
              <a:gd name="connsiteY7" fmla="*/ 0 h 3456551"/>
              <a:gd name="connsiteX8" fmla="*/ 1142595 w 2694666"/>
              <a:gd name="connsiteY8" fmla="*/ 3456551 h 3456551"/>
              <a:gd name="connsiteX9" fmla="*/ 0 w 2694666"/>
              <a:gd name="connsiteY9"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94666" h="3456551">
                <a:moveTo>
                  <a:pt x="2136534" y="0"/>
                </a:moveTo>
                <a:lnTo>
                  <a:pt x="2694666" y="0"/>
                </a:lnTo>
                <a:lnTo>
                  <a:pt x="2694666" y="3456551"/>
                </a:lnTo>
                <a:lnTo>
                  <a:pt x="1957033" y="3456551"/>
                </a:lnTo>
                <a:lnTo>
                  <a:pt x="1856842" y="432620"/>
                </a:lnTo>
                <a:lnTo>
                  <a:pt x="1914577" y="426057"/>
                </a:lnTo>
                <a:close/>
                <a:moveTo>
                  <a:pt x="0" y="0"/>
                </a:moveTo>
                <a:lnTo>
                  <a:pt x="1841687" y="0"/>
                </a:lnTo>
                <a:lnTo>
                  <a:pt x="1142595" y="3456551"/>
                </a:lnTo>
                <a:lnTo>
                  <a:pt x="0" y="3456551"/>
                </a:lnTo>
                <a:close/>
              </a:path>
            </a:pathLst>
          </a:custGeom>
        </p:spPr>
      </p:pic>
      <p:pic>
        <p:nvPicPr>
          <p:cNvPr id="13" name="Picture 12">
            <a:extLst>
              <a:ext uri="{FF2B5EF4-FFF2-40B4-BE49-F238E27FC236}">
                <a16:creationId xmlns:a16="http://schemas.microsoft.com/office/drawing/2014/main" id="{6AB1085D-BF95-4C09-BD99-6FCCD21C4E3B}"/>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7" name="Text Placeholder 12">
            <a:extLst>
              <a:ext uri="{FF2B5EF4-FFF2-40B4-BE49-F238E27FC236}">
                <a16:creationId xmlns:a16="http://schemas.microsoft.com/office/drawing/2014/main" id="{9790E97B-9576-4153-BFC5-6226E9C33501}"/>
              </a:ext>
            </a:extLst>
          </p:cNvPr>
          <p:cNvSpPr>
            <a:spLocks noGrp="1"/>
          </p:cNvSpPr>
          <p:nvPr>
            <p:ph type="body" sz="quarter" idx="10" hasCustomPrompt="1"/>
          </p:nvPr>
        </p:nvSpPr>
        <p:spPr>
          <a:xfrm>
            <a:off x="628652" y="955199"/>
            <a:ext cx="4747822"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1" name="Text Placeholder 23">
            <a:extLst>
              <a:ext uri="{FF2B5EF4-FFF2-40B4-BE49-F238E27FC236}">
                <a16:creationId xmlns:a16="http://schemas.microsoft.com/office/drawing/2014/main" id="{DD31ABA0-F142-4483-825A-178E0B68B298}"/>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1F1B8462-1D5A-46A5-A205-9C6BF9EE9824}"/>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7329489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preserve="1" userDrawn="1">
  <p:cSld name="D. Arrow two third">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F830273-096F-45F4-B170-2C16224748B5}"/>
              </a:ext>
            </a:extLst>
          </p:cNvPr>
          <p:cNvGraphicFramePr>
            <a:graphicFrameLocks noChangeAspect="1"/>
          </p:cNvGraphicFramePr>
          <p:nvPr userDrawn="1">
            <p:custDataLst>
              <p:tags r:id="rId1"/>
            </p:custDataLst>
            <p:extLst>
              <p:ext uri="{D42A27DB-BD31-4B8C-83A1-F6EECF244321}">
                <p14:modId xmlns:p14="http://schemas.microsoft.com/office/powerpoint/2010/main" val="11262421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8F830273-096F-45F4-B170-2C16224748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094312C3-720F-4CBD-8FD3-67FB4BAD682F}"/>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6254496" cy="332399"/>
          </a:xfrm>
          <a:prstGeom prst="rect">
            <a:avLst/>
          </a:prstGeom>
        </p:spPr>
        <p:txBody>
          <a:bodyPr/>
          <a:lstStyle>
            <a:lvl1pPr>
              <a:defRPr>
                <a:latin typeface="+mj-lt"/>
                <a:ea typeface="+mj-ea"/>
                <a:cs typeface="+mj-cs"/>
                <a:sym typeface="+mj-lt"/>
              </a:defRPr>
            </a:lvl1pPr>
          </a:lstStyle>
          <a:p>
            <a:r>
              <a:rPr lang="en-US" dirty="0"/>
              <a:t>Click to add title</a:t>
            </a:r>
          </a:p>
        </p:txBody>
      </p:sp>
      <p:pic>
        <p:nvPicPr>
          <p:cNvPr id="11" name="Picture 10"/>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7490339" y="3589606"/>
            <a:ext cx="1365250" cy="3382962"/>
          </a:xfrm>
          <a:custGeom>
            <a:avLst/>
            <a:gdLst>
              <a:gd name="connsiteX0" fmla="*/ 911531 w 1365250"/>
              <a:gd name="connsiteY0" fmla="*/ 0 h 3382962"/>
              <a:gd name="connsiteX1" fmla="*/ 1365250 w 1365250"/>
              <a:gd name="connsiteY1" fmla="*/ 0 h 3382962"/>
              <a:gd name="connsiteX2" fmla="*/ 1365250 w 1365250"/>
              <a:gd name="connsiteY2" fmla="*/ 3382962 h 3382962"/>
              <a:gd name="connsiteX3" fmla="*/ 107988 w 1365250"/>
              <a:gd name="connsiteY3" fmla="*/ 3382962 h 3382962"/>
              <a:gd name="connsiteX4" fmla="*/ 111422 w 1365250"/>
              <a:gd name="connsiteY4" fmla="*/ 3368118 h 3382962"/>
              <a:gd name="connsiteX5" fmla="*/ 129661 w 1365250"/>
              <a:gd name="connsiteY5" fmla="*/ 3368407 h 3382962"/>
              <a:gd name="connsiteX6" fmla="*/ 890411 w 1365250"/>
              <a:gd name="connsiteY6" fmla="*/ 0 h 3382962"/>
              <a:gd name="connsiteX7" fmla="*/ 897808 w 1365250"/>
              <a:gd name="connsiteY7" fmla="*/ 0 h 3382962"/>
              <a:gd name="connsiteX8" fmla="*/ 870584 w 1365250"/>
              <a:gd name="connsiteY8" fmla="*/ 85726 h 3382962"/>
              <a:gd name="connsiteX9" fmla="*/ 0 w 1365250"/>
              <a:gd name="connsiteY9" fmla="*/ 0 h 3382962"/>
              <a:gd name="connsiteX10" fmla="*/ 852736 w 1365250"/>
              <a:gd name="connsiteY10" fmla="*/ 0 h 3382962"/>
              <a:gd name="connsiteX11" fmla="*/ 0 w 1365250"/>
              <a:gd name="connsiteY11" fmla="*/ 1883543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5250" h="3382962">
                <a:moveTo>
                  <a:pt x="911531" y="0"/>
                </a:moveTo>
                <a:lnTo>
                  <a:pt x="1365250" y="0"/>
                </a:lnTo>
                <a:lnTo>
                  <a:pt x="1365250" y="3382962"/>
                </a:lnTo>
                <a:lnTo>
                  <a:pt x="107988" y="3382962"/>
                </a:lnTo>
                <a:lnTo>
                  <a:pt x="111422" y="3368118"/>
                </a:lnTo>
                <a:lnTo>
                  <a:pt x="129661" y="3368407"/>
                </a:lnTo>
                <a:close/>
                <a:moveTo>
                  <a:pt x="890411" y="0"/>
                </a:moveTo>
                <a:lnTo>
                  <a:pt x="897808" y="0"/>
                </a:lnTo>
                <a:lnTo>
                  <a:pt x="870584" y="85726"/>
                </a:lnTo>
                <a:close/>
                <a:moveTo>
                  <a:pt x="0" y="0"/>
                </a:moveTo>
                <a:lnTo>
                  <a:pt x="852736" y="0"/>
                </a:lnTo>
                <a:lnTo>
                  <a:pt x="0" y="1883543"/>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2C1836F-0203-4C93-A6C3-8ECB199BB1CF}"/>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7" name="Text Placeholder 12">
            <a:extLst>
              <a:ext uri="{FF2B5EF4-FFF2-40B4-BE49-F238E27FC236}">
                <a16:creationId xmlns:a16="http://schemas.microsoft.com/office/drawing/2014/main" id="{82462CA4-A6DC-4CE6-B32B-23A7BDCE009B}"/>
              </a:ext>
            </a:extLst>
          </p:cNvPr>
          <p:cNvSpPr>
            <a:spLocks noGrp="1"/>
          </p:cNvSpPr>
          <p:nvPr>
            <p:ph type="body" sz="quarter" idx="10" hasCustomPrompt="1"/>
          </p:nvPr>
        </p:nvSpPr>
        <p:spPr>
          <a:xfrm>
            <a:off x="628652" y="955199"/>
            <a:ext cx="6254496" cy="312330"/>
          </a:xfrm>
        </p:spPr>
        <p:txBody>
          <a:bodyPr wrap="square">
            <a:spAutoFit/>
          </a:bodyPr>
          <a:lstStyle>
            <a:lvl1pPr>
              <a:defRPr sz="2000">
                <a:latin typeface="+mn-lt"/>
                <a:ea typeface="+mn-ea"/>
                <a:cs typeface="+mn-cs"/>
                <a:sym typeface="+mn-lt"/>
              </a:defRPr>
            </a:lvl1pPr>
          </a:lstStyle>
          <a:p>
            <a:pPr lvl="0"/>
            <a:r>
              <a:rPr lang="en-US" dirty="0"/>
              <a:t>Sub Header</a:t>
            </a:r>
          </a:p>
        </p:txBody>
      </p:sp>
      <p:sp>
        <p:nvSpPr>
          <p:cNvPr id="15" name="Text Placeholder 23">
            <a:extLst>
              <a:ext uri="{FF2B5EF4-FFF2-40B4-BE49-F238E27FC236}">
                <a16:creationId xmlns:a16="http://schemas.microsoft.com/office/drawing/2014/main" id="{A586B17F-F250-4069-8B22-EF21EE98B18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B228052E-8361-4AF2-88F5-B200904F1F0F}"/>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21241801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D. Green arrow two third">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E5D09BD3-00E9-424F-8D19-DCDCE756701B}"/>
              </a:ext>
            </a:extLst>
          </p:cNvPr>
          <p:cNvGraphicFramePr>
            <a:graphicFrameLocks noChangeAspect="1"/>
          </p:cNvGraphicFramePr>
          <p:nvPr userDrawn="1">
            <p:custDataLst>
              <p:tags r:id="rId1"/>
            </p:custDataLst>
            <p:extLst>
              <p:ext uri="{D42A27DB-BD31-4B8C-83A1-F6EECF244321}">
                <p14:modId xmlns:p14="http://schemas.microsoft.com/office/powerpoint/2010/main" val="12621812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4" name="Object 3" hidden="1">
                        <a:extLst>
                          <a:ext uri="{FF2B5EF4-FFF2-40B4-BE49-F238E27FC236}">
                            <a16:creationId xmlns:a16="http://schemas.microsoft.com/office/drawing/2014/main" id="{E5D09BD3-00E9-424F-8D19-DCDCE756701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0EA41CD-C8D1-4F0E-B354-6AF701BD5EC8}"/>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2" name="Freeform 18"/>
          <p:cNvSpPr/>
          <p:nvPr userDrawn="1"/>
        </p:nvSpPr>
        <p:spPr bwMode="white">
          <a:xfrm>
            <a:off x="0" y="0"/>
            <a:ext cx="8446239" cy="6858000"/>
          </a:xfrm>
          <a:custGeom>
            <a:avLst/>
            <a:gdLst>
              <a:gd name="connsiteX0" fmla="*/ 0 w 8446239"/>
              <a:gd name="connsiteY0" fmla="*/ 0 h 6858000"/>
              <a:gd name="connsiteX1" fmla="*/ 7645979 w 8446239"/>
              <a:gd name="connsiteY1" fmla="*/ 0 h 6858000"/>
              <a:gd name="connsiteX2" fmla="*/ 8446239 w 8446239"/>
              <a:gd name="connsiteY2" fmla="*/ 3429000 h 6858000"/>
              <a:gd name="connsiteX3" fmla="*/ 7645979 w 8446239"/>
              <a:gd name="connsiteY3" fmla="*/ 6858000 h 6858000"/>
              <a:gd name="connsiteX4" fmla="*/ 0 w 8446239"/>
              <a:gd name="connsiteY4" fmla="*/ 6858000 h 6858000"/>
              <a:gd name="connsiteX5" fmla="*/ 0 w 8446239"/>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6239" h="6858000">
                <a:moveTo>
                  <a:pt x="0" y="0"/>
                </a:moveTo>
                <a:lnTo>
                  <a:pt x="7645979" y="0"/>
                </a:lnTo>
                <a:lnTo>
                  <a:pt x="8446239" y="3429000"/>
                </a:lnTo>
                <a:lnTo>
                  <a:pt x="7645979" y="6858000"/>
                </a:lnTo>
                <a:lnTo>
                  <a:pt x="0" y="6858000"/>
                </a:lnTo>
                <a:lnTo>
                  <a:pt x="0" y="0"/>
                </a:lnTo>
                <a:close/>
              </a:path>
            </a:pathLst>
          </a:custGeom>
          <a:gradFill flip="none" rotWithShape="1">
            <a:gsLst>
              <a:gs pos="0">
                <a:schemeClr val="tx2"/>
              </a:gs>
              <a:gs pos="100000">
                <a:schemeClr val="accent2"/>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lnSpc>
                <a:spcPct val="90000"/>
              </a:lnSpc>
              <a:spcAft>
                <a:spcPts val="1000"/>
              </a:spcAft>
            </a:pPr>
            <a:endParaRPr lang="en-US" sz="1200" dirty="0">
              <a:solidFill>
                <a:schemeClr val="bg1"/>
              </a:solidFill>
              <a:latin typeface="+mn-lt"/>
              <a:ea typeface="+mn-ea"/>
              <a:cs typeface="+mn-cs"/>
              <a:sym typeface="+mn-lt"/>
            </a:endParaRPr>
          </a:p>
        </p:txBody>
      </p:sp>
      <p:sp>
        <p:nvSpPr>
          <p:cNvPr id="2" name="Title 1"/>
          <p:cNvSpPr>
            <a:spLocks noGrp="1"/>
          </p:cNvSpPr>
          <p:nvPr>
            <p:ph type="title" hasCustomPrompt="1"/>
          </p:nvPr>
        </p:nvSpPr>
        <p:spPr>
          <a:xfrm>
            <a:off x="630000" y="622800"/>
            <a:ext cx="6254496" cy="332399"/>
          </a:xfrm>
          <a:prstGeom prst="rect">
            <a:avLst/>
          </a:prstGeom>
        </p:spPr>
        <p:txBody>
          <a:bodyPr/>
          <a:lstStyle>
            <a:lvl1pPr>
              <a:defRPr>
                <a:solidFill>
                  <a:srgbClr val="FFFFFF"/>
                </a:solidFill>
                <a:latin typeface="+mj-lt"/>
                <a:ea typeface="+mj-ea"/>
                <a:cs typeface="+mj-cs"/>
                <a:sym typeface="+mj-lt"/>
              </a:defRPr>
            </a:lvl1pPr>
          </a:lstStyle>
          <a:p>
            <a:r>
              <a:rPr lang="en-US" dirty="0"/>
              <a:t>Click to add title</a:t>
            </a:r>
          </a:p>
        </p:txBody>
      </p:sp>
      <p:pic>
        <p:nvPicPr>
          <p:cNvPr id="9" name="Picture 8"/>
          <p:cNvPicPr>
            <a:picLocks noChangeAspect="1"/>
          </p:cNvPicPr>
          <p:nvPr userDrawn="1"/>
        </p:nvPicPr>
        <p:blipFill rotWithShape="1">
          <a:blip r:embed="rId6">
            <a:extLst>
              <a:ext uri="{28A0092B-C50C-407E-A947-70E740481C1C}">
                <a14:useLocalDpi xmlns:a14="http://schemas.microsoft.com/office/drawing/2010/main" val="0"/>
              </a:ext>
            </a:extLst>
          </a:blip>
          <a:srcRect t="9052" b="6867"/>
          <a:stretch/>
        </p:blipFill>
        <p:spPr>
          <a:xfrm rot="120000">
            <a:off x="6567628" y="3407803"/>
            <a:ext cx="2694666" cy="3456551"/>
          </a:xfrm>
          <a:custGeom>
            <a:avLst/>
            <a:gdLst>
              <a:gd name="connsiteX0" fmla="*/ 2068299 w 2694666"/>
              <a:gd name="connsiteY0" fmla="*/ 0 h 3456551"/>
              <a:gd name="connsiteX1" fmla="*/ 2694666 w 2694666"/>
              <a:gd name="connsiteY1" fmla="*/ 0 h 3456551"/>
              <a:gd name="connsiteX2" fmla="*/ 2694666 w 2694666"/>
              <a:gd name="connsiteY2" fmla="*/ 3456551 h 3456551"/>
              <a:gd name="connsiteX3" fmla="*/ 1434992 w 2694666"/>
              <a:gd name="connsiteY3" fmla="*/ 3456551 h 3456551"/>
              <a:gd name="connsiteX4" fmla="*/ 0 w 2694666"/>
              <a:gd name="connsiteY4" fmla="*/ 0 h 3456551"/>
              <a:gd name="connsiteX5" fmla="*/ 1825478 w 2694666"/>
              <a:gd name="connsiteY5" fmla="*/ 0 h 3456551"/>
              <a:gd name="connsiteX6" fmla="*/ 1138791 w 2694666"/>
              <a:gd name="connsiteY6" fmla="*/ 3456551 h 3456551"/>
              <a:gd name="connsiteX7" fmla="*/ 0 w 2694666"/>
              <a:gd name="connsiteY7" fmla="*/ 3456551 h 345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94666" h="3456551">
                <a:moveTo>
                  <a:pt x="2068299" y="0"/>
                </a:moveTo>
                <a:lnTo>
                  <a:pt x="2694666" y="0"/>
                </a:lnTo>
                <a:lnTo>
                  <a:pt x="2694666" y="3456551"/>
                </a:lnTo>
                <a:lnTo>
                  <a:pt x="1434992" y="3456551"/>
                </a:lnTo>
                <a:close/>
                <a:moveTo>
                  <a:pt x="0" y="0"/>
                </a:moveTo>
                <a:lnTo>
                  <a:pt x="1825478" y="0"/>
                </a:lnTo>
                <a:lnTo>
                  <a:pt x="1138791" y="3456551"/>
                </a:lnTo>
                <a:lnTo>
                  <a:pt x="0" y="3456551"/>
                </a:lnTo>
                <a:close/>
              </a:path>
            </a:pathLst>
          </a:custGeom>
        </p:spPr>
      </p:pic>
      <p:pic>
        <p:nvPicPr>
          <p:cNvPr id="11" name="Picture 10">
            <a:extLst>
              <a:ext uri="{FF2B5EF4-FFF2-40B4-BE49-F238E27FC236}">
                <a16:creationId xmlns:a16="http://schemas.microsoft.com/office/drawing/2014/main" id="{4009CC86-E0BE-42E8-B40C-85EDF0354122}"/>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12">
            <a:extLst>
              <a:ext uri="{FF2B5EF4-FFF2-40B4-BE49-F238E27FC236}">
                <a16:creationId xmlns:a16="http://schemas.microsoft.com/office/drawing/2014/main" id="{A86DEBEA-9ABD-43FF-BBEA-8C5D781592EC}"/>
              </a:ext>
            </a:extLst>
          </p:cNvPr>
          <p:cNvSpPr>
            <a:spLocks noGrp="1"/>
          </p:cNvSpPr>
          <p:nvPr>
            <p:ph type="body" sz="quarter" idx="10" hasCustomPrompt="1"/>
          </p:nvPr>
        </p:nvSpPr>
        <p:spPr>
          <a:xfrm>
            <a:off x="628652" y="955199"/>
            <a:ext cx="6254496" cy="312330"/>
          </a:xfrm>
        </p:spPr>
        <p:txBody>
          <a:bodyPr wrap="square">
            <a:spAutoFit/>
          </a:bodyPr>
          <a:lstStyle>
            <a:lvl1pPr>
              <a:defRPr sz="2000">
                <a:solidFill>
                  <a:schemeClr val="bg1"/>
                </a:solidFill>
                <a:latin typeface="+mn-lt"/>
                <a:ea typeface="+mn-ea"/>
                <a:cs typeface="+mn-cs"/>
                <a:sym typeface="+mn-lt"/>
              </a:defRPr>
            </a:lvl1pPr>
          </a:lstStyle>
          <a:p>
            <a:pPr lvl="0"/>
            <a:r>
              <a:rPr lang="en-US" dirty="0"/>
              <a:t>Sub Header</a:t>
            </a:r>
          </a:p>
        </p:txBody>
      </p:sp>
      <p:sp>
        <p:nvSpPr>
          <p:cNvPr id="15" name="Text Placeholder 23">
            <a:extLst>
              <a:ext uri="{FF2B5EF4-FFF2-40B4-BE49-F238E27FC236}">
                <a16:creationId xmlns:a16="http://schemas.microsoft.com/office/drawing/2014/main" id="{EA6976B2-1078-4C5F-B140-7126C04DD94D}"/>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6" name="Slide Number Placeholder 5">
            <a:extLst>
              <a:ext uri="{FF2B5EF4-FFF2-40B4-BE49-F238E27FC236}">
                <a16:creationId xmlns:a16="http://schemas.microsoft.com/office/drawing/2014/main" id="{E0024942-D92C-4FCA-90CE-B07E64ABD642}"/>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9164061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preserve="1" userDrawn="1">
  <p:cSld name="D. Big statement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CD3EB81E-8578-45C0-8456-D0FB993FF353}"/>
              </a:ext>
            </a:extLst>
          </p:cNvPr>
          <p:cNvGraphicFramePr>
            <a:graphicFrameLocks noChangeAspect="1"/>
          </p:cNvGraphicFramePr>
          <p:nvPr userDrawn="1">
            <p:custDataLst>
              <p:tags r:id="rId1"/>
            </p:custDataLst>
            <p:extLst>
              <p:ext uri="{D42A27DB-BD31-4B8C-83A1-F6EECF244321}">
                <p14:modId xmlns:p14="http://schemas.microsoft.com/office/powerpoint/2010/main" val="7714068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CD3EB81E-8578-45C0-8456-D0FB993FF35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8640A01A-AD9A-4C7B-A2DF-C7C9405EEA61}"/>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11" name="Title 1"/>
          <p:cNvSpPr>
            <a:spLocks noGrp="1"/>
          </p:cNvSpPr>
          <p:nvPr>
            <p:ph type="title" hasCustomPrompt="1"/>
          </p:nvPr>
        </p:nvSpPr>
        <p:spPr>
          <a:xfrm>
            <a:off x="630000" y="3826333"/>
            <a:ext cx="10933200" cy="1606550"/>
          </a:xfr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bg1"/>
                </a:solidFill>
                <a:latin typeface="+mj-lt"/>
                <a:ea typeface="+mj-ea"/>
                <a:cs typeface="+mj-cs"/>
                <a:sym typeface="+mj-lt"/>
              </a:defRPr>
            </a:lvl1pPr>
          </a:lstStyle>
          <a:p>
            <a:r>
              <a:rPr lang="en-US" dirty="0"/>
              <a:t>Click to add big statement text</a:t>
            </a:r>
          </a:p>
        </p:txBody>
      </p:sp>
      <p:pic>
        <p:nvPicPr>
          <p:cNvPr id="8" name="Picture 7">
            <a:extLst>
              <a:ext uri="{FF2B5EF4-FFF2-40B4-BE49-F238E27FC236}">
                <a16:creationId xmlns:a16="http://schemas.microsoft.com/office/drawing/2014/main" id="{60DEF7C8-AE26-425C-82BC-C754D0CFDD11}"/>
              </a:ext>
            </a:extLst>
          </p:cNvPr>
          <p:cNvPicPr>
            <a:picLocks noChangeAspect="1"/>
          </p:cNvPicPr>
          <p:nvPr userDrawn="1"/>
        </p:nvPicPr>
        <p:blipFill rotWithShape="1">
          <a:blip r:embed="rId6"/>
          <a:srcRect l="6220" r="2448"/>
          <a:stretch/>
        </p:blipFill>
        <p:spPr>
          <a:xfrm>
            <a:off x="-1" y="6290085"/>
            <a:ext cx="12192001" cy="499898"/>
          </a:xfrm>
          <a:prstGeom prst="rect">
            <a:avLst/>
          </a:prstGeom>
        </p:spPr>
      </p:pic>
      <p:pic>
        <p:nvPicPr>
          <p:cNvPr id="12" name="Picture 11">
            <a:extLst>
              <a:ext uri="{FF2B5EF4-FFF2-40B4-BE49-F238E27FC236}">
                <a16:creationId xmlns:a16="http://schemas.microsoft.com/office/drawing/2014/main" id="{7583AFFB-84C9-40D1-BD98-F78DBC939259}"/>
              </a:ext>
            </a:extLst>
          </p:cNvPr>
          <p:cNvPicPr>
            <a:picLocks noChangeAspect="1"/>
          </p:cNvPicPr>
          <p:nvPr userDrawn="1"/>
        </p:nvPicPr>
        <p:blipFill>
          <a:blip r:embed="rId7"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B3E0E492-8AA2-4473-A357-B1ADAF1AB02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04BE4E09-3F9F-4D4A-8C1C-D674D83D8B58}"/>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7898079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D. Big statement icon">
    <p:bg>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29F9882F-F258-46FF-8874-1438F3D05651}"/>
              </a:ext>
            </a:extLst>
          </p:cNvPr>
          <p:cNvGraphicFramePr>
            <a:graphicFrameLocks noChangeAspect="1"/>
          </p:cNvGraphicFramePr>
          <p:nvPr userDrawn="1">
            <p:custDataLst>
              <p:tags r:id="rId1"/>
            </p:custDataLst>
            <p:extLst>
              <p:ext uri="{D42A27DB-BD31-4B8C-83A1-F6EECF244321}">
                <p14:modId xmlns:p14="http://schemas.microsoft.com/office/powerpoint/2010/main" val="27116676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3" name="Object 2" hidden="1">
                        <a:extLst>
                          <a:ext uri="{FF2B5EF4-FFF2-40B4-BE49-F238E27FC236}">
                            <a16:creationId xmlns:a16="http://schemas.microsoft.com/office/drawing/2014/main" id="{29F9882F-F258-46FF-8874-1438F3D0565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E008DA98-749C-4E90-BE42-D787AF5DEE07}"/>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5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6" name="Rectangle 5"/>
          <p:cNvSpPr/>
          <p:nvPr userDrawn="1"/>
        </p:nvSpPr>
        <p:spPr bwMode="white">
          <a:xfrm>
            <a:off x="630000" y="625475"/>
            <a:ext cx="932688" cy="932688"/>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7" name="Title 1"/>
          <p:cNvSpPr>
            <a:spLocks noGrp="1"/>
          </p:cNvSpPr>
          <p:nvPr>
            <p:ph type="title" hasCustomPrompt="1"/>
          </p:nvPr>
        </p:nvSpPr>
        <p:spPr>
          <a:xfrm>
            <a:off x="630000" y="3826333"/>
            <a:ext cx="10933200" cy="1606550"/>
          </a:xfrm>
          <a:prstGeom prst="rect">
            <a:avLst/>
          </a:prstGeom>
        </p:spPr>
        <p:txBody>
          <a:bodyPr anchor="b">
            <a:noAutofit/>
          </a:bodyPr>
          <a:lstStyle>
            <a:lvl1pPr marL="0" algn="l" defTabSz="914400" rtl="0" eaLnBrk="1" fontAlgn="auto" latinLnBrk="0" hangingPunct="1">
              <a:lnSpc>
                <a:spcPts val="6000"/>
              </a:lnSpc>
              <a:spcBef>
                <a:spcPts val="0"/>
              </a:spcBef>
              <a:spcAft>
                <a:spcPts val="0"/>
              </a:spcAft>
              <a:defRPr lang="en-US" sz="5400" kern="1200" baseline="0" dirty="0">
                <a:solidFill>
                  <a:schemeClr val="tx2"/>
                </a:solidFill>
                <a:latin typeface="+mj-lt"/>
                <a:ea typeface="+mj-ea"/>
                <a:cs typeface="+mj-cs"/>
                <a:sym typeface="+mj-lt"/>
              </a:defRPr>
            </a:lvl1pPr>
          </a:lstStyle>
          <a:p>
            <a:r>
              <a:rPr lang="en-US" dirty="0"/>
              <a:t>Click to add big statement text</a:t>
            </a:r>
          </a:p>
        </p:txBody>
      </p:sp>
      <p:pic>
        <p:nvPicPr>
          <p:cNvPr id="10" name="Picture 9">
            <a:extLst>
              <a:ext uri="{FF2B5EF4-FFF2-40B4-BE49-F238E27FC236}">
                <a16:creationId xmlns:a16="http://schemas.microsoft.com/office/drawing/2014/main" id="{78186AC5-8CC0-4DD6-A44C-5E8DD308D031}"/>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pic>
        <p:nvPicPr>
          <p:cNvPr id="13" name="Picture 12">
            <a:extLst>
              <a:ext uri="{FF2B5EF4-FFF2-40B4-BE49-F238E27FC236}">
                <a16:creationId xmlns:a16="http://schemas.microsoft.com/office/drawing/2014/main" id="{D5B607B3-7089-48E9-A05C-9C6DA9C18A5B}"/>
              </a:ext>
            </a:extLst>
          </p:cNvPr>
          <p:cNvPicPr>
            <a:picLocks noChangeAspect="1"/>
          </p:cNvPicPr>
          <p:nvPr userDrawn="1"/>
        </p:nvPicPr>
        <p:blipFill rotWithShape="1">
          <a:blip r:embed="rId7"/>
          <a:srcRect l="6220" r="2448"/>
          <a:stretch/>
        </p:blipFill>
        <p:spPr>
          <a:xfrm>
            <a:off x="-1" y="6290085"/>
            <a:ext cx="12192001" cy="499898"/>
          </a:xfrm>
          <a:prstGeom prst="rect">
            <a:avLst/>
          </a:prstGeom>
        </p:spPr>
      </p:pic>
      <p:sp>
        <p:nvSpPr>
          <p:cNvPr id="11" name="Text Placeholder 23">
            <a:extLst>
              <a:ext uri="{FF2B5EF4-FFF2-40B4-BE49-F238E27FC236}">
                <a16:creationId xmlns:a16="http://schemas.microsoft.com/office/drawing/2014/main" id="{F4D502E5-D619-4504-B06A-337A2D3CBC75}"/>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4AA16534-C361-46CA-A653-A4AD48220345}"/>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11127497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userDrawn="1">
  <p:cSld name="D. Quote">
    <p:bg>
      <p:bgPr>
        <a:solidFill>
          <a:schemeClr val="accent1"/>
        </a:soli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412601486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7" name="Picture 6"/>
          <p:cNvPicPr>
            <a:picLocks noChangeAspect="1"/>
          </p:cNvPicPr>
          <p:nvPr userDrawn="1"/>
        </p:nvPicPr>
        <p:blipFill rotWithShape="1">
          <a:blip r:embed="rId5">
            <a:extLst>
              <a:ext uri="{28A0092B-C50C-407E-A947-70E740481C1C}">
                <a14:useLocalDpi xmlns:a14="http://schemas.microsoft.com/office/drawing/2010/main" val="0"/>
              </a:ext>
            </a:extLst>
          </a:blip>
          <a:srcRect r="3634" b="1258"/>
          <a:stretch/>
        </p:blipFill>
        <p:spPr>
          <a:xfrm rot="16200000" flipH="1">
            <a:off x="6797461" y="101443"/>
            <a:ext cx="769257" cy="10019821"/>
          </a:xfrm>
          <a:custGeom>
            <a:avLst/>
            <a:gdLst>
              <a:gd name="connsiteX0" fmla="*/ 0 w 769257"/>
              <a:gd name="connsiteY0" fmla="*/ 0 h 10019821"/>
              <a:gd name="connsiteX1" fmla="*/ 0 w 769257"/>
              <a:gd name="connsiteY1" fmla="*/ 4631160 h 10019821"/>
              <a:gd name="connsiteX2" fmla="*/ 216750 w 769257"/>
              <a:gd name="connsiteY2" fmla="*/ 999646 h 10019821"/>
              <a:gd name="connsiteX3" fmla="*/ 197800 w 769257"/>
              <a:gd name="connsiteY3" fmla="*/ 10019821 h 10019821"/>
              <a:gd name="connsiteX4" fmla="*/ 769257 w 769257"/>
              <a:gd name="connsiteY4" fmla="*/ 10019821 h 10019821"/>
              <a:gd name="connsiteX5" fmla="*/ 769257 w 769257"/>
              <a:gd name="connsiteY5" fmla="*/ 0 h 1001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9257" h="10019821">
                <a:moveTo>
                  <a:pt x="0" y="0"/>
                </a:moveTo>
                <a:lnTo>
                  <a:pt x="0" y="4631160"/>
                </a:lnTo>
                <a:lnTo>
                  <a:pt x="216750" y="999646"/>
                </a:lnTo>
                <a:lnTo>
                  <a:pt x="197800" y="10019821"/>
                </a:lnTo>
                <a:lnTo>
                  <a:pt x="769257" y="10019821"/>
                </a:lnTo>
                <a:lnTo>
                  <a:pt x="769257" y="0"/>
                </a:lnTo>
                <a:close/>
              </a:path>
            </a:pathLst>
          </a:custGeom>
        </p:spPr>
      </p:pic>
      <p:sp>
        <p:nvSpPr>
          <p:cNvPr id="59" name="Freeform 58"/>
          <p:cNvSpPr>
            <a:spLocks/>
          </p:cNvSpPr>
          <p:nvPr/>
        </p:nvSpPr>
        <p:spPr bwMode="white">
          <a:xfrm flipH="1">
            <a:off x="0" y="0"/>
            <a:ext cx="12192000" cy="5867335"/>
          </a:xfrm>
          <a:custGeom>
            <a:avLst/>
            <a:gdLst>
              <a:gd name="connsiteX0" fmla="*/ 12192000 w 12192000"/>
              <a:gd name="connsiteY0" fmla="*/ 0 h 5867335"/>
              <a:gd name="connsiteX1" fmla="*/ 0 w 12192000"/>
              <a:gd name="connsiteY1" fmla="*/ 0 h 5867335"/>
              <a:gd name="connsiteX2" fmla="*/ 0 w 12192000"/>
              <a:gd name="connsiteY2" fmla="*/ 4945992 h 5867335"/>
              <a:gd name="connsiteX3" fmla="*/ 9041587 w 12192000"/>
              <a:gd name="connsiteY3" fmla="*/ 4945992 h 5867335"/>
              <a:gd name="connsiteX4" fmla="*/ 9974275 w 12192000"/>
              <a:gd name="connsiteY4" fmla="*/ 5867335 h 5867335"/>
              <a:gd name="connsiteX5" fmla="*/ 9974275 w 12192000"/>
              <a:gd name="connsiteY5" fmla="*/ 4945992 h 5867335"/>
              <a:gd name="connsiteX6" fmla="*/ 12192000 w 12192000"/>
              <a:gd name="connsiteY6" fmla="*/ 4945992 h 5867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867335">
                <a:moveTo>
                  <a:pt x="12192000" y="0"/>
                </a:moveTo>
                <a:lnTo>
                  <a:pt x="0" y="0"/>
                </a:lnTo>
                <a:lnTo>
                  <a:pt x="0" y="4945992"/>
                </a:lnTo>
                <a:lnTo>
                  <a:pt x="9041587" y="4945992"/>
                </a:lnTo>
                <a:lnTo>
                  <a:pt x="9974275" y="5867335"/>
                </a:lnTo>
                <a:lnTo>
                  <a:pt x="9974275" y="4945992"/>
                </a:lnTo>
                <a:lnTo>
                  <a:pt x="12192000" y="4945992"/>
                </a:lnTo>
                <a:close/>
              </a:path>
            </a:pathLst>
          </a:custGeom>
          <a:solidFill>
            <a:schemeClr val="tx2"/>
          </a:solidFill>
          <a:ln>
            <a:noFill/>
          </a:ln>
          <a:effectLst/>
        </p:spPr>
        <p:txBody>
          <a:bodyPr vert="horz" wrap="square" lIns="91440" tIns="45720" rIns="91440" bIns="45720" numCol="1" anchor="t" anchorCtr="0" compatLnSpc="1">
            <a:prstTxWarp prst="textNoShape">
              <a:avLst/>
            </a:prstTxWarp>
            <a:noAutofit/>
          </a:bodyPr>
          <a:lstStyle/>
          <a:p>
            <a:endParaRPr lang="en-US" dirty="0">
              <a:latin typeface="+mn-lt"/>
              <a:ea typeface="+mn-ea"/>
              <a:cs typeface="+mn-cs"/>
              <a:sym typeface="+mn-lt"/>
            </a:endParaRPr>
          </a:p>
        </p:txBody>
      </p:sp>
      <p:pic>
        <p:nvPicPr>
          <p:cNvPr id="8" name="Picture 7">
            <a:extLst>
              <a:ext uri="{FF2B5EF4-FFF2-40B4-BE49-F238E27FC236}">
                <a16:creationId xmlns:a16="http://schemas.microsoft.com/office/drawing/2014/main" id="{59076D12-F686-41ED-8A74-8B8FB8AA5BA3}"/>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0F39484E-2A41-4EF0-8B20-E2E9C80762F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A0655FE6-EE5B-4C6E-B52B-0C5CE28681D0}"/>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47550154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preserve="1" userDrawn="1">
  <p:cSld name="D. Special gray">
    <p:bg>
      <p:bgPr>
        <a:solidFill>
          <a:schemeClr val="bg2">
            <a:lumMod val="25000"/>
          </a:schemeClr>
        </a:solidFill>
        <a:effectLst/>
      </p:bgPr>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8C2D54C4-AE20-42AA-88F7-1EBD6B5F96EB}"/>
              </a:ext>
            </a:extLst>
          </p:cNvPr>
          <p:cNvGraphicFramePr>
            <a:graphicFrameLocks noChangeAspect="1"/>
          </p:cNvGraphicFramePr>
          <p:nvPr userDrawn="1">
            <p:custDataLst>
              <p:tags r:id="rId1"/>
            </p:custDataLst>
            <p:extLst>
              <p:ext uri="{D42A27DB-BD31-4B8C-83A1-F6EECF244321}">
                <p14:modId xmlns:p14="http://schemas.microsoft.com/office/powerpoint/2010/main" val="31763370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35" imgH="335" progId="TCLayout.ActiveDocument.1">
                  <p:embed/>
                </p:oleObj>
              </mc:Choice>
              <mc:Fallback>
                <p:oleObj name="think-cell Slide" r:id="rId4" imgW="335" imgH="335" progId="TCLayout.ActiveDocument.1">
                  <p:embed/>
                  <p:pic>
                    <p:nvPicPr>
                      <p:cNvPr id="6" name="Object 5" hidden="1">
                        <a:extLst>
                          <a:ext uri="{FF2B5EF4-FFF2-40B4-BE49-F238E27FC236}">
                            <a16:creationId xmlns:a16="http://schemas.microsoft.com/office/drawing/2014/main" id="{8C2D54C4-AE20-42AA-88F7-1EBD6B5F96E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263D6B48-9815-4C0C-BEE2-B2251C37975B}"/>
              </a:ext>
            </a:extLst>
          </p:cNvPr>
          <p:cNvSpPr/>
          <p:nvPr userDrawn="1">
            <p:custDataLst>
              <p:tags r:id="rId2"/>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2" name="Title 1"/>
          <p:cNvSpPr>
            <a:spLocks noGrp="1"/>
          </p:cNvSpPr>
          <p:nvPr>
            <p:ph type="title" hasCustomPrompt="1"/>
          </p:nvPr>
        </p:nvSpPr>
        <p:spPr>
          <a:xfrm>
            <a:off x="630000" y="622800"/>
            <a:ext cx="10933200" cy="332399"/>
          </a:xfrm>
        </p:spPr>
        <p:txBody>
          <a:bodyPr/>
          <a:lstStyle>
            <a:lvl1pPr>
              <a:defRPr>
                <a:solidFill>
                  <a:schemeClr val="bg1"/>
                </a:solidFill>
                <a:latin typeface="+mj-lt"/>
                <a:ea typeface="+mj-ea"/>
                <a:cs typeface="+mj-cs"/>
                <a:sym typeface="+mj-lt"/>
              </a:defRPr>
            </a:lvl1pPr>
          </a:lstStyle>
          <a:p>
            <a:r>
              <a:rPr lang="en-US" dirty="0"/>
              <a:t>Click to add title</a:t>
            </a:r>
          </a:p>
        </p:txBody>
      </p:sp>
      <p:pic>
        <p:nvPicPr>
          <p:cNvPr id="8" name="Picture 7">
            <a:extLst>
              <a:ext uri="{FF2B5EF4-FFF2-40B4-BE49-F238E27FC236}">
                <a16:creationId xmlns:a16="http://schemas.microsoft.com/office/drawing/2014/main" id="{36210B23-10D9-46BF-943A-49C13819489C}"/>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1" name="Text Placeholder 23">
            <a:extLst>
              <a:ext uri="{FF2B5EF4-FFF2-40B4-BE49-F238E27FC236}">
                <a16:creationId xmlns:a16="http://schemas.microsoft.com/office/drawing/2014/main" id="{0BADAC43-08CC-4D66-8444-6FD6100A82E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9" name="Slide Number Placeholder 5">
            <a:extLst>
              <a:ext uri="{FF2B5EF4-FFF2-40B4-BE49-F238E27FC236}">
                <a16:creationId xmlns:a16="http://schemas.microsoft.com/office/drawing/2014/main" id="{CE1409A0-0A7E-4915-A965-6D792DDB4DED}"/>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9852570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showMasterSp="0" preserve="1" userDrawn="1">
  <p:cSld name="D. Table of content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9473E311-BE53-4AFA-8C9D-91E5888CE778}"/>
              </a:ext>
            </a:extLst>
          </p:cNvPr>
          <p:cNvGraphicFramePr>
            <a:graphicFrameLocks noChangeAspect="1"/>
          </p:cNvGraphicFramePr>
          <p:nvPr userDrawn="1">
            <p:custDataLst>
              <p:tags r:id="rId1"/>
            </p:custDataLst>
            <p:extLst>
              <p:ext uri="{D42A27DB-BD31-4B8C-83A1-F6EECF244321}">
                <p14:modId xmlns:p14="http://schemas.microsoft.com/office/powerpoint/2010/main" val="252949840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9473E311-BE53-4AFA-8C9D-91E5888CE77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Freeform 12"/>
          <p:cNvSpPr/>
          <p:nvPr/>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7" name="Freeform 12"/>
          <p:cNvSpPr/>
          <p:nvPr userDrawn="1"/>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extBox 19"/>
          <p:cNvSpPr txBox="1"/>
          <p:nvPr userDrawn="1"/>
        </p:nvSpPr>
        <p:spPr>
          <a:xfrm>
            <a:off x="630000" y="2609192"/>
            <a:ext cx="3053000" cy="1699248"/>
          </a:xfrm>
          <a:prstGeom prst="rect">
            <a:avLst/>
          </a:prstGeom>
          <a:noFill/>
        </p:spPr>
        <p:txBody>
          <a:bodyPr wrap="square" lIns="0" tIns="0" rIns="0" bIns="0" rtlCol="0" anchor="ctr">
            <a:spAutoFit/>
          </a:bodyPr>
          <a:lstStyle/>
          <a:p>
            <a:pPr marL="0" indent="0">
              <a:lnSpc>
                <a:spcPct val="106000"/>
              </a:lnSpc>
              <a:spcAft>
                <a:spcPts val="700"/>
              </a:spcAft>
              <a:buFontTx/>
              <a:buNone/>
            </a:pPr>
            <a:r>
              <a:rPr lang="en-US" sz="5400" b="1" dirty="0">
                <a:solidFill>
                  <a:schemeClr val="tx2"/>
                </a:solidFill>
                <a:latin typeface="+mn-lt"/>
                <a:ea typeface="+mn-ea"/>
                <a:cs typeface="+mn-cs"/>
                <a:sym typeface="+mn-lt"/>
              </a:rPr>
              <a:t>Table of contents</a:t>
            </a:r>
          </a:p>
        </p:txBody>
      </p:sp>
      <p:pic>
        <p:nvPicPr>
          <p:cNvPr id="10" name="Picture 9"/>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108638" y="3586748"/>
            <a:ext cx="1365250" cy="3382962"/>
          </a:xfrm>
          <a:custGeom>
            <a:avLst/>
            <a:gdLst>
              <a:gd name="connsiteX0" fmla="*/ 942801 w 1365250"/>
              <a:gd name="connsiteY0" fmla="*/ 0 h 3382962"/>
              <a:gd name="connsiteX1" fmla="*/ 1365250 w 1365250"/>
              <a:gd name="connsiteY1" fmla="*/ 0 h 3382962"/>
              <a:gd name="connsiteX2" fmla="*/ 1365250 w 1365250"/>
              <a:gd name="connsiteY2" fmla="*/ 3382962 h 3382962"/>
              <a:gd name="connsiteX3" fmla="*/ 128720 w 1365250"/>
              <a:gd name="connsiteY3" fmla="*/ 3382962 h 3382962"/>
              <a:gd name="connsiteX4" fmla="*/ 0 w 1365250"/>
              <a:gd name="connsiteY4" fmla="*/ 0 h 3382962"/>
              <a:gd name="connsiteX5" fmla="*/ 929501 w 1365250"/>
              <a:gd name="connsiteY5" fmla="*/ 0 h 3382962"/>
              <a:gd name="connsiteX6" fmla="*/ 0 w 1365250"/>
              <a:gd name="connsiteY6" fmla="*/ 2860398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5250" h="3382962">
                <a:moveTo>
                  <a:pt x="942801" y="0"/>
                </a:moveTo>
                <a:lnTo>
                  <a:pt x="1365250" y="0"/>
                </a:lnTo>
                <a:lnTo>
                  <a:pt x="1365250" y="3382962"/>
                </a:lnTo>
                <a:lnTo>
                  <a:pt x="128720" y="3382962"/>
                </a:lnTo>
                <a:close/>
                <a:moveTo>
                  <a:pt x="0" y="0"/>
                </a:moveTo>
                <a:lnTo>
                  <a:pt x="929501" y="0"/>
                </a:lnTo>
                <a:lnTo>
                  <a:pt x="0" y="2860398"/>
                </a:lnTo>
                <a:close/>
              </a:path>
            </a:pathLst>
          </a:cu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EADAEB4-CD6A-4CFF-8D43-24096F8DCEE0}"/>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5" name="Text Placeholder 23">
            <a:extLst>
              <a:ext uri="{FF2B5EF4-FFF2-40B4-BE49-F238E27FC236}">
                <a16:creationId xmlns:a16="http://schemas.microsoft.com/office/drawing/2014/main" id="{EFAAAC88-C8E9-4925-81B1-03FBD4AFC73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21402F22-6436-4486-BF84-EEF2882FE02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73189636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preserve="1" userDrawn="1">
  <p:cSld name="D. Blank green">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6A4C594C-A4E4-4964-9DF8-8C22CA71F507}"/>
              </a:ext>
            </a:extLst>
          </p:cNvPr>
          <p:cNvGraphicFramePr>
            <a:graphicFrameLocks noChangeAspect="1"/>
          </p:cNvGraphicFramePr>
          <p:nvPr userDrawn="1">
            <p:custDataLst>
              <p:tags r:id="rId1"/>
            </p:custDataLst>
            <p:extLst>
              <p:ext uri="{D42A27DB-BD31-4B8C-83A1-F6EECF244321}">
                <p14:modId xmlns:p14="http://schemas.microsoft.com/office/powerpoint/2010/main" val="23204110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6A4C594C-A4E4-4964-9DF8-8C22CA71F50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7" name="Picture 6">
            <a:extLst>
              <a:ext uri="{FF2B5EF4-FFF2-40B4-BE49-F238E27FC236}">
                <a16:creationId xmlns:a16="http://schemas.microsoft.com/office/drawing/2014/main" id="{4353C108-24D9-4D4F-A95E-B0B3BA57B49A}"/>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6" name="Text Placeholder 23">
            <a:extLst>
              <a:ext uri="{FF2B5EF4-FFF2-40B4-BE49-F238E27FC236}">
                <a16:creationId xmlns:a16="http://schemas.microsoft.com/office/drawing/2014/main" id="{2F72D5DC-080E-4297-A6D0-7E3B166C854F}"/>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8" name="Slide Number Placeholder 5">
            <a:extLst>
              <a:ext uri="{FF2B5EF4-FFF2-40B4-BE49-F238E27FC236}">
                <a16:creationId xmlns:a16="http://schemas.microsoft.com/office/drawing/2014/main" id="{13B7DCAF-C47F-4DAD-967A-B17A5492CF8A}"/>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46555569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D. Blank">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0D0962B7-A0A4-40B9-B587-57D49CC1F228}"/>
              </a:ext>
            </a:extLst>
          </p:cNvPr>
          <p:cNvGraphicFramePr>
            <a:graphicFrameLocks noChangeAspect="1"/>
          </p:cNvGraphicFramePr>
          <p:nvPr userDrawn="1">
            <p:custDataLst>
              <p:tags r:id="rId1"/>
            </p:custDataLst>
            <p:extLst>
              <p:ext uri="{D42A27DB-BD31-4B8C-83A1-F6EECF244321}">
                <p14:modId xmlns:p14="http://schemas.microsoft.com/office/powerpoint/2010/main" val="11608425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0D0962B7-A0A4-40B9-B587-57D49CC1F22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8" name="Picture 7">
            <a:extLst>
              <a:ext uri="{FF2B5EF4-FFF2-40B4-BE49-F238E27FC236}">
                <a16:creationId xmlns:a16="http://schemas.microsoft.com/office/drawing/2014/main" id="{1D5E09C6-9FEE-4FF2-AC7A-24B246B23B7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5" name="Text Placeholder 23">
            <a:extLst>
              <a:ext uri="{FF2B5EF4-FFF2-40B4-BE49-F238E27FC236}">
                <a16:creationId xmlns:a16="http://schemas.microsoft.com/office/drawing/2014/main" id="{28B02A96-B4D3-49AE-89AF-417459A87AE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6" name="Slide Number Placeholder 5">
            <a:extLst>
              <a:ext uri="{FF2B5EF4-FFF2-40B4-BE49-F238E27FC236}">
                <a16:creationId xmlns:a16="http://schemas.microsoft.com/office/drawing/2014/main" id="{A94C2970-EDFC-4111-9140-457BA596514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4927827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D. Disclaimer">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303CB0C6-F8F9-4B71-822F-813534972B56}"/>
              </a:ext>
            </a:extLst>
          </p:cNvPr>
          <p:cNvGraphicFramePr>
            <a:graphicFrameLocks noChangeAspect="1"/>
          </p:cNvGraphicFramePr>
          <p:nvPr userDrawn="1">
            <p:custDataLst>
              <p:tags r:id="rId1"/>
            </p:custDataLst>
            <p:extLst>
              <p:ext uri="{D42A27DB-BD31-4B8C-83A1-F6EECF244321}">
                <p14:modId xmlns:p14="http://schemas.microsoft.com/office/powerpoint/2010/main" val="16073761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2" name="Object 1" hidden="1">
                        <a:extLst>
                          <a:ext uri="{FF2B5EF4-FFF2-40B4-BE49-F238E27FC236}">
                            <a16:creationId xmlns:a16="http://schemas.microsoft.com/office/drawing/2014/main" id="{303CB0C6-F8F9-4B71-822F-813534972B5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Text Placeholder 4">
            <a:extLst>
              <a:ext uri="{FF2B5EF4-FFF2-40B4-BE49-F238E27FC236}">
                <a16:creationId xmlns:a16="http://schemas.microsoft.com/office/drawing/2014/main" id="{6D034BE2-9847-4F8A-83CD-02F6E5E66B60}"/>
              </a:ext>
            </a:extLst>
          </p:cNvPr>
          <p:cNvSpPr>
            <a:spLocks noGrp="1"/>
          </p:cNvSpPr>
          <p:nvPr>
            <p:ph type="body" sz="quarter" idx="14" hasCustomPrompt="1"/>
          </p:nvPr>
        </p:nvSpPr>
        <p:spPr>
          <a:xfrm>
            <a:off x="628650" y="976479"/>
            <a:ext cx="7664450" cy="663136"/>
          </a:xfrm>
        </p:spPr>
        <p:txBody>
          <a:bodyPr/>
          <a:lstStyle>
            <a:lvl1pPr>
              <a:defRPr sz="4000" b="1">
                <a:solidFill>
                  <a:schemeClr val="tx2"/>
                </a:solidFill>
                <a:latin typeface="+mn-lt"/>
                <a:ea typeface="+mn-ea"/>
                <a:cs typeface="+mn-cs"/>
                <a:sym typeface="+mn-lt"/>
              </a:defRPr>
            </a:lvl1pPr>
            <a:lvl2pPr>
              <a:defRPr sz="4000">
                <a:solidFill>
                  <a:schemeClr val="tx2"/>
                </a:solidFill>
              </a:defRPr>
            </a:lvl2pPr>
            <a:lvl3pPr>
              <a:defRPr sz="4000">
                <a:solidFill>
                  <a:schemeClr val="tx2"/>
                </a:solidFill>
              </a:defRPr>
            </a:lvl3pPr>
            <a:lvl4pPr>
              <a:defRPr sz="4000">
                <a:solidFill>
                  <a:schemeClr val="tx2"/>
                </a:solidFill>
              </a:defRPr>
            </a:lvl4pPr>
            <a:lvl5pPr>
              <a:defRPr sz="4000">
                <a:solidFill>
                  <a:schemeClr val="tx2"/>
                </a:solidFill>
              </a:defRPr>
            </a:lvl5pPr>
          </a:lstStyle>
          <a:p>
            <a:pPr lvl="0"/>
            <a:r>
              <a:rPr lang="en-US" dirty="0"/>
              <a:t>Thank You</a:t>
            </a:r>
          </a:p>
        </p:txBody>
      </p:sp>
      <p:pic>
        <p:nvPicPr>
          <p:cNvPr id="11" name="Picture 10">
            <a:extLst>
              <a:ext uri="{FF2B5EF4-FFF2-40B4-BE49-F238E27FC236}">
                <a16:creationId xmlns:a16="http://schemas.microsoft.com/office/drawing/2014/main" id="{A89946DB-85D6-4154-84C3-80F3B2905CDC}"/>
              </a:ext>
            </a:extLst>
          </p:cNvPr>
          <p:cNvPicPr>
            <a:picLocks noChangeAspect="1"/>
          </p:cNvPicPr>
          <p:nvPr userDrawn="1"/>
        </p:nvPicPr>
        <p:blipFill>
          <a:blip r:embed="rId5"/>
          <a:stretch>
            <a:fillRect/>
          </a:stretch>
        </p:blipFill>
        <p:spPr>
          <a:xfrm>
            <a:off x="-13478" y="5347868"/>
            <a:ext cx="12205477" cy="1067305"/>
          </a:xfrm>
          <a:prstGeom prst="rect">
            <a:avLst/>
          </a:prstGeom>
        </p:spPr>
      </p:pic>
      <p:pic>
        <p:nvPicPr>
          <p:cNvPr id="12" name="Picture 11">
            <a:extLst>
              <a:ext uri="{FF2B5EF4-FFF2-40B4-BE49-F238E27FC236}">
                <a16:creationId xmlns:a16="http://schemas.microsoft.com/office/drawing/2014/main" id="{86CFD100-3076-4B2E-8AD7-F62F42B9AF4A}"/>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319603" y="5571103"/>
            <a:ext cx="2433600" cy="603454"/>
          </a:xfrm>
          <a:prstGeom prst="rect">
            <a:avLst/>
          </a:prstGeom>
        </p:spPr>
      </p:pic>
    </p:spTree>
    <p:extLst>
      <p:ext uri="{BB962C8B-B14F-4D97-AF65-F5344CB8AC3E}">
        <p14:creationId xmlns:p14="http://schemas.microsoft.com/office/powerpoint/2010/main" val="1275676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blank" preserve="1">
  <p:cSld name="D. En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165640327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84" imgH="384" progId="TCLayout.ActiveDocument.1">
                  <p:embed/>
                </p:oleObj>
              </mc:Choice>
              <mc:Fallback>
                <p:oleObj name="think-cell Slide" r:id="rId3" imgW="384" imgH="384"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23" name="Picture 22">
            <a:extLst>
              <a:ext uri="{FF2B5EF4-FFF2-40B4-BE49-F238E27FC236}">
                <a16:creationId xmlns:a16="http://schemas.microsoft.com/office/drawing/2014/main" id="{55C6D6A4-B619-4E67-A93D-57F3A373EB6C}"/>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t="15058" b="659"/>
          <a:stretch/>
        </p:blipFill>
        <p:spPr>
          <a:xfrm>
            <a:off x="0" y="0"/>
            <a:ext cx="12192000" cy="6858000"/>
          </a:xfrm>
          <a:prstGeom prst="rect">
            <a:avLst/>
          </a:prstGeom>
        </p:spPr>
      </p:pic>
      <p:sp>
        <p:nvSpPr>
          <p:cNvPr id="24" name="Rectangle 23">
            <a:extLst>
              <a:ext uri="{FF2B5EF4-FFF2-40B4-BE49-F238E27FC236}">
                <a16:creationId xmlns:a16="http://schemas.microsoft.com/office/drawing/2014/main" id="{C9A8FAC7-7262-434E-A79A-AAF8BFDAF880}"/>
              </a:ext>
            </a:extLst>
          </p:cNvPr>
          <p:cNvSpPr/>
          <p:nvPr userDrawn="1"/>
        </p:nvSpPr>
        <p:spPr>
          <a:xfrm>
            <a:off x="0" y="1790700"/>
            <a:ext cx="11541760" cy="3611882"/>
          </a:xfrm>
          <a:prstGeom prst="rect">
            <a:avLst/>
          </a:prstGeom>
          <a:solidFill>
            <a:sysClr val="windowText" lastClr="000000">
              <a:alpha val="72000"/>
            </a:sys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5" name="TextBox 24">
            <a:extLst>
              <a:ext uri="{FF2B5EF4-FFF2-40B4-BE49-F238E27FC236}">
                <a16:creationId xmlns:a16="http://schemas.microsoft.com/office/drawing/2014/main" id="{EEA4E1CB-AE1A-47EA-9148-FCAC10B9D316}"/>
              </a:ext>
            </a:extLst>
          </p:cNvPr>
          <p:cNvSpPr txBox="1"/>
          <p:nvPr userDrawn="1"/>
        </p:nvSpPr>
        <p:spPr>
          <a:xfrm>
            <a:off x="622301" y="3304256"/>
            <a:ext cx="5854140" cy="584771"/>
          </a:xfrm>
          <a:prstGeom prst="rect">
            <a:avLst/>
          </a:prstGeom>
          <a:noFill/>
        </p:spPr>
        <p:txBody>
          <a:bodyPr wrap="square" lIns="91436" tIns="45718" rIns="91436" bIns="45718"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all" spc="0" normalizeH="0" baseline="0" noProof="0" dirty="0">
                <a:ln>
                  <a:noFill/>
                </a:ln>
                <a:solidFill>
                  <a:prstClr val="white"/>
                </a:solidFill>
                <a:effectLst/>
                <a:uLnTx/>
                <a:uFillTx/>
                <a:latin typeface="+mn-lt"/>
                <a:ea typeface="+mn-ea"/>
                <a:cs typeface="+mn-cs"/>
                <a:sym typeface="+mn-lt"/>
              </a:rPr>
              <a:t>THANK YOU</a:t>
            </a:r>
            <a:endParaRPr kumimoji="0" lang="en-US" sz="3200" b="0" i="0" u="none" strike="noStrike" kern="0" cap="all" spc="0" normalizeH="0" baseline="0" noProof="0" dirty="0">
              <a:ln>
                <a:noFill/>
              </a:ln>
              <a:solidFill>
                <a:prstClr val="white"/>
              </a:solidFill>
              <a:effectLst/>
              <a:uLnTx/>
              <a:uFillTx/>
              <a:latin typeface="+mn-lt"/>
              <a:ea typeface="+mn-ea"/>
              <a:cs typeface="+mn-cs"/>
              <a:sym typeface="+mn-lt"/>
            </a:endParaRPr>
          </a:p>
        </p:txBody>
      </p:sp>
      <p:pic>
        <p:nvPicPr>
          <p:cNvPr id="26" name="Picture 25">
            <a:extLst>
              <a:ext uri="{FF2B5EF4-FFF2-40B4-BE49-F238E27FC236}">
                <a16:creationId xmlns:a16="http://schemas.microsoft.com/office/drawing/2014/main" id="{0E68E8F7-0323-415D-9DC5-08E386579494}"/>
              </a:ext>
            </a:extLst>
          </p:cNvPr>
          <p:cNvPicPr>
            <a:picLocks noChangeAspect="1"/>
          </p:cNvPicPr>
          <p:nvPr userDrawn="1"/>
        </p:nvPicPr>
        <mc:AlternateContent xmlns:mc="http://schemas.openxmlformats.org/markup-compatibility/2006">
          <mc:Choice xmlns:ma="http://schemas.microsoft.com/office/mac/drawingml/2008/main" xmlns:mv="urn:schemas-microsoft-com:mac:vml" xmlns="" Requires="ma">
            <p:blipFill>
              <a:blip r:embed="rId8"/>
              <a:srcRect l="84270"/>
              <a:stretch>
                <a:fillRect/>
              </a:stretch>
            </p:blipFill>
          </mc:Choice>
          <mc:Fallback>
            <p:blipFill>
              <a:blip r:embed="rId9"/>
              <a:srcRect l="84270"/>
              <a:stretch>
                <a:fillRect/>
              </a:stretch>
            </p:blipFill>
          </mc:Fallback>
        </mc:AlternateContent>
        <p:spPr>
          <a:xfrm>
            <a:off x="0" y="3465462"/>
            <a:ext cx="440761" cy="262358"/>
          </a:xfrm>
          <a:prstGeom prst="rect">
            <a:avLst/>
          </a:prstGeom>
        </p:spPr>
      </p:pic>
      <p:sp>
        <p:nvSpPr>
          <p:cNvPr id="27" name="Arrow: Pentagon 26">
            <a:extLst>
              <a:ext uri="{FF2B5EF4-FFF2-40B4-BE49-F238E27FC236}">
                <a16:creationId xmlns:a16="http://schemas.microsoft.com/office/drawing/2014/main" id="{5F296E30-D5E4-491B-856C-18C974F65237}"/>
              </a:ext>
            </a:extLst>
          </p:cNvPr>
          <p:cNvSpPr/>
          <p:nvPr userDrawn="1"/>
        </p:nvSpPr>
        <p:spPr>
          <a:xfrm>
            <a:off x="0" y="5391069"/>
            <a:ext cx="8107680" cy="172720"/>
          </a:xfrm>
          <a:prstGeom prst="homePlate">
            <a:avLst/>
          </a:prstGeom>
          <a:solidFill>
            <a:srgbClr val="1936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
        <p:nvSpPr>
          <p:cNvPr id="28" name="Arrow: Pentagon 27">
            <a:extLst>
              <a:ext uri="{FF2B5EF4-FFF2-40B4-BE49-F238E27FC236}">
                <a16:creationId xmlns:a16="http://schemas.microsoft.com/office/drawing/2014/main" id="{7921A921-535D-445F-B2BD-B9C1F6E80CAB}"/>
              </a:ext>
            </a:extLst>
          </p:cNvPr>
          <p:cNvSpPr/>
          <p:nvPr userDrawn="1"/>
        </p:nvSpPr>
        <p:spPr>
          <a:xfrm flipH="1">
            <a:off x="7467600" y="5391069"/>
            <a:ext cx="4074160" cy="172720"/>
          </a:xfrm>
          <a:prstGeom prst="homePlate">
            <a:avLst/>
          </a:prstGeom>
          <a:solidFill>
            <a:srgbClr val="97144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mn-lt"/>
              <a:ea typeface="+mn-ea"/>
              <a:cs typeface="+mn-cs"/>
              <a:sym typeface="+mn-lt"/>
            </a:endParaRPr>
          </a:p>
        </p:txBody>
      </p:sp>
    </p:spTree>
    <p:extLst>
      <p:ext uri="{BB962C8B-B14F-4D97-AF65-F5344CB8AC3E}">
        <p14:creationId xmlns:p14="http://schemas.microsoft.com/office/powerpoint/2010/main" val="420855324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p:cSld name="D. Layout guide">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37482ADB-E701-4BDF-9E3B-FB9E0B708A6B}"/>
              </a:ext>
            </a:extLst>
          </p:cNvPr>
          <p:cNvGraphicFramePr>
            <a:graphicFrameLocks noChangeAspect="1"/>
          </p:cNvGraphicFramePr>
          <p:nvPr userDrawn="1">
            <p:custDataLst>
              <p:tags r:id="rId1"/>
            </p:custDataLst>
            <p:extLst>
              <p:ext uri="{D42A27DB-BD31-4B8C-83A1-F6EECF244321}">
                <p14:modId xmlns:p14="http://schemas.microsoft.com/office/powerpoint/2010/main" val="12504504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35" imgH="335" progId="TCLayout.ActiveDocument.1">
                  <p:embed/>
                </p:oleObj>
              </mc:Choice>
              <mc:Fallback>
                <p:oleObj name="think-cell Slide" r:id="rId3" imgW="335" imgH="335" progId="TCLayout.ActiveDocument.1">
                  <p:embed/>
                  <p:pic>
                    <p:nvPicPr>
                      <p:cNvPr id="3" name="Object 2" hidden="1">
                        <a:extLst>
                          <a:ext uri="{FF2B5EF4-FFF2-40B4-BE49-F238E27FC236}">
                            <a16:creationId xmlns:a16="http://schemas.microsoft.com/office/drawing/2014/main" id="{37482ADB-E701-4BDF-9E3B-FB9E0B708A6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144" name="Group 143"/>
          <p:cNvGrpSpPr/>
          <p:nvPr userDrawn="1"/>
        </p:nvGrpSpPr>
        <p:grpSpPr>
          <a:xfrm>
            <a:off x="-600" y="-1"/>
            <a:ext cx="12193800" cy="6858001"/>
            <a:chOff x="-600" y="-1"/>
            <a:chExt cx="12193800" cy="6858001"/>
          </a:xfrm>
        </p:grpSpPr>
        <p:sp>
          <p:nvSpPr>
            <p:cNvPr id="145" name="No fly zone"/>
            <p:cNvSpPr/>
            <p:nvPr/>
          </p:nvSpPr>
          <p:spPr>
            <a:xfrm>
              <a:off x="0" y="-1"/>
              <a:ext cx="12193200" cy="6858000"/>
            </a:xfrm>
            <a:custGeom>
              <a:avLst/>
              <a:gdLst>
                <a:gd name="connsiteX0" fmla="*/ 630001 w 12193200"/>
                <a:gd name="connsiteY0" fmla="*/ 622800 h 6858000"/>
                <a:gd name="connsiteX1" fmla="*/ 630001 w 12193200"/>
                <a:gd name="connsiteY1" fmla="*/ 6160597 h 6858000"/>
                <a:gd name="connsiteX2" fmla="*/ 11562000 w 12193200"/>
                <a:gd name="connsiteY2" fmla="*/ 6160597 h 6858000"/>
                <a:gd name="connsiteX3" fmla="*/ 11562000 w 12193200"/>
                <a:gd name="connsiteY3" fmla="*/ 622800 h 6858000"/>
                <a:gd name="connsiteX4" fmla="*/ 0 w 12193200"/>
                <a:gd name="connsiteY4" fmla="*/ 0 h 6858000"/>
                <a:gd name="connsiteX5" fmla="*/ 12193200 w 12193200"/>
                <a:gd name="connsiteY5" fmla="*/ 0 h 6858000"/>
                <a:gd name="connsiteX6" fmla="*/ 12193200 w 12193200"/>
                <a:gd name="connsiteY6" fmla="*/ 622800 h 6858000"/>
                <a:gd name="connsiteX7" fmla="*/ 12192000 w 12193200"/>
                <a:gd name="connsiteY7" fmla="*/ 622800 h 6858000"/>
                <a:gd name="connsiteX8" fmla="*/ 12192000 w 12193200"/>
                <a:gd name="connsiteY8" fmla="*/ 6160597 h 6858000"/>
                <a:gd name="connsiteX9" fmla="*/ 12193200 w 12193200"/>
                <a:gd name="connsiteY9" fmla="*/ 6160597 h 6858000"/>
                <a:gd name="connsiteX10" fmla="*/ 12193200 w 12193200"/>
                <a:gd name="connsiteY10" fmla="*/ 6858000 h 6858000"/>
                <a:gd name="connsiteX11" fmla="*/ 12192000 w 12193200"/>
                <a:gd name="connsiteY11" fmla="*/ 6858000 h 6858000"/>
                <a:gd name="connsiteX12" fmla="*/ 11562000 w 12193200"/>
                <a:gd name="connsiteY12" fmla="*/ 6858000 h 6858000"/>
                <a:gd name="connsiteX13" fmla="*/ 630001 w 12193200"/>
                <a:gd name="connsiteY13" fmla="*/ 6858000 h 6858000"/>
                <a:gd name="connsiteX14" fmla="*/ 1 w 12193200"/>
                <a:gd name="connsiteY14" fmla="*/ 6858000 h 6858000"/>
                <a:gd name="connsiteX15" fmla="*/ 1 w 12193200"/>
                <a:gd name="connsiteY15" fmla="*/ 6160597 h 6858000"/>
                <a:gd name="connsiteX16" fmla="*/ 1 w 12193200"/>
                <a:gd name="connsiteY16" fmla="*/ 622800 h 6858000"/>
                <a:gd name="connsiteX17" fmla="*/ 0 w 12193200"/>
                <a:gd name="connsiteY17" fmla="*/ 6228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3200" h="6858000">
                  <a:moveTo>
                    <a:pt x="630001" y="622800"/>
                  </a:moveTo>
                  <a:lnTo>
                    <a:pt x="630001" y="6160597"/>
                  </a:lnTo>
                  <a:lnTo>
                    <a:pt x="11562000" y="6160597"/>
                  </a:lnTo>
                  <a:lnTo>
                    <a:pt x="11562000" y="622800"/>
                  </a:lnTo>
                  <a:close/>
                  <a:moveTo>
                    <a:pt x="0" y="0"/>
                  </a:moveTo>
                  <a:lnTo>
                    <a:pt x="12193200" y="0"/>
                  </a:lnTo>
                  <a:lnTo>
                    <a:pt x="12193200" y="622800"/>
                  </a:lnTo>
                  <a:lnTo>
                    <a:pt x="12192000" y="622800"/>
                  </a:lnTo>
                  <a:lnTo>
                    <a:pt x="12192000" y="6160597"/>
                  </a:lnTo>
                  <a:lnTo>
                    <a:pt x="12193200" y="6160597"/>
                  </a:lnTo>
                  <a:lnTo>
                    <a:pt x="12193200" y="6858000"/>
                  </a:lnTo>
                  <a:lnTo>
                    <a:pt x="12192000" y="6858000"/>
                  </a:lnTo>
                  <a:lnTo>
                    <a:pt x="11562000" y="6858000"/>
                  </a:lnTo>
                  <a:lnTo>
                    <a:pt x="630001" y="6858000"/>
                  </a:lnTo>
                  <a:lnTo>
                    <a:pt x="1" y="6858000"/>
                  </a:lnTo>
                  <a:lnTo>
                    <a:pt x="1" y="6160597"/>
                  </a:lnTo>
                  <a:lnTo>
                    <a:pt x="1" y="622800"/>
                  </a:lnTo>
                  <a:lnTo>
                    <a:pt x="0" y="622800"/>
                  </a:lnTo>
                  <a:close/>
                </a:path>
              </a:pathLst>
            </a:custGeom>
            <a:solidFill>
              <a:srgbClr val="FFEFEF">
                <a:alpha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1"/>
                </a:solidFill>
                <a:latin typeface="+mn-lt"/>
                <a:ea typeface="+mn-ea"/>
                <a:cs typeface="+mn-cs"/>
                <a:sym typeface="+mn-lt"/>
              </a:endParaRPr>
            </a:p>
          </p:txBody>
        </p:sp>
        <p:grpSp>
          <p:nvGrpSpPr>
            <p:cNvPr id="146" name="Baselines / anchors"/>
            <p:cNvGrpSpPr/>
            <p:nvPr userDrawn="1"/>
          </p:nvGrpSpPr>
          <p:grpSpPr>
            <a:xfrm>
              <a:off x="-600" y="622800"/>
              <a:ext cx="12193200" cy="5536800"/>
              <a:chOff x="12623800" y="622800"/>
              <a:chExt cx="11176000" cy="5536800"/>
            </a:xfrm>
          </p:grpSpPr>
          <p:cxnSp>
            <p:nvCxnSpPr>
              <p:cNvPr id="170" name="Straight Connector 169"/>
              <p:cNvCxnSpPr/>
              <p:nvPr/>
            </p:nvCxnSpPr>
            <p:spPr>
              <a:xfrm>
                <a:off x="12623800" y="6228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a:off x="12623800" y="91421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a:off x="12623800" y="120562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12623800" y="1497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12623800" y="178844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a:off x="12623800" y="207985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a:xfrm>
                <a:off x="12623800" y="237126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12623800" y="266267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a:off x="12623800" y="295408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a:off x="12623800" y="3245499"/>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12623800" y="353691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a:off x="12623800" y="3828321"/>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a:off x="12623800" y="4119732"/>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a:off x="12623800" y="4411143"/>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a:off x="12623800" y="4702554"/>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a:off x="12623800" y="4993965"/>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a:off x="12623800" y="5285376"/>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a:off x="12623800" y="5576787"/>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a:off x="12623800" y="5868198"/>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a:off x="12623800" y="6159600"/>
                <a:ext cx="11176000" cy="0"/>
              </a:xfrm>
              <a:prstGeom prst="line">
                <a:avLst/>
              </a:prstGeom>
              <a:ln w="9525">
                <a:solidFill>
                  <a:srgbClr val="30C1D7">
                    <a:alpha val="40000"/>
                  </a:srgbClr>
                </a:solidFill>
                <a:miter lim="800000"/>
              </a:ln>
            </p:spPr>
            <p:style>
              <a:lnRef idx="1">
                <a:schemeClr val="accent1"/>
              </a:lnRef>
              <a:fillRef idx="0">
                <a:schemeClr val="accent1"/>
              </a:fillRef>
              <a:effectRef idx="0">
                <a:schemeClr val="accent1"/>
              </a:effectRef>
              <a:fontRef idx="minor">
                <a:schemeClr val="tx1"/>
              </a:fontRef>
            </p:style>
          </p:cxnSp>
        </p:grpSp>
        <p:grpSp>
          <p:nvGrpSpPr>
            <p:cNvPr id="147" name="Gutter space"/>
            <p:cNvGrpSpPr/>
            <p:nvPr userDrawn="1"/>
          </p:nvGrpSpPr>
          <p:grpSpPr>
            <a:xfrm>
              <a:off x="1277000" y="623550"/>
              <a:ext cx="9638000" cy="5537047"/>
              <a:chOff x="1277000" y="623550"/>
              <a:chExt cx="9638000" cy="5537047"/>
            </a:xfrm>
          </p:grpSpPr>
          <p:sp>
            <p:nvSpPr>
              <p:cNvPr id="159" name="Rectangle 34"/>
              <p:cNvSpPr>
                <a:spLocks noChangeArrowheads="1"/>
              </p:cNvSpPr>
              <p:nvPr/>
            </p:nvSpPr>
            <p:spPr bwMode="auto">
              <a:xfrm>
                <a:off x="688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0" name="Rectangle 35"/>
              <p:cNvSpPr>
                <a:spLocks noChangeArrowheads="1"/>
              </p:cNvSpPr>
              <p:nvPr/>
            </p:nvSpPr>
            <p:spPr bwMode="auto">
              <a:xfrm>
                <a:off x="875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1" name="Rectangle 36"/>
              <p:cNvSpPr>
                <a:spLocks noChangeArrowheads="1"/>
              </p:cNvSpPr>
              <p:nvPr/>
            </p:nvSpPr>
            <p:spPr bwMode="auto">
              <a:xfrm>
                <a:off x="782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2" name="Rectangle 37"/>
              <p:cNvSpPr>
                <a:spLocks noChangeArrowheads="1"/>
              </p:cNvSpPr>
              <p:nvPr/>
            </p:nvSpPr>
            <p:spPr bwMode="auto">
              <a:xfrm>
                <a:off x="969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3" name="Rectangle 38"/>
              <p:cNvSpPr>
                <a:spLocks noChangeArrowheads="1"/>
              </p:cNvSpPr>
              <p:nvPr/>
            </p:nvSpPr>
            <p:spPr bwMode="auto">
              <a:xfrm>
                <a:off x="1062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4" name="Rectangle 39"/>
              <p:cNvSpPr>
                <a:spLocks noChangeArrowheads="1"/>
              </p:cNvSpPr>
              <p:nvPr/>
            </p:nvSpPr>
            <p:spPr bwMode="auto">
              <a:xfrm>
                <a:off x="595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5" name="Rectangle 40"/>
              <p:cNvSpPr>
                <a:spLocks noChangeArrowheads="1"/>
              </p:cNvSpPr>
              <p:nvPr/>
            </p:nvSpPr>
            <p:spPr bwMode="auto">
              <a:xfrm>
                <a:off x="127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6" name="Rectangle 41"/>
              <p:cNvSpPr>
                <a:spLocks noChangeArrowheads="1"/>
              </p:cNvSpPr>
              <p:nvPr/>
            </p:nvSpPr>
            <p:spPr bwMode="auto">
              <a:xfrm>
                <a:off x="221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7" name="Rectangle 42"/>
              <p:cNvSpPr>
                <a:spLocks noChangeArrowheads="1"/>
              </p:cNvSpPr>
              <p:nvPr/>
            </p:nvSpPr>
            <p:spPr bwMode="auto">
              <a:xfrm>
                <a:off x="314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8" name="Rectangle 43"/>
              <p:cNvSpPr>
                <a:spLocks noChangeArrowheads="1"/>
              </p:cNvSpPr>
              <p:nvPr/>
            </p:nvSpPr>
            <p:spPr bwMode="auto">
              <a:xfrm>
                <a:off x="4082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69" name="Rectangle 44"/>
              <p:cNvSpPr>
                <a:spLocks noChangeArrowheads="1"/>
              </p:cNvSpPr>
              <p:nvPr/>
            </p:nvSpPr>
            <p:spPr bwMode="auto">
              <a:xfrm>
                <a:off x="5017000" y="623550"/>
                <a:ext cx="288000" cy="5537047"/>
              </a:xfrm>
              <a:prstGeom prst="rect">
                <a:avLst/>
              </a:prstGeom>
              <a:solidFill>
                <a:schemeClr val="accent5">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148" name="Slide edges"/>
            <p:cNvSpPr>
              <a:spLocks/>
            </p:cNvSpPr>
            <p:nvPr/>
          </p:nvSpPr>
          <p:spPr bwMode="auto">
            <a:xfrm>
              <a:off x="-600" y="0"/>
              <a:ext cx="12193200" cy="6858000"/>
            </a:xfrm>
            <a:custGeom>
              <a:avLst/>
              <a:gdLst>
                <a:gd name="T0" fmla="*/ 6024 w 6026"/>
                <a:gd name="T1" fmla="*/ 3394 h 3396"/>
                <a:gd name="T2" fmla="*/ 6024 w 6026"/>
                <a:gd name="T3" fmla="*/ 3391 h 3396"/>
                <a:gd name="T4" fmla="*/ 5 w 6026"/>
                <a:gd name="T5" fmla="*/ 3391 h 3396"/>
                <a:gd name="T6" fmla="*/ 5 w 6026"/>
                <a:gd name="T7" fmla="*/ 5 h 3396"/>
                <a:gd name="T8" fmla="*/ 6021 w 6026"/>
                <a:gd name="T9" fmla="*/ 5 h 3396"/>
                <a:gd name="T10" fmla="*/ 6021 w 6026"/>
                <a:gd name="T11" fmla="*/ 3394 h 3396"/>
                <a:gd name="T12" fmla="*/ 6024 w 6026"/>
                <a:gd name="T13" fmla="*/ 3394 h 3396"/>
                <a:gd name="T14" fmla="*/ 6024 w 6026"/>
                <a:gd name="T15" fmla="*/ 3391 h 3396"/>
                <a:gd name="T16" fmla="*/ 6024 w 6026"/>
                <a:gd name="T17" fmla="*/ 3394 h 3396"/>
                <a:gd name="T18" fmla="*/ 6026 w 6026"/>
                <a:gd name="T19" fmla="*/ 3394 h 3396"/>
                <a:gd name="T20" fmla="*/ 6026 w 6026"/>
                <a:gd name="T21" fmla="*/ 0 h 3396"/>
                <a:gd name="T22" fmla="*/ 0 w 6026"/>
                <a:gd name="T23" fmla="*/ 0 h 3396"/>
                <a:gd name="T24" fmla="*/ 0 w 6026"/>
                <a:gd name="T25" fmla="*/ 3396 h 3396"/>
                <a:gd name="T26" fmla="*/ 6026 w 6026"/>
                <a:gd name="T27" fmla="*/ 3396 h 3396"/>
                <a:gd name="T28" fmla="*/ 6026 w 6026"/>
                <a:gd name="T29" fmla="*/ 3394 h 3396"/>
                <a:gd name="T30" fmla="*/ 6024 w 6026"/>
                <a:gd name="T31" fmla="*/ 3394 h 3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26" h="3396">
                  <a:moveTo>
                    <a:pt x="6024" y="3394"/>
                  </a:moveTo>
                  <a:lnTo>
                    <a:pt x="6024" y="3391"/>
                  </a:lnTo>
                  <a:lnTo>
                    <a:pt x="5" y="3391"/>
                  </a:lnTo>
                  <a:lnTo>
                    <a:pt x="5" y="5"/>
                  </a:lnTo>
                  <a:lnTo>
                    <a:pt x="6021" y="5"/>
                  </a:lnTo>
                  <a:lnTo>
                    <a:pt x="6021" y="3394"/>
                  </a:lnTo>
                  <a:lnTo>
                    <a:pt x="6024" y="3394"/>
                  </a:lnTo>
                  <a:lnTo>
                    <a:pt x="6024" y="3391"/>
                  </a:lnTo>
                  <a:lnTo>
                    <a:pt x="6024" y="3394"/>
                  </a:lnTo>
                  <a:lnTo>
                    <a:pt x="6026" y="3394"/>
                  </a:lnTo>
                  <a:lnTo>
                    <a:pt x="6026" y="0"/>
                  </a:lnTo>
                  <a:lnTo>
                    <a:pt x="0" y="0"/>
                  </a:lnTo>
                  <a:lnTo>
                    <a:pt x="0" y="3396"/>
                  </a:lnTo>
                  <a:lnTo>
                    <a:pt x="6026" y="3396"/>
                  </a:lnTo>
                  <a:lnTo>
                    <a:pt x="6026" y="3394"/>
                  </a:lnTo>
                  <a:lnTo>
                    <a:pt x="6024" y="3394"/>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mn-lt"/>
                <a:ea typeface="+mn-ea"/>
                <a:cs typeface="+mn-cs"/>
                <a:sym typeface="+mn-lt"/>
              </a:endParaRPr>
            </a:p>
          </p:txBody>
        </p:sp>
        <p:sp>
          <p:nvSpPr>
            <p:cNvPr id="149" name="Footnote measure"/>
            <p:cNvSpPr>
              <a:spLocks noChangeArrowheads="1"/>
            </p:cNvSpPr>
            <p:nvPr/>
          </p:nvSpPr>
          <p:spPr bwMode="auto">
            <a:xfrm>
              <a:off x="629400" y="6159600"/>
              <a:ext cx="10933200" cy="378584"/>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0" name="Whitespace measure"/>
            <p:cNvSpPr>
              <a:spLocks noChangeArrowheads="1"/>
            </p:cNvSpPr>
            <p:nvPr/>
          </p:nvSpPr>
          <p:spPr bwMode="auto">
            <a:xfrm>
              <a:off x="629400" y="1497600"/>
              <a:ext cx="10932229" cy="583200"/>
            </a:xfrm>
            <a:prstGeom prst="rect">
              <a:avLst/>
            </a:prstGeom>
            <a:solidFill>
              <a:schemeClr val="accent3">
                <a:alpha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nvGrpSpPr>
            <p:cNvPr id="151" name="Five column measure"/>
            <p:cNvGrpSpPr/>
            <p:nvPr userDrawn="1"/>
          </p:nvGrpSpPr>
          <p:grpSpPr>
            <a:xfrm>
              <a:off x="629400" y="5975122"/>
              <a:ext cx="10933200" cy="79536"/>
              <a:chOff x="629400" y="5975122"/>
              <a:chExt cx="10933200" cy="79536"/>
            </a:xfrm>
          </p:grpSpPr>
          <p:sp>
            <p:nvSpPr>
              <p:cNvPr id="154" name="Rectangle 5"/>
              <p:cNvSpPr>
                <a:spLocks noChangeArrowheads="1"/>
              </p:cNvSpPr>
              <p:nvPr/>
            </p:nvSpPr>
            <p:spPr bwMode="auto">
              <a:xfrm>
                <a:off x="2880128" y="5975122"/>
                <a:ext cx="1930288"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5" name="Rectangle 7"/>
              <p:cNvSpPr>
                <a:spLocks noChangeArrowheads="1"/>
              </p:cNvSpPr>
              <p:nvPr/>
            </p:nvSpPr>
            <p:spPr bwMode="auto">
              <a:xfrm>
                <a:off x="9626194"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6" name="Rectangle 9"/>
              <p:cNvSpPr>
                <a:spLocks noChangeArrowheads="1"/>
              </p:cNvSpPr>
              <p:nvPr/>
            </p:nvSpPr>
            <p:spPr bwMode="auto">
              <a:xfrm>
                <a:off x="7372407" y="5975122"/>
                <a:ext cx="1936406"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7" name="Rectangle 11"/>
              <p:cNvSpPr>
                <a:spLocks noChangeArrowheads="1"/>
              </p:cNvSpPr>
              <p:nvPr/>
            </p:nvSpPr>
            <p:spPr bwMode="auto">
              <a:xfrm>
                <a:off x="5127797" y="5975122"/>
                <a:ext cx="1927229"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sp>
            <p:nvSpPr>
              <p:cNvPr id="158" name="Rectangle 13"/>
              <p:cNvSpPr>
                <a:spLocks noChangeArrowheads="1"/>
              </p:cNvSpPr>
              <p:nvPr/>
            </p:nvSpPr>
            <p:spPr bwMode="auto">
              <a:xfrm>
                <a:off x="629400" y="5975122"/>
                <a:ext cx="1933347" cy="79536"/>
              </a:xfrm>
              <a:prstGeom prst="rect">
                <a:avLst/>
              </a:prstGeom>
              <a:solidFill>
                <a:schemeClr val="accent5">
                  <a:alpha val="1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a typeface="+mn-ea"/>
                  <a:cs typeface="+mn-cs"/>
                  <a:sym typeface="+mn-lt"/>
                </a:endParaRPr>
              </a:p>
            </p:txBody>
          </p:sp>
        </p:grpSp>
        <p:sp>
          <p:nvSpPr>
            <p:cNvPr id="152" name="Live area"/>
            <p:cNvSpPr/>
            <p:nvPr/>
          </p:nvSpPr>
          <p:spPr>
            <a:xfrm>
              <a:off x="629400" y="2080801"/>
              <a:ext cx="10933200" cy="4078800"/>
            </a:xfrm>
            <a:custGeom>
              <a:avLst/>
              <a:gdLst>
                <a:gd name="connsiteX0" fmla="*/ 0 w 10931999"/>
                <a:gd name="connsiteY0" fmla="*/ 0 h 5537797"/>
                <a:gd name="connsiteX1" fmla="*/ 10931999 w 10931999"/>
                <a:gd name="connsiteY1" fmla="*/ 0 h 5537797"/>
                <a:gd name="connsiteX2" fmla="*/ 10931999 w 10931999"/>
                <a:gd name="connsiteY2" fmla="*/ 5537797 h 5537797"/>
                <a:gd name="connsiteX3" fmla="*/ 0 w 10931999"/>
                <a:gd name="connsiteY3" fmla="*/ 5537797 h 5537797"/>
              </a:gdLst>
              <a:ahLst/>
              <a:cxnLst>
                <a:cxn ang="0">
                  <a:pos x="connsiteX0" y="connsiteY0"/>
                </a:cxn>
                <a:cxn ang="0">
                  <a:pos x="connsiteX1" y="connsiteY1"/>
                </a:cxn>
                <a:cxn ang="0">
                  <a:pos x="connsiteX2" y="connsiteY2"/>
                </a:cxn>
                <a:cxn ang="0">
                  <a:pos x="connsiteX3" y="connsiteY3"/>
                </a:cxn>
              </a:cxnLst>
              <a:rect l="l" t="t" r="r" b="b"/>
              <a:pathLst>
                <a:path w="10931999" h="5537797">
                  <a:moveTo>
                    <a:pt x="0" y="0"/>
                  </a:moveTo>
                  <a:lnTo>
                    <a:pt x="10931999" y="0"/>
                  </a:lnTo>
                  <a:lnTo>
                    <a:pt x="10931999" y="5537797"/>
                  </a:lnTo>
                  <a:lnTo>
                    <a:pt x="0" y="5537797"/>
                  </a:lnTo>
                  <a:close/>
                </a:path>
              </a:pathLst>
            </a:custGeom>
            <a:noFill/>
            <a:ln w="9525">
              <a:solidFill>
                <a:srgbClr val="E71C57">
                  <a:alpha val="35000"/>
                </a:srgb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90000"/>
                </a:lnSpc>
                <a:spcAft>
                  <a:spcPts val="1000"/>
                </a:spcAft>
              </a:pPr>
              <a:endParaRPr lang="en-US" sz="1200" dirty="0">
                <a:solidFill>
                  <a:schemeClr val="bg1"/>
                </a:solidFill>
                <a:latin typeface="+mn-lt"/>
                <a:ea typeface="+mn-ea"/>
                <a:cs typeface="+mn-cs"/>
                <a:sym typeface="+mn-lt"/>
              </a:endParaRPr>
            </a:p>
          </p:txBody>
        </p:sp>
        <p:sp>
          <p:nvSpPr>
            <p:cNvPr id="153" name="Footnote example"/>
            <p:cNvSpPr txBox="1"/>
            <p:nvPr/>
          </p:nvSpPr>
          <p:spPr>
            <a:xfrm>
              <a:off x="630000" y="6144442"/>
              <a:ext cx="9030914" cy="415498"/>
            </a:xfrm>
            <a:prstGeom prst="rect">
              <a:avLst/>
            </a:prstGeom>
            <a:noFill/>
          </p:spPr>
          <p:txBody>
            <a:bodyPr wrap="square" lIns="0" tIns="0" rIns="0" bIns="0" rtlCol="0" anchor="b">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1. xxxx  2. xxxx  3. List footnotes in numerical order. Footnote numbers are not bracketed. Use 10pt font</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Note: Do not put a period at the end of the note or the source</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ea typeface="+mn-ea"/>
                  <a:cs typeface="+mn-cs"/>
                  <a:sym typeface="+mn-lt"/>
                </a:rPr>
                <a:t>Source: Include a source for every chart that you use. Separate sources with a semicolon; BCG-related sources go at the end</a:t>
              </a:r>
            </a:p>
          </p:txBody>
        </p:sp>
      </p:grpSp>
    </p:spTree>
    <p:extLst>
      <p:ext uri="{BB962C8B-B14F-4D97-AF65-F5344CB8AC3E}">
        <p14:creationId xmlns:p14="http://schemas.microsoft.com/office/powerpoint/2010/main" val="15808920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Agenda Section Header Overvie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3235890844"/>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270" imgH="270" progId="TCLayout.ActiveDocument.1">
                  <p:embed/>
                </p:oleObj>
              </mc:Choice>
              <mc:Fallback>
                <p:oleObj name="think-cell Slide" r:id="rId4" imgW="270" imgH="270" progId="TCLayout.ActiveDocument.1">
                  <p:embed/>
                  <p:pic>
                    <p:nvPicPr>
                      <p:cNvPr id="3" name="Object 2"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11" name="Rectangle 10"/>
          <p:cNvSpPr/>
          <p:nvPr userDrawn="1"/>
        </p:nvSpPr>
        <p:spPr bwMode="invGray">
          <a:xfrm>
            <a:off x="1388145" y="4691187"/>
            <a:ext cx="929337" cy="995874"/>
          </a:xfrm>
          <a:prstGeom prst="rect">
            <a:avLst/>
          </a:prstGeom>
          <a:no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lnSpc>
                <a:spcPct val="95000"/>
              </a:lnSpc>
              <a:spcBef>
                <a:spcPts val="0"/>
              </a:spcBef>
              <a:spcAft>
                <a:spcPts val="0"/>
              </a:spcAft>
            </a:pPr>
            <a:endParaRPr lang="en-US" sz="2000" dirty="0">
              <a:solidFill>
                <a:prstClr val="white"/>
              </a:solidFill>
              <a:latin typeface="+mn-lt"/>
              <a:ea typeface="+mn-ea"/>
              <a:cs typeface="+mn-cs"/>
              <a:sym typeface="+mn-lt"/>
            </a:endParaRPr>
          </a:p>
        </p:txBody>
      </p:sp>
      <p:sp>
        <p:nvSpPr>
          <p:cNvPr id="12" name="Rectangle 11"/>
          <p:cNvSpPr/>
          <p:nvPr userDrawn="1">
            <p:custDataLst>
              <p:tags r:id="rId2"/>
            </p:custDataLst>
          </p:nvPr>
        </p:nvSpPr>
        <p:spPr>
          <a:xfrm>
            <a:off x="2509482" y="4691187"/>
            <a:ext cx="1570152" cy="1468176"/>
          </a:xfrm>
          <a:prstGeom prst="rect">
            <a:avLst/>
          </a:prstGeom>
          <a:noFill/>
          <a:ln w="9525" cmpd="sng">
            <a:solidFill>
              <a:srgbClr val="FFFFFF"/>
            </a:solidFill>
            <a:prstDash val="solid"/>
            <a:miter lim="800000"/>
          </a:ln>
          <a:extLst>
            <a:ext uri="{909E8E84-426E-40DD-AFC4-6F175D3DCCD1}">
              <a14:hiddenFill xmlns:a14="http://schemas.microsoft.com/office/drawing/2010/main">
                <a:solidFill>
                  <a:schemeClr val="tx1">
                    <a:lumMod val="60000"/>
                    <a:lumOff val="4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180000" rIns="182880" bIns="182880" numCol="1" spcCol="0" rtlCol="0" fromWordArt="0" anchor="t" anchorCtr="0" forceAA="0" compatLnSpc="1">
            <a:prstTxWarp prst="textNoShape">
              <a:avLst/>
            </a:prstTxWarp>
            <a:noAutofit/>
          </a:bodyPr>
          <a:lstStyle/>
          <a:p>
            <a:pPr>
              <a:lnSpc>
                <a:spcPct val="95000"/>
              </a:lnSpc>
            </a:pPr>
            <a:endParaRPr lang="en-US" sz="1200" dirty="0">
              <a:solidFill>
                <a:srgbClr val="FFFFFF"/>
              </a:solidFill>
              <a:latin typeface="+mn-lt"/>
              <a:ea typeface="+mn-ea"/>
              <a:cs typeface="+mn-cs"/>
              <a:sym typeface="+mn-lt"/>
            </a:endParaRPr>
          </a:p>
        </p:txBody>
      </p:sp>
      <p:sp>
        <p:nvSpPr>
          <p:cNvPr id="2" name="TextBox 1"/>
          <p:cNvSpPr txBox="1"/>
          <p:nvPr userDrawn="1"/>
        </p:nvSpPr>
        <p:spPr>
          <a:xfrm>
            <a:off x="630000" y="907199"/>
            <a:ext cx="3448800" cy="1220467"/>
          </a:xfrm>
          <a:prstGeom prst="rect">
            <a:avLst/>
          </a:prstGeom>
          <a:noFill/>
          <a:ln>
            <a:solidFill>
              <a:schemeClr val="bg1"/>
            </a:solidFill>
          </a:ln>
        </p:spPr>
        <p:txBody>
          <a:bodyPr wrap="square" lIns="612000" tIns="468000" rIns="0" bIns="0" rtlCol="0" anchor="t">
            <a:spAutoFit/>
          </a:bodyPr>
          <a:lstStyle/>
          <a:p>
            <a:pPr>
              <a:lnSpc>
                <a:spcPct val="90000"/>
              </a:lnSpc>
              <a:spcAft>
                <a:spcPts val="600"/>
              </a:spcAft>
            </a:pPr>
            <a:endParaRPr lang="en-US" sz="5400" dirty="0">
              <a:solidFill>
                <a:schemeClr val="bg1"/>
              </a:solidFill>
              <a:latin typeface="+mn-lt"/>
              <a:ea typeface="+mn-ea"/>
              <a:cs typeface="+mn-cs"/>
              <a:sym typeface="+mn-lt"/>
            </a:endParaRPr>
          </a:p>
        </p:txBody>
      </p:sp>
      <p:sp>
        <p:nvSpPr>
          <p:cNvPr id="10" name="TextBox 1"/>
          <p:cNvSpPr txBox="1"/>
          <p:nvPr userDrawn="1"/>
        </p:nvSpPr>
        <p:spPr>
          <a:xfrm>
            <a:off x="1069073" y="1115416"/>
            <a:ext cx="2569934" cy="881780"/>
          </a:xfrm>
          <a:prstGeom prst="rect">
            <a:avLst/>
          </a:prstGeom>
          <a:noFill/>
        </p:spPr>
        <p:txBody>
          <a:bodyPr wrap="none" rtlCol="0">
            <a:spAutoFit/>
          </a:bodyPr>
          <a:lstStyle/>
          <a:p>
            <a:pPr algn="ctr" fontAlgn="auto">
              <a:lnSpc>
                <a:spcPct val="95000"/>
              </a:lnSpc>
              <a:spcBef>
                <a:spcPts val="0"/>
              </a:spcBef>
              <a:spcAft>
                <a:spcPts val="0"/>
              </a:spcAft>
            </a:pPr>
            <a:r>
              <a:rPr lang="en-US" sz="5400" dirty="0">
                <a:solidFill>
                  <a:schemeClr val="bg1"/>
                </a:solidFill>
                <a:latin typeface="+mn-lt"/>
                <a:ea typeface="+mn-ea"/>
                <a:cs typeface="+mn-cs"/>
                <a:sym typeface="+mn-lt"/>
              </a:rPr>
              <a:t>Agenda</a:t>
            </a:r>
          </a:p>
        </p:txBody>
      </p:sp>
      <p:pic>
        <p:nvPicPr>
          <p:cNvPr id="13" name="Picture 12">
            <a:extLst>
              <a:ext uri="{FF2B5EF4-FFF2-40B4-BE49-F238E27FC236}">
                <a16:creationId xmlns:a16="http://schemas.microsoft.com/office/drawing/2014/main" id="{BE739A5D-543C-4F7C-8DE8-60B277F24CE9}"/>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6" name="Text Placeholder 23">
            <a:extLst>
              <a:ext uri="{FF2B5EF4-FFF2-40B4-BE49-F238E27FC236}">
                <a16:creationId xmlns:a16="http://schemas.microsoft.com/office/drawing/2014/main" id="{DE702CE8-71AC-478E-B10F-381444505A26}"/>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8077F328-B6C5-4969-97AE-AEB9F92BC757}"/>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1781219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userDrawn="1">
  <p:cSld name="Agenda Section Header">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365101441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10" name="Rectangle 9"/>
          <p:cNvSpPr/>
          <p:nvPr userDrawn="1"/>
        </p:nvSpPr>
        <p:spPr bwMode="white">
          <a:xfrm>
            <a:off x="1284743" y="1428131"/>
            <a:ext cx="947672" cy="947672"/>
          </a:xfrm>
          <a:prstGeom prst="rect">
            <a:avLst/>
          </a:prstGeom>
          <a:no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13" name="Rectangle 12"/>
          <p:cNvSpPr/>
          <p:nvPr userDrawn="1"/>
        </p:nvSpPr>
        <p:spPr>
          <a:xfrm>
            <a:off x="1285200" y="2667600"/>
            <a:ext cx="9619200" cy="3200400"/>
          </a:xfrm>
          <a:prstGeom prst="rect">
            <a:avLst/>
          </a:prstGeom>
          <a:no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spcBef>
                <a:spcPts val="0"/>
              </a:spcBef>
              <a:spcAft>
                <a:spcPts val="0"/>
              </a:spcAft>
            </a:pPr>
            <a:endParaRPr lang="en-US" sz="2000" dirty="0">
              <a:solidFill>
                <a:prstClr val="white"/>
              </a:solidFill>
              <a:latin typeface="+mn-lt"/>
              <a:ea typeface="+mn-ea"/>
              <a:cs typeface="+mn-cs"/>
              <a:sym typeface="+mn-lt"/>
            </a:endParaRPr>
          </a:p>
        </p:txBody>
      </p:sp>
      <p:pic>
        <p:nvPicPr>
          <p:cNvPr id="8" name="Picture 7">
            <a:extLst>
              <a:ext uri="{FF2B5EF4-FFF2-40B4-BE49-F238E27FC236}">
                <a16:creationId xmlns:a16="http://schemas.microsoft.com/office/drawing/2014/main" id="{0E6B2F4C-587B-4DF5-9185-8D28989156B6}"/>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13054D31-929D-4EBF-BFCD-E8B4561A948B}"/>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1D55F969-217F-4836-B66A-DD015157DA9A}"/>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1111722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userDrawn="1">
  <p:cSld name="Agenda Full Width Overview">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293018978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10" name="Title 1"/>
          <p:cNvSpPr txBox="1">
            <a:spLocks/>
          </p:cNvSpPr>
          <p:nvPr userDrawn="1"/>
        </p:nvSpPr>
        <p:spPr>
          <a:xfrm>
            <a:off x="630000" y="622800"/>
            <a:ext cx="7189998" cy="470898"/>
          </a:xfrm>
          <a:prstGeom prst="rect">
            <a:avLst/>
          </a:prstGeom>
        </p:spPr>
        <p:txBody>
          <a:bodyPr vert="horz" wrap="square" lIns="0" tIns="0" rIns="0" bIns="0" rtlCol="0" anchor="t" anchorCtr="0">
            <a:spAutoFit/>
          </a:bodyPr>
          <a:lstStyle>
            <a:lvl1pPr marL="0" indent="0" algn="l" defTabSz="914400" rtl="0" eaLnBrk="1" latinLnBrk="0" hangingPunct="1">
              <a:lnSpc>
                <a:spcPct val="90000"/>
              </a:lnSpc>
              <a:spcBef>
                <a:spcPct val="0"/>
              </a:spcBef>
              <a:spcAft>
                <a:spcPts val="0"/>
              </a:spcAft>
              <a:buNone/>
              <a:defRPr sz="3400" b="0" i="0" u="none" kern="1200" spc="0">
                <a:solidFill>
                  <a:schemeClr val="tx2">
                    <a:lumMod val="100000"/>
                  </a:schemeClr>
                </a:solidFill>
                <a:latin typeface="Trebuchet MS" panose="020B0603020202020204" pitchFamily="34" charset="0"/>
                <a:ea typeface="+mj-ea"/>
                <a:cs typeface="+mj-cs"/>
                <a:sym typeface="Trebuchet MS" panose="020B0603020202020204" pitchFamily="34" charset="0"/>
              </a:defRPr>
            </a:lvl1pPr>
          </a:lstStyle>
          <a:p>
            <a:r>
              <a:rPr lang="en-US" dirty="0">
                <a:solidFill>
                  <a:schemeClr val="bg1"/>
                </a:solidFill>
                <a:latin typeface="+mn-lt"/>
                <a:ea typeface="+mn-ea"/>
                <a:cs typeface="+mn-cs"/>
                <a:sym typeface="+mn-lt"/>
              </a:rPr>
              <a:t>Agenda</a:t>
            </a:r>
          </a:p>
        </p:txBody>
      </p:sp>
      <p:cxnSp>
        <p:nvCxnSpPr>
          <p:cNvPr id="13" name="Straight Connector 12"/>
          <p:cNvCxnSpPr/>
          <p:nvPr userDrawn="1"/>
        </p:nvCxnSpPr>
        <p:spPr bwMode="white">
          <a:xfrm>
            <a:off x="618898" y="1206000"/>
            <a:ext cx="11576304" cy="0"/>
          </a:xfrm>
          <a:prstGeom prst="line">
            <a:avLst/>
          </a:prstGeom>
          <a:ln w="9525" cmpd="sng">
            <a:solidFill>
              <a:schemeClr val="bg1"/>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507A2F35-1F05-461C-BE34-B2ABA152858B}"/>
              </a:ext>
            </a:extLst>
          </p:cNvPr>
          <p:cNvPicPr>
            <a:picLocks noChangeAspect="1"/>
          </p:cNvPicPr>
          <p:nvPr userDrawn="1"/>
        </p:nvPicPr>
        <p:blipFill>
          <a:blip r:embed="rId5"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9" name="Text Placeholder 23">
            <a:extLst>
              <a:ext uri="{FF2B5EF4-FFF2-40B4-BE49-F238E27FC236}">
                <a16:creationId xmlns:a16="http://schemas.microsoft.com/office/drawing/2014/main" id="{62B39ACF-E633-4BFD-9CCA-37E028C5AD6E}"/>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CA6CB9E9-CE6B-4C34-8F59-551B216B7841}"/>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7831438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userDrawn="1">
  <p:cSld name="Agenda Two-Third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299140638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10" name="Picture 9"/>
          <p:cNvPicPr>
            <a:picLocks noChangeAspect="1"/>
          </p:cNvPicPr>
          <p:nvPr userDrawn="1"/>
        </p:nvPicPr>
        <p:blipFill rotWithShape="1">
          <a:blip r:embed="rId5">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13" name="Rectangle 12"/>
          <p:cNvSpPr/>
          <p:nvPr userDrawn="1"/>
        </p:nvSpPr>
        <p:spPr bwMode="white">
          <a:xfrm>
            <a:off x="4080763" y="-1309"/>
            <a:ext cx="8111237" cy="685930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7" name="TextBox 16"/>
          <p:cNvSpPr txBox="1"/>
          <p:nvPr userDrawn="1"/>
        </p:nvSpPr>
        <p:spPr>
          <a:xfrm>
            <a:off x="630000" y="3207715"/>
            <a:ext cx="1547143" cy="443198"/>
          </a:xfrm>
          <a:prstGeom prst="rect">
            <a:avLst/>
          </a:prstGeom>
          <a:noFill/>
        </p:spPr>
        <p:txBody>
          <a:bodyPr wrap="square" lIns="0" tIns="0" rIns="0" bIns="0" rtlCol="0" anchor="t">
            <a:spAutoFit/>
          </a:bodyPr>
          <a:lstStyle/>
          <a:p>
            <a:pPr>
              <a:lnSpc>
                <a:spcPct val="90000"/>
              </a:lnSpc>
              <a:spcAft>
                <a:spcPts val="600"/>
              </a:spcAft>
            </a:pPr>
            <a:r>
              <a:rPr lang="en-US" sz="3200" dirty="0">
                <a:solidFill>
                  <a:schemeClr val="bg1"/>
                </a:solidFill>
                <a:latin typeface="+mn-lt"/>
                <a:ea typeface="+mn-ea"/>
                <a:cs typeface="+mn-cs"/>
                <a:sym typeface="+mn-lt"/>
              </a:rPr>
              <a:t>Agenda</a:t>
            </a:r>
          </a:p>
        </p:txBody>
      </p:sp>
      <p:pic>
        <p:nvPicPr>
          <p:cNvPr id="9" name="Picture 8">
            <a:extLst>
              <a:ext uri="{FF2B5EF4-FFF2-40B4-BE49-F238E27FC236}">
                <a16:creationId xmlns:a16="http://schemas.microsoft.com/office/drawing/2014/main" id="{822DEC51-A9FF-4707-941C-1281728CE9E9}"/>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719A80CD-C9C1-44E0-807D-F838A735BD7B}"/>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4" name="Slide Number Placeholder 5">
            <a:extLst>
              <a:ext uri="{FF2B5EF4-FFF2-40B4-BE49-F238E27FC236}">
                <a16:creationId xmlns:a16="http://schemas.microsoft.com/office/drawing/2014/main" id="{90BA82CB-7CA3-41F9-A838-AA9E719AEC29}"/>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23508217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Agenda D. Section Header Overview">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3755354771"/>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4" imgW="270" imgH="270" progId="TCLayout.ActiveDocument.1">
                  <p:embed/>
                </p:oleObj>
              </mc:Choice>
              <mc:Fallback>
                <p:oleObj name="think-cell Slide" r:id="rId4" imgW="270" imgH="270" progId="TCLayout.ActiveDocument.1">
                  <p:embed/>
                  <p:pic>
                    <p:nvPicPr>
                      <p:cNvPr id="2" name="Object 1" hidden="1"/>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8" name="Rectangle 7"/>
          <p:cNvSpPr/>
          <p:nvPr userDrawn="1"/>
        </p:nvSpPr>
        <p:spPr bwMode="invGray">
          <a:xfrm>
            <a:off x="1388145" y="4691187"/>
            <a:ext cx="929337" cy="995874"/>
          </a:xfrm>
          <a:prstGeom prst="rect">
            <a:avLst/>
          </a:prstGeom>
          <a:noFill/>
          <a:ln w="9525">
            <a:solidFill>
              <a:schemeClr val="accent4"/>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lnSpc>
                <a:spcPct val="95000"/>
              </a:lnSpc>
              <a:spcBef>
                <a:spcPts val="0"/>
              </a:spcBef>
              <a:spcAft>
                <a:spcPts val="0"/>
              </a:spcAft>
            </a:pPr>
            <a:endParaRPr lang="en-US" sz="2000" dirty="0">
              <a:solidFill>
                <a:prstClr val="white"/>
              </a:solidFill>
              <a:latin typeface="+mn-lt"/>
              <a:ea typeface="+mn-ea"/>
              <a:cs typeface="+mn-cs"/>
              <a:sym typeface="+mn-lt"/>
            </a:endParaRPr>
          </a:p>
        </p:txBody>
      </p:sp>
      <p:sp>
        <p:nvSpPr>
          <p:cNvPr id="10" name="Rectangle 9"/>
          <p:cNvSpPr/>
          <p:nvPr userDrawn="1">
            <p:custDataLst>
              <p:tags r:id="rId2"/>
            </p:custDataLst>
          </p:nvPr>
        </p:nvSpPr>
        <p:spPr>
          <a:xfrm>
            <a:off x="2509482" y="4691187"/>
            <a:ext cx="1570152" cy="1468176"/>
          </a:xfrm>
          <a:prstGeom prst="rect">
            <a:avLst/>
          </a:prstGeom>
          <a:noFill/>
          <a:ln w="9525" cmpd="sng">
            <a:solidFill>
              <a:schemeClr val="accent4"/>
            </a:solidFill>
            <a:prstDash val="solid"/>
            <a:miter lim="800000"/>
          </a:ln>
          <a:extLst>
            <a:ext uri="{909E8E84-426E-40DD-AFC4-6F175D3DCCD1}">
              <a14:hiddenFill xmlns:a14="http://schemas.microsoft.com/office/drawing/2010/main">
                <a:solidFill>
                  <a:schemeClr val="tx1">
                    <a:lumMod val="60000"/>
                    <a:lumOff val="4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180000" rIns="182880" bIns="182880" numCol="1" spcCol="0" rtlCol="0" fromWordArt="0" anchor="t" anchorCtr="0" forceAA="0" compatLnSpc="1">
            <a:prstTxWarp prst="textNoShape">
              <a:avLst/>
            </a:prstTxWarp>
            <a:noAutofit/>
          </a:bodyPr>
          <a:lstStyle/>
          <a:p>
            <a:pPr>
              <a:lnSpc>
                <a:spcPct val="95000"/>
              </a:lnSpc>
            </a:pPr>
            <a:endParaRPr lang="en-US" sz="1200" dirty="0">
              <a:solidFill>
                <a:srgbClr val="FFFFFF"/>
              </a:solidFill>
              <a:latin typeface="+mn-lt"/>
              <a:ea typeface="+mn-ea"/>
              <a:cs typeface="+mn-cs"/>
              <a:sym typeface="+mn-lt"/>
            </a:endParaRPr>
          </a:p>
        </p:txBody>
      </p:sp>
      <p:sp>
        <p:nvSpPr>
          <p:cNvPr id="11" name="TextBox 10"/>
          <p:cNvSpPr txBox="1"/>
          <p:nvPr userDrawn="1"/>
        </p:nvSpPr>
        <p:spPr>
          <a:xfrm>
            <a:off x="630000" y="907198"/>
            <a:ext cx="3448800" cy="1220467"/>
          </a:xfrm>
          <a:prstGeom prst="rect">
            <a:avLst/>
          </a:prstGeom>
          <a:noFill/>
          <a:ln>
            <a:solidFill>
              <a:schemeClr val="accent4"/>
            </a:solidFill>
          </a:ln>
        </p:spPr>
        <p:txBody>
          <a:bodyPr wrap="square" lIns="612000" tIns="468000" rIns="0" bIns="0" rtlCol="0" anchor="t">
            <a:spAutoFit/>
          </a:bodyPr>
          <a:lstStyle/>
          <a:p>
            <a:pPr>
              <a:lnSpc>
                <a:spcPct val="90000"/>
              </a:lnSpc>
              <a:spcAft>
                <a:spcPts val="600"/>
              </a:spcAft>
            </a:pPr>
            <a:endParaRPr lang="en-US" sz="5400" dirty="0">
              <a:solidFill>
                <a:schemeClr val="accent4"/>
              </a:solidFill>
              <a:latin typeface="+mn-lt"/>
              <a:ea typeface="+mn-ea"/>
              <a:cs typeface="+mn-cs"/>
              <a:sym typeface="+mn-lt"/>
            </a:endParaRPr>
          </a:p>
        </p:txBody>
      </p:sp>
      <p:sp>
        <p:nvSpPr>
          <p:cNvPr id="9" name="TextBox 1"/>
          <p:cNvSpPr txBox="1"/>
          <p:nvPr userDrawn="1"/>
        </p:nvSpPr>
        <p:spPr>
          <a:xfrm>
            <a:off x="1069073" y="1115416"/>
            <a:ext cx="2569934" cy="881780"/>
          </a:xfrm>
          <a:prstGeom prst="rect">
            <a:avLst/>
          </a:prstGeom>
          <a:noFill/>
        </p:spPr>
        <p:txBody>
          <a:bodyPr wrap="none" rtlCol="0">
            <a:spAutoFit/>
          </a:bodyPr>
          <a:lstStyle>
            <a:defPPr>
              <a:defRPr lang="en-US"/>
            </a:defPPr>
            <a:lvl1pPr algn="ctr" fontAlgn="auto">
              <a:lnSpc>
                <a:spcPct val="95000"/>
              </a:lnSpc>
              <a:spcBef>
                <a:spcPts val="0"/>
              </a:spcBef>
              <a:spcAft>
                <a:spcPts val="0"/>
              </a:spcAft>
              <a:defRPr sz="5400">
                <a:solidFill>
                  <a:schemeClr val="accent4"/>
                </a:solidFill>
                <a:latin typeface="+mj-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latin typeface="+mn-lt"/>
                <a:ea typeface="+mn-ea"/>
                <a:cs typeface="+mn-cs"/>
                <a:sym typeface="+mn-lt"/>
              </a:rPr>
              <a:t>Agenda</a:t>
            </a:r>
          </a:p>
        </p:txBody>
      </p:sp>
      <p:pic>
        <p:nvPicPr>
          <p:cNvPr id="13" name="Picture 12">
            <a:extLst>
              <a:ext uri="{FF2B5EF4-FFF2-40B4-BE49-F238E27FC236}">
                <a16:creationId xmlns:a16="http://schemas.microsoft.com/office/drawing/2014/main" id="{A401F2E1-6545-41B5-BC17-A290F3A8460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4" name="Text Placeholder 23">
            <a:extLst>
              <a:ext uri="{FF2B5EF4-FFF2-40B4-BE49-F238E27FC236}">
                <a16:creationId xmlns:a16="http://schemas.microsoft.com/office/drawing/2014/main" id="{CB495DFD-8BA2-41B3-AF60-3BB64042A112}"/>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2" name="Slide Number Placeholder 5">
            <a:extLst>
              <a:ext uri="{FF2B5EF4-FFF2-40B4-BE49-F238E27FC236}">
                <a16:creationId xmlns:a16="http://schemas.microsoft.com/office/drawing/2014/main" id="{A97E8320-6349-4CB3-BFE9-834E56576C16}"/>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40979948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Agenda D. Section Header">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59828874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8" name="Rectangle 7"/>
          <p:cNvSpPr/>
          <p:nvPr userDrawn="1"/>
        </p:nvSpPr>
        <p:spPr bwMode="white">
          <a:xfrm>
            <a:off x="1284743" y="1428131"/>
            <a:ext cx="947672" cy="947672"/>
          </a:xfrm>
          <a:prstGeom prst="rect">
            <a:avLst/>
          </a:prstGeom>
          <a:noFill/>
          <a:ln w="9525">
            <a:solidFill>
              <a:schemeClr val="accent4"/>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en-US" sz="1200" dirty="0">
              <a:solidFill>
                <a:schemeClr val="bg1"/>
              </a:solidFill>
              <a:latin typeface="+mn-lt"/>
              <a:ea typeface="+mn-ea"/>
              <a:cs typeface="+mn-cs"/>
              <a:sym typeface="+mn-lt"/>
            </a:endParaRPr>
          </a:p>
        </p:txBody>
      </p:sp>
      <p:sp>
        <p:nvSpPr>
          <p:cNvPr id="10" name="Rectangle 9"/>
          <p:cNvSpPr/>
          <p:nvPr userDrawn="1"/>
        </p:nvSpPr>
        <p:spPr>
          <a:xfrm>
            <a:off x="1285200" y="2667600"/>
            <a:ext cx="9619200" cy="3200400"/>
          </a:xfrm>
          <a:prstGeom prst="rect">
            <a:avLst/>
          </a:prstGeom>
          <a:noFill/>
          <a:ln w="9525">
            <a:solidFill>
              <a:schemeClr val="accent4"/>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fontAlgn="auto">
              <a:spcBef>
                <a:spcPts val="0"/>
              </a:spcBef>
              <a:spcAft>
                <a:spcPts val="0"/>
              </a:spcAft>
            </a:pPr>
            <a:endParaRPr lang="en-US" sz="2000" dirty="0">
              <a:solidFill>
                <a:prstClr val="white"/>
              </a:solidFill>
              <a:latin typeface="+mn-lt"/>
              <a:ea typeface="+mn-ea"/>
              <a:cs typeface="+mn-cs"/>
              <a:sym typeface="+mn-lt"/>
            </a:endParaRPr>
          </a:p>
        </p:txBody>
      </p:sp>
      <p:pic>
        <p:nvPicPr>
          <p:cNvPr id="7" name="Picture 6">
            <a:extLst>
              <a:ext uri="{FF2B5EF4-FFF2-40B4-BE49-F238E27FC236}">
                <a16:creationId xmlns:a16="http://schemas.microsoft.com/office/drawing/2014/main" id="{329534AC-BC72-465C-A40C-3D666C0DFFB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9" name="Text Placeholder 23">
            <a:extLst>
              <a:ext uri="{FF2B5EF4-FFF2-40B4-BE49-F238E27FC236}">
                <a16:creationId xmlns:a16="http://schemas.microsoft.com/office/drawing/2014/main" id="{ADCD3EAA-4584-4A97-95FC-CA4A0042529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2743ED6D-771B-44CF-A331-2CFCF458CAA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38986067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Agenda D. Full Width Overview">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1165315104"/>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7" name="Title 1"/>
          <p:cNvSpPr txBox="1">
            <a:spLocks/>
          </p:cNvSpPr>
          <p:nvPr userDrawn="1"/>
        </p:nvSpPr>
        <p:spPr>
          <a:xfrm>
            <a:off x="630000" y="622800"/>
            <a:ext cx="7189998" cy="470898"/>
          </a:xfrm>
          <a:prstGeom prst="rect">
            <a:avLst/>
          </a:prstGeom>
        </p:spPr>
        <p:txBody>
          <a:bodyPr vert="horz" wrap="square" lIns="0" tIns="0" rIns="0" bIns="0" rtlCol="0" anchor="t" anchorCtr="0">
            <a:spAutoFit/>
          </a:bodyPr>
          <a:lstStyle>
            <a:lvl1pPr marL="0" indent="0" algn="l" defTabSz="914400" rtl="0" eaLnBrk="1" latinLnBrk="0" hangingPunct="1">
              <a:lnSpc>
                <a:spcPct val="90000"/>
              </a:lnSpc>
              <a:spcBef>
                <a:spcPct val="0"/>
              </a:spcBef>
              <a:spcAft>
                <a:spcPts val="0"/>
              </a:spcAft>
              <a:buNone/>
              <a:defRPr sz="3400" b="0" i="0" u="none" kern="1200" spc="0">
                <a:solidFill>
                  <a:schemeClr val="tx2">
                    <a:lumMod val="100000"/>
                  </a:schemeClr>
                </a:solidFill>
                <a:latin typeface="Trebuchet MS" panose="020B0603020202020204" pitchFamily="34" charset="0"/>
                <a:ea typeface="+mj-ea"/>
                <a:cs typeface="+mj-cs"/>
                <a:sym typeface="Trebuchet MS" panose="020B0603020202020204" pitchFamily="34" charset="0"/>
              </a:defRPr>
            </a:lvl1pPr>
          </a:lstStyle>
          <a:p>
            <a:r>
              <a:rPr lang="en-US" dirty="0">
                <a:solidFill>
                  <a:schemeClr val="accent4"/>
                </a:solidFill>
                <a:latin typeface="+mn-lt"/>
                <a:ea typeface="+mn-ea"/>
                <a:cs typeface="+mn-cs"/>
                <a:sym typeface="+mn-lt"/>
              </a:rPr>
              <a:t>Agenda</a:t>
            </a:r>
          </a:p>
        </p:txBody>
      </p:sp>
      <p:cxnSp>
        <p:nvCxnSpPr>
          <p:cNvPr id="9" name="Straight Connector 8"/>
          <p:cNvCxnSpPr/>
          <p:nvPr userDrawn="1"/>
        </p:nvCxnSpPr>
        <p:spPr bwMode="white">
          <a:xfrm>
            <a:off x="618898" y="1206000"/>
            <a:ext cx="11576304" cy="0"/>
          </a:xfrm>
          <a:prstGeom prst="line">
            <a:avLst/>
          </a:prstGeom>
          <a:ln w="9525" cmpd="sng">
            <a:solidFill>
              <a:schemeClr val="accent4"/>
            </a:solidFill>
            <a:miter lim="800000"/>
            <a:headEnd type="none"/>
            <a:tailEnd type="non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418DFB75-C26D-43F0-9FC5-B717229D21B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0" name="Text Placeholder 23">
            <a:extLst>
              <a:ext uri="{FF2B5EF4-FFF2-40B4-BE49-F238E27FC236}">
                <a16:creationId xmlns:a16="http://schemas.microsoft.com/office/drawing/2014/main" id="{24A4E9D6-8DE9-4FBA-8F44-E35FE53CB424}"/>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A919C952-6B1D-416C-932D-C75BB882B00B}"/>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8191748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preserve="1" userDrawn="1">
  <p:cSld name="Agenda D. Two-Third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371114339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23" name="Picture 22"/>
          <p:cNvPicPr>
            <a:picLocks noChangeAspect="1"/>
          </p:cNvPicPr>
          <p:nvPr userDrawn="1"/>
        </p:nvPicPr>
        <p:blipFill rotWithShape="1">
          <a:blip r:embed="rId5">
            <a:extLst>
              <a:ext uri="{28A0092B-C50C-407E-A947-70E740481C1C}">
                <a14:useLocalDpi xmlns:a14="http://schemas.microsoft.com/office/drawing/2010/main" val="0"/>
              </a:ext>
            </a:extLst>
          </a:blip>
          <a:srcRect l="29398" t="8741" r="101" b="27"/>
          <a:stretch/>
        </p:blipFill>
        <p:spPr bwMode="ltGray">
          <a:xfrm flipH="1">
            <a:off x="3671068" y="0"/>
            <a:ext cx="416951" cy="6858000"/>
          </a:xfrm>
          <a:prstGeom prst="rect">
            <a:avLst/>
          </a:prstGeom>
        </p:spPr>
      </p:pic>
      <p:sp>
        <p:nvSpPr>
          <p:cNvPr id="26" name="Rectangle 25"/>
          <p:cNvSpPr/>
          <p:nvPr userDrawn="1"/>
        </p:nvSpPr>
        <p:spPr bwMode="ltGray">
          <a:xfrm>
            <a:off x="4080763" y="-1309"/>
            <a:ext cx="8111237" cy="68593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endParaRPr lang="en-US" sz="1200" dirty="0">
              <a:solidFill>
                <a:schemeClr val="bg1"/>
              </a:solidFill>
              <a:latin typeface="+mn-lt"/>
              <a:ea typeface="+mn-ea"/>
              <a:cs typeface="+mn-cs"/>
              <a:sym typeface="+mn-lt"/>
            </a:endParaRPr>
          </a:p>
        </p:txBody>
      </p:sp>
      <p:sp>
        <p:nvSpPr>
          <p:cNvPr id="10" name="TextBox 9"/>
          <p:cNvSpPr txBox="1"/>
          <p:nvPr userDrawn="1"/>
        </p:nvSpPr>
        <p:spPr>
          <a:xfrm>
            <a:off x="630000" y="3262145"/>
            <a:ext cx="1161047" cy="332399"/>
          </a:xfrm>
          <a:prstGeom prst="rect">
            <a:avLst/>
          </a:prstGeom>
          <a:noFill/>
        </p:spPr>
        <p:txBody>
          <a:bodyPr wrap="square" lIns="0" tIns="0" rIns="0" bIns="0" rtlCol="0" anchor="t">
            <a:spAutoFit/>
          </a:bodyPr>
          <a:lstStyle/>
          <a:p>
            <a:pPr>
              <a:lnSpc>
                <a:spcPct val="90000"/>
              </a:lnSpc>
              <a:spcAft>
                <a:spcPts val="600"/>
              </a:spcAft>
            </a:pPr>
            <a:r>
              <a:rPr lang="en-US" sz="2400" b="1" dirty="0">
                <a:solidFill>
                  <a:schemeClr val="bg1"/>
                </a:solidFill>
                <a:latin typeface="+mn-lt"/>
                <a:ea typeface="+mn-ea"/>
                <a:cs typeface="+mn-cs"/>
                <a:sym typeface="+mn-lt"/>
              </a:rPr>
              <a:t>Agenda</a:t>
            </a:r>
          </a:p>
        </p:txBody>
      </p:sp>
      <p:pic>
        <p:nvPicPr>
          <p:cNvPr id="9" name="Picture 8">
            <a:extLst>
              <a:ext uri="{FF2B5EF4-FFF2-40B4-BE49-F238E27FC236}">
                <a16:creationId xmlns:a16="http://schemas.microsoft.com/office/drawing/2014/main" id="{0A1C96C8-EE48-4165-8078-24D470D0B5F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0065374" y="338695"/>
            <a:ext cx="1648800" cy="408849"/>
          </a:xfrm>
          <a:prstGeom prst="rect">
            <a:avLst/>
          </a:prstGeom>
        </p:spPr>
      </p:pic>
      <p:sp>
        <p:nvSpPr>
          <p:cNvPr id="12" name="Text Placeholder 23">
            <a:extLst>
              <a:ext uri="{FF2B5EF4-FFF2-40B4-BE49-F238E27FC236}">
                <a16:creationId xmlns:a16="http://schemas.microsoft.com/office/drawing/2014/main" id="{3469E23F-7D8A-4DD0-BADA-FCE777BE713C}"/>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latin typeface="+mn-lt"/>
                <a:ea typeface="+mn-ea"/>
                <a:cs typeface="+mn-cs"/>
                <a:sym typeface="+mn-lt"/>
              </a:defRPr>
            </a:lvl1pPr>
          </a:lstStyle>
          <a:p>
            <a:pPr lvl="0"/>
            <a:r>
              <a:rPr lang="en-US" dirty="0"/>
              <a:t>Footer</a:t>
            </a:r>
          </a:p>
        </p:txBody>
      </p:sp>
      <p:sp>
        <p:nvSpPr>
          <p:cNvPr id="13" name="Slide Number Placeholder 5">
            <a:extLst>
              <a:ext uri="{FF2B5EF4-FFF2-40B4-BE49-F238E27FC236}">
                <a16:creationId xmlns:a16="http://schemas.microsoft.com/office/drawing/2014/main" id="{03BCCAA0-9138-4222-AA70-8E0A65CA14AC}"/>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3485497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7.xml><?xml version="1.0" encoding="utf-8"?>
<p:sldLayout xmlns:a="http://schemas.openxmlformats.org/drawingml/2006/main" xmlns:r="http://schemas.openxmlformats.org/officeDocument/2006/relationships" xmlns:p="http://schemas.openxmlformats.org/presentationml/2006/main" showMasterSp="0" preserve="1" userDrawn="1">
  <p:cSld name="Agenda D. Table of Contents">
    <p:bg>
      <p:bgPr>
        <a:gradFill flip="none" rotWithShape="1">
          <a:gsLst>
            <a:gs pos="0">
              <a:schemeClr val="tx2"/>
            </a:gs>
            <a:gs pos="100000">
              <a:schemeClr val="accent2"/>
            </a:gs>
          </a:gsLst>
          <a:lin ang="0" scaled="1"/>
          <a:tileRect/>
        </a:gra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5162806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 name="Object 1"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13" name="Freeform 12"/>
          <p:cNvSpPr/>
          <p:nvPr/>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17" name="Freeform 12"/>
          <p:cNvSpPr/>
          <p:nvPr userDrawn="1"/>
        </p:nvSpPr>
        <p:spPr bwMode="ltGray">
          <a:xfrm>
            <a:off x="0" y="0"/>
            <a:ext cx="4088312" cy="6858000"/>
          </a:xfrm>
          <a:custGeom>
            <a:avLst/>
            <a:gdLst>
              <a:gd name="connsiteX0" fmla="*/ 0 w 4088312"/>
              <a:gd name="connsiteY0" fmla="*/ 0 h 6858000"/>
              <a:gd name="connsiteX1" fmla="*/ 3264933 w 4088312"/>
              <a:gd name="connsiteY1" fmla="*/ 0 h 6858000"/>
              <a:gd name="connsiteX2" fmla="*/ 4088312 w 4088312"/>
              <a:gd name="connsiteY2" fmla="*/ 3429000 h 6858000"/>
              <a:gd name="connsiteX3" fmla="*/ 3264933 w 4088312"/>
              <a:gd name="connsiteY3" fmla="*/ 6858000 h 6858000"/>
              <a:gd name="connsiteX4" fmla="*/ 0 w 4088312"/>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312" h="6858000">
                <a:moveTo>
                  <a:pt x="0" y="0"/>
                </a:moveTo>
                <a:lnTo>
                  <a:pt x="3264933" y="0"/>
                </a:lnTo>
                <a:lnTo>
                  <a:pt x="4088312" y="3429000"/>
                </a:lnTo>
                <a:lnTo>
                  <a:pt x="3264933"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oAutofit/>
          </a:bodyPr>
          <a:lstStyle/>
          <a:p>
            <a:pPr>
              <a:lnSpc>
                <a:spcPct val="90000"/>
              </a:lnSpc>
              <a:spcAft>
                <a:spcPts val="1000"/>
              </a:spcAft>
            </a:pPr>
            <a:endParaRPr lang="en-US" sz="1200" dirty="0">
              <a:solidFill>
                <a:prstClr val="white"/>
              </a:solidFill>
              <a:latin typeface="+mn-lt"/>
              <a:ea typeface="+mn-ea"/>
              <a:cs typeface="+mn-cs"/>
              <a:sym typeface="+mn-lt"/>
            </a:endParaRPr>
          </a:p>
        </p:txBody>
      </p:sp>
      <p:sp>
        <p:nvSpPr>
          <p:cNvPr id="20" name="TextBox 19"/>
          <p:cNvSpPr txBox="1"/>
          <p:nvPr userDrawn="1"/>
        </p:nvSpPr>
        <p:spPr>
          <a:xfrm>
            <a:off x="630000" y="2577934"/>
            <a:ext cx="3129200" cy="1761764"/>
          </a:xfrm>
          <a:prstGeom prst="rect">
            <a:avLst/>
          </a:prstGeom>
          <a:noFill/>
        </p:spPr>
        <p:txBody>
          <a:bodyPr wrap="square" lIns="0" tIns="0" rIns="0" bIns="0" rtlCol="0" anchor="ctr">
            <a:spAutoFit/>
          </a:bodyPr>
          <a:lstStyle/>
          <a:p>
            <a:pPr marL="0" indent="0">
              <a:lnSpc>
                <a:spcPct val="106000"/>
              </a:lnSpc>
              <a:spcAft>
                <a:spcPts val="700"/>
              </a:spcAft>
              <a:buFontTx/>
              <a:buNone/>
            </a:pPr>
            <a:r>
              <a:rPr lang="en-US" sz="5400" b="1" dirty="0">
                <a:solidFill>
                  <a:schemeClr val="tx2"/>
                </a:solidFill>
                <a:latin typeface="+mn-lt"/>
                <a:ea typeface="+mn-ea"/>
                <a:cs typeface="+mn-cs"/>
                <a:sym typeface="+mn-lt"/>
              </a:rPr>
              <a:t>Table of contents</a:t>
            </a:r>
          </a:p>
        </p:txBody>
      </p:sp>
      <p:pic>
        <p:nvPicPr>
          <p:cNvPr id="9" name="Picture 8"/>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108638" y="3586748"/>
            <a:ext cx="1365250" cy="3382962"/>
          </a:xfrm>
          <a:custGeom>
            <a:avLst/>
            <a:gdLst>
              <a:gd name="connsiteX0" fmla="*/ 942801 w 1365250"/>
              <a:gd name="connsiteY0" fmla="*/ 0 h 3382962"/>
              <a:gd name="connsiteX1" fmla="*/ 1365250 w 1365250"/>
              <a:gd name="connsiteY1" fmla="*/ 0 h 3382962"/>
              <a:gd name="connsiteX2" fmla="*/ 1365250 w 1365250"/>
              <a:gd name="connsiteY2" fmla="*/ 3382962 h 3382962"/>
              <a:gd name="connsiteX3" fmla="*/ 128720 w 1365250"/>
              <a:gd name="connsiteY3" fmla="*/ 3382962 h 3382962"/>
              <a:gd name="connsiteX4" fmla="*/ 0 w 1365250"/>
              <a:gd name="connsiteY4" fmla="*/ 0 h 3382962"/>
              <a:gd name="connsiteX5" fmla="*/ 929501 w 1365250"/>
              <a:gd name="connsiteY5" fmla="*/ 0 h 3382962"/>
              <a:gd name="connsiteX6" fmla="*/ 0 w 1365250"/>
              <a:gd name="connsiteY6" fmla="*/ 2860398 h 3382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5250" h="3382962">
                <a:moveTo>
                  <a:pt x="942801" y="0"/>
                </a:moveTo>
                <a:lnTo>
                  <a:pt x="1365250" y="0"/>
                </a:lnTo>
                <a:lnTo>
                  <a:pt x="1365250" y="3382962"/>
                </a:lnTo>
                <a:lnTo>
                  <a:pt x="128720" y="3382962"/>
                </a:lnTo>
                <a:close/>
                <a:moveTo>
                  <a:pt x="0" y="0"/>
                </a:moveTo>
                <a:lnTo>
                  <a:pt x="929501" y="0"/>
                </a:lnTo>
                <a:lnTo>
                  <a:pt x="0" y="2860398"/>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57B10C4-982E-46D0-BFCD-7FA26B6B6F1B}"/>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065373" y="323100"/>
            <a:ext cx="1656000" cy="410634"/>
          </a:xfrm>
          <a:prstGeom prst="rect">
            <a:avLst/>
          </a:prstGeom>
        </p:spPr>
      </p:pic>
      <p:sp>
        <p:nvSpPr>
          <p:cNvPr id="14" name="Text Placeholder 23">
            <a:extLst>
              <a:ext uri="{FF2B5EF4-FFF2-40B4-BE49-F238E27FC236}">
                <a16:creationId xmlns:a16="http://schemas.microsoft.com/office/drawing/2014/main" id="{BF489E89-5BCA-46B5-B630-F2751BD25831}"/>
              </a:ext>
            </a:extLst>
          </p:cNvPr>
          <p:cNvSpPr>
            <a:spLocks noGrp="1"/>
          </p:cNvSpPr>
          <p:nvPr>
            <p:ph type="body" sz="quarter" idx="18" hasCustomPrompt="1"/>
          </p:nvPr>
        </p:nvSpPr>
        <p:spPr>
          <a:xfrm>
            <a:off x="8954819" y="6463948"/>
            <a:ext cx="2123080" cy="285196"/>
          </a:xfrm>
        </p:spPr>
        <p:txBody>
          <a:bodyPr lIns="91440" tIns="45720" rIns="91440" bIns="45720"/>
          <a:lstStyle>
            <a:lvl1pPr>
              <a:defRPr sz="900">
                <a:solidFill>
                  <a:schemeClr val="bg1"/>
                </a:solidFill>
                <a:latin typeface="+mn-lt"/>
                <a:ea typeface="+mn-ea"/>
                <a:cs typeface="+mn-cs"/>
                <a:sym typeface="+mn-lt"/>
              </a:defRPr>
            </a:lvl1pPr>
          </a:lstStyle>
          <a:p>
            <a:pPr lvl="0"/>
            <a:r>
              <a:rPr lang="en-US" dirty="0"/>
              <a:t>Footer</a:t>
            </a:r>
          </a:p>
        </p:txBody>
      </p:sp>
      <p:sp>
        <p:nvSpPr>
          <p:cNvPr id="11" name="Slide Number Placeholder 5">
            <a:extLst>
              <a:ext uri="{FF2B5EF4-FFF2-40B4-BE49-F238E27FC236}">
                <a16:creationId xmlns:a16="http://schemas.microsoft.com/office/drawing/2014/main" id="{8D991EDC-67B4-415A-B7FB-1DDD3E67BCF3}"/>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bg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8158022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8.xml><?xml version="1.0" encoding="utf-8"?>
<p:sldLayout xmlns:a="http://schemas.openxmlformats.org/drawingml/2006/main" xmlns:r="http://schemas.openxmlformats.org/officeDocument/2006/relationships" xmlns:p="http://schemas.openxmlformats.org/presentationml/2006/main">
  <p:cSld name="1_D. Blank">
    <p:bg>
      <p:bgPr>
        <a:solidFill>
          <a:schemeClr val="bg1"/>
        </a:solidFill>
        <a:effectLst/>
      </p:bgPr>
    </p:bg>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lvl1pPr>
              <a:defRPr>
                <a:latin typeface="+mn-lt"/>
                <a:sym typeface="Trebuchet MS" panose="020B0603020202020204" pitchFamily="34" charset="0"/>
              </a:defRPr>
            </a:lvl1pPr>
          </a:lstStyle>
          <a:p>
            <a:endParaRPr lang="en-US" dirty="0"/>
          </a:p>
        </p:txBody>
      </p:sp>
      <p:sp>
        <p:nvSpPr>
          <p:cNvPr id="5" name="Copyright"/>
          <p:cNvSpPr txBox="1"/>
          <p:nvPr userDrawn="1"/>
        </p:nvSpPr>
        <p:spPr>
          <a:xfrm rot="16200000">
            <a:off x="9486900" y="3921600"/>
            <a:ext cx="5133975" cy="98745"/>
          </a:xfrm>
          <a:prstGeom prst="rect">
            <a:avLst/>
          </a:prstGeom>
          <a:noFill/>
        </p:spPr>
        <p:txBody>
          <a:bodyPr wrap="square" lIns="0" tIns="0" rIns="0" bIns="0" rtlCol="0" anchor="t">
            <a:spAutoFit/>
          </a:bodyPr>
          <a:lstStyle/>
          <a:p>
            <a:pPr>
              <a:lnSpc>
                <a:spcPct val="90000"/>
              </a:lnSpc>
              <a:spcAft>
                <a:spcPts val="600"/>
              </a:spcAft>
            </a:pPr>
            <a:r>
              <a:rPr lang="en-SG" sz="700" dirty="0">
                <a:solidFill>
                  <a:schemeClr val="bg1">
                    <a:lumMod val="50000"/>
                  </a:schemeClr>
                </a:solidFill>
                <a:latin typeface="+mn-lt"/>
                <a:sym typeface="Trebuchet MS" panose="020B0603020202020204" pitchFamily="34" charset="0"/>
              </a:rPr>
              <a:t>Copyright © 2021 by Boston Consulting Group. All rights reserved.</a:t>
            </a:r>
            <a:endParaRPr lang="en-US" sz="700" dirty="0">
              <a:solidFill>
                <a:schemeClr val="bg1">
                  <a:lumMod val="50000"/>
                </a:schemeClr>
              </a:solidFill>
              <a:latin typeface="+mn-lt"/>
              <a:sym typeface="Trebuchet MS" panose="020B0603020202020204" pitchFamily="34" charset="0"/>
            </a:endParaRPr>
          </a:p>
        </p:txBody>
      </p:sp>
    </p:spTree>
    <p:extLst>
      <p:ext uri="{BB962C8B-B14F-4D97-AF65-F5344CB8AC3E}">
        <p14:creationId xmlns:p14="http://schemas.microsoft.com/office/powerpoint/2010/main" val="1245340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1_D. Title Only">
    <p:spTree>
      <p:nvGrpSpPr>
        <p:cNvPr id="1" name=""/>
        <p:cNvGrpSpPr/>
        <p:nvPr/>
      </p:nvGrpSpPr>
      <p:grpSpPr>
        <a:xfrm>
          <a:off x="0" y="0"/>
          <a:ext cx="0" cy="0"/>
          <a:chOff x="0" y="0"/>
          <a:chExt cx="0" cy="0"/>
        </a:xfrm>
      </p:grpSpPr>
      <p:sp>
        <p:nvSpPr>
          <p:cNvPr id="57" name="Date Placeholder 56"/>
          <p:cNvSpPr>
            <a:spLocks noGrp="1"/>
          </p:cNvSpPr>
          <p:nvPr>
            <p:ph type="dt" sz="half" idx="14"/>
          </p:nvPr>
        </p:nvSpPr>
        <p:spPr/>
        <p:txBody>
          <a:bodyPr/>
          <a:lstStyle>
            <a:lvl1pPr>
              <a:defRPr>
                <a:solidFill>
                  <a:schemeClr val="bg1">
                    <a:lumMod val="50000"/>
                  </a:schemeClr>
                </a:solidFill>
                <a:latin typeface="+mn-lt"/>
                <a:sym typeface="Trebuchet MS" panose="020B0603020202020204" pitchFamily="34" charset="0"/>
              </a:defRPr>
            </a:lvl1pPr>
          </a:lstStyle>
          <a:p>
            <a:endParaRPr lang="en-US" dirty="0"/>
          </a:p>
        </p:txBody>
      </p:sp>
      <p:sp>
        <p:nvSpPr>
          <p:cNvPr id="7" name="Copyright"/>
          <p:cNvSpPr txBox="1"/>
          <p:nvPr userDrawn="1"/>
        </p:nvSpPr>
        <p:spPr>
          <a:xfrm rot="16200000">
            <a:off x="9486900" y="3921600"/>
            <a:ext cx="5133975" cy="98745"/>
          </a:xfrm>
          <a:prstGeom prst="rect">
            <a:avLst/>
          </a:prstGeom>
          <a:noFill/>
        </p:spPr>
        <p:txBody>
          <a:bodyPr wrap="square" lIns="0" tIns="0" rIns="0" bIns="0" rtlCol="0" anchor="t">
            <a:spAutoFit/>
          </a:bodyPr>
          <a:lstStyle/>
          <a:p>
            <a:pPr>
              <a:lnSpc>
                <a:spcPct val="90000"/>
              </a:lnSpc>
              <a:spcAft>
                <a:spcPts val="600"/>
              </a:spcAft>
            </a:pPr>
            <a:r>
              <a:rPr lang="en-US" sz="700">
                <a:solidFill>
                  <a:schemeClr val="bg1">
                    <a:lumMod val="50000"/>
                  </a:schemeClr>
                </a:solidFill>
                <a:latin typeface="+mn-lt"/>
                <a:sym typeface="Trebuchet MS" panose="020B0603020202020204" pitchFamily="34" charset="0"/>
              </a:rPr>
              <a:t>Copyright © 2024 by Boston Consulting Group. All rights reserved.</a:t>
            </a:r>
            <a:endParaRPr lang="en-US" sz="700" dirty="0">
              <a:solidFill>
                <a:schemeClr val="bg1">
                  <a:lumMod val="50000"/>
                </a:schemeClr>
              </a:solidFill>
              <a:latin typeface="+mn-lt"/>
              <a:sym typeface="Trebuchet MS" panose="020B0603020202020204" pitchFamily="34" charset="0"/>
            </a:endParaRPr>
          </a:p>
        </p:txBody>
      </p:sp>
      <p:sp>
        <p:nvSpPr>
          <p:cNvPr id="8" name="Title 7"/>
          <p:cNvSpPr>
            <a:spLocks noGrp="1"/>
          </p:cNvSpPr>
          <p:nvPr>
            <p:ph type="title" hasCustomPrompt="1"/>
          </p:nvPr>
        </p:nvSpPr>
        <p:spPr>
          <a:xfrm>
            <a:off x="630000" y="622800"/>
            <a:ext cx="10933350" cy="332399"/>
          </a:xfrm>
        </p:spPr>
        <p:txBody>
          <a:bodyPr/>
          <a:lstStyle>
            <a:lvl1pPr>
              <a:defRPr>
                <a:latin typeface="+mj-lt"/>
                <a:sym typeface="Trebuchet MS" panose="020B0603020202020204" pitchFamily="34" charset="0"/>
              </a:defRPr>
            </a:lvl1pPr>
          </a:lstStyle>
          <a:p>
            <a:r>
              <a:rPr lang="en-US" dirty="0"/>
              <a:t>Click to add title</a:t>
            </a:r>
          </a:p>
        </p:txBody>
      </p:sp>
    </p:spTree>
    <p:extLst>
      <p:ext uri="{BB962C8B-B14F-4D97-AF65-F5344CB8AC3E}">
        <p14:creationId xmlns:p14="http://schemas.microsoft.com/office/powerpoint/2010/main" val="200831928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5.xml"/><Relationship Id="rId21" Type="http://schemas.openxmlformats.org/officeDocument/2006/relationships/slideLayout" Target="../slideLayouts/slideLayout40.xml"/><Relationship Id="rId42" Type="http://schemas.openxmlformats.org/officeDocument/2006/relationships/slideLayout" Target="../slideLayouts/slideLayout61.xml"/><Relationship Id="rId47" Type="http://schemas.openxmlformats.org/officeDocument/2006/relationships/slideLayout" Target="../slideLayouts/slideLayout66.xml"/><Relationship Id="rId63" Type="http://schemas.openxmlformats.org/officeDocument/2006/relationships/slideLayout" Target="../slideLayouts/slideLayout82.xml"/><Relationship Id="rId68" Type="http://schemas.openxmlformats.org/officeDocument/2006/relationships/slideLayout" Target="../slideLayouts/slideLayout87.xml"/><Relationship Id="rId16" Type="http://schemas.openxmlformats.org/officeDocument/2006/relationships/slideLayout" Target="../slideLayouts/slideLayout35.xml"/><Relationship Id="rId11" Type="http://schemas.openxmlformats.org/officeDocument/2006/relationships/slideLayout" Target="../slideLayouts/slideLayout30.xml"/><Relationship Id="rId32" Type="http://schemas.openxmlformats.org/officeDocument/2006/relationships/slideLayout" Target="../slideLayouts/slideLayout51.xml"/><Relationship Id="rId37" Type="http://schemas.openxmlformats.org/officeDocument/2006/relationships/slideLayout" Target="../slideLayouts/slideLayout56.xml"/><Relationship Id="rId53" Type="http://schemas.openxmlformats.org/officeDocument/2006/relationships/slideLayout" Target="../slideLayouts/slideLayout72.xml"/><Relationship Id="rId58" Type="http://schemas.openxmlformats.org/officeDocument/2006/relationships/slideLayout" Target="../slideLayouts/slideLayout77.xml"/><Relationship Id="rId74" Type="http://schemas.openxmlformats.org/officeDocument/2006/relationships/slideLayout" Target="../slideLayouts/slideLayout93.xml"/><Relationship Id="rId79" Type="http://schemas.openxmlformats.org/officeDocument/2006/relationships/tags" Target="../tags/tag6.xml"/><Relationship Id="rId5" Type="http://schemas.openxmlformats.org/officeDocument/2006/relationships/slideLayout" Target="../slideLayouts/slideLayout24.xml"/><Relationship Id="rId61" Type="http://schemas.openxmlformats.org/officeDocument/2006/relationships/slideLayout" Target="../slideLayouts/slideLayout80.xml"/><Relationship Id="rId82" Type="http://schemas.openxmlformats.org/officeDocument/2006/relationships/image" Target="../media/image13.emf"/><Relationship Id="rId19" Type="http://schemas.openxmlformats.org/officeDocument/2006/relationships/slideLayout" Target="../slideLayouts/slideLayout38.xml"/><Relationship Id="rId14" Type="http://schemas.openxmlformats.org/officeDocument/2006/relationships/slideLayout" Target="../slideLayouts/slideLayout33.xml"/><Relationship Id="rId22" Type="http://schemas.openxmlformats.org/officeDocument/2006/relationships/slideLayout" Target="../slideLayouts/slideLayout41.xml"/><Relationship Id="rId27" Type="http://schemas.openxmlformats.org/officeDocument/2006/relationships/slideLayout" Target="../slideLayouts/slideLayout46.xml"/><Relationship Id="rId30" Type="http://schemas.openxmlformats.org/officeDocument/2006/relationships/slideLayout" Target="../slideLayouts/slideLayout49.xml"/><Relationship Id="rId35" Type="http://schemas.openxmlformats.org/officeDocument/2006/relationships/slideLayout" Target="../slideLayouts/slideLayout54.xml"/><Relationship Id="rId43" Type="http://schemas.openxmlformats.org/officeDocument/2006/relationships/slideLayout" Target="../slideLayouts/slideLayout62.xml"/><Relationship Id="rId48" Type="http://schemas.openxmlformats.org/officeDocument/2006/relationships/slideLayout" Target="../slideLayouts/slideLayout67.xml"/><Relationship Id="rId56" Type="http://schemas.openxmlformats.org/officeDocument/2006/relationships/slideLayout" Target="../slideLayouts/slideLayout75.xml"/><Relationship Id="rId64" Type="http://schemas.openxmlformats.org/officeDocument/2006/relationships/slideLayout" Target="../slideLayouts/slideLayout83.xml"/><Relationship Id="rId69" Type="http://schemas.openxmlformats.org/officeDocument/2006/relationships/slideLayout" Target="../slideLayouts/slideLayout88.xml"/><Relationship Id="rId77" Type="http://schemas.openxmlformats.org/officeDocument/2006/relationships/slideLayout" Target="../slideLayouts/slideLayout96.xml"/><Relationship Id="rId8" Type="http://schemas.openxmlformats.org/officeDocument/2006/relationships/slideLayout" Target="../slideLayouts/slideLayout27.xml"/><Relationship Id="rId51" Type="http://schemas.openxmlformats.org/officeDocument/2006/relationships/slideLayout" Target="../slideLayouts/slideLayout70.xml"/><Relationship Id="rId72" Type="http://schemas.openxmlformats.org/officeDocument/2006/relationships/slideLayout" Target="../slideLayouts/slideLayout91.xml"/><Relationship Id="rId80" Type="http://schemas.openxmlformats.org/officeDocument/2006/relationships/tags" Target="../tags/tag7.xml"/><Relationship Id="rId3" Type="http://schemas.openxmlformats.org/officeDocument/2006/relationships/slideLayout" Target="../slideLayouts/slideLayout22.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5" Type="http://schemas.openxmlformats.org/officeDocument/2006/relationships/slideLayout" Target="../slideLayouts/slideLayout44.xml"/><Relationship Id="rId33" Type="http://schemas.openxmlformats.org/officeDocument/2006/relationships/slideLayout" Target="../slideLayouts/slideLayout52.xml"/><Relationship Id="rId38" Type="http://schemas.openxmlformats.org/officeDocument/2006/relationships/slideLayout" Target="../slideLayouts/slideLayout57.xml"/><Relationship Id="rId46" Type="http://schemas.openxmlformats.org/officeDocument/2006/relationships/slideLayout" Target="../slideLayouts/slideLayout65.xml"/><Relationship Id="rId59" Type="http://schemas.openxmlformats.org/officeDocument/2006/relationships/slideLayout" Target="../slideLayouts/slideLayout78.xml"/><Relationship Id="rId67" Type="http://schemas.openxmlformats.org/officeDocument/2006/relationships/slideLayout" Target="../slideLayouts/slideLayout86.xml"/><Relationship Id="rId20" Type="http://schemas.openxmlformats.org/officeDocument/2006/relationships/slideLayout" Target="../slideLayouts/slideLayout39.xml"/><Relationship Id="rId41" Type="http://schemas.openxmlformats.org/officeDocument/2006/relationships/slideLayout" Target="../slideLayouts/slideLayout60.xml"/><Relationship Id="rId54" Type="http://schemas.openxmlformats.org/officeDocument/2006/relationships/slideLayout" Target="../slideLayouts/slideLayout73.xml"/><Relationship Id="rId62" Type="http://schemas.openxmlformats.org/officeDocument/2006/relationships/slideLayout" Target="../slideLayouts/slideLayout81.xml"/><Relationship Id="rId70" Type="http://schemas.openxmlformats.org/officeDocument/2006/relationships/slideLayout" Target="../slideLayouts/slideLayout89.xml"/><Relationship Id="rId75" Type="http://schemas.openxmlformats.org/officeDocument/2006/relationships/slideLayout" Target="../slideLayouts/slideLayout94.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5" Type="http://schemas.openxmlformats.org/officeDocument/2006/relationships/slideLayout" Target="../slideLayouts/slideLayout34.xml"/><Relationship Id="rId23" Type="http://schemas.openxmlformats.org/officeDocument/2006/relationships/slideLayout" Target="../slideLayouts/slideLayout42.xml"/><Relationship Id="rId28" Type="http://schemas.openxmlformats.org/officeDocument/2006/relationships/slideLayout" Target="../slideLayouts/slideLayout47.xml"/><Relationship Id="rId36" Type="http://schemas.openxmlformats.org/officeDocument/2006/relationships/slideLayout" Target="../slideLayouts/slideLayout55.xml"/><Relationship Id="rId49" Type="http://schemas.openxmlformats.org/officeDocument/2006/relationships/slideLayout" Target="../slideLayouts/slideLayout68.xml"/><Relationship Id="rId57" Type="http://schemas.openxmlformats.org/officeDocument/2006/relationships/slideLayout" Target="../slideLayouts/slideLayout76.xml"/><Relationship Id="rId10" Type="http://schemas.openxmlformats.org/officeDocument/2006/relationships/slideLayout" Target="../slideLayouts/slideLayout29.xml"/><Relationship Id="rId31" Type="http://schemas.openxmlformats.org/officeDocument/2006/relationships/slideLayout" Target="../slideLayouts/slideLayout50.xml"/><Relationship Id="rId44" Type="http://schemas.openxmlformats.org/officeDocument/2006/relationships/slideLayout" Target="../slideLayouts/slideLayout63.xml"/><Relationship Id="rId52" Type="http://schemas.openxmlformats.org/officeDocument/2006/relationships/slideLayout" Target="../slideLayouts/slideLayout71.xml"/><Relationship Id="rId60" Type="http://schemas.openxmlformats.org/officeDocument/2006/relationships/slideLayout" Target="../slideLayouts/slideLayout79.xml"/><Relationship Id="rId65" Type="http://schemas.openxmlformats.org/officeDocument/2006/relationships/slideLayout" Target="../slideLayouts/slideLayout84.xml"/><Relationship Id="rId73" Type="http://schemas.openxmlformats.org/officeDocument/2006/relationships/slideLayout" Target="../slideLayouts/slideLayout92.xml"/><Relationship Id="rId78" Type="http://schemas.openxmlformats.org/officeDocument/2006/relationships/theme" Target="../theme/theme2.xml"/><Relationship Id="rId81" Type="http://schemas.openxmlformats.org/officeDocument/2006/relationships/oleObject" Target="../embeddings/oleObject2.bin"/><Relationship Id="rId4" Type="http://schemas.openxmlformats.org/officeDocument/2006/relationships/slideLayout" Target="../slideLayouts/slideLayout23.xml"/><Relationship Id="rId9" Type="http://schemas.openxmlformats.org/officeDocument/2006/relationships/slideLayout" Target="../slideLayouts/slideLayout28.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9" Type="http://schemas.openxmlformats.org/officeDocument/2006/relationships/slideLayout" Target="../slideLayouts/slideLayout58.xml"/><Relationship Id="rId34" Type="http://schemas.openxmlformats.org/officeDocument/2006/relationships/slideLayout" Target="../slideLayouts/slideLayout53.xml"/><Relationship Id="rId50" Type="http://schemas.openxmlformats.org/officeDocument/2006/relationships/slideLayout" Target="../slideLayouts/slideLayout69.xml"/><Relationship Id="rId55" Type="http://schemas.openxmlformats.org/officeDocument/2006/relationships/slideLayout" Target="../slideLayouts/slideLayout74.xml"/><Relationship Id="rId76" Type="http://schemas.openxmlformats.org/officeDocument/2006/relationships/slideLayout" Target="../slideLayouts/slideLayout95.xml"/><Relationship Id="rId7" Type="http://schemas.openxmlformats.org/officeDocument/2006/relationships/slideLayout" Target="../slideLayouts/slideLayout26.xml"/><Relationship Id="rId71" Type="http://schemas.openxmlformats.org/officeDocument/2006/relationships/slideLayout" Target="../slideLayouts/slideLayout90.xml"/><Relationship Id="rId2" Type="http://schemas.openxmlformats.org/officeDocument/2006/relationships/slideLayout" Target="../slideLayouts/slideLayout21.xml"/><Relationship Id="rId29" Type="http://schemas.openxmlformats.org/officeDocument/2006/relationships/slideLayout" Target="../slideLayouts/slideLayout48.xml"/><Relationship Id="rId24" Type="http://schemas.openxmlformats.org/officeDocument/2006/relationships/slideLayout" Target="../slideLayouts/slideLayout43.xml"/><Relationship Id="rId40" Type="http://schemas.openxmlformats.org/officeDocument/2006/relationships/slideLayout" Target="../slideLayouts/slideLayout59.xml"/><Relationship Id="rId45" Type="http://schemas.openxmlformats.org/officeDocument/2006/relationships/slideLayout" Target="../slideLayouts/slideLayout64.xml"/><Relationship Id="rId66" Type="http://schemas.openxmlformats.org/officeDocument/2006/relationships/slideLayout" Target="../slideLayouts/slideLayout85.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122.xml"/><Relationship Id="rId21" Type="http://schemas.openxmlformats.org/officeDocument/2006/relationships/slideLayout" Target="../slideLayouts/slideLayout117.xml"/><Relationship Id="rId42" Type="http://schemas.openxmlformats.org/officeDocument/2006/relationships/slideLayout" Target="../slideLayouts/slideLayout138.xml"/><Relationship Id="rId47" Type="http://schemas.openxmlformats.org/officeDocument/2006/relationships/slideLayout" Target="../slideLayouts/slideLayout143.xml"/><Relationship Id="rId63" Type="http://schemas.openxmlformats.org/officeDocument/2006/relationships/slideLayout" Target="../slideLayouts/slideLayout159.xml"/><Relationship Id="rId68" Type="http://schemas.openxmlformats.org/officeDocument/2006/relationships/slideLayout" Target="../slideLayouts/slideLayout164.xml"/><Relationship Id="rId16" Type="http://schemas.openxmlformats.org/officeDocument/2006/relationships/slideLayout" Target="../slideLayouts/slideLayout112.xml"/><Relationship Id="rId11" Type="http://schemas.openxmlformats.org/officeDocument/2006/relationships/slideLayout" Target="../slideLayouts/slideLayout107.xml"/><Relationship Id="rId24" Type="http://schemas.openxmlformats.org/officeDocument/2006/relationships/slideLayout" Target="../slideLayouts/slideLayout120.xml"/><Relationship Id="rId32" Type="http://schemas.openxmlformats.org/officeDocument/2006/relationships/slideLayout" Target="../slideLayouts/slideLayout128.xml"/><Relationship Id="rId37" Type="http://schemas.openxmlformats.org/officeDocument/2006/relationships/slideLayout" Target="../slideLayouts/slideLayout133.xml"/><Relationship Id="rId40" Type="http://schemas.openxmlformats.org/officeDocument/2006/relationships/slideLayout" Target="../slideLayouts/slideLayout136.xml"/><Relationship Id="rId45" Type="http://schemas.openxmlformats.org/officeDocument/2006/relationships/slideLayout" Target="../slideLayouts/slideLayout141.xml"/><Relationship Id="rId53" Type="http://schemas.openxmlformats.org/officeDocument/2006/relationships/slideLayout" Target="../slideLayouts/slideLayout149.xml"/><Relationship Id="rId58" Type="http://schemas.openxmlformats.org/officeDocument/2006/relationships/slideLayout" Target="../slideLayouts/slideLayout154.xml"/><Relationship Id="rId66" Type="http://schemas.openxmlformats.org/officeDocument/2006/relationships/slideLayout" Target="../slideLayouts/slideLayout162.xml"/><Relationship Id="rId74" Type="http://schemas.openxmlformats.org/officeDocument/2006/relationships/theme" Target="../theme/theme3.xml"/><Relationship Id="rId5" Type="http://schemas.openxmlformats.org/officeDocument/2006/relationships/slideLayout" Target="../slideLayouts/slideLayout101.xml"/><Relationship Id="rId61" Type="http://schemas.openxmlformats.org/officeDocument/2006/relationships/slideLayout" Target="../slideLayouts/slideLayout157.xml"/><Relationship Id="rId19" Type="http://schemas.openxmlformats.org/officeDocument/2006/relationships/slideLayout" Target="../slideLayouts/slideLayout115.xml"/><Relationship Id="rId14" Type="http://schemas.openxmlformats.org/officeDocument/2006/relationships/slideLayout" Target="../slideLayouts/slideLayout110.xml"/><Relationship Id="rId22" Type="http://schemas.openxmlformats.org/officeDocument/2006/relationships/slideLayout" Target="../slideLayouts/slideLayout118.xml"/><Relationship Id="rId27" Type="http://schemas.openxmlformats.org/officeDocument/2006/relationships/slideLayout" Target="../slideLayouts/slideLayout123.xml"/><Relationship Id="rId30" Type="http://schemas.openxmlformats.org/officeDocument/2006/relationships/slideLayout" Target="../slideLayouts/slideLayout126.xml"/><Relationship Id="rId35" Type="http://schemas.openxmlformats.org/officeDocument/2006/relationships/slideLayout" Target="../slideLayouts/slideLayout131.xml"/><Relationship Id="rId43" Type="http://schemas.openxmlformats.org/officeDocument/2006/relationships/slideLayout" Target="../slideLayouts/slideLayout139.xml"/><Relationship Id="rId48" Type="http://schemas.openxmlformats.org/officeDocument/2006/relationships/slideLayout" Target="../slideLayouts/slideLayout144.xml"/><Relationship Id="rId56" Type="http://schemas.openxmlformats.org/officeDocument/2006/relationships/slideLayout" Target="../slideLayouts/slideLayout152.xml"/><Relationship Id="rId64" Type="http://schemas.openxmlformats.org/officeDocument/2006/relationships/slideLayout" Target="../slideLayouts/slideLayout160.xml"/><Relationship Id="rId69" Type="http://schemas.openxmlformats.org/officeDocument/2006/relationships/slideLayout" Target="../slideLayouts/slideLayout165.xml"/><Relationship Id="rId77" Type="http://schemas.openxmlformats.org/officeDocument/2006/relationships/oleObject" Target="../embeddings/oleObject75.bin"/><Relationship Id="rId8" Type="http://schemas.openxmlformats.org/officeDocument/2006/relationships/slideLayout" Target="../slideLayouts/slideLayout104.xml"/><Relationship Id="rId51" Type="http://schemas.openxmlformats.org/officeDocument/2006/relationships/slideLayout" Target="../slideLayouts/slideLayout147.xml"/><Relationship Id="rId72" Type="http://schemas.openxmlformats.org/officeDocument/2006/relationships/slideLayout" Target="../slideLayouts/slideLayout168.xml"/><Relationship Id="rId3" Type="http://schemas.openxmlformats.org/officeDocument/2006/relationships/slideLayout" Target="../slideLayouts/slideLayout99.xml"/><Relationship Id="rId12" Type="http://schemas.openxmlformats.org/officeDocument/2006/relationships/slideLayout" Target="../slideLayouts/slideLayout108.xml"/><Relationship Id="rId17" Type="http://schemas.openxmlformats.org/officeDocument/2006/relationships/slideLayout" Target="../slideLayouts/slideLayout113.xml"/><Relationship Id="rId25" Type="http://schemas.openxmlformats.org/officeDocument/2006/relationships/slideLayout" Target="../slideLayouts/slideLayout121.xml"/><Relationship Id="rId33" Type="http://schemas.openxmlformats.org/officeDocument/2006/relationships/slideLayout" Target="../slideLayouts/slideLayout129.xml"/><Relationship Id="rId38" Type="http://schemas.openxmlformats.org/officeDocument/2006/relationships/slideLayout" Target="../slideLayouts/slideLayout134.xml"/><Relationship Id="rId46" Type="http://schemas.openxmlformats.org/officeDocument/2006/relationships/slideLayout" Target="../slideLayouts/slideLayout142.xml"/><Relationship Id="rId59" Type="http://schemas.openxmlformats.org/officeDocument/2006/relationships/slideLayout" Target="../slideLayouts/slideLayout155.xml"/><Relationship Id="rId67" Type="http://schemas.openxmlformats.org/officeDocument/2006/relationships/slideLayout" Target="../slideLayouts/slideLayout163.xml"/><Relationship Id="rId20" Type="http://schemas.openxmlformats.org/officeDocument/2006/relationships/slideLayout" Target="../slideLayouts/slideLayout116.xml"/><Relationship Id="rId41" Type="http://schemas.openxmlformats.org/officeDocument/2006/relationships/slideLayout" Target="../slideLayouts/slideLayout137.xml"/><Relationship Id="rId54" Type="http://schemas.openxmlformats.org/officeDocument/2006/relationships/slideLayout" Target="../slideLayouts/slideLayout150.xml"/><Relationship Id="rId62" Type="http://schemas.openxmlformats.org/officeDocument/2006/relationships/slideLayout" Target="../slideLayouts/slideLayout158.xml"/><Relationship Id="rId70" Type="http://schemas.openxmlformats.org/officeDocument/2006/relationships/slideLayout" Target="../slideLayouts/slideLayout166.xml"/><Relationship Id="rId75" Type="http://schemas.openxmlformats.org/officeDocument/2006/relationships/tags" Target="../tags/tag131.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5" Type="http://schemas.openxmlformats.org/officeDocument/2006/relationships/slideLayout" Target="../slideLayouts/slideLayout111.xml"/><Relationship Id="rId23" Type="http://schemas.openxmlformats.org/officeDocument/2006/relationships/slideLayout" Target="../slideLayouts/slideLayout119.xml"/><Relationship Id="rId28" Type="http://schemas.openxmlformats.org/officeDocument/2006/relationships/slideLayout" Target="../slideLayouts/slideLayout124.xml"/><Relationship Id="rId36" Type="http://schemas.openxmlformats.org/officeDocument/2006/relationships/slideLayout" Target="../slideLayouts/slideLayout132.xml"/><Relationship Id="rId49" Type="http://schemas.openxmlformats.org/officeDocument/2006/relationships/slideLayout" Target="../slideLayouts/slideLayout145.xml"/><Relationship Id="rId57" Type="http://schemas.openxmlformats.org/officeDocument/2006/relationships/slideLayout" Target="../slideLayouts/slideLayout153.xml"/><Relationship Id="rId10" Type="http://schemas.openxmlformats.org/officeDocument/2006/relationships/slideLayout" Target="../slideLayouts/slideLayout106.xml"/><Relationship Id="rId31" Type="http://schemas.openxmlformats.org/officeDocument/2006/relationships/slideLayout" Target="../slideLayouts/slideLayout127.xml"/><Relationship Id="rId44" Type="http://schemas.openxmlformats.org/officeDocument/2006/relationships/slideLayout" Target="../slideLayouts/slideLayout140.xml"/><Relationship Id="rId52" Type="http://schemas.openxmlformats.org/officeDocument/2006/relationships/slideLayout" Target="../slideLayouts/slideLayout148.xml"/><Relationship Id="rId60" Type="http://schemas.openxmlformats.org/officeDocument/2006/relationships/slideLayout" Target="../slideLayouts/slideLayout156.xml"/><Relationship Id="rId65" Type="http://schemas.openxmlformats.org/officeDocument/2006/relationships/slideLayout" Target="../slideLayouts/slideLayout161.xml"/><Relationship Id="rId73" Type="http://schemas.openxmlformats.org/officeDocument/2006/relationships/slideLayout" Target="../slideLayouts/slideLayout169.xml"/><Relationship Id="rId78" Type="http://schemas.openxmlformats.org/officeDocument/2006/relationships/image" Target="../media/image13.emf"/><Relationship Id="rId4" Type="http://schemas.openxmlformats.org/officeDocument/2006/relationships/slideLayout" Target="../slideLayouts/slideLayout100.xml"/><Relationship Id="rId9" Type="http://schemas.openxmlformats.org/officeDocument/2006/relationships/slideLayout" Target="../slideLayouts/slideLayout105.xml"/><Relationship Id="rId13" Type="http://schemas.openxmlformats.org/officeDocument/2006/relationships/slideLayout" Target="../slideLayouts/slideLayout109.xml"/><Relationship Id="rId18" Type="http://schemas.openxmlformats.org/officeDocument/2006/relationships/slideLayout" Target="../slideLayouts/slideLayout114.xml"/><Relationship Id="rId39" Type="http://schemas.openxmlformats.org/officeDocument/2006/relationships/slideLayout" Target="../slideLayouts/slideLayout135.xml"/><Relationship Id="rId34" Type="http://schemas.openxmlformats.org/officeDocument/2006/relationships/slideLayout" Target="../slideLayouts/slideLayout130.xml"/><Relationship Id="rId50" Type="http://schemas.openxmlformats.org/officeDocument/2006/relationships/slideLayout" Target="../slideLayouts/slideLayout146.xml"/><Relationship Id="rId55" Type="http://schemas.openxmlformats.org/officeDocument/2006/relationships/slideLayout" Target="../slideLayouts/slideLayout151.xml"/><Relationship Id="rId76" Type="http://schemas.openxmlformats.org/officeDocument/2006/relationships/tags" Target="../tags/tag132.xml"/><Relationship Id="rId7" Type="http://schemas.openxmlformats.org/officeDocument/2006/relationships/slideLayout" Target="../slideLayouts/slideLayout103.xml"/><Relationship Id="rId71" Type="http://schemas.openxmlformats.org/officeDocument/2006/relationships/slideLayout" Target="../slideLayouts/slideLayout167.xml"/><Relationship Id="rId2" Type="http://schemas.openxmlformats.org/officeDocument/2006/relationships/slideLayout" Target="../slideLayouts/slideLayout98.xml"/><Relationship Id="rId29" Type="http://schemas.openxmlformats.org/officeDocument/2006/relationships/slideLayout" Target="../slideLayouts/slideLayout1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0872795"/>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5" r:id="rId6"/>
    <p:sldLayoutId id="2147483723" r:id="rId7"/>
    <p:sldLayoutId id="2147483709" r:id="rId8"/>
    <p:sldLayoutId id="2147483722" r:id="rId9"/>
    <p:sldLayoutId id="2147483712" r:id="rId10"/>
    <p:sldLayoutId id="2147483713" r:id="rId11"/>
    <p:sldLayoutId id="2147483714" r:id="rId12"/>
    <p:sldLayoutId id="2147483715" r:id="rId13"/>
    <p:sldLayoutId id="2147483724" r:id="rId14"/>
    <p:sldLayoutId id="2147483717" r:id="rId15"/>
    <p:sldLayoutId id="2147483725" r:id="rId16"/>
    <p:sldLayoutId id="2147483754" r:id="rId17"/>
    <p:sldLayoutId id="2147483755" r:id="rId18"/>
    <p:sldLayoutId id="2147483911" r:id="rId19"/>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79"/>
            </p:custDataLst>
            <p:extLst>
              <p:ext uri="{D42A27DB-BD31-4B8C-83A1-F6EECF244321}">
                <p14:modId xmlns:p14="http://schemas.microsoft.com/office/powerpoint/2010/main" val="3260031252"/>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81" imgW="270" imgH="270" progId="TCLayout.ActiveDocument.1">
                  <p:embed/>
                </p:oleObj>
              </mc:Choice>
              <mc:Fallback>
                <p:oleObj name="think-cell Slide" r:id="rId81" imgW="270" imgH="270" progId="TCLayout.ActiveDocument.1">
                  <p:embed/>
                  <p:pic>
                    <p:nvPicPr>
                      <p:cNvPr id="2" name="Object 1" hidden="1"/>
                      <p:cNvPicPr/>
                      <p:nvPr/>
                    </p:nvPicPr>
                    <p:blipFill>
                      <a:blip r:embed="rId82"/>
                      <a:stretch>
                        <a:fillRect/>
                      </a:stretch>
                    </p:blipFill>
                    <p:spPr>
                      <a:xfrm>
                        <a:off x="1588" y="1588"/>
                        <a:ext cx="1587" cy="1587"/>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F2BDF980-3190-45FA-BA0E-8643E4D3523B}"/>
              </a:ext>
            </a:extLst>
          </p:cNvPr>
          <p:cNvSpPr/>
          <p:nvPr userDrawn="1">
            <p:custDataLst>
              <p:tags r:id="rId80"/>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a:solidFill>
                <a:srgbClr val="FFFFFF"/>
              </a:solidFill>
              <a:latin typeface="Arial" panose="020B0604020202020204" pitchFamily="34" charset="0"/>
              <a:ea typeface="+mj-ea"/>
              <a:cs typeface="+mj-cs"/>
              <a:sym typeface="Arial" panose="020B0604020202020204" pitchFamily="34" charset="0"/>
            </a:endParaRPr>
          </a:p>
        </p:txBody>
      </p:sp>
      <p:sp>
        <p:nvSpPr>
          <p:cNvPr id="9" name="Title Placeholder 1"/>
          <p:cNvSpPr>
            <a:spLocks noGrp="1"/>
          </p:cNvSpPr>
          <p:nvPr>
            <p:ph type="title"/>
          </p:nvPr>
        </p:nvSpPr>
        <p:spPr>
          <a:xfrm>
            <a:off x="630000" y="622800"/>
            <a:ext cx="10933350" cy="332399"/>
          </a:xfrm>
          <a:prstGeom prst="rect">
            <a:avLst/>
          </a:prstGeom>
        </p:spPr>
        <p:txBody>
          <a:bodyPr vert="horz" wrap="square" lIns="0" tIns="0" rIns="0" bIns="0" rtlCol="0" anchor="t">
            <a:spAutoFit/>
          </a:bodyPr>
          <a:lstStyle/>
          <a:p>
            <a:r>
              <a:rPr lang="en-US" dirty="0"/>
              <a:t>Click to add title</a:t>
            </a:r>
          </a:p>
        </p:txBody>
      </p:sp>
      <p:sp>
        <p:nvSpPr>
          <p:cNvPr id="4" name="Text Placeholder 3"/>
          <p:cNvSpPr>
            <a:spLocks noGrp="1"/>
          </p:cNvSpPr>
          <p:nvPr>
            <p:ph type="body" idx="1"/>
          </p:nvPr>
        </p:nvSpPr>
        <p:spPr>
          <a:xfrm>
            <a:off x="630000" y="1825625"/>
            <a:ext cx="10933350" cy="4351338"/>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Level six</a:t>
            </a:r>
          </a:p>
          <a:p>
            <a:pPr lvl="6"/>
            <a:r>
              <a:rPr lang="en-US" dirty="0"/>
              <a:t>Level seven</a:t>
            </a:r>
          </a:p>
          <a:p>
            <a:pPr lvl="7"/>
            <a:r>
              <a:rPr lang="en-US" dirty="0"/>
              <a:t>Level eight</a:t>
            </a:r>
          </a:p>
          <a:p>
            <a:pPr lvl="8"/>
            <a:r>
              <a:rPr lang="en-US" dirty="0"/>
              <a:t>Level nine</a:t>
            </a:r>
          </a:p>
        </p:txBody>
      </p:sp>
      <p:sp>
        <p:nvSpPr>
          <p:cNvPr id="7" name="Slide Number Placeholder 5">
            <a:extLst>
              <a:ext uri="{FF2B5EF4-FFF2-40B4-BE49-F238E27FC236}">
                <a16:creationId xmlns:a16="http://schemas.microsoft.com/office/drawing/2014/main" id="{70499FC6-5A18-4E23-9355-01EE3400D0E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858696559"/>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 id="2147483776" r:id="rId19"/>
    <p:sldLayoutId id="2147483777" r:id="rId20"/>
    <p:sldLayoutId id="2147483778" r:id="rId21"/>
    <p:sldLayoutId id="2147483779" r:id="rId22"/>
    <p:sldLayoutId id="2147483780" r:id="rId23"/>
    <p:sldLayoutId id="2147483781" r:id="rId24"/>
    <p:sldLayoutId id="2147483782" r:id="rId25"/>
    <p:sldLayoutId id="2147483783" r:id="rId26"/>
    <p:sldLayoutId id="2147483784" r:id="rId27"/>
    <p:sldLayoutId id="2147483785" r:id="rId28"/>
    <p:sldLayoutId id="2147483786" r:id="rId29"/>
    <p:sldLayoutId id="2147483787" r:id="rId30"/>
    <p:sldLayoutId id="2147483788" r:id="rId31"/>
    <p:sldLayoutId id="2147483789" r:id="rId32"/>
    <p:sldLayoutId id="2147483790" r:id="rId33"/>
    <p:sldLayoutId id="2147483791" r:id="rId34"/>
    <p:sldLayoutId id="2147483792" r:id="rId35"/>
    <p:sldLayoutId id="2147483793" r:id="rId36"/>
    <p:sldLayoutId id="2147483794" r:id="rId37"/>
    <p:sldLayoutId id="2147483795" r:id="rId38"/>
    <p:sldLayoutId id="2147483796" r:id="rId39"/>
    <p:sldLayoutId id="2147483797" r:id="rId40"/>
    <p:sldLayoutId id="2147483798" r:id="rId41"/>
    <p:sldLayoutId id="2147483799" r:id="rId42"/>
    <p:sldLayoutId id="2147483800" r:id="rId43"/>
    <p:sldLayoutId id="2147483801" r:id="rId44"/>
    <p:sldLayoutId id="2147483802" r:id="rId45"/>
    <p:sldLayoutId id="2147483803" r:id="rId46"/>
    <p:sldLayoutId id="2147483804" r:id="rId47"/>
    <p:sldLayoutId id="2147483805" r:id="rId48"/>
    <p:sldLayoutId id="2147483806" r:id="rId49"/>
    <p:sldLayoutId id="2147483807" r:id="rId50"/>
    <p:sldLayoutId id="2147483808" r:id="rId51"/>
    <p:sldLayoutId id="2147483809" r:id="rId52"/>
    <p:sldLayoutId id="2147483810" r:id="rId53"/>
    <p:sldLayoutId id="2147483811" r:id="rId54"/>
    <p:sldLayoutId id="2147483812" r:id="rId55"/>
    <p:sldLayoutId id="2147483813" r:id="rId56"/>
    <p:sldLayoutId id="2147483814" r:id="rId57"/>
    <p:sldLayoutId id="2147483815" r:id="rId58"/>
    <p:sldLayoutId id="2147483816" r:id="rId59"/>
    <p:sldLayoutId id="2147483817" r:id="rId60"/>
    <p:sldLayoutId id="2147483818" r:id="rId61"/>
    <p:sldLayoutId id="2147483819" r:id="rId62"/>
    <p:sldLayoutId id="2147483820" r:id="rId63"/>
    <p:sldLayoutId id="2147483821" r:id="rId64"/>
    <p:sldLayoutId id="2147483822" r:id="rId65"/>
    <p:sldLayoutId id="2147483823" r:id="rId66"/>
    <p:sldLayoutId id="2147483824" r:id="rId67"/>
    <p:sldLayoutId id="2147483825" r:id="rId68"/>
    <p:sldLayoutId id="2147483826" r:id="rId69"/>
    <p:sldLayoutId id="2147483827" r:id="rId70"/>
    <p:sldLayoutId id="2147483828" r:id="rId71"/>
    <p:sldLayoutId id="2147483829" r:id="rId72"/>
    <p:sldLayoutId id="2147483830" r:id="rId73"/>
    <p:sldLayoutId id="2147483831" r:id="rId74"/>
    <p:sldLayoutId id="2147483910" r:id="rId75"/>
    <p:sldLayoutId id="2147483912" r:id="rId76"/>
    <p:sldLayoutId id="2147483913" r:id="rId77"/>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ftr="0" dt="0"/>
  <p:txStyles>
    <p:title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p:titleStyle>
    <p:bodyStyle>
      <a:lvl1pPr marL="0" indent="0" algn="l" defTabSz="914400" rtl="0" eaLnBrk="1" latinLnBrk="0" hangingPunct="1">
        <a:lnSpc>
          <a:spcPct val="110000"/>
        </a:lnSpc>
        <a:spcBef>
          <a:spcPts val="600"/>
        </a:spcBef>
        <a:spcAft>
          <a:spcPts val="300"/>
        </a:spcAft>
        <a:buFont typeface="Arial" panose="020B0604020202020204" pitchFamily="34" charset="0"/>
        <a:buChar char="​"/>
        <a:defRPr lang="en-US" sz="1200" kern="1200">
          <a:solidFill>
            <a:schemeClr val="tx1"/>
          </a:solidFill>
          <a:latin typeface="+mn-lt"/>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311">
          <p15:clr>
            <a:srgbClr val="F26B43"/>
          </p15:clr>
        </p15:guide>
        <p15:guide id="2" pos="396">
          <p15:clr>
            <a:srgbClr val="F26B43"/>
          </p15:clr>
        </p15:guide>
        <p15:guide id="3" pos="7284">
          <p15:clr>
            <a:srgbClr val="F26B43"/>
          </p15:clr>
        </p15:guide>
        <p15:guide id="4" orient="horz" pos="388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75"/>
            </p:custDataLst>
            <p:extLst>
              <p:ext uri="{D42A27DB-BD31-4B8C-83A1-F6EECF244321}">
                <p14:modId xmlns:p14="http://schemas.microsoft.com/office/powerpoint/2010/main" val="3260031252"/>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77" imgW="270" imgH="270" progId="TCLayout.ActiveDocument.1">
                  <p:embed/>
                </p:oleObj>
              </mc:Choice>
              <mc:Fallback>
                <p:oleObj name="think-cell Slide" r:id="rId77" imgW="270" imgH="270" progId="TCLayout.ActiveDocument.1">
                  <p:embed/>
                  <p:pic>
                    <p:nvPicPr>
                      <p:cNvPr id="2" name="Object 1" hidden="1"/>
                      <p:cNvPicPr/>
                      <p:nvPr/>
                    </p:nvPicPr>
                    <p:blipFill>
                      <a:blip r:embed="rId78"/>
                      <a:stretch>
                        <a:fillRect/>
                      </a:stretch>
                    </p:blipFill>
                    <p:spPr>
                      <a:xfrm>
                        <a:off x="1588" y="1588"/>
                        <a:ext cx="1587" cy="1587"/>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F2BDF980-3190-45FA-BA0E-8643E4D3523B}"/>
              </a:ext>
            </a:extLst>
          </p:cNvPr>
          <p:cNvSpPr/>
          <p:nvPr userDrawn="1">
            <p:custDataLst>
              <p:tags r:id="rId76"/>
            </p:custDataLst>
          </p:nvPr>
        </p:nvSpPr>
        <p:spPr>
          <a:xfrm>
            <a:off x="0" y="0"/>
            <a:ext cx="158750" cy="158750"/>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a:endParaRPr lang="en-US" sz="2400" b="1" i="0" baseline="0" dirty="0" err="1">
              <a:solidFill>
                <a:srgbClr val="FFFFFF"/>
              </a:solidFill>
              <a:latin typeface="Arial" panose="020B0604020202020204" pitchFamily="34" charset="0"/>
              <a:ea typeface="+mj-ea"/>
              <a:cs typeface="+mj-cs"/>
              <a:sym typeface="Arial" panose="020B0604020202020204" pitchFamily="34" charset="0"/>
            </a:endParaRPr>
          </a:p>
        </p:txBody>
      </p:sp>
      <p:sp>
        <p:nvSpPr>
          <p:cNvPr id="9" name="Title Placeholder 1"/>
          <p:cNvSpPr>
            <a:spLocks noGrp="1"/>
          </p:cNvSpPr>
          <p:nvPr>
            <p:ph type="title"/>
          </p:nvPr>
        </p:nvSpPr>
        <p:spPr>
          <a:xfrm>
            <a:off x="630000" y="622800"/>
            <a:ext cx="10933350" cy="332399"/>
          </a:xfrm>
          <a:prstGeom prst="rect">
            <a:avLst/>
          </a:prstGeom>
        </p:spPr>
        <p:txBody>
          <a:bodyPr vert="horz" wrap="square" lIns="0" tIns="0" rIns="0" bIns="0" rtlCol="0" anchor="t">
            <a:spAutoFit/>
          </a:bodyPr>
          <a:lstStyle/>
          <a:p>
            <a:r>
              <a:rPr lang="en-US" dirty="0"/>
              <a:t>Click to add title</a:t>
            </a:r>
          </a:p>
        </p:txBody>
      </p:sp>
      <p:sp>
        <p:nvSpPr>
          <p:cNvPr id="4" name="Text Placeholder 3"/>
          <p:cNvSpPr>
            <a:spLocks noGrp="1"/>
          </p:cNvSpPr>
          <p:nvPr>
            <p:ph type="body" idx="1"/>
          </p:nvPr>
        </p:nvSpPr>
        <p:spPr>
          <a:xfrm>
            <a:off x="630000" y="1825625"/>
            <a:ext cx="10933350" cy="4351338"/>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Level six</a:t>
            </a:r>
          </a:p>
          <a:p>
            <a:pPr lvl="6"/>
            <a:r>
              <a:rPr lang="en-US" dirty="0"/>
              <a:t>Level seven</a:t>
            </a:r>
          </a:p>
          <a:p>
            <a:pPr lvl="7"/>
            <a:r>
              <a:rPr lang="en-US" dirty="0"/>
              <a:t>Level eight</a:t>
            </a:r>
          </a:p>
          <a:p>
            <a:pPr lvl="8"/>
            <a:r>
              <a:rPr lang="en-US" dirty="0"/>
              <a:t>Level nine</a:t>
            </a:r>
          </a:p>
        </p:txBody>
      </p:sp>
      <p:sp>
        <p:nvSpPr>
          <p:cNvPr id="7" name="Slide Number Placeholder 5">
            <a:extLst>
              <a:ext uri="{FF2B5EF4-FFF2-40B4-BE49-F238E27FC236}">
                <a16:creationId xmlns:a16="http://schemas.microsoft.com/office/drawing/2014/main" id="{70499FC6-5A18-4E23-9355-01EE3400D0EE}"/>
              </a:ext>
            </a:extLst>
          </p:cNvPr>
          <p:cNvSpPr>
            <a:spLocks noGrp="1"/>
          </p:cNvSpPr>
          <p:nvPr>
            <p:ph type="sldNum" sz="quarter" idx="4"/>
          </p:nvPr>
        </p:nvSpPr>
        <p:spPr>
          <a:xfrm>
            <a:off x="11112500" y="6463948"/>
            <a:ext cx="450850" cy="285196"/>
          </a:xfrm>
          <a:prstGeom prst="rect">
            <a:avLst/>
          </a:prstGeom>
        </p:spPr>
        <p:txBody>
          <a:bodyPr vert="horz" lIns="0" tIns="0" rIns="0" bIns="0" rtlCol="0" anchor="ctr"/>
          <a:lstStyle>
            <a:lvl1pPr algn="r">
              <a:defRPr sz="900" baseline="0">
                <a:solidFill>
                  <a:schemeClr val="tx1"/>
                </a:solidFill>
                <a:latin typeface="+mn-lt"/>
              </a:defRPr>
            </a:lvl1pPr>
          </a:lstStyle>
          <a:p>
            <a:fld id="{EDC58731-56C4-4DDC-976A-E0142B3CEE00}" type="slidenum">
              <a:rPr lang="en-IN" smtClean="0"/>
              <a:pPr/>
              <a:t>‹#›</a:t>
            </a:fld>
            <a:endParaRPr lang="en-IN" dirty="0">
              <a:latin typeface="+mn-lt"/>
            </a:endParaRPr>
          </a:p>
        </p:txBody>
      </p:sp>
    </p:spTree>
    <p:extLst>
      <p:ext uri="{BB962C8B-B14F-4D97-AF65-F5344CB8AC3E}">
        <p14:creationId xmlns:p14="http://schemas.microsoft.com/office/powerpoint/2010/main" val="1388124354"/>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 id="2147483847" r:id="rId14"/>
    <p:sldLayoutId id="2147483848" r:id="rId15"/>
    <p:sldLayoutId id="2147483849" r:id="rId16"/>
    <p:sldLayoutId id="2147483850" r:id="rId17"/>
    <p:sldLayoutId id="2147483851" r:id="rId18"/>
    <p:sldLayoutId id="2147483852" r:id="rId19"/>
    <p:sldLayoutId id="2147483853" r:id="rId20"/>
    <p:sldLayoutId id="2147483854" r:id="rId21"/>
    <p:sldLayoutId id="2147483855" r:id="rId22"/>
    <p:sldLayoutId id="2147483856" r:id="rId23"/>
    <p:sldLayoutId id="2147483857" r:id="rId24"/>
    <p:sldLayoutId id="2147483858" r:id="rId25"/>
    <p:sldLayoutId id="2147483859" r:id="rId26"/>
    <p:sldLayoutId id="2147483860" r:id="rId27"/>
    <p:sldLayoutId id="2147483861" r:id="rId28"/>
    <p:sldLayoutId id="2147483862" r:id="rId29"/>
    <p:sldLayoutId id="2147483863" r:id="rId30"/>
    <p:sldLayoutId id="2147483864" r:id="rId31"/>
    <p:sldLayoutId id="2147483865" r:id="rId32"/>
    <p:sldLayoutId id="2147483866" r:id="rId33"/>
    <p:sldLayoutId id="2147483867" r:id="rId34"/>
    <p:sldLayoutId id="2147483868" r:id="rId35"/>
    <p:sldLayoutId id="2147483869" r:id="rId36"/>
    <p:sldLayoutId id="2147483870" r:id="rId37"/>
    <p:sldLayoutId id="2147483871" r:id="rId38"/>
    <p:sldLayoutId id="2147483872" r:id="rId39"/>
    <p:sldLayoutId id="2147483873" r:id="rId40"/>
    <p:sldLayoutId id="2147483874" r:id="rId41"/>
    <p:sldLayoutId id="2147483875" r:id="rId42"/>
    <p:sldLayoutId id="2147483876" r:id="rId43"/>
    <p:sldLayoutId id="2147483877" r:id="rId44"/>
    <p:sldLayoutId id="2147483878" r:id="rId45"/>
    <p:sldLayoutId id="2147483879" r:id="rId46"/>
    <p:sldLayoutId id="2147483880" r:id="rId47"/>
    <p:sldLayoutId id="2147483881" r:id="rId48"/>
    <p:sldLayoutId id="2147483882" r:id="rId49"/>
    <p:sldLayoutId id="2147483883" r:id="rId50"/>
    <p:sldLayoutId id="2147483884" r:id="rId51"/>
    <p:sldLayoutId id="2147483885" r:id="rId52"/>
    <p:sldLayoutId id="2147483886" r:id="rId53"/>
    <p:sldLayoutId id="2147483887" r:id="rId54"/>
    <p:sldLayoutId id="2147483888" r:id="rId55"/>
    <p:sldLayoutId id="2147483889" r:id="rId56"/>
    <p:sldLayoutId id="2147483890" r:id="rId57"/>
    <p:sldLayoutId id="2147483891" r:id="rId58"/>
    <p:sldLayoutId id="2147483892" r:id="rId59"/>
    <p:sldLayoutId id="2147483893" r:id="rId60"/>
    <p:sldLayoutId id="2147483894" r:id="rId61"/>
    <p:sldLayoutId id="2147483895" r:id="rId62"/>
    <p:sldLayoutId id="2147483896" r:id="rId63"/>
    <p:sldLayoutId id="2147483897" r:id="rId64"/>
    <p:sldLayoutId id="2147483898" r:id="rId65"/>
    <p:sldLayoutId id="2147483899" r:id="rId66"/>
    <p:sldLayoutId id="2147483900" r:id="rId67"/>
    <p:sldLayoutId id="2147483901" r:id="rId68"/>
    <p:sldLayoutId id="2147483902" r:id="rId69"/>
    <p:sldLayoutId id="2147483903" r:id="rId70"/>
    <p:sldLayoutId id="2147483904" r:id="rId71"/>
    <p:sldLayoutId id="2147483907" r:id="rId72"/>
    <p:sldLayoutId id="2147483908" r:id="rId73"/>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ftr="0" dt="0"/>
  <p:txStyles>
    <p:title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p:titleStyle>
    <p:bodyStyle>
      <a:lvl1pPr marL="0" indent="0" algn="l" defTabSz="914400" rtl="0" eaLnBrk="1" latinLnBrk="0" hangingPunct="1">
        <a:lnSpc>
          <a:spcPct val="110000"/>
        </a:lnSpc>
        <a:spcBef>
          <a:spcPts val="600"/>
        </a:spcBef>
        <a:spcAft>
          <a:spcPts val="300"/>
        </a:spcAft>
        <a:buFont typeface="Arial" panose="020B0604020202020204" pitchFamily="34" charset="0"/>
        <a:buChar char="​"/>
        <a:defRPr lang="en-US" sz="1200" kern="1200">
          <a:solidFill>
            <a:schemeClr val="tx1"/>
          </a:solidFill>
          <a:latin typeface="+mn-lt"/>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311">
          <p15:clr>
            <a:srgbClr val="F26B43"/>
          </p15:clr>
        </p15:guide>
        <p15:guide id="2" pos="396">
          <p15:clr>
            <a:srgbClr val="F26B43"/>
          </p15:clr>
        </p15:guide>
        <p15:guide id="3" pos="7284">
          <p15:clr>
            <a:srgbClr val="F26B43"/>
          </p15:clr>
        </p15:guide>
        <p15:guide id="4" orient="horz" pos="388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svg"/><Relationship Id="rId7" Type="http://schemas.openxmlformats.org/officeDocument/2006/relationships/image" Target="../media/image34.svg"/><Relationship Id="rId2" Type="http://schemas.openxmlformats.org/officeDocument/2006/relationships/image" Target="../media/image29.png"/><Relationship Id="rId1" Type="http://schemas.openxmlformats.org/officeDocument/2006/relationships/slideLayout" Target="../slideLayouts/slideLayout19.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png"/><Relationship Id="rId9" Type="http://schemas.openxmlformats.org/officeDocument/2006/relationships/image" Target="../media/image36.svg"/></Relationships>
</file>

<file path=ppt/slides/_rels/slide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93.xml"/><Relationship Id="rId5" Type="http://schemas.openxmlformats.org/officeDocument/2006/relationships/image" Target="../media/image39.png"/><Relationship Id="rId4" Type="http://schemas.openxmlformats.org/officeDocument/2006/relationships/image" Target="../media/image3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slide" Target="slide10.xml"/><Relationship Id="rId7" Type="http://schemas.openxmlformats.org/officeDocument/2006/relationships/slide" Target="slide28.xml"/><Relationship Id="rId2" Type="http://schemas.openxmlformats.org/officeDocument/2006/relationships/notesSlide" Target="../notesSlides/notesSlide4.xml"/><Relationship Id="rId1" Type="http://schemas.openxmlformats.org/officeDocument/2006/relationships/slideLayout" Target="../slideLayouts/slideLayout93.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9.xml"/></Relationships>
</file>

<file path=ppt/slides/_rels/slide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93.xml"/><Relationship Id="rId5" Type="http://schemas.openxmlformats.org/officeDocument/2006/relationships/image" Target="../media/image43.png"/><Relationship Id="rId4" Type="http://schemas.openxmlformats.org/officeDocument/2006/relationships/image" Target="../media/image4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93.xml"/><Relationship Id="rId1" Type="http://schemas.openxmlformats.org/officeDocument/2006/relationships/tags" Target="../tags/tag249.xml"/><Relationship Id="rId5" Type="http://schemas.openxmlformats.org/officeDocument/2006/relationships/image" Target="../media/image44.emf"/><Relationship Id="rId4" Type="http://schemas.openxmlformats.org/officeDocument/2006/relationships/oleObject" Target="../embeddings/oleObject129.bin"/></Relationships>
</file>

<file path=ppt/slides/_rels/slide8.xml.rels><?xml version="1.0" encoding="UTF-8" standalone="yes"?>
<Relationships xmlns="http://schemas.openxmlformats.org/package/2006/relationships"><Relationship Id="rId8" Type="http://schemas.openxmlformats.org/officeDocument/2006/relationships/tags" Target="../tags/tag257.xml"/><Relationship Id="rId13" Type="http://schemas.openxmlformats.org/officeDocument/2006/relationships/image" Target="../media/image48.jpeg"/><Relationship Id="rId18" Type="http://schemas.openxmlformats.org/officeDocument/2006/relationships/image" Target="../media/image53.png"/><Relationship Id="rId3" Type="http://schemas.openxmlformats.org/officeDocument/2006/relationships/tags" Target="../tags/tag252.xml"/><Relationship Id="rId21" Type="http://schemas.openxmlformats.org/officeDocument/2006/relationships/image" Target="../media/image56.svg"/><Relationship Id="rId7" Type="http://schemas.openxmlformats.org/officeDocument/2006/relationships/tags" Target="../tags/tag256.xml"/><Relationship Id="rId12" Type="http://schemas.openxmlformats.org/officeDocument/2006/relationships/image" Target="../media/image47.jpeg"/><Relationship Id="rId17" Type="http://schemas.openxmlformats.org/officeDocument/2006/relationships/image" Target="../media/image52.svg"/><Relationship Id="rId2" Type="http://schemas.openxmlformats.org/officeDocument/2006/relationships/tags" Target="../tags/tag251.xml"/><Relationship Id="rId16" Type="http://schemas.openxmlformats.org/officeDocument/2006/relationships/image" Target="../media/image51.png"/><Relationship Id="rId20" Type="http://schemas.openxmlformats.org/officeDocument/2006/relationships/image" Target="../media/image55.png"/><Relationship Id="rId1" Type="http://schemas.openxmlformats.org/officeDocument/2006/relationships/tags" Target="../tags/tag250.xml"/><Relationship Id="rId6" Type="http://schemas.openxmlformats.org/officeDocument/2006/relationships/tags" Target="../tags/tag255.xml"/><Relationship Id="rId11" Type="http://schemas.openxmlformats.org/officeDocument/2006/relationships/image" Target="../media/image46.png"/><Relationship Id="rId5" Type="http://schemas.openxmlformats.org/officeDocument/2006/relationships/tags" Target="../tags/tag254.xml"/><Relationship Id="rId15" Type="http://schemas.openxmlformats.org/officeDocument/2006/relationships/image" Target="../media/image50.png"/><Relationship Id="rId23" Type="http://schemas.openxmlformats.org/officeDocument/2006/relationships/image" Target="../media/image58.svg"/><Relationship Id="rId10" Type="http://schemas.openxmlformats.org/officeDocument/2006/relationships/image" Target="../media/image45.png"/><Relationship Id="rId19" Type="http://schemas.openxmlformats.org/officeDocument/2006/relationships/image" Target="../media/image54.svg"/><Relationship Id="rId4" Type="http://schemas.openxmlformats.org/officeDocument/2006/relationships/tags" Target="../tags/tag253.xml"/><Relationship Id="rId9" Type="http://schemas.openxmlformats.org/officeDocument/2006/relationships/slideLayout" Target="../slideLayouts/slideLayout93.xml"/><Relationship Id="rId14" Type="http://schemas.openxmlformats.org/officeDocument/2006/relationships/image" Target="../media/image49.jpeg"/><Relationship Id="rId22" Type="http://schemas.openxmlformats.org/officeDocument/2006/relationships/image" Target="../media/image5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3.xml"/><Relationship Id="rId2" Type="http://schemas.openxmlformats.org/officeDocument/2006/relationships/tags" Target="../tags/tag259.xml"/><Relationship Id="rId1" Type="http://schemas.openxmlformats.org/officeDocument/2006/relationships/tags" Target="../tags/tag258.xml"/><Relationship Id="rId5" Type="http://schemas.openxmlformats.org/officeDocument/2006/relationships/slide" Target="slide5.xml"/><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xml"/><Relationship Id="rId1" Type="http://schemas.openxmlformats.org/officeDocument/2006/relationships/slideLayout" Target="../slideLayouts/slideLayout93.xml"/><Relationship Id="rId6" Type="http://schemas.openxmlformats.org/officeDocument/2006/relationships/image" Target="../media/image62.png"/><Relationship Id="rId5" Type="http://schemas.openxmlformats.org/officeDocument/2006/relationships/image" Target="../media/image61.jpeg"/><Relationship Id="rId4" Type="http://schemas.openxmlformats.org/officeDocument/2006/relationships/image" Target="../media/image60.jpeg"/></Relationships>
</file>

<file path=ppt/slides/_rels/slide1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tags" Target="../tags/tag262.xml"/><Relationship Id="rId7" Type="http://schemas.openxmlformats.org/officeDocument/2006/relationships/image" Target="../media/image64.png"/><Relationship Id="rId2" Type="http://schemas.openxmlformats.org/officeDocument/2006/relationships/tags" Target="../tags/tag261.xml"/><Relationship Id="rId1" Type="http://schemas.openxmlformats.org/officeDocument/2006/relationships/tags" Target="../tags/tag260.xml"/><Relationship Id="rId6" Type="http://schemas.openxmlformats.org/officeDocument/2006/relationships/image" Target="../media/image63.png"/><Relationship Id="rId5" Type="http://schemas.openxmlformats.org/officeDocument/2006/relationships/notesSlide" Target="../notesSlides/notesSlide8.xml"/><Relationship Id="rId4" Type="http://schemas.openxmlformats.org/officeDocument/2006/relationships/slideLayout" Target="../slideLayouts/slideLayout93.xml"/></Relationships>
</file>

<file path=ppt/slides/_rels/slide12.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2.svg"/><Relationship Id="rId3" Type="http://schemas.openxmlformats.org/officeDocument/2006/relationships/notesSlide" Target="../notesSlides/notesSlide9.xml"/><Relationship Id="rId7" Type="http://schemas.openxmlformats.org/officeDocument/2006/relationships/image" Target="../media/image66.png"/><Relationship Id="rId12" Type="http://schemas.openxmlformats.org/officeDocument/2006/relationships/image" Target="../media/image71.png"/><Relationship Id="rId17" Type="http://schemas.openxmlformats.org/officeDocument/2006/relationships/image" Target="../media/image75.svg"/><Relationship Id="rId2" Type="http://schemas.openxmlformats.org/officeDocument/2006/relationships/slideLayout" Target="../slideLayouts/slideLayout96.xml"/><Relationship Id="rId16" Type="http://schemas.openxmlformats.org/officeDocument/2006/relationships/image" Target="../media/image74.png"/><Relationship Id="rId1" Type="http://schemas.openxmlformats.org/officeDocument/2006/relationships/tags" Target="../tags/tag263.xml"/><Relationship Id="rId6" Type="http://schemas.openxmlformats.org/officeDocument/2006/relationships/hyperlink" Target="https://spa.gy/6ckKSCq" TargetMode="External"/><Relationship Id="rId11" Type="http://schemas.openxmlformats.org/officeDocument/2006/relationships/image" Target="../media/image70.svg"/><Relationship Id="rId5" Type="http://schemas.openxmlformats.org/officeDocument/2006/relationships/image" Target="../media/image65.emf"/><Relationship Id="rId15" Type="http://schemas.openxmlformats.org/officeDocument/2006/relationships/slide" Target="slide24.xml"/><Relationship Id="rId10" Type="http://schemas.openxmlformats.org/officeDocument/2006/relationships/image" Target="../media/image69.png"/><Relationship Id="rId4" Type="http://schemas.openxmlformats.org/officeDocument/2006/relationships/oleObject" Target="../embeddings/oleObject130.bin"/><Relationship Id="rId9" Type="http://schemas.openxmlformats.org/officeDocument/2006/relationships/image" Target="../media/image68.svg"/><Relationship Id="rId14" Type="http://schemas.openxmlformats.org/officeDocument/2006/relationships/image" Target="../media/image73.png"/></Relationships>
</file>

<file path=ppt/slides/_rels/slide13.xml.rels><?xml version="1.0" encoding="UTF-8" standalone="yes"?>
<Relationships xmlns="http://schemas.openxmlformats.org/package/2006/relationships"><Relationship Id="rId8" Type="http://schemas.openxmlformats.org/officeDocument/2006/relationships/image" Target="../media/image78.svg"/><Relationship Id="rId13" Type="http://schemas.openxmlformats.org/officeDocument/2006/relationships/image" Target="../media/image83.png"/><Relationship Id="rId3" Type="http://schemas.openxmlformats.org/officeDocument/2006/relationships/notesSlide" Target="../notesSlides/notesSlide10.xml"/><Relationship Id="rId7" Type="http://schemas.openxmlformats.org/officeDocument/2006/relationships/image" Target="../media/image77.png"/><Relationship Id="rId12" Type="http://schemas.openxmlformats.org/officeDocument/2006/relationships/image" Target="../media/image82.svg"/><Relationship Id="rId2" Type="http://schemas.openxmlformats.org/officeDocument/2006/relationships/slideLayout" Target="../slideLayouts/slideLayout96.xml"/><Relationship Id="rId1" Type="http://schemas.openxmlformats.org/officeDocument/2006/relationships/tags" Target="../tags/tag264.xml"/><Relationship Id="rId6" Type="http://schemas.openxmlformats.org/officeDocument/2006/relationships/image" Target="../media/image76.png"/><Relationship Id="rId11" Type="http://schemas.openxmlformats.org/officeDocument/2006/relationships/image" Target="../media/image81.png"/><Relationship Id="rId5" Type="http://schemas.openxmlformats.org/officeDocument/2006/relationships/image" Target="../media/image65.emf"/><Relationship Id="rId15" Type="http://schemas.openxmlformats.org/officeDocument/2006/relationships/image" Target="../media/image73.png"/><Relationship Id="rId10" Type="http://schemas.openxmlformats.org/officeDocument/2006/relationships/image" Target="../media/image80.svg"/><Relationship Id="rId4" Type="http://schemas.openxmlformats.org/officeDocument/2006/relationships/oleObject" Target="../embeddings/oleObject131.bin"/><Relationship Id="rId9" Type="http://schemas.openxmlformats.org/officeDocument/2006/relationships/image" Target="../media/image79.png"/><Relationship Id="rId14" Type="http://schemas.openxmlformats.org/officeDocument/2006/relationships/image" Target="../media/image84.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58.svg"/><Relationship Id="rId2" Type="http://schemas.openxmlformats.org/officeDocument/2006/relationships/slideLayout" Target="../slideLayouts/slideLayout95.xml"/><Relationship Id="rId1" Type="http://schemas.openxmlformats.org/officeDocument/2006/relationships/tags" Target="../tags/tag265.xml"/><Relationship Id="rId6" Type="http://schemas.openxmlformats.org/officeDocument/2006/relationships/image" Target="../media/image57.png"/><Relationship Id="rId5" Type="http://schemas.openxmlformats.org/officeDocument/2006/relationships/image" Target="../media/image65.emf"/><Relationship Id="rId4" Type="http://schemas.openxmlformats.org/officeDocument/2006/relationships/oleObject" Target="../embeddings/oleObject132.bin"/></Relationships>
</file>

<file path=ppt/slides/_rels/slide16.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notesSlide" Target="../notesSlides/notesSlide13.xml"/><Relationship Id="rId1" Type="http://schemas.openxmlformats.org/officeDocument/2006/relationships/slideLayout" Target="../slideLayouts/slideLayout95.xml"/><Relationship Id="rId6" Type="http://schemas.openxmlformats.org/officeDocument/2006/relationships/image" Target="../media/image88.png"/><Relationship Id="rId5" Type="http://schemas.openxmlformats.org/officeDocument/2006/relationships/image" Target="../media/image87.png"/><Relationship Id="rId10" Type="http://schemas.microsoft.com/office/2007/relationships/hdphoto" Target="../media/hdphoto5.wdp"/><Relationship Id="rId4" Type="http://schemas.openxmlformats.org/officeDocument/2006/relationships/image" Target="../media/image86.png"/><Relationship Id="rId9" Type="http://schemas.openxmlformats.org/officeDocument/2006/relationships/image" Target="../media/image90.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93.xml"/><Relationship Id="rId1" Type="http://schemas.openxmlformats.org/officeDocument/2006/relationships/tags" Target="../tags/tag266.xml"/><Relationship Id="rId5" Type="http://schemas.openxmlformats.org/officeDocument/2006/relationships/image" Target="../media/image65.emf"/><Relationship Id="rId4" Type="http://schemas.openxmlformats.org/officeDocument/2006/relationships/oleObject" Target="../embeddings/oleObject133.bin"/></Relationships>
</file>

<file path=ppt/slides/_rels/slide18.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image" Target="../media/image102.svg"/><Relationship Id="rId3" Type="http://schemas.openxmlformats.org/officeDocument/2006/relationships/image" Target="../media/image92.svg"/><Relationship Id="rId7" Type="http://schemas.openxmlformats.org/officeDocument/2006/relationships/image" Target="../media/image96.svg"/><Relationship Id="rId12" Type="http://schemas.openxmlformats.org/officeDocument/2006/relationships/image" Target="../media/image101.png"/><Relationship Id="rId2" Type="http://schemas.openxmlformats.org/officeDocument/2006/relationships/image" Target="../media/image91.png"/><Relationship Id="rId1" Type="http://schemas.openxmlformats.org/officeDocument/2006/relationships/slideLayout" Target="../slideLayouts/slideLayout93.xml"/><Relationship Id="rId6" Type="http://schemas.openxmlformats.org/officeDocument/2006/relationships/image" Target="../media/image95.png"/><Relationship Id="rId11" Type="http://schemas.openxmlformats.org/officeDocument/2006/relationships/image" Target="../media/image100.svg"/><Relationship Id="rId5" Type="http://schemas.openxmlformats.org/officeDocument/2006/relationships/image" Target="../media/image94.svg"/><Relationship Id="rId10" Type="http://schemas.openxmlformats.org/officeDocument/2006/relationships/image" Target="../media/image99.png"/><Relationship Id="rId4" Type="http://schemas.openxmlformats.org/officeDocument/2006/relationships/image" Target="../media/image93.png"/><Relationship Id="rId9" Type="http://schemas.openxmlformats.org/officeDocument/2006/relationships/image" Target="../media/image98.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3.xml"/></Relationships>
</file>

<file path=ppt/slides/_rels/slide20.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110.svg"/><Relationship Id="rId3" Type="http://schemas.openxmlformats.org/officeDocument/2006/relationships/notesSlide" Target="../notesSlides/notesSlide16.xml"/><Relationship Id="rId7" Type="http://schemas.microsoft.com/office/2007/relationships/hdphoto" Target="../media/hdphoto7.wdp"/><Relationship Id="rId12" Type="http://schemas.openxmlformats.org/officeDocument/2006/relationships/image" Target="../media/image109.png"/><Relationship Id="rId2" Type="http://schemas.openxmlformats.org/officeDocument/2006/relationships/slideLayout" Target="../slideLayouts/slideLayout93.xml"/><Relationship Id="rId1" Type="http://schemas.openxmlformats.org/officeDocument/2006/relationships/tags" Target="../tags/tag267.xml"/><Relationship Id="rId6" Type="http://schemas.openxmlformats.org/officeDocument/2006/relationships/image" Target="../media/image104.png"/><Relationship Id="rId11" Type="http://schemas.openxmlformats.org/officeDocument/2006/relationships/image" Target="../media/image108.svg"/><Relationship Id="rId5" Type="http://schemas.microsoft.com/office/2007/relationships/hdphoto" Target="../media/hdphoto6.wdp"/><Relationship Id="rId10" Type="http://schemas.openxmlformats.org/officeDocument/2006/relationships/image" Target="../media/image107.png"/><Relationship Id="rId4" Type="http://schemas.openxmlformats.org/officeDocument/2006/relationships/image" Target="../media/image103.png"/><Relationship Id="rId9" Type="http://schemas.openxmlformats.org/officeDocument/2006/relationships/image" Target="../media/image106.sv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2.xml"/><Relationship Id="rId1" Type="http://schemas.openxmlformats.org/officeDocument/2006/relationships/tags" Target="../tags/tag268.xml"/><Relationship Id="rId6" Type="http://schemas.openxmlformats.org/officeDocument/2006/relationships/image" Target="../media/image111.jpeg"/><Relationship Id="rId5" Type="http://schemas.openxmlformats.org/officeDocument/2006/relationships/image" Target="../media/image65.emf"/><Relationship Id="rId4" Type="http://schemas.openxmlformats.org/officeDocument/2006/relationships/oleObject" Target="../embeddings/oleObject134.bin"/></Relationships>
</file>

<file path=ppt/slides/_rels/slide22.xml.rels><?xml version="1.0" encoding="UTF-8" standalone="yes"?>
<Relationships xmlns="http://schemas.openxmlformats.org/package/2006/relationships"><Relationship Id="rId8" Type="http://schemas.openxmlformats.org/officeDocument/2006/relationships/tags" Target="../tags/tag276.xml"/><Relationship Id="rId13" Type="http://schemas.openxmlformats.org/officeDocument/2006/relationships/chart" Target="../charts/chart1.xml"/><Relationship Id="rId3" Type="http://schemas.openxmlformats.org/officeDocument/2006/relationships/tags" Target="../tags/tag271.xml"/><Relationship Id="rId7" Type="http://schemas.openxmlformats.org/officeDocument/2006/relationships/tags" Target="../tags/tag275.xml"/><Relationship Id="rId12" Type="http://schemas.openxmlformats.org/officeDocument/2006/relationships/image" Target="../media/image113.png"/><Relationship Id="rId2" Type="http://schemas.openxmlformats.org/officeDocument/2006/relationships/tags" Target="../tags/tag270.xml"/><Relationship Id="rId1" Type="http://schemas.openxmlformats.org/officeDocument/2006/relationships/tags" Target="../tags/tag269.xml"/><Relationship Id="rId6" Type="http://schemas.openxmlformats.org/officeDocument/2006/relationships/tags" Target="../tags/tag274.xml"/><Relationship Id="rId11" Type="http://schemas.openxmlformats.org/officeDocument/2006/relationships/image" Target="../media/image112.png"/><Relationship Id="rId5" Type="http://schemas.openxmlformats.org/officeDocument/2006/relationships/tags" Target="../tags/tag273.xml"/><Relationship Id="rId10" Type="http://schemas.openxmlformats.org/officeDocument/2006/relationships/slideLayout" Target="../slideLayouts/slideLayout93.xml"/><Relationship Id="rId4" Type="http://schemas.openxmlformats.org/officeDocument/2006/relationships/tags" Target="../tags/tag272.xml"/><Relationship Id="rId9" Type="http://schemas.openxmlformats.org/officeDocument/2006/relationships/tags" Target="../tags/tag277.xml"/></Relationships>
</file>

<file path=ppt/slides/_rels/slide23.xml.rels><?xml version="1.0" encoding="UTF-8" standalone="yes"?>
<Relationships xmlns="http://schemas.openxmlformats.org/package/2006/relationships"><Relationship Id="rId8" Type="http://schemas.openxmlformats.org/officeDocument/2006/relationships/image" Target="../media/image116.emf"/><Relationship Id="rId13" Type="http://schemas.openxmlformats.org/officeDocument/2006/relationships/image" Target="../media/image121.png"/><Relationship Id="rId3" Type="http://schemas.openxmlformats.org/officeDocument/2006/relationships/slideLayout" Target="../slideLayouts/slideLayout169.xml"/><Relationship Id="rId7" Type="http://schemas.openxmlformats.org/officeDocument/2006/relationships/image" Target="../media/image115.png"/><Relationship Id="rId12" Type="http://schemas.openxmlformats.org/officeDocument/2006/relationships/image" Target="../media/image120.png"/><Relationship Id="rId2" Type="http://schemas.openxmlformats.org/officeDocument/2006/relationships/tags" Target="../tags/tag279.xml"/><Relationship Id="rId16" Type="http://schemas.openxmlformats.org/officeDocument/2006/relationships/image" Target="../media/image124.png"/><Relationship Id="rId1" Type="http://schemas.openxmlformats.org/officeDocument/2006/relationships/tags" Target="../tags/tag278.xml"/><Relationship Id="rId6" Type="http://schemas.openxmlformats.org/officeDocument/2006/relationships/image" Target="../media/image114.emf"/><Relationship Id="rId11" Type="http://schemas.openxmlformats.org/officeDocument/2006/relationships/image" Target="../media/image119.jpeg"/><Relationship Id="rId5" Type="http://schemas.openxmlformats.org/officeDocument/2006/relationships/oleObject" Target="../embeddings/oleObject135.bin"/><Relationship Id="rId15" Type="http://schemas.openxmlformats.org/officeDocument/2006/relationships/image" Target="../media/image123.jpeg"/><Relationship Id="rId10" Type="http://schemas.openxmlformats.org/officeDocument/2006/relationships/image" Target="../media/image118.png"/><Relationship Id="rId4" Type="http://schemas.openxmlformats.org/officeDocument/2006/relationships/notesSlide" Target="../notesSlides/notesSlide18.xml"/><Relationship Id="rId9" Type="http://schemas.openxmlformats.org/officeDocument/2006/relationships/image" Target="../media/image117.png"/><Relationship Id="rId14" Type="http://schemas.openxmlformats.org/officeDocument/2006/relationships/image" Target="../media/image122.png"/></Relationships>
</file>

<file path=ppt/slides/_rels/slide24.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image" Target="../media/image132.svg"/><Relationship Id="rId3" Type="http://schemas.openxmlformats.org/officeDocument/2006/relationships/notesSlide" Target="../notesSlides/notesSlide19.xml"/><Relationship Id="rId7" Type="http://schemas.openxmlformats.org/officeDocument/2006/relationships/image" Target="../media/image126.svg"/><Relationship Id="rId12" Type="http://schemas.openxmlformats.org/officeDocument/2006/relationships/image" Target="../media/image131.png"/><Relationship Id="rId2" Type="http://schemas.openxmlformats.org/officeDocument/2006/relationships/slideLayout" Target="../slideLayouts/slideLayout169.xml"/><Relationship Id="rId1" Type="http://schemas.openxmlformats.org/officeDocument/2006/relationships/tags" Target="../tags/tag280.xml"/><Relationship Id="rId6" Type="http://schemas.openxmlformats.org/officeDocument/2006/relationships/image" Target="../media/image125.png"/><Relationship Id="rId11" Type="http://schemas.openxmlformats.org/officeDocument/2006/relationships/image" Target="../media/image130.svg"/><Relationship Id="rId5" Type="http://schemas.openxmlformats.org/officeDocument/2006/relationships/image" Target="../media/image65.emf"/><Relationship Id="rId15" Type="http://schemas.openxmlformats.org/officeDocument/2006/relationships/image" Target="../media/image134.svg"/><Relationship Id="rId10" Type="http://schemas.openxmlformats.org/officeDocument/2006/relationships/image" Target="../media/image129.png"/><Relationship Id="rId4" Type="http://schemas.openxmlformats.org/officeDocument/2006/relationships/oleObject" Target="../embeddings/oleObject136.bin"/><Relationship Id="rId9" Type="http://schemas.openxmlformats.org/officeDocument/2006/relationships/image" Target="../media/image128.svg"/><Relationship Id="rId14" Type="http://schemas.openxmlformats.org/officeDocument/2006/relationships/image" Target="../media/image133.png"/></Relationships>
</file>

<file path=ppt/slides/_rels/slide25.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tags" Target="../tags/tag283.xml"/><Relationship Id="rId7" Type="http://schemas.openxmlformats.org/officeDocument/2006/relationships/image" Target="../media/image137.png"/><Relationship Id="rId2" Type="http://schemas.openxmlformats.org/officeDocument/2006/relationships/tags" Target="../tags/tag282.xml"/><Relationship Id="rId1" Type="http://schemas.openxmlformats.org/officeDocument/2006/relationships/tags" Target="../tags/tag281.xml"/><Relationship Id="rId6" Type="http://schemas.openxmlformats.org/officeDocument/2006/relationships/image" Target="../media/image136.jpeg"/><Relationship Id="rId5" Type="http://schemas.openxmlformats.org/officeDocument/2006/relationships/image" Target="../media/image135.jpeg"/><Relationship Id="rId4" Type="http://schemas.openxmlformats.org/officeDocument/2006/relationships/slideLayout" Target="../slideLayouts/slideLayout93.xml"/></Relationships>
</file>

<file path=ppt/slides/_rels/slide2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20.xml"/><Relationship Id="rId1" Type="http://schemas.openxmlformats.org/officeDocument/2006/relationships/slideLayout" Target="../slideLayouts/slideLayout93.xml"/></Relationships>
</file>

<file path=ppt/slides/_rels/slide27.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image" Target="../media/image63.png"/><Relationship Id="rId7" Type="http://schemas.openxmlformats.org/officeDocument/2006/relationships/image" Target="../media/image141.svg"/><Relationship Id="rId2" Type="http://schemas.openxmlformats.org/officeDocument/2006/relationships/notesSlide" Target="../notesSlides/notesSlide21.xml"/><Relationship Id="rId1" Type="http://schemas.openxmlformats.org/officeDocument/2006/relationships/slideLayout" Target="../slideLayouts/slideLayout93.xml"/><Relationship Id="rId6" Type="http://schemas.openxmlformats.org/officeDocument/2006/relationships/image" Target="../media/image140.png"/><Relationship Id="rId5" Type="http://schemas.openxmlformats.org/officeDocument/2006/relationships/image" Target="../media/image139.svg"/><Relationship Id="rId4" Type="http://schemas.openxmlformats.org/officeDocument/2006/relationships/image" Target="../media/image138.png"/></Relationships>
</file>

<file path=ppt/slides/_rels/slide28.xml.rels><?xml version="1.0" encoding="UTF-8" standalone="yes"?>
<Relationships xmlns="http://schemas.openxmlformats.org/package/2006/relationships"><Relationship Id="rId8" Type="http://schemas.openxmlformats.org/officeDocument/2006/relationships/image" Target="../media/image146.png"/><Relationship Id="rId3" Type="http://schemas.openxmlformats.org/officeDocument/2006/relationships/slide" Target="slide5.xml"/><Relationship Id="rId7" Type="http://schemas.openxmlformats.org/officeDocument/2006/relationships/image" Target="../media/image145.svg"/><Relationship Id="rId2" Type="http://schemas.openxmlformats.org/officeDocument/2006/relationships/notesSlide" Target="../notesSlides/notesSlide22.xml"/><Relationship Id="rId1" Type="http://schemas.openxmlformats.org/officeDocument/2006/relationships/slideLayout" Target="../slideLayouts/slideLayout93.xml"/><Relationship Id="rId6" Type="http://schemas.openxmlformats.org/officeDocument/2006/relationships/image" Target="../media/image144.png"/><Relationship Id="rId11" Type="http://schemas.openxmlformats.org/officeDocument/2006/relationships/image" Target="../media/image149.svg"/><Relationship Id="rId5" Type="http://schemas.openxmlformats.org/officeDocument/2006/relationships/image" Target="../media/image143.svg"/><Relationship Id="rId10" Type="http://schemas.openxmlformats.org/officeDocument/2006/relationships/image" Target="../media/image148.png"/><Relationship Id="rId4" Type="http://schemas.openxmlformats.org/officeDocument/2006/relationships/image" Target="../media/image142.png"/><Relationship Id="rId9" Type="http://schemas.openxmlformats.org/officeDocument/2006/relationships/image" Target="../media/image147.svg"/></Relationships>
</file>

<file path=ppt/slides/_rels/slide29.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9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normAutofit fontScale="92500"/>
          </a:bodyPr>
          <a:lstStyle/>
          <a:p>
            <a:r>
              <a:rPr lang="en-US" dirty="0"/>
              <a:t>Retail Portfolio Management Group</a:t>
            </a:r>
          </a:p>
        </p:txBody>
      </p:sp>
      <p:sp>
        <p:nvSpPr>
          <p:cNvPr id="3" name="Text Placeholder 2"/>
          <p:cNvSpPr>
            <a:spLocks noGrp="1"/>
          </p:cNvSpPr>
          <p:nvPr>
            <p:ph type="body" sz="quarter" idx="14"/>
          </p:nvPr>
        </p:nvSpPr>
        <p:spPr/>
        <p:txBody>
          <a:bodyPr/>
          <a:lstStyle/>
          <a:p>
            <a:pPr algn="r"/>
            <a:r>
              <a:rPr lang="en-US" dirty="0">
                <a:solidFill>
                  <a:schemeClr val="accent1"/>
                </a:solidFill>
              </a:rPr>
              <a:t>An Overview</a:t>
            </a:r>
          </a:p>
        </p:txBody>
      </p:sp>
      <p:sp>
        <p:nvSpPr>
          <p:cNvPr id="5" name="Text Placeholder 2"/>
          <p:cNvSpPr txBox="1">
            <a:spLocks/>
          </p:cNvSpPr>
          <p:nvPr/>
        </p:nvSpPr>
        <p:spPr>
          <a:xfrm>
            <a:off x="8954328" y="4665620"/>
            <a:ext cx="2533913" cy="369511"/>
          </a:xfrm>
          <a:prstGeom prst="rect">
            <a:avLst/>
          </a:prstGeom>
        </p:spPr>
        <p:txBody>
          <a:bodyPr>
            <a:normAutofit/>
          </a:bodyPr>
          <a:lstStyle>
            <a:lvl1pPr marL="0" indent="0" algn="l" defTabSz="914400" rtl="0" eaLnBrk="1" latinLnBrk="0" hangingPunct="1">
              <a:lnSpc>
                <a:spcPct val="90000"/>
              </a:lnSpc>
              <a:spcBef>
                <a:spcPts val="1000"/>
              </a:spcBef>
              <a:buFontTx/>
              <a:buNone/>
              <a:defRPr sz="2600" b="0" i="0" kern="1200" spc="-40" baseline="0">
                <a:solidFill>
                  <a:srgbClr val="231F20"/>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1800" b="1" dirty="0">
                <a:solidFill>
                  <a:srgbClr val="97144D"/>
                </a:solidFill>
              </a:rPr>
              <a:t>June 24, 2025</a:t>
            </a:r>
            <a:endParaRPr lang="en-IN" sz="1800" b="1" dirty="0">
              <a:solidFill>
                <a:srgbClr val="97144D"/>
              </a:solidFill>
            </a:endParaRPr>
          </a:p>
        </p:txBody>
      </p:sp>
    </p:spTree>
    <p:extLst>
      <p:ext uri="{BB962C8B-B14F-4D97-AF65-F5344CB8AC3E}">
        <p14:creationId xmlns:p14="http://schemas.microsoft.com/office/powerpoint/2010/main" val="2345525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
            <a:extLst>
              <a:ext uri="{FF2B5EF4-FFF2-40B4-BE49-F238E27FC236}">
                <a16:creationId xmlns:a16="http://schemas.microsoft.com/office/drawing/2014/main" id="{961B4882-8C8A-B6B3-DD20-753FC77A4132}"/>
              </a:ext>
            </a:extLst>
          </p:cNvPr>
          <p:cNvSpPr txBox="1">
            <a:spLocks/>
          </p:cNvSpPr>
          <p:nvPr/>
        </p:nvSpPr>
        <p:spPr>
          <a:xfrm>
            <a:off x="270898" y="311437"/>
            <a:ext cx="11650204" cy="3877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2400" kern="1200">
                <a:solidFill>
                  <a:srgbClr val="FFFFFF"/>
                </a:solidFill>
                <a:latin typeface="+mj-lt"/>
                <a:ea typeface="+mj-ea"/>
                <a:cs typeface="+mj-cs"/>
                <a:sym typeface="Trebuchet MS" panose="020B0603020202020204" pitchFamily="34" charset="0"/>
              </a:defRPr>
            </a:lvl1pPr>
          </a:lstStyle>
          <a:p>
            <a:pPr marL="0" marR="0" lvl="0" indent="0" algn="l" defTabSz="914400" rtl="0" eaLnBrk="1" fontAlgn="auto" latinLnBrk="0" hangingPunct="1">
              <a:lnSpc>
                <a:spcPct val="90000"/>
              </a:lnSpc>
              <a:spcBef>
                <a:spcPct val="0"/>
              </a:spcBef>
              <a:spcAft>
                <a:spcPts val="0"/>
              </a:spcAft>
              <a:buClrTx/>
              <a:buSzPct val="100000"/>
              <a:buFont typeface="Trebuchet MS" panose="020B0603020202020204" pitchFamily="34" charset="0"/>
              <a:buChar char="​"/>
              <a:tabLst/>
              <a:defRPr/>
            </a:pPr>
            <a:r>
              <a:rPr kumimoji="0" lang="en-US" sz="2800" b="1" i="0" u="none" strike="noStrike" kern="1200" cap="none" spc="0" normalizeH="0" baseline="0" noProof="0" dirty="0">
                <a:ln>
                  <a:noFill/>
                </a:ln>
                <a:solidFill>
                  <a:schemeClr val="accent1"/>
                </a:solidFill>
                <a:effectLst/>
                <a:uLnTx/>
                <a:uFillTx/>
                <a:ea typeface="+mj-ea"/>
                <a:cs typeface="+mj-cs"/>
                <a:sym typeface="Trebuchet MS" panose="020B0603020202020204" pitchFamily="34" charset="0"/>
              </a:rPr>
              <a:t>Retail Portfolio Management Group</a:t>
            </a:r>
            <a:r>
              <a:rPr lang="en-US" sz="2800" b="1" dirty="0">
                <a:solidFill>
                  <a:schemeClr val="accent1"/>
                </a:solidFill>
              </a:rPr>
              <a:t>: GOALS</a:t>
            </a:r>
            <a:endParaRPr kumimoji="0" lang="en-US" sz="2800" b="1" i="0" u="none" strike="noStrike" kern="1200" cap="none" spc="0" normalizeH="0" baseline="0" noProof="0" dirty="0">
              <a:ln>
                <a:noFill/>
              </a:ln>
              <a:solidFill>
                <a:schemeClr val="accent1"/>
              </a:solidFill>
              <a:effectLst/>
              <a:uLnTx/>
              <a:uFillTx/>
              <a:ea typeface="+mj-ea"/>
              <a:cs typeface="+mj-cs"/>
              <a:sym typeface="Trebuchet MS" panose="020B0603020202020204" pitchFamily="34" charset="0"/>
            </a:endParaRPr>
          </a:p>
        </p:txBody>
      </p:sp>
      <p:sp>
        <p:nvSpPr>
          <p:cNvPr id="15" name="TextBox 14">
            <a:extLst>
              <a:ext uri="{FF2B5EF4-FFF2-40B4-BE49-F238E27FC236}">
                <a16:creationId xmlns:a16="http://schemas.microsoft.com/office/drawing/2014/main" id="{D98205D1-4C65-81CC-2FB5-3F4B4D7EC5CF}"/>
              </a:ext>
            </a:extLst>
          </p:cNvPr>
          <p:cNvSpPr txBox="1"/>
          <p:nvPr/>
        </p:nvSpPr>
        <p:spPr>
          <a:xfrm>
            <a:off x="3760232" y="4350399"/>
            <a:ext cx="2508963" cy="95410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151200" marR="0" lvl="1" algn="l" defTabSz="914400" rtl="0" eaLnBrk="1" fontAlgn="auto" latinLnBrk="0" hangingPunct="1">
              <a:lnSpc>
                <a:spcPct val="100000"/>
              </a:lnSpc>
              <a:spcBef>
                <a:spcPts val="0"/>
              </a:spcBef>
              <a:spcAft>
                <a:spcPts val="0"/>
              </a:spcAft>
              <a:buClr>
                <a:srgbClr val="97154D"/>
              </a:buClr>
              <a:buSzTx/>
              <a:tabLst/>
              <a:defRPr/>
            </a:pPr>
            <a:r>
              <a:rPr kumimoji="0" lang="en-US" sz="2800" b="0" i="0" u="none" strike="noStrike" kern="1200" cap="none" spc="0" normalizeH="0" baseline="0" noProof="0" dirty="0">
                <a:ln>
                  <a:noFill/>
                </a:ln>
                <a:solidFill>
                  <a:srgbClr val="710F3A"/>
                </a:solidFill>
                <a:effectLst/>
                <a:uLnTx/>
                <a:uFillTx/>
                <a:latin typeface="Arial"/>
                <a:ea typeface="+mn-ea"/>
                <a:cs typeface="+mn-cs"/>
              </a:rPr>
              <a:t>Profitability </a:t>
            </a:r>
          </a:p>
          <a:p>
            <a:pPr marL="151200" marR="0" lvl="1" algn="l" defTabSz="914400" rtl="0" eaLnBrk="1" fontAlgn="auto" latinLnBrk="0" hangingPunct="1">
              <a:lnSpc>
                <a:spcPct val="100000"/>
              </a:lnSpc>
              <a:spcBef>
                <a:spcPts val="0"/>
              </a:spcBef>
              <a:spcAft>
                <a:spcPts val="0"/>
              </a:spcAft>
              <a:buClr>
                <a:srgbClr val="97154D"/>
              </a:buClr>
              <a:buSzTx/>
              <a:tabLst/>
              <a:defRPr/>
            </a:pPr>
            <a:r>
              <a:rPr kumimoji="0" lang="en-US" sz="2800" b="0" i="0" u="none" strike="noStrike" kern="1200" cap="none" spc="0" normalizeH="0" baseline="0" noProof="0" dirty="0">
                <a:ln>
                  <a:noFill/>
                </a:ln>
                <a:solidFill>
                  <a:srgbClr val="710F3A"/>
                </a:solidFill>
                <a:effectLst/>
                <a:uLnTx/>
                <a:uFillTx/>
                <a:latin typeface="Arial"/>
                <a:ea typeface="+mn-ea"/>
                <a:cs typeface="+mn-cs"/>
              </a:rPr>
              <a:t>Quality</a:t>
            </a:r>
          </a:p>
        </p:txBody>
      </p:sp>
      <p:sp>
        <p:nvSpPr>
          <p:cNvPr id="16" name="TextBox 15">
            <a:extLst>
              <a:ext uri="{FF2B5EF4-FFF2-40B4-BE49-F238E27FC236}">
                <a16:creationId xmlns:a16="http://schemas.microsoft.com/office/drawing/2014/main" id="{CF019EC4-8EFB-774C-5CAB-35A070015BD3}"/>
              </a:ext>
            </a:extLst>
          </p:cNvPr>
          <p:cNvSpPr txBox="1"/>
          <p:nvPr/>
        </p:nvSpPr>
        <p:spPr>
          <a:xfrm>
            <a:off x="6793159" y="4350399"/>
            <a:ext cx="2712095" cy="95410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151200" marR="0" lvl="1" algn="l" defTabSz="914400" rtl="0" eaLnBrk="1" fontAlgn="auto" latinLnBrk="0" hangingPunct="1">
              <a:lnSpc>
                <a:spcPct val="100000"/>
              </a:lnSpc>
              <a:spcBef>
                <a:spcPts val="0"/>
              </a:spcBef>
              <a:spcAft>
                <a:spcPts val="0"/>
              </a:spcAft>
              <a:buClr>
                <a:srgbClr val="97154D"/>
              </a:buClr>
              <a:buSzTx/>
              <a:tabLst/>
              <a:defRPr/>
            </a:pPr>
            <a:r>
              <a:rPr kumimoji="0" lang="en-US" sz="2800" b="0" i="0" u="none" strike="noStrike" kern="1200" cap="none" spc="0" normalizeH="0" baseline="0" noProof="0" dirty="0">
                <a:ln>
                  <a:noFill/>
                </a:ln>
                <a:solidFill>
                  <a:srgbClr val="710F3A"/>
                </a:solidFill>
                <a:effectLst/>
                <a:uLnTx/>
                <a:uFillTx/>
                <a:latin typeface="Arial"/>
                <a:ea typeface="+mn-ea"/>
                <a:cs typeface="+mn-cs"/>
              </a:rPr>
              <a:t>Sensitivity </a:t>
            </a:r>
          </a:p>
          <a:p>
            <a:pPr marL="151200" marR="0" lvl="1" algn="l" defTabSz="914400" rtl="0" eaLnBrk="1" fontAlgn="auto" latinLnBrk="0" hangingPunct="1">
              <a:lnSpc>
                <a:spcPct val="100000"/>
              </a:lnSpc>
              <a:spcBef>
                <a:spcPts val="0"/>
              </a:spcBef>
              <a:spcAft>
                <a:spcPts val="0"/>
              </a:spcAft>
              <a:buClr>
                <a:srgbClr val="97154D"/>
              </a:buClr>
              <a:buSzTx/>
              <a:tabLst/>
              <a:defRPr/>
            </a:pPr>
            <a:r>
              <a:rPr kumimoji="0" lang="en-US" sz="2800" b="0" i="0" u="none" strike="noStrike" kern="1200" cap="none" spc="0" normalizeH="0" baseline="0" noProof="0" dirty="0">
                <a:ln>
                  <a:noFill/>
                </a:ln>
                <a:solidFill>
                  <a:srgbClr val="710F3A"/>
                </a:solidFill>
                <a:effectLst/>
                <a:uLnTx/>
                <a:uFillTx/>
                <a:latin typeface="Arial"/>
                <a:ea typeface="+mn-ea"/>
                <a:cs typeface="+mn-cs"/>
              </a:rPr>
              <a:t>Optimization </a:t>
            </a:r>
          </a:p>
        </p:txBody>
      </p:sp>
      <p:sp>
        <p:nvSpPr>
          <p:cNvPr id="17" name="TextBox 16">
            <a:extLst>
              <a:ext uri="{FF2B5EF4-FFF2-40B4-BE49-F238E27FC236}">
                <a16:creationId xmlns:a16="http://schemas.microsoft.com/office/drawing/2014/main" id="{6DDA8F28-2DA3-3CC9-D228-9FA889A22B16}"/>
              </a:ext>
            </a:extLst>
          </p:cNvPr>
          <p:cNvSpPr txBox="1"/>
          <p:nvPr/>
        </p:nvSpPr>
        <p:spPr>
          <a:xfrm>
            <a:off x="0" y="4458238"/>
            <a:ext cx="2905637" cy="523220"/>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151200" marR="0" lvl="1" indent="0" algn="l" defTabSz="914400" rtl="0" eaLnBrk="1" fontAlgn="auto" latinLnBrk="0" hangingPunct="1">
              <a:lnSpc>
                <a:spcPct val="100000"/>
              </a:lnSpc>
              <a:spcBef>
                <a:spcPts val="0"/>
              </a:spcBef>
              <a:spcAft>
                <a:spcPts val="0"/>
              </a:spcAft>
              <a:buClr>
                <a:srgbClr val="97154D"/>
              </a:buClr>
              <a:buSzTx/>
              <a:buFontTx/>
              <a:buNone/>
              <a:tabLst/>
              <a:defRPr/>
            </a:pPr>
            <a:r>
              <a:rPr kumimoji="0" lang="en-US" sz="2800" b="0" i="0" u="none" strike="noStrike" kern="1200" cap="none" spc="0" normalizeH="0" baseline="0" noProof="0" dirty="0">
                <a:ln>
                  <a:noFill/>
                </a:ln>
                <a:solidFill>
                  <a:srgbClr val="710F3A"/>
                </a:solidFill>
                <a:effectLst/>
                <a:uLnTx/>
                <a:uFillTx/>
                <a:latin typeface="Arial"/>
                <a:ea typeface="+mn-ea"/>
                <a:cs typeface="+mn-cs"/>
              </a:rPr>
              <a:t>Field collections</a:t>
            </a:r>
          </a:p>
        </p:txBody>
      </p:sp>
      <p:grpSp>
        <p:nvGrpSpPr>
          <p:cNvPr id="18" name="Group 17">
            <a:extLst>
              <a:ext uri="{FF2B5EF4-FFF2-40B4-BE49-F238E27FC236}">
                <a16:creationId xmlns:a16="http://schemas.microsoft.com/office/drawing/2014/main" id="{81702AEE-3E35-CD27-5148-00102BC2A314}"/>
              </a:ext>
            </a:extLst>
          </p:cNvPr>
          <p:cNvGrpSpPr/>
          <p:nvPr/>
        </p:nvGrpSpPr>
        <p:grpSpPr>
          <a:xfrm>
            <a:off x="2836461" y="4549604"/>
            <a:ext cx="431854" cy="431854"/>
            <a:chOff x="8868264" y="3789681"/>
            <a:chExt cx="431854" cy="431854"/>
          </a:xfrm>
        </p:grpSpPr>
        <p:sp>
          <p:nvSpPr>
            <p:cNvPr id="19" name="Oval 18">
              <a:extLst>
                <a:ext uri="{FF2B5EF4-FFF2-40B4-BE49-F238E27FC236}">
                  <a16:creationId xmlns:a16="http://schemas.microsoft.com/office/drawing/2014/main" id="{150B1814-8FC5-642C-A065-9B6CB91616A8}"/>
                </a:ext>
              </a:extLst>
            </p:cNvPr>
            <p:cNvSpPr/>
            <p:nvPr/>
          </p:nvSpPr>
          <p:spPr>
            <a:xfrm>
              <a:off x="8868264" y="3789681"/>
              <a:ext cx="431854" cy="431854"/>
            </a:xfrm>
            <a:prstGeom prst="ellipse">
              <a:avLst/>
            </a:prstGeom>
            <a:solidFill>
              <a:srgbClr val="FFFFFF"/>
            </a:solidFill>
            <a:ln w="9525" cap="rnd"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Arial"/>
                <a:ea typeface="+mn-ea"/>
                <a:cs typeface="+mn-cs"/>
              </a:endParaRPr>
            </a:p>
          </p:txBody>
        </p:sp>
        <p:grpSp>
          <p:nvGrpSpPr>
            <p:cNvPr id="20" name="Group 19">
              <a:extLst>
                <a:ext uri="{FF2B5EF4-FFF2-40B4-BE49-F238E27FC236}">
                  <a16:creationId xmlns:a16="http://schemas.microsoft.com/office/drawing/2014/main" id="{85DE571C-677F-21E7-C6F2-7348DE5E61D2}"/>
                </a:ext>
              </a:extLst>
            </p:cNvPr>
            <p:cNvGrpSpPr>
              <a:grpSpLocks noChangeAspect="1"/>
            </p:cNvGrpSpPr>
            <p:nvPr/>
          </p:nvGrpSpPr>
          <p:grpSpPr>
            <a:xfrm>
              <a:off x="8921948" y="3843366"/>
              <a:ext cx="324484" cy="324484"/>
              <a:chOff x="982662" y="1847850"/>
              <a:chExt cx="269875" cy="269875"/>
            </a:xfrm>
          </p:grpSpPr>
          <p:sp>
            <p:nvSpPr>
              <p:cNvPr id="21" name="Oval 50">
                <a:extLst>
                  <a:ext uri="{FF2B5EF4-FFF2-40B4-BE49-F238E27FC236}">
                    <a16:creationId xmlns:a16="http://schemas.microsoft.com/office/drawing/2014/main" id="{344FC38F-2F5C-7750-0A4F-BA588394260B}"/>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Arial"/>
                  <a:ea typeface="+mn-ea"/>
                  <a:cs typeface="+mn-cs"/>
                </a:endParaRPr>
              </a:p>
            </p:txBody>
          </p:sp>
          <p:sp>
            <p:nvSpPr>
              <p:cNvPr id="22" name="Freeform 51">
                <a:extLst>
                  <a:ext uri="{FF2B5EF4-FFF2-40B4-BE49-F238E27FC236}">
                    <a16:creationId xmlns:a16="http://schemas.microsoft.com/office/drawing/2014/main" id="{A8656A98-B6CB-90D7-8F5A-485C6FAC9611}"/>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Arial"/>
                  <a:ea typeface="+mn-ea"/>
                  <a:cs typeface="+mn-cs"/>
                </a:endParaRPr>
              </a:p>
            </p:txBody>
          </p:sp>
        </p:grpSp>
      </p:grpSp>
      <p:pic>
        <p:nvPicPr>
          <p:cNvPr id="12" name="Graphic 11" descr="Upward trend with solid fill">
            <a:extLst>
              <a:ext uri="{FF2B5EF4-FFF2-40B4-BE49-F238E27FC236}">
                <a16:creationId xmlns:a16="http://schemas.microsoft.com/office/drawing/2014/main" id="{1C63BC02-6C64-4342-70B6-7B5119E7B4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443474" y="4393459"/>
            <a:ext cx="477052" cy="477052"/>
          </a:xfrm>
          <a:prstGeom prst="rect">
            <a:avLst/>
          </a:prstGeom>
        </p:spPr>
      </p:pic>
      <p:pic>
        <p:nvPicPr>
          <p:cNvPr id="23" name="Graphic 22" descr="Rating 3 Star with solid fill">
            <a:extLst>
              <a:ext uri="{FF2B5EF4-FFF2-40B4-BE49-F238E27FC236}">
                <a16:creationId xmlns:a16="http://schemas.microsoft.com/office/drawing/2014/main" id="{8F0CA558-8D25-6E6F-DCD6-3A35F4497D6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319322" y="4711773"/>
            <a:ext cx="664797" cy="664797"/>
          </a:xfrm>
          <a:prstGeom prst="rect">
            <a:avLst/>
          </a:prstGeom>
        </p:spPr>
      </p:pic>
      <p:pic>
        <p:nvPicPr>
          <p:cNvPr id="25" name="Graphic 24" descr="Money with solid fill">
            <a:extLst>
              <a:ext uri="{FF2B5EF4-FFF2-40B4-BE49-F238E27FC236}">
                <a16:creationId xmlns:a16="http://schemas.microsoft.com/office/drawing/2014/main" id="{E017971C-9802-315C-2111-896372CD942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379474" y="4743594"/>
            <a:ext cx="560912" cy="560912"/>
          </a:xfrm>
          <a:prstGeom prst="rect">
            <a:avLst/>
          </a:prstGeom>
        </p:spPr>
      </p:pic>
      <p:pic>
        <p:nvPicPr>
          <p:cNvPr id="27" name="Graphic 26" descr="Business Growth with solid fill">
            <a:extLst>
              <a:ext uri="{FF2B5EF4-FFF2-40B4-BE49-F238E27FC236}">
                <a16:creationId xmlns:a16="http://schemas.microsoft.com/office/drawing/2014/main" id="{A0E2E1CD-D012-E269-C6FC-3882BC81E43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79474" y="4301962"/>
            <a:ext cx="523220" cy="523220"/>
          </a:xfrm>
          <a:prstGeom prst="rect">
            <a:avLst/>
          </a:prstGeom>
        </p:spPr>
      </p:pic>
      <p:sp>
        <p:nvSpPr>
          <p:cNvPr id="4" name="TextBox 3">
            <a:extLst>
              <a:ext uri="{FF2B5EF4-FFF2-40B4-BE49-F238E27FC236}">
                <a16:creationId xmlns:a16="http://schemas.microsoft.com/office/drawing/2014/main" id="{1E9184D5-5FE3-81A0-06A2-8DEF9CDB7893}"/>
              </a:ext>
            </a:extLst>
          </p:cNvPr>
          <p:cNvSpPr txBox="1"/>
          <p:nvPr/>
        </p:nvSpPr>
        <p:spPr>
          <a:xfrm>
            <a:off x="110883" y="1384488"/>
            <a:ext cx="10938117" cy="2308324"/>
          </a:xfrm>
          <a:prstGeom prst="rect">
            <a:avLst/>
          </a:prstGeom>
          <a:noFill/>
        </p:spPr>
        <p:txBody>
          <a:bodyPr wrap="square">
            <a:spAutoFit/>
          </a:bodyPr>
          <a:lstStyle/>
          <a:p>
            <a:r>
              <a:rPr lang="en-US" sz="2400" b="1" i="1" dirty="0">
                <a:solidFill>
                  <a:schemeClr val="tx2"/>
                </a:solidFill>
              </a:rPr>
              <a:t>Short term:</a:t>
            </a:r>
            <a:r>
              <a:rPr lang="en-US" sz="2400" i="1" dirty="0">
                <a:solidFill>
                  <a:schemeClr val="tx1"/>
                </a:solidFill>
              </a:rPr>
              <a:t> Invest &amp; build a truly intelligent collections architecture encompassing data, policy calibration, process, tech and organization levers thereby delivering sharpest correction in loss &amp; cost (30 bps improvement) amongst large Pvt. banks</a:t>
            </a:r>
          </a:p>
          <a:p>
            <a:endParaRPr lang="en-US" sz="2400" i="1" dirty="0">
              <a:solidFill>
                <a:schemeClr val="tx1"/>
              </a:solidFill>
            </a:endParaRPr>
          </a:p>
          <a:p>
            <a:r>
              <a:rPr lang="en-US" sz="2400" b="1" i="1" dirty="0">
                <a:solidFill>
                  <a:schemeClr val="tx2"/>
                </a:solidFill>
              </a:rPr>
              <a:t>Long term:</a:t>
            </a:r>
            <a:r>
              <a:rPr lang="en-US" sz="2400" i="1" dirty="0">
                <a:solidFill>
                  <a:schemeClr val="tx1"/>
                </a:solidFill>
              </a:rPr>
              <a:t> Achieve industry best calibrated loss and cost ratio</a:t>
            </a:r>
          </a:p>
        </p:txBody>
      </p:sp>
    </p:spTree>
    <p:extLst>
      <p:ext uri="{BB962C8B-B14F-4D97-AF65-F5344CB8AC3E}">
        <p14:creationId xmlns:p14="http://schemas.microsoft.com/office/powerpoint/2010/main" val="904770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
            <a:extLst>
              <a:ext uri="{FF2B5EF4-FFF2-40B4-BE49-F238E27FC236}">
                <a16:creationId xmlns:a16="http://schemas.microsoft.com/office/drawing/2014/main" id="{4C6B3806-DDBB-CE18-F697-8A6794601D47}"/>
              </a:ext>
            </a:extLst>
          </p:cNvPr>
          <p:cNvSpPr>
            <a:spLocks/>
          </p:cNvSpPr>
          <p:nvPr/>
        </p:nvSpPr>
        <p:spPr bwMode="auto">
          <a:xfrm>
            <a:off x="1197045" y="2502591"/>
            <a:ext cx="636588" cy="647700"/>
          </a:xfrm>
          <a:custGeom>
            <a:avLst/>
            <a:gdLst>
              <a:gd name="T0" fmla="*/ 0 w 167"/>
              <a:gd name="T1" fmla="*/ 0 h 170"/>
              <a:gd name="T2" fmla="*/ 7 w 167"/>
              <a:gd name="T3" fmla="*/ 11 h 170"/>
              <a:gd name="T4" fmla="*/ 12 w 167"/>
              <a:gd name="T5" fmla="*/ 16 h 170"/>
              <a:gd name="T6" fmla="*/ 167 w 167"/>
              <a:gd name="T7" fmla="*/ 170 h 170"/>
              <a:gd name="T8" fmla="*/ 167 w 167"/>
              <a:gd name="T9" fmla="*/ 0 h 170"/>
              <a:gd name="T10" fmla="*/ 0 w 167"/>
              <a:gd name="T11" fmla="*/ 0 h 170"/>
            </a:gdLst>
            <a:ahLst/>
            <a:cxnLst>
              <a:cxn ang="0">
                <a:pos x="T0" y="T1"/>
              </a:cxn>
              <a:cxn ang="0">
                <a:pos x="T2" y="T3"/>
              </a:cxn>
              <a:cxn ang="0">
                <a:pos x="T4" y="T5"/>
              </a:cxn>
              <a:cxn ang="0">
                <a:pos x="T6" y="T7"/>
              </a:cxn>
              <a:cxn ang="0">
                <a:pos x="T8" y="T9"/>
              </a:cxn>
              <a:cxn ang="0">
                <a:pos x="T10" y="T11"/>
              </a:cxn>
            </a:cxnLst>
            <a:rect l="0" t="0" r="r" b="b"/>
            <a:pathLst>
              <a:path w="167" h="170">
                <a:moveTo>
                  <a:pt x="0" y="0"/>
                </a:moveTo>
                <a:cubicBezTo>
                  <a:pt x="1" y="4"/>
                  <a:pt x="4" y="7"/>
                  <a:pt x="7" y="11"/>
                </a:cubicBezTo>
                <a:cubicBezTo>
                  <a:pt x="12" y="16"/>
                  <a:pt x="12" y="16"/>
                  <a:pt x="12" y="16"/>
                </a:cubicBezTo>
                <a:cubicBezTo>
                  <a:pt x="167" y="170"/>
                  <a:pt x="167" y="170"/>
                  <a:pt x="167" y="170"/>
                </a:cubicBezTo>
                <a:cubicBezTo>
                  <a:pt x="167" y="0"/>
                  <a:pt x="167" y="0"/>
                  <a:pt x="167" y="0"/>
                </a:cubicBezTo>
                <a:lnTo>
                  <a:pt x="0" y="0"/>
                </a:lnTo>
                <a:close/>
              </a:path>
            </a:pathLst>
          </a:custGeom>
          <a:gradFill flip="none" rotWithShape="1">
            <a:gsLst>
              <a:gs pos="0">
                <a:srgbClr val="97144D">
                  <a:shade val="30000"/>
                  <a:satMod val="115000"/>
                </a:srgbClr>
              </a:gs>
              <a:gs pos="50000">
                <a:srgbClr val="97144D">
                  <a:shade val="67500"/>
                  <a:satMod val="115000"/>
                </a:srgbClr>
              </a:gs>
              <a:gs pos="100000">
                <a:srgbClr val="97144D">
                  <a:shade val="100000"/>
                  <a:satMod val="115000"/>
                </a:srgbClr>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a:ea typeface="+mn-ea"/>
              <a:cs typeface="+mn-cs"/>
            </a:endParaRPr>
          </a:p>
        </p:txBody>
      </p:sp>
      <p:grpSp>
        <p:nvGrpSpPr>
          <p:cNvPr id="54" name="Group 53">
            <a:extLst>
              <a:ext uri="{FF2B5EF4-FFF2-40B4-BE49-F238E27FC236}">
                <a16:creationId xmlns:a16="http://schemas.microsoft.com/office/drawing/2014/main" id="{9FE68FF0-D14D-4489-E127-CE7AE0FF5B88}"/>
              </a:ext>
            </a:extLst>
          </p:cNvPr>
          <p:cNvGrpSpPr/>
          <p:nvPr/>
        </p:nvGrpSpPr>
        <p:grpSpPr>
          <a:xfrm>
            <a:off x="1814339" y="1057033"/>
            <a:ext cx="311393" cy="2544108"/>
            <a:chOff x="1342716" y="312421"/>
            <a:chExt cx="311393" cy="2074227"/>
          </a:xfrm>
          <a:solidFill>
            <a:sysClr val="window" lastClr="FFFFFF">
              <a:lumMod val="95000"/>
            </a:sysClr>
          </a:solidFill>
        </p:grpSpPr>
        <p:sp>
          <p:nvSpPr>
            <p:cNvPr id="55" name="Freeform 14">
              <a:extLst>
                <a:ext uri="{FF2B5EF4-FFF2-40B4-BE49-F238E27FC236}">
                  <a16:creationId xmlns:a16="http://schemas.microsoft.com/office/drawing/2014/main" id="{AB89622E-A8B0-6F05-2A1B-479D788FBEA4}"/>
                </a:ext>
              </a:extLst>
            </p:cNvPr>
            <p:cNvSpPr>
              <a:spLocks/>
            </p:cNvSpPr>
            <p:nvPr/>
          </p:nvSpPr>
          <p:spPr bwMode="auto">
            <a:xfrm>
              <a:off x="1342716" y="364060"/>
              <a:ext cx="280253" cy="1999906"/>
            </a:xfrm>
            <a:custGeom>
              <a:avLst/>
              <a:gdLst>
                <a:gd name="T0" fmla="*/ 153 w 153"/>
                <a:gd name="T1" fmla="*/ 0 h 1032"/>
                <a:gd name="T2" fmla="*/ 150 w 153"/>
                <a:gd name="T3" fmla="*/ 1032 h 1032"/>
                <a:gd name="T4" fmla="*/ 0 w 153"/>
                <a:gd name="T5" fmla="*/ 1032 h 1032"/>
                <a:gd name="T6" fmla="*/ 0 w 153"/>
                <a:gd name="T7" fmla="*/ 0 h 1032"/>
                <a:gd name="T8" fmla="*/ 153 w 153"/>
                <a:gd name="T9" fmla="*/ 0 h 1032"/>
              </a:gdLst>
              <a:ahLst/>
              <a:cxnLst>
                <a:cxn ang="0">
                  <a:pos x="T0" y="T1"/>
                </a:cxn>
                <a:cxn ang="0">
                  <a:pos x="T2" y="T3"/>
                </a:cxn>
                <a:cxn ang="0">
                  <a:pos x="T4" y="T5"/>
                </a:cxn>
                <a:cxn ang="0">
                  <a:pos x="T6" y="T7"/>
                </a:cxn>
                <a:cxn ang="0">
                  <a:pos x="T8" y="T9"/>
                </a:cxn>
              </a:cxnLst>
              <a:rect l="0" t="0" r="r" b="b"/>
              <a:pathLst>
                <a:path w="153" h="1032">
                  <a:moveTo>
                    <a:pt x="153" y="0"/>
                  </a:moveTo>
                  <a:lnTo>
                    <a:pt x="150" y="1032"/>
                  </a:lnTo>
                  <a:lnTo>
                    <a:pt x="0" y="1032"/>
                  </a:lnTo>
                  <a:lnTo>
                    <a:pt x="0" y="0"/>
                  </a:lnTo>
                  <a:lnTo>
                    <a:pt x="153" y="0"/>
                  </a:lnTo>
                  <a:close/>
                </a:path>
              </a:pathLst>
            </a:custGeom>
            <a:grpFill/>
            <a:ln w="12700" cap="flat" cmpd="sng" algn="ctr">
              <a:noFill/>
              <a:prstDash val="solid"/>
              <a:miter lim="800000"/>
            </a:ln>
            <a:effectLst>
              <a:outerShdw blurRad="101600" dist="88900" dir="7500000" sx="95000" sy="95000" algn="tl" rotWithShape="0">
                <a:prstClr val="black">
                  <a:alpha val="55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56" name="Rectangle 55">
              <a:extLst>
                <a:ext uri="{FF2B5EF4-FFF2-40B4-BE49-F238E27FC236}">
                  <a16:creationId xmlns:a16="http://schemas.microsoft.com/office/drawing/2014/main" id="{98B9DA9A-7B93-D486-30F1-5754D2EEB8FF}"/>
                </a:ext>
              </a:extLst>
            </p:cNvPr>
            <p:cNvSpPr/>
            <p:nvPr/>
          </p:nvSpPr>
          <p:spPr>
            <a:xfrm>
              <a:off x="1342716" y="312421"/>
              <a:ext cx="311393" cy="2074227"/>
            </a:xfrm>
            <a:prstGeom prst="rect">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
        <p:nvSpPr>
          <p:cNvPr id="57" name="Freeform 7">
            <a:extLst>
              <a:ext uri="{FF2B5EF4-FFF2-40B4-BE49-F238E27FC236}">
                <a16:creationId xmlns:a16="http://schemas.microsoft.com/office/drawing/2014/main" id="{D2EDAD90-9A33-195F-5D96-D8E2195C7098}"/>
              </a:ext>
            </a:extLst>
          </p:cNvPr>
          <p:cNvSpPr>
            <a:spLocks/>
          </p:cNvSpPr>
          <p:nvPr/>
        </p:nvSpPr>
        <p:spPr bwMode="auto">
          <a:xfrm>
            <a:off x="1182757" y="1507228"/>
            <a:ext cx="2028825" cy="995363"/>
          </a:xfrm>
          <a:custGeom>
            <a:avLst/>
            <a:gdLst>
              <a:gd name="T0" fmla="*/ 527 w 533"/>
              <a:gd name="T1" fmla="*/ 120 h 261"/>
              <a:gd name="T2" fmla="*/ 405 w 533"/>
              <a:gd name="T3" fmla="*/ 3 h 261"/>
              <a:gd name="T4" fmla="*/ 395 w 533"/>
              <a:gd name="T5" fmla="*/ 0 h 261"/>
              <a:gd name="T6" fmla="*/ 14 w 533"/>
              <a:gd name="T7" fmla="*/ 0 h 261"/>
              <a:gd name="T8" fmla="*/ 0 w 533"/>
              <a:gd name="T9" fmla="*/ 13 h 261"/>
              <a:gd name="T10" fmla="*/ 0 w 533"/>
              <a:gd name="T11" fmla="*/ 239 h 261"/>
              <a:gd name="T12" fmla="*/ 0 w 533"/>
              <a:gd name="T13" fmla="*/ 245 h 261"/>
              <a:gd name="T14" fmla="*/ 4 w 533"/>
              <a:gd name="T15" fmla="*/ 261 h 261"/>
              <a:gd name="T16" fmla="*/ 395 w 533"/>
              <a:gd name="T17" fmla="*/ 261 h 261"/>
              <a:gd name="T18" fmla="*/ 405 w 533"/>
              <a:gd name="T19" fmla="*/ 257 h 261"/>
              <a:gd name="T20" fmla="*/ 527 w 533"/>
              <a:gd name="T21" fmla="*/ 140 h 261"/>
              <a:gd name="T22" fmla="*/ 527 w 533"/>
              <a:gd name="T23" fmla="*/ 12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261">
                <a:moveTo>
                  <a:pt x="527" y="120"/>
                </a:moveTo>
                <a:cubicBezTo>
                  <a:pt x="405" y="3"/>
                  <a:pt x="405" y="3"/>
                  <a:pt x="405" y="3"/>
                </a:cubicBezTo>
                <a:cubicBezTo>
                  <a:pt x="402" y="1"/>
                  <a:pt x="399" y="0"/>
                  <a:pt x="395" y="0"/>
                </a:cubicBezTo>
                <a:cubicBezTo>
                  <a:pt x="14" y="0"/>
                  <a:pt x="14" y="0"/>
                  <a:pt x="14" y="0"/>
                </a:cubicBezTo>
                <a:cubicBezTo>
                  <a:pt x="6" y="0"/>
                  <a:pt x="0" y="6"/>
                  <a:pt x="0" y="13"/>
                </a:cubicBezTo>
                <a:cubicBezTo>
                  <a:pt x="0" y="239"/>
                  <a:pt x="0" y="239"/>
                  <a:pt x="0" y="239"/>
                </a:cubicBezTo>
                <a:cubicBezTo>
                  <a:pt x="0" y="245"/>
                  <a:pt x="0" y="245"/>
                  <a:pt x="0" y="245"/>
                </a:cubicBezTo>
                <a:cubicBezTo>
                  <a:pt x="0" y="250"/>
                  <a:pt x="1" y="256"/>
                  <a:pt x="4" y="261"/>
                </a:cubicBezTo>
                <a:cubicBezTo>
                  <a:pt x="395" y="261"/>
                  <a:pt x="395" y="261"/>
                  <a:pt x="395" y="261"/>
                </a:cubicBezTo>
                <a:cubicBezTo>
                  <a:pt x="399" y="261"/>
                  <a:pt x="402" y="259"/>
                  <a:pt x="405" y="257"/>
                </a:cubicBezTo>
                <a:cubicBezTo>
                  <a:pt x="527" y="140"/>
                  <a:pt x="527" y="140"/>
                  <a:pt x="527" y="140"/>
                </a:cubicBezTo>
                <a:cubicBezTo>
                  <a:pt x="533" y="135"/>
                  <a:pt x="533" y="126"/>
                  <a:pt x="527" y="120"/>
                </a:cubicBezTo>
                <a:close/>
              </a:path>
            </a:pathLst>
          </a:custGeom>
          <a:solidFill>
            <a:srgbClr val="97144D"/>
          </a:solidFill>
          <a:ln>
            <a:noFill/>
          </a:ln>
          <a:effectLst>
            <a:outerShdw blurRad="330200" dist="127000" dir="2400000" sx="94000" sy="94000" algn="ctr" rotWithShape="0">
              <a:srgbClr val="97144D">
                <a:alpha val="3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a:ea typeface="+mn-ea"/>
              <a:cs typeface="+mn-cs"/>
            </a:endParaRPr>
          </a:p>
        </p:txBody>
      </p:sp>
      <p:sp>
        <p:nvSpPr>
          <p:cNvPr id="58" name="Freeform 8">
            <a:extLst>
              <a:ext uri="{FF2B5EF4-FFF2-40B4-BE49-F238E27FC236}">
                <a16:creationId xmlns:a16="http://schemas.microsoft.com/office/drawing/2014/main" id="{38DFF42D-0863-93FD-45BC-E0EA0566477B}"/>
              </a:ext>
            </a:extLst>
          </p:cNvPr>
          <p:cNvSpPr>
            <a:spLocks/>
          </p:cNvSpPr>
          <p:nvPr/>
        </p:nvSpPr>
        <p:spPr bwMode="auto">
          <a:xfrm>
            <a:off x="4831166" y="2502591"/>
            <a:ext cx="636588" cy="647700"/>
          </a:xfrm>
          <a:custGeom>
            <a:avLst/>
            <a:gdLst>
              <a:gd name="T0" fmla="*/ 0 w 167"/>
              <a:gd name="T1" fmla="*/ 0 h 170"/>
              <a:gd name="T2" fmla="*/ 8 w 167"/>
              <a:gd name="T3" fmla="*/ 11 h 170"/>
              <a:gd name="T4" fmla="*/ 13 w 167"/>
              <a:gd name="T5" fmla="*/ 16 h 170"/>
              <a:gd name="T6" fmla="*/ 167 w 167"/>
              <a:gd name="T7" fmla="*/ 170 h 170"/>
              <a:gd name="T8" fmla="*/ 167 w 167"/>
              <a:gd name="T9" fmla="*/ 0 h 170"/>
              <a:gd name="T10" fmla="*/ 0 w 167"/>
              <a:gd name="T11" fmla="*/ 0 h 170"/>
            </a:gdLst>
            <a:ahLst/>
            <a:cxnLst>
              <a:cxn ang="0">
                <a:pos x="T0" y="T1"/>
              </a:cxn>
              <a:cxn ang="0">
                <a:pos x="T2" y="T3"/>
              </a:cxn>
              <a:cxn ang="0">
                <a:pos x="T4" y="T5"/>
              </a:cxn>
              <a:cxn ang="0">
                <a:pos x="T6" y="T7"/>
              </a:cxn>
              <a:cxn ang="0">
                <a:pos x="T8" y="T9"/>
              </a:cxn>
              <a:cxn ang="0">
                <a:pos x="T10" y="T11"/>
              </a:cxn>
            </a:cxnLst>
            <a:rect l="0" t="0" r="r" b="b"/>
            <a:pathLst>
              <a:path w="167" h="170">
                <a:moveTo>
                  <a:pt x="0" y="0"/>
                </a:moveTo>
                <a:cubicBezTo>
                  <a:pt x="2" y="4"/>
                  <a:pt x="4" y="7"/>
                  <a:pt x="8" y="11"/>
                </a:cubicBezTo>
                <a:cubicBezTo>
                  <a:pt x="13" y="16"/>
                  <a:pt x="13" y="16"/>
                  <a:pt x="13" y="16"/>
                </a:cubicBezTo>
                <a:cubicBezTo>
                  <a:pt x="167" y="170"/>
                  <a:pt x="167" y="170"/>
                  <a:pt x="167" y="170"/>
                </a:cubicBezTo>
                <a:cubicBezTo>
                  <a:pt x="167" y="0"/>
                  <a:pt x="167" y="0"/>
                  <a:pt x="167" y="0"/>
                </a:cubicBezTo>
                <a:lnTo>
                  <a:pt x="0" y="0"/>
                </a:lnTo>
                <a:close/>
              </a:path>
            </a:pathLst>
          </a:custGeom>
          <a:solidFill>
            <a:srgbClr val="6D6E71">
              <a:lumMod val="40000"/>
              <a:lumOff val="6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a:ea typeface="+mn-ea"/>
              <a:cs typeface="+mn-cs"/>
            </a:endParaRPr>
          </a:p>
        </p:txBody>
      </p:sp>
      <p:grpSp>
        <p:nvGrpSpPr>
          <p:cNvPr id="59" name="Group 58">
            <a:extLst>
              <a:ext uri="{FF2B5EF4-FFF2-40B4-BE49-F238E27FC236}">
                <a16:creationId xmlns:a16="http://schemas.microsoft.com/office/drawing/2014/main" id="{484EA0CD-D88B-E27F-71F4-BCF1132F25FF}"/>
              </a:ext>
            </a:extLst>
          </p:cNvPr>
          <p:cNvGrpSpPr/>
          <p:nvPr/>
        </p:nvGrpSpPr>
        <p:grpSpPr>
          <a:xfrm>
            <a:off x="5475569" y="1057033"/>
            <a:ext cx="311393" cy="2544108"/>
            <a:chOff x="1342716" y="312421"/>
            <a:chExt cx="311393" cy="2074227"/>
          </a:xfrm>
          <a:solidFill>
            <a:sysClr val="window" lastClr="FFFFFF">
              <a:lumMod val="95000"/>
            </a:sysClr>
          </a:solidFill>
        </p:grpSpPr>
        <p:sp>
          <p:nvSpPr>
            <p:cNvPr id="60" name="Freeform 14">
              <a:extLst>
                <a:ext uri="{FF2B5EF4-FFF2-40B4-BE49-F238E27FC236}">
                  <a16:creationId xmlns:a16="http://schemas.microsoft.com/office/drawing/2014/main" id="{F325672C-AEC0-4475-C7F1-B904134F16DE}"/>
                </a:ext>
              </a:extLst>
            </p:cNvPr>
            <p:cNvSpPr>
              <a:spLocks/>
            </p:cNvSpPr>
            <p:nvPr/>
          </p:nvSpPr>
          <p:spPr bwMode="auto">
            <a:xfrm>
              <a:off x="1342716" y="364060"/>
              <a:ext cx="280253" cy="1999906"/>
            </a:xfrm>
            <a:custGeom>
              <a:avLst/>
              <a:gdLst>
                <a:gd name="T0" fmla="*/ 153 w 153"/>
                <a:gd name="T1" fmla="*/ 0 h 1032"/>
                <a:gd name="T2" fmla="*/ 150 w 153"/>
                <a:gd name="T3" fmla="*/ 1032 h 1032"/>
                <a:gd name="T4" fmla="*/ 0 w 153"/>
                <a:gd name="T5" fmla="*/ 1032 h 1032"/>
                <a:gd name="T6" fmla="*/ 0 w 153"/>
                <a:gd name="T7" fmla="*/ 0 h 1032"/>
                <a:gd name="T8" fmla="*/ 153 w 153"/>
                <a:gd name="T9" fmla="*/ 0 h 1032"/>
              </a:gdLst>
              <a:ahLst/>
              <a:cxnLst>
                <a:cxn ang="0">
                  <a:pos x="T0" y="T1"/>
                </a:cxn>
                <a:cxn ang="0">
                  <a:pos x="T2" y="T3"/>
                </a:cxn>
                <a:cxn ang="0">
                  <a:pos x="T4" y="T5"/>
                </a:cxn>
                <a:cxn ang="0">
                  <a:pos x="T6" y="T7"/>
                </a:cxn>
                <a:cxn ang="0">
                  <a:pos x="T8" y="T9"/>
                </a:cxn>
              </a:cxnLst>
              <a:rect l="0" t="0" r="r" b="b"/>
              <a:pathLst>
                <a:path w="153" h="1032">
                  <a:moveTo>
                    <a:pt x="153" y="0"/>
                  </a:moveTo>
                  <a:lnTo>
                    <a:pt x="150" y="1032"/>
                  </a:lnTo>
                  <a:lnTo>
                    <a:pt x="0" y="1032"/>
                  </a:lnTo>
                  <a:lnTo>
                    <a:pt x="0" y="0"/>
                  </a:lnTo>
                  <a:lnTo>
                    <a:pt x="153" y="0"/>
                  </a:lnTo>
                  <a:close/>
                </a:path>
              </a:pathLst>
            </a:custGeom>
            <a:grpFill/>
            <a:ln w="12700" cap="flat" cmpd="sng" algn="ctr">
              <a:noFill/>
              <a:prstDash val="solid"/>
              <a:miter lim="800000"/>
            </a:ln>
            <a:effectLst>
              <a:outerShdw blurRad="101600" dist="88900" dir="7500000" sx="95000" sy="95000" algn="tl" rotWithShape="0">
                <a:prstClr val="black">
                  <a:alpha val="55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61" name="Rectangle 60">
              <a:extLst>
                <a:ext uri="{FF2B5EF4-FFF2-40B4-BE49-F238E27FC236}">
                  <a16:creationId xmlns:a16="http://schemas.microsoft.com/office/drawing/2014/main" id="{D246E029-00B5-A846-1F48-AFE384DF6B3D}"/>
                </a:ext>
              </a:extLst>
            </p:cNvPr>
            <p:cNvSpPr/>
            <p:nvPr/>
          </p:nvSpPr>
          <p:spPr>
            <a:xfrm>
              <a:off x="1342716" y="312421"/>
              <a:ext cx="311393" cy="2074227"/>
            </a:xfrm>
            <a:prstGeom prst="rect">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
        <p:nvSpPr>
          <p:cNvPr id="62" name="Freeform 9">
            <a:extLst>
              <a:ext uri="{FF2B5EF4-FFF2-40B4-BE49-F238E27FC236}">
                <a16:creationId xmlns:a16="http://schemas.microsoft.com/office/drawing/2014/main" id="{45576CA2-E50E-3CCA-971E-BE17D4FA2A0A}"/>
              </a:ext>
            </a:extLst>
          </p:cNvPr>
          <p:cNvSpPr>
            <a:spLocks/>
          </p:cNvSpPr>
          <p:nvPr/>
        </p:nvSpPr>
        <p:spPr bwMode="auto">
          <a:xfrm>
            <a:off x="4800835" y="1507228"/>
            <a:ext cx="2027238" cy="995363"/>
          </a:xfrm>
          <a:custGeom>
            <a:avLst/>
            <a:gdLst>
              <a:gd name="T0" fmla="*/ 527 w 532"/>
              <a:gd name="T1" fmla="*/ 120 h 261"/>
              <a:gd name="T2" fmla="*/ 404 w 532"/>
              <a:gd name="T3" fmla="*/ 3 h 261"/>
              <a:gd name="T4" fmla="*/ 395 w 532"/>
              <a:gd name="T5" fmla="*/ 0 h 261"/>
              <a:gd name="T6" fmla="*/ 13 w 532"/>
              <a:gd name="T7" fmla="*/ 0 h 261"/>
              <a:gd name="T8" fmla="*/ 0 w 532"/>
              <a:gd name="T9" fmla="*/ 13 h 261"/>
              <a:gd name="T10" fmla="*/ 0 w 532"/>
              <a:gd name="T11" fmla="*/ 239 h 261"/>
              <a:gd name="T12" fmla="*/ 0 w 532"/>
              <a:gd name="T13" fmla="*/ 245 h 261"/>
              <a:gd name="T14" fmla="*/ 3 w 532"/>
              <a:gd name="T15" fmla="*/ 261 h 261"/>
              <a:gd name="T16" fmla="*/ 395 w 532"/>
              <a:gd name="T17" fmla="*/ 261 h 261"/>
              <a:gd name="T18" fmla="*/ 404 w 532"/>
              <a:gd name="T19" fmla="*/ 257 h 261"/>
              <a:gd name="T20" fmla="*/ 527 w 532"/>
              <a:gd name="T21" fmla="*/ 140 h 261"/>
              <a:gd name="T22" fmla="*/ 527 w 532"/>
              <a:gd name="T23" fmla="*/ 12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2" h="261">
                <a:moveTo>
                  <a:pt x="527" y="120"/>
                </a:moveTo>
                <a:cubicBezTo>
                  <a:pt x="404" y="3"/>
                  <a:pt x="404" y="3"/>
                  <a:pt x="404" y="3"/>
                </a:cubicBezTo>
                <a:cubicBezTo>
                  <a:pt x="402" y="1"/>
                  <a:pt x="398" y="0"/>
                  <a:pt x="395" y="0"/>
                </a:cubicBezTo>
                <a:cubicBezTo>
                  <a:pt x="13" y="0"/>
                  <a:pt x="13" y="0"/>
                  <a:pt x="13" y="0"/>
                </a:cubicBezTo>
                <a:cubicBezTo>
                  <a:pt x="6" y="0"/>
                  <a:pt x="0" y="6"/>
                  <a:pt x="0" y="13"/>
                </a:cubicBezTo>
                <a:cubicBezTo>
                  <a:pt x="0" y="239"/>
                  <a:pt x="0" y="239"/>
                  <a:pt x="0" y="239"/>
                </a:cubicBezTo>
                <a:cubicBezTo>
                  <a:pt x="0" y="245"/>
                  <a:pt x="0" y="245"/>
                  <a:pt x="0" y="245"/>
                </a:cubicBezTo>
                <a:cubicBezTo>
                  <a:pt x="0" y="250"/>
                  <a:pt x="1" y="256"/>
                  <a:pt x="3" y="261"/>
                </a:cubicBezTo>
                <a:cubicBezTo>
                  <a:pt x="395" y="261"/>
                  <a:pt x="395" y="261"/>
                  <a:pt x="395" y="261"/>
                </a:cubicBezTo>
                <a:cubicBezTo>
                  <a:pt x="398" y="261"/>
                  <a:pt x="402" y="259"/>
                  <a:pt x="404" y="257"/>
                </a:cubicBezTo>
                <a:cubicBezTo>
                  <a:pt x="527" y="140"/>
                  <a:pt x="527" y="140"/>
                  <a:pt x="527" y="140"/>
                </a:cubicBezTo>
                <a:cubicBezTo>
                  <a:pt x="532" y="135"/>
                  <a:pt x="532" y="126"/>
                  <a:pt x="527" y="120"/>
                </a:cubicBezTo>
                <a:close/>
              </a:path>
            </a:pathLst>
          </a:custGeom>
          <a:solidFill>
            <a:srgbClr val="6D6E71">
              <a:lumMod val="40000"/>
              <a:lumOff val="60000"/>
            </a:srgbClr>
          </a:solidFill>
          <a:ln>
            <a:noFill/>
          </a:ln>
          <a:effectLst>
            <a:outerShdw blurRad="330200" dist="127000" dir="2400000" sx="94000" sy="94000" algn="ctr" rotWithShape="0">
              <a:srgbClr val="6D6E71">
                <a:lumMod val="50000"/>
                <a:alpha val="38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a:ea typeface="+mn-ea"/>
              <a:cs typeface="+mn-cs"/>
            </a:endParaRPr>
          </a:p>
        </p:txBody>
      </p:sp>
      <p:sp>
        <p:nvSpPr>
          <p:cNvPr id="63" name="Freeform 10">
            <a:extLst>
              <a:ext uri="{FF2B5EF4-FFF2-40B4-BE49-F238E27FC236}">
                <a16:creationId xmlns:a16="http://schemas.microsoft.com/office/drawing/2014/main" id="{869299C6-CF4A-4A71-8137-05330883DEB8}"/>
              </a:ext>
            </a:extLst>
          </p:cNvPr>
          <p:cNvSpPr>
            <a:spLocks/>
          </p:cNvSpPr>
          <p:nvPr/>
        </p:nvSpPr>
        <p:spPr bwMode="auto">
          <a:xfrm>
            <a:off x="8955755" y="2518305"/>
            <a:ext cx="636588" cy="647700"/>
          </a:xfrm>
          <a:custGeom>
            <a:avLst/>
            <a:gdLst>
              <a:gd name="T0" fmla="*/ 0 w 167"/>
              <a:gd name="T1" fmla="*/ 0 h 170"/>
              <a:gd name="T2" fmla="*/ 7 w 167"/>
              <a:gd name="T3" fmla="*/ 11 h 170"/>
              <a:gd name="T4" fmla="*/ 12 w 167"/>
              <a:gd name="T5" fmla="*/ 16 h 170"/>
              <a:gd name="T6" fmla="*/ 167 w 167"/>
              <a:gd name="T7" fmla="*/ 170 h 170"/>
              <a:gd name="T8" fmla="*/ 167 w 167"/>
              <a:gd name="T9" fmla="*/ 0 h 170"/>
              <a:gd name="T10" fmla="*/ 0 w 167"/>
              <a:gd name="T11" fmla="*/ 0 h 170"/>
            </a:gdLst>
            <a:ahLst/>
            <a:cxnLst>
              <a:cxn ang="0">
                <a:pos x="T0" y="T1"/>
              </a:cxn>
              <a:cxn ang="0">
                <a:pos x="T2" y="T3"/>
              </a:cxn>
              <a:cxn ang="0">
                <a:pos x="T4" y="T5"/>
              </a:cxn>
              <a:cxn ang="0">
                <a:pos x="T6" y="T7"/>
              </a:cxn>
              <a:cxn ang="0">
                <a:pos x="T8" y="T9"/>
              </a:cxn>
              <a:cxn ang="0">
                <a:pos x="T10" y="T11"/>
              </a:cxn>
            </a:cxnLst>
            <a:rect l="0" t="0" r="r" b="b"/>
            <a:pathLst>
              <a:path w="167" h="170">
                <a:moveTo>
                  <a:pt x="0" y="0"/>
                </a:moveTo>
                <a:cubicBezTo>
                  <a:pt x="1" y="4"/>
                  <a:pt x="4" y="7"/>
                  <a:pt x="7" y="11"/>
                </a:cubicBezTo>
                <a:cubicBezTo>
                  <a:pt x="12" y="16"/>
                  <a:pt x="12" y="16"/>
                  <a:pt x="12" y="16"/>
                </a:cubicBezTo>
                <a:cubicBezTo>
                  <a:pt x="167" y="170"/>
                  <a:pt x="167" y="170"/>
                  <a:pt x="167" y="170"/>
                </a:cubicBezTo>
                <a:cubicBezTo>
                  <a:pt x="167" y="0"/>
                  <a:pt x="167" y="0"/>
                  <a:pt x="167" y="0"/>
                </a:cubicBezTo>
                <a:lnTo>
                  <a:pt x="0" y="0"/>
                </a:lnTo>
                <a:close/>
              </a:path>
            </a:pathLst>
          </a:custGeom>
          <a:solidFill>
            <a:srgbClr val="F15A2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a:ea typeface="+mn-ea"/>
              <a:cs typeface="+mn-cs"/>
            </a:endParaRPr>
          </a:p>
        </p:txBody>
      </p:sp>
      <p:grpSp>
        <p:nvGrpSpPr>
          <p:cNvPr id="64" name="Group 63">
            <a:extLst>
              <a:ext uri="{FF2B5EF4-FFF2-40B4-BE49-F238E27FC236}">
                <a16:creationId xmlns:a16="http://schemas.microsoft.com/office/drawing/2014/main" id="{9F1D540A-1F4C-1C14-AAE9-91159844D698}"/>
              </a:ext>
            </a:extLst>
          </p:cNvPr>
          <p:cNvGrpSpPr/>
          <p:nvPr/>
        </p:nvGrpSpPr>
        <p:grpSpPr>
          <a:xfrm>
            <a:off x="9590512" y="1072747"/>
            <a:ext cx="311393" cy="2544108"/>
            <a:chOff x="1342716" y="312421"/>
            <a:chExt cx="311393" cy="2074227"/>
          </a:xfrm>
          <a:solidFill>
            <a:sysClr val="window" lastClr="FFFFFF">
              <a:lumMod val="95000"/>
            </a:sysClr>
          </a:solidFill>
        </p:grpSpPr>
        <p:sp>
          <p:nvSpPr>
            <p:cNvPr id="65" name="Freeform 14">
              <a:extLst>
                <a:ext uri="{FF2B5EF4-FFF2-40B4-BE49-F238E27FC236}">
                  <a16:creationId xmlns:a16="http://schemas.microsoft.com/office/drawing/2014/main" id="{6353A7D7-B54D-A0F5-B65D-16594A55F359}"/>
                </a:ext>
              </a:extLst>
            </p:cNvPr>
            <p:cNvSpPr>
              <a:spLocks/>
            </p:cNvSpPr>
            <p:nvPr/>
          </p:nvSpPr>
          <p:spPr bwMode="auto">
            <a:xfrm>
              <a:off x="1342716" y="364060"/>
              <a:ext cx="280253" cy="1999906"/>
            </a:xfrm>
            <a:custGeom>
              <a:avLst/>
              <a:gdLst>
                <a:gd name="T0" fmla="*/ 153 w 153"/>
                <a:gd name="T1" fmla="*/ 0 h 1032"/>
                <a:gd name="T2" fmla="*/ 150 w 153"/>
                <a:gd name="T3" fmla="*/ 1032 h 1032"/>
                <a:gd name="T4" fmla="*/ 0 w 153"/>
                <a:gd name="T5" fmla="*/ 1032 h 1032"/>
                <a:gd name="T6" fmla="*/ 0 w 153"/>
                <a:gd name="T7" fmla="*/ 0 h 1032"/>
                <a:gd name="T8" fmla="*/ 153 w 153"/>
                <a:gd name="T9" fmla="*/ 0 h 1032"/>
              </a:gdLst>
              <a:ahLst/>
              <a:cxnLst>
                <a:cxn ang="0">
                  <a:pos x="T0" y="T1"/>
                </a:cxn>
                <a:cxn ang="0">
                  <a:pos x="T2" y="T3"/>
                </a:cxn>
                <a:cxn ang="0">
                  <a:pos x="T4" y="T5"/>
                </a:cxn>
                <a:cxn ang="0">
                  <a:pos x="T6" y="T7"/>
                </a:cxn>
                <a:cxn ang="0">
                  <a:pos x="T8" y="T9"/>
                </a:cxn>
              </a:cxnLst>
              <a:rect l="0" t="0" r="r" b="b"/>
              <a:pathLst>
                <a:path w="153" h="1032">
                  <a:moveTo>
                    <a:pt x="153" y="0"/>
                  </a:moveTo>
                  <a:lnTo>
                    <a:pt x="150" y="1032"/>
                  </a:lnTo>
                  <a:lnTo>
                    <a:pt x="0" y="1032"/>
                  </a:lnTo>
                  <a:lnTo>
                    <a:pt x="0" y="0"/>
                  </a:lnTo>
                  <a:lnTo>
                    <a:pt x="153" y="0"/>
                  </a:lnTo>
                  <a:close/>
                </a:path>
              </a:pathLst>
            </a:custGeom>
            <a:grpFill/>
            <a:ln w="12700" cap="flat" cmpd="sng" algn="ctr">
              <a:noFill/>
              <a:prstDash val="solid"/>
              <a:miter lim="800000"/>
            </a:ln>
            <a:effectLst>
              <a:outerShdw blurRad="101600" dist="88900" dir="7500000" sx="95000" sy="95000" algn="tl" rotWithShape="0">
                <a:prstClr val="black">
                  <a:alpha val="55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66" name="Rectangle 65">
              <a:extLst>
                <a:ext uri="{FF2B5EF4-FFF2-40B4-BE49-F238E27FC236}">
                  <a16:creationId xmlns:a16="http://schemas.microsoft.com/office/drawing/2014/main" id="{A8E32262-CD08-D05A-74FB-F0522F7577DF}"/>
                </a:ext>
              </a:extLst>
            </p:cNvPr>
            <p:cNvSpPr/>
            <p:nvPr/>
          </p:nvSpPr>
          <p:spPr>
            <a:xfrm>
              <a:off x="1342716" y="312421"/>
              <a:ext cx="311393" cy="2074227"/>
            </a:xfrm>
            <a:prstGeom prst="rect">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
        <p:nvSpPr>
          <p:cNvPr id="67" name="Freeform 11">
            <a:extLst>
              <a:ext uri="{FF2B5EF4-FFF2-40B4-BE49-F238E27FC236}">
                <a16:creationId xmlns:a16="http://schemas.microsoft.com/office/drawing/2014/main" id="{9142EC6B-D7A8-EB45-DCED-817CD4144164}"/>
              </a:ext>
            </a:extLst>
          </p:cNvPr>
          <p:cNvSpPr>
            <a:spLocks/>
          </p:cNvSpPr>
          <p:nvPr/>
        </p:nvSpPr>
        <p:spPr bwMode="auto">
          <a:xfrm>
            <a:off x="8939880" y="1522942"/>
            <a:ext cx="2030413" cy="995363"/>
          </a:xfrm>
          <a:custGeom>
            <a:avLst/>
            <a:gdLst>
              <a:gd name="T0" fmla="*/ 527 w 533"/>
              <a:gd name="T1" fmla="*/ 120 h 261"/>
              <a:gd name="T2" fmla="*/ 405 w 533"/>
              <a:gd name="T3" fmla="*/ 3 h 261"/>
              <a:gd name="T4" fmla="*/ 395 w 533"/>
              <a:gd name="T5" fmla="*/ 0 h 261"/>
              <a:gd name="T6" fmla="*/ 14 w 533"/>
              <a:gd name="T7" fmla="*/ 0 h 261"/>
              <a:gd name="T8" fmla="*/ 0 w 533"/>
              <a:gd name="T9" fmla="*/ 13 h 261"/>
              <a:gd name="T10" fmla="*/ 0 w 533"/>
              <a:gd name="T11" fmla="*/ 239 h 261"/>
              <a:gd name="T12" fmla="*/ 0 w 533"/>
              <a:gd name="T13" fmla="*/ 245 h 261"/>
              <a:gd name="T14" fmla="*/ 4 w 533"/>
              <a:gd name="T15" fmla="*/ 261 h 261"/>
              <a:gd name="T16" fmla="*/ 395 w 533"/>
              <a:gd name="T17" fmla="*/ 261 h 261"/>
              <a:gd name="T18" fmla="*/ 405 w 533"/>
              <a:gd name="T19" fmla="*/ 257 h 261"/>
              <a:gd name="T20" fmla="*/ 527 w 533"/>
              <a:gd name="T21" fmla="*/ 140 h 261"/>
              <a:gd name="T22" fmla="*/ 527 w 533"/>
              <a:gd name="T23" fmla="*/ 12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261">
                <a:moveTo>
                  <a:pt x="527" y="120"/>
                </a:moveTo>
                <a:cubicBezTo>
                  <a:pt x="405" y="3"/>
                  <a:pt x="405" y="3"/>
                  <a:pt x="405" y="3"/>
                </a:cubicBezTo>
                <a:cubicBezTo>
                  <a:pt x="402" y="1"/>
                  <a:pt x="399" y="0"/>
                  <a:pt x="395" y="0"/>
                </a:cubicBezTo>
                <a:cubicBezTo>
                  <a:pt x="14" y="0"/>
                  <a:pt x="14" y="0"/>
                  <a:pt x="14" y="0"/>
                </a:cubicBezTo>
                <a:cubicBezTo>
                  <a:pt x="6" y="0"/>
                  <a:pt x="0" y="6"/>
                  <a:pt x="0" y="13"/>
                </a:cubicBezTo>
                <a:cubicBezTo>
                  <a:pt x="0" y="239"/>
                  <a:pt x="0" y="239"/>
                  <a:pt x="0" y="239"/>
                </a:cubicBezTo>
                <a:cubicBezTo>
                  <a:pt x="0" y="245"/>
                  <a:pt x="0" y="245"/>
                  <a:pt x="0" y="245"/>
                </a:cubicBezTo>
                <a:cubicBezTo>
                  <a:pt x="0" y="250"/>
                  <a:pt x="1" y="256"/>
                  <a:pt x="4" y="261"/>
                </a:cubicBezTo>
                <a:cubicBezTo>
                  <a:pt x="395" y="261"/>
                  <a:pt x="395" y="261"/>
                  <a:pt x="395" y="261"/>
                </a:cubicBezTo>
                <a:cubicBezTo>
                  <a:pt x="399" y="261"/>
                  <a:pt x="402" y="259"/>
                  <a:pt x="405" y="257"/>
                </a:cubicBezTo>
                <a:cubicBezTo>
                  <a:pt x="527" y="140"/>
                  <a:pt x="527" y="140"/>
                  <a:pt x="527" y="140"/>
                </a:cubicBezTo>
                <a:cubicBezTo>
                  <a:pt x="533" y="135"/>
                  <a:pt x="533" y="126"/>
                  <a:pt x="527" y="120"/>
                </a:cubicBezTo>
                <a:close/>
              </a:path>
            </a:pathLst>
          </a:custGeom>
          <a:solidFill>
            <a:srgbClr val="F15A22"/>
          </a:solidFill>
          <a:ln>
            <a:noFill/>
          </a:ln>
          <a:effectLst>
            <a:outerShdw blurRad="330200" dist="127000" dir="2400000" sx="94000" sy="94000" algn="ctr" rotWithShape="0">
              <a:srgbClr val="BCBEC0">
                <a:lumMod val="50000"/>
                <a:alpha val="38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a:ea typeface="+mn-ea"/>
              <a:cs typeface="+mn-cs"/>
            </a:endParaRPr>
          </a:p>
        </p:txBody>
      </p:sp>
      <p:sp>
        <p:nvSpPr>
          <p:cNvPr id="68" name="Rectangle 14">
            <a:extLst>
              <a:ext uri="{FF2B5EF4-FFF2-40B4-BE49-F238E27FC236}">
                <a16:creationId xmlns:a16="http://schemas.microsoft.com/office/drawing/2014/main" id="{3033B992-6B8F-243D-5213-828B436AB4AF}"/>
              </a:ext>
            </a:extLst>
          </p:cNvPr>
          <p:cNvSpPr>
            <a:spLocks noChangeArrowheads="1"/>
          </p:cNvSpPr>
          <p:nvPr/>
        </p:nvSpPr>
        <p:spPr bwMode="auto">
          <a:xfrm>
            <a:off x="1275908" y="1620020"/>
            <a:ext cx="15249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ru-UA" sz="1600" b="1" i="0" u="none" strike="noStrike" kern="1200" cap="none" spc="0" normalizeH="0" baseline="0" noProof="0" dirty="0">
                <a:ln>
                  <a:noFill/>
                </a:ln>
                <a:solidFill>
                  <a:srgbClr val="E7E6E6"/>
                </a:solidFill>
                <a:effectLst/>
                <a:uLnTx/>
                <a:uFillTx/>
                <a:latin typeface="Arial" panose="020B0604020202020204" pitchFamily="34" charset="0"/>
                <a:ea typeface="+mn-ea"/>
                <a:cs typeface="Arial" panose="020B0604020202020204" pitchFamily="34" charset="0"/>
              </a:rPr>
              <a:t>Reputational Risk Management</a:t>
            </a:r>
          </a:p>
        </p:txBody>
      </p:sp>
      <p:sp>
        <p:nvSpPr>
          <p:cNvPr id="69" name="Rectangle 15">
            <a:extLst>
              <a:ext uri="{FF2B5EF4-FFF2-40B4-BE49-F238E27FC236}">
                <a16:creationId xmlns:a16="http://schemas.microsoft.com/office/drawing/2014/main" id="{66B4DDBC-04A9-98BA-BE3A-18F1CD7A5273}"/>
              </a:ext>
            </a:extLst>
          </p:cNvPr>
          <p:cNvSpPr>
            <a:spLocks noChangeArrowheads="1"/>
          </p:cNvSpPr>
          <p:nvPr/>
        </p:nvSpPr>
        <p:spPr bwMode="auto">
          <a:xfrm>
            <a:off x="4888552" y="1686020"/>
            <a:ext cx="147594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a:ea typeface="+mn-ea"/>
                <a:cs typeface="Arial" panose="020B0604020202020204" pitchFamily="34" charset="0"/>
                <a:sym typeface="Fira Sans Extra Condensed Medium"/>
              </a:rPr>
              <a:t>Loss Management</a:t>
            </a:r>
            <a:endParaRPr kumimoji="0" lang="en-US" sz="1600" b="1" i="0" u="none" strike="noStrike" kern="1200" cap="none" spc="0" normalizeH="0" baseline="0" noProof="0" dirty="0">
              <a:ln>
                <a:noFill/>
              </a:ln>
              <a:solidFill>
                <a:prstClr val="black"/>
              </a:solidFill>
              <a:effectLst/>
              <a:uLnTx/>
              <a:uFillTx/>
              <a:latin typeface="Arial"/>
              <a:ea typeface="+mn-ea"/>
              <a:cs typeface="Arial" panose="020B0604020202020204" pitchFamily="34" charset="0"/>
              <a:sym typeface="Arial"/>
            </a:endParaRPr>
          </a:p>
        </p:txBody>
      </p:sp>
      <p:sp>
        <p:nvSpPr>
          <p:cNvPr id="70" name="Rectangle 16">
            <a:extLst>
              <a:ext uri="{FF2B5EF4-FFF2-40B4-BE49-F238E27FC236}">
                <a16:creationId xmlns:a16="http://schemas.microsoft.com/office/drawing/2014/main" id="{6D7991B1-1639-F371-3212-441A73A4167E}"/>
              </a:ext>
            </a:extLst>
          </p:cNvPr>
          <p:cNvSpPr>
            <a:spLocks noChangeArrowheads="1"/>
          </p:cNvSpPr>
          <p:nvPr/>
        </p:nvSpPr>
        <p:spPr bwMode="auto">
          <a:xfrm>
            <a:off x="9022657" y="1890639"/>
            <a:ext cx="17584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ru-UA" sz="1600" b="1" i="0" u="none" strike="noStrike" kern="1200" cap="none" spc="0" normalizeH="0" baseline="0" noProof="0" dirty="0">
                <a:ln>
                  <a:noFill/>
                </a:ln>
                <a:solidFill>
                  <a:prstClr val="white"/>
                </a:solidFill>
                <a:effectLst/>
                <a:uLnTx/>
                <a:uFillTx/>
                <a:latin typeface="Arial" panose="020B0604020202020204"/>
                <a:ea typeface="+mn-ea"/>
                <a:cs typeface="+mn-cs"/>
              </a:rPr>
              <a:t>Cost Optimization</a:t>
            </a:r>
          </a:p>
        </p:txBody>
      </p:sp>
      <p:sp>
        <p:nvSpPr>
          <p:cNvPr id="71" name="Rectangle 70">
            <a:extLst>
              <a:ext uri="{FF2B5EF4-FFF2-40B4-BE49-F238E27FC236}">
                <a16:creationId xmlns:a16="http://schemas.microsoft.com/office/drawing/2014/main" id="{C56087A9-1127-7AD8-83C3-767E3E0C0541}"/>
              </a:ext>
            </a:extLst>
          </p:cNvPr>
          <p:cNvSpPr>
            <a:spLocks noChangeArrowheads="1"/>
          </p:cNvSpPr>
          <p:nvPr/>
        </p:nvSpPr>
        <p:spPr bwMode="auto">
          <a:xfrm>
            <a:off x="187980" y="155329"/>
            <a:ext cx="800351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rtlCol="0" anchor="t"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0" dirty="0">
                <a:solidFill>
                  <a:srgbClr val="97144D"/>
                </a:solidFill>
                <a:latin typeface="Arial (Headings)"/>
                <a:sym typeface="Trebuchet MS" panose="020B0603020202020204" pitchFamily="34" charset="0"/>
              </a:rPr>
              <a:t>Orientation</a:t>
            </a:r>
            <a:r>
              <a:rPr lang="en-US" sz="2800" b="1" kern="0" dirty="0">
                <a:solidFill>
                  <a:srgbClr val="97144D"/>
                </a:solidFill>
                <a:latin typeface="Arial"/>
                <a:sym typeface="Trebuchet MS" panose="020B0603020202020204" pitchFamily="34" charset="0"/>
              </a:rPr>
              <a:t> shifts in RPMG</a:t>
            </a:r>
            <a:endParaRPr kumimoji="0" lang="en-IN" sz="2800" b="1" i="0" u="none" strike="noStrike" kern="0" cap="none" spc="0" normalizeH="0" baseline="0" noProof="0" dirty="0">
              <a:ln>
                <a:noFill/>
              </a:ln>
              <a:solidFill>
                <a:srgbClr val="97144D"/>
              </a:solidFill>
              <a:effectLst/>
              <a:uLnTx/>
              <a:uFillTx/>
              <a:latin typeface="Arial"/>
              <a:ea typeface="+mn-ea"/>
              <a:cs typeface="+mn-cs"/>
              <a:sym typeface="Trebuchet MS" panose="020B0603020202020204" pitchFamily="34" charset="0"/>
            </a:endParaRPr>
          </a:p>
        </p:txBody>
      </p:sp>
      <p:sp>
        <p:nvSpPr>
          <p:cNvPr id="72" name="Text Placeholder 53">
            <a:extLst>
              <a:ext uri="{FF2B5EF4-FFF2-40B4-BE49-F238E27FC236}">
                <a16:creationId xmlns:a16="http://schemas.microsoft.com/office/drawing/2014/main" id="{FDA248D5-48DC-7F1D-0ED7-8328FFA06101}"/>
              </a:ext>
            </a:extLst>
          </p:cNvPr>
          <p:cNvSpPr txBox="1">
            <a:spLocks/>
          </p:cNvSpPr>
          <p:nvPr/>
        </p:nvSpPr>
        <p:spPr>
          <a:xfrm>
            <a:off x="750686" y="4414316"/>
            <a:ext cx="2661426" cy="1872909"/>
          </a:xfrm>
          <a:prstGeom prst="rect">
            <a:avLst/>
          </a:prstGeom>
          <a:solidFill>
            <a:srgbClr val="BCBEC0">
              <a:lumMod val="20000"/>
              <a:lumOff val="80000"/>
            </a:srgbClr>
          </a:solidFill>
          <a:effectLst>
            <a:outerShdw blurRad="50800" dist="38100" dir="16200000" rotWithShape="0">
              <a:prstClr val="black">
                <a:alpha val="40000"/>
              </a:prstClr>
            </a:outerShdw>
          </a:effectLst>
        </p:spPr>
        <p:txBody>
          <a:bodyPr vert="horz" lIns="91440" tIns="45720" rIns="91440" bIns="45720" rtlCol="0" anchor="ctr">
            <a:noAutofit/>
          </a:bodyPr>
          <a:lstStyle>
            <a:defPPr>
              <a:defRPr lang="ru-RU"/>
            </a:defPPr>
            <a:lvl1pPr indent="0">
              <a:lnSpc>
                <a:spcPct val="120000"/>
              </a:lnSpc>
              <a:spcBef>
                <a:spcPts val="1000"/>
              </a:spcBef>
              <a:buFont typeface="Arial" panose="020B0604020202020204" pitchFamily="34" charset="0"/>
              <a:buNone/>
              <a:defRPr sz="900">
                <a:solidFill>
                  <a:schemeClr val="tx1">
                    <a:lumMod val="50000"/>
                  </a:schemeClr>
                </a:solidFill>
                <a:latin typeface="Montserrat Light" panose="00000400000000000000" pitchFamily="50" charset="-5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171450" marR="0" lvl="0" indent="-171450" algn="l" defTabSz="1219170" rtl="0" eaLnBrk="1" fontAlgn="auto" latinLnBrk="0" hangingPunct="1">
              <a:lnSpc>
                <a:spcPct val="100000"/>
              </a:lnSpc>
              <a:spcBef>
                <a:spcPts val="0"/>
              </a:spcBef>
              <a:spcAft>
                <a:spcPts val="0"/>
              </a:spcAft>
              <a:buClr>
                <a:srgbClr val="97144D"/>
              </a:buClr>
              <a:buSzTx/>
              <a:buFont typeface="Arial" panose="020B0604020202020204" pitchFamily="34" charset="0"/>
              <a:buChar char="•"/>
              <a:tabLst/>
              <a:defRPr/>
            </a:pP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Societal approach focusing on </a:t>
            </a: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customer sentiments</a:t>
            </a:r>
          </a:p>
          <a:p>
            <a:pPr marL="171450" marR="0" lvl="0" indent="-171450" algn="l" defTabSz="1219170" rtl="0" eaLnBrk="1" fontAlgn="auto" latinLnBrk="0" hangingPunct="1">
              <a:lnSpc>
                <a:spcPct val="100000"/>
              </a:lnSpc>
              <a:spcBef>
                <a:spcPts val="0"/>
              </a:spcBef>
              <a:spcAft>
                <a:spcPts val="0"/>
              </a:spcAft>
              <a:buClr>
                <a:srgbClr val="97144D"/>
              </a:buClr>
              <a:buSzTx/>
              <a:buFont typeface="Arial" panose="020B0604020202020204" pitchFamily="34" charset="0"/>
              <a:buChar char="•"/>
              <a:tabLst/>
              <a:defRPr/>
            </a:pPr>
            <a:endPar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endParaRPr>
          </a:p>
          <a:p>
            <a:pPr marL="171450" marR="0" lvl="0" indent="-171450" algn="l" defTabSz="1219170" rtl="0" eaLnBrk="1" fontAlgn="auto" latinLnBrk="0" hangingPunct="1">
              <a:lnSpc>
                <a:spcPct val="100000"/>
              </a:lnSpc>
              <a:spcBef>
                <a:spcPts val="0"/>
              </a:spcBef>
              <a:spcAft>
                <a:spcPts val="0"/>
              </a:spcAft>
              <a:buClr>
                <a:srgbClr val="97144D"/>
              </a:buClr>
              <a:buSzTx/>
              <a:buFont typeface="Arial" panose="020B0604020202020204" pitchFamily="34" charset="0"/>
              <a:buChar char="•"/>
              <a:tabLst/>
              <a:defRPr/>
            </a:pPr>
            <a:r>
              <a:rPr kumimoji="0" lang="en-US" sz="1200" b="1"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rPr>
              <a:t>Targeted approach </a:t>
            </a:r>
            <a:r>
              <a:rPr kumimoji="0" lang="en-US" sz="1200" b="0"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rPr>
              <a:t>basis customer profile</a:t>
            </a:r>
          </a:p>
          <a:p>
            <a:pPr marL="171450" marR="0" lvl="0" indent="-171450" algn="l" defTabSz="1219170" rtl="0" eaLnBrk="1" fontAlgn="auto" latinLnBrk="0" hangingPunct="1">
              <a:lnSpc>
                <a:spcPct val="100000"/>
              </a:lnSpc>
              <a:spcBef>
                <a:spcPts val="0"/>
              </a:spcBef>
              <a:spcAft>
                <a:spcPts val="0"/>
              </a:spcAft>
              <a:buClr>
                <a:srgbClr val="97144D"/>
              </a:buClr>
              <a:buSzTx/>
              <a:buFont typeface="Arial" panose="020B0604020202020204" pitchFamily="34" charset="0"/>
              <a:buChar char="•"/>
              <a:tabLst/>
              <a:defRPr/>
            </a:pPr>
            <a:endParaRPr kumimoji="0" lang="en-US" sz="1200" b="0"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endParaRPr>
          </a:p>
          <a:p>
            <a:pPr marL="171450" marR="0" lvl="0" indent="-171450" algn="l" defTabSz="1219170" rtl="0" eaLnBrk="1" fontAlgn="auto" latinLnBrk="0" hangingPunct="1">
              <a:lnSpc>
                <a:spcPct val="100000"/>
              </a:lnSpc>
              <a:spcBef>
                <a:spcPts val="0"/>
              </a:spcBef>
              <a:spcAft>
                <a:spcPts val="0"/>
              </a:spcAft>
              <a:buClr>
                <a:srgbClr val="97144D"/>
              </a:buClr>
              <a:buSzTx/>
              <a:buFont typeface="Arial" panose="020B0604020202020204" pitchFamily="34" charset="0"/>
              <a:buChar char="•"/>
              <a:tabLst/>
              <a:defRPr/>
            </a:pPr>
            <a:r>
              <a:rPr kumimoji="0" lang="en-US" sz="1200" b="0"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rPr>
              <a:t>Continuous </a:t>
            </a:r>
            <a:r>
              <a:rPr kumimoji="0" lang="en-US" sz="1200" b="1"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rPr>
              <a:t>process reengineering </a:t>
            </a:r>
            <a:r>
              <a:rPr kumimoji="0" lang="en-US" sz="1200" b="0"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rPr>
              <a:t>&amp; training ,basis customer feedback</a:t>
            </a:r>
          </a:p>
        </p:txBody>
      </p:sp>
      <p:sp>
        <p:nvSpPr>
          <p:cNvPr id="73" name="Text Placeholder 53">
            <a:extLst>
              <a:ext uri="{FF2B5EF4-FFF2-40B4-BE49-F238E27FC236}">
                <a16:creationId xmlns:a16="http://schemas.microsoft.com/office/drawing/2014/main" id="{2E3EFDF6-E721-4371-51C9-9AABDC6F60D4}"/>
              </a:ext>
            </a:extLst>
          </p:cNvPr>
          <p:cNvSpPr txBox="1">
            <a:spLocks/>
          </p:cNvSpPr>
          <p:nvPr/>
        </p:nvSpPr>
        <p:spPr>
          <a:xfrm>
            <a:off x="4000838" y="4414316"/>
            <a:ext cx="3433205" cy="1872909"/>
          </a:xfrm>
          <a:prstGeom prst="rect">
            <a:avLst/>
          </a:prstGeom>
          <a:solidFill>
            <a:srgbClr val="BCBEC0">
              <a:lumMod val="20000"/>
              <a:lumOff val="80000"/>
            </a:srgbClr>
          </a:solidFill>
          <a:effectLst>
            <a:outerShdw blurRad="50800" dist="38100" dir="16200000" rotWithShape="0">
              <a:prstClr val="black">
                <a:alpha val="40000"/>
              </a:prstClr>
            </a:outerShdw>
          </a:effectLst>
        </p:spPr>
        <p:txBody>
          <a:bodyPr vert="horz" lIns="91440" tIns="45720" rIns="91440" bIns="45720" rtlCol="0" anchor="ctr">
            <a:noAutofit/>
          </a:bodyPr>
          <a:lstStyle>
            <a:defPPr>
              <a:defRPr lang="ru-RU"/>
            </a:defPPr>
            <a:lvl1pPr indent="0">
              <a:lnSpc>
                <a:spcPct val="120000"/>
              </a:lnSpc>
              <a:spcBef>
                <a:spcPts val="1000"/>
              </a:spcBef>
              <a:buFont typeface="Arial" panose="020B0604020202020204" pitchFamily="34" charset="0"/>
              <a:buNone/>
              <a:defRPr sz="900">
                <a:solidFill>
                  <a:schemeClr val="tx1">
                    <a:lumMod val="50000"/>
                  </a:schemeClr>
                </a:solidFill>
                <a:latin typeface="Montserrat Light" panose="00000400000000000000" pitchFamily="50" charset="-5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Periodic feedback shared with Sales / credit / policy to </a:t>
            </a: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recalibrate policy</a:t>
            </a: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endPar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endParaRP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Ensuring higher efficiencies via usage of </a:t>
            </a: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data science, technology &amp; enhanced customer coverage</a:t>
            </a: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endPar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endParaRP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ML based micro segmentation </a:t>
            </a: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model to risk grade the portfolio for differential collections intensities / strategy.</a:t>
            </a:r>
          </a:p>
        </p:txBody>
      </p:sp>
      <p:sp>
        <p:nvSpPr>
          <p:cNvPr id="74" name="Text Placeholder 53">
            <a:extLst>
              <a:ext uri="{FF2B5EF4-FFF2-40B4-BE49-F238E27FC236}">
                <a16:creationId xmlns:a16="http://schemas.microsoft.com/office/drawing/2014/main" id="{0D27DA91-2FF7-EA92-68B3-EEF137D1918F}"/>
              </a:ext>
            </a:extLst>
          </p:cNvPr>
          <p:cNvSpPr txBox="1">
            <a:spLocks/>
          </p:cNvSpPr>
          <p:nvPr/>
        </p:nvSpPr>
        <p:spPr>
          <a:xfrm>
            <a:off x="7937925" y="4398603"/>
            <a:ext cx="4104475" cy="2075853"/>
          </a:xfrm>
          <a:prstGeom prst="rect">
            <a:avLst/>
          </a:prstGeom>
          <a:solidFill>
            <a:srgbClr val="BCBEC0">
              <a:lumMod val="20000"/>
              <a:lumOff val="80000"/>
            </a:srgbClr>
          </a:solidFill>
          <a:effectLst>
            <a:outerShdw blurRad="50800" dist="38100" dir="16200000" rotWithShape="0">
              <a:prstClr val="black">
                <a:alpha val="40000"/>
              </a:prstClr>
            </a:outerShdw>
          </a:effectLst>
        </p:spPr>
        <p:txBody>
          <a:bodyPr vert="horz" lIns="91440" tIns="45720" rIns="91440" bIns="45720" rtlCol="0" anchor="ctr">
            <a:noAutofit/>
          </a:bodyPr>
          <a:lstStyle>
            <a:defPPr>
              <a:defRPr lang="ru-RU"/>
            </a:defPPr>
            <a:lvl1pPr indent="0">
              <a:lnSpc>
                <a:spcPct val="120000"/>
              </a:lnSpc>
              <a:spcBef>
                <a:spcPts val="1000"/>
              </a:spcBef>
              <a:buFont typeface="Arial" panose="020B0604020202020204" pitchFamily="34" charset="0"/>
              <a:buNone/>
              <a:defRPr sz="900">
                <a:solidFill>
                  <a:schemeClr val="tx1">
                    <a:lumMod val="50000"/>
                  </a:schemeClr>
                </a:solidFill>
                <a:latin typeface="Montserrat Light" panose="00000400000000000000" pitchFamily="50" charset="-5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AI &amp; </a:t>
            </a: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tech enabled </a:t>
            </a: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collection strategies for more efficient reach</a:t>
            </a:r>
          </a:p>
          <a:p>
            <a:pPr marL="0" marR="0" lvl="0" indent="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None/>
              <a:tabLst/>
              <a:defRPr/>
            </a:pPr>
            <a:endPar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endParaRP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Enhance </a:t>
            </a: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auto cure </a:t>
            </a: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strategies via contactless collections &amp; promote non-intrusive customer engagement</a:t>
            </a: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endPar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endParaRP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Decongesting</a:t>
            </a: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 Field Agencies</a:t>
            </a: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endPar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endParaRP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Promote </a:t>
            </a:r>
            <a:r>
              <a:rPr kumimoji="0" lang="en-US" sz="1200" b="1" i="1" u="none" strike="noStrike" kern="0" cap="none" spc="0" normalizeH="0" baseline="0" noProof="0" dirty="0">
                <a:ln>
                  <a:noFill/>
                </a:ln>
                <a:solidFill>
                  <a:srgbClr val="000000"/>
                </a:solidFill>
                <a:effectLst/>
                <a:uLnTx/>
                <a:uFillTx/>
                <a:latin typeface="Arial" panose="020B0604020202020204"/>
                <a:ea typeface="Roboto"/>
                <a:cs typeface="Roboto"/>
                <a:sym typeface="Roboto"/>
              </a:rPr>
              <a:t>in-house collections </a:t>
            </a:r>
            <a:r>
              <a:rPr kumimoji="0" lang="en-US" sz="1200" b="0" i="1" u="none" strike="noStrike" kern="0" cap="none" spc="0" normalizeH="0" baseline="0" noProof="0" dirty="0">
                <a:ln>
                  <a:noFill/>
                </a:ln>
                <a:solidFill>
                  <a:srgbClr val="000000"/>
                </a:solidFill>
                <a:effectLst/>
                <a:uLnTx/>
                <a:uFillTx/>
                <a:latin typeface="Arial" panose="020B0604020202020204"/>
                <a:ea typeface="Roboto"/>
                <a:cs typeface="Roboto"/>
                <a:sym typeface="Roboto"/>
              </a:rPr>
              <a:t>for high value accounts</a:t>
            </a:r>
            <a:endParaRPr kumimoji="0" lang="en-US" sz="1200" b="0" i="1" u="none" strike="noStrike" kern="0" cap="none" spc="0" normalizeH="0" baseline="0" noProof="0" dirty="0">
              <a:ln>
                <a:noFill/>
              </a:ln>
              <a:solidFill>
                <a:prstClr val="black"/>
              </a:solidFill>
              <a:effectLst/>
              <a:uLnTx/>
              <a:uFillTx/>
              <a:latin typeface="Arial" panose="020B0604020202020204"/>
              <a:ea typeface="Lato Light" panose="020F0502020204030203" pitchFamily="34" charset="0"/>
              <a:cs typeface="Mukta ExtraLight" panose="020B0000000000000000" pitchFamily="34" charset="77"/>
            </a:endParaRPr>
          </a:p>
          <a:p>
            <a:pPr marL="171450" marR="0" lvl="0" indent="-171450" algn="l" defTabSz="1219170" rtl="0" eaLnBrk="1" fontAlgn="auto" latinLnBrk="0" hangingPunct="1">
              <a:lnSpc>
                <a:spcPct val="100000"/>
              </a:lnSpc>
              <a:spcBef>
                <a:spcPts val="0"/>
              </a:spcBef>
              <a:spcAft>
                <a:spcPts val="0"/>
              </a:spcAft>
              <a:buClr>
                <a:srgbClr val="B12760"/>
              </a:buClr>
              <a:buSzTx/>
              <a:buFont typeface="Arial" panose="020B0604020202020204" pitchFamily="34" charset="0"/>
              <a:buChar char="•"/>
              <a:tabLst/>
              <a:defRPr/>
            </a:pPr>
            <a:endParaRPr kumimoji="0" lang="en-US" sz="1100" b="0" i="1" u="none" strike="noStrike" kern="0" cap="none" spc="0" normalizeH="0" baseline="0" noProof="0" dirty="0">
              <a:ln>
                <a:noFill/>
              </a:ln>
              <a:solidFill>
                <a:prstClr val="black"/>
              </a:solidFill>
              <a:effectLst/>
              <a:uLnTx/>
              <a:uFillTx/>
              <a:latin typeface="Arial" panose="020B0604020202020204"/>
              <a:ea typeface="+mn-ea"/>
              <a:cs typeface="+mn-cs"/>
            </a:endParaRPr>
          </a:p>
        </p:txBody>
      </p:sp>
      <p:pic>
        <p:nvPicPr>
          <p:cNvPr id="75" name="Picture 74">
            <a:extLst>
              <a:ext uri="{FF2B5EF4-FFF2-40B4-BE49-F238E27FC236}">
                <a16:creationId xmlns:a16="http://schemas.microsoft.com/office/drawing/2014/main" id="{C8BF15E0-DCC0-478D-02D6-B11DCA484E87}"/>
              </a:ext>
            </a:extLst>
          </p:cNvPr>
          <p:cNvPicPr>
            <a:picLocks noChangeAspect="1"/>
          </p:cNvPicPr>
          <p:nvPr/>
        </p:nvPicPr>
        <p:blipFill>
          <a:blip r:embed="rId3">
            <a:biLevel thresh="75000"/>
          </a:blip>
          <a:stretch>
            <a:fillRect/>
          </a:stretch>
        </p:blipFill>
        <p:spPr>
          <a:xfrm>
            <a:off x="1736140" y="3709882"/>
            <a:ext cx="461517" cy="509192"/>
          </a:xfrm>
          <a:prstGeom prst="rect">
            <a:avLst/>
          </a:prstGeom>
        </p:spPr>
      </p:pic>
      <p:pic>
        <p:nvPicPr>
          <p:cNvPr id="76" name="Picture 75">
            <a:extLst>
              <a:ext uri="{FF2B5EF4-FFF2-40B4-BE49-F238E27FC236}">
                <a16:creationId xmlns:a16="http://schemas.microsoft.com/office/drawing/2014/main" id="{A84AFEE7-2A54-0724-8B1B-5E71FA8C00EA}"/>
              </a:ext>
            </a:extLst>
          </p:cNvPr>
          <p:cNvPicPr>
            <a:picLocks noChangeAspect="1"/>
          </p:cNvPicPr>
          <p:nvPr/>
        </p:nvPicPr>
        <p:blipFill>
          <a:blip r:embed="rId4">
            <a:biLevel thresh="75000"/>
          </a:blip>
          <a:stretch>
            <a:fillRect/>
          </a:stretch>
        </p:blipFill>
        <p:spPr>
          <a:xfrm>
            <a:off x="5356438" y="3750289"/>
            <a:ext cx="458016" cy="444779"/>
          </a:xfrm>
          <a:prstGeom prst="rect">
            <a:avLst/>
          </a:prstGeom>
        </p:spPr>
      </p:pic>
      <p:pic>
        <p:nvPicPr>
          <p:cNvPr id="77" name="Picture 76">
            <a:extLst>
              <a:ext uri="{FF2B5EF4-FFF2-40B4-BE49-F238E27FC236}">
                <a16:creationId xmlns:a16="http://schemas.microsoft.com/office/drawing/2014/main" id="{4B5CF8A5-5057-41ED-F3B4-4C9B24B05A14}"/>
              </a:ext>
            </a:extLst>
          </p:cNvPr>
          <p:cNvPicPr>
            <a:picLocks noChangeAspect="1"/>
          </p:cNvPicPr>
          <p:nvPr/>
        </p:nvPicPr>
        <p:blipFill>
          <a:blip r:embed="rId5">
            <a:biLevel thresh="75000"/>
          </a:blip>
          <a:stretch>
            <a:fillRect/>
          </a:stretch>
        </p:blipFill>
        <p:spPr>
          <a:xfrm>
            <a:off x="9503971" y="3750289"/>
            <a:ext cx="486192" cy="441115"/>
          </a:xfrm>
          <a:prstGeom prst="rect">
            <a:avLst/>
          </a:prstGeom>
          <a:solidFill>
            <a:srgbClr val="796BE8"/>
          </a:solidFill>
        </p:spPr>
      </p:pic>
      <p:sp>
        <p:nvSpPr>
          <p:cNvPr id="78" name="Slide Number Placeholder 77">
            <a:extLst>
              <a:ext uri="{FF2B5EF4-FFF2-40B4-BE49-F238E27FC236}">
                <a16:creationId xmlns:a16="http://schemas.microsoft.com/office/drawing/2014/main" id="{86374452-CDED-E570-4A42-0EC4BEA9F56D}"/>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55377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Freeform 2">
            <a:extLst>
              <a:ext uri="{FF2B5EF4-FFF2-40B4-BE49-F238E27FC236}">
                <a16:creationId xmlns:a16="http://schemas.microsoft.com/office/drawing/2014/main" id="{E2F7AB86-9ED9-E141-B9A2-77ED69F0858A}"/>
              </a:ext>
            </a:extLst>
          </p:cNvPr>
          <p:cNvSpPr>
            <a:spLocks noChangeArrowheads="1"/>
          </p:cNvSpPr>
          <p:nvPr/>
        </p:nvSpPr>
        <p:spPr bwMode="auto">
          <a:xfrm>
            <a:off x="2482142" y="1036757"/>
            <a:ext cx="46566" cy="5161810"/>
          </a:xfrm>
          <a:custGeom>
            <a:avLst/>
            <a:gdLst>
              <a:gd name="T0" fmla="*/ 0 w 102"/>
              <a:gd name="T1" fmla="*/ 11007 h 11008"/>
              <a:gd name="T2" fmla="*/ 101 w 102"/>
              <a:gd name="T3" fmla="*/ 11007 h 11008"/>
              <a:gd name="T4" fmla="*/ 101 w 102"/>
              <a:gd name="T5" fmla="*/ 0 h 11008"/>
              <a:gd name="T6" fmla="*/ 0 w 102"/>
              <a:gd name="T7" fmla="*/ 0 h 11008"/>
              <a:gd name="T8" fmla="*/ 0 w 102"/>
              <a:gd name="T9" fmla="*/ 11007 h 11008"/>
            </a:gdLst>
            <a:ahLst/>
            <a:cxnLst>
              <a:cxn ang="0">
                <a:pos x="T0" y="T1"/>
              </a:cxn>
              <a:cxn ang="0">
                <a:pos x="T2" y="T3"/>
              </a:cxn>
              <a:cxn ang="0">
                <a:pos x="T4" y="T5"/>
              </a:cxn>
              <a:cxn ang="0">
                <a:pos x="T6" y="T7"/>
              </a:cxn>
              <a:cxn ang="0">
                <a:pos x="T8" y="T9"/>
              </a:cxn>
            </a:cxnLst>
            <a:rect l="0" t="0" r="r" b="b"/>
            <a:pathLst>
              <a:path w="102" h="11008">
                <a:moveTo>
                  <a:pt x="0" y="11007"/>
                </a:moveTo>
                <a:lnTo>
                  <a:pt x="101" y="11007"/>
                </a:lnTo>
                <a:lnTo>
                  <a:pt x="101" y="0"/>
                </a:lnTo>
                <a:lnTo>
                  <a:pt x="0" y="0"/>
                </a:lnTo>
                <a:lnTo>
                  <a:pt x="0" y="11007"/>
                </a:lnTo>
              </a:path>
            </a:pathLst>
          </a:custGeom>
          <a:solidFill>
            <a:schemeClr val="accent3"/>
          </a:solidFill>
          <a:ln>
            <a:noFill/>
          </a:ln>
          <a:effectLst/>
        </p:spPr>
        <p:txBody>
          <a:bodyPr wrap="none" anchor="ctr"/>
          <a:lstStyle/>
          <a:p>
            <a:endParaRPr lang="en-US" sz="3265" dirty="0">
              <a:latin typeface="Lato Light" panose="020F0502020204030203" pitchFamily="34" charset="0"/>
            </a:endParaRPr>
          </a:p>
        </p:txBody>
      </p:sp>
      <p:grpSp>
        <p:nvGrpSpPr>
          <p:cNvPr id="23" name="Group 22"/>
          <p:cNvGrpSpPr/>
          <p:nvPr/>
        </p:nvGrpSpPr>
        <p:grpSpPr>
          <a:xfrm>
            <a:off x="732618" y="3191837"/>
            <a:ext cx="10196639" cy="898206"/>
            <a:chOff x="-2221171" y="2754188"/>
            <a:chExt cx="9471877" cy="898206"/>
          </a:xfrm>
        </p:grpSpPr>
        <p:sp>
          <p:nvSpPr>
            <p:cNvPr id="10" name="Freeform 226">
              <a:extLst>
                <a:ext uri="{FF2B5EF4-FFF2-40B4-BE49-F238E27FC236}">
                  <a16:creationId xmlns:a16="http://schemas.microsoft.com/office/drawing/2014/main" id="{65F1C4B7-5C4C-0441-BA7B-564D0E622A6D}"/>
                </a:ext>
              </a:extLst>
            </p:cNvPr>
            <p:cNvSpPr>
              <a:spLocks noChangeArrowheads="1"/>
            </p:cNvSpPr>
            <p:nvPr/>
          </p:nvSpPr>
          <p:spPr bwMode="auto">
            <a:xfrm>
              <a:off x="-359328" y="3219533"/>
              <a:ext cx="1176698" cy="54148"/>
            </a:xfrm>
            <a:custGeom>
              <a:avLst/>
              <a:gdLst>
                <a:gd name="T0" fmla="*/ 1591 w 1592"/>
                <a:gd name="T1" fmla="*/ 51 h 52"/>
                <a:gd name="T2" fmla="*/ 0 w 1592"/>
                <a:gd name="T3" fmla="*/ 51 h 52"/>
                <a:gd name="T4" fmla="*/ 0 w 1592"/>
                <a:gd name="T5" fmla="*/ 0 h 52"/>
                <a:gd name="T6" fmla="*/ 1591 w 1592"/>
                <a:gd name="T7" fmla="*/ 0 h 52"/>
                <a:gd name="T8" fmla="*/ 1591 w 1592"/>
                <a:gd name="T9" fmla="*/ 51 h 52"/>
              </a:gdLst>
              <a:ahLst/>
              <a:cxnLst>
                <a:cxn ang="0">
                  <a:pos x="T0" y="T1"/>
                </a:cxn>
                <a:cxn ang="0">
                  <a:pos x="T2" y="T3"/>
                </a:cxn>
                <a:cxn ang="0">
                  <a:pos x="T4" y="T5"/>
                </a:cxn>
                <a:cxn ang="0">
                  <a:pos x="T6" y="T7"/>
                </a:cxn>
                <a:cxn ang="0">
                  <a:pos x="T8" y="T9"/>
                </a:cxn>
              </a:cxnLst>
              <a:rect l="0" t="0" r="r" b="b"/>
              <a:pathLst>
                <a:path w="1592" h="52">
                  <a:moveTo>
                    <a:pt x="1591" y="51"/>
                  </a:moveTo>
                  <a:lnTo>
                    <a:pt x="0" y="51"/>
                  </a:lnTo>
                  <a:lnTo>
                    <a:pt x="0" y="0"/>
                  </a:lnTo>
                  <a:lnTo>
                    <a:pt x="1591" y="0"/>
                  </a:lnTo>
                  <a:lnTo>
                    <a:pt x="1591" y="51"/>
                  </a:lnTo>
                </a:path>
              </a:pathLst>
            </a:custGeom>
            <a:solidFill>
              <a:schemeClr val="accent4"/>
            </a:solidFill>
            <a:ln>
              <a:noFill/>
            </a:ln>
            <a:effectLst/>
          </p:spPr>
          <p:txBody>
            <a:bodyPr wrap="none" anchor="ctr"/>
            <a:lstStyle/>
            <a:p>
              <a:endParaRPr lang="en-US" sz="3265" dirty="0">
                <a:latin typeface="Lato Light" panose="020F0502020204030203" pitchFamily="34" charset="0"/>
              </a:endParaRPr>
            </a:p>
          </p:txBody>
        </p:sp>
        <p:sp>
          <p:nvSpPr>
            <p:cNvPr id="11" name="Freeform 227">
              <a:extLst>
                <a:ext uri="{FF2B5EF4-FFF2-40B4-BE49-F238E27FC236}">
                  <a16:creationId xmlns:a16="http://schemas.microsoft.com/office/drawing/2014/main" id="{A6E0A100-B4F4-4942-A84E-CCAB66F2DC16}"/>
                </a:ext>
              </a:extLst>
            </p:cNvPr>
            <p:cNvSpPr>
              <a:spLocks noChangeArrowheads="1"/>
            </p:cNvSpPr>
            <p:nvPr/>
          </p:nvSpPr>
          <p:spPr bwMode="auto">
            <a:xfrm>
              <a:off x="-530820" y="3156523"/>
              <a:ext cx="173048" cy="173048"/>
            </a:xfrm>
            <a:custGeom>
              <a:avLst/>
              <a:gdLst>
                <a:gd name="T0" fmla="*/ 0 w 278"/>
                <a:gd name="T1" fmla="*/ 140 h 279"/>
                <a:gd name="T2" fmla="*/ 0 w 278"/>
                <a:gd name="T3" fmla="*/ 140 h 279"/>
                <a:gd name="T4" fmla="*/ 139 w 278"/>
                <a:gd name="T5" fmla="*/ 0 h 279"/>
                <a:gd name="T6" fmla="*/ 139 w 278"/>
                <a:gd name="T7" fmla="*/ 0 h 279"/>
                <a:gd name="T8" fmla="*/ 277 w 278"/>
                <a:gd name="T9" fmla="*/ 140 h 279"/>
                <a:gd name="T10" fmla="*/ 277 w 278"/>
                <a:gd name="T11" fmla="*/ 140 h 279"/>
                <a:gd name="T12" fmla="*/ 139 w 278"/>
                <a:gd name="T13" fmla="*/ 278 h 279"/>
                <a:gd name="T14" fmla="*/ 139 w 278"/>
                <a:gd name="T15" fmla="*/ 278 h 279"/>
                <a:gd name="T16" fmla="*/ 0 w 278"/>
                <a:gd name="T17" fmla="*/ 140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0" y="140"/>
                  </a:moveTo>
                  <a:lnTo>
                    <a:pt x="0" y="140"/>
                  </a:lnTo>
                  <a:cubicBezTo>
                    <a:pt x="0" y="63"/>
                    <a:pt x="62" y="0"/>
                    <a:pt x="139" y="0"/>
                  </a:cubicBezTo>
                  <a:lnTo>
                    <a:pt x="139" y="0"/>
                  </a:lnTo>
                  <a:cubicBezTo>
                    <a:pt x="214" y="0"/>
                    <a:pt x="277" y="63"/>
                    <a:pt x="277" y="140"/>
                  </a:cubicBezTo>
                  <a:lnTo>
                    <a:pt x="277" y="140"/>
                  </a:lnTo>
                  <a:cubicBezTo>
                    <a:pt x="277" y="216"/>
                    <a:pt x="214" y="278"/>
                    <a:pt x="139" y="278"/>
                  </a:cubicBezTo>
                  <a:lnTo>
                    <a:pt x="139" y="278"/>
                  </a:lnTo>
                  <a:cubicBezTo>
                    <a:pt x="62" y="278"/>
                    <a:pt x="0" y="216"/>
                    <a:pt x="0" y="140"/>
                  </a:cubicBezTo>
                </a:path>
              </a:pathLst>
            </a:custGeom>
            <a:solidFill>
              <a:schemeClr val="accent4"/>
            </a:solidFill>
            <a:ln>
              <a:noFill/>
            </a:ln>
            <a:effectLst/>
          </p:spPr>
          <p:txBody>
            <a:bodyPr wrap="none" anchor="ctr"/>
            <a:lstStyle/>
            <a:p>
              <a:endParaRPr lang="en-US" sz="3265" dirty="0">
                <a:latin typeface="Lato Light" panose="020F0502020204030203" pitchFamily="34" charset="0"/>
              </a:endParaRPr>
            </a:p>
          </p:txBody>
        </p:sp>
        <p:sp>
          <p:nvSpPr>
            <p:cNvPr id="14" name="Freeform 230">
              <a:extLst>
                <a:ext uri="{FF2B5EF4-FFF2-40B4-BE49-F238E27FC236}">
                  <a16:creationId xmlns:a16="http://schemas.microsoft.com/office/drawing/2014/main" id="{0BEED666-F1AA-0848-A764-D124D1E2BC65}"/>
                </a:ext>
              </a:extLst>
            </p:cNvPr>
            <p:cNvSpPr>
              <a:spLocks noChangeArrowheads="1"/>
            </p:cNvSpPr>
            <p:nvPr/>
          </p:nvSpPr>
          <p:spPr bwMode="auto">
            <a:xfrm>
              <a:off x="770297" y="2754188"/>
              <a:ext cx="898208" cy="898206"/>
            </a:xfrm>
            <a:prstGeom prst="ellipse">
              <a:avLst/>
            </a:prstGeom>
            <a:solidFill>
              <a:schemeClr val="accent4"/>
            </a:solidFill>
            <a:ln>
              <a:noFill/>
            </a:ln>
            <a:effectLst/>
          </p:spPr>
          <p:txBody>
            <a:bodyPr wrap="none" anchor="ctr"/>
            <a:lstStyle/>
            <a:p>
              <a:endParaRPr lang="en-US" sz="3265" dirty="0">
                <a:latin typeface="Lato Light" panose="020F0502020204030203" pitchFamily="34" charset="0"/>
              </a:endParaRPr>
            </a:p>
          </p:txBody>
        </p:sp>
        <p:sp>
          <p:nvSpPr>
            <p:cNvPr id="52" name="Freeform 926">
              <a:extLst>
                <a:ext uri="{FF2B5EF4-FFF2-40B4-BE49-F238E27FC236}">
                  <a16:creationId xmlns:a16="http://schemas.microsoft.com/office/drawing/2014/main" id="{E0267CCB-CFC1-7B44-9EDA-4DC6CFC58E98}"/>
                </a:ext>
              </a:extLst>
            </p:cNvPr>
            <p:cNvSpPr>
              <a:spLocks noChangeAspect="1" noChangeArrowheads="1"/>
            </p:cNvSpPr>
            <p:nvPr/>
          </p:nvSpPr>
          <p:spPr bwMode="auto">
            <a:xfrm>
              <a:off x="1020625" y="3022588"/>
              <a:ext cx="416346" cy="416346"/>
            </a:xfrm>
            <a:custGeom>
              <a:avLst/>
              <a:gdLst>
                <a:gd name="T0" fmla="*/ 39468541 w 296503"/>
                <a:gd name="T1" fmla="*/ 36094776 h 296502"/>
                <a:gd name="T2" fmla="*/ 14110389 w 296503"/>
                <a:gd name="T3" fmla="*/ 36094776 h 296502"/>
                <a:gd name="T4" fmla="*/ 35315735 w 296503"/>
                <a:gd name="T5" fmla="*/ 51851789 h 296502"/>
                <a:gd name="T6" fmla="*/ 34700729 w 296503"/>
                <a:gd name="T7" fmla="*/ 38103353 h 296502"/>
                <a:gd name="T8" fmla="*/ 25799492 w 296503"/>
                <a:gd name="T9" fmla="*/ 34781724 h 296502"/>
                <a:gd name="T10" fmla="*/ 28644712 w 296503"/>
                <a:gd name="T11" fmla="*/ 51851789 h 296502"/>
                <a:gd name="T12" fmla="*/ 36084982 w 296503"/>
                <a:gd name="T13" fmla="*/ 14043180 h 296502"/>
                <a:gd name="T14" fmla="*/ 27721885 w 296503"/>
                <a:gd name="T15" fmla="*/ 14043180 h 296502"/>
                <a:gd name="T16" fmla="*/ 35315735 w 296503"/>
                <a:gd name="T17" fmla="*/ 11957687 h 296502"/>
                <a:gd name="T18" fmla="*/ 38007231 w 296503"/>
                <a:gd name="T19" fmla="*/ 29104833 h 296502"/>
                <a:gd name="T20" fmla="*/ 35315735 w 296503"/>
                <a:gd name="T21" fmla="*/ 11957687 h 296502"/>
                <a:gd name="T22" fmla="*/ 29106033 w 296503"/>
                <a:gd name="T23" fmla="*/ 25783333 h 296502"/>
                <a:gd name="T24" fmla="*/ 12033939 w 296503"/>
                <a:gd name="T25" fmla="*/ 28486799 h 296502"/>
                <a:gd name="T26" fmla="*/ 28220599 w 296503"/>
                <a:gd name="T27" fmla="*/ 7607134 h 296502"/>
                <a:gd name="T28" fmla="*/ 18994656 w 296503"/>
                <a:gd name="T29" fmla="*/ 4735376 h 296502"/>
                <a:gd name="T30" fmla="*/ 16591310 w 296503"/>
                <a:gd name="T31" fmla="*/ 12730473 h 296502"/>
                <a:gd name="T32" fmla="*/ 7132293 w 296503"/>
                <a:gd name="T33" fmla="*/ 14904428 h 296502"/>
                <a:gd name="T34" fmla="*/ 9070354 w 296503"/>
                <a:gd name="T35" fmla="*/ 22977384 h 296502"/>
                <a:gd name="T36" fmla="*/ 1938315 w 296503"/>
                <a:gd name="T37" fmla="*/ 34233196 h 296502"/>
                <a:gd name="T38" fmla="*/ 8606031 w 296503"/>
                <a:gd name="T39" fmla="*/ 42073555 h 296502"/>
                <a:gd name="T40" fmla="*/ 7908106 w 296503"/>
                <a:gd name="T41" fmla="*/ 49137368 h 296502"/>
                <a:gd name="T42" fmla="*/ 14730352 w 296503"/>
                <a:gd name="T43" fmla="*/ 55968676 h 296502"/>
                <a:gd name="T44" fmla="*/ 21863377 w 296503"/>
                <a:gd name="T45" fmla="*/ 55192462 h 296502"/>
                <a:gd name="T46" fmla="*/ 29073235 w 296503"/>
                <a:gd name="T47" fmla="*/ 61324999 h 296502"/>
                <a:gd name="T48" fmla="*/ 35663159 w 296503"/>
                <a:gd name="T49" fmla="*/ 56279296 h 296502"/>
                <a:gd name="T50" fmla="*/ 44889270 w 296503"/>
                <a:gd name="T51" fmla="*/ 59073632 h 296502"/>
                <a:gd name="T52" fmla="*/ 51091532 w 296503"/>
                <a:gd name="T53" fmla="*/ 47274289 h 296502"/>
                <a:gd name="T54" fmla="*/ 59076808 w 296503"/>
                <a:gd name="T55" fmla="*/ 44945811 h 296502"/>
                <a:gd name="T56" fmla="*/ 57138750 w 296503"/>
                <a:gd name="T57" fmla="*/ 34776545 h 296502"/>
                <a:gd name="T58" fmla="*/ 57138750 w 296503"/>
                <a:gd name="T59" fmla="*/ 29032279 h 296502"/>
                <a:gd name="T60" fmla="*/ 59076808 w 296503"/>
                <a:gd name="T61" fmla="*/ 18940830 h 296502"/>
                <a:gd name="T62" fmla="*/ 51091532 w 296503"/>
                <a:gd name="T63" fmla="*/ 16534723 h 296502"/>
                <a:gd name="T64" fmla="*/ 44889270 w 296503"/>
                <a:gd name="T65" fmla="*/ 4735376 h 296502"/>
                <a:gd name="T66" fmla="*/ 35663159 w 296503"/>
                <a:gd name="T67" fmla="*/ 7607134 h 296502"/>
                <a:gd name="T68" fmla="*/ 29616151 w 296503"/>
                <a:gd name="T69" fmla="*/ 0 h 296502"/>
                <a:gd name="T70" fmla="*/ 42408138 w 296503"/>
                <a:gd name="T71" fmla="*/ 4036794 h 296502"/>
                <a:gd name="T72" fmla="*/ 49075850 w 296503"/>
                <a:gd name="T73" fmla="*/ 11799412 h 296502"/>
                <a:gd name="T74" fmla="*/ 60704994 w 296503"/>
                <a:gd name="T75" fmla="*/ 18009182 h 296502"/>
                <a:gd name="T76" fmla="*/ 63806032 w 296503"/>
                <a:gd name="T77" fmla="*/ 29575828 h 296502"/>
                <a:gd name="T78" fmla="*/ 59852271 w 296503"/>
                <a:gd name="T79" fmla="*/ 42384128 h 296502"/>
                <a:gd name="T80" fmla="*/ 52099138 w 296503"/>
                <a:gd name="T81" fmla="*/ 49137368 h 296502"/>
                <a:gd name="T82" fmla="*/ 43958771 w 296503"/>
                <a:gd name="T83" fmla="*/ 61014414 h 296502"/>
                <a:gd name="T84" fmla="*/ 34190219 w 296503"/>
                <a:gd name="T85" fmla="*/ 63808757 h 296502"/>
                <a:gd name="T86" fmla="*/ 21397918 w 296503"/>
                <a:gd name="T87" fmla="*/ 59849977 h 296502"/>
                <a:gd name="T88" fmla="*/ 13025089 w 296503"/>
                <a:gd name="T89" fmla="*/ 54959502 h 296502"/>
                <a:gd name="T90" fmla="*/ 3101470 w 296503"/>
                <a:gd name="T91" fmla="*/ 45877587 h 296502"/>
                <a:gd name="T92" fmla="*/ 2558144 w 296503"/>
                <a:gd name="T93" fmla="*/ 36794837 h 296502"/>
                <a:gd name="T94" fmla="*/ 6977384 w 296503"/>
                <a:gd name="T95" fmla="*/ 23054999 h 296502"/>
                <a:gd name="T96" fmla="*/ 6977384 w 296503"/>
                <a:gd name="T97" fmla="*/ 12808587 h 296502"/>
                <a:gd name="T98" fmla="*/ 12792050 w 296503"/>
                <a:gd name="T99" fmla="*/ 6908576 h 296502"/>
                <a:gd name="T100" fmla="*/ 23026064 w 296503"/>
                <a:gd name="T101" fmla="*/ 6908576 h 2965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96503" h="296502">
                  <a:moveTo>
                    <a:pt x="183408" y="167723"/>
                  </a:moveTo>
                  <a:cubicBezTo>
                    <a:pt x="179834" y="174542"/>
                    <a:pt x="174117" y="179926"/>
                    <a:pt x="167684" y="183515"/>
                  </a:cubicBezTo>
                  <a:lnTo>
                    <a:pt x="167684" y="231250"/>
                  </a:lnTo>
                  <a:cubicBezTo>
                    <a:pt x="198774" y="223713"/>
                    <a:pt x="223432" y="199307"/>
                    <a:pt x="230579" y="167723"/>
                  </a:cubicBezTo>
                  <a:lnTo>
                    <a:pt x="183408" y="167723"/>
                  </a:lnTo>
                  <a:close/>
                  <a:moveTo>
                    <a:pt x="65569" y="167723"/>
                  </a:moveTo>
                  <a:cubicBezTo>
                    <a:pt x="73074" y="199307"/>
                    <a:pt x="97374" y="223713"/>
                    <a:pt x="128822" y="231250"/>
                  </a:cubicBezTo>
                  <a:lnTo>
                    <a:pt x="128822" y="183515"/>
                  </a:lnTo>
                  <a:cubicBezTo>
                    <a:pt x="122032" y="179926"/>
                    <a:pt x="116672" y="174542"/>
                    <a:pt x="112741" y="167723"/>
                  </a:cubicBezTo>
                  <a:lnTo>
                    <a:pt x="65569" y="167723"/>
                  </a:lnTo>
                  <a:close/>
                  <a:moveTo>
                    <a:pt x="180549" y="158750"/>
                  </a:moveTo>
                  <a:lnTo>
                    <a:pt x="236297" y="158750"/>
                  </a:lnTo>
                  <a:cubicBezTo>
                    <a:pt x="237369" y="158750"/>
                    <a:pt x="238441" y="159468"/>
                    <a:pt x="239513" y="160545"/>
                  </a:cubicBezTo>
                  <a:cubicBezTo>
                    <a:pt x="240228" y="161621"/>
                    <a:pt x="240943" y="162698"/>
                    <a:pt x="240586" y="164134"/>
                  </a:cubicBezTo>
                  <a:cubicBezTo>
                    <a:pt x="233796" y="203614"/>
                    <a:pt x="203063" y="234122"/>
                    <a:pt x="164111" y="240941"/>
                  </a:cubicBezTo>
                  <a:cubicBezTo>
                    <a:pt x="163753" y="240941"/>
                    <a:pt x="163396" y="240941"/>
                    <a:pt x="163039" y="240941"/>
                  </a:cubicBezTo>
                  <a:cubicBezTo>
                    <a:pt x="161966" y="240941"/>
                    <a:pt x="160894" y="240582"/>
                    <a:pt x="160537" y="239864"/>
                  </a:cubicBezTo>
                  <a:cubicBezTo>
                    <a:pt x="159465" y="239147"/>
                    <a:pt x="158750" y="237711"/>
                    <a:pt x="158750" y="236634"/>
                  </a:cubicBezTo>
                  <a:lnTo>
                    <a:pt x="158750" y="181003"/>
                  </a:lnTo>
                  <a:cubicBezTo>
                    <a:pt x="158750" y="179208"/>
                    <a:pt x="159822" y="177414"/>
                    <a:pt x="161252" y="177055"/>
                  </a:cubicBezTo>
                  <a:cubicBezTo>
                    <a:pt x="168042" y="173824"/>
                    <a:pt x="173402" y="168082"/>
                    <a:pt x="176618" y="161621"/>
                  </a:cubicBezTo>
                  <a:cubicBezTo>
                    <a:pt x="177333" y="159827"/>
                    <a:pt x="178762" y="158750"/>
                    <a:pt x="180549" y="158750"/>
                  </a:cubicBezTo>
                  <a:close/>
                  <a:moveTo>
                    <a:pt x="60209" y="158750"/>
                  </a:moveTo>
                  <a:lnTo>
                    <a:pt x="115600" y="158750"/>
                  </a:lnTo>
                  <a:cubicBezTo>
                    <a:pt x="117386" y="158750"/>
                    <a:pt x="118816" y="159827"/>
                    <a:pt x="119888" y="161621"/>
                  </a:cubicBezTo>
                  <a:cubicBezTo>
                    <a:pt x="122747" y="168082"/>
                    <a:pt x="128107" y="173824"/>
                    <a:pt x="135254" y="177055"/>
                  </a:cubicBezTo>
                  <a:cubicBezTo>
                    <a:pt x="136684" y="177414"/>
                    <a:pt x="137756" y="179208"/>
                    <a:pt x="137756" y="181003"/>
                  </a:cubicBezTo>
                  <a:lnTo>
                    <a:pt x="137756" y="236634"/>
                  </a:lnTo>
                  <a:cubicBezTo>
                    <a:pt x="137756" y="237711"/>
                    <a:pt x="137041" y="239147"/>
                    <a:pt x="135969" y="239864"/>
                  </a:cubicBezTo>
                  <a:cubicBezTo>
                    <a:pt x="135254" y="240582"/>
                    <a:pt x="134182" y="240941"/>
                    <a:pt x="133110" y="240941"/>
                  </a:cubicBezTo>
                  <a:cubicBezTo>
                    <a:pt x="133110" y="240941"/>
                    <a:pt x="132753" y="240941"/>
                    <a:pt x="132395" y="240941"/>
                  </a:cubicBezTo>
                  <a:cubicBezTo>
                    <a:pt x="93086" y="234122"/>
                    <a:pt x="62710" y="203614"/>
                    <a:pt x="55921" y="164134"/>
                  </a:cubicBezTo>
                  <a:cubicBezTo>
                    <a:pt x="55563" y="162698"/>
                    <a:pt x="55921" y="161621"/>
                    <a:pt x="56635" y="160545"/>
                  </a:cubicBezTo>
                  <a:cubicBezTo>
                    <a:pt x="57707" y="159468"/>
                    <a:pt x="59137" y="158750"/>
                    <a:pt x="60209" y="158750"/>
                  </a:cubicBezTo>
                  <a:close/>
                  <a:moveTo>
                    <a:pt x="167684" y="65254"/>
                  </a:moveTo>
                  <a:lnTo>
                    <a:pt x="167684" y="112989"/>
                  </a:lnTo>
                  <a:cubicBezTo>
                    <a:pt x="174117" y="116578"/>
                    <a:pt x="179834" y="122321"/>
                    <a:pt x="183408" y="128781"/>
                  </a:cubicBezTo>
                  <a:lnTo>
                    <a:pt x="230579" y="128781"/>
                  </a:lnTo>
                  <a:cubicBezTo>
                    <a:pt x="223432" y="97556"/>
                    <a:pt x="198774" y="72791"/>
                    <a:pt x="167684" y="65254"/>
                  </a:cubicBezTo>
                  <a:close/>
                  <a:moveTo>
                    <a:pt x="128822" y="65254"/>
                  </a:moveTo>
                  <a:cubicBezTo>
                    <a:pt x="97374" y="72791"/>
                    <a:pt x="73074" y="97556"/>
                    <a:pt x="65569" y="128781"/>
                  </a:cubicBezTo>
                  <a:lnTo>
                    <a:pt x="112741" y="128781"/>
                  </a:lnTo>
                  <a:cubicBezTo>
                    <a:pt x="116672" y="122321"/>
                    <a:pt x="122032" y="116578"/>
                    <a:pt x="128822" y="112989"/>
                  </a:cubicBezTo>
                  <a:lnTo>
                    <a:pt x="128822" y="65254"/>
                  </a:lnTo>
                  <a:close/>
                  <a:moveTo>
                    <a:pt x="164111" y="55563"/>
                  </a:moveTo>
                  <a:cubicBezTo>
                    <a:pt x="203063" y="62382"/>
                    <a:pt x="233796" y="93249"/>
                    <a:pt x="240586" y="132370"/>
                  </a:cubicBezTo>
                  <a:cubicBezTo>
                    <a:pt x="240943" y="133806"/>
                    <a:pt x="240228" y="135242"/>
                    <a:pt x="239513" y="136318"/>
                  </a:cubicBezTo>
                  <a:cubicBezTo>
                    <a:pt x="238441" y="137036"/>
                    <a:pt x="237369" y="137754"/>
                    <a:pt x="236297" y="137754"/>
                  </a:cubicBezTo>
                  <a:lnTo>
                    <a:pt x="180549" y="137754"/>
                  </a:lnTo>
                  <a:cubicBezTo>
                    <a:pt x="178762" y="137754"/>
                    <a:pt x="177333" y="136677"/>
                    <a:pt x="176618" y="135242"/>
                  </a:cubicBezTo>
                  <a:cubicBezTo>
                    <a:pt x="173402" y="128422"/>
                    <a:pt x="168042" y="123039"/>
                    <a:pt x="161252" y="119808"/>
                  </a:cubicBezTo>
                  <a:cubicBezTo>
                    <a:pt x="159822" y="119091"/>
                    <a:pt x="158750" y="117296"/>
                    <a:pt x="158750" y="115501"/>
                  </a:cubicBezTo>
                  <a:lnTo>
                    <a:pt x="158750" y="60229"/>
                  </a:lnTo>
                  <a:cubicBezTo>
                    <a:pt x="158750" y="58793"/>
                    <a:pt x="159465" y="57358"/>
                    <a:pt x="160537" y="56640"/>
                  </a:cubicBezTo>
                  <a:cubicBezTo>
                    <a:pt x="161252" y="55563"/>
                    <a:pt x="162681" y="55563"/>
                    <a:pt x="164111" y="55563"/>
                  </a:cubicBezTo>
                  <a:close/>
                  <a:moveTo>
                    <a:pt x="132395" y="55563"/>
                  </a:moveTo>
                  <a:cubicBezTo>
                    <a:pt x="133468" y="55563"/>
                    <a:pt x="135254" y="55563"/>
                    <a:pt x="135969" y="56640"/>
                  </a:cubicBezTo>
                  <a:cubicBezTo>
                    <a:pt x="137041" y="57358"/>
                    <a:pt x="137756" y="58793"/>
                    <a:pt x="137756" y="60229"/>
                  </a:cubicBezTo>
                  <a:lnTo>
                    <a:pt x="137756" y="115501"/>
                  </a:lnTo>
                  <a:cubicBezTo>
                    <a:pt x="137756" y="117296"/>
                    <a:pt x="136684" y="119091"/>
                    <a:pt x="135254" y="119808"/>
                  </a:cubicBezTo>
                  <a:cubicBezTo>
                    <a:pt x="128107" y="123039"/>
                    <a:pt x="122747" y="128422"/>
                    <a:pt x="119888" y="135242"/>
                  </a:cubicBezTo>
                  <a:cubicBezTo>
                    <a:pt x="118816" y="136677"/>
                    <a:pt x="117386" y="137754"/>
                    <a:pt x="115600" y="137754"/>
                  </a:cubicBezTo>
                  <a:lnTo>
                    <a:pt x="60209" y="137754"/>
                  </a:lnTo>
                  <a:cubicBezTo>
                    <a:pt x="59137" y="137754"/>
                    <a:pt x="57707" y="137036"/>
                    <a:pt x="56635" y="136318"/>
                  </a:cubicBezTo>
                  <a:cubicBezTo>
                    <a:pt x="55921" y="135242"/>
                    <a:pt x="55563" y="133806"/>
                    <a:pt x="55921" y="132370"/>
                  </a:cubicBezTo>
                  <a:cubicBezTo>
                    <a:pt x="62710" y="93249"/>
                    <a:pt x="93086" y="62382"/>
                    <a:pt x="132395" y="55563"/>
                  </a:cubicBezTo>
                  <a:close/>
                  <a:moveTo>
                    <a:pt x="137624" y="9018"/>
                  </a:moveTo>
                  <a:cubicBezTo>
                    <a:pt x="136183" y="9018"/>
                    <a:pt x="135102" y="10100"/>
                    <a:pt x="135102" y="11543"/>
                  </a:cubicBezTo>
                  <a:lnTo>
                    <a:pt x="135102" y="31021"/>
                  </a:lnTo>
                  <a:cubicBezTo>
                    <a:pt x="135102" y="33185"/>
                    <a:pt x="133300" y="34989"/>
                    <a:pt x="131139" y="35349"/>
                  </a:cubicBezTo>
                  <a:cubicBezTo>
                    <a:pt x="122853" y="36792"/>
                    <a:pt x="114927" y="38956"/>
                    <a:pt x="107001" y="41842"/>
                  </a:cubicBezTo>
                  <a:cubicBezTo>
                    <a:pt x="104839" y="42564"/>
                    <a:pt x="102677" y="41842"/>
                    <a:pt x="101597" y="40039"/>
                  </a:cubicBezTo>
                  <a:lnTo>
                    <a:pt x="91869" y="23085"/>
                  </a:lnTo>
                  <a:cubicBezTo>
                    <a:pt x="91509" y="22364"/>
                    <a:pt x="90788" y="22003"/>
                    <a:pt x="90068" y="22003"/>
                  </a:cubicBezTo>
                  <a:cubicBezTo>
                    <a:pt x="89347" y="21642"/>
                    <a:pt x="88627" y="22003"/>
                    <a:pt x="88267" y="22003"/>
                  </a:cubicBezTo>
                  <a:lnTo>
                    <a:pt x="69532" y="32824"/>
                  </a:lnTo>
                  <a:cubicBezTo>
                    <a:pt x="68812" y="33185"/>
                    <a:pt x="68091" y="33907"/>
                    <a:pt x="68091" y="34628"/>
                  </a:cubicBezTo>
                  <a:cubicBezTo>
                    <a:pt x="68091" y="35349"/>
                    <a:pt x="68091" y="36071"/>
                    <a:pt x="68452" y="36792"/>
                  </a:cubicBezTo>
                  <a:lnTo>
                    <a:pt x="77819" y="53385"/>
                  </a:lnTo>
                  <a:cubicBezTo>
                    <a:pt x="79260" y="55188"/>
                    <a:pt x="78900" y="57713"/>
                    <a:pt x="77098" y="59156"/>
                  </a:cubicBezTo>
                  <a:cubicBezTo>
                    <a:pt x="70613" y="64567"/>
                    <a:pt x="64489" y="70338"/>
                    <a:pt x="59445" y="76831"/>
                  </a:cubicBezTo>
                  <a:cubicBezTo>
                    <a:pt x="58004" y="78634"/>
                    <a:pt x="55481" y="78995"/>
                    <a:pt x="53680" y="77913"/>
                  </a:cubicBezTo>
                  <a:lnTo>
                    <a:pt x="36747" y="68174"/>
                  </a:lnTo>
                  <a:cubicBezTo>
                    <a:pt x="36387" y="67813"/>
                    <a:pt x="35306" y="67813"/>
                    <a:pt x="34946" y="68174"/>
                  </a:cubicBezTo>
                  <a:cubicBezTo>
                    <a:pt x="33865" y="68174"/>
                    <a:pt x="33505" y="68535"/>
                    <a:pt x="33145" y="69256"/>
                  </a:cubicBezTo>
                  <a:lnTo>
                    <a:pt x="22337" y="88013"/>
                  </a:lnTo>
                  <a:cubicBezTo>
                    <a:pt x="21976" y="88734"/>
                    <a:pt x="21976" y="89456"/>
                    <a:pt x="22337" y="89816"/>
                  </a:cubicBezTo>
                  <a:cubicBezTo>
                    <a:pt x="22337" y="90899"/>
                    <a:pt x="22697" y="91259"/>
                    <a:pt x="23417" y="91620"/>
                  </a:cubicBezTo>
                  <a:lnTo>
                    <a:pt x="39990" y="101359"/>
                  </a:lnTo>
                  <a:cubicBezTo>
                    <a:pt x="42151" y="102441"/>
                    <a:pt x="42872" y="104605"/>
                    <a:pt x="42151" y="106770"/>
                  </a:cubicBezTo>
                  <a:cubicBezTo>
                    <a:pt x="38909" y="114705"/>
                    <a:pt x="36747" y="122641"/>
                    <a:pt x="35306" y="130937"/>
                  </a:cubicBezTo>
                  <a:cubicBezTo>
                    <a:pt x="35306" y="133101"/>
                    <a:pt x="33505" y="134905"/>
                    <a:pt x="30983" y="134905"/>
                  </a:cubicBezTo>
                  <a:lnTo>
                    <a:pt x="11889" y="134905"/>
                  </a:lnTo>
                  <a:cubicBezTo>
                    <a:pt x="10448" y="134905"/>
                    <a:pt x="9007" y="135987"/>
                    <a:pt x="9007" y="137430"/>
                  </a:cubicBezTo>
                  <a:lnTo>
                    <a:pt x="9007" y="159072"/>
                  </a:lnTo>
                  <a:cubicBezTo>
                    <a:pt x="9007" y="160515"/>
                    <a:pt x="10448" y="161597"/>
                    <a:pt x="11889" y="161597"/>
                  </a:cubicBezTo>
                  <a:lnTo>
                    <a:pt x="30983" y="161597"/>
                  </a:lnTo>
                  <a:cubicBezTo>
                    <a:pt x="33505" y="161597"/>
                    <a:pt x="35306" y="163401"/>
                    <a:pt x="35306" y="165565"/>
                  </a:cubicBezTo>
                  <a:cubicBezTo>
                    <a:pt x="36747" y="173861"/>
                    <a:pt x="38909" y="181797"/>
                    <a:pt x="42151" y="189733"/>
                  </a:cubicBezTo>
                  <a:cubicBezTo>
                    <a:pt x="42872" y="191897"/>
                    <a:pt x="42151" y="194061"/>
                    <a:pt x="39990" y="195504"/>
                  </a:cubicBezTo>
                  <a:lnTo>
                    <a:pt x="23417" y="204882"/>
                  </a:lnTo>
                  <a:cubicBezTo>
                    <a:pt x="22697" y="205243"/>
                    <a:pt x="22337" y="205965"/>
                    <a:pt x="22337" y="206686"/>
                  </a:cubicBezTo>
                  <a:cubicBezTo>
                    <a:pt x="21976" y="207407"/>
                    <a:pt x="21976" y="208129"/>
                    <a:pt x="22337" y="208850"/>
                  </a:cubicBezTo>
                  <a:lnTo>
                    <a:pt x="33145" y="227246"/>
                  </a:lnTo>
                  <a:cubicBezTo>
                    <a:pt x="33865" y="228689"/>
                    <a:pt x="35306" y="229050"/>
                    <a:pt x="36747" y="228328"/>
                  </a:cubicBezTo>
                  <a:lnTo>
                    <a:pt x="53680" y="218589"/>
                  </a:lnTo>
                  <a:cubicBezTo>
                    <a:pt x="55481" y="217507"/>
                    <a:pt x="58004" y="218229"/>
                    <a:pt x="59445" y="219671"/>
                  </a:cubicBezTo>
                  <a:cubicBezTo>
                    <a:pt x="64489" y="226164"/>
                    <a:pt x="70613" y="232296"/>
                    <a:pt x="77098" y="237346"/>
                  </a:cubicBezTo>
                  <a:cubicBezTo>
                    <a:pt x="78900" y="238789"/>
                    <a:pt x="79260" y="240953"/>
                    <a:pt x="77819" y="243478"/>
                  </a:cubicBezTo>
                  <a:lnTo>
                    <a:pt x="68452" y="260071"/>
                  </a:lnTo>
                  <a:cubicBezTo>
                    <a:pt x="68091" y="260792"/>
                    <a:pt x="68091" y="261514"/>
                    <a:pt x="68091" y="261874"/>
                  </a:cubicBezTo>
                  <a:cubicBezTo>
                    <a:pt x="68091" y="262596"/>
                    <a:pt x="68812" y="263317"/>
                    <a:pt x="69532" y="263678"/>
                  </a:cubicBezTo>
                  <a:lnTo>
                    <a:pt x="88267" y="274499"/>
                  </a:lnTo>
                  <a:cubicBezTo>
                    <a:pt x="89347" y="275221"/>
                    <a:pt x="90788" y="274860"/>
                    <a:pt x="91869" y="273417"/>
                  </a:cubicBezTo>
                  <a:lnTo>
                    <a:pt x="101597" y="256464"/>
                  </a:lnTo>
                  <a:cubicBezTo>
                    <a:pt x="102317" y="255382"/>
                    <a:pt x="103758" y="254660"/>
                    <a:pt x="105199" y="254660"/>
                  </a:cubicBezTo>
                  <a:cubicBezTo>
                    <a:pt x="105920" y="254660"/>
                    <a:pt x="106280" y="254660"/>
                    <a:pt x="107001" y="254660"/>
                  </a:cubicBezTo>
                  <a:cubicBezTo>
                    <a:pt x="114927" y="257907"/>
                    <a:pt x="122853" y="260071"/>
                    <a:pt x="131139" y="261514"/>
                  </a:cubicBezTo>
                  <a:cubicBezTo>
                    <a:pt x="133300" y="261514"/>
                    <a:pt x="135102" y="263317"/>
                    <a:pt x="135102" y="265842"/>
                  </a:cubicBezTo>
                  <a:lnTo>
                    <a:pt x="135102" y="284960"/>
                  </a:lnTo>
                  <a:cubicBezTo>
                    <a:pt x="135102" y="286403"/>
                    <a:pt x="136183" y="287845"/>
                    <a:pt x="137624" y="287845"/>
                  </a:cubicBezTo>
                  <a:lnTo>
                    <a:pt x="158880" y="287845"/>
                  </a:lnTo>
                  <a:cubicBezTo>
                    <a:pt x="160681" y="287845"/>
                    <a:pt x="161762" y="286403"/>
                    <a:pt x="161762" y="284960"/>
                  </a:cubicBezTo>
                  <a:lnTo>
                    <a:pt x="161762" y="265842"/>
                  </a:lnTo>
                  <a:cubicBezTo>
                    <a:pt x="161762" y="263317"/>
                    <a:pt x="163563" y="261514"/>
                    <a:pt x="165725" y="261514"/>
                  </a:cubicBezTo>
                  <a:cubicBezTo>
                    <a:pt x="173651" y="260071"/>
                    <a:pt x="181937" y="257907"/>
                    <a:pt x="189863" y="254660"/>
                  </a:cubicBezTo>
                  <a:cubicBezTo>
                    <a:pt x="191664" y="253939"/>
                    <a:pt x="194186" y="254660"/>
                    <a:pt x="195267" y="256464"/>
                  </a:cubicBezTo>
                  <a:lnTo>
                    <a:pt x="204994" y="273417"/>
                  </a:lnTo>
                  <a:cubicBezTo>
                    <a:pt x="205355" y="274138"/>
                    <a:pt x="205715" y="274499"/>
                    <a:pt x="206435" y="274499"/>
                  </a:cubicBezTo>
                  <a:cubicBezTo>
                    <a:pt x="207156" y="274860"/>
                    <a:pt x="207876" y="274860"/>
                    <a:pt x="208597" y="274499"/>
                  </a:cubicBezTo>
                  <a:lnTo>
                    <a:pt x="227331" y="263678"/>
                  </a:lnTo>
                  <a:cubicBezTo>
                    <a:pt x="228772" y="262956"/>
                    <a:pt x="229132" y="261514"/>
                    <a:pt x="228052" y="260071"/>
                  </a:cubicBezTo>
                  <a:lnTo>
                    <a:pt x="218685" y="243478"/>
                  </a:lnTo>
                  <a:cubicBezTo>
                    <a:pt x="217243" y="240953"/>
                    <a:pt x="217964" y="238789"/>
                    <a:pt x="219765" y="237346"/>
                  </a:cubicBezTo>
                  <a:cubicBezTo>
                    <a:pt x="226250" y="232296"/>
                    <a:pt x="232015" y="226164"/>
                    <a:pt x="237419" y="219671"/>
                  </a:cubicBezTo>
                  <a:cubicBezTo>
                    <a:pt x="238860" y="218229"/>
                    <a:pt x="241021" y="217507"/>
                    <a:pt x="242823" y="218589"/>
                  </a:cubicBezTo>
                  <a:lnTo>
                    <a:pt x="260116" y="228328"/>
                  </a:lnTo>
                  <a:cubicBezTo>
                    <a:pt x="260476" y="228689"/>
                    <a:pt x="261196" y="229050"/>
                    <a:pt x="261917" y="228689"/>
                  </a:cubicBezTo>
                  <a:cubicBezTo>
                    <a:pt x="262638" y="228328"/>
                    <a:pt x="262998" y="227968"/>
                    <a:pt x="263718" y="227246"/>
                  </a:cubicBezTo>
                  <a:lnTo>
                    <a:pt x="274526" y="208850"/>
                  </a:lnTo>
                  <a:cubicBezTo>
                    <a:pt x="274887" y="207407"/>
                    <a:pt x="274526" y="205965"/>
                    <a:pt x="273446" y="204882"/>
                  </a:cubicBezTo>
                  <a:lnTo>
                    <a:pt x="256513" y="195504"/>
                  </a:lnTo>
                  <a:cubicBezTo>
                    <a:pt x="254712" y="194061"/>
                    <a:pt x="253631" y="191897"/>
                    <a:pt x="254712" y="189733"/>
                  </a:cubicBezTo>
                  <a:cubicBezTo>
                    <a:pt x="257594" y="181797"/>
                    <a:pt x="260116" y="173861"/>
                    <a:pt x="261196" y="165565"/>
                  </a:cubicBezTo>
                  <a:cubicBezTo>
                    <a:pt x="261557" y="163401"/>
                    <a:pt x="263358" y="161597"/>
                    <a:pt x="265520" y="161597"/>
                  </a:cubicBezTo>
                  <a:lnTo>
                    <a:pt x="284974" y="161597"/>
                  </a:lnTo>
                  <a:cubicBezTo>
                    <a:pt x="286415" y="161597"/>
                    <a:pt x="287856" y="160515"/>
                    <a:pt x="287856" y="159072"/>
                  </a:cubicBezTo>
                  <a:lnTo>
                    <a:pt x="287856" y="137430"/>
                  </a:lnTo>
                  <a:cubicBezTo>
                    <a:pt x="287856" y="135987"/>
                    <a:pt x="286415" y="134905"/>
                    <a:pt x="284974" y="134905"/>
                  </a:cubicBezTo>
                  <a:lnTo>
                    <a:pt x="265520" y="134905"/>
                  </a:lnTo>
                  <a:cubicBezTo>
                    <a:pt x="263358" y="134905"/>
                    <a:pt x="261557" y="133101"/>
                    <a:pt x="261196" y="130937"/>
                  </a:cubicBezTo>
                  <a:cubicBezTo>
                    <a:pt x="260116" y="122641"/>
                    <a:pt x="257594" y="114705"/>
                    <a:pt x="254712" y="106770"/>
                  </a:cubicBezTo>
                  <a:cubicBezTo>
                    <a:pt x="253631" y="104605"/>
                    <a:pt x="254712" y="102441"/>
                    <a:pt x="256513" y="101359"/>
                  </a:cubicBezTo>
                  <a:lnTo>
                    <a:pt x="273446" y="91620"/>
                  </a:lnTo>
                  <a:cubicBezTo>
                    <a:pt x="274526" y="90899"/>
                    <a:pt x="274887" y="89456"/>
                    <a:pt x="274526" y="88013"/>
                  </a:cubicBezTo>
                  <a:lnTo>
                    <a:pt x="263718" y="69256"/>
                  </a:lnTo>
                  <a:cubicBezTo>
                    <a:pt x="262998" y="68535"/>
                    <a:pt x="262638" y="68174"/>
                    <a:pt x="261917" y="68174"/>
                  </a:cubicBezTo>
                  <a:cubicBezTo>
                    <a:pt x="261196" y="67813"/>
                    <a:pt x="260476" y="67813"/>
                    <a:pt x="260116" y="68174"/>
                  </a:cubicBezTo>
                  <a:lnTo>
                    <a:pt x="242823" y="77913"/>
                  </a:lnTo>
                  <a:cubicBezTo>
                    <a:pt x="241021" y="78995"/>
                    <a:pt x="238860" y="78634"/>
                    <a:pt x="237419" y="76831"/>
                  </a:cubicBezTo>
                  <a:cubicBezTo>
                    <a:pt x="232015" y="70338"/>
                    <a:pt x="226250" y="64567"/>
                    <a:pt x="219765" y="59156"/>
                  </a:cubicBezTo>
                  <a:cubicBezTo>
                    <a:pt x="217964" y="57713"/>
                    <a:pt x="217243" y="55188"/>
                    <a:pt x="218685" y="53385"/>
                  </a:cubicBezTo>
                  <a:lnTo>
                    <a:pt x="228052" y="36792"/>
                  </a:lnTo>
                  <a:cubicBezTo>
                    <a:pt x="229132" y="35349"/>
                    <a:pt x="228772" y="33907"/>
                    <a:pt x="227331" y="32824"/>
                  </a:cubicBezTo>
                  <a:lnTo>
                    <a:pt x="208597" y="22003"/>
                  </a:lnTo>
                  <a:cubicBezTo>
                    <a:pt x="207876" y="22003"/>
                    <a:pt x="207156" y="21642"/>
                    <a:pt x="206435" y="22003"/>
                  </a:cubicBezTo>
                  <a:cubicBezTo>
                    <a:pt x="205715" y="22003"/>
                    <a:pt x="205355" y="22364"/>
                    <a:pt x="204994" y="23085"/>
                  </a:cubicBezTo>
                  <a:lnTo>
                    <a:pt x="195267" y="40039"/>
                  </a:lnTo>
                  <a:cubicBezTo>
                    <a:pt x="194186" y="41842"/>
                    <a:pt x="191664" y="42564"/>
                    <a:pt x="189863" y="41842"/>
                  </a:cubicBezTo>
                  <a:cubicBezTo>
                    <a:pt x="181937" y="38956"/>
                    <a:pt x="173651" y="36792"/>
                    <a:pt x="165725" y="35349"/>
                  </a:cubicBezTo>
                  <a:cubicBezTo>
                    <a:pt x="163563" y="34989"/>
                    <a:pt x="161762" y="33185"/>
                    <a:pt x="161762" y="31021"/>
                  </a:cubicBezTo>
                  <a:lnTo>
                    <a:pt x="161762" y="11543"/>
                  </a:lnTo>
                  <a:cubicBezTo>
                    <a:pt x="161762" y="10100"/>
                    <a:pt x="160681" y="9018"/>
                    <a:pt x="158880" y="9018"/>
                  </a:cubicBezTo>
                  <a:lnTo>
                    <a:pt x="137624" y="9018"/>
                  </a:lnTo>
                  <a:close/>
                  <a:moveTo>
                    <a:pt x="137624" y="0"/>
                  </a:moveTo>
                  <a:lnTo>
                    <a:pt x="158880" y="0"/>
                  </a:lnTo>
                  <a:cubicBezTo>
                    <a:pt x="165725" y="0"/>
                    <a:pt x="170769" y="5050"/>
                    <a:pt x="170769" y="11543"/>
                  </a:cubicBezTo>
                  <a:lnTo>
                    <a:pt x="170769" y="27053"/>
                  </a:lnTo>
                  <a:cubicBezTo>
                    <a:pt x="176893" y="28135"/>
                    <a:pt x="183378" y="29939"/>
                    <a:pt x="189503" y="32103"/>
                  </a:cubicBezTo>
                  <a:lnTo>
                    <a:pt x="197068" y="18757"/>
                  </a:lnTo>
                  <a:cubicBezTo>
                    <a:pt x="198870" y="15871"/>
                    <a:pt x="201392" y="14068"/>
                    <a:pt x="204274" y="13346"/>
                  </a:cubicBezTo>
                  <a:cubicBezTo>
                    <a:pt x="207156" y="12264"/>
                    <a:pt x="210398" y="12985"/>
                    <a:pt x="213280" y="14428"/>
                  </a:cubicBezTo>
                  <a:lnTo>
                    <a:pt x="231654" y="25250"/>
                  </a:lnTo>
                  <a:cubicBezTo>
                    <a:pt x="237419" y="28496"/>
                    <a:pt x="239220" y="35710"/>
                    <a:pt x="235978" y="41121"/>
                  </a:cubicBezTo>
                  <a:lnTo>
                    <a:pt x="228052" y="54828"/>
                  </a:lnTo>
                  <a:cubicBezTo>
                    <a:pt x="233095" y="58795"/>
                    <a:pt x="237779" y="63485"/>
                    <a:pt x="242102" y="68174"/>
                  </a:cubicBezTo>
                  <a:lnTo>
                    <a:pt x="255432" y="60599"/>
                  </a:lnTo>
                  <a:cubicBezTo>
                    <a:pt x="257954" y="58795"/>
                    <a:pt x="261196" y="58435"/>
                    <a:pt x="264079" y="59517"/>
                  </a:cubicBezTo>
                  <a:cubicBezTo>
                    <a:pt x="267321" y="59878"/>
                    <a:pt x="269843" y="62042"/>
                    <a:pt x="271284" y="64567"/>
                  </a:cubicBezTo>
                  <a:lnTo>
                    <a:pt x="282092" y="83684"/>
                  </a:lnTo>
                  <a:cubicBezTo>
                    <a:pt x="285335" y="89095"/>
                    <a:pt x="283533" y="96309"/>
                    <a:pt x="278129" y="99556"/>
                  </a:cubicBezTo>
                  <a:lnTo>
                    <a:pt x="264439" y="107130"/>
                  </a:lnTo>
                  <a:cubicBezTo>
                    <a:pt x="266601" y="113262"/>
                    <a:pt x="268042" y="119394"/>
                    <a:pt x="269483" y="125887"/>
                  </a:cubicBezTo>
                  <a:lnTo>
                    <a:pt x="284974" y="125887"/>
                  </a:lnTo>
                  <a:cubicBezTo>
                    <a:pt x="291459" y="125887"/>
                    <a:pt x="296503" y="130937"/>
                    <a:pt x="296503" y="137430"/>
                  </a:cubicBezTo>
                  <a:lnTo>
                    <a:pt x="296503" y="159072"/>
                  </a:lnTo>
                  <a:cubicBezTo>
                    <a:pt x="296503" y="165565"/>
                    <a:pt x="291459" y="170976"/>
                    <a:pt x="284974" y="170976"/>
                  </a:cubicBezTo>
                  <a:lnTo>
                    <a:pt x="269483" y="170976"/>
                  </a:lnTo>
                  <a:cubicBezTo>
                    <a:pt x="268042" y="177108"/>
                    <a:pt x="266601" y="183240"/>
                    <a:pt x="264439" y="189372"/>
                  </a:cubicBezTo>
                  <a:lnTo>
                    <a:pt x="278129" y="196947"/>
                  </a:lnTo>
                  <a:cubicBezTo>
                    <a:pt x="283533" y="200554"/>
                    <a:pt x="285335" y="207768"/>
                    <a:pt x="282092" y="213179"/>
                  </a:cubicBezTo>
                  <a:lnTo>
                    <a:pt x="271284" y="231936"/>
                  </a:lnTo>
                  <a:cubicBezTo>
                    <a:pt x="269843" y="234460"/>
                    <a:pt x="267321" y="236625"/>
                    <a:pt x="264079" y="237346"/>
                  </a:cubicBezTo>
                  <a:cubicBezTo>
                    <a:pt x="261196" y="238068"/>
                    <a:pt x="257954" y="237707"/>
                    <a:pt x="255432" y="236264"/>
                  </a:cubicBezTo>
                  <a:lnTo>
                    <a:pt x="242102" y="228328"/>
                  </a:lnTo>
                  <a:cubicBezTo>
                    <a:pt x="237779" y="233378"/>
                    <a:pt x="233095" y="237707"/>
                    <a:pt x="228052" y="242035"/>
                  </a:cubicBezTo>
                  <a:lnTo>
                    <a:pt x="235978" y="255382"/>
                  </a:lnTo>
                  <a:cubicBezTo>
                    <a:pt x="239220" y="261153"/>
                    <a:pt x="237419" y="268367"/>
                    <a:pt x="231654" y="271613"/>
                  </a:cubicBezTo>
                  <a:lnTo>
                    <a:pt x="213280" y="282074"/>
                  </a:lnTo>
                  <a:cubicBezTo>
                    <a:pt x="210398" y="283878"/>
                    <a:pt x="207156" y="284238"/>
                    <a:pt x="204274" y="283517"/>
                  </a:cubicBezTo>
                  <a:cubicBezTo>
                    <a:pt x="201392" y="282795"/>
                    <a:pt x="198870" y="280631"/>
                    <a:pt x="197068" y="278106"/>
                  </a:cubicBezTo>
                  <a:lnTo>
                    <a:pt x="189503" y="264399"/>
                  </a:lnTo>
                  <a:cubicBezTo>
                    <a:pt x="183378" y="266564"/>
                    <a:pt x="176893" y="268367"/>
                    <a:pt x="170769" y="269449"/>
                  </a:cubicBezTo>
                  <a:lnTo>
                    <a:pt x="170769" y="284960"/>
                  </a:lnTo>
                  <a:cubicBezTo>
                    <a:pt x="170769" y="291452"/>
                    <a:pt x="165725" y="296502"/>
                    <a:pt x="158880" y="296502"/>
                  </a:cubicBezTo>
                  <a:lnTo>
                    <a:pt x="137624" y="296502"/>
                  </a:lnTo>
                  <a:cubicBezTo>
                    <a:pt x="131139" y="296502"/>
                    <a:pt x="125735" y="291452"/>
                    <a:pt x="125735" y="284960"/>
                  </a:cubicBezTo>
                  <a:lnTo>
                    <a:pt x="125735" y="269449"/>
                  </a:lnTo>
                  <a:cubicBezTo>
                    <a:pt x="119610" y="268367"/>
                    <a:pt x="113485" y="266564"/>
                    <a:pt x="107001" y="264399"/>
                  </a:cubicBezTo>
                  <a:lnTo>
                    <a:pt x="99435" y="278106"/>
                  </a:lnTo>
                  <a:cubicBezTo>
                    <a:pt x="97994" y="280631"/>
                    <a:pt x="95472" y="282795"/>
                    <a:pt x="92230" y="283517"/>
                  </a:cubicBezTo>
                  <a:cubicBezTo>
                    <a:pt x="89347" y="284238"/>
                    <a:pt x="86105" y="283878"/>
                    <a:pt x="83583" y="282074"/>
                  </a:cubicBezTo>
                  <a:lnTo>
                    <a:pt x="64849" y="271613"/>
                  </a:lnTo>
                  <a:cubicBezTo>
                    <a:pt x="62327" y="269810"/>
                    <a:pt x="60165" y="267285"/>
                    <a:pt x="59445" y="264399"/>
                  </a:cubicBezTo>
                  <a:cubicBezTo>
                    <a:pt x="58724" y="261514"/>
                    <a:pt x="59085" y="258267"/>
                    <a:pt x="60526" y="255382"/>
                  </a:cubicBezTo>
                  <a:lnTo>
                    <a:pt x="68452" y="242035"/>
                  </a:lnTo>
                  <a:cubicBezTo>
                    <a:pt x="63408" y="237707"/>
                    <a:pt x="59085" y="233378"/>
                    <a:pt x="54761" y="228328"/>
                  </a:cubicBezTo>
                  <a:lnTo>
                    <a:pt x="41431" y="236264"/>
                  </a:lnTo>
                  <a:cubicBezTo>
                    <a:pt x="35667" y="239510"/>
                    <a:pt x="28821" y="237346"/>
                    <a:pt x="25219" y="231936"/>
                  </a:cubicBezTo>
                  <a:lnTo>
                    <a:pt x="14411" y="213179"/>
                  </a:lnTo>
                  <a:cubicBezTo>
                    <a:pt x="12969" y="210654"/>
                    <a:pt x="12609" y="207407"/>
                    <a:pt x="13330" y="204161"/>
                  </a:cubicBezTo>
                  <a:cubicBezTo>
                    <a:pt x="14411" y="201275"/>
                    <a:pt x="16212" y="198750"/>
                    <a:pt x="19094" y="196947"/>
                  </a:cubicBezTo>
                  <a:lnTo>
                    <a:pt x="32424" y="189372"/>
                  </a:lnTo>
                  <a:cubicBezTo>
                    <a:pt x="30262" y="183240"/>
                    <a:pt x="28461" y="177108"/>
                    <a:pt x="27380" y="170976"/>
                  </a:cubicBezTo>
                  <a:lnTo>
                    <a:pt x="11889" y="170976"/>
                  </a:lnTo>
                  <a:cubicBezTo>
                    <a:pt x="5404" y="170976"/>
                    <a:pt x="0" y="165565"/>
                    <a:pt x="0" y="159072"/>
                  </a:cubicBezTo>
                  <a:lnTo>
                    <a:pt x="0" y="137430"/>
                  </a:lnTo>
                  <a:cubicBezTo>
                    <a:pt x="0" y="130937"/>
                    <a:pt x="5404" y="125887"/>
                    <a:pt x="11889" y="125887"/>
                  </a:cubicBezTo>
                  <a:lnTo>
                    <a:pt x="27380" y="125887"/>
                  </a:lnTo>
                  <a:cubicBezTo>
                    <a:pt x="28461" y="119394"/>
                    <a:pt x="30262" y="113262"/>
                    <a:pt x="32424" y="107130"/>
                  </a:cubicBezTo>
                  <a:lnTo>
                    <a:pt x="19094" y="99556"/>
                  </a:lnTo>
                  <a:cubicBezTo>
                    <a:pt x="16212" y="98113"/>
                    <a:pt x="14411" y="95227"/>
                    <a:pt x="13330" y="92341"/>
                  </a:cubicBezTo>
                  <a:cubicBezTo>
                    <a:pt x="12609" y="89456"/>
                    <a:pt x="12969" y="86209"/>
                    <a:pt x="14411" y="83684"/>
                  </a:cubicBezTo>
                  <a:lnTo>
                    <a:pt x="25219" y="64567"/>
                  </a:lnTo>
                  <a:cubicBezTo>
                    <a:pt x="27020" y="62042"/>
                    <a:pt x="29542" y="59878"/>
                    <a:pt x="32424" y="59517"/>
                  </a:cubicBezTo>
                  <a:cubicBezTo>
                    <a:pt x="35306" y="58435"/>
                    <a:pt x="38549" y="58795"/>
                    <a:pt x="41431" y="60599"/>
                  </a:cubicBezTo>
                  <a:lnTo>
                    <a:pt x="54761" y="68174"/>
                  </a:lnTo>
                  <a:cubicBezTo>
                    <a:pt x="59085" y="63485"/>
                    <a:pt x="63408" y="58795"/>
                    <a:pt x="68452" y="54828"/>
                  </a:cubicBezTo>
                  <a:lnTo>
                    <a:pt x="60526" y="41121"/>
                  </a:lnTo>
                  <a:cubicBezTo>
                    <a:pt x="59085" y="38596"/>
                    <a:pt x="58724" y="35349"/>
                    <a:pt x="59445" y="32103"/>
                  </a:cubicBezTo>
                  <a:cubicBezTo>
                    <a:pt x="60165" y="29217"/>
                    <a:pt x="62327" y="26692"/>
                    <a:pt x="64849" y="25250"/>
                  </a:cubicBezTo>
                  <a:lnTo>
                    <a:pt x="83583" y="14428"/>
                  </a:lnTo>
                  <a:cubicBezTo>
                    <a:pt x="86105" y="12985"/>
                    <a:pt x="89347" y="12264"/>
                    <a:pt x="92230" y="13346"/>
                  </a:cubicBezTo>
                  <a:cubicBezTo>
                    <a:pt x="95472" y="14068"/>
                    <a:pt x="97994" y="15871"/>
                    <a:pt x="99435" y="18757"/>
                  </a:cubicBezTo>
                  <a:lnTo>
                    <a:pt x="107001" y="32103"/>
                  </a:lnTo>
                  <a:cubicBezTo>
                    <a:pt x="113485" y="29939"/>
                    <a:pt x="119610" y="28135"/>
                    <a:pt x="125735" y="27053"/>
                  </a:cubicBezTo>
                  <a:lnTo>
                    <a:pt x="125735" y="11543"/>
                  </a:lnTo>
                  <a:cubicBezTo>
                    <a:pt x="125735" y="5050"/>
                    <a:pt x="131139" y="0"/>
                    <a:pt x="137624" y="0"/>
                  </a:cubicBezTo>
                  <a:close/>
                </a:path>
              </a:pathLst>
            </a:custGeom>
            <a:solidFill>
              <a:schemeClr val="bg1"/>
            </a:solidFill>
            <a:ln>
              <a:noFill/>
            </a:ln>
            <a:effectLst/>
          </p:spPr>
          <p:txBody>
            <a:bodyPr anchor="ctr"/>
            <a:lstStyle/>
            <a:p>
              <a:endParaRPr lang="en-US" sz="900" dirty="0">
                <a:latin typeface="Lato Light" panose="020F0502020204030203" pitchFamily="34" charset="0"/>
              </a:endParaRPr>
            </a:p>
          </p:txBody>
        </p:sp>
        <p:sp>
          <p:nvSpPr>
            <p:cNvPr id="59" name="Subtitle 2">
              <a:extLst>
                <a:ext uri="{FF2B5EF4-FFF2-40B4-BE49-F238E27FC236}">
                  <a16:creationId xmlns:a16="http://schemas.microsoft.com/office/drawing/2014/main" id="{EE2FF6BD-BB9F-5F4F-BA0F-C2E6A539781D}"/>
                </a:ext>
              </a:extLst>
            </p:cNvPr>
            <p:cNvSpPr txBox="1">
              <a:spLocks/>
            </p:cNvSpPr>
            <p:nvPr/>
          </p:nvSpPr>
          <p:spPr>
            <a:xfrm>
              <a:off x="1871805" y="3021424"/>
              <a:ext cx="5378901" cy="469039"/>
            </a:xfrm>
            <a:prstGeom prst="rect">
              <a:avLst/>
            </a:prstGeom>
          </p:spPr>
          <p:txBody>
            <a:bodyPr vert="horz" wrap="square" lIns="45720" tIns="22860" rIns="45720" bIns="22860" rtlCol="0" anchor="ctr">
              <a:spAutoFit/>
            </a:bodyPr>
            <a:lstStyle>
              <a:defPPr>
                <a:defRPr lang="en-US"/>
              </a:defPPr>
              <a:lvl1pPr indent="0" algn="ctr" defTabSz="1087636">
                <a:lnSpc>
                  <a:spcPct val="120000"/>
                </a:lnSpc>
                <a:spcBef>
                  <a:spcPct val="20000"/>
                </a:spcBef>
                <a:buFont typeface="Arial"/>
                <a:buNone/>
                <a:defRPr sz="1000">
                  <a:solidFill>
                    <a:schemeClr val="tx2"/>
                  </a:solidFill>
                  <a:cs typeface="Open Sans Light"/>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en-US" sz="1200" b="1" dirty="0">
                  <a:solidFill>
                    <a:srgbClr val="97144D"/>
                  </a:solidFill>
                </a:rPr>
                <a:t>Provisioning</a:t>
              </a:r>
              <a:r>
                <a:rPr lang="en-US" sz="1200" dirty="0"/>
                <a:t> is a mechanism to counter bad assets. under-provisioning, banks have to set aside or provide funds to a prescribed percentage of their bad assets.</a:t>
              </a:r>
            </a:p>
          </p:txBody>
        </p:sp>
        <p:sp>
          <p:nvSpPr>
            <p:cNvPr id="65" name="TextBox 64">
              <a:extLst>
                <a:ext uri="{FF2B5EF4-FFF2-40B4-BE49-F238E27FC236}">
                  <a16:creationId xmlns:a16="http://schemas.microsoft.com/office/drawing/2014/main" id="{96EFB9A4-8BB8-BB45-BE16-BE3048682CB9}"/>
                </a:ext>
              </a:extLst>
            </p:cNvPr>
            <p:cNvSpPr txBox="1"/>
            <p:nvPr/>
          </p:nvSpPr>
          <p:spPr>
            <a:xfrm>
              <a:off x="-2221171" y="3032792"/>
              <a:ext cx="1609736" cy="400110"/>
            </a:xfrm>
            <a:prstGeom prst="rect">
              <a:avLst/>
            </a:prstGeom>
            <a:noFill/>
            <a:ln w="28575">
              <a:solidFill>
                <a:schemeClr val="accent1"/>
              </a:solidFill>
              <a:prstDash val="sysDot"/>
            </a:ln>
          </p:spPr>
          <p:txBody>
            <a:bodyPr wrap="none" rtlCol="0" anchor="ctr" anchorCtr="0">
              <a:spAutoFit/>
            </a:bodyPr>
            <a:lstStyle/>
            <a:p>
              <a:r>
                <a:rPr lang="en-US" sz="2000" b="1" dirty="0">
                  <a:solidFill>
                    <a:schemeClr val="tx2"/>
                  </a:solidFill>
                  <a:ea typeface="League Spartan" charset="0"/>
                  <a:cs typeface="Poppins" pitchFamily="2" charset="77"/>
                </a:rPr>
                <a:t>PROVISION</a:t>
              </a:r>
            </a:p>
          </p:txBody>
        </p:sp>
      </p:grpSp>
      <p:sp>
        <p:nvSpPr>
          <p:cNvPr id="41" name="Freeform 146">
            <a:extLst>
              <a:ext uri="{FF2B5EF4-FFF2-40B4-BE49-F238E27FC236}">
                <a16:creationId xmlns:a16="http://schemas.microsoft.com/office/drawing/2014/main" id="{8451B922-8777-2849-BD76-4D0DEBD22598}"/>
              </a:ext>
            </a:extLst>
          </p:cNvPr>
          <p:cNvSpPr>
            <a:spLocks noChangeArrowheads="1"/>
          </p:cNvSpPr>
          <p:nvPr/>
        </p:nvSpPr>
        <p:spPr bwMode="auto">
          <a:xfrm>
            <a:off x="2440634" y="6123314"/>
            <a:ext cx="173048" cy="173048"/>
          </a:xfrm>
          <a:custGeom>
            <a:avLst/>
            <a:gdLst>
              <a:gd name="T0" fmla="*/ 277 w 278"/>
              <a:gd name="T1" fmla="*/ 139 h 279"/>
              <a:gd name="T2" fmla="*/ 277 w 278"/>
              <a:gd name="T3" fmla="*/ 139 h 279"/>
              <a:gd name="T4" fmla="*/ 139 w 278"/>
              <a:gd name="T5" fmla="*/ 278 h 279"/>
              <a:gd name="T6" fmla="*/ 139 w 278"/>
              <a:gd name="T7" fmla="*/ 278 h 279"/>
              <a:gd name="T8" fmla="*/ 0 w 278"/>
              <a:gd name="T9" fmla="*/ 139 h 279"/>
              <a:gd name="T10" fmla="*/ 0 w 278"/>
              <a:gd name="T11" fmla="*/ 139 h 279"/>
              <a:gd name="T12" fmla="*/ 139 w 278"/>
              <a:gd name="T13" fmla="*/ 0 h 279"/>
              <a:gd name="T14" fmla="*/ 139 w 278"/>
              <a:gd name="T15" fmla="*/ 0 h 279"/>
              <a:gd name="T16" fmla="*/ 277 w 278"/>
              <a:gd name="T17" fmla="*/ 13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277" y="139"/>
                </a:moveTo>
                <a:lnTo>
                  <a:pt x="277" y="139"/>
                </a:lnTo>
                <a:cubicBezTo>
                  <a:pt x="277" y="216"/>
                  <a:pt x="215" y="278"/>
                  <a:pt x="139" y="278"/>
                </a:cubicBezTo>
                <a:lnTo>
                  <a:pt x="139" y="278"/>
                </a:lnTo>
                <a:cubicBezTo>
                  <a:pt x="63" y="278"/>
                  <a:pt x="0" y="216"/>
                  <a:pt x="0" y="139"/>
                </a:cubicBezTo>
                <a:lnTo>
                  <a:pt x="0" y="139"/>
                </a:lnTo>
                <a:cubicBezTo>
                  <a:pt x="0" y="62"/>
                  <a:pt x="63" y="0"/>
                  <a:pt x="139" y="0"/>
                </a:cubicBezTo>
                <a:lnTo>
                  <a:pt x="139" y="0"/>
                </a:lnTo>
                <a:cubicBezTo>
                  <a:pt x="215" y="0"/>
                  <a:pt x="277" y="62"/>
                  <a:pt x="277" y="139"/>
                </a:cubicBezTo>
              </a:path>
            </a:pathLst>
          </a:custGeom>
          <a:solidFill>
            <a:srgbClr val="4C482E"/>
          </a:solidFill>
          <a:ln>
            <a:noFill/>
          </a:ln>
          <a:effectLst/>
        </p:spPr>
        <p:txBody>
          <a:bodyPr wrap="none" anchor="ctr"/>
          <a:lstStyle/>
          <a:p>
            <a:endParaRPr lang="en-US" sz="3265" dirty="0">
              <a:latin typeface="Lato Light" panose="020F0502020204030203" pitchFamily="34" charset="0"/>
            </a:endParaRPr>
          </a:p>
        </p:txBody>
      </p:sp>
      <p:sp>
        <p:nvSpPr>
          <p:cNvPr id="43" name="Freeform 149">
            <a:extLst>
              <a:ext uri="{FF2B5EF4-FFF2-40B4-BE49-F238E27FC236}">
                <a16:creationId xmlns:a16="http://schemas.microsoft.com/office/drawing/2014/main" id="{549813FD-D8B3-BE4B-A500-C55D636AD1DF}"/>
              </a:ext>
            </a:extLst>
          </p:cNvPr>
          <p:cNvSpPr>
            <a:spLocks noChangeArrowheads="1"/>
          </p:cNvSpPr>
          <p:nvPr/>
        </p:nvSpPr>
        <p:spPr bwMode="auto">
          <a:xfrm>
            <a:off x="5120773" y="5745933"/>
            <a:ext cx="898208" cy="898206"/>
          </a:xfrm>
          <a:prstGeom prst="ellipse">
            <a:avLst/>
          </a:prstGeom>
          <a:solidFill>
            <a:srgbClr val="4C482E"/>
          </a:solidFill>
          <a:ln>
            <a:noFill/>
          </a:ln>
          <a:effectLst/>
        </p:spPr>
        <p:txBody>
          <a:bodyPr wrap="none" anchor="ctr"/>
          <a:lstStyle/>
          <a:p>
            <a:endParaRPr lang="en-US" sz="3265" dirty="0">
              <a:latin typeface="Lato Light" panose="020F0502020204030203" pitchFamily="34" charset="0"/>
            </a:endParaRPr>
          </a:p>
        </p:txBody>
      </p:sp>
      <p:sp>
        <p:nvSpPr>
          <p:cNvPr id="56" name="Subtitle 2">
            <a:extLst>
              <a:ext uri="{FF2B5EF4-FFF2-40B4-BE49-F238E27FC236}">
                <a16:creationId xmlns:a16="http://schemas.microsoft.com/office/drawing/2014/main" id="{E46FFA4D-DE70-2840-8DF4-89A6FA15A735}"/>
              </a:ext>
            </a:extLst>
          </p:cNvPr>
          <p:cNvSpPr txBox="1">
            <a:spLocks/>
          </p:cNvSpPr>
          <p:nvPr/>
        </p:nvSpPr>
        <p:spPr>
          <a:xfrm>
            <a:off x="6179266" y="5925576"/>
            <a:ext cx="5292520" cy="469039"/>
          </a:xfrm>
          <a:prstGeom prst="rect">
            <a:avLst/>
          </a:prstGeom>
        </p:spPr>
        <p:txBody>
          <a:bodyPr vert="horz" wrap="square" lIns="45720" tIns="22860" rIns="45720" bIns="22860" rtlCol="0" anchor="ctr">
            <a:spAutoFit/>
          </a:bodyPr>
          <a:lstStyle>
            <a:defPPr>
              <a:defRPr lang="en-US"/>
            </a:defPPr>
            <a:lvl1pPr indent="0" algn="ctr" defTabSz="1087636">
              <a:lnSpc>
                <a:spcPct val="120000"/>
              </a:lnSpc>
              <a:spcBef>
                <a:spcPct val="20000"/>
              </a:spcBef>
              <a:buFont typeface="Arial"/>
              <a:buNone/>
              <a:defRPr sz="1000">
                <a:solidFill>
                  <a:schemeClr val="tx2"/>
                </a:solidFill>
                <a:cs typeface="Open Sans Light"/>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en-US" sz="1200" b="1" dirty="0">
                <a:solidFill>
                  <a:srgbClr val="97144D"/>
                </a:solidFill>
              </a:rPr>
              <a:t>Profit After Tax</a:t>
            </a:r>
            <a:r>
              <a:rPr lang="en-US" sz="1200" dirty="0"/>
              <a:t> (PAT) can be termed as the net profit available for the shareholders after paying all the expenses and taxes incurred by the Bank</a:t>
            </a:r>
          </a:p>
        </p:txBody>
      </p:sp>
      <p:sp>
        <p:nvSpPr>
          <p:cNvPr id="67" name="TextBox 66">
            <a:extLst>
              <a:ext uri="{FF2B5EF4-FFF2-40B4-BE49-F238E27FC236}">
                <a16:creationId xmlns:a16="http://schemas.microsoft.com/office/drawing/2014/main" id="{398DE005-B7BA-6345-90D1-384839575E98}"/>
              </a:ext>
            </a:extLst>
          </p:cNvPr>
          <p:cNvSpPr txBox="1"/>
          <p:nvPr/>
        </p:nvSpPr>
        <p:spPr>
          <a:xfrm>
            <a:off x="1573661" y="6023094"/>
            <a:ext cx="673581" cy="400110"/>
          </a:xfrm>
          <a:prstGeom prst="rect">
            <a:avLst/>
          </a:prstGeom>
          <a:noFill/>
        </p:spPr>
        <p:txBody>
          <a:bodyPr wrap="none" rtlCol="0" anchor="ctr" anchorCtr="0">
            <a:spAutoFit/>
          </a:bodyPr>
          <a:lstStyle/>
          <a:p>
            <a:pPr algn="r"/>
            <a:r>
              <a:rPr lang="en-US" sz="2000" b="1" dirty="0">
                <a:solidFill>
                  <a:schemeClr val="tx2"/>
                </a:solidFill>
                <a:ea typeface="League Spartan" charset="0"/>
                <a:cs typeface="Poppins" pitchFamily="2" charset="77"/>
              </a:rPr>
              <a:t>PAT</a:t>
            </a:r>
          </a:p>
        </p:txBody>
      </p:sp>
      <p:grpSp>
        <p:nvGrpSpPr>
          <p:cNvPr id="31" name="Group 30"/>
          <p:cNvGrpSpPr/>
          <p:nvPr/>
        </p:nvGrpSpPr>
        <p:grpSpPr>
          <a:xfrm>
            <a:off x="1362496" y="1570033"/>
            <a:ext cx="9217612" cy="895460"/>
            <a:chOff x="4547999" y="1379427"/>
            <a:chExt cx="8547615" cy="895460"/>
          </a:xfrm>
        </p:grpSpPr>
        <p:sp>
          <p:nvSpPr>
            <p:cNvPr id="26" name="Freeform 470">
              <a:extLst>
                <a:ext uri="{FF2B5EF4-FFF2-40B4-BE49-F238E27FC236}">
                  <a16:creationId xmlns:a16="http://schemas.microsoft.com/office/drawing/2014/main" id="{6716A09F-2248-D84C-A3C4-6DD05528C5A5}"/>
                </a:ext>
              </a:extLst>
            </p:cNvPr>
            <p:cNvSpPr>
              <a:spLocks noChangeArrowheads="1"/>
            </p:cNvSpPr>
            <p:nvPr/>
          </p:nvSpPr>
          <p:spPr bwMode="auto">
            <a:xfrm>
              <a:off x="5749147" y="1823646"/>
              <a:ext cx="1207918" cy="45719"/>
            </a:xfrm>
            <a:custGeom>
              <a:avLst/>
              <a:gdLst>
                <a:gd name="T0" fmla="*/ 1591 w 1592"/>
                <a:gd name="T1" fmla="*/ 50 h 51"/>
                <a:gd name="T2" fmla="*/ 0 w 1592"/>
                <a:gd name="T3" fmla="*/ 50 h 51"/>
                <a:gd name="T4" fmla="*/ 0 w 1592"/>
                <a:gd name="T5" fmla="*/ 0 h 51"/>
                <a:gd name="T6" fmla="*/ 1591 w 1592"/>
                <a:gd name="T7" fmla="*/ 0 h 51"/>
                <a:gd name="T8" fmla="*/ 1591 w 1592"/>
                <a:gd name="T9" fmla="*/ 50 h 51"/>
              </a:gdLst>
              <a:ahLst/>
              <a:cxnLst>
                <a:cxn ang="0">
                  <a:pos x="T0" y="T1"/>
                </a:cxn>
                <a:cxn ang="0">
                  <a:pos x="T2" y="T3"/>
                </a:cxn>
                <a:cxn ang="0">
                  <a:pos x="T4" y="T5"/>
                </a:cxn>
                <a:cxn ang="0">
                  <a:pos x="T6" y="T7"/>
                </a:cxn>
                <a:cxn ang="0">
                  <a:pos x="T8" y="T9"/>
                </a:cxn>
              </a:cxnLst>
              <a:rect l="0" t="0" r="r" b="b"/>
              <a:pathLst>
                <a:path w="1592" h="51">
                  <a:moveTo>
                    <a:pt x="1591" y="50"/>
                  </a:moveTo>
                  <a:lnTo>
                    <a:pt x="0" y="50"/>
                  </a:lnTo>
                  <a:lnTo>
                    <a:pt x="0" y="0"/>
                  </a:lnTo>
                  <a:lnTo>
                    <a:pt x="1591" y="0"/>
                  </a:lnTo>
                  <a:lnTo>
                    <a:pt x="1591" y="50"/>
                  </a:lnTo>
                </a:path>
              </a:pathLst>
            </a:custGeom>
            <a:solidFill>
              <a:schemeClr val="accent2"/>
            </a:solidFill>
            <a:ln>
              <a:noFill/>
            </a:ln>
            <a:effectLst/>
          </p:spPr>
          <p:txBody>
            <a:bodyPr wrap="none" anchor="ctr"/>
            <a:lstStyle/>
            <a:p>
              <a:endParaRPr lang="en-US" sz="3265" dirty="0">
                <a:latin typeface="Lato Light" panose="020F0502020204030203" pitchFamily="34" charset="0"/>
              </a:endParaRPr>
            </a:p>
          </p:txBody>
        </p:sp>
        <p:sp>
          <p:nvSpPr>
            <p:cNvPr id="27" name="Freeform 471">
              <a:extLst>
                <a:ext uri="{FF2B5EF4-FFF2-40B4-BE49-F238E27FC236}">
                  <a16:creationId xmlns:a16="http://schemas.microsoft.com/office/drawing/2014/main" id="{B5966C7F-688A-7D45-8431-2D6B74F1263B}"/>
                </a:ext>
              </a:extLst>
            </p:cNvPr>
            <p:cNvSpPr>
              <a:spLocks noChangeArrowheads="1"/>
            </p:cNvSpPr>
            <p:nvPr/>
          </p:nvSpPr>
          <p:spPr bwMode="auto">
            <a:xfrm>
              <a:off x="5588638" y="1738224"/>
              <a:ext cx="173048" cy="173050"/>
            </a:xfrm>
            <a:custGeom>
              <a:avLst/>
              <a:gdLst>
                <a:gd name="T0" fmla="*/ 0 w 278"/>
                <a:gd name="T1" fmla="*/ 139 h 279"/>
                <a:gd name="T2" fmla="*/ 0 w 278"/>
                <a:gd name="T3" fmla="*/ 139 h 279"/>
                <a:gd name="T4" fmla="*/ 139 w 278"/>
                <a:gd name="T5" fmla="*/ 0 h 279"/>
                <a:gd name="T6" fmla="*/ 139 w 278"/>
                <a:gd name="T7" fmla="*/ 0 h 279"/>
                <a:gd name="T8" fmla="*/ 277 w 278"/>
                <a:gd name="T9" fmla="*/ 139 h 279"/>
                <a:gd name="T10" fmla="*/ 277 w 278"/>
                <a:gd name="T11" fmla="*/ 139 h 279"/>
                <a:gd name="T12" fmla="*/ 139 w 278"/>
                <a:gd name="T13" fmla="*/ 278 h 279"/>
                <a:gd name="T14" fmla="*/ 139 w 278"/>
                <a:gd name="T15" fmla="*/ 278 h 279"/>
                <a:gd name="T16" fmla="*/ 0 w 278"/>
                <a:gd name="T17" fmla="*/ 13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0" y="139"/>
                  </a:moveTo>
                  <a:lnTo>
                    <a:pt x="0" y="139"/>
                  </a:lnTo>
                  <a:cubicBezTo>
                    <a:pt x="0" y="62"/>
                    <a:pt x="62" y="0"/>
                    <a:pt x="139" y="0"/>
                  </a:cubicBezTo>
                  <a:lnTo>
                    <a:pt x="139" y="0"/>
                  </a:lnTo>
                  <a:cubicBezTo>
                    <a:pt x="214" y="0"/>
                    <a:pt x="277" y="62"/>
                    <a:pt x="277" y="139"/>
                  </a:cubicBezTo>
                  <a:lnTo>
                    <a:pt x="277" y="139"/>
                  </a:lnTo>
                  <a:cubicBezTo>
                    <a:pt x="277" y="216"/>
                    <a:pt x="214" y="278"/>
                    <a:pt x="139" y="278"/>
                  </a:cubicBezTo>
                  <a:lnTo>
                    <a:pt x="139" y="278"/>
                  </a:lnTo>
                  <a:cubicBezTo>
                    <a:pt x="62" y="278"/>
                    <a:pt x="0" y="216"/>
                    <a:pt x="0" y="139"/>
                  </a:cubicBezTo>
                </a:path>
              </a:pathLst>
            </a:custGeom>
            <a:solidFill>
              <a:schemeClr val="accent2"/>
            </a:solidFill>
            <a:ln>
              <a:noFill/>
            </a:ln>
            <a:effectLst/>
          </p:spPr>
          <p:txBody>
            <a:bodyPr wrap="none" anchor="ctr"/>
            <a:lstStyle/>
            <a:p>
              <a:endParaRPr lang="en-US" sz="3265" dirty="0">
                <a:latin typeface="Lato Light" panose="020F0502020204030203" pitchFamily="34" charset="0"/>
              </a:endParaRPr>
            </a:p>
          </p:txBody>
        </p:sp>
        <p:sp>
          <p:nvSpPr>
            <p:cNvPr id="30" name="Freeform 474">
              <a:extLst>
                <a:ext uri="{FF2B5EF4-FFF2-40B4-BE49-F238E27FC236}">
                  <a16:creationId xmlns:a16="http://schemas.microsoft.com/office/drawing/2014/main" id="{04A980FD-1CDA-444A-92FE-1CFE47D1B88D}"/>
                </a:ext>
              </a:extLst>
            </p:cNvPr>
            <p:cNvSpPr>
              <a:spLocks noChangeArrowheads="1"/>
            </p:cNvSpPr>
            <p:nvPr/>
          </p:nvSpPr>
          <p:spPr bwMode="auto">
            <a:xfrm>
              <a:off x="6909590" y="1379427"/>
              <a:ext cx="898208" cy="895460"/>
            </a:xfrm>
            <a:prstGeom prst="ellipse">
              <a:avLst/>
            </a:prstGeom>
            <a:solidFill>
              <a:schemeClr val="accent2"/>
            </a:solidFill>
            <a:ln>
              <a:noFill/>
            </a:ln>
            <a:effectLst/>
          </p:spPr>
          <p:txBody>
            <a:bodyPr wrap="none" anchor="ctr"/>
            <a:lstStyle/>
            <a:p>
              <a:endParaRPr lang="en-US" sz="3265" dirty="0">
                <a:latin typeface="Lato Light" panose="020F0502020204030203" pitchFamily="34" charset="0"/>
              </a:endParaRPr>
            </a:p>
          </p:txBody>
        </p:sp>
        <p:sp>
          <p:nvSpPr>
            <p:cNvPr id="57" name="Subtitle 2">
              <a:extLst>
                <a:ext uri="{FF2B5EF4-FFF2-40B4-BE49-F238E27FC236}">
                  <a16:creationId xmlns:a16="http://schemas.microsoft.com/office/drawing/2014/main" id="{8A521AFD-5C33-A142-A11F-97202A86C1C3}"/>
                </a:ext>
              </a:extLst>
            </p:cNvPr>
            <p:cNvSpPr txBox="1">
              <a:spLocks/>
            </p:cNvSpPr>
            <p:nvPr/>
          </p:nvSpPr>
          <p:spPr>
            <a:xfrm>
              <a:off x="8038955" y="1591378"/>
              <a:ext cx="5056659" cy="469039"/>
            </a:xfrm>
            <a:prstGeom prst="rect">
              <a:avLst/>
            </a:prstGeom>
          </p:spPr>
          <p:txBody>
            <a:bodyPr vert="horz" wrap="square" lIns="45720" tIns="22860" rIns="45720" bIns="22860" rtlCol="0" anchor="ctr">
              <a:spAutoFit/>
            </a:bodyPr>
            <a:lstStyle>
              <a:defPPr>
                <a:defRPr lang="en-US"/>
              </a:defPPr>
              <a:lvl1pPr indent="0" algn="ctr" defTabSz="1087636">
                <a:lnSpc>
                  <a:spcPct val="120000"/>
                </a:lnSpc>
                <a:spcBef>
                  <a:spcPct val="20000"/>
                </a:spcBef>
                <a:buFont typeface="Arial"/>
                <a:buNone/>
                <a:defRPr sz="1000">
                  <a:solidFill>
                    <a:schemeClr val="tx2"/>
                  </a:solidFill>
                  <a:cs typeface="Open Sans Light"/>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en-US" sz="1200" dirty="0" err="1"/>
                <a:t>Opex</a:t>
              </a:r>
              <a:r>
                <a:rPr lang="en-US" sz="1200" dirty="0"/>
                <a:t> (</a:t>
              </a:r>
              <a:r>
                <a:rPr lang="en-US" sz="1200" b="1" dirty="0">
                  <a:solidFill>
                    <a:srgbClr val="97144D"/>
                  </a:solidFill>
                </a:rPr>
                <a:t>Operational Expenditure</a:t>
              </a:r>
              <a:r>
                <a:rPr lang="en-US" sz="1200" dirty="0"/>
                <a:t>) is the money a bank spends on an ongoing day-to-day basis to run its business.</a:t>
              </a:r>
            </a:p>
          </p:txBody>
        </p:sp>
        <p:sp>
          <p:nvSpPr>
            <p:cNvPr id="63" name="TextBox 62">
              <a:extLst>
                <a:ext uri="{FF2B5EF4-FFF2-40B4-BE49-F238E27FC236}">
                  <a16:creationId xmlns:a16="http://schemas.microsoft.com/office/drawing/2014/main" id="{96A00565-00D9-B047-B9B1-B24D60B98D28}"/>
                </a:ext>
              </a:extLst>
            </p:cNvPr>
            <p:cNvSpPr txBox="1"/>
            <p:nvPr/>
          </p:nvSpPr>
          <p:spPr>
            <a:xfrm>
              <a:off x="4547999" y="1641938"/>
              <a:ext cx="898003" cy="400110"/>
            </a:xfrm>
            <a:prstGeom prst="rect">
              <a:avLst/>
            </a:prstGeom>
            <a:noFill/>
            <a:ln w="28575">
              <a:solidFill>
                <a:schemeClr val="accent1"/>
              </a:solidFill>
              <a:prstDash val="sysDot"/>
            </a:ln>
          </p:spPr>
          <p:txBody>
            <a:bodyPr wrap="none" rtlCol="0" anchor="ctr" anchorCtr="0">
              <a:spAutoFit/>
            </a:bodyPr>
            <a:lstStyle/>
            <a:p>
              <a:r>
                <a:rPr lang="en-US" sz="2000" b="1" dirty="0">
                  <a:solidFill>
                    <a:schemeClr val="tx2"/>
                  </a:solidFill>
                  <a:ea typeface="League Spartan" charset="0"/>
                  <a:cs typeface="Poppins" pitchFamily="2" charset="77"/>
                </a:rPr>
                <a:t>OPEX</a:t>
              </a:r>
            </a:p>
          </p:txBody>
        </p:sp>
        <p:sp>
          <p:nvSpPr>
            <p:cNvPr id="68" name="Freeform 42"/>
            <p:cNvSpPr>
              <a:spLocks noEditPoints="1"/>
            </p:cNvSpPr>
            <p:nvPr/>
          </p:nvSpPr>
          <p:spPr bwMode="auto">
            <a:xfrm>
              <a:off x="7140748" y="1666395"/>
              <a:ext cx="338970" cy="262548"/>
            </a:xfrm>
            <a:custGeom>
              <a:avLst/>
              <a:gdLst>
                <a:gd name="T0" fmla="*/ 82 w 115"/>
                <a:gd name="T1" fmla="*/ 41 h 89"/>
                <a:gd name="T2" fmla="*/ 102 w 115"/>
                <a:gd name="T3" fmla="*/ 25 h 89"/>
                <a:gd name="T4" fmla="*/ 102 w 115"/>
                <a:gd name="T5" fmla="*/ 89 h 89"/>
                <a:gd name="T6" fmla="*/ 82 w 115"/>
                <a:gd name="T7" fmla="*/ 89 h 89"/>
                <a:gd name="T8" fmla="*/ 82 w 115"/>
                <a:gd name="T9" fmla="*/ 41 h 89"/>
                <a:gd name="T10" fmla="*/ 58 w 115"/>
                <a:gd name="T11" fmla="*/ 89 h 89"/>
                <a:gd name="T12" fmla="*/ 77 w 115"/>
                <a:gd name="T13" fmla="*/ 89 h 89"/>
                <a:gd name="T14" fmla="*/ 77 w 115"/>
                <a:gd name="T15" fmla="*/ 46 h 89"/>
                <a:gd name="T16" fmla="*/ 58 w 115"/>
                <a:gd name="T17" fmla="*/ 63 h 89"/>
                <a:gd name="T18" fmla="*/ 58 w 115"/>
                <a:gd name="T19" fmla="*/ 89 h 89"/>
                <a:gd name="T20" fmla="*/ 33 w 115"/>
                <a:gd name="T21" fmla="*/ 89 h 89"/>
                <a:gd name="T22" fmla="*/ 53 w 115"/>
                <a:gd name="T23" fmla="*/ 89 h 89"/>
                <a:gd name="T24" fmla="*/ 53 w 115"/>
                <a:gd name="T25" fmla="*/ 63 h 89"/>
                <a:gd name="T26" fmla="*/ 33 w 115"/>
                <a:gd name="T27" fmla="*/ 42 h 89"/>
                <a:gd name="T28" fmla="*/ 33 w 115"/>
                <a:gd name="T29" fmla="*/ 89 h 89"/>
                <a:gd name="T30" fmla="*/ 9 w 115"/>
                <a:gd name="T31" fmla="*/ 89 h 89"/>
                <a:gd name="T32" fmla="*/ 28 w 115"/>
                <a:gd name="T33" fmla="*/ 89 h 89"/>
                <a:gd name="T34" fmla="*/ 28 w 115"/>
                <a:gd name="T35" fmla="*/ 40 h 89"/>
                <a:gd name="T36" fmla="*/ 9 w 115"/>
                <a:gd name="T37" fmla="*/ 55 h 89"/>
                <a:gd name="T38" fmla="*/ 9 w 115"/>
                <a:gd name="T39" fmla="*/ 89 h 89"/>
                <a:gd name="T40" fmla="*/ 113 w 115"/>
                <a:gd name="T41" fmla="*/ 0 h 89"/>
                <a:gd name="T42" fmla="*/ 95 w 115"/>
                <a:gd name="T43" fmla="*/ 0 h 89"/>
                <a:gd name="T44" fmla="*/ 93 w 115"/>
                <a:gd name="T45" fmla="*/ 3 h 89"/>
                <a:gd name="T46" fmla="*/ 99 w 115"/>
                <a:gd name="T47" fmla="*/ 10 h 89"/>
                <a:gd name="T48" fmla="*/ 55 w 115"/>
                <a:gd name="T49" fmla="*/ 47 h 89"/>
                <a:gd name="T50" fmla="*/ 33 w 115"/>
                <a:gd name="T51" fmla="*/ 23 h 89"/>
                <a:gd name="T52" fmla="*/ 28 w 115"/>
                <a:gd name="T53" fmla="*/ 23 h 89"/>
                <a:gd name="T54" fmla="*/ 2 w 115"/>
                <a:gd name="T55" fmla="*/ 43 h 89"/>
                <a:gd name="T56" fmla="*/ 2 w 115"/>
                <a:gd name="T57" fmla="*/ 49 h 89"/>
                <a:gd name="T58" fmla="*/ 7 w 115"/>
                <a:gd name="T59" fmla="*/ 49 h 89"/>
                <a:gd name="T60" fmla="*/ 30 w 115"/>
                <a:gd name="T61" fmla="*/ 31 h 89"/>
                <a:gd name="T62" fmla="*/ 52 w 115"/>
                <a:gd name="T63" fmla="*/ 55 h 89"/>
                <a:gd name="T64" fmla="*/ 55 w 115"/>
                <a:gd name="T65" fmla="*/ 56 h 89"/>
                <a:gd name="T66" fmla="*/ 57 w 115"/>
                <a:gd name="T67" fmla="*/ 55 h 89"/>
                <a:gd name="T68" fmla="*/ 104 w 115"/>
                <a:gd name="T69" fmla="*/ 15 h 89"/>
                <a:gd name="T70" fmla="*/ 109 w 115"/>
                <a:gd name="T71" fmla="*/ 22 h 89"/>
                <a:gd name="T72" fmla="*/ 113 w 115"/>
                <a:gd name="T73" fmla="*/ 21 h 89"/>
                <a:gd name="T74" fmla="*/ 115 w 115"/>
                <a:gd name="T75" fmla="*/ 2 h 89"/>
                <a:gd name="T76" fmla="*/ 113 w 115"/>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 h="89">
                  <a:moveTo>
                    <a:pt x="82" y="41"/>
                  </a:moveTo>
                  <a:cubicBezTo>
                    <a:pt x="102" y="25"/>
                    <a:pt x="102" y="25"/>
                    <a:pt x="102" y="25"/>
                  </a:cubicBezTo>
                  <a:cubicBezTo>
                    <a:pt x="102" y="89"/>
                    <a:pt x="102" y="89"/>
                    <a:pt x="102" y="89"/>
                  </a:cubicBezTo>
                  <a:cubicBezTo>
                    <a:pt x="82" y="89"/>
                    <a:pt x="82" y="89"/>
                    <a:pt x="82" y="89"/>
                  </a:cubicBezTo>
                  <a:lnTo>
                    <a:pt x="82" y="41"/>
                  </a:lnTo>
                  <a:close/>
                  <a:moveTo>
                    <a:pt x="58" y="89"/>
                  </a:moveTo>
                  <a:cubicBezTo>
                    <a:pt x="77" y="89"/>
                    <a:pt x="77" y="89"/>
                    <a:pt x="77" y="89"/>
                  </a:cubicBezTo>
                  <a:cubicBezTo>
                    <a:pt x="77" y="46"/>
                    <a:pt x="77" y="46"/>
                    <a:pt x="77" y="46"/>
                  </a:cubicBezTo>
                  <a:cubicBezTo>
                    <a:pt x="58" y="63"/>
                    <a:pt x="58" y="63"/>
                    <a:pt x="58" y="63"/>
                  </a:cubicBezTo>
                  <a:lnTo>
                    <a:pt x="58" y="89"/>
                  </a:lnTo>
                  <a:close/>
                  <a:moveTo>
                    <a:pt x="33" y="89"/>
                  </a:moveTo>
                  <a:cubicBezTo>
                    <a:pt x="53" y="89"/>
                    <a:pt x="53" y="89"/>
                    <a:pt x="53" y="89"/>
                  </a:cubicBezTo>
                  <a:cubicBezTo>
                    <a:pt x="53" y="63"/>
                    <a:pt x="53" y="63"/>
                    <a:pt x="53" y="63"/>
                  </a:cubicBezTo>
                  <a:cubicBezTo>
                    <a:pt x="33" y="42"/>
                    <a:pt x="33" y="42"/>
                    <a:pt x="33" y="42"/>
                  </a:cubicBezTo>
                  <a:lnTo>
                    <a:pt x="33" y="89"/>
                  </a:lnTo>
                  <a:close/>
                  <a:moveTo>
                    <a:pt x="9" y="89"/>
                  </a:moveTo>
                  <a:cubicBezTo>
                    <a:pt x="28" y="89"/>
                    <a:pt x="28" y="89"/>
                    <a:pt x="28" y="89"/>
                  </a:cubicBezTo>
                  <a:cubicBezTo>
                    <a:pt x="28" y="40"/>
                    <a:pt x="28" y="40"/>
                    <a:pt x="28" y="40"/>
                  </a:cubicBezTo>
                  <a:cubicBezTo>
                    <a:pt x="9" y="55"/>
                    <a:pt x="9" y="55"/>
                    <a:pt x="9" y="55"/>
                  </a:cubicBezTo>
                  <a:lnTo>
                    <a:pt x="9" y="89"/>
                  </a:lnTo>
                  <a:close/>
                  <a:moveTo>
                    <a:pt x="113" y="0"/>
                  </a:moveTo>
                  <a:cubicBezTo>
                    <a:pt x="95" y="0"/>
                    <a:pt x="95" y="0"/>
                    <a:pt x="95" y="0"/>
                  </a:cubicBezTo>
                  <a:cubicBezTo>
                    <a:pt x="93" y="0"/>
                    <a:pt x="92" y="2"/>
                    <a:pt x="93" y="3"/>
                  </a:cubicBezTo>
                  <a:cubicBezTo>
                    <a:pt x="99" y="10"/>
                    <a:pt x="99" y="10"/>
                    <a:pt x="99" y="10"/>
                  </a:cubicBezTo>
                  <a:cubicBezTo>
                    <a:pt x="55" y="47"/>
                    <a:pt x="55" y="47"/>
                    <a:pt x="55" y="47"/>
                  </a:cubicBezTo>
                  <a:cubicBezTo>
                    <a:pt x="33" y="23"/>
                    <a:pt x="33" y="23"/>
                    <a:pt x="33" y="23"/>
                  </a:cubicBezTo>
                  <a:cubicBezTo>
                    <a:pt x="31" y="22"/>
                    <a:pt x="29" y="22"/>
                    <a:pt x="28" y="23"/>
                  </a:cubicBezTo>
                  <a:cubicBezTo>
                    <a:pt x="2" y="43"/>
                    <a:pt x="2" y="43"/>
                    <a:pt x="2" y="43"/>
                  </a:cubicBezTo>
                  <a:cubicBezTo>
                    <a:pt x="1" y="45"/>
                    <a:pt x="0" y="47"/>
                    <a:pt x="2" y="49"/>
                  </a:cubicBezTo>
                  <a:cubicBezTo>
                    <a:pt x="3" y="50"/>
                    <a:pt x="5" y="50"/>
                    <a:pt x="7" y="49"/>
                  </a:cubicBezTo>
                  <a:cubicBezTo>
                    <a:pt x="30" y="31"/>
                    <a:pt x="30" y="31"/>
                    <a:pt x="30" y="31"/>
                  </a:cubicBezTo>
                  <a:cubicBezTo>
                    <a:pt x="52" y="55"/>
                    <a:pt x="52" y="55"/>
                    <a:pt x="52" y="55"/>
                  </a:cubicBezTo>
                  <a:cubicBezTo>
                    <a:pt x="53" y="56"/>
                    <a:pt x="54" y="56"/>
                    <a:pt x="55" y="56"/>
                  </a:cubicBezTo>
                  <a:cubicBezTo>
                    <a:pt x="56" y="56"/>
                    <a:pt x="57" y="56"/>
                    <a:pt x="57" y="55"/>
                  </a:cubicBezTo>
                  <a:cubicBezTo>
                    <a:pt x="104" y="15"/>
                    <a:pt x="104" y="15"/>
                    <a:pt x="104" y="15"/>
                  </a:cubicBezTo>
                  <a:cubicBezTo>
                    <a:pt x="109" y="22"/>
                    <a:pt x="109" y="22"/>
                    <a:pt x="109" y="22"/>
                  </a:cubicBezTo>
                  <a:cubicBezTo>
                    <a:pt x="110" y="23"/>
                    <a:pt x="113" y="23"/>
                    <a:pt x="113" y="21"/>
                  </a:cubicBezTo>
                  <a:cubicBezTo>
                    <a:pt x="115" y="2"/>
                    <a:pt x="115" y="2"/>
                    <a:pt x="115" y="2"/>
                  </a:cubicBezTo>
                  <a:cubicBezTo>
                    <a:pt x="115" y="1"/>
                    <a:pt x="114" y="0"/>
                    <a:pt x="113" y="0"/>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grpSp>
        <p:nvGrpSpPr>
          <p:cNvPr id="9" name="Group 8"/>
          <p:cNvGrpSpPr/>
          <p:nvPr/>
        </p:nvGrpSpPr>
        <p:grpSpPr>
          <a:xfrm>
            <a:off x="1686517" y="4944318"/>
            <a:ext cx="8023341" cy="898206"/>
            <a:chOff x="462836" y="4484704"/>
            <a:chExt cx="8023341" cy="898206"/>
          </a:xfrm>
        </p:grpSpPr>
        <p:sp>
          <p:nvSpPr>
            <p:cNvPr id="44" name="Freeform 226">
              <a:extLst>
                <a:ext uri="{FF2B5EF4-FFF2-40B4-BE49-F238E27FC236}">
                  <a16:creationId xmlns:a16="http://schemas.microsoft.com/office/drawing/2014/main" id="{65F1C4B7-5C4C-0441-BA7B-564D0E622A6D}"/>
                </a:ext>
              </a:extLst>
            </p:cNvPr>
            <p:cNvSpPr>
              <a:spLocks noChangeArrowheads="1"/>
            </p:cNvSpPr>
            <p:nvPr/>
          </p:nvSpPr>
          <p:spPr bwMode="auto">
            <a:xfrm>
              <a:off x="1310327" y="4933807"/>
              <a:ext cx="1237554" cy="50038"/>
            </a:xfrm>
            <a:custGeom>
              <a:avLst/>
              <a:gdLst>
                <a:gd name="T0" fmla="*/ 1591 w 1592"/>
                <a:gd name="T1" fmla="*/ 51 h 52"/>
                <a:gd name="T2" fmla="*/ 0 w 1592"/>
                <a:gd name="T3" fmla="*/ 51 h 52"/>
                <a:gd name="T4" fmla="*/ 0 w 1592"/>
                <a:gd name="T5" fmla="*/ 0 h 52"/>
                <a:gd name="T6" fmla="*/ 1591 w 1592"/>
                <a:gd name="T7" fmla="*/ 0 h 52"/>
                <a:gd name="T8" fmla="*/ 1591 w 1592"/>
                <a:gd name="T9" fmla="*/ 51 h 52"/>
              </a:gdLst>
              <a:ahLst/>
              <a:cxnLst>
                <a:cxn ang="0">
                  <a:pos x="T0" y="T1"/>
                </a:cxn>
                <a:cxn ang="0">
                  <a:pos x="T2" y="T3"/>
                </a:cxn>
                <a:cxn ang="0">
                  <a:pos x="T4" y="T5"/>
                </a:cxn>
                <a:cxn ang="0">
                  <a:pos x="T6" y="T7"/>
                </a:cxn>
                <a:cxn ang="0">
                  <a:pos x="T8" y="T9"/>
                </a:cxn>
              </a:cxnLst>
              <a:rect l="0" t="0" r="r" b="b"/>
              <a:pathLst>
                <a:path w="1592" h="52">
                  <a:moveTo>
                    <a:pt x="1591" y="51"/>
                  </a:moveTo>
                  <a:lnTo>
                    <a:pt x="0" y="51"/>
                  </a:lnTo>
                  <a:lnTo>
                    <a:pt x="0" y="0"/>
                  </a:lnTo>
                  <a:lnTo>
                    <a:pt x="1591" y="0"/>
                  </a:lnTo>
                  <a:lnTo>
                    <a:pt x="1591" y="51"/>
                  </a:lnTo>
                </a:path>
              </a:pathLst>
            </a:custGeom>
            <a:solidFill>
              <a:schemeClr val="accent6"/>
            </a:solidFill>
            <a:ln>
              <a:noFill/>
            </a:ln>
            <a:effectLst/>
          </p:spPr>
          <p:txBody>
            <a:bodyPr wrap="none" anchor="ctr"/>
            <a:lstStyle/>
            <a:p>
              <a:endParaRPr lang="en-US" sz="3265" dirty="0">
                <a:latin typeface="Lato Light" panose="020F0502020204030203" pitchFamily="34" charset="0"/>
              </a:endParaRPr>
            </a:p>
          </p:txBody>
        </p:sp>
        <p:sp>
          <p:nvSpPr>
            <p:cNvPr id="45" name="Freeform 227">
              <a:extLst>
                <a:ext uri="{FF2B5EF4-FFF2-40B4-BE49-F238E27FC236}">
                  <a16:creationId xmlns:a16="http://schemas.microsoft.com/office/drawing/2014/main" id="{A6E0A100-B4F4-4942-A84E-CCAB66F2DC16}"/>
                </a:ext>
              </a:extLst>
            </p:cNvPr>
            <p:cNvSpPr>
              <a:spLocks noChangeArrowheads="1"/>
            </p:cNvSpPr>
            <p:nvPr/>
          </p:nvSpPr>
          <p:spPr bwMode="auto">
            <a:xfrm>
              <a:off x="1203995" y="4874934"/>
              <a:ext cx="153296" cy="158319"/>
            </a:xfrm>
            <a:custGeom>
              <a:avLst/>
              <a:gdLst>
                <a:gd name="T0" fmla="*/ 0 w 278"/>
                <a:gd name="T1" fmla="*/ 140 h 279"/>
                <a:gd name="T2" fmla="*/ 0 w 278"/>
                <a:gd name="T3" fmla="*/ 140 h 279"/>
                <a:gd name="T4" fmla="*/ 139 w 278"/>
                <a:gd name="T5" fmla="*/ 0 h 279"/>
                <a:gd name="T6" fmla="*/ 139 w 278"/>
                <a:gd name="T7" fmla="*/ 0 h 279"/>
                <a:gd name="T8" fmla="*/ 277 w 278"/>
                <a:gd name="T9" fmla="*/ 140 h 279"/>
                <a:gd name="T10" fmla="*/ 277 w 278"/>
                <a:gd name="T11" fmla="*/ 140 h 279"/>
                <a:gd name="T12" fmla="*/ 139 w 278"/>
                <a:gd name="T13" fmla="*/ 278 h 279"/>
                <a:gd name="T14" fmla="*/ 139 w 278"/>
                <a:gd name="T15" fmla="*/ 278 h 279"/>
                <a:gd name="T16" fmla="*/ 0 w 278"/>
                <a:gd name="T17" fmla="*/ 140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0" y="140"/>
                  </a:moveTo>
                  <a:lnTo>
                    <a:pt x="0" y="140"/>
                  </a:lnTo>
                  <a:cubicBezTo>
                    <a:pt x="0" y="63"/>
                    <a:pt x="62" y="0"/>
                    <a:pt x="139" y="0"/>
                  </a:cubicBezTo>
                  <a:lnTo>
                    <a:pt x="139" y="0"/>
                  </a:lnTo>
                  <a:cubicBezTo>
                    <a:pt x="214" y="0"/>
                    <a:pt x="277" y="63"/>
                    <a:pt x="277" y="140"/>
                  </a:cubicBezTo>
                  <a:lnTo>
                    <a:pt x="277" y="140"/>
                  </a:lnTo>
                  <a:cubicBezTo>
                    <a:pt x="277" y="216"/>
                    <a:pt x="214" y="278"/>
                    <a:pt x="139" y="278"/>
                  </a:cubicBezTo>
                  <a:lnTo>
                    <a:pt x="139" y="278"/>
                  </a:lnTo>
                  <a:cubicBezTo>
                    <a:pt x="62" y="278"/>
                    <a:pt x="0" y="216"/>
                    <a:pt x="0" y="140"/>
                  </a:cubicBezTo>
                </a:path>
              </a:pathLst>
            </a:custGeom>
            <a:solidFill>
              <a:schemeClr val="accent6"/>
            </a:solidFill>
            <a:ln>
              <a:noFill/>
            </a:ln>
            <a:effectLst/>
          </p:spPr>
          <p:txBody>
            <a:bodyPr wrap="none" anchor="ctr"/>
            <a:lstStyle/>
            <a:p>
              <a:endParaRPr lang="en-US" sz="3265" dirty="0">
                <a:latin typeface="Lato Light" panose="020F0502020204030203" pitchFamily="34" charset="0"/>
              </a:endParaRPr>
            </a:p>
          </p:txBody>
        </p:sp>
        <p:sp>
          <p:nvSpPr>
            <p:cNvPr id="47" name="Freeform 230">
              <a:extLst>
                <a:ext uri="{FF2B5EF4-FFF2-40B4-BE49-F238E27FC236}">
                  <a16:creationId xmlns:a16="http://schemas.microsoft.com/office/drawing/2014/main" id="{0BEED666-F1AA-0848-A764-D124D1E2BC65}"/>
                </a:ext>
              </a:extLst>
            </p:cNvPr>
            <p:cNvSpPr>
              <a:spLocks noChangeArrowheads="1"/>
            </p:cNvSpPr>
            <p:nvPr/>
          </p:nvSpPr>
          <p:spPr bwMode="auto">
            <a:xfrm>
              <a:off x="2498693" y="4484704"/>
              <a:ext cx="898208" cy="898206"/>
            </a:xfrm>
            <a:prstGeom prst="ellipse">
              <a:avLst/>
            </a:prstGeom>
            <a:solidFill>
              <a:schemeClr val="accent6"/>
            </a:solidFill>
            <a:ln>
              <a:noFill/>
            </a:ln>
            <a:effectLst/>
          </p:spPr>
          <p:txBody>
            <a:bodyPr wrap="none" anchor="ctr"/>
            <a:lstStyle/>
            <a:p>
              <a:endParaRPr lang="en-US" sz="3265" dirty="0">
                <a:latin typeface="Lato Light" panose="020F0502020204030203" pitchFamily="34" charset="0"/>
              </a:endParaRPr>
            </a:p>
          </p:txBody>
        </p:sp>
        <p:sp>
          <p:nvSpPr>
            <p:cNvPr id="48" name="Subtitle 2">
              <a:extLst>
                <a:ext uri="{FF2B5EF4-FFF2-40B4-BE49-F238E27FC236}">
                  <a16:creationId xmlns:a16="http://schemas.microsoft.com/office/drawing/2014/main" id="{EE2FF6BD-BB9F-5F4F-BA0F-C2E6A539781D}"/>
                </a:ext>
              </a:extLst>
            </p:cNvPr>
            <p:cNvSpPr txBox="1">
              <a:spLocks/>
            </p:cNvSpPr>
            <p:nvPr/>
          </p:nvSpPr>
          <p:spPr>
            <a:xfrm>
              <a:off x="3598863" y="4676306"/>
              <a:ext cx="4887314" cy="687817"/>
            </a:xfrm>
            <a:prstGeom prst="rect">
              <a:avLst/>
            </a:prstGeom>
          </p:spPr>
          <p:txBody>
            <a:bodyPr vert="horz" wrap="square" lIns="45720" tIns="22860" rIns="45720" bIns="22860" rtlCol="0" anchor="ctr">
              <a:spAutoFit/>
            </a:bodyPr>
            <a:lstStyle>
              <a:defPPr>
                <a:defRPr lang="en-US"/>
              </a:defPPr>
              <a:lvl1pPr indent="0" algn="ctr" defTabSz="1087636">
                <a:lnSpc>
                  <a:spcPct val="120000"/>
                </a:lnSpc>
                <a:spcBef>
                  <a:spcPct val="20000"/>
                </a:spcBef>
                <a:buFont typeface="Arial"/>
                <a:buNone/>
                <a:defRPr sz="1000">
                  <a:solidFill>
                    <a:schemeClr val="tx2"/>
                  </a:solidFill>
                  <a:cs typeface="Open Sans Light"/>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en-US" sz="1200" b="1" dirty="0">
                  <a:solidFill>
                    <a:srgbClr val="97144D"/>
                  </a:solidFill>
                </a:rPr>
                <a:t>Taxation </a:t>
              </a:r>
              <a:r>
                <a:rPr lang="en-US" sz="1200" dirty="0"/>
                <a:t>is calculated on PBT, and the country's geographical location determines the taxation rate. Corporate Income Tax paid by the bank</a:t>
              </a:r>
            </a:p>
            <a:p>
              <a:r>
                <a:rPr lang="en-US" dirty="0"/>
                <a:t>.</a:t>
              </a:r>
            </a:p>
          </p:txBody>
        </p:sp>
        <p:sp>
          <p:nvSpPr>
            <p:cNvPr id="61" name="TextBox 60">
              <a:extLst>
                <a:ext uri="{FF2B5EF4-FFF2-40B4-BE49-F238E27FC236}">
                  <a16:creationId xmlns:a16="http://schemas.microsoft.com/office/drawing/2014/main" id="{96EFB9A4-8BB8-BB45-BE16-BE3048682CB9}"/>
                </a:ext>
              </a:extLst>
            </p:cNvPr>
            <p:cNvSpPr txBox="1"/>
            <p:nvPr/>
          </p:nvSpPr>
          <p:spPr>
            <a:xfrm>
              <a:off x="462836" y="4727748"/>
              <a:ext cx="684803" cy="400110"/>
            </a:xfrm>
            <a:prstGeom prst="rect">
              <a:avLst/>
            </a:prstGeom>
            <a:noFill/>
          </p:spPr>
          <p:txBody>
            <a:bodyPr wrap="none" rtlCol="0" anchor="ctr" anchorCtr="0">
              <a:spAutoFit/>
            </a:bodyPr>
            <a:lstStyle/>
            <a:p>
              <a:r>
                <a:rPr lang="en-US" sz="2000" b="1" dirty="0">
                  <a:solidFill>
                    <a:schemeClr val="tx2"/>
                  </a:solidFill>
                  <a:ea typeface="League Spartan" charset="0"/>
                  <a:cs typeface="Poppins" pitchFamily="2" charset="77"/>
                </a:rPr>
                <a:t>TAX</a:t>
              </a:r>
            </a:p>
          </p:txBody>
        </p:sp>
        <p:sp>
          <p:nvSpPr>
            <p:cNvPr id="69" name="Freeform 48"/>
            <p:cNvSpPr>
              <a:spLocks noEditPoints="1"/>
            </p:cNvSpPr>
            <p:nvPr/>
          </p:nvSpPr>
          <p:spPr bwMode="auto">
            <a:xfrm>
              <a:off x="2785101" y="4710640"/>
              <a:ext cx="338970" cy="461665"/>
            </a:xfrm>
            <a:custGeom>
              <a:avLst/>
              <a:gdLst>
                <a:gd name="T0" fmla="*/ 33 w 71"/>
                <a:gd name="T1" fmla="*/ 50 h 103"/>
                <a:gd name="T2" fmla="*/ 39 w 71"/>
                <a:gd name="T3" fmla="*/ 50 h 103"/>
                <a:gd name="T4" fmla="*/ 39 w 71"/>
                <a:gd name="T5" fmla="*/ 81 h 103"/>
                <a:gd name="T6" fmla="*/ 33 w 71"/>
                <a:gd name="T7" fmla="*/ 81 h 103"/>
                <a:gd name="T8" fmla="*/ 33 w 71"/>
                <a:gd name="T9" fmla="*/ 50 h 103"/>
                <a:gd name="T10" fmla="*/ 36 w 71"/>
                <a:gd name="T11" fmla="*/ 0 h 103"/>
                <a:gd name="T12" fmla="*/ 0 w 71"/>
                <a:gd name="T13" fmla="*/ 36 h 103"/>
                <a:gd name="T14" fmla="*/ 7 w 71"/>
                <a:gd name="T15" fmla="*/ 57 h 103"/>
                <a:gd name="T16" fmla="*/ 16 w 71"/>
                <a:gd name="T17" fmla="*/ 74 h 103"/>
                <a:gd name="T18" fmla="*/ 23 w 71"/>
                <a:gd name="T19" fmla="*/ 81 h 103"/>
                <a:gd name="T20" fmla="*/ 27 w 71"/>
                <a:gd name="T21" fmla="*/ 81 h 103"/>
                <a:gd name="T22" fmla="*/ 27 w 71"/>
                <a:gd name="T23" fmla="*/ 50 h 103"/>
                <a:gd name="T24" fmla="*/ 22 w 71"/>
                <a:gd name="T25" fmla="*/ 50 h 103"/>
                <a:gd name="T26" fmla="*/ 11 w 71"/>
                <a:gd name="T27" fmla="*/ 40 h 103"/>
                <a:gd name="T28" fmla="*/ 22 w 71"/>
                <a:gd name="T29" fmla="*/ 29 h 103"/>
                <a:gd name="T30" fmla="*/ 32 w 71"/>
                <a:gd name="T31" fmla="*/ 40 h 103"/>
                <a:gd name="T32" fmla="*/ 31 w 71"/>
                <a:gd name="T33" fmla="*/ 45 h 103"/>
                <a:gd name="T34" fmla="*/ 40 w 71"/>
                <a:gd name="T35" fmla="*/ 45 h 103"/>
                <a:gd name="T36" fmla="*/ 39 w 71"/>
                <a:gd name="T37" fmla="*/ 40 h 103"/>
                <a:gd name="T38" fmla="*/ 50 w 71"/>
                <a:gd name="T39" fmla="*/ 29 h 103"/>
                <a:gd name="T40" fmla="*/ 60 w 71"/>
                <a:gd name="T41" fmla="*/ 40 h 103"/>
                <a:gd name="T42" fmla="*/ 50 w 71"/>
                <a:gd name="T43" fmla="*/ 50 h 103"/>
                <a:gd name="T44" fmla="*/ 44 w 71"/>
                <a:gd name="T45" fmla="*/ 50 h 103"/>
                <a:gd name="T46" fmla="*/ 44 w 71"/>
                <a:gd name="T47" fmla="*/ 81 h 103"/>
                <a:gd name="T48" fmla="*/ 48 w 71"/>
                <a:gd name="T49" fmla="*/ 81 h 103"/>
                <a:gd name="T50" fmla="*/ 56 w 71"/>
                <a:gd name="T51" fmla="*/ 74 h 103"/>
                <a:gd name="T52" fmla="*/ 64 w 71"/>
                <a:gd name="T53" fmla="*/ 57 h 103"/>
                <a:gd name="T54" fmla="*/ 71 w 71"/>
                <a:gd name="T55" fmla="*/ 36 h 103"/>
                <a:gd name="T56" fmla="*/ 36 w 71"/>
                <a:gd name="T57" fmla="*/ 0 h 103"/>
                <a:gd name="T58" fmla="*/ 17 w 71"/>
                <a:gd name="T59" fmla="*/ 40 h 103"/>
                <a:gd name="T60" fmla="*/ 22 w 71"/>
                <a:gd name="T61" fmla="*/ 45 h 103"/>
                <a:gd name="T62" fmla="*/ 27 w 71"/>
                <a:gd name="T63" fmla="*/ 40 h 103"/>
                <a:gd name="T64" fmla="*/ 22 w 71"/>
                <a:gd name="T65" fmla="*/ 35 h 103"/>
                <a:gd name="T66" fmla="*/ 17 w 71"/>
                <a:gd name="T67" fmla="*/ 40 h 103"/>
                <a:gd name="T68" fmla="*/ 54 w 71"/>
                <a:gd name="T69" fmla="*/ 40 h 103"/>
                <a:gd name="T70" fmla="*/ 50 w 71"/>
                <a:gd name="T71" fmla="*/ 35 h 103"/>
                <a:gd name="T72" fmla="*/ 45 w 71"/>
                <a:gd name="T73" fmla="*/ 40 h 103"/>
                <a:gd name="T74" fmla="*/ 50 w 71"/>
                <a:gd name="T75" fmla="*/ 45 h 103"/>
                <a:gd name="T76" fmla="*/ 54 w 71"/>
                <a:gd name="T77" fmla="*/ 40 h 103"/>
                <a:gd name="T78" fmla="*/ 52 w 71"/>
                <a:gd name="T79" fmla="*/ 90 h 103"/>
                <a:gd name="T80" fmla="*/ 50 w 71"/>
                <a:gd name="T81" fmla="*/ 87 h 103"/>
                <a:gd name="T82" fmla="*/ 22 w 71"/>
                <a:gd name="T83" fmla="*/ 87 h 103"/>
                <a:gd name="T84" fmla="*/ 19 w 71"/>
                <a:gd name="T85" fmla="*/ 90 h 103"/>
                <a:gd name="T86" fmla="*/ 22 w 71"/>
                <a:gd name="T87" fmla="*/ 92 h 103"/>
                <a:gd name="T88" fmla="*/ 50 w 71"/>
                <a:gd name="T89" fmla="*/ 92 h 103"/>
                <a:gd name="T90" fmla="*/ 52 w 71"/>
                <a:gd name="T91" fmla="*/ 90 h 103"/>
                <a:gd name="T92" fmla="*/ 49 w 71"/>
                <a:gd name="T93" fmla="*/ 100 h 103"/>
                <a:gd name="T94" fmla="*/ 46 w 71"/>
                <a:gd name="T95" fmla="*/ 97 h 103"/>
                <a:gd name="T96" fmla="*/ 25 w 71"/>
                <a:gd name="T97" fmla="*/ 97 h 103"/>
                <a:gd name="T98" fmla="*/ 22 w 71"/>
                <a:gd name="T99" fmla="*/ 100 h 103"/>
                <a:gd name="T100" fmla="*/ 25 w 71"/>
                <a:gd name="T101" fmla="*/ 103 h 103"/>
                <a:gd name="T102" fmla="*/ 46 w 71"/>
                <a:gd name="T103" fmla="*/ 103 h 103"/>
                <a:gd name="T104" fmla="*/ 49 w 71"/>
                <a:gd name="T105" fmla="*/ 10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1" h="103">
                  <a:moveTo>
                    <a:pt x="33" y="50"/>
                  </a:moveTo>
                  <a:cubicBezTo>
                    <a:pt x="39" y="50"/>
                    <a:pt x="39" y="50"/>
                    <a:pt x="39" y="50"/>
                  </a:cubicBezTo>
                  <a:cubicBezTo>
                    <a:pt x="39" y="81"/>
                    <a:pt x="39" y="81"/>
                    <a:pt x="39" y="81"/>
                  </a:cubicBezTo>
                  <a:cubicBezTo>
                    <a:pt x="33" y="81"/>
                    <a:pt x="33" y="81"/>
                    <a:pt x="33" y="81"/>
                  </a:cubicBezTo>
                  <a:lnTo>
                    <a:pt x="33" y="50"/>
                  </a:lnTo>
                  <a:close/>
                  <a:moveTo>
                    <a:pt x="36" y="0"/>
                  </a:moveTo>
                  <a:cubicBezTo>
                    <a:pt x="16" y="0"/>
                    <a:pt x="0" y="16"/>
                    <a:pt x="0" y="36"/>
                  </a:cubicBezTo>
                  <a:cubicBezTo>
                    <a:pt x="0" y="44"/>
                    <a:pt x="3" y="51"/>
                    <a:pt x="7" y="57"/>
                  </a:cubicBezTo>
                  <a:cubicBezTo>
                    <a:pt x="14" y="66"/>
                    <a:pt x="16" y="69"/>
                    <a:pt x="16" y="74"/>
                  </a:cubicBezTo>
                  <a:cubicBezTo>
                    <a:pt x="16" y="78"/>
                    <a:pt x="19" y="81"/>
                    <a:pt x="23" y="81"/>
                  </a:cubicBezTo>
                  <a:cubicBezTo>
                    <a:pt x="27" y="81"/>
                    <a:pt x="27" y="81"/>
                    <a:pt x="27" y="81"/>
                  </a:cubicBezTo>
                  <a:cubicBezTo>
                    <a:pt x="27" y="50"/>
                    <a:pt x="27" y="50"/>
                    <a:pt x="27" y="50"/>
                  </a:cubicBezTo>
                  <a:cubicBezTo>
                    <a:pt x="22" y="50"/>
                    <a:pt x="22" y="50"/>
                    <a:pt x="22" y="50"/>
                  </a:cubicBezTo>
                  <a:cubicBezTo>
                    <a:pt x="16" y="50"/>
                    <a:pt x="11" y="45"/>
                    <a:pt x="11" y="40"/>
                  </a:cubicBezTo>
                  <a:cubicBezTo>
                    <a:pt x="11" y="34"/>
                    <a:pt x="16" y="29"/>
                    <a:pt x="22" y="29"/>
                  </a:cubicBezTo>
                  <a:cubicBezTo>
                    <a:pt x="27" y="29"/>
                    <a:pt x="32" y="34"/>
                    <a:pt x="32" y="40"/>
                  </a:cubicBezTo>
                  <a:cubicBezTo>
                    <a:pt x="32" y="41"/>
                    <a:pt x="32" y="43"/>
                    <a:pt x="31" y="45"/>
                  </a:cubicBezTo>
                  <a:cubicBezTo>
                    <a:pt x="40" y="45"/>
                    <a:pt x="40" y="45"/>
                    <a:pt x="40" y="45"/>
                  </a:cubicBezTo>
                  <a:cubicBezTo>
                    <a:pt x="40" y="43"/>
                    <a:pt x="39" y="41"/>
                    <a:pt x="39" y="40"/>
                  </a:cubicBezTo>
                  <a:cubicBezTo>
                    <a:pt x="39" y="34"/>
                    <a:pt x="44" y="29"/>
                    <a:pt x="50" y="29"/>
                  </a:cubicBezTo>
                  <a:cubicBezTo>
                    <a:pt x="55" y="29"/>
                    <a:pt x="60" y="34"/>
                    <a:pt x="60" y="40"/>
                  </a:cubicBezTo>
                  <a:cubicBezTo>
                    <a:pt x="60" y="45"/>
                    <a:pt x="55" y="50"/>
                    <a:pt x="50" y="50"/>
                  </a:cubicBezTo>
                  <a:cubicBezTo>
                    <a:pt x="44" y="50"/>
                    <a:pt x="44" y="50"/>
                    <a:pt x="44" y="50"/>
                  </a:cubicBezTo>
                  <a:cubicBezTo>
                    <a:pt x="44" y="81"/>
                    <a:pt x="44" y="81"/>
                    <a:pt x="44" y="81"/>
                  </a:cubicBezTo>
                  <a:cubicBezTo>
                    <a:pt x="48" y="81"/>
                    <a:pt x="48" y="81"/>
                    <a:pt x="48" y="81"/>
                  </a:cubicBezTo>
                  <a:cubicBezTo>
                    <a:pt x="52" y="81"/>
                    <a:pt x="56" y="78"/>
                    <a:pt x="56" y="74"/>
                  </a:cubicBezTo>
                  <a:cubicBezTo>
                    <a:pt x="56" y="69"/>
                    <a:pt x="57" y="66"/>
                    <a:pt x="64" y="57"/>
                  </a:cubicBezTo>
                  <a:cubicBezTo>
                    <a:pt x="68" y="51"/>
                    <a:pt x="71" y="44"/>
                    <a:pt x="71" y="36"/>
                  </a:cubicBezTo>
                  <a:cubicBezTo>
                    <a:pt x="71" y="16"/>
                    <a:pt x="55" y="0"/>
                    <a:pt x="36" y="0"/>
                  </a:cubicBezTo>
                  <a:close/>
                  <a:moveTo>
                    <a:pt x="17" y="40"/>
                  </a:moveTo>
                  <a:cubicBezTo>
                    <a:pt x="17" y="42"/>
                    <a:pt x="19" y="45"/>
                    <a:pt x="22" y="45"/>
                  </a:cubicBezTo>
                  <a:cubicBezTo>
                    <a:pt x="24" y="45"/>
                    <a:pt x="27" y="42"/>
                    <a:pt x="27" y="40"/>
                  </a:cubicBezTo>
                  <a:cubicBezTo>
                    <a:pt x="27" y="37"/>
                    <a:pt x="24" y="35"/>
                    <a:pt x="22" y="35"/>
                  </a:cubicBezTo>
                  <a:cubicBezTo>
                    <a:pt x="19" y="35"/>
                    <a:pt x="17" y="37"/>
                    <a:pt x="17" y="40"/>
                  </a:cubicBezTo>
                  <a:close/>
                  <a:moveTo>
                    <a:pt x="54" y="40"/>
                  </a:moveTo>
                  <a:cubicBezTo>
                    <a:pt x="54" y="37"/>
                    <a:pt x="52" y="35"/>
                    <a:pt x="50" y="35"/>
                  </a:cubicBezTo>
                  <a:cubicBezTo>
                    <a:pt x="47" y="35"/>
                    <a:pt x="45" y="37"/>
                    <a:pt x="45" y="40"/>
                  </a:cubicBezTo>
                  <a:cubicBezTo>
                    <a:pt x="45" y="42"/>
                    <a:pt x="47" y="45"/>
                    <a:pt x="50" y="45"/>
                  </a:cubicBezTo>
                  <a:cubicBezTo>
                    <a:pt x="52" y="45"/>
                    <a:pt x="54" y="42"/>
                    <a:pt x="54" y="40"/>
                  </a:cubicBezTo>
                  <a:close/>
                  <a:moveTo>
                    <a:pt x="52" y="90"/>
                  </a:moveTo>
                  <a:cubicBezTo>
                    <a:pt x="52" y="88"/>
                    <a:pt x="51" y="87"/>
                    <a:pt x="50" y="87"/>
                  </a:cubicBezTo>
                  <a:cubicBezTo>
                    <a:pt x="22" y="87"/>
                    <a:pt x="22" y="87"/>
                    <a:pt x="22" y="87"/>
                  </a:cubicBezTo>
                  <a:cubicBezTo>
                    <a:pt x="20" y="87"/>
                    <a:pt x="19" y="88"/>
                    <a:pt x="19" y="90"/>
                  </a:cubicBezTo>
                  <a:cubicBezTo>
                    <a:pt x="19" y="91"/>
                    <a:pt x="20" y="92"/>
                    <a:pt x="22" y="92"/>
                  </a:cubicBezTo>
                  <a:cubicBezTo>
                    <a:pt x="50" y="92"/>
                    <a:pt x="50" y="92"/>
                    <a:pt x="50" y="92"/>
                  </a:cubicBezTo>
                  <a:cubicBezTo>
                    <a:pt x="51" y="92"/>
                    <a:pt x="52" y="91"/>
                    <a:pt x="52" y="90"/>
                  </a:cubicBezTo>
                  <a:close/>
                  <a:moveTo>
                    <a:pt x="49" y="100"/>
                  </a:moveTo>
                  <a:cubicBezTo>
                    <a:pt x="49" y="98"/>
                    <a:pt x="48" y="97"/>
                    <a:pt x="46" y="97"/>
                  </a:cubicBezTo>
                  <a:cubicBezTo>
                    <a:pt x="25" y="97"/>
                    <a:pt x="25" y="97"/>
                    <a:pt x="25" y="97"/>
                  </a:cubicBezTo>
                  <a:cubicBezTo>
                    <a:pt x="24" y="97"/>
                    <a:pt x="22" y="98"/>
                    <a:pt x="22" y="100"/>
                  </a:cubicBezTo>
                  <a:cubicBezTo>
                    <a:pt x="22" y="101"/>
                    <a:pt x="24" y="103"/>
                    <a:pt x="25" y="103"/>
                  </a:cubicBezTo>
                  <a:cubicBezTo>
                    <a:pt x="46" y="103"/>
                    <a:pt x="46" y="103"/>
                    <a:pt x="46" y="103"/>
                  </a:cubicBezTo>
                  <a:cubicBezTo>
                    <a:pt x="48" y="103"/>
                    <a:pt x="49" y="101"/>
                    <a:pt x="49" y="100"/>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sp>
        <p:nvSpPr>
          <p:cNvPr id="70" name="Freeform 43"/>
          <p:cNvSpPr>
            <a:spLocks noEditPoints="1"/>
          </p:cNvSpPr>
          <p:nvPr/>
        </p:nvSpPr>
        <p:spPr bwMode="auto">
          <a:xfrm>
            <a:off x="5397278" y="6048970"/>
            <a:ext cx="338970" cy="292132"/>
          </a:xfrm>
          <a:custGeom>
            <a:avLst/>
            <a:gdLst>
              <a:gd name="T0" fmla="*/ 80 w 115"/>
              <a:gd name="T1" fmla="*/ 51 h 99"/>
              <a:gd name="T2" fmla="*/ 80 w 115"/>
              <a:gd name="T3" fmla="*/ 56 h 99"/>
              <a:gd name="T4" fmla="*/ 72 w 115"/>
              <a:gd name="T5" fmla="*/ 56 h 99"/>
              <a:gd name="T6" fmla="*/ 72 w 115"/>
              <a:gd name="T7" fmla="*/ 51 h 99"/>
              <a:gd name="T8" fmla="*/ 57 w 115"/>
              <a:gd name="T9" fmla="*/ 41 h 99"/>
              <a:gd name="T10" fmla="*/ 64 w 115"/>
              <a:gd name="T11" fmla="*/ 37 h 99"/>
              <a:gd name="T12" fmla="*/ 77 w 115"/>
              <a:gd name="T13" fmla="*/ 44 h 99"/>
              <a:gd name="T14" fmla="*/ 87 w 115"/>
              <a:gd name="T15" fmla="*/ 37 h 99"/>
              <a:gd name="T16" fmla="*/ 77 w 115"/>
              <a:gd name="T17" fmla="*/ 31 h 99"/>
              <a:gd name="T18" fmla="*/ 59 w 115"/>
              <a:gd name="T19" fmla="*/ 17 h 99"/>
              <a:gd name="T20" fmla="*/ 72 w 115"/>
              <a:gd name="T21" fmla="*/ 4 h 99"/>
              <a:gd name="T22" fmla="*/ 72 w 115"/>
              <a:gd name="T23" fmla="*/ 0 h 99"/>
              <a:gd name="T24" fmla="*/ 80 w 115"/>
              <a:gd name="T25" fmla="*/ 0 h 99"/>
              <a:gd name="T26" fmla="*/ 80 w 115"/>
              <a:gd name="T27" fmla="*/ 4 h 99"/>
              <a:gd name="T28" fmla="*/ 94 w 115"/>
              <a:gd name="T29" fmla="*/ 13 h 99"/>
              <a:gd name="T30" fmla="*/ 87 w 115"/>
              <a:gd name="T31" fmla="*/ 16 h 99"/>
              <a:gd name="T32" fmla="*/ 77 w 115"/>
              <a:gd name="T33" fmla="*/ 11 h 99"/>
              <a:gd name="T34" fmla="*/ 67 w 115"/>
              <a:gd name="T35" fmla="*/ 17 h 99"/>
              <a:gd name="T36" fmla="*/ 77 w 115"/>
              <a:gd name="T37" fmla="*/ 23 h 99"/>
              <a:gd name="T38" fmla="*/ 95 w 115"/>
              <a:gd name="T39" fmla="*/ 37 h 99"/>
              <a:gd name="T40" fmla="*/ 80 w 115"/>
              <a:gd name="T41" fmla="*/ 51 h 99"/>
              <a:gd name="T42" fmla="*/ 110 w 115"/>
              <a:gd name="T43" fmla="*/ 74 h 99"/>
              <a:gd name="T44" fmla="*/ 82 w 115"/>
              <a:gd name="T45" fmla="*/ 82 h 99"/>
              <a:gd name="T46" fmla="*/ 59 w 115"/>
              <a:gd name="T47" fmla="*/ 73 h 99"/>
              <a:gd name="T48" fmla="*/ 83 w 115"/>
              <a:gd name="T49" fmla="*/ 72 h 99"/>
              <a:gd name="T50" fmla="*/ 68 w 115"/>
              <a:gd name="T51" fmla="*/ 62 h 99"/>
              <a:gd name="T52" fmla="*/ 49 w 115"/>
              <a:gd name="T53" fmla="*/ 59 h 99"/>
              <a:gd name="T54" fmla="*/ 23 w 115"/>
              <a:gd name="T55" fmla="*/ 65 h 99"/>
              <a:gd name="T56" fmla="*/ 23 w 115"/>
              <a:gd name="T57" fmla="*/ 92 h 99"/>
              <a:gd name="T58" fmla="*/ 40 w 115"/>
              <a:gd name="T59" fmla="*/ 95 h 99"/>
              <a:gd name="T60" fmla="*/ 85 w 115"/>
              <a:gd name="T61" fmla="*/ 97 h 99"/>
              <a:gd name="T62" fmla="*/ 114 w 115"/>
              <a:gd name="T63" fmla="*/ 77 h 99"/>
              <a:gd name="T64" fmla="*/ 110 w 115"/>
              <a:gd name="T65" fmla="*/ 74 h 99"/>
              <a:gd name="T66" fmla="*/ 0 w 115"/>
              <a:gd name="T67" fmla="*/ 99 h 99"/>
              <a:gd name="T68" fmla="*/ 19 w 115"/>
              <a:gd name="T69" fmla="*/ 99 h 99"/>
              <a:gd name="T70" fmla="*/ 19 w 115"/>
              <a:gd name="T71" fmla="*/ 65 h 99"/>
              <a:gd name="T72" fmla="*/ 0 w 115"/>
              <a:gd name="T73" fmla="*/ 65 h 99"/>
              <a:gd name="T74" fmla="*/ 0 w 115"/>
              <a:gd name="T75"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5" h="99">
                <a:moveTo>
                  <a:pt x="80" y="51"/>
                </a:moveTo>
                <a:cubicBezTo>
                  <a:pt x="80" y="56"/>
                  <a:pt x="80" y="56"/>
                  <a:pt x="80" y="56"/>
                </a:cubicBezTo>
                <a:cubicBezTo>
                  <a:pt x="72" y="56"/>
                  <a:pt x="72" y="56"/>
                  <a:pt x="72" y="56"/>
                </a:cubicBezTo>
                <a:cubicBezTo>
                  <a:pt x="72" y="51"/>
                  <a:pt x="72" y="51"/>
                  <a:pt x="72" y="51"/>
                </a:cubicBezTo>
                <a:cubicBezTo>
                  <a:pt x="65" y="51"/>
                  <a:pt x="60" y="47"/>
                  <a:pt x="57" y="41"/>
                </a:cubicBezTo>
                <a:cubicBezTo>
                  <a:pt x="64" y="37"/>
                  <a:pt x="64" y="37"/>
                  <a:pt x="64" y="37"/>
                </a:cubicBezTo>
                <a:cubicBezTo>
                  <a:pt x="66" y="42"/>
                  <a:pt x="71" y="44"/>
                  <a:pt x="77" y="44"/>
                </a:cubicBezTo>
                <a:cubicBezTo>
                  <a:pt x="82" y="44"/>
                  <a:pt x="87" y="42"/>
                  <a:pt x="87" y="37"/>
                </a:cubicBezTo>
                <a:cubicBezTo>
                  <a:pt x="87" y="33"/>
                  <a:pt x="83" y="31"/>
                  <a:pt x="77" y="31"/>
                </a:cubicBezTo>
                <a:cubicBezTo>
                  <a:pt x="67" y="30"/>
                  <a:pt x="59" y="27"/>
                  <a:pt x="59" y="17"/>
                </a:cubicBezTo>
                <a:cubicBezTo>
                  <a:pt x="59" y="9"/>
                  <a:pt x="65" y="6"/>
                  <a:pt x="72" y="4"/>
                </a:cubicBezTo>
                <a:cubicBezTo>
                  <a:pt x="72" y="0"/>
                  <a:pt x="72" y="0"/>
                  <a:pt x="72" y="0"/>
                </a:cubicBezTo>
                <a:cubicBezTo>
                  <a:pt x="80" y="0"/>
                  <a:pt x="80" y="0"/>
                  <a:pt x="80" y="0"/>
                </a:cubicBezTo>
                <a:cubicBezTo>
                  <a:pt x="80" y="4"/>
                  <a:pt x="80" y="4"/>
                  <a:pt x="80" y="4"/>
                </a:cubicBezTo>
                <a:cubicBezTo>
                  <a:pt x="86" y="5"/>
                  <a:pt x="91" y="7"/>
                  <a:pt x="94" y="13"/>
                </a:cubicBezTo>
                <a:cubicBezTo>
                  <a:pt x="87" y="16"/>
                  <a:pt x="87" y="16"/>
                  <a:pt x="87" y="16"/>
                </a:cubicBezTo>
                <a:cubicBezTo>
                  <a:pt x="86" y="14"/>
                  <a:pt x="81" y="11"/>
                  <a:pt x="77" y="11"/>
                </a:cubicBezTo>
                <a:cubicBezTo>
                  <a:pt x="70" y="11"/>
                  <a:pt x="67" y="14"/>
                  <a:pt x="67" y="17"/>
                </a:cubicBezTo>
                <a:cubicBezTo>
                  <a:pt x="67" y="21"/>
                  <a:pt x="72" y="22"/>
                  <a:pt x="77" y="23"/>
                </a:cubicBezTo>
                <a:cubicBezTo>
                  <a:pt x="87" y="24"/>
                  <a:pt x="95" y="27"/>
                  <a:pt x="95" y="37"/>
                </a:cubicBezTo>
                <a:cubicBezTo>
                  <a:pt x="95" y="46"/>
                  <a:pt x="89" y="50"/>
                  <a:pt x="80" y="51"/>
                </a:cubicBezTo>
                <a:close/>
                <a:moveTo>
                  <a:pt x="110" y="74"/>
                </a:moveTo>
                <a:cubicBezTo>
                  <a:pt x="102" y="71"/>
                  <a:pt x="96" y="77"/>
                  <a:pt x="82" y="82"/>
                </a:cubicBezTo>
                <a:cubicBezTo>
                  <a:pt x="80" y="83"/>
                  <a:pt x="60" y="77"/>
                  <a:pt x="59" y="73"/>
                </a:cubicBezTo>
                <a:cubicBezTo>
                  <a:pt x="58" y="71"/>
                  <a:pt x="79" y="75"/>
                  <a:pt x="83" y="72"/>
                </a:cubicBezTo>
                <a:cubicBezTo>
                  <a:pt x="91" y="65"/>
                  <a:pt x="82" y="63"/>
                  <a:pt x="68" y="62"/>
                </a:cubicBezTo>
                <a:cubicBezTo>
                  <a:pt x="68" y="62"/>
                  <a:pt x="61" y="61"/>
                  <a:pt x="49" y="59"/>
                </a:cubicBezTo>
                <a:cubicBezTo>
                  <a:pt x="42" y="57"/>
                  <a:pt x="23" y="65"/>
                  <a:pt x="23" y="65"/>
                </a:cubicBezTo>
                <a:cubicBezTo>
                  <a:pt x="23" y="92"/>
                  <a:pt x="23" y="92"/>
                  <a:pt x="23" y="92"/>
                </a:cubicBezTo>
                <a:cubicBezTo>
                  <a:pt x="23" y="92"/>
                  <a:pt x="36" y="94"/>
                  <a:pt x="40" y="95"/>
                </a:cubicBezTo>
                <a:cubicBezTo>
                  <a:pt x="47" y="97"/>
                  <a:pt x="80" y="98"/>
                  <a:pt x="85" y="97"/>
                </a:cubicBezTo>
                <a:cubicBezTo>
                  <a:pt x="89" y="97"/>
                  <a:pt x="112" y="78"/>
                  <a:pt x="114" y="77"/>
                </a:cubicBezTo>
                <a:cubicBezTo>
                  <a:pt x="115" y="76"/>
                  <a:pt x="115" y="75"/>
                  <a:pt x="110" y="74"/>
                </a:cubicBezTo>
                <a:close/>
                <a:moveTo>
                  <a:pt x="0" y="99"/>
                </a:moveTo>
                <a:cubicBezTo>
                  <a:pt x="19" y="99"/>
                  <a:pt x="19" y="99"/>
                  <a:pt x="19" y="99"/>
                </a:cubicBezTo>
                <a:cubicBezTo>
                  <a:pt x="19" y="65"/>
                  <a:pt x="19" y="65"/>
                  <a:pt x="19" y="65"/>
                </a:cubicBezTo>
                <a:cubicBezTo>
                  <a:pt x="0" y="65"/>
                  <a:pt x="0" y="65"/>
                  <a:pt x="0" y="65"/>
                </a:cubicBezTo>
                <a:lnTo>
                  <a:pt x="0" y="99"/>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grpSp>
        <p:nvGrpSpPr>
          <p:cNvPr id="32" name="Group 31"/>
          <p:cNvGrpSpPr/>
          <p:nvPr/>
        </p:nvGrpSpPr>
        <p:grpSpPr>
          <a:xfrm>
            <a:off x="1717494" y="657992"/>
            <a:ext cx="9754291" cy="898208"/>
            <a:chOff x="4939577" y="605127"/>
            <a:chExt cx="9654035" cy="898208"/>
          </a:xfrm>
        </p:grpSpPr>
        <p:sp>
          <p:nvSpPr>
            <p:cNvPr id="22" name="Freeform 389">
              <a:extLst>
                <a:ext uri="{FF2B5EF4-FFF2-40B4-BE49-F238E27FC236}">
                  <a16:creationId xmlns:a16="http://schemas.microsoft.com/office/drawing/2014/main" id="{58B59E8C-7753-B24D-9BB2-D51E4C472654}"/>
                </a:ext>
              </a:extLst>
            </p:cNvPr>
            <p:cNvSpPr>
              <a:spLocks noChangeArrowheads="1"/>
            </p:cNvSpPr>
            <p:nvPr/>
          </p:nvSpPr>
          <p:spPr bwMode="auto">
            <a:xfrm>
              <a:off x="5644648" y="980816"/>
              <a:ext cx="173048" cy="173050"/>
            </a:xfrm>
            <a:custGeom>
              <a:avLst/>
              <a:gdLst>
                <a:gd name="T0" fmla="*/ 277 w 278"/>
                <a:gd name="T1" fmla="*/ 139 h 279"/>
                <a:gd name="T2" fmla="*/ 277 w 278"/>
                <a:gd name="T3" fmla="*/ 139 h 279"/>
                <a:gd name="T4" fmla="*/ 139 w 278"/>
                <a:gd name="T5" fmla="*/ 278 h 279"/>
                <a:gd name="T6" fmla="*/ 139 w 278"/>
                <a:gd name="T7" fmla="*/ 278 h 279"/>
                <a:gd name="T8" fmla="*/ 0 w 278"/>
                <a:gd name="T9" fmla="*/ 139 h 279"/>
                <a:gd name="T10" fmla="*/ 0 w 278"/>
                <a:gd name="T11" fmla="*/ 139 h 279"/>
                <a:gd name="T12" fmla="*/ 139 w 278"/>
                <a:gd name="T13" fmla="*/ 0 h 279"/>
                <a:gd name="T14" fmla="*/ 139 w 278"/>
                <a:gd name="T15" fmla="*/ 0 h 279"/>
                <a:gd name="T16" fmla="*/ 277 w 278"/>
                <a:gd name="T17" fmla="*/ 13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277" y="139"/>
                  </a:moveTo>
                  <a:lnTo>
                    <a:pt x="277" y="139"/>
                  </a:lnTo>
                  <a:cubicBezTo>
                    <a:pt x="277" y="215"/>
                    <a:pt x="215" y="278"/>
                    <a:pt x="139" y="278"/>
                  </a:cubicBezTo>
                  <a:lnTo>
                    <a:pt x="139" y="278"/>
                  </a:lnTo>
                  <a:cubicBezTo>
                    <a:pt x="63" y="278"/>
                    <a:pt x="0" y="215"/>
                    <a:pt x="0" y="139"/>
                  </a:cubicBezTo>
                  <a:lnTo>
                    <a:pt x="0" y="139"/>
                  </a:lnTo>
                  <a:cubicBezTo>
                    <a:pt x="0" y="62"/>
                    <a:pt x="63" y="0"/>
                    <a:pt x="139" y="0"/>
                  </a:cubicBezTo>
                  <a:lnTo>
                    <a:pt x="139" y="0"/>
                  </a:lnTo>
                  <a:cubicBezTo>
                    <a:pt x="215" y="0"/>
                    <a:pt x="277" y="62"/>
                    <a:pt x="277" y="139"/>
                  </a:cubicBezTo>
                </a:path>
              </a:pathLst>
            </a:custGeom>
            <a:solidFill>
              <a:schemeClr val="accent1"/>
            </a:solidFill>
            <a:ln>
              <a:noFill/>
            </a:ln>
            <a:effectLst/>
          </p:spPr>
          <p:txBody>
            <a:bodyPr wrap="none" anchor="ctr"/>
            <a:lstStyle/>
            <a:p>
              <a:endParaRPr lang="en-US" sz="3265" dirty="0">
                <a:latin typeface="Lato Light" panose="020F0502020204030203" pitchFamily="34" charset="0"/>
              </a:endParaRPr>
            </a:p>
          </p:txBody>
        </p:sp>
        <p:sp>
          <p:nvSpPr>
            <p:cNvPr id="25" name="Freeform 392">
              <a:extLst>
                <a:ext uri="{FF2B5EF4-FFF2-40B4-BE49-F238E27FC236}">
                  <a16:creationId xmlns:a16="http://schemas.microsoft.com/office/drawing/2014/main" id="{AE35F411-EEA2-1242-B579-D700DA7E88F7}"/>
                </a:ext>
              </a:extLst>
            </p:cNvPr>
            <p:cNvSpPr>
              <a:spLocks noChangeArrowheads="1"/>
            </p:cNvSpPr>
            <p:nvPr/>
          </p:nvSpPr>
          <p:spPr bwMode="auto">
            <a:xfrm>
              <a:off x="8349489" y="605127"/>
              <a:ext cx="898208" cy="898208"/>
            </a:xfrm>
            <a:prstGeom prst="ellipse">
              <a:avLst/>
            </a:prstGeom>
            <a:solidFill>
              <a:schemeClr val="accent1"/>
            </a:solidFill>
            <a:ln>
              <a:noFill/>
            </a:ln>
            <a:effectLst/>
          </p:spPr>
          <p:txBody>
            <a:bodyPr wrap="none" anchor="ctr"/>
            <a:lstStyle/>
            <a:p>
              <a:endParaRPr lang="en-US" sz="3265" dirty="0">
                <a:latin typeface="Lato Light" panose="020F0502020204030203" pitchFamily="34" charset="0"/>
              </a:endParaRPr>
            </a:p>
          </p:txBody>
        </p:sp>
        <p:sp>
          <p:nvSpPr>
            <p:cNvPr id="50" name="Freeform 924">
              <a:extLst>
                <a:ext uri="{FF2B5EF4-FFF2-40B4-BE49-F238E27FC236}">
                  <a16:creationId xmlns:a16="http://schemas.microsoft.com/office/drawing/2014/main" id="{FF33B062-C650-B94E-A887-3B6A8F843595}"/>
                </a:ext>
              </a:extLst>
            </p:cNvPr>
            <p:cNvSpPr>
              <a:spLocks noChangeAspect="1" noChangeArrowheads="1"/>
            </p:cNvSpPr>
            <p:nvPr/>
          </p:nvSpPr>
          <p:spPr bwMode="auto">
            <a:xfrm>
              <a:off x="7320110" y="856433"/>
              <a:ext cx="416346" cy="416346"/>
            </a:xfrm>
            <a:custGeom>
              <a:avLst/>
              <a:gdLst>
                <a:gd name="T0" fmla="*/ 23374369 w 295914"/>
                <a:gd name="T1" fmla="*/ 51157010 h 296053"/>
                <a:gd name="T2" fmla="*/ 21347555 w 295914"/>
                <a:gd name="T3" fmla="*/ 51157010 h 296053"/>
                <a:gd name="T4" fmla="*/ 44392851 w 295914"/>
                <a:gd name="T5" fmla="*/ 48100099 h 296053"/>
                <a:gd name="T6" fmla="*/ 51713828 w 295914"/>
                <a:gd name="T7" fmla="*/ 55413466 h 296053"/>
                <a:gd name="T8" fmla="*/ 44392851 w 295914"/>
                <a:gd name="T9" fmla="*/ 48100099 h 296053"/>
                <a:gd name="T10" fmla="*/ 35162367 w 295914"/>
                <a:gd name="T11" fmla="*/ 55413466 h 296053"/>
                <a:gd name="T12" fmla="*/ 42483305 w 295914"/>
                <a:gd name="T13" fmla="*/ 48100099 h 296053"/>
                <a:gd name="T14" fmla="*/ 44392851 w 295914"/>
                <a:gd name="T15" fmla="*/ 38878772 h 296053"/>
                <a:gd name="T16" fmla="*/ 51713828 w 295914"/>
                <a:gd name="T17" fmla="*/ 46192340 h 296053"/>
                <a:gd name="T18" fmla="*/ 44392851 w 295914"/>
                <a:gd name="T19" fmla="*/ 38878772 h 296053"/>
                <a:gd name="T20" fmla="*/ 35162367 w 295914"/>
                <a:gd name="T21" fmla="*/ 46192340 h 296053"/>
                <a:gd name="T22" fmla="*/ 42483305 w 295914"/>
                <a:gd name="T23" fmla="*/ 38878772 h 296053"/>
                <a:gd name="T24" fmla="*/ 13916731 w 295914"/>
                <a:gd name="T25" fmla="*/ 38817367 h 296053"/>
                <a:gd name="T26" fmla="*/ 25129656 w 295914"/>
                <a:gd name="T27" fmla="*/ 63180206 h 296053"/>
                <a:gd name="T28" fmla="*/ 13916731 w 295914"/>
                <a:gd name="T29" fmla="*/ 38817367 h 296053"/>
                <a:gd name="T30" fmla="*/ 52668660 w 295914"/>
                <a:gd name="T31" fmla="*/ 36891250 h 296053"/>
                <a:gd name="T32" fmla="*/ 53703033 w 295914"/>
                <a:gd name="T33" fmla="*/ 55413466 h 296053"/>
                <a:gd name="T34" fmla="*/ 55692647 w 295914"/>
                <a:gd name="T35" fmla="*/ 56367151 h 296053"/>
                <a:gd name="T36" fmla="*/ 32217636 w 295914"/>
                <a:gd name="T37" fmla="*/ 57400437 h 296053"/>
                <a:gd name="T38" fmla="*/ 32217636 w 295914"/>
                <a:gd name="T39" fmla="*/ 55413466 h 296053"/>
                <a:gd name="T40" fmla="*/ 33172713 w 295914"/>
                <a:gd name="T41" fmla="*/ 37924682 h 296053"/>
                <a:gd name="T42" fmla="*/ 6043873 w 295914"/>
                <a:gd name="T43" fmla="*/ 30908075 h 296053"/>
                <a:gd name="T44" fmla="*/ 11928665 w 295914"/>
                <a:gd name="T45" fmla="*/ 63180206 h 296053"/>
                <a:gd name="T46" fmla="*/ 10974415 w 295914"/>
                <a:gd name="T47" fmla="*/ 38817367 h 296053"/>
                <a:gd name="T48" fmla="*/ 10974415 w 295914"/>
                <a:gd name="T49" fmla="*/ 36840383 h 296053"/>
                <a:gd name="T50" fmla="*/ 29105905 w 295914"/>
                <a:gd name="T51" fmla="*/ 37868510 h 296053"/>
                <a:gd name="T52" fmla="*/ 27117839 w 295914"/>
                <a:gd name="T53" fmla="*/ 38817367 h 296053"/>
                <a:gd name="T54" fmla="*/ 59563740 w 295914"/>
                <a:gd name="T55" fmla="*/ 63180206 h 296053"/>
                <a:gd name="T56" fmla="*/ 6043873 w 295914"/>
                <a:gd name="T57" fmla="*/ 30908075 h 296053"/>
                <a:gd name="T58" fmla="*/ 32899506 w 295914"/>
                <a:gd name="T59" fmla="*/ 22952658 h 296053"/>
                <a:gd name="T60" fmla="*/ 28001959 w 295914"/>
                <a:gd name="T61" fmla="*/ 19044378 h 296053"/>
                <a:gd name="T62" fmla="*/ 28001959 w 295914"/>
                <a:gd name="T63" fmla="*/ 17050228 h 296053"/>
                <a:gd name="T64" fmla="*/ 32899506 w 295914"/>
                <a:gd name="T65" fmla="*/ 13061844 h 296053"/>
                <a:gd name="T66" fmla="*/ 39884838 w 295914"/>
                <a:gd name="T67" fmla="*/ 18007563 h 296053"/>
                <a:gd name="T68" fmla="*/ 25914326 w 295914"/>
                <a:gd name="T69" fmla="*/ 18007563 h 296053"/>
                <a:gd name="T70" fmla="*/ 32764039 w 295914"/>
                <a:gd name="T71" fmla="*/ 2353185 h 296053"/>
                <a:gd name="T72" fmla="*/ 61949671 w 295914"/>
                <a:gd name="T73" fmla="*/ 28930225 h 296053"/>
                <a:gd name="T74" fmla="*/ 32048053 w 295914"/>
                <a:gd name="T75" fmla="*/ 296830 h 296053"/>
                <a:gd name="T76" fmla="*/ 65130418 w 295914"/>
                <a:gd name="T77" fmla="*/ 29167696 h 296053"/>
                <a:gd name="T78" fmla="*/ 64494526 w 295914"/>
                <a:gd name="T79" fmla="*/ 30908075 h 296053"/>
                <a:gd name="T80" fmla="*/ 61472566 w 295914"/>
                <a:gd name="T81" fmla="*/ 63180206 h 296053"/>
                <a:gd name="T82" fmla="*/ 65448771 w 295914"/>
                <a:gd name="T83" fmla="*/ 64129283 h 296053"/>
                <a:gd name="T84" fmla="*/ 1033664 w 295914"/>
                <a:gd name="T85" fmla="*/ 65078420 h 296053"/>
                <a:gd name="T86" fmla="*/ 1033664 w 295914"/>
                <a:gd name="T87" fmla="*/ 63180206 h 296053"/>
                <a:gd name="T88" fmla="*/ 3976213 w 295914"/>
                <a:gd name="T89" fmla="*/ 30908075 h 296053"/>
                <a:gd name="T90" fmla="*/ 158762 w 295914"/>
                <a:gd name="T91" fmla="*/ 30354214 h 296053"/>
                <a:gd name="T92" fmla="*/ 32048053 w 295914"/>
                <a:gd name="T93" fmla="*/ 296830 h 29605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95914" h="296053">
                  <a:moveTo>
                    <a:pt x="101241" y="228150"/>
                  </a:moveTo>
                  <a:cubicBezTo>
                    <a:pt x="103806" y="228150"/>
                    <a:pt x="105637" y="230055"/>
                    <a:pt x="105637" y="232722"/>
                  </a:cubicBezTo>
                  <a:cubicBezTo>
                    <a:pt x="105637" y="235389"/>
                    <a:pt x="103806" y="237294"/>
                    <a:pt x="101241" y="237294"/>
                  </a:cubicBezTo>
                  <a:cubicBezTo>
                    <a:pt x="98677" y="237294"/>
                    <a:pt x="96479" y="235389"/>
                    <a:pt x="96479" y="232722"/>
                  </a:cubicBezTo>
                  <a:cubicBezTo>
                    <a:pt x="96479" y="230055"/>
                    <a:pt x="98677" y="228150"/>
                    <a:pt x="101241" y="228150"/>
                  </a:cubicBezTo>
                  <a:close/>
                  <a:moveTo>
                    <a:pt x="200627" y="218815"/>
                  </a:moveTo>
                  <a:lnTo>
                    <a:pt x="200627" y="252086"/>
                  </a:lnTo>
                  <a:lnTo>
                    <a:pt x="233713" y="252086"/>
                  </a:lnTo>
                  <a:lnTo>
                    <a:pt x="233713" y="218815"/>
                  </a:lnTo>
                  <a:lnTo>
                    <a:pt x="200627" y="218815"/>
                  </a:lnTo>
                  <a:close/>
                  <a:moveTo>
                    <a:pt x="158911" y="218815"/>
                  </a:moveTo>
                  <a:lnTo>
                    <a:pt x="158911" y="252086"/>
                  </a:lnTo>
                  <a:lnTo>
                    <a:pt x="191996" y="252086"/>
                  </a:lnTo>
                  <a:lnTo>
                    <a:pt x="191996" y="218815"/>
                  </a:lnTo>
                  <a:lnTo>
                    <a:pt x="158911" y="218815"/>
                  </a:lnTo>
                  <a:close/>
                  <a:moveTo>
                    <a:pt x="200627" y="176866"/>
                  </a:moveTo>
                  <a:lnTo>
                    <a:pt x="200627" y="210136"/>
                  </a:lnTo>
                  <a:lnTo>
                    <a:pt x="233713" y="210136"/>
                  </a:lnTo>
                  <a:lnTo>
                    <a:pt x="233713" y="176866"/>
                  </a:lnTo>
                  <a:lnTo>
                    <a:pt x="200627" y="176866"/>
                  </a:lnTo>
                  <a:close/>
                  <a:moveTo>
                    <a:pt x="158911" y="176866"/>
                  </a:moveTo>
                  <a:lnTo>
                    <a:pt x="158911" y="210136"/>
                  </a:lnTo>
                  <a:lnTo>
                    <a:pt x="191996" y="210136"/>
                  </a:lnTo>
                  <a:lnTo>
                    <a:pt x="191996" y="176866"/>
                  </a:lnTo>
                  <a:lnTo>
                    <a:pt x="158911" y="176866"/>
                  </a:lnTo>
                  <a:close/>
                  <a:moveTo>
                    <a:pt x="62895" y="176588"/>
                  </a:moveTo>
                  <a:lnTo>
                    <a:pt x="62895" y="287417"/>
                  </a:lnTo>
                  <a:lnTo>
                    <a:pt x="113570" y="287417"/>
                  </a:lnTo>
                  <a:lnTo>
                    <a:pt x="113570" y="176588"/>
                  </a:lnTo>
                  <a:lnTo>
                    <a:pt x="62895" y="176588"/>
                  </a:lnTo>
                  <a:close/>
                  <a:moveTo>
                    <a:pt x="154595" y="167825"/>
                  </a:moveTo>
                  <a:lnTo>
                    <a:pt x="238029" y="167825"/>
                  </a:lnTo>
                  <a:cubicBezTo>
                    <a:pt x="240546" y="167825"/>
                    <a:pt x="242704" y="169995"/>
                    <a:pt x="242704" y="172526"/>
                  </a:cubicBezTo>
                  <a:lnTo>
                    <a:pt x="242704" y="252086"/>
                  </a:lnTo>
                  <a:lnTo>
                    <a:pt x="247019" y="252086"/>
                  </a:lnTo>
                  <a:cubicBezTo>
                    <a:pt x="249896" y="252086"/>
                    <a:pt x="251695" y="254255"/>
                    <a:pt x="251695" y="256425"/>
                  </a:cubicBezTo>
                  <a:cubicBezTo>
                    <a:pt x="251695" y="258957"/>
                    <a:pt x="249896" y="261126"/>
                    <a:pt x="247019" y="261126"/>
                  </a:cubicBezTo>
                  <a:lnTo>
                    <a:pt x="145604" y="261126"/>
                  </a:lnTo>
                  <a:cubicBezTo>
                    <a:pt x="143087" y="261126"/>
                    <a:pt x="140929" y="258957"/>
                    <a:pt x="140929" y="256425"/>
                  </a:cubicBezTo>
                  <a:cubicBezTo>
                    <a:pt x="140929" y="254255"/>
                    <a:pt x="143087" y="252086"/>
                    <a:pt x="145604" y="252086"/>
                  </a:cubicBezTo>
                  <a:lnTo>
                    <a:pt x="149920" y="252086"/>
                  </a:lnTo>
                  <a:lnTo>
                    <a:pt x="149920" y="172526"/>
                  </a:lnTo>
                  <a:cubicBezTo>
                    <a:pt x="149920" y="169995"/>
                    <a:pt x="152078" y="167825"/>
                    <a:pt x="154595" y="167825"/>
                  </a:cubicBezTo>
                  <a:close/>
                  <a:moveTo>
                    <a:pt x="27314" y="140605"/>
                  </a:moveTo>
                  <a:lnTo>
                    <a:pt x="27314" y="287417"/>
                  </a:lnTo>
                  <a:lnTo>
                    <a:pt x="53910" y="287417"/>
                  </a:lnTo>
                  <a:lnTo>
                    <a:pt x="53910" y="176588"/>
                  </a:lnTo>
                  <a:lnTo>
                    <a:pt x="49597" y="176588"/>
                  </a:lnTo>
                  <a:cubicBezTo>
                    <a:pt x="47081" y="176588"/>
                    <a:pt x="44925" y="174789"/>
                    <a:pt x="44925" y="172270"/>
                  </a:cubicBezTo>
                  <a:cubicBezTo>
                    <a:pt x="44925" y="169751"/>
                    <a:pt x="47081" y="167592"/>
                    <a:pt x="49597" y="167592"/>
                  </a:cubicBezTo>
                  <a:lnTo>
                    <a:pt x="127228" y="167592"/>
                  </a:lnTo>
                  <a:cubicBezTo>
                    <a:pt x="129743" y="167592"/>
                    <a:pt x="131540" y="169751"/>
                    <a:pt x="131540" y="172270"/>
                  </a:cubicBezTo>
                  <a:cubicBezTo>
                    <a:pt x="131540" y="174789"/>
                    <a:pt x="129743" y="176588"/>
                    <a:pt x="127228" y="176588"/>
                  </a:cubicBezTo>
                  <a:lnTo>
                    <a:pt x="122555" y="176588"/>
                  </a:lnTo>
                  <a:lnTo>
                    <a:pt x="122555" y="287417"/>
                  </a:lnTo>
                  <a:lnTo>
                    <a:pt x="269190" y="287417"/>
                  </a:lnTo>
                  <a:lnTo>
                    <a:pt x="269190" y="140605"/>
                  </a:lnTo>
                  <a:lnTo>
                    <a:pt x="27314" y="140605"/>
                  </a:lnTo>
                  <a:close/>
                  <a:moveTo>
                    <a:pt x="126551" y="86636"/>
                  </a:moveTo>
                  <a:cubicBezTo>
                    <a:pt x="128728" y="96796"/>
                    <a:pt x="137799" y="104416"/>
                    <a:pt x="148685" y="104416"/>
                  </a:cubicBezTo>
                  <a:cubicBezTo>
                    <a:pt x="159571" y="104416"/>
                    <a:pt x="168642" y="96796"/>
                    <a:pt x="170819" y="86636"/>
                  </a:cubicBezTo>
                  <a:lnTo>
                    <a:pt x="126551" y="86636"/>
                  </a:lnTo>
                  <a:close/>
                  <a:moveTo>
                    <a:pt x="148685" y="59421"/>
                  </a:moveTo>
                  <a:cubicBezTo>
                    <a:pt x="137799" y="59421"/>
                    <a:pt x="128728" y="67404"/>
                    <a:pt x="126551" y="77564"/>
                  </a:cubicBezTo>
                  <a:lnTo>
                    <a:pt x="170819" y="77564"/>
                  </a:lnTo>
                  <a:cubicBezTo>
                    <a:pt x="168642" y="67404"/>
                    <a:pt x="159571" y="59421"/>
                    <a:pt x="148685" y="59421"/>
                  </a:cubicBezTo>
                  <a:close/>
                  <a:moveTo>
                    <a:pt x="148685" y="50350"/>
                  </a:moveTo>
                  <a:cubicBezTo>
                    <a:pt x="166102" y="50350"/>
                    <a:pt x="180253" y="64501"/>
                    <a:pt x="180253" y="81919"/>
                  </a:cubicBezTo>
                  <a:cubicBezTo>
                    <a:pt x="180253" y="99336"/>
                    <a:pt x="166102" y="113487"/>
                    <a:pt x="148685" y="113487"/>
                  </a:cubicBezTo>
                  <a:cubicBezTo>
                    <a:pt x="131268" y="113487"/>
                    <a:pt x="117116" y="99336"/>
                    <a:pt x="117116" y="81919"/>
                  </a:cubicBezTo>
                  <a:cubicBezTo>
                    <a:pt x="117116" y="64501"/>
                    <a:pt x="131268" y="50350"/>
                    <a:pt x="148685" y="50350"/>
                  </a:cubicBezTo>
                  <a:close/>
                  <a:moveTo>
                    <a:pt x="148073" y="10705"/>
                  </a:moveTo>
                  <a:lnTo>
                    <a:pt x="16173" y="131609"/>
                  </a:lnTo>
                  <a:lnTo>
                    <a:pt x="279972" y="131609"/>
                  </a:lnTo>
                  <a:lnTo>
                    <a:pt x="148073" y="10705"/>
                  </a:lnTo>
                  <a:close/>
                  <a:moveTo>
                    <a:pt x="144838" y="1349"/>
                  </a:moveTo>
                  <a:cubicBezTo>
                    <a:pt x="146635" y="-450"/>
                    <a:pt x="149510" y="-450"/>
                    <a:pt x="150948" y="1349"/>
                  </a:cubicBezTo>
                  <a:lnTo>
                    <a:pt x="294348" y="132689"/>
                  </a:lnTo>
                  <a:cubicBezTo>
                    <a:pt x="295785" y="134128"/>
                    <a:pt x="296145" y="136287"/>
                    <a:pt x="295785" y="138086"/>
                  </a:cubicBezTo>
                  <a:cubicBezTo>
                    <a:pt x="295067" y="139525"/>
                    <a:pt x="293270" y="140605"/>
                    <a:pt x="291473" y="140605"/>
                  </a:cubicBezTo>
                  <a:lnTo>
                    <a:pt x="277816" y="140605"/>
                  </a:lnTo>
                  <a:lnTo>
                    <a:pt x="277816" y="287417"/>
                  </a:lnTo>
                  <a:lnTo>
                    <a:pt x="291473" y="287417"/>
                  </a:lnTo>
                  <a:cubicBezTo>
                    <a:pt x="293988" y="287417"/>
                    <a:pt x="295785" y="289216"/>
                    <a:pt x="295785" y="291735"/>
                  </a:cubicBezTo>
                  <a:cubicBezTo>
                    <a:pt x="295785" y="294254"/>
                    <a:pt x="293988" y="296053"/>
                    <a:pt x="291473" y="296053"/>
                  </a:cubicBezTo>
                  <a:lnTo>
                    <a:pt x="4672" y="296053"/>
                  </a:lnTo>
                  <a:cubicBezTo>
                    <a:pt x="2157" y="296053"/>
                    <a:pt x="0" y="294254"/>
                    <a:pt x="0" y="291735"/>
                  </a:cubicBezTo>
                  <a:cubicBezTo>
                    <a:pt x="0" y="289216"/>
                    <a:pt x="2157" y="287417"/>
                    <a:pt x="4672" y="287417"/>
                  </a:cubicBezTo>
                  <a:lnTo>
                    <a:pt x="17970" y="287417"/>
                  </a:lnTo>
                  <a:lnTo>
                    <a:pt x="17970" y="140605"/>
                  </a:lnTo>
                  <a:lnTo>
                    <a:pt x="4672" y="140605"/>
                  </a:lnTo>
                  <a:cubicBezTo>
                    <a:pt x="2875" y="140605"/>
                    <a:pt x="1078" y="139525"/>
                    <a:pt x="719" y="138086"/>
                  </a:cubicBezTo>
                  <a:cubicBezTo>
                    <a:pt x="-359" y="136287"/>
                    <a:pt x="360" y="134128"/>
                    <a:pt x="1797" y="132689"/>
                  </a:cubicBezTo>
                  <a:lnTo>
                    <a:pt x="144838" y="1349"/>
                  </a:lnTo>
                  <a:close/>
                </a:path>
              </a:pathLst>
            </a:custGeom>
            <a:solidFill>
              <a:schemeClr val="bg1"/>
            </a:solidFill>
            <a:ln>
              <a:noFill/>
            </a:ln>
            <a:effectLst/>
          </p:spPr>
          <p:txBody>
            <a:bodyPr anchor="ctr"/>
            <a:lstStyle/>
            <a:p>
              <a:endParaRPr lang="en-US" sz="900" dirty="0">
                <a:latin typeface="Lato Light" panose="020F0502020204030203" pitchFamily="34" charset="0"/>
              </a:endParaRPr>
            </a:p>
          </p:txBody>
        </p:sp>
        <p:sp>
          <p:nvSpPr>
            <p:cNvPr id="55" name="Subtitle 2">
              <a:extLst>
                <a:ext uri="{FF2B5EF4-FFF2-40B4-BE49-F238E27FC236}">
                  <a16:creationId xmlns:a16="http://schemas.microsoft.com/office/drawing/2014/main" id="{FD688794-0F68-BE4A-B00A-A51FB0B8CBB0}"/>
                </a:ext>
              </a:extLst>
            </p:cNvPr>
            <p:cNvSpPr txBox="1">
              <a:spLocks/>
            </p:cNvSpPr>
            <p:nvPr/>
          </p:nvSpPr>
          <p:spPr>
            <a:xfrm>
              <a:off x="9401348" y="819712"/>
              <a:ext cx="5192264" cy="469039"/>
            </a:xfrm>
            <a:prstGeom prst="rect">
              <a:avLst/>
            </a:prstGeom>
          </p:spPr>
          <p:txBody>
            <a:bodyPr vert="horz" wrap="square" lIns="45720" tIns="22860" rIns="45720" bIns="2286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en-US" sz="1200" dirty="0">
                  <a:latin typeface="+mn-lt"/>
                </a:rPr>
                <a:t>NII or </a:t>
              </a:r>
              <a:r>
                <a:rPr lang="en-US" sz="1200" b="1" dirty="0">
                  <a:solidFill>
                    <a:srgbClr val="97144D"/>
                  </a:solidFill>
                  <a:latin typeface="+mn-lt"/>
                </a:rPr>
                <a:t>Net Interest Income </a:t>
              </a:r>
              <a:r>
                <a:rPr lang="en-US" sz="1200" dirty="0">
                  <a:latin typeface="+mn-lt"/>
                </a:rPr>
                <a:t>is the difference between the income a bank earns from its lending activities and the interest it pays to depositors</a:t>
              </a:r>
            </a:p>
          </p:txBody>
        </p:sp>
        <p:sp>
          <p:nvSpPr>
            <p:cNvPr id="62" name="TextBox 61">
              <a:extLst>
                <a:ext uri="{FF2B5EF4-FFF2-40B4-BE49-F238E27FC236}">
                  <a16:creationId xmlns:a16="http://schemas.microsoft.com/office/drawing/2014/main" id="{3BC8B1CB-B684-7B40-86CE-ADB11DB48F29}"/>
                </a:ext>
              </a:extLst>
            </p:cNvPr>
            <p:cNvSpPr txBox="1"/>
            <p:nvPr/>
          </p:nvSpPr>
          <p:spPr>
            <a:xfrm>
              <a:off x="4939577" y="871408"/>
              <a:ext cx="511679" cy="400110"/>
            </a:xfrm>
            <a:prstGeom prst="rect">
              <a:avLst/>
            </a:prstGeom>
            <a:noFill/>
          </p:spPr>
          <p:txBody>
            <a:bodyPr wrap="none" rtlCol="0" anchor="ctr" anchorCtr="0">
              <a:spAutoFit/>
            </a:bodyPr>
            <a:lstStyle/>
            <a:p>
              <a:pPr algn="r"/>
              <a:r>
                <a:rPr lang="en-US" sz="2000" b="1" dirty="0">
                  <a:solidFill>
                    <a:schemeClr val="tx2"/>
                  </a:solidFill>
                  <a:ea typeface="League Spartan" charset="0"/>
                  <a:cs typeface="Poppins" pitchFamily="2" charset="77"/>
                </a:rPr>
                <a:t>NII</a:t>
              </a:r>
            </a:p>
          </p:txBody>
        </p:sp>
        <p:sp>
          <p:nvSpPr>
            <p:cNvPr id="75" name="Freeform 470">
              <a:extLst>
                <a:ext uri="{FF2B5EF4-FFF2-40B4-BE49-F238E27FC236}">
                  <a16:creationId xmlns:a16="http://schemas.microsoft.com/office/drawing/2014/main" id="{6716A09F-2248-D84C-A3C4-6DD05528C5A5}"/>
                </a:ext>
              </a:extLst>
            </p:cNvPr>
            <p:cNvSpPr>
              <a:spLocks noChangeArrowheads="1"/>
            </p:cNvSpPr>
            <p:nvPr/>
          </p:nvSpPr>
          <p:spPr bwMode="auto">
            <a:xfrm>
              <a:off x="5817695" y="1048124"/>
              <a:ext cx="2531793" cy="45719"/>
            </a:xfrm>
            <a:custGeom>
              <a:avLst/>
              <a:gdLst>
                <a:gd name="T0" fmla="*/ 1591 w 1592"/>
                <a:gd name="T1" fmla="*/ 50 h 51"/>
                <a:gd name="T2" fmla="*/ 0 w 1592"/>
                <a:gd name="T3" fmla="*/ 50 h 51"/>
                <a:gd name="T4" fmla="*/ 0 w 1592"/>
                <a:gd name="T5" fmla="*/ 0 h 51"/>
                <a:gd name="T6" fmla="*/ 1591 w 1592"/>
                <a:gd name="T7" fmla="*/ 0 h 51"/>
                <a:gd name="T8" fmla="*/ 1591 w 1592"/>
                <a:gd name="T9" fmla="*/ 50 h 51"/>
              </a:gdLst>
              <a:ahLst/>
              <a:cxnLst>
                <a:cxn ang="0">
                  <a:pos x="T0" y="T1"/>
                </a:cxn>
                <a:cxn ang="0">
                  <a:pos x="T2" y="T3"/>
                </a:cxn>
                <a:cxn ang="0">
                  <a:pos x="T4" y="T5"/>
                </a:cxn>
                <a:cxn ang="0">
                  <a:pos x="T6" y="T7"/>
                </a:cxn>
                <a:cxn ang="0">
                  <a:pos x="T8" y="T9"/>
                </a:cxn>
              </a:cxnLst>
              <a:rect l="0" t="0" r="r" b="b"/>
              <a:pathLst>
                <a:path w="1592" h="51">
                  <a:moveTo>
                    <a:pt x="1591" y="50"/>
                  </a:moveTo>
                  <a:lnTo>
                    <a:pt x="0" y="50"/>
                  </a:lnTo>
                  <a:lnTo>
                    <a:pt x="0" y="0"/>
                  </a:lnTo>
                  <a:lnTo>
                    <a:pt x="1591" y="0"/>
                  </a:lnTo>
                  <a:lnTo>
                    <a:pt x="1591" y="50"/>
                  </a:lnTo>
                </a:path>
              </a:pathLst>
            </a:custGeom>
            <a:solidFill>
              <a:schemeClr val="accent1"/>
            </a:solidFill>
            <a:ln>
              <a:noFill/>
            </a:ln>
            <a:effectLst/>
          </p:spPr>
          <p:txBody>
            <a:bodyPr wrap="none" anchor="ctr"/>
            <a:lstStyle/>
            <a:p>
              <a:endParaRPr lang="en-US" sz="3265" dirty="0">
                <a:latin typeface="Lato Light" panose="020F0502020204030203" pitchFamily="34" charset="0"/>
              </a:endParaRPr>
            </a:p>
          </p:txBody>
        </p:sp>
      </p:grpSp>
      <p:grpSp>
        <p:nvGrpSpPr>
          <p:cNvPr id="28" name="Group 27"/>
          <p:cNvGrpSpPr/>
          <p:nvPr/>
        </p:nvGrpSpPr>
        <p:grpSpPr>
          <a:xfrm>
            <a:off x="1333175" y="2417529"/>
            <a:ext cx="10300868" cy="898206"/>
            <a:chOff x="4521555" y="2125366"/>
            <a:chExt cx="10300868" cy="898206"/>
          </a:xfrm>
        </p:grpSpPr>
        <p:sp>
          <p:nvSpPr>
            <p:cNvPr id="17" name="Freeform 309">
              <a:extLst>
                <a:ext uri="{FF2B5EF4-FFF2-40B4-BE49-F238E27FC236}">
                  <a16:creationId xmlns:a16="http://schemas.microsoft.com/office/drawing/2014/main" id="{4696994F-196A-3442-B3FF-5722171825FA}"/>
                </a:ext>
              </a:extLst>
            </p:cNvPr>
            <p:cNvSpPr>
              <a:spLocks noChangeArrowheads="1"/>
            </p:cNvSpPr>
            <p:nvPr/>
          </p:nvSpPr>
          <p:spPr bwMode="auto">
            <a:xfrm>
              <a:off x="5612950" y="2491274"/>
              <a:ext cx="173048" cy="173050"/>
            </a:xfrm>
            <a:custGeom>
              <a:avLst/>
              <a:gdLst>
                <a:gd name="T0" fmla="*/ 277 w 278"/>
                <a:gd name="T1" fmla="*/ 139 h 279"/>
                <a:gd name="T2" fmla="*/ 277 w 278"/>
                <a:gd name="T3" fmla="*/ 139 h 279"/>
                <a:gd name="T4" fmla="*/ 139 w 278"/>
                <a:gd name="T5" fmla="*/ 278 h 279"/>
                <a:gd name="T6" fmla="*/ 139 w 278"/>
                <a:gd name="T7" fmla="*/ 278 h 279"/>
                <a:gd name="T8" fmla="*/ 0 w 278"/>
                <a:gd name="T9" fmla="*/ 139 h 279"/>
                <a:gd name="T10" fmla="*/ 0 w 278"/>
                <a:gd name="T11" fmla="*/ 139 h 279"/>
                <a:gd name="T12" fmla="*/ 139 w 278"/>
                <a:gd name="T13" fmla="*/ 0 h 279"/>
                <a:gd name="T14" fmla="*/ 139 w 278"/>
                <a:gd name="T15" fmla="*/ 0 h 279"/>
                <a:gd name="T16" fmla="*/ 277 w 278"/>
                <a:gd name="T17" fmla="*/ 13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277" y="139"/>
                  </a:moveTo>
                  <a:lnTo>
                    <a:pt x="277" y="139"/>
                  </a:lnTo>
                  <a:cubicBezTo>
                    <a:pt x="277" y="216"/>
                    <a:pt x="215" y="278"/>
                    <a:pt x="139" y="278"/>
                  </a:cubicBezTo>
                  <a:lnTo>
                    <a:pt x="139" y="278"/>
                  </a:lnTo>
                  <a:cubicBezTo>
                    <a:pt x="63" y="278"/>
                    <a:pt x="0" y="216"/>
                    <a:pt x="0" y="139"/>
                  </a:cubicBezTo>
                  <a:lnTo>
                    <a:pt x="0" y="139"/>
                  </a:lnTo>
                  <a:cubicBezTo>
                    <a:pt x="0" y="63"/>
                    <a:pt x="63" y="0"/>
                    <a:pt x="139" y="0"/>
                  </a:cubicBezTo>
                  <a:lnTo>
                    <a:pt x="139" y="0"/>
                  </a:lnTo>
                  <a:cubicBezTo>
                    <a:pt x="215" y="0"/>
                    <a:pt x="277" y="63"/>
                    <a:pt x="277" y="139"/>
                  </a:cubicBezTo>
                </a:path>
              </a:pathLst>
            </a:custGeom>
            <a:solidFill>
              <a:schemeClr val="accent3"/>
            </a:solidFill>
            <a:ln>
              <a:noFill/>
            </a:ln>
            <a:effectLst/>
          </p:spPr>
          <p:txBody>
            <a:bodyPr wrap="none" anchor="ctr"/>
            <a:lstStyle/>
            <a:p>
              <a:endParaRPr lang="en-US" sz="3265" dirty="0">
                <a:latin typeface="Lato Light" panose="020F0502020204030203" pitchFamily="34" charset="0"/>
              </a:endParaRPr>
            </a:p>
          </p:txBody>
        </p:sp>
        <p:sp>
          <p:nvSpPr>
            <p:cNvPr id="20" name="Freeform 312">
              <a:extLst>
                <a:ext uri="{FF2B5EF4-FFF2-40B4-BE49-F238E27FC236}">
                  <a16:creationId xmlns:a16="http://schemas.microsoft.com/office/drawing/2014/main" id="{CD7985E1-095E-E145-BEFD-C53B34A9A97F}"/>
                </a:ext>
              </a:extLst>
            </p:cNvPr>
            <p:cNvSpPr>
              <a:spLocks noChangeArrowheads="1"/>
            </p:cNvSpPr>
            <p:nvPr/>
          </p:nvSpPr>
          <p:spPr bwMode="auto">
            <a:xfrm>
              <a:off x="8317789" y="2125366"/>
              <a:ext cx="898208" cy="898206"/>
            </a:xfrm>
            <a:prstGeom prst="ellipse">
              <a:avLst/>
            </a:prstGeom>
            <a:solidFill>
              <a:schemeClr val="accent3"/>
            </a:solidFill>
            <a:ln>
              <a:noFill/>
            </a:ln>
            <a:effectLst/>
          </p:spPr>
          <p:txBody>
            <a:bodyPr wrap="none" anchor="ctr"/>
            <a:lstStyle/>
            <a:p>
              <a:endParaRPr lang="en-US" sz="3265" dirty="0">
                <a:latin typeface="Lato Light" panose="020F0502020204030203" pitchFamily="34" charset="0"/>
              </a:endParaRPr>
            </a:p>
          </p:txBody>
        </p:sp>
        <p:sp>
          <p:nvSpPr>
            <p:cNvPr id="58" name="Subtitle 2">
              <a:extLst>
                <a:ext uri="{FF2B5EF4-FFF2-40B4-BE49-F238E27FC236}">
                  <a16:creationId xmlns:a16="http://schemas.microsoft.com/office/drawing/2014/main" id="{C898468C-0B04-F44F-9D16-DA699CD6E183}"/>
                </a:ext>
              </a:extLst>
            </p:cNvPr>
            <p:cNvSpPr txBox="1">
              <a:spLocks/>
            </p:cNvSpPr>
            <p:nvPr/>
          </p:nvSpPr>
          <p:spPr>
            <a:xfrm>
              <a:off x="9369403" y="2252444"/>
              <a:ext cx="5453020" cy="600164"/>
            </a:xfrm>
            <a:prstGeom prst="rect">
              <a:avLst/>
            </a:prstGeom>
          </p:spPr>
          <p:txBody>
            <a:bodyPr vert="horz" wrap="square" lIns="45720" tIns="22860" rIns="45720" bIns="2286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defTabSz="914400">
                <a:lnSpc>
                  <a:spcPct val="100000"/>
                </a:lnSpc>
                <a:spcBef>
                  <a:spcPts val="0"/>
                </a:spcBef>
              </a:pPr>
              <a:r>
                <a:rPr lang="en-US" sz="1200" b="1" dirty="0">
                  <a:solidFill>
                    <a:srgbClr val="97144D"/>
                  </a:solidFill>
                  <a:latin typeface="Arial" panose="020B0604020202020204"/>
                  <a:cs typeface="+mn-cs"/>
                </a:rPr>
                <a:t>Pre-Provision Operating Profit </a:t>
              </a:r>
              <a:r>
                <a:rPr lang="en-US" sz="1200" dirty="0">
                  <a:latin typeface="Arial" panose="020B0604020202020204"/>
                  <a:cs typeface="+mn-cs"/>
                </a:rPr>
                <a:t>(PPOP) Is the amount of income a </a:t>
              </a:r>
              <a:r>
                <a:rPr lang="en-US" sz="1200" dirty="0">
                  <a:latin typeface="+mn-lt"/>
                </a:rPr>
                <a:t>bank</a:t>
              </a:r>
              <a:r>
                <a:rPr lang="en-US" sz="1200" dirty="0">
                  <a:latin typeface="Arial" panose="020B0604020202020204"/>
                  <a:cs typeface="+mn-cs"/>
                </a:rPr>
                <a:t> earns in a given time period before subtracting funds set aside to provide for future bad debts</a:t>
              </a:r>
            </a:p>
          </p:txBody>
        </p:sp>
        <p:sp>
          <p:nvSpPr>
            <p:cNvPr id="64" name="TextBox 63">
              <a:extLst>
                <a:ext uri="{FF2B5EF4-FFF2-40B4-BE49-F238E27FC236}">
                  <a16:creationId xmlns:a16="http://schemas.microsoft.com/office/drawing/2014/main" id="{A4ED21A4-77CC-B341-A0B1-D1A9BD1F31F5}"/>
                </a:ext>
              </a:extLst>
            </p:cNvPr>
            <p:cNvSpPr txBox="1"/>
            <p:nvPr/>
          </p:nvSpPr>
          <p:spPr>
            <a:xfrm>
              <a:off x="4521555" y="2380389"/>
              <a:ext cx="898003" cy="400110"/>
            </a:xfrm>
            <a:prstGeom prst="rect">
              <a:avLst/>
            </a:prstGeom>
            <a:noFill/>
          </p:spPr>
          <p:txBody>
            <a:bodyPr wrap="none" rtlCol="0" anchor="ctr" anchorCtr="0">
              <a:spAutoFit/>
            </a:bodyPr>
            <a:lstStyle/>
            <a:p>
              <a:pPr algn="r"/>
              <a:r>
                <a:rPr lang="en-US" sz="2000" b="1" dirty="0">
                  <a:solidFill>
                    <a:schemeClr val="tx2"/>
                  </a:solidFill>
                  <a:ea typeface="League Spartan" charset="0"/>
                  <a:cs typeface="Poppins" pitchFamily="2" charset="77"/>
                </a:rPr>
                <a:t>PPOP</a:t>
              </a:r>
            </a:p>
          </p:txBody>
        </p:sp>
        <p:sp>
          <p:nvSpPr>
            <p:cNvPr id="71" name="Freeform 47"/>
            <p:cNvSpPr>
              <a:spLocks noEditPoints="1"/>
            </p:cNvSpPr>
            <p:nvPr/>
          </p:nvSpPr>
          <p:spPr bwMode="auto">
            <a:xfrm>
              <a:off x="8633049" y="2368745"/>
              <a:ext cx="330342" cy="331576"/>
            </a:xfrm>
            <a:custGeom>
              <a:avLst/>
              <a:gdLst>
                <a:gd name="T0" fmla="*/ 112 w 112"/>
                <a:gd name="T1" fmla="*/ 17 h 112"/>
                <a:gd name="T2" fmla="*/ 98 w 112"/>
                <a:gd name="T3" fmla="*/ 14 h 112"/>
                <a:gd name="T4" fmla="*/ 94 w 112"/>
                <a:gd name="T5" fmla="*/ 0 h 112"/>
                <a:gd name="T6" fmla="*/ 78 w 112"/>
                <a:gd name="T7" fmla="*/ 21 h 112"/>
                <a:gd name="T8" fmla="*/ 79 w 112"/>
                <a:gd name="T9" fmla="*/ 28 h 112"/>
                <a:gd name="T10" fmla="*/ 45 w 112"/>
                <a:gd name="T11" fmla="*/ 62 h 112"/>
                <a:gd name="T12" fmla="*/ 45 w 112"/>
                <a:gd name="T13" fmla="*/ 67 h 112"/>
                <a:gd name="T14" fmla="*/ 47 w 112"/>
                <a:gd name="T15" fmla="*/ 68 h 112"/>
                <a:gd name="T16" fmla="*/ 50 w 112"/>
                <a:gd name="T17" fmla="*/ 67 h 112"/>
                <a:gd name="T18" fmla="*/ 84 w 112"/>
                <a:gd name="T19" fmla="*/ 33 h 112"/>
                <a:gd name="T20" fmla="*/ 91 w 112"/>
                <a:gd name="T21" fmla="*/ 34 h 112"/>
                <a:gd name="T22" fmla="*/ 112 w 112"/>
                <a:gd name="T23" fmla="*/ 17 h 112"/>
                <a:gd name="T24" fmla="*/ 71 w 112"/>
                <a:gd name="T25" fmla="*/ 55 h 112"/>
                <a:gd name="T26" fmla="*/ 76 w 112"/>
                <a:gd name="T27" fmla="*/ 50 h 112"/>
                <a:gd name="T28" fmla="*/ 79 w 112"/>
                <a:gd name="T29" fmla="*/ 65 h 112"/>
                <a:gd name="T30" fmla="*/ 47 w 112"/>
                <a:gd name="T31" fmla="*/ 96 h 112"/>
                <a:gd name="T32" fmla="*/ 16 w 112"/>
                <a:gd name="T33" fmla="*/ 65 h 112"/>
                <a:gd name="T34" fmla="*/ 47 w 112"/>
                <a:gd name="T35" fmla="*/ 33 h 112"/>
                <a:gd name="T36" fmla="*/ 62 w 112"/>
                <a:gd name="T37" fmla="*/ 36 h 112"/>
                <a:gd name="T38" fmla="*/ 57 w 112"/>
                <a:gd name="T39" fmla="*/ 41 h 112"/>
                <a:gd name="T40" fmla="*/ 47 w 112"/>
                <a:gd name="T41" fmla="*/ 39 h 112"/>
                <a:gd name="T42" fmla="*/ 22 w 112"/>
                <a:gd name="T43" fmla="*/ 65 h 112"/>
                <a:gd name="T44" fmla="*/ 47 w 112"/>
                <a:gd name="T45" fmla="*/ 90 h 112"/>
                <a:gd name="T46" fmla="*/ 72 w 112"/>
                <a:gd name="T47" fmla="*/ 65 h 112"/>
                <a:gd name="T48" fmla="*/ 71 w 112"/>
                <a:gd name="T49" fmla="*/ 55 h 112"/>
                <a:gd name="T50" fmla="*/ 58 w 112"/>
                <a:gd name="T51" fmla="*/ 68 h 112"/>
                <a:gd name="T52" fmla="*/ 65 w 112"/>
                <a:gd name="T53" fmla="*/ 61 h 112"/>
                <a:gd name="T54" fmla="*/ 65 w 112"/>
                <a:gd name="T55" fmla="*/ 65 h 112"/>
                <a:gd name="T56" fmla="*/ 47 w 112"/>
                <a:gd name="T57" fmla="*/ 82 h 112"/>
                <a:gd name="T58" fmla="*/ 30 w 112"/>
                <a:gd name="T59" fmla="*/ 65 h 112"/>
                <a:gd name="T60" fmla="*/ 47 w 112"/>
                <a:gd name="T61" fmla="*/ 47 h 112"/>
                <a:gd name="T62" fmla="*/ 51 w 112"/>
                <a:gd name="T63" fmla="*/ 47 h 112"/>
                <a:gd name="T64" fmla="*/ 44 w 112"/>
                <a:gd name="T65" fmla="*/ 54 h 112"/>
                <a:gd name="T66" fmla="*/ 36 w 112"/>
                <a:gd name="T67" fmla="*/ 65 h 112"/>
                <a:gd name="T68" fmla="*/ 47 w 112"/>
                <a:gd name="T69" fmla="*/ 76 h 112"/>
                <a:gd name="T70" fmla="*/ 58 w 112"/>
                <a:gd name="T71" fmla="*/ 68 h 112"/>
                <a:gd name="T72" fmla="*/ 87 w 112"/>
                <a:gd name="T73" fmla="*/ 40 h 112"/>
                <a:gd name="T74" fmla="*/ 94 w 112"/>
                <a:gd name="T75" fmla="*/ 65 h 112"/>
                <a:gd name="T76" fmla="*/ 47 w 112"/>
                <a:gd name="T77" fmla="*/ 112 h 112"/>
                <a:gd name="T78" fmla="*/ 0 w 112"/>
                <a:gd name="T79" fmla="*/ 65 h 112"/>
                <a:gd name="T80" fmla="*/ 47 w 112"/>
                <a:gd name="T81" fmla="*/ 18 h 112"/>
                <a:gd name="T82" fmla="*/ 72 w 112"/>
                <a:gd name="T83" fmla="*/ 25 h 112"/>
                <a:gd name="T84" fmla="*/ 72 w 112"/>
                <a:gd name="T85" fmla="*/ 26 h 112"/>
                <a:gd name="T86" fmla="*/ 68 w 112"/>
                <a:gd name="T87" fmla="*/ 30 h 112"/>
                <a:gd name="T88" fmla="*/ 47 w 112"/>
                <a:gd name="T89" fmla="*/ 24 h 112"/>
                <a:gd name="T90" fmla="*/ 7 w 112"/>
                <a:gd name="T91" fmla="*/ 65 h 112"/>
                <a:gd name="T92" fmla="*/ 47 w 112"/>
                <a:gd name="T93" fmla="*/ 105 h 112"/>
                <a:gd name="T94" fmla="*/ 88 w 112"/>
                <a:gd name="T95" fmla="*/ 65 h 112"/>
                <a:gd name="T96" fmla="*/ 82 w 112"/>
                <a:gd name="T97" fmla="*/ 44 h 112"/>
                <a:gd name="T98" fmla="*/ 86 w 112"/>
                <a:gd name="T99" fmla="*/ 40 h 112"/>
                <a:gd name="T100" fmla="*/ 87 w 112"/>
                <a:gd name="T101" fmla="*/ 4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2" h="112">
                  <a:moveTo>
                    <a:pt x="112" y="17"/>
                  </a:moveTo>
                  <a:cubicBezTo>
                    <a:pt x="98" y="14"/>
                    <a:pt x="98" y="14"/>
                    <a:pt x="98" y="14"/>
                  </a:cubicBezTo>
                  <a:cubicBezTo>
                    <a:pt x="94" y="0"/>
                    <a:pt x="94" y="0"/>
                    <a:pt x="94" y="0"/>
                  </a:cubicBezTo>
                  <a:cubicBezTo>
                    <a:pt x="78" y="21"/>
                    <a:pt x="78" y="21"/>
                    <a:pt x="78" y="21"/>
                  </a:cubicBezTo>
                  <a:cubicBezTo>
                    <a:pt x="79" y="28"/>
                    <a:pt x="79" y="28"/>
                    <a:pt x="79" y="28"/>
                  </a:cubicBezTo>
                  <a:cubicBezTo>
                    <a:pt x="45" y="62"/>
                    <a:pt x="45" y="62"/>
                    <a:pt x="45" y="62"/>
                  </a:cubicBezTo>
                  <a:cubicBezTo>
                    <a:pt x="44" y="64"/>
                    <a:pt x="44" y="66"/>
                    <a:pt x="45" y="67"/>
                  </a:cubicBezTo>
                  <a:cubicBezTo>
                    <a:pt x="46" y="68"/>
                    <a:pt x="47" y="68"/>
                    <a:pt x="47" y="68"/>
                  </a:cubicBezTo>
                  <a:cubicBezTo>
                    <a:pt x="48" y="68"/>
                    <a:pt x="49" y="68"/>
                    <a:pt x="50" y="67"/>
                  </a:cubicBezTo>
                  <a:cubicBezTo>
                    <a:pt x="84" y="33"/>
                    <a:pt x="84" y="33"/>
                    <a:pt x="84" y="33"/>
                  </a:cubicBezTo>
                  <a:cubicBezTo>
                    <a:pt x="91" y="34"/>
                    <a:pt x="91" y="34"/>
                    <a:pt x="91" y="34"/>
                  </a:cubicBezTo>
                  <a:lnTo>
                    <a:pt x="112" y="17"/>
                  </a:lnTo>
                  <a:close/>
                  <a:moveTo>
                    <a:pt x="71" y="55"/>
                  </a:moveTo>
                  <a:cubicBezTo>
                    <a:pt x="76" y="50"/>
                    <a:pt x="76" y="50"/>
                    <a:pt x="76" y="50"/>
                  </a:cubicBezTo>
                  <a:cubicBezTo>
                    <a:pt x="78" y="55"/>
                    <a:pt x="79" y="59"/>
                    <a:pt x="79" y="65"/>
                  </a:cubicBezTo>
                  <a:cubicBezTo>
                    <a:pt x="79" y="82"/>
                    <a:pt x="65" y="96"/>
                    <a:pt x="47" y="96"/>
                  </a:cubicBezTo>
                  <a:cubicBezTo>
                    <a:pt x="30" y="96"/>
                    <a:pt x="16" y="82"/>
                    <a:pt x="16" y="65"/>
                  </a:cubicBezTo>
                  <a:cubicBezTo>
                    <a:pt x="16" y="47"/>
                    <a:pt x="30" y="33"/>
                    <a:pt x="47" y="33"/>
                  </a:cubicBezTo>
                  <a:cubicBezTo>
                    <a:pt x="53" y="33"/>
                    <a:pt x="57" y="34"/>
                    <a:pt x="62" y="36"/>
                  </a:cubicBezTo>
                  <a:cubicBezTo>
                    <a:pt x="57" y="41"/>
                    <a:pt x="57" y="41"/>
                    <a:pt x="57" y="41"/>
                  </a:cubicBezTo>
                  <a:cubicBezTo>
                    <a:pt x="54" y="40"/>
                    <a:pt x="51" y="39"/>
                    <a:pt x="47" y="39"/>
                  </a:cubicBezTo>
                  <a:cubicBezTo>
                    <a:pt x="34" y="39"/>
                    <a:pt x="22" y="51"/>
                    <a:pt x="22" y="65"/>
                  </a:cubicBezTo>
                  <a:cubicBezTo>
                    <a:pt x="22" y="78"/>
                    <a:pt x="34" y="90"/>
                    <a:pt x="47" y="90"/>
                  </a:cubicBezTo>
                  <a:cubicBezTo>
                    <a:pt x="61" y="90"/>
                    <a:pt x="72" y="78"/>
                    <a:pt x="72" y="65"/>
                  </a:cubicBezTo>
                  <a:cubicBezTo>
                    <a:pt x="72" y="61"/>
                    <a:pt x="72" y="58"/>
                    <a:pt x="71" y="55"/>
                  </a:cubicBezTo>
                  <a:close/>
                  <a:moveTo>
                    <a:pt x="58" y="68"/>
                  </a:moveTo>
                  <a:cubicBezTo>
                    <a:pt x="65" y="61"/>
                    <a:pt x="65" y="61"/>
                    <a:pt x="65" y="61"/>
                  </a:cubicBezTo>
                  <a:cubicBezTo>
                    <a:pt x="65" y="62"/>
                    <a:pt x="65" y="63"/>
                    <a:pt x="65" y="65"/>
                  </a:cubicBezTo>
                  <a:cubicBezTo>
                    <a:pt x="65" y="74"/>
                    <a:pt x="57" y="82"/>
                    <a:pt x="47" y="82"/>
                  </a:cubicBezTo>
                  <a:cubicBezTo>
                    <a:pt x="38" y="82"/>
                    <a:pt x="30" y="74"/>
                    <a:pt x="30" y="65"/>
                  </a:cubicBezTo>
                  <a:cubicBezTo>
                    <a:pt x="30" y="55"/>
                    <a:pt x="38" y="47"/>
                    <a:pt x="47" y="47"/>
                  </a:cubicBezTo>
                  <a:cubicBezTo>
                    <a:pt x="49" y="47"/>
                    <a:pt x="50" y="47"/>
                    <a:pt x="51" y="47"/>
                  </a:cubicBezTo>
                  <a:cubicBezTo>
                    <a:pt x="44" y="54"/>
                    <a:pt x="44" y="54"/>
                    <a:pt x="44" y="54"/>
                  </a:cubicBezTo>
                  <a:cubicBezTo>
                    <a:pt x="39" y="56"/>
                    <a:pt x="36" y="60"/>
                    <a:pt x="36" y="65"/>
                  </a:cubicBezTo>
                  <a:cubicBezTo>
                    <a:pt x="36" y="71"/>
                    <a:pt x="41" y="76"/>
                    <a:pt x="47" y="76"/>
                  </a:cubicBezTo>
                  <a:cubicBezTo>
                    <a:pt x="52" y="76"/>
                    <a:pt x="56" y="72"/>
                    <a:pt x="58" y="68"/>
                  </a:cubicBezTo>
                  <a:close/>
                  <a:moveTo>
                    <a:pt x="87" y="40"/>
                  </a:moveTo>
                  <a:cubicBezTo>
                    <a:pt x="92" y="47"/>
                    <a:pt x="94" y="55"/>
                    <a:pt x="94" y="65"/>
                  </a:cubicBezTo>
                  <a:cubicBezTo>
                    <a:pt x="94" y="90"/>
                    <a:pt x="73" y="112"/>
                    <a:pt x="47" y="112"/>
                  </a:cubicBezTo>
                  <a:cubicBezTo>
                    <a:pt x="21" y="112"/>
                    <a:pt x="0" y="90"/>
                    <a:pt x="0" y="65"/>
                  </a:cubicBezTo>
                  <a:cubicBezTo>
                    <a:pt x="0" y="39"/>
                    <a:pt x="21" y="18"/>
                    <a:pt x="47" y="18"/>
                  </a:cubicBezTo>
                  <a:cubicBezTo>
                    <a:pt x="56" y="18"/>
                    <a:pt x="65" y="20"/>
                    <a:pt x="72" y="25"/>
                  </a:cubicBezTo>
                  <a:cubicBezTo>
                    <a:pt x="72" y="26"/>
                    <a:pt x="72" y="26"/>
                    <a:pt x="72" y="26"/>
                  </a:cubicBezTo>
                  <a:cubicBezTo>
                    <a:pt x="68" y="30"/>
                    <a:pt x="68" y="30"/>
                    <a:pt x="68" y="30"/>
                  </a:cubicBezTo>
                  <a:cubicBezTo>
                    <a:pt x="62" y="26"/>
                    <a:pt x="55" y="24"/>
                    <a:pt x="47" y="24"/>
                  </a:cubicBezTo>
                  <a:cubicBezTo>
                    <a:pt x="25" y="24"/>
                    <a:pt x="7" y="42"/>
                    <a:pt x="7" y="65"/>
                  </a:cubicBezTo>
                  <a:cubicBezTo>
                    <a:pt x="7" y="87"/>
                    <a:pt x="25" y="105"/>
                    <a:pt x="47" y="105"/>
                  </a:cubicBezTo>
                  <a:cubicBezTo>
                    <a:pt x="70" y="105"/>
                    <a:pt x="88" y="87"/>
                    <a:pt x="88" y="65"/>
                  </a:cubicBezTo>
                  <a:cubicBezTo>
                    <a:pt x="88" y="57"/>
                    <a:pt x="86" y="50"/>
                    <a:pt x="82" y="44"/>
                  </a:cubicBezTo>
                  <a:cubicBezTo>
                    <a:pt x="86" y="40"/>
                    <a:pt x="86" y="40"/>
                    <a:pt x="86" y="40"/>
                  </a:cubicBezTo>
                  <a:lnTo>
                    <a:pt x="87" y="40"/>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sp>
          <p:nvSpPr>
            <p:cNvPr id="80" name="Freeform 470">
              <a:extLst>
                <a:ext uri="{FF2B5EF4-FFF2-40B4-BE49-F238E27FC236}">
                  <a16:creationId xmlns:a16="http://schemas.microsoft.com/office/drawing/2014/main" id="{6716A09F-2248-D84C-A3C4-6DD05528C5A5}"/>
                </a:ext>
              </a:extLst>
            </p:cNvPr>
            <p:cNvSpPr>
              <a:spLocks noChangeArrowheads="1"/>
            </p:cNvSpPr>
            <p:nvPr/>
          </p:nvSpPr>
          <p:spPr bwMode="auto">
            <a:xfrm>
              <a:off x="5758719" y="2562159"/>
              <a:ext cx="2698232" cy="45719"/>
            </a:xfrm>
            <a:custGeom>
              <a:avLst/>
              <a:gdLst>
                <a:gd name="T0" fmla="*/ 1591 w 1592"/>
                <a:gd name="T1" fmla="*/ 50 h 51"/>
                <a:gd name="T2" fmla="*/ 0 w 1592"/>
                <a:gd name="T3" fmla="*/ 50 h 51"/>
                <a:gd name="T4" fmla="*/ 0 w 1592"/>
                <a:gd name="T5" fmla="*/ 0 h 51"/>
                <a:gd name="T6" fmla="*/ 1591 w 1592"/>
                <a:gd name="T7" fmla="*/ 0 h 51"/>
                <a:gd name="T8" fmla="*/ 1591 w 1592"/>
                <a:gd name="T9" fmla="*/ 50 h 51"/>
              </a:gdLst>
              <a:ahLst/>
              <a:cxnLst>
                <a:cxn ang="0">
                  <a:pos x="T0" y="T1"/>
                </a:cxn>
                <a:cxn ang="0">
                  <a:pos x="T2" y="T3"/>
                </a:cxn>
                <a:cxn ang="0">
                  <a:pos x="T4" y="T5"/>
                </a:cxn>
                <a:cxn ang="0">
                  <a:pos x="T6" y="T7"/>
                </a:cxn>
                <a:cxn ang="0">
                  <a:pos x="T8" y="T9"/>
                </a:cxn>
              </a:cxnLst>
              <a:rect l="0" t="0" r="r" b="b"/>
              <a:pathLst>
                <a:path w="1592" h="51">
                  <a:moveTo>
                    <a:pt x="1591" y="50"/>
                  </a:moveTo>
                  <a:lnTo>
                    <a:pt x="0" y="50"/>
                  </a:lnTo>
                  <a:lnTo>
                    <a:pt x="0" y="0"/>
                  </a:lnTo>
                  <a:lnTo>
                    <a:pt x="1591" y="0"/>
                  </a:lnTo>
                  <a:lnTo>
                    <a:pt x="1591" y="50"/>
                  </a:lnTo>
                </a:path>
              </a:pathLst>
            </a:custGeom>
            <a:solidFill>
              <a:schemeClr val="accent3"/>
            </a:solidFill>
            <a:ln>
              <a:noFill/>
            </a:ln>
            <a:effectLst/>
          </p:spPr>
          <p:txBody>
            <a:bodyPr wrap="none" anchor="ctr"/>
            <a:lstStyle/>
            <a:p>
              <a:endParaRPr lang="en-US" sz="3265" dirty="0">
                <a:latin typeface="Lato Light" panose="020F0502020204030203" pitchFamily="34" charset="0"/>
              </a:endParaRPr>
            </a:p>
          </p:txBody>
        </p:sp>
      </p:grpSp>
      <p:grpSp>
        <p:nvGrpSpPr>
          <p:cNvPr id="18" name="Group 17"/>
          <p:cNvGrpSpPr/>
          <p:nvPr/>
        </p:nvGrpSpPr>
        <p:grpSpPr>
          <a:xfrm>
            <a:off x="1573661" y="4255228"/>
            <a:ext cx="9260916" cy="538608"/>
            <a:chOff x="4768048" y="3915905"/>
            <a:chExt cx="9260916" cy="538608"/>
          </a:xfrm>
        </p:grpSpPr>
        <p:sp>
          <p:nvSpPr>
            <p:cNvPr id="82" name="Freeform 470">
              <a:extLst>
                <a:ext uri="{FF2B5EF4-FFF2-40B4-BE49-F238E27FC236}">
                  <a16:creationId xmlns:a16="http://schemas.microsoft.com/office/drawing/2014/main" id="{6716A09F-2248-D84C-A3C4-6DD05528C5A5}"/>
                </a:ext>
              </a:extLst>
            </p:cNvPr>
            <p:cNvSpPr>
              <a:spLocks noChangeArrowheads="1"/>
            </p:cNvSpPr>
            <p:nvPr/>
          </p:nvSpPr>
          <p:spPr bwMode="auto">
            <a:xfrm>
              <a:off x="5720246" y="4200936"/>
              <a:ext cx="2656028" cy="45719"/>
            </a:xfrm>
            <a:custGeom>
              <a:avLst/>
              <a:gdLst>
                <a:gd name="T0" fmla="*/ 1591 w 1592"/>
                <a:gd name="T1" fmla="*/ 50 h 51"/>
                <a:gd name="T2" fmla="*/ 0 w 1592"/>
                <a:gd name="T3" fmla="*/ 50 h 51"/>
                <a:gd name="T4" fmla="*/ 0 w 1592"/>
                <a:gd name="T5" fmla="*/ 0 h 51"/>
                <a:gd name="T6" fmla="*/ 1591 w 1592"/>
                <a:gd name="T7" fmla="*/ 0 h 51"/>
                <a:gd name="T8" fmla="*/ 1591 w 1592"/>
                <a:gd name="T9" fmla="*/ 50 h 51"/>
              </a:gdLst>
              <a:ahLst/>
              <a:cxnLst>
                <a:cxn ang="0">
                  <a:pos x="T0" y="T1"/>
                </a:cxn>
                <a:cxn ang="0">
                  <a:pos x="T2" y="T3"/>
                </a:cxn>
                <a:cxn ang="0">
                  <a:pos x="T4" y="T5"/>
                </a:cxn>
                <a:cxn ang="0">
                  <a:pos x="T6" y="T7"/>
                </a:cxn>
                <a:cxn ang="0">
                  <a:pos x="T8" y="T9"/>
                </a:cxn>
              </a:cxnLst>
              <a:rect l="0" t="0" r="r" b="b"/>
              <a:pathLst>
                <a:path w="1592" h="51">
                  <a:moveTo>
                    <a:pt x="1591" y="50"/>
                  </a:moveTo>
                  <a:lnTo>
                    <a:pt x="0" y="50"/>
                  </a:lnTo>
                  <a:lnTo>
                    <a:pt x="0" y="0"/>
                  </a:lnTo>
                  <a:lnTo>
                    <a:pt x="1591" y="0"/>
                  </a:lnTo>
                  <a:lnTo>
                    <a:pt x="1591" y="50"/>
                  </a:lnTo>
                </a:path>
              </a:pathLst>
            </a:custGeom>
            <a:solidFill>
              <a:schemeClr val="accent5">
                <a:lumMod val="75000"/>
              </a:schemeClr>
            </a:solidFill>
            <a:ln>
              <a:noFill/>
            </a:ln>
            <a:effectLst/>
          </p:spPr>
          <p:txBody>
            <a:bodyPr wrap="none" anchor="ctr"/>
            <a:lstStyle/>
            <a:p>
              <a:endParaRPr lang="en-US" sz="3265" dirty="0">
                <a:latin typeface="Lato Light" panose="020F0502020204030203" pitchFamily="34" charset="0"/>
              </a:endParaRPr>
            </a:p>
          </p:txBody>
        </p:sp>
        <p:sp>
          <p:nvSpPr>
            <p:cNvPr id="60" name="Subtitle 2">
              <a:extLst>
                <a:ext uri="{FF2B5EF4-FFF2-40B4-BE49-F238E27FC236}">
                  <a16:creationId xmlns:a16="http://schemas.microsoft.com/office/drawing/2014/main" id="{E46FFA4D-DE70-2840-8DF4-89A6FA15A735}"/>
                </a:ext>
              </a:extLst>
            </p:cNvPr>
            <p:cNvSpPr txBox="1">
              <a:spLocks/>
            </p:cNvSpPr>
            <p:nvPr/>
          </p:nvSpPr>
          <p:spPr>
            <a:xfrm>
              <a:off x="9373653" y="3915905"/>
              <a:ext cx="4655311" cy="415498"/>
            </a:xfrm>
            <a:prstGeom prst="rect">
              <a:avLst/>
            </a:prstGeom>
          </p:spPr>
          <p:txBody>
            <a:bodyPr vert="horz" wrap="square" lIns="45720" tIns="22860" rIns="45720" bIns="22860" rtlCol="0" anchor="ctr">
              <a:spAutoFit/>
            </a:bodyPr>
            <a:lstStyle>
              <a:defPPr>
                <a:defRPr lang="en-US"/>
              </a:defPPr>
              <a:lvl1pPr lvl="0" indent="0" algn="ctr">
                <a:lnSpc>
                  <a:spcPct val="100000"/>
                </a:lnSpc>
                <a:spcBef>
                  <a:spcPts val="0"/>
                </a:spcBef>
                <a:buFont typeface="Arial"/>
                <a:buNone/>
                <a:defRPr sz="1000">
                  <a:solidFill>
                    <a:schemeClr val="tx2"/>
                  </a:solidFill>
                  <a:latin typeface="Arial" panose="020B0604020202020204"/>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en-US" sz="1200" b="1" dirty="0">
                  <a:solidFill>
                    <a:srgbClr val="97144D"/>
                  </a:solidFill>
                </a:rPr>
                <a:t>Profit Before Tax </a:t>
              </a:r>
              <a:r>
                <a:rPr lang="en-US" sz="1200" dirty="0"/>
                <a:t>(PBT) is a measure of a bank's profits before the company has to pay corporate income tax </a:t>
              </a:r>
            </a:p>
          </p:txBody>
        </p:sp>
        <p:sp>
          <p:nvSpPr>
            <p:cNvPr id="66" name="TextBox 65">
              <a:extLst>
                <a:ext uri="{FF2B5EF4-FFF2-40B4-BE49-F238E27FC236}">
                  <a16:creationId xmlns:a16="http://schemas.microsoft.com/office/drawing/2014/main" id="{398DE005-B7BA-6345-90D1-384839575E98}"/>
                </a:ext>
              </a:extLst>
            </p:cNvPr>
            <p:cNvSpPr txBox="1"/>
            <p:nvPr/>
          </p:nvSpPr>
          <p:spPr>
            <a:xfrm>
              <a:off x="4768048" y="4054403"/>
              <a:ext cx="699230" cy="400110"/>
            </a:xfrm>
            <a:prstGeom prst="rect">
              <a:avLst/>
            </a:prstGeom>
            <a:noFill/>
          </p:spPr>
          <p:txBody>
            <a:bodyPr wrap="none" rtlCol="0" anchor="ctr" anchorCtr="0">
              <a:spAutoFit/>
            </a:bodyPr>
            <a:lstStyle/>
            <a:p>
              <a:pPr algn="r"/>
              <a:r>
                <a:rPr lang="en-US" sz="2000" b="1" dirty="0">
                  <a:solidFill>
                    <a:schemeClr val="tx2"/>
                  </a:solidFill>
                  <a:ea typeface="League Spartan" charset="0"/>
                  <a:cs typeface="Poppins" pitchFamily="2" charset="77"/>
                </a:rPr>
                <a:t>PBT</a:t>
              </a:r>
            </a:p>
          </p:txBody>
        </p:sp>
      </p:grpSp>
      <p:sp>
        <p:nvSpPr>
          <p:cNvPr id="87" name="Freeform 470">
            <a:extLst>
              <a:ext uri="{FF2B5EF4-FFF2-40B4-BE49-F238E27FC236}">
                <a16:creationId xmlns:a16="http://schemas.microsoft.com/office/drawing/2014/main" id="{6716A09F-2248-D84C-A3C4-6DD05528C5A5}"/>
              </a:ext>
            </a:extLst>
          </p:cNvPr>
          <p:cNvSpPr>
            <a:spLocks noChangeArrowheads="1"/>
          </p:cNvSpPr>
          <p:nvPr/>
        </p:nvSpPr>
        <p:spPr bwMode="auto">
          <a:xfrm>
            <a:off x="2569257" y="6177301"/>
            <a:ext cx="2699313" cy="62084"/>
          </a:xfrm>
          <a:custGeom>
            <a:avLst/>
            <a:gdLst>
              <a:gd name="T0" fmla="*/ 1591 w 1592"/>
              <a:gd name="T1" fmla="*/ 50 h 51"/>
              <a:gd name="T2" fmla="*/ 0 w 1592"/>
              <a:gd name="T3" fmla="*/ 50 h 51"/>
              <a:gd name="T4" fmla="*/ 0 w 1592"/>
              <a:gd name="T5" fmla="*/ 0 h 51"/>
              <a:gd name="T6" fmla="*/ 1591 w 1592"/>
              <a:gd name="T7" fmla="*/ 0 h 51"/>
              <a:gd name="T8" fmla="*/ 1591 w 1592"/>
              <a:gd name="T9" fmla="*/ 50 h 51"/>
            </a:gdLst>
            <a:ahLst/>
            <a:cxnLst>
              <a:cxn ang="0">
                <a:pos x="T0" y="T1"/>
              </a:cxn>
              <a:cxn ang="0">
                <a:pos x="T2" y="T3"/>
              </a:cxn>
              <a:cxn ang="0">
                <a:pos x="T4" y="T5"/>
              </a:cxn>
              <a:cxn ang="0">
                <a:pos x="T6" y="T7"/>
              </a:cxn>
              <a:cxn ang="0">
                <a:pos x="T8" y="T9"/>
              </a:cxn>
            </a:cxnLst>
            <a:rect l="0" t="0" r="r" b="b"/>
            <a:pathLst>
              <a:path w="1592" h="51">
                <a:moveTo>
                  <a:pt x="1591" y="50"/>
                </a:moveTo>
                <a:lnTo>
                  <a:pt x="0" y="50"/>
                </a:lnTo>
                <a:lnTo>
                  <a:pt x="0" y="0"/>
                </a:lnTo>
                <a:lnTo>
                  <a:pt x="1591" y="0"/>
                </a:lnTo>
                <a:lnTo>
                  <a:pt x="1591" y="50"/>
                </a:lnTo>
              </a:path>
            </a:pathLst>
          </a:custGeom>
          <a:solidFill>
            <a:srgbClr val="4C482E"/>
          </a:solidFill>
          <a:ln>
            <a:noFill/>
          </a:ln>
          <a:effectLst/>
        </p:spPr>
        <p:txBody>
          <a:bodyPr wrap="none" anchor="ctr"/>
          <a:lstStyle/>
          <a:p>
            <a:endParaRPr lang="en-US" sz="3265" dirty="0">
              <a:latin typeface="Lato Light" panose="020F0502020204030203" pitchFamily="34" charset="0"/>
            </a:endParaRPr>
          </a:p>
        </p:txBody>
      </p:sp>
      <p:sp>
        <p:nvSpPr>
          <p:cNvPr id="89" name="TextBox 88">
            <a:extLst>
              <a:ext uri="{FF2B5EF4-FFF2-40B4-BE49-F238E27FC236}">
                <a16:creationId xmlns:a16="http://schemas.microsoft.com/office/drawing/2014/main" id="{0A1CDB16-BB97-C634-E86D-D46560D0EAD8}"/>
              </a:ext>
            </a:extLst>
          </p:cNvPr>
          <p:cNvSpPr txBox="1"/>
          <p:nvPr/>
        </p:nvSpPr>
        <p:spPr>
          <a:xfrm>
            <a:off x="46322" y="109026"/>
            <a:ext cx="1021080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rial (Headings)"/>
              </a:rPr>
              <a:t>Profit</a:t>
            </a:r>
            <a:r>
              <a:rPr kumimoji="0" lang="en-US" sz="2400" b="1" i="0" u="none" strike="noStrike" kern="1200" cap="none" spc="0" normalizeH="0" noProof="0" dirty="0">
                <a:ln>
                  <a:noFill/>
                </a:ln>
                <a:solidFill>
                  <a:schemeClr val="accent1"/>
                </a:solidFill>
                <a:effectLst/>
                <a:uLnTx/>
                <a:uFillTx/>
                <a:latin typeface="Arial (Headings)"/>
              </a:rPr>
              <a:t> &amp; Loss – Key drivers and a  “Zoomed Out View”</a:t>
            </a:r>
            <a:endParaRPr kumimoji="0" lang="en-IN" sz="2400" b="1" i="0" u="none" strike="noStrike" kern="1200" cap="none" spc="0" normalizeH="0" baseline="0" noProof="0" dirty="0">
              <a:ln>
                <a:noFill/>
              </a:ln>
              <a:solidFill>
                <a:schemeClr val="accent1"/>
              </a:solidFill>
              <a:effectLst/>
              <a:uLnTx/>
              <a:uFillTx/>
              <a:latin typeface="Arial (Headings)"/>
            </a:endParaRPr>
          </a:p>
        </p:txBody>
      </p:sp>
      <p:sp>
        <p:nvSpPr>
          <p:cNvPr id="72" name="Freeform 46"/>
          <p:cNvSpPr>
            <a:spLocks noEditPoints="1"/>
          </p:cNvSpPr>
          <p:nvPr/>
        </p:nvSpPr>
        <p:spPr bwMode="auto">
          <a:xfrm>
            <a:off x="5495822" y="890210"/>
            <a:ext cx="228036" cy="304460"/>
          </a:xfrm>
          <a:custGeom>
            <a:avLst/>
            <a:gdLst>
              <a:gd name="T0" fmla="*/ 39 w 77"/>
              <a:gd name="T1" fmla="*/ 23 h 103"/>
              <a:gd name="T2" fmla="*/ 23 w 77"/>
              <a:gd name="T3" fmla="*/ 17 h 103"/>
              <a:gd name="T4" fmla="*/ 39 w 77"/>
              <a:gd name="T5" fmla="*/ 0 h 103"/>
              <a:gd name="T6" fmla="*/ 54 w 77"/>
              <a:gd name="T7" fmla="*/ 17 h 103"/>
              <a:gd name="T8" fmla="*/ 39 w 77"/>
              <a:gd name="T9" fmla="*/ 23 h 103"/>
              <a:gd name="T10" fmla="*/ 56 w 77"/>
              <a:gd name="T11" fmla="*/ 77 h 103"/>
              <a:gd name="T12" fmla="*/ 22 w 77"/>
              <a:gd name="T13" fmla="*/ 77 h 103"/>
              <a:gd name="T14" fmla="*/ 25 w 77"/>
              <a:gd name="T15" fmla="*/ 85 h 103"/>
              <a:gd name="T16" fmla="*/ 52 w 77"/>
              <a:gd name="T17" fmla="*/ 85 h 103"/>
              <a:gd name="T18" fmla="*/ 56 w 77"/>
              <a:gd name="T19" fmla="*/ 77 h 103"/>
              <a:gd name="T20" fmla="*/ 29 w 77"/>
              <a:gd name="T21" fmla="*/ 88 h 103"/>
              <a:gd name="T22" fmla="*/ 29 w 77"/>
              <a:gd name="T23" fmla="*/ 89 h 103"/>
              <a:gd name="T24" fmla="*/ 39 w 77"/>
              <a:gd name="T25" fmla="*/ 103 h 103"/>
              <a:gd name="T26" fmla="*/ 48 w 77"/>
              <a:gd name="T27" fmla="*/ 89 h 103"/>
              <a:gd name="T28" fmla="*/ 48 w 77"/>
              <a:gd name="T29" fmla="*/ 88 h 103"/>
              <a:gd name="T30" fmla="*/ 29 w 77"/>
              <a:gd name="T31" fmla="*/ 88 h 103"/>
              <a:gd name="T32" fmla="*/ 39 w 77"/>
              <a:gd name="T33" fmla="*/ 41 h 103"/>
              <a:gd name="T34" fmla="*/ 33 w 77"/>
              <a:gd name="T35" fmla="*/ 47 h 103"/>
              <a:gd name="T36" fmla="*/ 39 w 77"/>
              <a:gd name="T37" fmla="*/ 53 h 103"/>
              <a:gd name="T38" fmla="*/ 45 w 77"/>
              <a:gd name="T39" fmla="*/ 47 h 103"/>
              <a:gd name="T40" fmla="*/ 39 w 77"/>
              <a:gd name="T41" fmla="*/ 41 h 103"/>
              <a:gd name="T42" fmla="*/ 62 w 77"/>
              <a:gd name="T43" fmla="*/ 40 h 103"/>
              <a:gd name="T44" fmla="*/ 57 w 77"/>
              <a:gd name="T45" fmla="*/ 74 h 103"/>
              <a:gd name="T46" fmla="*/ 20 w 77"/>
              <a:gd name="T47" fmla="*/ 74 h 103"/>
              <a:gd name="T48" fmla="*/ 16 w 77"/>
              <a:gd name="T49" fmla="*/ 40 h 103"/>
              <a:gd name="T50" fmla="*/ 21 w 77"/>
              <a:gd name="T51" fmla="*/ 21 h 103"/>
              <a:gd name="T52" fmla="*/ 39 w 77"/>
              <a:gd name="T53" fmla="*/ 27 h 103"/>
              <a:gd name="T54" fmla="*/ 56 w 77"/>
              <a:gd name="T55" fmla="*/ 21 h 103"/>
              <a:gd name="T56" fmla="*/ 62 w 77"/>
              <a:gd name="T57" fmla="*/ 40 h 103"/>
              <a:gd name="T58" fmla="*/ 50 w 77"/>
              <a:gd name="T59" fmla="*/ 47 h 103"/>
              <a:gd name="T60" fmla="*/ 39 w 77"/>
              <a:gd name="T61" fmla="*/ 36 h 103"/>
              <a:gd name="T62" fmla="*/ 28 w 77"/>
              <a:gd name="T63" fmla="*/ 47 h 103"/>
              <a:gd name="T64" fmla="*/ 39 w 77"/>
              <a:gd name="T65" fmla="*/ 58 h 103"/>
              <a:gd name="T66" fmla="*/ 50 w 77"/>
              <a:gd name="T67" fmla="*/ 47 h 103"/>
              <a:gd name="T68" fmla="*/ 12 w 77"/>
              <a:gd name="T69" fmla="*/ 56 h 103"/>
              <a:gd name="T70" fmla="*/ 0 w 77"/>
              <a:gd name="T71" fmla="*/ 83 h 103"/>
              <a:gd name="T72" fmla="*/ 16 w 77"/>
              <a:gd name="T73" fmla="*/ 74 h 103"/>
              <a:gd name="T74" fmla="*/ 12 w 77"/>
              <a:gd name="T75" fmla="*/ 56 h 103"/>
              <a:gd name="T76" fmla="*/ 61 w 77"/>
              <a:gd name="T77" fmla="*/ 74 h 103"/>
              <a:gd name="T78" fmla="*/ 77 w 77"/>
              <a:gd name="T79" fmla="*/ 83 h 103"/>
              <a:gd name="T80" fmla="*/ 65 w 77"/>
              <a:gd name="T81" fmla="*/ 56 h 103"/>
              <a:gd name="T82" fmla="*/ 61 w 77"/>
              <a:gd name="T83" fmla="*/ 7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7" h="103">
                <a:moveTo>
                  <a:pt x="39" y="23"/>
                </a:moveTo>
                <a:cubicBezTo>
                  <a:pt x="33" y="23"/>
                  <a:pt x="27" y="21"/>
                  <a:pt x="23" y="17"/>
                </a:cubicBezTo>
                <a:cubicBezTo>
                  <a:pt x="30" y="7"/>
                  <a:pt x="39" y="0"/>
                  <a:pt x="39" y="0"/>
                </a:cubicBezTo>
                <a:cubicBezTo>
                  <a:pt x="39" y="0"/>
                  <a:pt x="47" y="7"/>
                  <a:pt x="54" y="17"/>
                </a:cubicBezTo>
                <a:cubicBezTo>
                  <a:pt x="50" y="21"/>
                  <a:pt x="44" y="23"/>
                  <a:pt x="39" y="23"/>
                </a:cubicBezTo>
                <a:close/>
                <a:moveTo>
                  <a:pt x="56" y="77"/>
                </a:moveTo>
                <a:cubicBezTo>
                  <a:pt x="22" y="77"/>
                  <a:pt x="22" y="77"/>
                  <a:pt x="22" y="77"/>
                </a:cubicBezTo>
                <a:cubicBezTo>
                  <a:pt x="25" y="85"/>
                  <a:pt x="25" y="85"/>
                  <a:pt x="25" y="85"/>
                </a:cubicBezTo>
                <a:cubicBezTo>
                  <a:pt x="52" y="85"/>
                  <a:pt x="52" y="85"/>
                  <a:pt x="52" y="85"/>
                </a:cubicBezTo>
                <a:lnTo>
                  <a:pt x="56" y="77"/>
                </a:lnTo>
                <a:close/>
                <a:moveTo>
                  <a:pt x="29" y="88"/>
                </a:moveTo>
                <a:cubicBezTo>
                  <a:pt x="29" y="89"/>
                  <a:pt x="29" y="89"/>
                  <a:pt x="29" y="89"/>
                </a:cubicBezTo>
                <a:cubicBezTo>
                  <a:pt x="29" y="97"/>
                  <a:pt x="39" y="103"/>
                  <a:pt x="39" y="103"/>
                </a:cubicBezTo>
                <a:cubicBezTo>
                  <a:pt x="39" y="103"/>
                  <a:pt x="48" y="97"/>
                  <a:pt x="48" y="89"/>
                </a:cubicBezTo>
                <a:cubicBezTo>
                  <a:pt x="48" y="89"/>
                  <a:pt x="48" y="89"/>
                  <a:pt x="48" y="88"/>
                </a:cubicBezTo>
                <a:lnTo>
                  <a:pt x="29" y="88"/>
                </a:lnTo>
                <a:close/>
                <a:moveTo>
                  <a:pt x="39" y="41"/>
                </a:moveTo>
                <a:cubicBezTo>
                  <a:pt x="35" y="41"/>
                  <a:pt x="33" y="43"/>
                  <a:pt x="33" y="47"/>
                </a:cubicBezTo>
                <a:cubicBezTo>
                  <a:pt x="33" y="50"/>
                  <a:pt x="35" y="53"/>
                  <a:pt x="39" y="53"/>
                </a:cubicBezTo>
                <a:cubicBezTo>
                  <a:pt x="42" y="53"/>
                  <a:pt x="45" y="50"/>
                  <a:pt x="45" y="47"/>
                </a:cubicBezTo>
                <a:cubicBezTo>
                  <a:pt x="45" y="43"/>
                  <a:pt x="42" y="41"/>
                  <a:pt x="39" y="41"/>
                </a:cubicBezTo>
                <a:close/>
                <a:moveTo>
                  <a:pt x="62" y="40"/>
                </a:moveTo>
                <a:cubicBezTo>
                  <a:pt x="62" y="49"/>
                  <a:pt x="60" y="67"/>
                  <a:pt x="57" y="74"/>
                </a:cubicBezTo>
                <a:cubicBezTo>
                  <a:pt x="20" y="74"/>
                  <a:pt x="20" y="74"/>
                  <a:pt x="20" y="74"/>
                </a:cubicBezTo>
                <a:cubicBezTo>
                  <a:pt x="17" y="67"/>
                  <a:pt x="16" y="49"/>
                  <a:pt x="16" y="40"/>
                </a:cubicBezTo>
                <a:cubicBezTo>
                  <a:pt x="16" y="33"/>
                  <a:pt x="18" y="27"/>
                  <a:pt x="21" y="21"/>
                </a:cubicBezTo>
                <a:cubicBezTo>
                  <a:pt x="26" y="25"/>
                  <a:pt x="32" y="27"/>
                  <a:pt x="39" y="27"/>
                </a:cubicBezTo>
                <a:cubicBezTo>
                  <a:pt x="45" y="27"/>
                  <a:pt x="52" y="25"/>
                  <a:pt x="56" y="21"/>
                </a:cubicBezTo>
                <a:cubicBezTo>
                  <a:pt x="59" y="27"/>
                  <a:pt x="62" y="33"/>
                  <a:pt x="62" y="40"/>
                </a:cubicBezTo>
                <a:close/>
                <a:moveTo>
                  <a:pt x="50" y="47"/>
                </a:moveTo>
                <a:cubicBezTo>
                  <a:pt x="50" y="41"/>
                  <a:pt x="45" y="36"/>
                  <a:pt x="39" y="36"/>
                </a:cubicBezTo>
                <a:cubicBezTo>
                  <a:pt x="33" y="36"/>
                  <a:pt x="28" y="41"/>
                  <a:pt x="28" y="47"/>
                </a:cubicBezTo>
                <a:cubicBezTo>
                  <a:pt x="28" y="53"/>
                  <a:pt x="33" y="58"/>
                  <a:pt x="39" y="58"/>
                </a:cubicBezTo>
                <a:cubicBezTo>
                  <a:pt x="45" y="58"/>
                  <a:pt x="50" y="53"/>
                  <a:pt x="50" y="47"/>
                </a:cubicBezTo>
                <a:close/>
                <a:moveTo>
                  <a:pt x="12" y="56"/>
                </a:moveTo>
                <a:cubicBezTo>
                  <a:pt x="7" y="61"/>
                  <a:pt x="2" y="73"/>
                  <a:pt x="0" y="83"/>
                </a:cubicBezTo>
                <a:cubicBezTo>
                  <a:pt x="16" y="74"/>
                  <a:pt x="16" y="74"/>
                  <a:pt x="16" y="74"/>
                </a:cubicBezTo>
                <a:cubicBezTo>
                  <a:pt x="15" y="69"/>
                  <a:pt x="13" y="63"/>
                  <a:pt x="12" y="56"/>
                </a:cubicBezTo>
                <a:close/>
                <a:moveTo>
                  <a:pt x="61" y="74"/>
                </a:moveTo>
                <a:cubicBezTo>
                  <a:pt x="77" y="83"/>
                  <a:pt x="77" y="83"/>
                  <a:pt x="77" y="83"/>
                </a:cubicBezTo>
                <a:cubicBezTo>
                  <a:pt x="76" y="73"/>
                  <a:pt x="70" y="61"/>
                  <a:pt x="65" y="56"/>
                </a:cubicBezTo>
                <a:cubicBezTo>
                  <a:pt x="64" y="63"/>
                  <a:pt x="63" y="69"/>
                  <a:pt x="61" y="74"/>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ru-RU"/>
          </a:p>
        </p:txBody>
      </p:sp>
      <p:sp>
        <p:nvSpPr>
          <p:cNvPr id="76" name="Freeform 312">
            <a:extLst>
              <a:ext uri="{FF2B5EF4-FFF2-40B4-BE49-F238E27FC236}">
                <a16:creationId xmlns:a16="http://schemas.microsoft.com/office/drawing/2014/main" id="{CD7985E1-095E-E145-BEFD-C53B34A9A97F}"/>
              </a:ext>
            </a:extLst>
          </p:cNvPr>
          <p:cNvSpPr>
            <a:spLocks noChangeArrowheads="1"/>
          </p:cNvSpPr>
          <p:nvPr/>
        </p:nvSpPr>
        <p:spPr bwMode="auto">
          <a:xfrm>
            <a:off x="5127405" y="4081731"/>
            <a:ext cx="898208" cy="898206"/>
          </a:xfrm>
          <a:prstGeom prst="ellipse">
            <a:avLst/>
          </a:prstGeom>
          <a:solidFill>
            <a:schemeClr val="accent5"/>
          </a:solidFill>
          <a:ln>
            <a:noFill/>
          </a:ln>
          <a:effectLst/>
        </p:spPr>
        <p:txBody>
          <a:bodyPr wrap="none" anchor="ctr"/>
          <a:lstStyle/>
          <a:p>
            <a:endParaRPr lang="en-US" sz="3265" dirty="0">
              <a:latin typeface="Lato Light" panose="020F0502020204030203" pitchFamily="34" charset="0"/>
            </a:endParaRPr>
          </a:p>
        </p:txBody>
      </p:sp>
      <p:sp>
        <p:nvSpPr>
          <p:cNvPr id="78" name="Freeform 928">
            <a:extLst>
              <a:ext uri="{FF2B5EF4-FFF2-40B4-BE49-F238E27FC236}">
                <a16:creationId xmlns:a16="http://schemas.microsoft.com/office/drawing/2014/main" id="{E7EF8F7C-F4C7-2B4C-8044-7A2F277402C1}"/>
              </a:ext>
            </a:extLst>
          </p:cNvPr>
          <p:cNvSpPr>
            <a:spLocks noChangeAspect="1" noChangeArrowheads="1"/>
          </p:cNvSpPr>
          <p:nvPr/>
        </p:nvSpPr>
        <p:spPr bwMode="auto">
          <a:xfrm>
            <a:off x="5414375" y="4328147"/>
            <a:ext cx="416346" cy="416346"/>
          </a:xfrm>
          <a:custGeom>
            <a:avLst/>
            <a:gdLst>
              <a:gd name="T0" fmla="*/ 52254225 w 296503"/>
              <a:gd name="T1" fmla="*/ 61945660 h 296502"/>
              <a:gd name="T2" fmla="*/ 5028382 w 296503"/>
              <a:gd name="T3" fmla="*/ 33784189 h 296502"/>
              <a:gd name="T4" fmla="*/ 6504772 w 296503"/>
              <a:gd name="T5" fmla="*/ 35150848 h 296502"/>
              <a:gd name="T6" fmla="*/ 4782684 w 296503"/>
              <a:gd name="T7" fmla="*/ 34467459 h 296502"/>
              <a:gd name="T8" fmla="*/ 6750347 w 296503"/>
              <a:gd name="T9" fmla="*/ 24177399 h 296502"/>
              <a:gd name="T10" fmla="*/ 5766989 w 296503"/>
              <a:gd name="T11" fmla="*/ 23231549 h 296502"/>
              <a:gd name="T12" fmla="*/ 33259861 w 296503"/>
              <a:gd name="T13" fmla="*/ 45100975 h 296502"/>
              <a:gd name="T14" fmla="*/ 26437486 w 296503"/>
              <a:gd name="T15" fmla="*/ 45489142 h 296502"/>
              <a:gd name="T16" fmla="*/ 25506739 w 296503"/>
              <a:gd name="T17" fmla="*/ 49836206 h 296502"/>
              <a:gd name="T18" fmla="*/ 37833994 w 296503"/>
              <a:gd name="T19" fmla="*/ 56744956 h 296502"/>
              <a:gd name="T20" fmla="*/ 50006064 w 296503"/>
              <a:gd name="T21" fmla="*/ 36018927 h 296502"/>
              <a:gd name="T22" fmla="*/ 47524820 w 296503"/>
              <a:gd name="T23" fmla="*/ 35708342 h 296502"/>
              <a:gd name="T24" fmla="*/ 43028288 w 296503"/>
              <a:gd name="T25" fmla="*/ 34776545 h 296502"/>
              <a:gd name="T26" fmla="*/ 37756496 w 296503"/>
              <a:gd name="T27" fmla="*/ 34699141 h 296502"/>
              <a:gd name="T28" fmla="*/ 35198176 w 296503"/>
              <a:gd name="T29" fmla="*/ 21269621 h 296502"/>
              <a:gd name="T30" fmla="*/ 59022020 w 296503"/>
              <a:gd name="T31" fmla="*/ 28721621 h 296502"/>
              <a:gd name="T32" fmla="*/ 57051074 w 296503"/>
              <a:gd name="T33" fmla="*/ 19714318 h 296502"/>
              <a:gd name="T34" fmla="*/ 6504772 w 296503"/>
              <a:gd name="T35" fmla="*/ 13362117 h 296502"/>
              <a:gd name="T36" fmla="*/ 5766989 w 296503"/>
              <a:gd name="T37" fmla="*/ 14956327 h 296502"/>
              <a:gd name="T38" fmla="*/ 5028382 w 296503"/>
              <a:gd name="T39" fmla="*/ 13362117 h 296502"/>
              <a:gd name="T40" fmla="*/ 45700124 w 296503"/>
              <a:gd name="T41" fmla="*/ 16697533 h 296502"/>
              <a:gd name="T42" fmla="*/ 43767864 w 296503"/>
              <a:gd name="T43" fmla="*/ 29297046 h 296502"/>
              <a:gd name="T44" fmla="*/ 24212631 w 296503"/>
              <a:gd name="T45" fmla="*/ 12523466 h 296502"/>
              <a:gd name="T46" fmla="*/ 24212631 w 296503"/>
              <a:gd name="T47" fmla="*/ 36253785 h 296502"/>
              <a:gd name="T48" fmla="*/ 28463661 w 296503"/>
              <a:gd name="T49" fmla="*/ 38186340 h 296502"/>
              <a:gd name="T50" fmla="*/ 18106104 w 296503"/>
              <a:gd name="T51" fmla="*/ 16697533 h 296502"/>
              <a:gd name="T52" fmla="*/ 11629318 w 296503"/>
              <a:gd name="T53" fmla="*/ 46420826 h 296502"/>
              <a:gd name="T54" fmla="*/ 31321675 w 296503"/>
              <a:gd name="T55" fmla="*/ 43858780 h 296502"/>
              <a:gd name="T56" fmla="*/ 38996977 w 296503"/>
              <a:gd name="T57" fmla="*/ 22666995 h 296502"/>
              <a:gd name="T58" fmla="*/ 45354248 w 296503"/>
              <a:gd name="T59" fmla="*/ 31982135 h 296502"/>
              <a:gd name="T60" fmla="*/ 54114929 w 296503"/>
              <a:gd name="T61" fmla="*/ 37881810 h 296502"/>
              <a:gd name="T62" fmla="*/ 57991356 w 296503"/>
              <a:gd name="T63" fmla="*/ 46420826 h 296502"/>
              <a:gd name="T64" fmla="*/ 57991356 w 296503"/>
              <a:gd name="T65" fmla="*/ 1940661 h 296502"/>
              <a:gd name="T66" fmla="*/ 53184720 w 296503"/>
              <a:gd name="T67" fmla="*/ 32913465 h 296502"/>
              <a:gd name="T68" fmla="*/ 11629318 w 296503"/>
              <a:gd name="T69" fmla="*/ 1940661 h 296502"/>
              <a:gd name="T70" fmla="*/ 1938315 w 296503"/>
              <a:gd name="T71" fmla="*/ 42539377 h 296502"/>
              <a:gd name="T72" fmla="*/ 9691307 w 296503"/>
              <a:gd name="T73" fmla="*/ 1940661 h 296502"/>
              <a:gd name="T74" fmla="*/ 57991356 w 296503"/>
              <a:gd name="T75" fmla="*/ 0 h 296502"/>
              <a:gd name="T76" fmla="*/ 57991356 w 296503"/>
              <a:gd name="T77" fmla="*/ 48361434 h 296502"/>
              <a:gd name="T78" fmla="*/ 53184720 w 296503"/>
              <a:gd name="T79" fmla="*/ 63808757 h 296502"/>
              <a:gd name="T80" fmla="*/ 36826304 w 296503"/>
              <a:gd name="T81" fmla="*/ 58530447 h 296502"/>
              <a:gd name="T82" fmla="*/ 20777785 w 296503"/>
              <a:gd name="T83" fmla="*/ 52319971 h 296502"/>
              <a:gd name="T84" fmla="*/ 19304618 w 296503"/>
              <a:gd name="T85" fmla="*/ 48361434 h 296502"/>
              <a:gd name="T86" fmla="*/ 0 w 296503"/>
              <a:gd name="T87" fmla="*/ 5821872 h 2965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6503" h="296502">
                <a:moveTo>
                  <a:pt x="180496" y="272696"/>
                </a:moveTo>
                <a:lnTo>
                  <a:pt x="180496" y="287845"/>
                </a:lnTo>
                <a:lnTo>
                  <a:pt x="242822" y="287845"/>
                </a:lnTo>
                <a:lnTo>
                  <a:pt x="242822" y="272696"/>
                </a:lnTo>
                <a:lnTo>
                  <a:pt x="180496" y="272696"/>
                </a:lnTo>
                <a:close/>
                <a:moveTo>
                  <a:pt x="23368" y="156986"/>
                </a:moveTo>
                <a:cubicBezTo>
                  <a:pt x="25273" y="155575"/>
                  <a:pt x="28321" y="155575"/>
                  <a:pt x="30226" y="156986"/>
                </a:cubicBezTo>
                <a:cubicBezTo>
                  <a:pt x="30988" y="158044"/>
                  <a:pt x="31369" y="159103"/>
                  <a:pt x="31369" y="160161"/>
                </a:cubicBezTo>
                <a:cubicBezTo>
                  <a:pt x="31369" y="161572"/>
                  <a:pt x="30988" y="162631"/>
                  <a:pt x="30226" y="163336"/>
                </a:cubicBezTo>
                <a:cubicBezTo>
                  <a:pt x="29083" y="164042"/>
                  <a:pt x="27940" y="164747"/>
                  <a:pt x="26797" y="164747"/>
                </a:cubicBezTo>
                <a:cubicBezTo>
                  <a:pt x="25654" y="164747"/>
                  <a:pt x="24130" y="164042"/>
                  <a:pt x="23368" y="163336"/>
                </a:cubicBezTo>
                <a:cubicBezTo>
                  <a:pt x="22606" y="162631"/>
                  <a:pt x="22225" y="161572"/>
                  <a:pt x="22225" y="160161"/>
                </a:cubicBezTo>
                <a:cubicBezTo>
                  <a:pt x="22225" y="159103"/>
                  <a:pt x="22606" y="158044"/>
                  <a:pt x="23368" y="156986"/>
                </a:cubicBezTo>
                <a:close/>
                <a:moveTo>
                  <a:pt x="26797" y="107950"/>
                </a:moveTo>
                <a:cubicBezTo>
                  <a:pt x="29464" y="107950"/>
                  <a:pt x="31369" y="109782"/>
                  <a:pt x="31369" y="112346"/>
                </a:cubicBezTo>
                <a:cubicBezTo>
                  <a:pt x="31369" y="115277"/>
                  <a:pt x="29464" y="117109"/>
                  <a:pt x="26797" y="117109"/>
                </a:cubicBezTo>
                <a:cubicBezTo>
                  <a:pt x="24130" y="117109"/>
                  <a:pt x="22225" y="115277"/>
                  <a:pt x="22225" y="112346"/>
                </a:cubicBezTo>
                <a:cubicBezTo>
                  <a:pt x="22225" y="109782"/>
                  <a:pt x="24130" y="107950"/>
                  <a:pt x="26797" y="107950"/>
                </a:cubicBezTo>
                <a:close/>
                <a:moveTo>
                  <a:pt x="163563" y="98834"/>
                </a:moveTo>
                <a:cubicBezTo>
                  <a:pt x="158880" y="98834"/>
                  <a:pt x="154556" y="101720"/>
                  <a:pt x="154556" y="105327"/>
                </a:cubicBezTo>
                <a:lnTo>
                  <a:pt x="154556" y="209572"/>
                </a:lnTo>
                <a:cubicBezTo>
                  <a:pt x="154556" y="211014"/>
                  <a:pt x="153836" y="212457"/>
                  <a:pt x="152755" y="213179"/>
                </a:cubicBezTo>
                <a:cubicBezTo>
                  <a:pt x="152034" y="213900"/>
                  <a:pt x="150233" y="214261"/>
                  <a:pt x="148792" y="213900"/>
                </a:cubicBezTo>
                <a:cubicBezTo>
                  <a:pt x="145189" y="212818"/>
                  <a:pt x="134741" y="210654"/>
                  <a:pt x="122853" y="211375"/>
                </a:cubicBezTo>
                <a:cubicBezTo>
                  <a:pt x="109162" y="212818"/>
                  <a:pt x="99075" y="218950"/>
                  <a:pt x="98354" y="226164"/>
                </a:cubicBezTo>
                <a:cubicBezTo>
                  <a:pt x="98354" y="229411"/>
                  <a:pt x="98714" y="231936"/>
                  <a:pt x="99075" y="233378"/>
                </a:cubicBezTo>
                <a:cubicBezTo>
                  <a:pt x="103758" y="232657"/>
                  <a:pt x="112044" y="231575"/>
                  <a:pt x="118529" y="231575"/>
                </a:cubicBezTo>
                <a:cubicBezTo>
                  <a:pt x="121772" y="231575"/>
                  <a:pt x="124654" y="231575"/>
                  <a:pt x="126816" y="232296"/>
                </a:cubicBezTo>
                <a:cubicBezTo>
                  <a:pt x="138344" y="236264"/>
                  <a:pt x="148792" y="244560"/>
                  <a:pt x="158519" y="252496"/>
                </a:cubicBezTo>
                <a:cubicBezTo>
                  <a:pt x="165004" y="257907"/>
                  <a:pt x="172570" y="263678"/>
                  <a:pt x="175812" y="263678"/>
                </a:cubicBezTo>
                <a:lnTo>
                  <a:pt x="242822" y="263678"/>
                </a:lnTo>
                <a:lnTo>
                  <a:pt x="242822" y="177108"/>
                </a:lnTo>
                <a:cubicBezTo>
                  <a:pt x="242102" y="171337"/>
                  <a:pt x="237418" y="167369"/>
                  <a:pt x="232375" y="167369"/>
                </a:cubicBezTo>
                <a:cubicBezTo>
                  <a:pt x="230573" y="167369"/>
                  <a:pt x="228772" y="167729"/>
                  <a:pt x="227331" y="168812"/>
                </a:cubicBezTo>
                <a:cubicBezTo>
                  <a:pt x="226250" y="169533"/>
                  <a:pt x="224809" y="169533"/>
                  <a:pt x="223368" y="168812"/>
                </a:cubicBezTo>
                <a:cubicBezTo>
                  <a:pt x="221927" y="168090"/>
                  <a:pt x="221206" y="167008"/>
                  <a:pt x="220846" y="165926"/>
                </a:cubicBezTo>
                <a:cubicBezTo>
                  <a:pt x="219765" y="160876"/>
                  <a:pt x="215442" y="157269"/>
                  <a:pt x="210758" y="157269"/>
                </a:cubicBezTo>
                <a:cubicBezTo>
                  <a:pt x="208236" y="157269"/>
                  <a:pt x="205715" y="158712"/>
                  <a:pt x="203553" y="160515"/>
                </a:cubicBezTo>
                <a:cubicBezTo>
                  <a:pt x="202832" y="161237"/>
                  <a:pt x="201391" y="161597"/>
                  <a:pt x="199950" y="161597"/>
                </a:cubicBezTo>
                <a:cubicBezTo>
                  <a:pt x="198869" y="161597"/>
                  <a:pt x="197789" y="160876"/>
                  <a:pt x="197068" y="159794"/>
                </a:cubicBezTo>
                <a:cubicBezTo>
                  <a:pt x="193105" y="154383"/>
                  <a:pt x="184459" y="154383"/>
                  <a:pt x="180496" y="159794"/>
                </a:cubicBezTo>
                <a:cubicBezTo>
                  <a:pt x="179415" y="161237"/>
                  <a:pt x="177253" y="161958"/>
                  <a:pt x="175452" y="161237"/>
                </a:cubicBezTo>
                <a:cubicBezTo>
                  <a:pt x="173651" y="160515"/>
                  <a:pt x="172570" y="159072"/>
                  <a:pt x="172570" y="156908"/>
                </a:cubicBezTo>
                <a:lnTo>
                  <a:pt x="172570" y="105327"/>
                </a:lnTo>
                <a:cubicBezTo>
                  <a:pt x="172570" y="101720"/>
                  <a:pt x="168247" y="98834"/>
                  <a:pt x="163563" y="98834"/>
                </a:cubicBezTo>
                <a:close/>
                <a:moveTo>
                  <a:pt x="269509" y="87313"/>
                </a:moveTo>
                <a:cubicBezTo>
                  <a:pt x="272074" y="87313"/>
                  <a:pt x="274272" y="89102"/>
                  <a:pt x="274272" y="91606"/>
                </a:cubicBezTo>
                <a:lnTo>
                  <a:pt x="274272" y="133462"/>
                </a:lnTo>
                <a:cubicBezTo>
                  <a:pt x="274272" y="135967"/>
                  <a:pt x="272074" y="137755"/>
                  <a:pt x="269509" y="137755"/>
                </a:cubicBezTo>
                <a:cubicBezTo>
                  <a:pt x="267311" y="137755"/>
                  <a:pt x="265113" y="135967"/>
                  <a:pt x="265113" y="133462"/>
                </a:cubicBezTo>
                <a:lnTo>
                  <a:pt x="265113" y="91606"/>
                </a:lnTo>
                <a:cubicBezTo>
                  <a:pt x="265113" y="89102"/>
                  <a:pt x="267311" y="87313"/>
                  <a:pt x="269509" y="87313"/>
                </a:cubicBezTo>
                <a:close/>
                <a:moveTo>
                  <a:pt x="23368" y="62089"/>
                </a:moveTo>
                <a:cubicBezTo>
                  <a:pt x="25273" y="60325"/>
                  <a:pt x="28321" y="60325"/>
                  <a:pt x="30226" y="62089"/>
                </a:cubicBezTo>
                <a:cubicBezTo>
                  <a:pt x="30988" y="62794"/>
                  <a:pt x="31369" y="63853"/>
                  <a:pt x="31369" y="65264"/>
                </a:cubicBezTo>
                <a:cubicBezTo>
                  <a:pt x="31369" y="66322"/>
                  <a:pt x="30988" y="67381"/>
                  <a:pt x="30226" y="68439"/>
                </a:cubicBezTo>
                <a:cubicBezTo>
                  <a:pt x="29083" y="68792"/>
                  <a:pt x="27940" y="69497"/>
                  <a:pt x="26797" y="69497"/>
                </a:cubicBezTo>
                <a:cubicBezTo>
                  <a:pt x="25273" y="69497"/>
                  <a:pt x="24130" y="68792"/>
                  <a:pt x="23368" y="68439"/>
                </a:cubicBezTo>
                <a:cubicBezTo>
                  <a:pt x="22606" y="67381"/>
                  <a:pt x="22225" y="66322"/>
                  <a:pt x="22225" y="65264"/>
                </a:cubicBezTo>
                <a:cubicBezTo>
                  <a:pt x="22225" y="63853"/>
                  <a:pt x="22606" y="62794"/>
                  <a:pt x="23368" y="62089"/>
                </a:cubicBezTo>
                <a:close/>
                <a:moveTo>
                  <a:pt x="112514" y="49213"/>
                </a:moveTo>
                <a:lnTo>
                  <a:pt x="183990" y="49213"/>
                </a:lnTo>
                <a:cubicBezTo>
                  <a:pt x="199794" y="49213"/>
                  <a:pt x="212366" y="61784"/>
                  <a:pt x="212366" y="77588"/>
                </a:cubicBezTo>
                <a:lnTo>
                  <a:pt x="212366" y="136135"/>
                </a:lnTo>
                <a:cubicBezTo>
                  <a:pt x="212366" y="138649"/>
                  <a:pt x="210570" y="140445"/>
                  <a:pt x="208056" y="140445"/>
                </a:cubicBezTo>
                <a:cubicBezTo>
                  <a:pt x="205541" y="140445"/>
                  <a:pt x="203386" y="138649"/>
                  <a:pt x="203386" y="136135"/>
                </a:cubicBezTo>
                <a:lnTo>
                  <a:pt x="203386" y="77588"/>
                </a:lnTo>
                <a:cubicBezTo>
                  <a:pt x="203386" y="66813"/>
                  <a:pt x="194766" y="58193"/>
                  <a:pt x="183990" y="58193"/>
                </a:cubicBezTo>
                <a:lnTo>
                  <a:pt x="112514" y="58193"/>
                </a:lnTo>
                <a:cubicBezTo>
                  <a:pt x="101738" y="58193"/>
                  <a:pt x="93118" y="66813"/>
                  <a:pt x="93118" y="77588"/>
                </a:cubicBezTo>
                <a:lnTo>
                  <a:pt x="93118" y="149065"/>
                </a:lnTo>
                <a:cubicBezTo>
                  <a:pt x="93118" y="159841"/>
                  <a:pt x="101738" y="168461"/>
                  <a:pt x="112514" y="168461"/>
                </a:cubicBezTo>
                <a:lnTo>
                  <a:pt x="132269" y="168461"/>
                </a:lnTo>
                <a:cubicBezTo>
                  <a:pt x="134783" y="168461"/>
                  <a:pt x="136579" y="170616"/>
                  <a:pt x="136579" y="173131"/>
                </a:cubicBezTo>
                <a:cubicBezTo>
                  <a:pt x="136579" y="175645"/>
                  <a:pt x="134783" y="177441"/>
                  <a:pt x="132269" y="177441"/>
                </a:cubicBezTo>
                <a:lnTo>
                  <a:pt x="112514" y="177441"/>
                </a:lnTo>
                <a:cubicBezTo>
                  <a:pt x="96710" y="177441"/>
                  <a:pt x="84138" y="164869"/>
                  <a:pt x="84138" y="149065"/>
                </a:cubicBezTo>
                <a:lnTo>
                  <a:pt x="84138" y="77588"/>
                </a:lnTo>
                <a:cubicBezTo>
                  <a:pt x="84138" y="61784"/>
                  <a:pt x="96710" y="49213"/>
                  <a:pt x="112514" y="49213"/>
                </a:cubicBezTo>
                <a:close/>
                <a:moveTo>
                  <a:pt x="54040" y="9018"/>
                </a:moveTo>
                <a:lnTo>
                  <a:pt x="54040" y="215704"/>
                </a:lnTo>
                <a:lnTo>
                  <a:pt x="93310" y="215704"/>
                </a:lnTo>
                <a:cubicBezTo>
                  <a:pt x="98354" y="208850"/>
                  <a:pt x="108802" y="203800"/>
                  <a:pt x="122132" y="202718"/>
                </a:cubicBezTo>
                <a:cubicBezTo>
                  <a:pt x="131499" y="201636"/>
                  <a:pt x="139785" y="202718"/>
                  <a:pt x="145550" y="203800"/>
                </a:cubicBezTo>
                <a:lnTo>
                  <a:pt x="145550" y="105327"/>
                </a:lnTo>
                <a:cubicBezTo>
                  <a:pt x="145550" y="97031"/>
                  <a:pt x="153836" y="89816"/>
                  <a:pt x="163563" y="89816"/>
                </a:cubicBezTo>
                <a:cubicBezTo>
                  <a:pt x="173290" y="89816"/>
                  <a:pt x="181216" y="97031"/>
                  <a:pt x="181216" y="105327"/>
                </a:cubicBezTo>
                <a:lnTo>
                  <a:pt x="181216" y="147890"/>
                </a:lnTo>
                <a:cubicBezTo>
                  <a:pt x="187701" y="145366"/>
                  <a:pt x="195627" y="146808"/>
                  <a:pt x="201031" y="151137"/>
                </a:cubicBezTo>
                <a:cubicBezTo>
                  <a:pt x="203913" y="149333"/>
                  <a:pt x="207156" y="148612"/>
                  <a:pt x="210758" y="148612"/>
                </a:cubicBezTo>
                <a:cubicBezTo>
                  <a:pt x="217964" y="148612"/>
                  <a:pt x="224449" y="152940"/>
                  <a:pt x="227691" y="159072"/>
                </a:cubicBezTo>
                <a:cubicBezTo>
                  <a:pt x="229132" y="158712"/>
                  <a:pt x="230933" y="158351"/>
                  <a:pt x="232375" y="158351"/>
                </a:cubicBezTo>
                <a:cubicBezTo>
                  <a:pt x="242102" y="158351"/>
                  <a:pt x="250388" y="165926"/>
                  <a:pt x="251469" y="176026"/>
                </a:cubicBezTo>
                <a:cubicBezTo>
                  <a:pt x="251469" y="176026"/>
                  <a:pt x="251469" y="176747"/>
                  <a:pt x="251469" y="177108"/>
                </a:cubicBezTo>
                <a:lnTo>
                  <a:pt x="251469" y="215704"/>
                </a:lnTo>
                <a:lnTo>
                  <a:pt x="269482" y="215704"/>
                </a:lnTo>
                <a:cubicBezTo>
                  <a:pt x="279570" y="215704"/>
                  <a:pt x="287496" y="207768"/>
                  <a:pt x="287496" y="197668"/>
                </a:cubicBezTo>
                <a:lnTo>
                  <a:pt x="287496" y="27053"/>
                </a:lnTo>
                <a:cubicBezTo>
                  <a:pt x="287496" y="16953"/>
                  <a:pt x="279570" y="9018"/>
                  <a:pt x="269482" y="9018"/>
                </a:cubicBezTo>
                <a:lnTo>
                  <a:pt x="251469" y="9018"/>
                </a:lnTo>
                <a:lnTo>
                  <a:pt x="251469" y="148251"/>
                </a:lnTo>
                <a:cubicBezTo>
                  <a:pt x="251469" y="150776"/>
                  <a:pt x="249668" y="152940"/>
                  <a:pt x="247146" y="152940"/>
                </a:cubicBezTo>
                <a:cubicBezTo>
                  <a:pt x="244624" y="152940"/>
                  <a:pt x="242822" y="150776"/>
                  <a:pt x="242822" y="148251"/>
                </a:cubicBezTo>
                <a:lnTo>
                  <a:pt x="242822" y="9018"/>
                </a:lnTo>
                <a:lnTo>
                  <a:pt x="54040" y="9018"/>
                </a:lnTo>
                <a:close/>
                <a:moveTo>
                  <a:pt x="27020" y="9018"/>
                </a:moveTo>
                <a:cubicBezTo>
                  <a:pt x="16932" y="9018"/>
                  <a:pt x="9007" y="16953"/>
                  <a:pt x="9007" y="27053"/>
                </a:cubicBezTo>
                <a:lnTo>
                  <a:pt x="9007" y="197668"/>
                </a:lnTo>
                <a:cubicBezTo>
                  <a:pt x="9007" y="207768"/>
                  <a:pt x="16932" y="215704"/>
                  <a:pt x="27020" y="215704"/>
                </a:cubicBezTo>
                <a:lnTo>
                  <a:pt x="45034" y="215704"/>
                </a:lnTo>
                <a:lnTo>
                  <a:pt x="45034" y="9018"/>
                </a:lnTo>
                <a:lnTo>
                  <a:pt x="27020" y="9018"/>
                </a:lnTo>
                <a:close/>
                <a:moveTo>
                  <a:pt x="27020" y="0"/>
                </a:moveTo>
                <a:lnTo>
                  <a:pt x="269482" y="0"/>
                </a:lnTo>
                <a:cubicBezTo>
                  <a:pt x="284614" y="0"/>
                  <a:pt x="296503" y="11903"/>
                  <a:pt x="296503" y="27053"/>
                </a:cubicBezTo>
                <a:lnTo>
                  <a:pt x="296503" y="197668"/>
                </a:lnTo>
                <a:cubicBezTo>
                  <a:pt x="296503" y="212457"/>
                  <a:pt x="284614" y="224721"/>
                  <a:pt x="269482" y="224721"/>
                </a:cubicBezTo>
                <a:lnTo>
                  <a:pt x="251469" y="224721"/>
                </a:lnTo>
                <a:lnTo>
                  <a:pt x="251469" y="292174"/>
                </a:lnTo>
                <a:cubicBezTo>
                  <a:pt x="251469" y="294699"/>
                  <a:pt x="249668" y="296502"/>
                  <a:pt x="247146" y="296502"/>
                </a:cubicBezTo>
                <a:lnTo>
                  <a:pt x="175812" y="296502"/>
                </a:lnTo>
                <a:cubicBezTo>
                  <a:pt x="173290" y="296502"/>
                  <a:pt x="171129" y="294699"/>
                  <a:pt x="171129" y="292174"/>
                </a:cubicBezTo>
                <a:lnTo>
                  <a:pt x="171129" y="271974"/>
                </a:lnTo>
                <a:cubicBezTo>
                  <a:pt x="165725" y="269810"/>
                  <a:pt x="159960" y="265121"/>
                  <a:pt x="152755" y="259349"/>
                </a:cubicBezTo>
                <a:cubicBezTo>
                  <a:pt x="143748" y="252135"/>
                  <a:pt x="134021" y="244200"/>
                  <a:pt x="123933" y="240953"/>
                </a:cubicBezTo>
                <a:cubicBezTo>
                  <a:pt x="119610" y="239510"/>
                  <a:pt x="105199" y="241314"/>
                  <a:pt x="96553" y="243117"/>
                </a:cubicBezTo>
                <a:cubicBezTo>
                  <a:pt x="94751" y="243478"/>
                  <a:pt x="92950" y="242757"/>
                  <a:pt x="91869" y="240953"/>
                </a:cubicBezTo>
                <a:cubicBezTo>
                  <a:pt x="91509" y="240232"/>
                  <a:pt x="89347" y="235903"/>
                  <a:pt x="89708" y="225803"/>
                </a:cubicBezTo>
                <a:cubicBezTo>
                  <a:pt x="89708" y="225443"/>
                  <a:pt x="89708" y="225082"/>
                  <a:pt x="89708" y="224721"/>
                </a:cubicBezTo>
                <a:lnTo>
                  <a:pt x="27020" y="224721"/>
                </a:lnTo>
                <a:cubicBezTo>
                  <a:pt x="12249" y="224721"/>
                  <a:pt x="0" y="212457"/>
                  <a:pt x="0" y="197668"/>
                </a:cubicBezTo>
                <a:lnTo>
                  <a:pt x="0" y="27053"/>
                </a:lnTo>
                <a:cubicBezTo>
                  <a:pt x="0" y="11903"/>
                  <a:pt x="12249" y="0"/>
                  <a:pt x="27020" y="0"/>
                </a:cubicBezTo>
                <a:close/>
              </a:path>
            </a:pathLst>
          </a:custGeom>
          <a:solidFill>
            <a:schemeClr val="bg1"/>
          </a:solidFill>
          <a:ln>
            <a:noFill/>
          </a:ln>
          <a:effectLst/>
        </p:spPr>
        <p:txBody>
          <a:bodyPr anchor="ctr"/>
          <a:lstStyle/>
          <a:p>
            <a:endParaRPr lang="en-US" sz="900" dirty="0">
              <a:latin typeface="Lato Light" panose="020F0502020204030203" pitchFamily="34" charset="0"/>
            </a:endParaRPr>
          </a:p>
        </p:txBody>
      </p:sp>
      <p:sp>
        <p:nvSpPr>
          <p:cNvPr id="84" name="Freeform 227">
            <a:extLst>
              <a:ext uri="{FF2B5EF4-FFF2-40B4-BE49-F238E27FC236}">
                <a16:creationId xmlns:a16="http://schemas.microsoft.com/office/drawing/2014/main" id="{A6E0A100-B4F4-4942-A84E-CCAB66F2DC16}"/>
              </a:ext>
            </a:extLst>
          </p:cNvPr>
          <p:cNvSpPr>
            <a:spLocks noChangeArrowheads="1"/>
          </p:cNvSpPr>
          <p:nvPr/>
        </p:nvSpPr>
        <p:spPr bwMode="auto">
          <a:xfrm>
            <a:off x="2409953" y="4476849"/>
            <a:ext cx="153296" cy="158319"/>
          </a:xfrm>
          <a:custGeom>
            <a:avLst/>
            <a:gdLst>
              <a:gd name="T0" fmla="*/ 0 w 278"/>
              <a:gd name="T1" fmla="*/ 140 h 279"/>
              <a:gd name="T2" fmla="*/ 0 w 278"/>
              <a:gd name="T3" fmla="*/ 140 h 279"/>
              <a:gd name="T4" fmla="*/ 139 w 278"/>
              <a:gd name="T5" fmla="*/ 0 h 279"/>
              <a:gd name="T6" fmla="*/ 139 w 278"/>
              <a:gd name="T7" fmla="*/ 0 h 279"/>
              <a:gd name="T8" fmla="*/ 277 w 278"/>
              <a:gd name="T9" fmla="*/ 140 h 279"/>
              <a:gd name="T10" fmla="*/ 277 w 278"/>
              <a:gd name="T11" fmla="*/ 140 h 279"/>
              <a:gd name="T12" fmla="*/ 139 w 278"/>
              <a:gd name="T13" fmla="*/ 278 h 279"/>
              <a:gd name="T14" fmla="*/ 139 w 278"/>
              <a:gd name="T15" fmla="*/ 278 h 279"/>
              <a:gd name="T16" fmla="*/ 0 w 278"/>
              <a:gd name="T17" fmla="*/ 140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79">
                <a:moveTo>
                  <a:pt x="0" y="140"/>
                </a:moveTo>
                <a:lnTo>
                  <a:pt x="0" y="140"/>
                </a:lnTo>
                <a:cubicBezTo>
                  <a:pt x="0" y="63"/>
                  <a:pt x="62" y="0"/>
                  <a:pt x="139" y="0"/>
                </a:cubicBezTo>
                <a:lnTo>
                  <a:pt x="139" y="0"/>
                </a:lnTo>
                <a:cubicBezTo>
                  <a:pt x="214" y="0"/>
                  <a:pt x="277" y="63"/>
                  <a:pt x="277" y="140"/>
                </a:cubicBezTo>
                <a:lnTo>
                  <a:pt x="277" y="140"/>
                </a:lnTo>
                <a:cubicBezTo>
                  <a:pt x="277" y="216"/>
                  <a:pt x="214" y="278"/>
                  <a:pt x="139" y="278"/>
                </a:cubicBezTo>
                <a:lnTo>
                  <a:pt x="139" y="278"/>
                </a:lnTo>
                <a:cubicBezTo>
                  <a:pt x="62" y="278"/>
                  <a:pt x="0" y="216"/>
                  <a:pt x="0" y="140"/>
                </a:cubicBezTo>
              </a:path>
            </a:pathLst>
          </a:custGeom>
          <a:solidFill>
            <a:schemeClr val="accent5"/>
          </a:solidFill>
          <a:ln>
            <a:noFill/>
          </a:ln>
          <a:effectLst/>
        </p:spPr>
        <p:txBody>
          <a:bodyPr wrap="none" anchor="ctr"/>
          <a:lstStyle/>
          <a:p>
            <a:endParaRPr lang="en-US" sz="3265" dirty="0">
              <a:latin typeface="Lato Light" panose="020F0502020204030203" pitchFamily="34" charset="0"/>
            </a:endParaRPr>
          </a:p>
        </p:txBody>
      </p:sp>
    </p:spTree>
    <p:extLst>
      <p:ext uri="{BB962C8B-B14F-4D97-AF65-F5344CB8AC3E}">
        <p14:creationId xmlns:p14="http://schemas.microsoft.com/office/powerpoint/2010/main" val="519952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a:extLst>
              <a:ext uri="{FF2B5EF4-FFF2-40B4-BE49-F238E27FC236}">
                <a16:creationId xmlns:a16="http://schemas.microsoft.com/office/drawing/2014/main" id="{39BE18FE-F419-DE4A-DB40-0492FF5EBF68}"/>
              </a:ext>
            </a:extLst>
          </p:cNvPr>
          <p:cNvSpPr txBox="1"/>
          <p:nvPr/>
        </p:nvSpPr>
        <p:spPr>
          <a:xfrm>
            <a:off x="190524" y="189757"/>
            <a:ext cx="7009120" cy="581698"/>
          </a:xfrm>
          <a:prstGeom prst="rect">
            <a:avLst/>
          </a:prstGeom>
        </p:spPr>
        <p:txBody>
          <a:bodyPr vert="horz" wrap="square" lIns="0" tIns="0" rIns="0" bIns="0" rtlCol="0" anchor="t" anchorCtr="0">
            <a:spAutoFit/>
          </a:bodyPr>
          <a:lstStyle>
            <a:lvl1pPr indent="0">
              <a:lnSpc>
                <a:spcPct val="90000"/>
              </a:lnSpc>
              <a:spcBef>
                <a:spcPct val="0"/>
              </a:spcBef>
              <a:spcAft>
                <a:spcPts val="0"/>
              </a:spcAft>
              <a:buNone/>
              <a:defRPr sz="2400" b="1" i="0" u="none" spc="0">
                <a:solidFill>
                  <a:schemeClr val="tx2"/>
                </a:solidFill>
                <a:latin typeface="+mj-lt"/>
                <a:ea typeface="+mj-ea"/>
                <a:cs typeface="+mj-cs"/>
                <a:sym typeface="+mj-lt"/>
              </a:defRPr>
            </a:lvl1pPr>
          </a:lstStyle>
          <a:p>
            <a:pPr lvl="0">
              <a:defRPr/>
            </a:pPr>
            <a:r>
              <a:rPr lang="en-US" kern="0" dirty="0">
                <a:solidFill>
                  <a:srgbClr val="97144D"/>
                </a:solidFill>
              </a:rPr>
              <a:t>Future compatible organization powered by: </a:t>
            </a:r>
          </a:p>
          <a:p>
            <a:pPr lvl="0">
              <a:defRPr/>
            </a:pPr>
            <a:r>
              <a:rPr lang="en-US" sz="1800" b="0" i="1" kern="0" dirty="0">
                <a:solidFill>
                  <a:schemeClr val="accent5">
                    <a:lumMod val="75000"/>
                  </a:schemeClr>
                </a:solidFill>
                <a:latin typeface="+mn-lt"/>
              </a:rPr>
              <a:t>Data </a:t>
            </a:r>
            <a:r>
              <a:rPr kumimoji="0" lang="en-US" sz="1800" b="0" i="1" strike="noStrike" kern="0" cap="none" spc="0" normalizeH="0" baseline="0" noProof="0" dirty="0">
                <a:ln>
                  <a:noFill/>
                </a:ln>
                <a:solidFill>
                  <a:schemeClr val="accent5">
                    <a:lumMod val="75000"/>
                  </a:schemeClr>
                </a:solidFill>
                <a:effectLst/>
                <a:uLnTx/>
                <a:uFillTx/>
                <a:latin typeface="+mn-lt"/>
                <a:ea typeface="+mj-ea"/>
                <a:cs typeface="+mj-cs"/>
                <a:sym typeface="+mj-lt"/>
              </a:rPr>
              <a:t>Science ,Tech &amp; Digital</a:t>
            </a:r>
          </a:p>
        </p:txBody>
      </p:sp>
      <p:sp>
        <p:nvSpPr>
          <p:cNvPr id="45" name="TextBox 44">
            <a:extLst>
              <a:ext uri="{FF2B5EF4-FFF2-40B4-BE49-F238E27FC236}">
                <a16:creationId xmlns:a16="http://schemas.microsoft.com/office/drawing/2014/main" id="{7115D20D-EDE0-4EE8-81BE-3E2FC00D2EA3}"/>
              </a:ext>
            </a:extLst>
          </p:cNvPr>
          <p:cNvSpPr txBox="1"/>
          <p:nvPr/>
        </p:nvSpPr>
        <p:spPr>
          <a:xfrm>
            <a:off x="812026" y="3727685"/>
            <a:ext cx="444353" cy="400110"/>
          </a:xfrm>
          <a:prstGeom prst="rect">
            <a:avLst/>
          </a:prstGeom>
          <a:noFill/>
        </p:spPr>
        <p:txBody>
          <a:bodyPr wrap="none" rtlCol="0">
            <a:spAutoFit/>
          </a:bodyPr>
          <a:lstStyle/>
          <a:p>
            <a:pPr algn="ctr">
              <a:defRPr/>
            </a:pPr>
            <a:r>
              <a:rPr lang="en-US" sz="2000" b="1" dirty="0">
                <a:solidFill>
                  <a:srgbClr val="FFFFFF"/>
                </a:solidFill>
                <a:latin typeface="Calibri" panose="020F0502020204030204" pitchFamily="34" charset="0"/>
                <a:cs typeface="Calibri" panose="020F0502020204030204" pitchFamily="34" charset="0"/>
              </a:rPr>
              <a:t>02</a:t>
            </a:r>
            <a:endParaRPr lang="en-IN" sz="2000" dirty="0">
              <a:solidFill>
                <a:srgbClr val="FFFFFF"/>
              </a:solidFill>
              <a:latin typeface="Calibri" panose="020F0502020204030204" pitchFamily="34" charset="0"/>
              <a:cs typeface="Calibri" panose="020F0502020204030204" pitchFamily="34" charset="0"/>
            </a:endParaRPr>
          </a:p>
        </p:txBody>
      </p:sp>
      <p:sp>
        <p:nvSpPr>
          <p:cNvPr id="46" name="TextBox 45">
            <a:extLst>
              <a:ext uri="{FF2B5EF4-FFF2-40B4-BE49-F238E27FC236}">
                <a16:creationId xmlns:a16="http://schemas.microsoft.com/office/drawing/2014/main" id="{18318ADB-E555-FFC9-67D3-7354664506A8}"/>
              </a:ext>
            </a:extLst>
          </p:cNvPr>
          <p:cNvSpPr txBox="1"/>
          <p:nvPr/>
        </p:nvSpPr>
        <p:spPr>
          <a:xfrm>
            <a:off x="885589" y="3372718"/>
            <a:ext cx="1397819" cy="369332"/>
          </a:xfrm>
          <a:prstGeom prst="rect">
            <a:avLst/>
          </a:prstGeom>
          <a:noFill/>
        </p:spPr>
        <p:txBody>
          <a:bodyPr wrap="none" rtlCol="0" anchor="ctr">
            <a:spAutoFit/>
          </a:bodyPr>
          <a:lstStyle/>
          <a:p>
            <a:pPr algn="ctr"/>
            <a:r>
              <a:rPr lang="en-US" b="1" spc="-145" dirty="0">
                <a:solidFill>
                  <a:prstClr val="white"/>
                </a:solidFill>
                <a:ea typeface="Source Sans Pro" panose="020B0503030403020204" pitchFamily="34" charset="0"/>
              </a:rPr>
              <a:t>Data Science</a:t>
            </a:r>
          </a:p>
        </p:txBody>
      </p:sp>
      <p:sp>
        <p:nvSpPr>
          <p:cNvPr id="47" name="TextBox 46">
            <a:extLst>
              <a:ext uri="{FF2B5EF4-FFF2-40B4-BE49-F238E27FC236}">
                <a16:creationId xmlns:a16="http://schemas.microsoft.com/office/drawing/2014/main" id="{4A4C5ED6-58E9-3ED1-397D-BB6F8B159378}"/>
              </a:ext>
            </a:extLst>
          </p:cNvPr>
          <p:cNvSpPr txBox="1"/>
          <p:nvPr/>
        </p:nvSpPr>
        <p:spPr>
          <a:xfrm>
            <a:off x="366203" y="4843783"/>
            <a:ext cx="1276823" cy="369332"/>
          </a:xfrm>
          <a:prstGeom prst="rect">
            <a:avLst/>
          </a:prstGeom>
          <a:noFill/>
        </p:spPr>
        <p:txBody>
          <a:bodyPr wrap="none" rtlCol="0" anchor="ctr">
            <a:spAutoFit/>
          </a:bodyPr>
          <a:lstStyle>
            <a:defPPr>
              <a:defRPr lang="en-US"/>
            </a:defPPr>
            <a:lvl1pPr algn="ctr">
              <a:defRPr b="1" spc="-145">
                <a:solidFill>
                  <a:schemeClr val="bg1"/>
                </a:solidFill>
                <a:ea typeface="Source Sans Pro" panose="020B0503030403020204" pitchFamily="34"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145" normalizeH="0" baseline="0" noProof="0" dirty="0">
                <a:ln>
                  <a:noFill/>
                </a:ln>
                <a:solidFill>
                  <a:prstClr val="white"/>
                </a:solidFill>
                <a:effectLst/>
                <a:uLnTx/>
                <a:uFillTx/>
                <a:ea typeface="Source Sans Pro" panose="020B0503030403020204" pitchFamily="34" charset="0"/>
              </a:rPr>
              <a:t>Technology</a:t>
            </a:r>
          </a:p>
        </p:txBody>
      </p:sp>
      <p:sp>
        <p:nvSpPr>
          <p:cNvPr id="48" name="TextBox 47">
            <a:extLst>
              <a:ext uri="{FF2B5EF4-FFF2-40B4-BE49-F238E27FC236}">
                <a16:creationId xmlns:a16="http://schemas.microsoft.com/office/drawing/2014/main" id="{A924DA0C-9663-C5DF-59D1-6BC5301018F9}"/>
              </a:ext>
            </a:extLst>
          </p:cNvPr>
          <p:cNvSpPr txBox="1"/>
          <p:nvPr/>
        </p:nvSpPr>
        <p:spPr>
          <a:xfrm>
            <a:off x="1891674" y="4857499"/>
            <a:ext cx="759823" cy="369332"/>
          </a:xfrm>
          <a:prstGeom prst="rect">
            <a:avLst/>
          </a:prstGeom>
          <a:noFill/>
        </p:spPr>
        <p:txBody>
          <a:bodyPr wrap="none" rtlCol="0" anchor="ctr">
            <a:spAutoFit/>
          </a:bodyPr>
          <a:lstStyle>
            <a:defPPr>
              <a:defRPr lang="en-US"/>
            </a:defPPr>
            <a:lvl1pPr algn="ctr">
              <a:defRPr b="1" spc="-145">
                <a:solidFill>
                  <a:schemeClr val="bg1"/>
                </a:solidFill>
                <a:ea typeface="Source Sans Pro" panose="020B0503030403020204" pitchFamily="34"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145" normalizeH="0" baseline="0" noProof="0" dirty="0">
                <a:ln>
                  <a:noFill/>
                </a:ln>
                <a:solidFill>
                  <a:prstClr val="white"/>
                </a:solidFill>
                <a:effectLst/>
                <a:uLnTx/>
                <a:uFillTx/>
                <a:ea typeface="Source Sans Pro" panose="020B0503030403020204" pitchFamily="34" charset="0"/>
              </a:rPr>
              <a:t>Digital</a:t>
            </a:r>
          </a:p>
        </p:txBody>
      </p:sp>
      <p:grpSp>
        <p:nvGrpSpPr>
          <p:cNvPr id="49" name="Group 48">
            <a:extLst>
              <a:ext uri="{FF2B5EF4-FFF2-40B4-BE49-F238E27FC236}">
                <a16:creationId xmlns:a16="http://schemas.microsoft.com/office/drawing/2014/main" id="{FC2DE3B6-4A2A-9159-43EC-BED8BAFD2BBC}"/>
              </a:ext>
            </a:extLst>
          </p:cNvPr>
          <p:cNvGrpSpPr/>
          <p:nvPr/>
        </p:nvGrpSpPr>
        <p:grpSpPr>
          <a:xfrm>
            <a:off x="375436" y="1613014"/>
            <a:ext cx="5854558" cy="4612427"/>
            <a:chOff x="163935" y="1275148"/>
            <a:chExt cx="5854558" cy="4612427"/>
          </a:xfrm>
        </p:grpSpPr>
        <p:cxnSp>
          <p:nvCxnSpPr>
            <p:cNvPr id="50" name="Straight Connector 49">
              <a:extLst>
                <a:ext uri="{FF2B5EF4-FFF2-40B4-BE49-F238E27FC236}">
                  <a16:creationId xmlns:a16="http://schemas.microsoft.com/office/drawing/2014/main" id="{56A8FC22-9BB7-8947-FC68-139E6FC41809}"/>
                </a:ext>
              </a:extLst>
            </p:cNvPr>
            <p:cNvCxnSpPr>
              <a:cxnSpLocks/>
            </p:cNvCxnSpPr>
            <p:nvPr/>
          </p:nvCxnSpPr>
          <p:spPr>
            <a:xfrm>
              <a:off x="3703164" y="3219644"/>
              <a:ext cx="2315329" cy="21255"/>
            </a:xfrm>
            <a:prstGeom prst="line">
              <a:avLst/>
            </a:prstGeom>
            <a:noFill/>
            <a:ln w="9525" cap="rnd" cmpd="sng" algn="ctr">
              <a:solidFill>
                <a:srgbClr val="6E6F73"/>
              </a:solidFill>
              <a:prstDash val="solid"/>
              <a:round/>
              <a:tailEnd type="oval"/>
            </a:ln>
            <a:effectLst/>
          </p:spPr>
        </p:cxnSp>
        <p:sp>
          <p:nvSpPr>
            <p:cNvPr id="51" name="TextBox 50">
              <a:extLst>
                <a:ext uri="{FF2B5EF4-FFF2-40B4-BE49-F238E27FC236}">
                  <a16:creationId xmlns:a16="http://schemas.microsoft.com/office/drawing/2014/main" id="{CB4934C5-B132-B087-63D6-138B9C82351F}"/>
                </a:ext>
              </a:extLst>
            </p:cNvPr>
            <p:cNvSpPr txBox="1"/>
            <p:nvPr/>
          </p:nvSpPr>
          <p:spPr>
            <a:xfrm>
              <a:off x="4055935" y="2554368"/>
              <a:ext cx="1910861" cy="633915"/>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Arial" panose="020B0604020202020204"/>
                  <a:ea typeface="+mn-ea"/>
                  <a:cs typeface="+mn-cs"/>
                </a:rPr>
                <a:t>Reputation</a:t>
              </a:r>
              <a:br>
                <a:rPr kumimoji="0" lang="en-US" sz="1400" b="0" i="0" u="none" strike="noStrike" kern="0" cap="none" spc="0" normalizeH="0" baseline="0" noProof="0" dirty="0">
                  <a:ln>
                    <a:noFill/>
                  </a:ln>
                  <a:solidFill>
                    <a:prstClr val="black"/>
                  </a:solidFill>
                  <a:effectLst/>
                  <a:uLnTx/>
                  <a:uFillTx/>
                  <a:latin typeface="Arial" panose="020B0604020202020204"/>
                  <a:ea typeface="+mn-ea"/>
                  <a:cs typeface="+mn-cs"/>
                </a:rPr>
              </a:br>
              <a:r>
                <a:rPr kumimoji="0" lang="en-US" sz="1400" b="0" i="0" u="none" strike="noStrike" kern="0" cap="none" spc="0" normalizeH="0" baseline="0" noProof="0" dirty="0">
                  <a:ln>
                    <a:noFill/>
                  </a:ln>
                  <a:solidFill>
                    <a:prstClr val="black"/>
                  </a:solidFill>
                  <a:effectLst/>
                  <a:uLnTx/>
                  <a:uFillTx/>
                  <a:latin typeface="Arial" panose="020B0604020202020204"/>
                  <a:ea typeface="+mn-ea"/>
                  <a:cs typeface="+mn-cs"/>
                </a:rPr>
                <a:t>Risk Management</a:t>
              </a:r>
            </a:p>
          </p:txBody>
        </p:sp>
        <p:sp>
          <p:nvSpPr>
            <p:cNvPr id="52" name="TextBox 51">
              <a:extLst>
                <a:ext uri="{FF2B5EF4-FFF2-40B4-BE49-F238E27FC236}">
                  <a16:creationId xmlns:a16="http://schemas.microsoft.com/office/drawing/2014/main" id="{03250511-A5C6-AD7D-2097-F746868606EA}"/>
                </a:ext>
              </a:extLst>
            </p:cNvPr>
            <p:cNvSpPr txBox="1"/>
            <p:nvPr/>
          </p:nvSpPr>
          <p:spPr>
            <a:xfrm rot="5759952" flipH="1" flipV="1">
              <a:off x="-671303" y="2110386"/>
              <a:ext cx="4612427" cy="2941951"/>
            </a:xfrm>
            <a:prstGeom prst="rect">
              <a:avLst/>
            </a:prstGeom>
            <a:noFill/>
            <a:ln w="9525" cap="rnd" cmpd="sng" algn="ctr">
              <a:noFill/>
              <a:prstDash val="solid"/>
              <a:round/>
            </a:ln>
            <a:effectLst/>
            <a:extLst>
              <a:ext uri="{909E8E84-426E-40DD-AFC4-6F175D3DCCD1}">
                <a14:hiddenFill xmlns:a14="http://schemas.microsoft.com/office/drawing/2010/main">
                  <a:solidFill>
                    <a:schemeClr val="bg1">
                      <a:lumMod val="75000"/>
                    </a:schemeClr>
                  </a:solidFill>
                </a14:hiddenFill>
              </a:ext>
            </a:extLst>
          </p:spPr>
          <p:txBody>
            <a:bodyPr rot="0" spcFirstLastPara="0" vertOverflow="overflow" horzOverflow="overflow" vert="horz" wrap="none" lIns="0" tIns="0" rIns="0" bIns="0" numCol="1" spcCol="0" rtlCol="0" fromWordArt="0" anchor="ctr" anchorCtr="0" forceAA="0" compatLnSpc="1">
              <a:prstTxWarp prst="textArchUp">
                <a:avLst>
                  <a:gd name="adj" fmla="val 8041236"/>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Arial" panose="020B0604020202020204"/>
                  <a:ea typeface="+mn-ea"/>
                  <a:cs typeface="+mn-cs"/>
                </a:rPr>
                <a:t>Debt Management to Relationship Management</a:t>
              </a:r>
            </a:p>
          </p:txBody>
        </p:sp>
        <p:grpSp>
          <p:nvGrpSpPr>
            <p:cNvPr id="79" name="Group 78">
              <a:extLst>
                <a:ext uri="{FF2B5EF4-FFF2-40B4-BE49-F238E27FC236}">
                  <a16:creationId xmlns:a16="http://schemas.microsoft.com/office/drawing/2014/main" id="{6BA7BAB1-07BD-72D3-F2B3-2A36C45C1D54}"/>
                </a:ext>
              </a:extLst>
            </p:cNvPr>
            <p:cNvGrpSpPr/>
            <p:nvPr/>
          </p:nvGrpSpPr>
          <p:grpSpPr>
            <a:xfrm>
              <a:off x="266684" y="1531957"/>
              <a:ext cx="3805748" cy="3591435"/>
              <a:chOff x="3714508" y="2484966"/>
              <a:chExt cx="4145685" cy="3728027"/>
            </a:xfrm>
          </p:grpSpPr>
          <p:sp>
            <p:nvSpPr>
              <p:cNvPr id="80" name="TextBox 79">
                <a:extLst>
                  <a:ext uri="{FF2B5EF4-FFF2-40B4-BE49-F238E27FC236}">
                    <a16:creationId xmlns:a16="http://schemas.microsoft.com/office/drawing/2014/main" id="{028E8923-8631-1F5C-B745-D548ED23DF6F}"/>
                  </a:ext>
                </a:extLst>
              </p:cNvPr>
              <p:cNvSpPr txBox="1"/>
              <p:nvPr/>
            </p:nvSpPr>
            <p:spPr>
              <a:xfrm>
                <a:off x="4285002" y="5000819"/>
                <a:ext cx="1133237" cy="351430"/>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145" normalizeH="0" baseline="0" noProof="0" dirty="0">
                    <a:ln>
                      <a:noFill/>
                    </a:ln>
                    <a:solidFill>
                      <a:srgbClr val="97144D"/>
                    </a:solidFill>
                    <a:effectLst/>
                    <a:uLnTx/>
                    <a:uFillTx/>
                    <a:ea typeface="Source Sans Pro" panose="020B0503030403020204" pitchFamily="34" charset="0"/>
                  </a:rPr>
                  <a:t>Digital</a:t>
                </a:r>
              </a:p>
            </p:txBody>
          </p:sp>
          <p:sp>
            <p:nvSpPr>
              <p:cNvPr id="81" name="TextBox 80">
                <a:extLst>
                  <a:ext uri="{FF2B5EF4-FFF2-40B4-BE49-F238E27FC236}">
                    <a16:creationId xmlns:a16="http://schemas.microsoft.com/office/drawing/2014/main" id="{5EFAEF0B-5AA7-54D1-C8C0-753B657B4C4B}"/>
                  </a:ext>
                </a:extLst>
              </p:cNvPr>
              <p:cNvSpPr txBox="1"/>
              <p:nvPr/>
            </p:nvSpPr>
            <p:spPr>
              <a:xfrm>
                <a:off x="6220985" y="5064570"/>
                <a:ext cx="1639208" cy="351430"/>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145" normalizeH="0" baseline="0" noProof="0" dirty="0">
                    <a:ln>
                      <a:noFill/>
                    </a:ln>
                    <a:solidFill>
                      <a:srgbClr val="97144D"/>
                    </a:solidFill>
                    <a:effectLst/>
                    <a:uLnTx/>
                    <a:uFillTx/>
                    <a:ea typeface="Source Sans Pro" panose="020B0503030403020204" pitchFamily="34" charset="0"/>
                  </a:rPr>
                  <a:t>Technology</a:t>
                </a:r>
              </a:p>
            </p:txBody>
          </p:sp>
          <p:sp>
            <p:nvSpPr>
              <p:cNvPr id="82" name="TextBox 81">
                <a:extLst>
                  <a:ext uri="{FF2B5EF4-FFF2-40B4-BE49-F238E27FC236}">
                    <a16:creationId xmlns:a16="http://schemas.microsoft.com/office/drawing/2014/main" id="{048D6F1A-8933-07F2-B371-0B36A28B85E4}"/>
                  </a:ext>
                </a:extLst>
              </p:cNvPr>
              <p:cNvSpPr txBox="1"/>
              <p:nvPr/>
            </p:nvSpPr>
            <p:spPr>
              <a:xfrm>
                <a:off x="3714508" y="3267391"/>
                <a:ext cx="2165211" cy="351430"/>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145" normalizeH="0" baseline="0" noProof="0" dirty="0">
                    <a:ln>
                      <a:noFill/>
                    </a:ln>
                    <a:solidFill>
                      <a:srgbClr val="97144D"/>
                    </a:solidFill>
                    <a:effectLst/>
                    <a:uLnTx/>
                    <a:uFillTx/>
                    <a:ea typeface="Source Sans Pro" panose="020B0503030403020204" pitchFamily="34" charset="0"/>
                  </a:rPr>
                  <a:t>Data Science</a:t>
                </a:r>
              </a:p>
            </p:txBody>
          </p:sp>
          <p:sp>
            <p:nvSpPr>
              <p:cNvPr id="83" name="Donut 27">
                <a:extLst>
                  <a:ext uri="{FF2B5EF4-FFF2-40B4-BE49-F238E27FC236}">
                    <a16:creationId xmlns:a16="http://schemas.microsoft.com/office/drawing/2014/main" id="{F2E6286D-3CB7-186D-95AB-65073B638CAE}"/>
                  </a:ext>
                </a:extLst>
              </p:cNvPr>
              <p:cNvSpPr/>
              <p:nvPr/>
            </p:nvSpPr>
            <p:spPr>
              <a:xfrm>
                <a:off x="4072416" y="2484966"/>
                <a:ext cx="2388405" cy="2186288"/>
              </a:xfrm>
              <a:prstGeom prst="donut">
                <a:avLst>
                  <a:gd name="adj" fmla="val 4886"/>
                </a:avLst>
              </a:prstGeom>
              <a:solidFill>
                <a:srgbClr val="97144D">
                  <a:lumMod val="75000"/>
                  <a:alpha val="75000"/>
                </a:srgbClr>
              </a:solidFill>
              <a:ln w="12700" cap="flat" cmpd="sng" algn="ctr">
                <a:noFill/>
                <a:prstDash val="solid"/>
                <a:miter lim="800000"/>
              </a:ln>
              <a:effectLst/>
            </p:spPr>
            <p:txBody>
              <a:bodyPr rot="0" spcFirstLastPara="0" vertOverflow="overflow" horzOverflow="overflow" vert="horz" wrap="square" lIns="82929" tIns="41465" rIns="82929" bIns="41465"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dirty="0">
                  <a:ln>
                    <a:noFill/>
                  </a:ln>
                  <a:solidFill>
                    <a:prstClr val="black"/>
                  </a:solidFill>
                  <a:effectLst/>
                  <a:uLnTx/>
                  <a:uFillTx/>
                  <a:latin typeface="Arial" panose="020B0604020202020204"/>
                  <a:ea typeface="+mn-ea"/>
                  <a:cs typeface="+mn-cs"/>
                </a:endParaRPr>
              </a:p>
            </p:txBody>
          </p:sp>
          <p:sp>
            <p:nvSpPr>
              <p:cNvPr id="84" name="Donut 28">
                <a:extLst>
                  <a:ext uri="{FF2B5EF4-FFF2-40B4-BE49-F238E27FC236}">
                    <a16:creationId xmlns:a16="http://schemas.microsoft.com/office/drawing/2014/main" id="{210DB8EA-355B-0C26-F524-51B6E89ECF9F}"/>
                  </a:ext>
                </a:extLst>
              </p:cNvPr>
              <p:cNvSpPr/>
              <p:nvPr/>
            </p:nvSpPr>
            <p:spPr>
              <a:xfrm>
                <a:off x="3989664" y="4026705"/>
                <a:ext cx="2388405" cy="2186288"/>
              </a:xfrm>
              <a:prstGeom prst="donut">
                <a:avLst>
                  <a:gd name="adj" fmla="val 4886"/>
                </a:avLst>
              </a:prstGeom>
              <a:solidFill>
                <a:sysClr val="windowText" lastClr="000000">
                  <a:lumMod val="95000"/>
                  <a:lumOff val="5000"/>
                  <a:alpha val="75000"/>
                </a:sysClr>
              </a:solidFill>
              <a:ln w="12700" cap="flat" cmpd="sng" algn="ctr">
                <a:noFill/>
                <a:prstDash val="solid"/>
                <a:miter lim="800000"/>
              </a:ln>
              <a:effectLst/>
            </p:spPr>
            <p:txBody>
              <a:bodyPr rot="0" spcFirstLastPara="0" vertOverflow="overflow" horzOverflow="overflow" vert="horz" wrap="square" lIns="82929" tIns="41465" rIns="82929" bIns="41465"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97144D"/>
                  </a:solidFill>
                  <a:effectLst/>
                  <a:uLnTx/>
                  <a:uFillTx/>
                  <a:latin typeface="Arial" panose="020B0604020202020204"/>
                  <a:ea typeface="+mn-ea"/>
                  <a:cs typeface="+mn-cs"/>
                </a:endParaRPr>
              </a:p>
            </p:txBody>
          </p:sp>
          <p:sp>
            <p:nvSpPr>
              <p:cNvPr id="85" name="Donut 29">
                <a:extLst>
                  <a:ext uri="{FF2B5EF4-FFF2-40B4-BE49-F238E27FC236}">
                    <a16:creationId xmlns:a16="http://schemas.microsoft.com/office/drawing/2014/main" id="{47FCEF0D-068D-639D-348A-D2F53829BD28}"/>
                  </a:ext>
                </a:extLst>
              </p:cNvPr>
              <p:cNvSpPr/>
              <p:nvPr/>
            </p:nvSpPr>
            <p:spPr>
              <a:xfrm>
                <a:off x="5459349" y="4006405"/>
                <a:ext cx="2388405" cy="2186288"/>
              </a:xfrm>
              <a:prstGeom prst="donut">
                <a:avLst>
                  <a:gd name="adj" fmla="val 4886"/>
                </a:avLst>
              </a:prstGeom>
              <a:solidFill>
                <a:sysClr val="windowText" lastClr="000000">
                  <a:lumMod val="50000"/>
                  <a:lumOff val="50000"/>
                  <a:alpha val="75000"/>
                </a:sysClr>
              </a:solidFill>
              <a:ln w="12700" cap="flat" cmpd="sng" algn="ctr">
                <a:noFill/>
                <a:prstDash val="solid"/>
                <a:miter lim="800000"/>
              </a:ln>
              <a:effectLst/>
            </p:spPr>
            <p:txBody>
              <a:bodyPr rot="0" spcFirstLastPara="0" vertOverflow="overflow" horzOverflow="overflow" vert="horz" wrap="square" lIns="82929" tIns="41465" rIns="82929" bIns="41465"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dirty="0">
                  <a:ln>
                    <a:noFill/>
                  </a:ln>
                  <a:solidFill>
                    <a:prstClr val="black"/>
                  </a:solidFill>
                  <a:effectLst/>
                  <a:uLnTx/>
                  <a:uFillTx/>
                  <a:latin typeface="Arial" panose="020B0604020202020204"/>
                  <a:ea typeface="+mn-ea"/>
                  <a:cs typeface="+mn-cs"/>
                </a:endParaRPr>
              </a:p>
            </p:txBody>
          </p:sp>
        </p:grpSp>
      </p:grpSp>
      <p:grpSp>
        <p:nvGrpSpPr>
          <p:cNvPr id="86" name="Group 85">
            <a:extLst>
              <a:ext uri="{FF2B5EF4-FFF2-40B4-BE49-F238E27FC236}">
                <a16:creationId xmlns:a16="http://schemas.microsoft.com/office/drawing/2014/main" id="{7CE8F196-1DD4-0174-C5DA-9BC4CA2EEE12}"/>
              </a:ext>
            </a:extLst>
          </p:cNvPr>
          <p:cNvGrpSpPr/>
          <p:nvPr/>
        </p:nvGrpSpPr>
        <p:grpSpPr>
          <a:xfrm>
            <a:off x="6346651" y="1168170"/>
            <a:ext cx="5586185" cy="4840400"/>
            <a:chOff x="6111933" y="950104"/>
            <a:chExt cx="5586185" cy="4840400"/>
          </a:xfrm>
        </p:grpSpPr>
        <p:sp>
          <p:nvSpPr>
            <p:cNvPr id="87" name="Freeform 977">
              <a:extLst>
                <a:ext uri="{FF2B5EF4-FFF2-40B4-BE49-F238E27FC236}">
                  <a16:creationId xmlns:a16="http://schemas.microsoft.com/office/drawing/2014/main" id="{5CC92A14-6C5A-C751-5B07-F13C48A1623C}"/>
                </a:ext>
              </a:extLst>
            </p:cNvPr>
            <p:cNvSpPr>
              <a:spLocks noChangeAspect="1" noChangeArrowheads="1"/>
            </p:cNvSpPr>
            <p:nvPr/>
          </p:nvSpPr>
          <p:spPr bwMode="auto">
            <a:xfrm>
              <a:off x="6991178" y="4441444"/>
              <a:ext cx="573336" cy="573336"/>
            </a:xfrm>
            <a:custGeom>
              <a:avLst/>
              <a:gdLst>
                <a:gd name="T0" fmla="*/ 5241994 w 290152"/>
                <a:gd name="T1" fmla="*/ 4332007 h 289934"/>
                <a:gd name="T2" fmla="*/ 5059567 w 290152"/>
                <a:gd name="T3" fmla="*/ 4332007 h 289934"/>
                <a:gd name="T4" fmla="*/ 3506262 w 290152"/>
                <a:gd name="T5" fmla="*/ 4236338 h 289934"/>
                <a:gd name="T6" fmla="*/ 3506262 w 290152"/>
                <a:gd name="T7" fmla="*/ 4420284 h 289934"/>
                <a:gd name="T8" fmla="*/ 3506262 w 290152"/>
                <a:gd name="T9" fmla="*/ 4236338 h 289934"/>
                <a:gd name="T10" fmla="*/ 4378490 w 290152"/>
                <a:gd name="T11" fmla="*/ 3429813 h 289934"/>
                <a:gd name="T12" fmla="*/ 4732468 w 290152"/>
                <a:gd name="T13" fmla="*/ 3818005 h 289934"/>
                <a:gd name="T14" fmla="*/ 4569642 w 290152"/>
                <a:gd name="T15" fmla="*/ 3882705 h 289934"/>
                <a:gd name="T16" fmla="*/ 3996210 w 290152"/>
                <a:gd name="T17" fmla="*/ 3976156 h 289934"/>
                <a:gd name="T18" fmla="*/ 4767852 w 290152"/>
                <a:gd name="T19" fmla="*/ 4680622 h 289934"/>
                <a:gd name="T20" fmla="*/ 4378490 w 290152"/>
                <a:gd name="T21" fmla="*/ 5227007 h 289934"/>
                <a:gd name="T22" fmla="*/ 4208564 w 290152"/>
                <a:gd name="T23" fmla="*/ 5227007 h 289934"/>
                <a:gd name="T24" fmla="*/ 3854601 w 290152"/>
                <a:gd name="T25" fmla="*/ 4838795 h 289934"/>
                <a:gd name="T26" fmla="*/ 4017416 w 290152"/>
                <a:gd name="T27" fmla="*/ 4766931 h 289934"/>
                <a:gd name="T28" fmla="*/ 4590871 w 290152"/>
                <a:gd name="T29" fmla="*/ 4680622 h 289934"/>
                <a:gd name="T30" fmla="*/ 3826264 w 290152"/>
                <a:gd name="T31" fmla="*/ 3976156 h 289934"/>
                <a:gd name="T32" fmla="*/ 4208564 w 290152"/>
                <a:gd name="T33" fmla="*/ 3429813 h 289934"/>
                <a:gd name="T34" fmla="*/ 2195457 w 290152"/>
                <a:gd name="T35" fmla="*/ 3046075 h 289934"/>
                <a:gd name="T36" fmla="*/ 3105844 w 290152"/>
                <a:gd name="T37" fmla="*/ 3913963 h 289934"/>
                <a:gd name="T38" fmla="*/ 4317317 w 290152"/>
                <a:gd name="T39" fmla="*/ 5649788 h 289934"/>
                <a:gd name="T40" fmla="*/ 4317317 w 290152"/>
                <a:gd name="T41" fmla="*/ 3046075 h 289934"/>
                <a:gd name="T42" fmla="*/ 1958860 w 290152"/>
                <a:gd name="T43" fmla="*/ 2865276 h 289934"/>
                <a:gd name="T44" fmla="*/ 5779671 w 290152"/>
                <a:gd name="T45" fmla="*/ 4347942 h 289934"/>
                <a:gd name="T46" fmla="*/ 2854922 w 290152"/>
                <a:gd name="T47" fmla="*/ 4347942 h 289934"/>
                <a:gd name="T48" fmla="*/ 1908707 w 290152"/>
                <a:gd name="T49" fmla="*/ 3024394 h 289934"/>
                <a:gd name="T50" fmla="*/ 1958860 w 290152"/>
                <a:gd name="T51" fmla="*/ 2865276 h 289934"/>
                <a:gd name="T52" fmla="*/ 1968352 w 290152"/>
                <a:gd name="T53" fmla="*/ 1349379 h 289934"/>
                <a:gd name="T54" fmla="*/ 2507095 w 290152"/>
                <a:gd name="T55" fmla="*/ 1233556 h 289934"/>
                <a:gd name="T56" fmla="*/ 768652 w 290152"/>
                <a:gd name="T57" fmla="*/ 10078 h 289934"/>
                <a:gd name="T58" fmla="*/ 890798 w 290152"/>
                <a:gd name="T59" fmla="*/ 89726 h 289934"/>
                <a:gd name="T60" fmla="*/ 1795927 w 290152"/>
                <a:gd name="T61" fmla="*/ 1349379 h 289934"/>
                <a:gd name="T62" fmla="*/ 1831834 w 290152"/>
                <a:gd name="T63" fmla="*/ 17342 h 289934"/>
                <a:gd name="T64" fmla="*/ 2679497 w 290152"/>
                <a:gd name="T65" fmla="*/ 1233556 h 289934"/>
                <a:gd name="T66" fmla="*/ 3132101 w 290152"/>
                <a:gd name="T67" fmla="*/ 1349379 h 289934"/>
                <a:gd name="T68" fmla="*/ 3218262 w 290152"/>
                <a:gd name="T69" fmla="*/ 1429031 h 289934"/>
                <a:gd name="T70" fmla="*/ 2262837 w 290152"/>
                <a:gd name="T71" fmla="*/ 2399078 h 289934"/>
                <a:gd name="T72" fmla="*/ 2040144 w 290152"/>
                <a:gd name="T73" fmla="*/ 2601815 h 289934"/>
                <a:gd name="T74" fmla="*/ 1860560 w 290152"/>
                <a:gd name="T75" fmla="*/ 2601815 h 289934"/>
                <a:gd name="T76" fmla="*/ 1946764 w 290152"/>
                <a:gd name="T77" fmla="*/ 2225350 h 289934"/>
                <a:gd name="T78" fmla="*/ 2816010 w 290152"/>
                <a:gd name="T79" fmla="*/ 1993682 h 289934"/>
                <a:gd name="T80" fmla="*/ 811780 w 290152"/>
                <a:gd name="T81" fmla="*/ 1523112 h 289934"/>
                <a:gd name="T82" fmla="*/ 718362 w 290152"/>
                <a:gd name="T83" fmla="*/ 1429031 h 289934"/>
                <a:gd name="T84" fmla="*/ 172428 w 290152"/>
                <a:gd name="T85" fmla="*/ 1233556 h 289934"/>
                <a:gd name="T86" fmla="*/ 783019 w 290152"/>
                <a:gd name="T87" fmla="*/ 2312217 h 289934"/>
                <a:gd name="T88" fmla="*/ 1321799 w 290152"/>
                <a:gd name="T89" fmla="*/ 5649612 h 289934"/>
                <a:gd name="T90" fmla="*/ 1860560 w 290152"/>
                <a:gd name="T91" fmla="*/ 3427081 h 289934"/>
                <a:gd name="T92" fmla="*/ 2040144 w 290152"/>
                <a:gd name="T93" fmla="*/ 3427081 h 289934"/>
                <a:gd name="T94" fmla="*/ 1321799 w 290152"/>
                <a:gd name="T95" fmla="*/ 5823367 h 289934"/>
                <a:gd name="T96" fmla="*/ 603452 w 290152"/>
                <a:gd name="T97" fmla="*/ 2355683 h 289934"/>
                <a:gd name="T98" fmla="*/ 768652 w 290152"/>
                <a:gd name="T99" fmla="*/ 10078 h 2899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90152" h="289934">
                  <a:moveTo>
                    <a:pt x="258396" y="210919"/>
                  </a:moveTo>
                  <a:cubicBezTo>
                    <a:pt x="260961" y="210919"/>
                    <a:pt x="263159" y="213117"/>
                    <a:pt x="263159" y="215682"/>
                  </a:cubicBezTo>
                  <a:cubicBezTo>
                    <a:pt x="263159" y="218246"/>
                    <a:pt x="260961" y="220078"/>
                    <a:pt x="258396" y="220078"/>
                  </a:cubicBezTo>
                  <a:cubicBezTo>
                    <a:pt x="256198" y="220078"/>
                    <a:pt x="254000" y="218246"/>
                    <a:pt x="254000" y="215682"/>
                  </a:cubicBezTo>
                  <a:cubicBezTo>
                    <a:pt x="254000" y="213117"/>
                    <a:pt x="256198" y="210919"/>
                    <a:pt x="258396" y="210919"/>
                  </a:cubicBezTo>
                  <a:close/>
                  <a:moveTo>
                    <a:pt x="176022" y="210919"/>
                  </a:moveTo>
                  <a:cubicBezTo>
                    <a:pt x="178308" y="210919"/>
                    <a:pt x="180594" y="213117"/>
                    <a:pt x="180594" y="215682"/>
                  </a:cubicBezTo>
                  <a:cubicBezTo>
                    <a:pt x="180594" y="218246"/>
                    <a:pt x="178308" y="220078"/>
                    <a:pt x="176022" y="220078"/>
                  </a:cubicBezTo>
                  <a:cubicBezTo>
                    <a:pt x="173355" y="220078"/>
                    <a:pt x="171450" y="218246"/>
                    <a:pt x="171450" y="215682"/>
                  </a:cubicBezTo>
                  <a:cubicBezTo>
                    <a:pt x="171450" y="213117"/>
                    <a:pt x="173355" y="210919"/>
                    <a:pt x="176022" y="210919"/>
                  </a:cubicBezTo>
                  <a:close/>
                  <a:moveTo>
                    <a:pt x="215544" y="166469"/>
                  </a:moveTo>
                  <a:cubicBezTo>
                    <a:pt x="218032" y="166469"/>
                    <a:pt x="219809" y="168258"/>
                    <a:pt x="219809" y="170764"/>
                  </a:cubicBezTo>
                  <a:lnTo>
                    <a:pt x="219809" y="176490"/>
                  </a:lnTo>
                  <a:cubicBezTo>
                    <a:pt x="227628" y="177922"/>
                    <a:pt x="234381" y="182933"/>
                    <a:pt x="237579" y="190091"/>
                  </a:cubicBezTo>
                  <a:cubicBezTo>
                    <a:pt x="238290" y="192238"/>
                    <a:pt x="237224" y="194744"/>
                    <a:pt x="235092" y="195460"/>
                  </a:cubicBezTo>
                  <a:cubicBezTo>
                    <a:pt x="232959" y="196891"/>
                    <a:pt x="230471" y="195460"/>
                    <a:pt x="229405" y="193312"/>
                  </a:cubicBezTo>
                  <a:cubicBezTo>
                    <a:pt x="227273" y="188301"/>
                    <a:pt x="221586" y="184722"/>
                    <a:pt x="215544" y="184722"/>
                  </a:cubicBezTo>
                  <a:cubicBezTo>
                    <a:pt x="207370" y="184722"/>
                    <a:pt x="200617" y="190449"/>
                    <a:pt x="200617" y="197965"/>
                  </a:cubicBezTo>
                  <a:cubicBezTo>
                    <a:pt x="200617" y="203691"/>
                    <a:pt x="203460" y="210850"/>
                    <a:pt x="215544" y="210850"/>
                  </a:cubicBezTo>
                  <a:cubicBezTo>
                    <a:pt x="232959" y="210850"/>
                    <a:pt x="239356" y="222303"/>
                    <a:pt x="239356" y="233040"/>
                  </a:cubicBezTo>
                  <a:cubicBezTo>
                    <a:pt x="239356" y="243420"/>
                    <a:pt x="230827" y="252725"/>
                    <a:pt x="219809" y="254515"/>
                  </a:cubicBezTo>
                  <a:lnTo>
                    <a:pt x="219809" y="260241"/>
                  </a:lnTo>
                  <a:cubicBezTo>
                    <a:pt x="219809" y="262389"/>
                    <a:pt x="218032" y="264536"/>
                    <a:pt x="215544" y="264536"/>
                  </a:cubicBezTo>
                  <a:cubicBezTo>
                    <a:pt x="213056" y="264536"/>
                    <a:pt x="211279" y="262389"/>
                    <a:pt x="211279" y="260241"/>
                  </a:cubicBezTo>
                  <a:lnTo>
                    <a:pt x="211279" y="254515"/>
                  </a:lnTo>
                  <a:cubicBezTo>
                    <a:pt x="203460" y="253083"/>
                    <a:pt x="196707" y="248072"/>
                    <a:pt x="193509" y="240914"/>
                  </a:cubicBezTo>
                  <a:cubicBezTo>
                    <a:pt x="192798" y="238767"/>
                    <a:pt x="193864" y="236261"/>
                    <a:pt x="195996" y="235188"/>
                  </a:cubicBezTo>
                  <a:cubicBezTo>
                    <a:pt x="198129" y="234114"/>
                    <a:pt x="200617" y="235188"/>
                    <a:pt x="201683" y="237335"/>
                  </a:cubicBezTo>
                  <a:cubicBezTo>
                    <a:pt x="203815" y="242704"/>
                    <a:pt x="209502" y="245925"/>
                    <a:pt x="215544" y="245925"/>
                  </a:cubicBezTo>
                  <a:cubicBezTo>
                    <a:pt x="223718" y="245925"/>
                    <a:pt x="230471" y="240198"/>
                    <a:pt x="230471" y="233040"/>
                  </a:cubicBezTo>
                  <a:cubicBezTo>
                    <a:pt x="230471" y="226956"/>
                    <a:pt x="227983" y="219798"/>
                    <a:pt x="215544" y="219798"/>
                  </a:cubicBezTo>
                  <a:cubicBezTo>
                    <a:pt x="198129" y="219798"/>
                    <a:pt x="192087" y="208344"/>
                    <a:pt x="192087" y="197965"/>
                  </a:cubicBezTo>
                  <a:cubicBezTo>
                    <a:pt x="192087" y="187228"/>
                    <a:pt x="200261" y="178280"/>
                    <a:pt x="211279" y="176490"/>
                  </a:cubicBezTo>
                  <a:lnTo>
                    <a:pt x="211279" y="170764"/>
                  </a:lnTo>
                  <a:cubicBezTo>
                    <a:pt x="211279" y="168258"/>
                    <a:pt x="213056" y="166469"/>
                    <a:pt x="215544" y="166469"/>
                  </a:cubicBezTo>
                  <a:close/>
                  <a:moveTo>
                    <a:pt x="110216" y="151658"/>
                  </a:moveTo>
                  <a:lnTo>
                    <a:pt x="154480" y="189828"/>
                  </a:lnTo>
                  <a:cubicBezTo>
                    <a:pt x="155920" y="191268"/>
                    <a:pt x="156280" y="193069"/>
                    <a:pt x="155920" y="194869"/>
                  </a:cubicBezTo>
                  <a:cubicBezTo>
                    <a:pt x="153401" y="201711"/>
                    <a:pt x="151961" y="209273"/>
                    <a:pt x="151961" y="216475"/>
                  </a:cubicBezTo>
                  <a:cubicBezTo>
                    <a:pt x="151961" y="252124"/>
                    <a:pt x="181111" y="281292"/>
                    <a:pt x="216738" y="281292"/>
                  </a:cubicBezTo>
                  <a:cubicBezTo>
                    <a:pt x="252365" y="281292"/>
                    <a:pt x="281515" y="252124"/>
                    <a:pt x="281515" y="216475"/>
                  </a:cubicBezTo>
                  <a:cubicBezTo>
                    <a:pt x="281515" y="180466"/>
                    <a:pt x="252365" y="151658"/>
                    <a:pt x="216738" y="151658"/>
                  </a:cubicBezTo>
                  <a:lnTo>
                    <a:pt x="110216" y="151658"/>
                  </a:lnTo>
                  <a:close/>
                  <a:moveTo>
                    <a:pt x="98340" y="142656"/>
                  </a:moveTo>
                  <a:lnTo>
                    <a:pt x="216738" y="142656"/>
                  </a:lnTo>
                  <a:cubicBezTo>
                    <a:pt x="257404" y="142656"/>
                    <a:pt x="290152" y="175784"/>
                    <a:pt x="290152" y="216475"/>
                  </a:cubicBezTo>
                  <a:cubicBezTo>
                    <a:pt x="290152" y="256806"/>
                    <a:pt x="257404" y="289934"/>
                    <a:pt x="216738" y="289934"/>
                  </a:cubicBezTo>
                  <a:cubicBezTo>
                    <a:pt x="176073" y="289934"/>
                    <a:pt x="143324" y="256806"/>
                    <a:pt x="143324" y="216475"/>
                  </a:cubicBezTo>
                  <a:cubicBezTo>
                    <a:pt x="143324" y="209273"/>
                    <a:pt x="144404" y="201711"/>
                    <a:pt x="146563" y="194869"/>
                  </a:cubicBezTo>
                  <a:lnTo>
                    <a:pt x="95821" y="150578"/>
                  </a:lnTo>
                  <a:cubicBezTo>
                    <a:pt x="94382" y="149138"/>
                    <a:pt x="93662" y="147337"/>
                    <a:pt x="94382" y="145537"/>
                  </a:cubicBezTo>
                  <a:cubicBezTo>
                    <a:pt x="95101" y="144096"/>
                    <a:pt x="96541" y="142656"/>
                    <a:pt x="98340" y="142656"/>
                  </a:cubicBezTo>
                  <a:close/>
                  <a:moveTo>
                    <a:pt x="98814" y="12036"/>
                  </a:moveTo>
                  <a:lnTo>
                    <a:pt x="98814" y="67183"/>
                  </a:lnTo>
                  <a:lnTo>
                    <a:pt x="125861" y="67183"/>
                  </a:lnTo>
                  <a:cubicBezTo>
                    <a:pt x="125861" y="65020"/>
                    <a:pt x="125861" y="63218"/>
                    <a:pt x="125861" y="61416"/>
                  </a:cubicBezTo>
                  <a:cubicBezTo>
                    <a:pt x="125861" y="41231"/>
                    <a:pt x="115403" y="22488"/>
                    <a:pt x="98814" y="12036"/>
                  </a:cubicBezTo>
                  <a:close/>
                  <a:moveTo>
                    <a:pt x="38588" y="502"/>
                  </a:moveTo>
                  <a:cubicBezTo>
                    <a:pt x="40030" y="-219"/>
                    <a:pt x="41834" y="-219"/>
                    <a:pt x="42915" y="862"/>
                  </a:cubicBezTo>
                  <a:cubicBezTo>
                    <a:pt x="44358" y="1583"/>
                    <a:pt x="44719" y="3025"/>
                    <a:pt x="44719" y="4467"/>
                  </a:cubicBezTo>
                  <a:lnTo>
                    <a:pt x="44719" y="67183"/>
                  </a:lnTo>
                  <a:lnTo>
                    <a:pt x="90159" y="67183"/>
                  </a:lnTo>
                  <a:lnTo>
                    <a:pt x="90159" y="4467"/>
                  </a:lnTo>
                  <a:cubicBezTo>
                    <a:pt x="90159" y="3025"/>
                    <a:pt x="90519" y="1583"/>
                    <a:pt x="91962" y="862"/>
                  </a:cubicBezTo>
                  <a:cubicBezTo>
                    <a:pt x="93044" y="-219"/>
                    <a:pt x="94847" y="-219"/>
                    <a:pt x="95929" y="502"/>
                  </a:cubicBezTo>
                  <a:cubicBezTo>
                    <a:pt x="119731" y="11675"/>
                    <a:pt x="134517" y="35464"/>
                    <a:pt x="134517" y="61416"/>
                  </a:cubicBezTo>
                  <a:cubicBezTo>
                    <a:pt x="134517" y="63218"/>
                    <a:pt x="134517" y="65020"/>
                    <a:pt x="134517" y="67183"/>
                  </a:cubicBezTo>
                  <a:lnTo>
                    <a:pt x="157237" y="67183"/>
                  </a:lnTo>
                  <a:cubicBezTo>
                    <a:pt x="158319" y="67183"/>
                    <a:pt x="159400" y="67543"/>
                    <a:pt x="160122" y="68264"/>
                  </a:cubicBezTo>
                  <a:cubicBezTo>
                    <a:pt x="161204" y="69345"/>
                    <a:pt x="161564" y="70066"/>
                    <a:pt x="161564" y="71148"/>
                  </a:cubicBezTo>
                  <a:cubicBezTo>
                    <a:pt x="161564" y="84123"/>
                    <a:pt x="156876" y="96378"/>
                    <a:pt x="147499" y="105389"/>
                  </a:cubicBezTo>
                  <a:cubicBezTo>
                    <a:pt x="138484" y="114400"/>
                    <a:pt x="126583" y="119446"/>
                    <a:pt x="113600" y="119446"/>
                  </a:cubicBezTo>
                  <a:lnTo>
                    <a:pt x="102420" y="119446"/>
                  </a:lnTo>
                  <a:lnTo>
                    <a:pt x="102420" y="129539"/>
                  </a:lnTo>
                  <a:cubicBezTo>
                    <a:pt x="102420" y="132062"/>
                    <a:pt x="100256" y="133864"/>
                    <a:pt x="97732" y="133864"/>
                  </a:cubicBezTo>
                  <a:cubicBezTo>
                    <a:pt x="95568" y="133864"/>
                    <a:pt x="93404" y="132062"/>
                    <a:pt x="93404" y="129539"/>
                  </a:cubicBezTo>
                  <a:lnTo>
                    <a:pt x="93404" y="115121"/>
                  </a:lnTo>
                  <a:cubicBezTo>
                    <a:pt x="93404" y="112598"/>
                    <a:pt x="95568" y="110796"/>
                    <a:pt x="97732" y="110796"/>
                  </a:cubicBezTo>
                  <a:lnTo>
                    <a:pt x="113600" y="110796"/>
                  </a:lnTo>
                  <a:cubicBezTo>
                    <a:pt x="124058" y="110796"/>
                    <a:pt x="133795" y="106831"/>
                    <a:pt x="141369" y="99262"/>
                  </a:cubicBezTo>
                  <a:cubicBezTo>
                    <a:pt x="147860" y="92774"/>
                    <a:pt x="151466" y="84484"/>
                    <a:pt x="152548" y="75833"/>
                  </a:cubicBezTo>
                  <a:lnTo>
                    <a:pt x="40752" y="75833"/>
                  </a:lnTo>
                  <a:cubicBezTo>
                    <a:pt x="39309" y="75833"/>
                    <a:pt x="38227" y="75112"/>
                    <a:pt x="37506" y="74392"/>
                  </a:cubicBezTo>
                  <a:cubicBezTo>
                    <a:pt x="36424" y="73671"/>
                    <a:pt x="36063" y="72589"/>
                    <a:pt x="36063" y="71148"/>
                  </a:cubicBezTo>
                  <a:lnTo>
                    <a:pt x="36063" y="12036"/>
                  </a:lnTo>
                  <a:cubicBezTo>
                    <a:pt x="19474" y="22488"/>
                    <a:pt x="8655" y="41231"/>
                    <a:pt x="8655" y="61416"/>
                  </a:cubicBezTo>
                  <a:cubicBezTo>
                    <a:pt x="8655" y="81600"/>
                    <a:pt x="19114" y="100343"/>
                    <a:pt x="36785" y="111156"/>
                  </a:cubicBezTo>
                  <a:cubicBezTo>
                    <a:pt x="38227" y="111517"/>
                    <a:pt x="39309" y="113319"/>
                    <a:pt x="39309" y="115121"/>
                  </a:cubicBezTo>
                  <a:lnTo>
                    <a:pt x="39309" y="254250"/>
                  </a:lnTo>
                  <a:cubicBezTo>
                    <a:pt x="39309" y="269028"/>
                    <a:pt x="51571" y="281283"/>
                    <a:pt x="66357" y="281283"/>
                  </a:cubicBezTo>
                  <a:cubicBezTo>
                    <a:pt x="81143" y="281283"/>
                    <a:pt x="93404" y="269028"/>
                    <a:pt x="93404" y="254250"/>
                  </a:cubicBezTo>
                  <a:lnTo>
                    <a:pt x="93404" y="170628"/>
                  </a:lnTo>
                  <a:cubicBezTo>
                    <a:pt x="93404" y="168105"/>
                    <a:pt x="95568" y="165943"/>
                    <a:pt x="97732" y="165943"/>
                  </a:cubicBezTo>
                  <a:cubicBezTo>
                    <a:pt x="100256" y="165943"/>
                    <a:pt x="102420" y="168105"/>
                    <a:pt x="102420" y="170628"/>
                  </a:cubicBezTo>
                  <a:lnTo>
                    <a:pt x="102420" y="254250"/>
                  </a:lnTo>
                  <a:cubicBezTo>
                    <a:pt x="102420" y="273714"/>
                    <a:pt x="86192" y="289934"/>
                    <a:pt x="66357" y="289934"/>
                  </a:cubicBezTo>
                  <a:cubicBezTo>
                    <a:pt x="46522" y="289934"/>
                    <a:pt x="30293" y="273714"/>
                    <a:pt x="30293" y="254250"/>
                  </a:cubicBezTo>
                  <a:lnTo>
                    <a:pt x="30293" y="117284"/>
                  </a:lnTo>
                  <a:cubicBezTo>
                    <a:pt x="11540" y="105029"/>
                    <a:pt x="0" y="84123"/>
                    <a:pt x="0" y="61416"/>
                  </a:cubicBezTo>
                  <a:cubicBezTo>
                    <a:pt x="0" y="35464"/>
                    <a:pt x="15147" y="11675"/>
                    <a:pt x="38588" y="502"/>
                  </a:cubicBezTo>
                  <a:close/>
                </a:path>
              </a:pathLst>
            </a:custGeom>
            <a:solidFill>
              <a:sysClr val="window" lastClr="FFFFFF"/>
            </a:solidFill>
            <a:ln>
              <a:noFill/>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prstClr val="black"/>
                </a:solidFill>
                <a:effectLst/>
                <a:uLnTx/>
                <a:uFillTx/>
              </a:endParaRPr>
            </a:p>
          </p:txBody>
        </p:sp>
        <p:sp>
          <p:nvSpPr>
            <p:cNvPr id="88" name="Freeform 979">
              <a:extLst>
                <a:ext uri="{FF2B5EF4-FFF2-40B4-BE49-F238E27FC236}">
                  <a16:creationId xmlns:a16="http://schemas.microsoft.com/office/drawing/2014/main" id="{79FA6A74-9CC9-A8CE-0395-E94BB857AB87}"/>
                </a:ext>
              </a:extLst>
            </p:cNvPr>
            <p:cNvSpPr>
              <a:spLocks noChangeAspect="1" noChangeArrowheads="1"/>
            </p:cNvSpPr>
            <p:nvPr/>
          </p:nvSpPr>
          <p:spPr bwMode="auto">
            <a:xfrm>
              <a:off x="6462582" y="3168005"/>
              <a:ext cx="573336" cy="569884"/>
            </a:xfrm>
            <a:custGeom>
              <a:avLst/>
              <a:gdLst>
                <a:gd name="T0" fmla="*/ 3737737 w 290151"/>
                <a:gd name="T1" fmla="*/ 4476284 h 288566"/>
                <a:gd name="T2" fmla="*/ 4162453 w 290151"/>
                <a:gd name="T3" fmla="*/ 4996385 h 288566"/>
                <a:gd name="T4" fmla="*/ 4184065 w 290151"/>
                <a:gd name="T5" fmla="*/ 4283900 h 288566"/>
                <a:gd name="T6" fmla="*/ 4356829 w 290151"/>
                <a:gd name="T7" fmla="*/ 4283900 h 288566"/>
                <a:gd name="T8" fmla="*/ 4342437 w 290151"/>
                <a:gd name="T9" fmla="*/ 5131728 h 288566"/>
                <a:gd name="T10" fmla="*/ 3500172 w 290151"/>
                <a:gd name="T11" fmla="*/ 5131728 h 288566"/>
                <a:gd name="T12" fmla="*/ 3478583 w 290151"/>
                <a:gd name="T13" fmla="*/ 4283900 h 288566"/>
                <a:gd name="T14" fmla="*/ 2530965 w 290151"/>
                <a:gd name="T15" fmla="*/ 3849314 h 288566"/>
                <a:gd name="T16" fmla="*/ 1889061 w 290151"/>
                <a:gd name="T17" fmla="*/ 4031052 h 288566"/>
                <a:gd name="T18" fmla="*/ 593322 w 290151"/>
                <a:gd name="T19" fmla="*/ 3849314 h 288566"/>
                <a:gd name="T20" fmla="*/ 1423286 w 290151"/>
                <a:gd name="T21" fmla="*/ 4031052 h 288566"/>
                <a:gd name="T22" fmla="*/ 593322 w 290151"/>
                <a:gd name="T23" fmla="*/ 3849314 h 288566"/>
                <a:gd name="T24" fmla="*/ 3939529 w 290151"/>
                <a:gd name="T25" fmla="*/ 5563861 h 288566"/>
                <a:gd name="T26" fmla="*/ 2495656 w 290151"/>
                <a:gd name="T27" fmla="*/ 3249815 h 288566"/>
                <a:gd name="T28" fmla="*/ 3006803 w 290151"/>
                <a:gd name="T29" fmla="*/ 3431568 h 288566"/>
                <a:gd name="T30" fmla="*/ 2495656 w 290151"/>
                <a:gd name="T31" fmla="*/ 3249815 h 288566"/>
                <a:gd name="T32" fmla="*/ 2143296 w 290151"/>
                <a:gd name="T33" fmla="*/ 3340678 h 288566"/>
                <a:gd name="T34" fmla="*/ 1454686 w 290151"/>
                <a:gd name="T35" fmla="*/ 3340678 h 288566"/>
                <a:gd name="T36" fmla="*/ 1140035 w 290151"/>
                <a:gd name="T37" fmla="*/ 3249815 h 288566"/>
                <a:gd name="T38" fmla="*/ 623659 w 290151"/>
                <a:gd name="T39" fmla="*/ 3431568 h 288566"/>
                <a:gd name="T40" fmla="*/ 772313 w 290151"/>
                <a:gd name="T41" fmla="*/ 2253166 h 288566"/>
                <a:gd name="T42" fmla="*/ 772313 w 290151"/>
                <a:gd name="T43" fmla="*/ 2630235 h 288566"/>
                <a:gd name="T44" fmla="*/ 1211468 w 290151"/>
                <a:gd name="T45" fmla="*/ 2345653 h 288566"/>
                <a:gd name="T46" fmla="*/ 772313 w 290151"/>
                <a:gd name="T47" fmla="*/ 2082432 h 288566"/>
                <a:gd name="T48" fmla="*/ 1384250 w 290151"/>
                <a:gd name="T49" fmla="*/ 2544833 h 288566"/>
                <a:gd name="T50" fmla="*/ 506010 w 290151"/>
                <a:gd name="T51" fmla="*/ 2544833 h 288566"/>
                <a:gd name="T52" fmla="*/ 4615300 w 290151"/>
                <a:gd name="T53" fmla="*/ 1914123 h 288566"/>
                <a:gd name="T54" fmla="*/ 5607360 w 290151"/>
                <a:gd name="T55" fmla="*/ 2864042 h 288566"/>
                <a:gd name="T56" fmla="*/ 316332 w 290151"/>
                <a:gd name="T57" fmla="*/ 1564165 h 288566"/>
                <a:gd name="T58" fmla="*/ 316332 w 290151"/>
                <a:gd name="T59" fmla="*/ 4399662 h 288566"/>
                <a:gd name="T60" fmla="*/ 4435566 w 290151"/>
                <a:gd name="T61" fmla="*/ 3342586 h 288566"/>
                <a:gd name="T62" fmla="*/ 316332 w 290151"/>
                <a:gd name="T63" fmla="*/ 1564165 h 288566"/>
                <a:gd name="T64" fmla="*/ 4291769 w 290151"/>
                <a:gd name="T65" fmla="*/ 1392759 h 288566"/>
                <a:gd name="T66" fmla="*/ 5607360 w 290151"/>
                <a:gd name="T67" fmla="*/ 1742718 h 288566"/>
                <a:gd name="T68" fmla="*/ 1488112 w 290151"/>
                <a:gd name="T69" fmla="*/ 171456 h 288566"/>
                <a:gd name="T70" fmla="*/ 5607360 w 290151"/>
                <a:gd name="T71" fmla="*/ 814210 h 288566"/>
                <a:gd name="T72" fmla="*/ 1488112 w 290151"/>
                <a:gd name="T73" fmla="*/ 171456 h 288566"/>
                <a:gd name="T74" fmla="*/ 5779869 w 290151"/>
                <a:gd name="T75" fmla="*/ 321381 h 288566"/>
                <a:gd name="T76" fmla="*/ 4615300 w 290151"/>
                <a:gd name="T77" fmla="*/ 3185464 h 288566"/>
                <a:gd name="T78" fmla="*/ 3939529 w 290151"/>
                <a:gd name="T79" fmla="*/ 5735275 h 288566"/>
                <a:gd name="T80" fmla="*/ 0 w 290151"/>
                <a:gd name="T81" fmla="*/ 4256801 h 288566"/>
                <a:gd name="T82" fmla="*/ 1164592 w 290151"/>
                <a:gd name="T83" fmla="*/ 1392759 h 2885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90151" h="288566">
                  <a:moveTo>
                    <a:pt x="196669" y="202278"/>
                  </a:moveTo>
                  <a:cubicBezTo>
                    <a:pt x="189442" y="202278"/>
                    <a:pt x="183298" y="208372"/>
                    <a:pt x="183298" y="215542"/>
                  </a:cubicBezTo>
                  <a:cubicBezTo>
                    <a:pt x="183298" y="219126"/>
                    <a:pt x="185105" y="222711"/>
                    <a:pt x="187635" y="225220"/>
                  </a:cubicBezTo>
                  <a:cubicBezTo>
                    <a:pt x="189080" y="226296"/>
                    <a:pt x="189442" y="227730"/>
                    <a:pt x="189080" y="229163"/>
                  </a:cubicBezTo>
                  <a:lnTo>
                    <a:pt x="184382" y="251388"/>
                  </a:lnTo>
                  <a:lnTo>
                    <a:pt x="208956" y="251388"/>
                  </a:lnTo>
                  <a:lnTo>
                    <a:pt x="204258" y="229163"/>
                  </a:lnTo>
                  <a:cubicBezTo>
                    <a:pt x="203897" y="227730"/>
                    <a:pt x="204620" y="226296"/>
                    <a:pt x="205704" y="225220"/>
                  </a:cubicBezTo>
                  <a:cubicBezTo>
                    <a:pt x="208234" y="222711"/>
                    <a:pt x="210041" y="219126"/>
                    <a:pt x="210041" y="215542"/>
                  </a:cubicBezTo>
                  <a:cubicBezTo>
                    <a:pt x="210041" y="208372"/>
                    <a:pt x="203897" y="202278"/>
                    <a:pt x="196669" y="202278"/>
                  </a:cubicBezTo>
                  <a:close/>
                  <a:moveTo>
                    <a:pt x="196669" y="193675"/>
                  </a:moveTo>
                  <a:cubicBezTo>
                    <a:pt x="208956" y="193675"/>
                    <a:pt x="218714" y="203354"/>
                    <a:pt x="218714" y="215542"/>
                  </a:cubicBezTo>
                  <a:cubicBezTo>
                    <a:pt x="218714" y="220560"/>
                    <a:pt x="216907" y="225579"/>
                    <a:pt x="213654" y="229522"/>
                  </a:cubicBezTo>
                  <a:lnTo>
                    <a:pt x="218714" y="254973"/>
                  </a:lnTo>
                  <a:cubicBezTo>
                    <a:pt x="218714" y="256049"/>
                    <a:pt x="218714" y="257482"/>
                    <a:pt x="217991" y="258199"/>
                  </a:cubicBezTo>
                  <a:cubicBezTo>
                    <a:pt x="216907" y="259633"/>
                    <a:pt x="215461" y="259992"/>
                    <a:pt x="214377" y="259992"/>
                  </a:cubicBezTo>
                  <a:lnTo>
                    <a:pt x="178962" y="259992"/>
                  </a:lnTo>
                  <a:cubicBezTo>
                    <a:pt x="177878" y="259992"/>
                    <a:pt x="176793" y="259633"/>
                    <a:pt x="175709" y="258199"/>
                  </a:cubicBezTo>
                  <a:cubicBezTo>
                    <a:pt x="174987" y="257482"/>
                    <a:pt x="174625" y="256049"/>
                    <a:pt x="174625" y="254973"/>
                  </a:cubicBezTo>
                  <a:lnTo>
                    <a:pt x="180046" y="229522"/>
                  </a:lnTo>
                  <a:cubicBezTo>
                    <a:pt x="176793" y="225579"/>
                    <a:pt x="174625" y="220560"/>
                    <a:pt x="174625" y="215542"/>
                  </a:cubicBezTo>
                  <a:cubicBezTo>
                    <a:pt x="174625" y="203354"/>
                    <a:pt x="184382" y="193675"/>
                    <a:pt x="196669" y="193675"/>
                  </a:cubicBezTo>
                  <a:close/>
                  <a:moveTo>
                    <a:pt x="94832" y="193675"/>
                  </a:moveTo>
                  <a:lnTo>
                    <a:pt x="127055" y="193675"/>
                  </a:lnTo>
                  <a:cubicBezTo>
                    <a:pt x="129228" y="193675"/>
                    <a:pt x="131400" y="195580"/>
                    <a:pt x="131400" y="198247"/>
                  </a:cubicBezTo>
                  <a:cubicBezTo>
                    <a:pt x="131400" y="200914"/>
                    <a:pt x="129228" y="202819"/>
                    <a:pt x="127055" y="202819"/>
                  </a:cubicBezTo>
                  <a:lnTo>
                    <a:pt x="94832" y="202819"/>
                  </a:lnTo>
                  <a:cubicBezTo>
                    <a:pt x="92297" y="202819"/>
                    <a:pt x="90487" y="200914"/>
                    <a:pt x="90487" y="198247"/>
                  </a:cubicBezTo>
                  <a:cubicBezTo>
                    <a:pt x="90487" y="195580"/>
                    <a:pt x="92297" y="193675"/>
                    <a:pt x="94832" y="193675"/>
                  </a:cubicBezTo>
                  <a:close/>
                  <a:moveTo>
                    <a:pt x="29786" y="193675"/>
                  </a:moveTo>
                  <a:lnTo>
                    <a:pt x="71449" y="193675"/>
                  </a:lnTo>
                  <a:cubicBezTo>
                    <a:pt x="73642" y="193675"/>
                    <a:pt x="75835" y="195580"/>
                    <a:pt x="75835" y="198247"/>
                  </a:cubicBezTo>
                  <a:cubicBezTo>
                    <a:pt x="75835" y="200914"/>
                    <a:pt x="73642" y="202819"/>
                    <a:pt x="71449" y="202819"/>
                  </a:cubicBezTo>
                  <a:lnTo>
                    <a:pt x="29786" y="202819"/>
                  </a:lnTo>
                  <a:cubicBezTo>
                    <a:pt x="27593" y="202819"/>
                    <a:pt x="25400" y="200914"/>
                    <a:pt x="25400" y="198247"/>
                  </a:cubicBezTo>
                  <a:cubicBezTo>
                    <a:pt x="25400" y="195580"/>
                    <a:pt x="27593" y="193675"/>
                    <a:pt x="29786" y="193675"/>
                  </a:cubicBezTo>
                  <a:close/>
                  <a:moveTo>
                    <a:pt x="197765" y="171774"/>
                  </a:moveTo>
                  <a:cubicBezTo>
                    <a:pt x="168172" y="171774"/>
                    <a:pt x="143632" y="196210"/>
                    <a:pt x="143632" y="226037"/>
                  </a:cubicBezTo>
                  <a:cubicBezTo>
                    <a:pt x="143632" y="255505"/>
                    <a:pt x="168172" y="279941"/>
                    <a:pt x="197765" y="279941"/>
                  </a:cubicBezTo>
                  <a:cubicBezTo>
                    <a:pt x="227718" y="279941"/>
                    <a:pt x="252258" y="255505"/>
                    <a:pt x="252258" y="226037"/>
                  </a:cubicBezTo>
                  <a:cubicBezTo>
                    <a:pt x="252258" y="196210"/>
                    <a:pt x="227718" y="171774"/>
                    <a:pt x="197765" y="171774"/>
                  </a:cubicBezTo>
                  <a:close/>
                  <a:moveTo>
                    <a:pt x="125283" y="163512"/>
                  </a:moveTo>
                  <a:lnTo>
                    <a:pt x="150942" y="163512"/>
                  </a:lnTo>
                  <a:cubicBezTo>
                    <a:pt x="153080" y="163512"/>
                    <a:pt x="155219" y="165417"/>
                    <a:pt x="155219" y="168084"/>
                  </a:cubicBezTo>
                  <a:cubicBezTo>
                    <a:pt x="155219" y="170751"/>
                    <a:pt x="153080" y="172656"/>
                    <a:pt x="150942" y="172656"/>
                  </a:cubicBezTo>
                  <a:lnTo>
                    <a:pt x="125283" y="172656"/>
                  </a:lnTo>
                  <a:cubicBezTo>
                    <a:pt x="122788" y="172656"/>
                    <a:pt x="120650" y="170751"/>
                    <a:pt x="120650" y="168084"/>
                  </a:cubicBezTo>
                  <a:cubicBezTo>
                    <a:pt x="120650" y="165417"/>
                    <a:pt x="122788" y="163512"/>
                    <a:pt x="125283" y="163512"/>
                  </a:cubicBezTo>
                  <a:close/>
                  <a:moveTo>
                    <a:pt x="77658" y="163512"/>
                  </a:moveTo>
                  <a:lnTo>
                    <a:pt x="103317" y="163512"/>
                  </a:lnTo>
                  <a:cubicBezTo>
                    <a:pt x="105455" y="163512"/>
                    <a:pt x="107594" y="165417"/>
                    <a:pt x="107594" y="168084"/>
                  </a:cubicBezTo>
                  <a:cubicBezTo>
                    <a:pt x="107594" y="170751"/>
                    <a:pt x="105455" y="172656"/>
                    <a:pt x="103317" y="172656"/>
                  </a:cubicBezTo>
                  <a:lnTo>
                    <a:pt x="77658" y="172656"/>
                  </a:lnTo>
                  <a:cubicBezTo>
                    <a:pt x="75163" y="172656"/>
                    <a:pt x="73025" y="170751"/>
                    <a:pt x="73025" y="168084"/>
                  </a:cubicBezTo>
                  <a:cubicBezTo>
                    <a:pt x="73025" y="165417"/>
                    <a:pt x="75163" y="163512"/>
                    <a:pt x="77658" y="163512"/>
                  </a:cubicBezTo>
                  <a:close/>
                  <a:moveTo>
                    <a:pt x="31308" y="163512"/>
                  </a:moveTo>
                  <a:lnTo>
                    <a:pt x="57231" y="163512"/>
                  </a:lnTo>
                  <a:cubicBezTo>
                    <a:pt x="59752" y="163512"/>
                    <a:pt x="61552" y="165417"/>
                    <a:pt x="61552" y="168084"/>
                  </a:cubicBezTo>
                  <a:cubicBezTo>
                    <a:pt x="61552" y="170751"/>
                    <a:pt x="59752" y="172656"/>
                    <a:pt x="57231" y="172656"/>
                  </a:cubicBezTo>
                  <a:lnTo>
                    <a:pt x="31308" y="172656"/>
                  </a:lnTo>
                  <a:cubicBezTo>
                    <a:pt x="28787" y="172656"/>
                    <a:pt x="26987" y="170751"/>
                    <a:pt x="26987" y="168084"/>
                  </a:cubicBezTo>
                  <a:cubicBezTo>
                    <a:pt x="26987" y="165417"/>
                    <a:pt x="28787" y="163512"/>
                    <a:pt x="31308" y="163512"/>
                  </a:cubicBezTo>
                  <a:close/>
                  <a:moveTo>
                    <a:pt x="38771" y="113366"/>
                  </a:moveTo>
                  <a:cubicBezTo>
                    <a:pt x="36242" y="113366"/>
                    <a:pt x="34435" y="115514"/>
                    <a:pt x="34435" y="118019"/>
                  </a:cubicBezTo>
                  <a:lnTo>
                    <a:pt x="34435" y="128042"/>
                  </a:lnTo>
                  <a:cubicBezTo>
                    <a:pt x="34435" y="130190"/>
                    <a:pt x="36242" y="132338"/>
                    <a:pt x="38771" y="132338"/>
                  </a:cubicBezTo>
                  <a:lnTo>
                    <a:pt x="56479" y="132338"/>
                  </a:lnTo>
                  <a:cubicBezTo>
                    <a:pt x="58647" y="132338"/>
                    <a:pt x="60816" y="130190"/>
                    <a:pt x="60816" y="128042"/>
                  </a:cubicBezTo>
                  <a:lnTo>
                    <a:pt x="60816" y="118019"/>
                  </a:lnTo>
                  <a:cubicBezTo>
                    <a:pt x="60816" y="115514"/>
                    <a:pt x="58647" y="113366"/>
                    <a:pt x="56479" y="113366"/>
                  </a:cubicBezTo>
                  <a:lnTo>
                    <a:pt x="38771" y="113366"/>
                  </a:lnTo>
                  <a:close/>
                  <a:moveTo>
                    <a:pt x="38771" y="104775"/>
                  </a:moveTo>
                  <a:lnTo>
                    <a:pt x="56479" y="104775"/>
                  </a:lnTo>
                  <a:cubicBezTo>
                    <a:pt x="63707" y="104775"/>
                    <a:pt x="69489" y="110860"/>
                    <a:pt x="69489" y="118019"/>
                  </a:cubicBezTo>
                  <a:lnTo>
                    <a:pt x="69489" y="128042"/>
                  </a:lnTo>
                  <a:cubicBezTo>
                    <a:pt x="69489" y="135202"/>
                    <a:pt x="63707" y="140929"/>
                    <a:pt x="56479" y="140929"/>
                  </a:cubicBezTo>
                  <a:lnTo>
                    <a:pt x="38771" y="140929"/>
                  </a:lnTo>
                  <a:cubicBezTo>
                    <a:pt x="31544" y="140929"/>
                    <a:pt x="25400" y="135202"/>
                    <a:pt x="25400" y="128042"/>
                  </a:cubicBezTo>
                  <a:lnTo>
                    <a:pt x="25400" y="118019"/>
                  </a:lnTo>
                  <a:cubicBezTo>
                    <a:pt x="25400" y="110860"/>
                    <a:pt x="31544" y="104775"/>
                    <a:pt x="38771" y="104775"/>
                  </a:cubicBezTo>
                  <a:close/>
                  <a:moveTo>
                    <a:pt x="231688" y="96308"/>
                  </a:moveTo>
                  <a:lnTo>
                    <a:pt x="231688" y="151650"/>
                  </a:lnTo>
                  <a:lnTo>
                    <a:pt x="273911" y="151650"/>
                  </a:lnTo>
                  <a:cubicBezTo>
                    <a:pt x="277881" y="151650"/>
                    <a:pt x="281490" y="148056"/>
                    <a:pt x="281490" y="144103"/>
                  </a:cubicBezTo>
                  <a:lnTo>
                    <a:pt x="281490" y="96308"/>
                  </a:lnTo>
                  <a:lnTo>
                    <a:pt x="231688" y="96308"/>
                  </a:lnTo>
                  <a:close/>
                  <a:moveTo>
                    <a:pt x="15879" y="78700"/>
                  </a:moveTo>
                  <a:cubicBezTo>
                    <a:pt x="11909" y="78700"/>
                    <a:pt x="8661" y="81934"/>
                    <a:pt x="8661" y="85887"/>
                  </a:cubicBezTo>
                  <a:lnTo>
                    <a:pt x="8661" y="214178"/>
                  </a:lnTo>
                  <a:cubicBezTo>
                    <a:pt x="8661" y="218131"/>
                    <a:pt x="11909" y="221366"/>
                    <a:pt x="15879" y="221366"/>
                  </a:cubicBezTo>
                  <a:lnTo>
                    <a:pt x="134971" y="221366"/>
                  </a:lnTo>
                  <a:cubicBezTo>
                    <a:pt x="137136" y="189023"/>
                    <a:pt x="164563" y="163149"/>
                    <a:pt x="197765" y="163149"/>
                  </a:cubicBezTo>
                  <a:cubicBezTo>
                    <a:pt x="206426" y="163149"/>
                    <a:pt x="215087" y="164946"/>
                    <a:pt x="222666" y="168180"/>
                  </a:cubicBezTo>
                  <a:lnTo>
                    <a:pt x="222666" y="85887"/>
                  </a:lnTo>
                  <a:cubicBezTo>
                    <a:pt x="222666" y="81934"/>
                    <a:pt x="219418" y="78700"/>
                    <a:pt x="215448" y="78700"/>
                  </a:cubicBezTo>
                  <a:lnTo>
                    <a:pt x="15879" y="78700"/>
                  </a:lnTo>
                  <a:close/>
                  <a:moveTo>
                    <a:pt x="67125" y="49591"/>
                  </a:moveTo>
                  <a:lnTo>
                    <a:pt x="67125" y="70075"/>
                  </a:lnTo>
                  <a:lnTo>
                    <a:pt x="215448" y="70075"/>
                  </a:lnTo>
                  <a:cubicBezTo>
                    <a:pt x="224470" y="70075"/>
                    <a:pt x="231688" y="77262"/>
                    <a:pt x="231688" y="85887"/>
                  </a:cubicBezTo>
                  <a:lnTo>
                    <a:pt x="231688" y="87684"/>
                  </a:lnTo>
                  <a:lnTo>
                    <a:pt x="281490" y="87684"/>
                  </a:lnTo>
                  <a:lnTo>
                    <a:pt x="281490" y="49591"/>
                  </a:lnTo>
                  <a:lnTo>
                    <a:pt x="67125" y="49591"/>
                  </a:lnTo>
                  <a:close/>
                  <a:moveTo>
                    <a:pt x="74703" y="8625"/>
                  </a:moveTo>
                  <a:cubicBezTo>
                    <a:pt x="70733" y="8625"/>
                    <a:pt x="67125" y="11859"/>
                    <a:pt x="67125" y="16171"/>
                  </a:cubicBezTo>
                  <a:lnTo>
                    <a:pt x="67125" y="40967"/>
                  </a:lnTo>
                  <a:lnTo>
                    <a:pt x="281490" y="40967"/>
                  </a:lnTo>
                  <a:lnTo>
                    <a:pt x="281490" y="16171"/>
                  </a:lnTo>
                  <a:cubicBezTo>
                    <a:pt x="281490" y="11859"/>
                    <a:pt x="277881" y="8625"/>
                    <a:pt x="273911" y="8625"/>
                  </a:cubicBezTo>
                  <a:lnTo>
                    <a:pt x="74703" y="8625"/>
                  </a:lnTo>
                  <a:close/>
                  <a:moveTo>
                    <a:pt x="74703" y="0"/>
                  </a:moveTo>
                  <a:lnTo>
                    <a:pt x="273911" y="0"/>
                  </a:lnTo>
                  <a:cubicBezTo>
                    <a:pt x="282934" y="0"/>
                    <a:pt x="290151" y="7187"/>
                    <a:pt x="290151" y="16171"/>
                  </a:cubicBezTo>
                  <a:lnTo>
                    <a:pt x="290151" y="144103"/>
                  </a:lnTo>
                  <a:cubicBezTo>
                    <a:pt x="290151" y="153087"/>
                    <a:pt x="282934" y="160274"/>
                    <a:pt x="273911" y="160274"/>
                  </a:cubicBezTo>
                  <a:lnTo>
                    <a:pt x="231688" y="160274"/>
                  </a:lnTo>
                  <a:lnTo>
                    <a:pt x="231688" y="172852"/>
                  </a:lnTo>
                  <a:cubicBezTo>
                    <a:pt x="249010" y="183992"/>
                    <a:pt x="260920" y="203757"/>
                    <a:pt x="260920" y="226037"/>
                  </a:cubicBezTo>
                  <a:cubicBezTo>
                    <a:pt x="260920" y="260536"/>
                    <a:pt x="232771" y="288566"/>
                    <a:pt x="197765" y="288566"/>
                  </a:cubicBezTo>
                  <a:cubicBezTo>
                    <a:pt x="164563" y="288566"/>
                    <a:pt x="137136" y="262692"/>
                    <a:pt x="134971" y="230350"/>
                  </a:cubicBezTo>
                  <a:lnTo>
                    <a:pt x="15879" y="230350"/>
                  </a:lnTo>
                  <a:cubicBezTo>
                    <a:pt x="7218" y="230350"/>
                    <a:pt x="0" y="223162"/>
                    <a:pt x="0" y="214178"/>
                  </a:cubicBezTo>
                  <a:lnTo>
                    <a:pt x="0" y="85887"/>
                  </a:lnTo>
                  <a:cubicBezTo>
                    <a:pt x="0" y="77262"/>
                    <a:pt x="7218" y="70075"/>
                    <a:pt x="15879" y="70075"/>
                  </a:cubicBezTo>
                  <a:lnTo>
                    <a:pt x="58463" y="70075"/>
                  </a:lnTo>
                  <a:lnTo>
                    <a:pt x="58463" y="16171"/>
                  </a:lnTo>
                  <a:cubicBezTo>
                    <a:pt x="58463" y="7187"/>
                    <a:pt x="65681" y="0"/>
                    <a:pt x="74703" y="0"/>
                  </a:cubicBezTo>
                  <a:close/>
                </a:path>
              </a:pathLst>
            </a:custGeom>
            <a:solidFill>
              <a:sysClr val="window" lastClr="FFFFFF"/>
            </a:solidFill>
            <a:ln>
              <a:noFill/>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prstClr val="black"/>
                </a:solidFill>
                <a:effectLst/>
                <a:uLnTx/>
                <a:uFillTx/>
              </a:endParaRPr>
            </a:p>
          </p:txBody>
        </p:sp>
        <p:sp>
          <p:nvSpPr>
            <p:cNvPr id="89" name="Freeform 980">
              <a:extLst>
                <a:ext uri="{FF2B5EF4-FFF2-40B4-BE49-F238E27FC236}">
                  <a16:creationId xmlns:a16="http://schemas.microsoft.com/office/drawing/2014/main" id="{F48ADA04-725C-7A49-D090-1070DDEC7F88}"/>
                </a:ext>
              </a:extLst>
            </p:cNvPr>
            <p:cNvSpPr>
              <a:spLocks noChangeAspect="1" noChangeArrowheads="1"/>
            </p:cNvSpPr>
            <p:nvPr/>
          </p:nvSpPr>
          <p:spPr bwMode="auto">
            <a:xfrm>
              <a:off x="6991178" y="1891863"/>
              <a:ext cx="573336" cy="569884"/>
            </a:xfrm>
            <a:custGeom>
              <a:avLst/>
              <a:gdLst>
                <a:gd name="T0" fmla="*/ 3853281 w 290151"/>
                <a:gd name="T1" fmla="*/ 5563861 h 288566"/>
                <a:gd name="T2" fmla="*/ 172546 w 290151"/>
                <a:gd name="T3" fmla="*/ 4349673 h 288566"/>
                <a:gd name="T4" fmla="*/ 5341368 w 290151"/>
                <a:gd name="T5" fmla="*/ 4863919 h 288566"/>
                <a:gd name="T6" fmla="*/ 4363703 w 290151"/>
                <a:gd name="T7" fmla="*/ 4349673 h 288566"/>
                <a:gd name="T8" fmla="*/ 3616034 w 290151"/>
                <a:gd name="T9" fmla="*/ 4463934 h 288566"/>
                <a:gd name="T10" fmla="*/ 3723856 w 290151"/>
                <a:gd name="T11" fmla="*/ 3292601 h 288566"/>
                <a:gd name="T12" fmla="*/ 4112058 w 290151"/>
                <a:gd name="T13" fmla="*/ 4349673 h 288566"/>
                <a:gd name="T14" fmla="*/ 4263043 w 290151"/>
                <a:gd name="T15" fmla="*/ 3828305 h 288566"/>
                <a:gd name="T16" fmla="*/ 5124269 w 290151"/>
                <a:gd name="T17" fmla="*/ 3249815 h 288566"/>
                <a:gd name="T18" fmla="*/ 4425975 w 290151"/>
                <a:gd name="T19" fmla="*/ 3431568 h 288566"/>
                <a:gd name="T20" fmla="*/ 3256582 w 290151"/>
                <a:gd name="T21" fmla="*/ 3064066 h 288566"/>
                <a:gd name="T22" fmla="*/ 3479428 w 290151"/>
                <a:gd name="T23" fmla="*/ 3285463 h 288566"/>
                <a:gd name="T24" fmla="*/ 5122587 w 290151"/>
                <a:gd name="T25" fmla="*/ 2681877 h 288566"/>
                <a:gd name="T26" fmla="*/ 4704968 w 290151"/>
                <a:gd name="T27" fmla="*/ 2863603 h 288566"/>
                <a:gd name="T28" fmla="*/ 3819491 w 290151"/>
                <a:gd name="T29" fmla="*/ 2681877 h 288566"/>
                <a:gd name="T30" fmla="*/ 4237160 w 290151"/>
                <a:gd name="T31" fmla="*/ 2863603 h 288566"/>
                <a:gd name="T32" fmla="*/ 3819491 w 290151"/>
                <a:gd name="T33" fmla="*/ 2681877 h 288566"/>
                <a:gd name="T34" fmla="*/ 5210613 w 290151"/>
                <a:gd name="T35" fmla="*/ 2177075 h 288566"/>
                <a:gd name="T36" fmla="*/ 3858065 w 290151"/>
                <a:gd name="T37" fmla="*/ 2177075 h 288566"/>
                <a:gd name="T38" fmla="*/ 5093561 w 290151"/>
                <a:gd name="T39" fmla="*/ 1514475 h 288566"/>
                <a:gd name="T40" fmla="*/ 3817135 w 290151"/>
                <a:gd name="T41" fmla="*/ 1696226 h 288566"/>
                <a:gd name="T42" fmla="*/ 2661244 w 290151"/>
                <a:gd name="T43" fmla="*/ 1455861 h 288566"/>
                <a:gd name="T44" fmla="*/ 2785294 w 290151"/>
                <a:gd name="T45" fmla="*/ 2898249 h 288566"/>
                <a:gd name="T46" fmla="*/ 2661244 w 290151"/>
                <a:gd name="T47" fmla="*/ 2775641 h 288566"/>
                <a:gd name="T48" fmla="*/ 1350073 w 290151"/>
                <a:gd name="T49" fmla="*/ 1455861 h 288566"/>
                <a:gd name="T50" fmla="*/ 1474129 w 290151"/>
                <a:gd name="T51" fmla="*/ 2775641 h 288566"/>
                <a:gd name="T52" fmla="*/ 1350073 w 290151"/>
                <a:gd name="T53" fmla="*/ 2898249 h 288566"/>
                <a:gd name="T54" fmla="*/ 2172830 w 290151"/>
                <a:gd name="T55" fmla="*/ 1379593 h 288566"/>
                <a:gd name="T56" fmla="*/ 2444183 w 290151"/>
                <a:gd name="T57" fmla="*/ 1838165 h 288566"/>
                <a:gd name="T58" fmla="*/ 1822942 w 290151"/>
                <a:gd name="T59" fmla="*/ 1873987 h 288566"/>
                <a:gd name="T60" fmla="*/ 2172830 w 290151"/>
                <a:gd name="T61" fmla="*/ 2905786 h 288566"/>
                <a:gd name="T62" fmla="*/ 1994351 w 290151"/>
                <a:gd name="T63" fmla="*/ 3006082 h 288566"/>
                <a:gd name="T64" fmla="*/ 1722976 w 290151"/>
                <a:gd name="T65" fmla="*/ 2547496 h 288566"/>
                <a:gd name="T66" fmla="*/ 2351336 w 290151"/>
                <a:gd name="T67" fmla="*/ 2511697 h 288566"/>
                <a:gd name="T68" fmla="*/ 1994351 w 290151"/>
                <a:gd name="T69" fmla="*/ 1472752 h 288566"/>
                <a:gd name="T70" fmla="*/ 4506038 w 290151"/>
                <a:gd name="T71" fmla="*/ 946537 h 288566"/>
                <a:gd name="T72" fmla="*/ 5093165 w 290151"/>
                <a:gd name="T73" fmla="*/ 1128312 h 288566"/>
                <a:gd name="T74" fmla="*/ 4506038 w 290151"/>
                <a:gd name="T75" fmla="*/ 946537 h 288566"/>
                <a:gd name="T76" fmla="*/ 4135505 w 290151"/>
                <a:gd name="T77" fmla="*/ 1037400 h 288566"/>
                <a:gd name="T78" fmla="*/ 3383687 w 290151"/>
                <a:gd name="T79" fmla="*/ 1037400 h 288566"/>
                <a:gd name="T80" fmla="*/ 762048 w 290151"/>
                <a:gd name="T81" fmla="*/ 2178422 h 288566"/>
                <a:gd name="T82" fmla="*/ 2820720 w 290151"/>
                <a:gd name="T83" fmla="*/ 3214542 h 288566"/>
                <a:gd name="T84" fmla="*/ 2077589 w 290151"/>
                <a:gd name="T85" fmla="*/ 871405 h 288566"/>
                <a:gd name="T86" fmla="*/ 172546 w 290151"/>
                <a:gd name="T87" fmla="*/ 4171106 h 288566"/>
                <a:gd name="T88" fmla="*/ 3019335 w 290151"/>
                <a:gd name="T89" fmla="*/ 3749728 h 288566"/>
                <a:gd name="T90" fmla="*/ 2077589 w 290151"/>
                <a:gd name="T91" fmla="*/ 3649726 h 288566"/>
                <a:gd name="T92" fmla="*/ 3565712 w 290151"/>
                <a:gd name="T93" fmla="*/ 2178422 h 288566"/>
                <a:gd name="T94" fmla="*/ 3666348 w 290151"/>
                <a:gd name="T95" fmla="*/ 3106896 h 288566"/>
                <a:gd name="T96" fmla="*/ 4514664 w 290151"/>
                <a:gd name="T97" fmla="*/ 4006832 h 288566"/>
                <a:gd name="T98" fmla="*/ 5607360 w 290151"/>
                <a:gd name="T99" fmla="*/ 435639 h 288566"/>
                <a:gd name="T100" fmla="*/ 438512 w 290151"/>
                <a:gd name="T101" fmla="*/ 0 h 288566"/>
                <a:gd name="T102" fmla="*/ 5779869 w 290151"/>
                <a:gd name="T103" fmla="*/ 4606789 h 288566"/>
                <a:gd name="T104" fmla="*/ 4032984 w 290151"/>
                <a:gd name="T105" fmla="*/ 5563861 h 288566"/>
                <a:gd name="T106" fmla="*/ 4644046 w 290151"/>
                <a:gd name="T107" fmla="*/ 5735275 h 288566"/>
                <a:gd name="T108" fmla="*/ 1143045 w 290151"/>
                <a:gd name="T109" fmla="*/ 5563861 h 288566"/>
                <a:gd name="T110" fmla="*/ 438512 w 290151"/>
                <a:gd name="T111" fmla="*/ 5042488 h 288566"/>
                <a:gd name="T112" fmla="*/ 438512 w 290151"/>
                <a:gd name="T113" fmla="*/ 0 h 288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0151" h="288566">
                  <a:moveTo>
                    <a:pt x="96717" y="253708"/>
                  </a:moveTo>
                  <a:lnTo>
                    <a:pt x="96717" y="279941"/>
                  </a:lnTo>
                  <a:lnTo>
                    <a:pt x="193434" y="279941"/>
                  </a:lnTo>
                  <a:lnTo>
                    <a:pt x="193434" y="253708"/>
                  </a:lnTo>
                  <a:lnTo>
                    <a:pt x="96717" y="253708"/>
                  </a:lnTo>
                  <a:close/>
                  <a:moveTo>
                    <a:pt x="8661" y="218850"/>
                  </a:moveTo>
                  <a:lnTo>
                    <a:pt x="8661" y="231787"/>
                  </a:lnTo>
                  <a:cubicBezTo>
                    <a:pt x="8661" y="238974"/>
                    <a:pt x="14796" y="244724"/>
                    <a:pt x="22014" y="244724"/>
                  </a:cubicBezTo>
                  <a:lnTo>
                    <a:pt x="268137" y="244724"/>
                  </a:lnTo>
                  <a:cubicBezTo>
                    <a:pt x="275355" y="244724"/>
                    <a:pt x="281490" y="238974"/>
                    <a:pt x="281490" y="231787"/>
                  </a:cubicBezTo>
                  <a:lnTo>
                    <a:pt x="281490" y="218850"/>
                  </a:lnTo>
                  <a:lnTo>
                    <a:pt x="219057" y="218850"/>
                  </a:lnTo>
                  <a:lnTo>
                    <a:pt x="212561" y="224600"/>
                  </a:lnTo>
                  <a:cubicBezTo>
                    <a:pt x="208230" y="228912"/>
                    <a:pt x="202817" y="231068"/>
                    <a:pt x="197043" y="231068"/>
                  </a:cubicBezTo>
                  <a:cubicBezTo>
                    <a:pt x="191630" y="231068"/>
                    <a:pt x="185856" y="228912"/>
                    <a:pt x="181525" y="224600"/>
                  </a:cubicBezTo>
                  <a:lnTo>
                    <a:pt x="175390" y="218850"/>
                  </a:lnTo>
                  <a:lnTo>
                    <a:pt x="8661" y="218850"/>
                  </a:lnTo>
                  <a:close/>
                  <a:moveTo>
                    <a:pt x="186938" y="165665"/>
                  </a:moveTo>
                  <a:lnTo>
                    <a:pt x="160954" y="191539"/>
                  </a:lnTo>
                  <a:lnTo>
                    <a:pt x="187660" y="218850"/>
                  </a:lnTo>
                  <a:cubicBezTo>
                    <a:pt x="193073" y="223522"/>
                    <a:pt x="201374" y="223522"/>
                    <a:pt x="206426" y="218850"/>
                  </a:cubicBezTo>
                  <a:lnTo>
                    <a:pt x="214005" y="210944"/>
                  </a:lnTo>
                  <a:cubicBezTo>
                    <a:pt x="216531" y="208429"/>
                    <a:pt x="217974" y="205194"/>
                    <a:pt x="217974" y="201601"/>
                  </a:cubicBezTo>
                  <a:cubicBezTo>
                    <a:pt x="217974" y="198007"/>
                    <a:pt x="216531" y="195132"/>
                    <a:pt x="214005" y="192617"/>
                  </a:cubicBezTo>
                  <a:lnTo>
                    <a:pt x="186938" y="165665"/>
                  </a:lnTo>
                  <a:close/>
                  <a:moveTo>
                    <a:pt x="222185" y="163512"/>
                  </a:moveTo>
                  <a:lnTo>
                    <a:pt x="257239" y="163512"/>
                  </a:lnTo>
                  <a:cubicBezTo>
                    <a:pt x="259769" y="163512"/>
                    <a:pt x="261576" y="165417"/>
                    <a:pt x="261576" y="168084"/>
                  </a:cubicBezTo>
                  <a:cubicBezTo>
                    <a:pt x="261576" y="170751"/>
                    <a:pt x="259769" y="172656"/>
                    <a:pt x="257239" y="172656"/>
                  </a:cubicBezTo>
                  <a:lnTo>
                    <a:pt x="222185" y="172656"/>
                  </a:lnTo>
                  <a:cubicBezTo>
                    <a:pt x="219655" y="172656"/>
                    <a:pt x="217487" y="170751"/>
                    <a:pt x="217487" y="168084"/>
                  </a:cubicBezTo>
                  <a:cubicBezTo>
                    <a:pt x="217487" y="165417"/>
                    <a:pt x="219655" y="163512"/>
                    <a:pt x="222185" y="163512"/>
                  </a:cubicBezTo>
                  <a:close/>
                  <a:moveTo>
                    <a:pt x="163481" y="154165"/>
                  </a:moveTo>
                  <a:cubicBezTo>
                    <a:pt x="159511" y="159556"/>
                    <a:pt x="154819" y="164227"/>
                    <a:pt x="149406" y="168180"/>
                  </a:cubicBezTo>
                  <a:lnTo>
                    <a:pt x="160593" y="179680"/>
                  </a:lnTo>
                  <a:lnTo>
                    <a:pt x="174668" y="165305"/>
                  </a:lnTo>
                  <a:lnTo>
                    <a:pt x="163481" y="154165"/>
                  </a:lnTo>
                  <a:close/>
                  <a:moveTo>
                    <a:pt x="236189" y="134937"/>
                  </a:moveTo>
                  <a:lnTo>
                    <a:pt x="257155" y="134937"/>
                  </a:lnTo>
                  <a:cubicBezTo>
                    <a:pt x="259730" y="134937"/>
                    <a:pt x="261569" y="136842"/>
                    <a:pt x="261569" y="139509"/>
                  </a:cubicBezTo>
                  <a:cubicBezTo>
                    <a:pt x="261569" y="142176"/>
                    <a:pt x="259730" y="144081"/>
                    <a:pt x="257155" y="144081"/>
                  </a:cubicBezTo>
                  <a:lnTo>
                    <a:pt x="236189" y="144081"/>
                  </a:lnTo>
                  <a:cubicBezTo>
                    <a:pt x="233614" y="144081"/>
                    <a:pt x="231775" y="142176"/>
                    <a:pt x="231775" y="139509"/>
                  </a:cubicBezTo>
                  <a:cubicBezTo>
                    <a:pt x="231775" y="136842"/>
                    <a:pt x="233614" y="134937"/>
                    <a:pt x="236189" y="134937"/>
                  </a:cubicBezTo>
                  <a:close/>
                  <a:moveTo>
                    <a:pt x="191739" y="134937"/>
                  </a:moveTo>
                  <a:lnTo>
                    <a:pt x="212705" y="134937"/>
                  </a:lnTo>
                  <a:cubicBezTo>
                    <a:pt x="214912" y="134937"/>
                    <a:pt x="217119" y="136842"/>
                    <a:pt x="217119" y="139509"/>
                  </a:cubicBezTo>
                  <a:cubicBezTo>
                    <a:pt x="217119" y="142176"/>
                    <a:pt x="214912" y="144081"/>
                    <a:pt x="212705" y="144081"/>
                  </a:cubicBezTo>
                  <a:lnTo>
                    <a:pt x="191739" y="144081"/>
                  </a:lnTo>
                  <a:cubicBezTo>
                    <a:pt x="189532" y="144081"/>
                    <a:pt x="187325" y="142176"/>
                    <a:pt x="187325" y="139509"/>
                  </a:cubicBezTo>
                  <a:cubicBezTo>
                    <a:pt x="187325" y="136842"/>
                    <a:pt x="189532" y="134937"/>
                    <a:pt x="191739" y="134937"/>
                  </a:cubicBezTo>
                  <a:close/>
                  <a:moveTo>
                    <a:pt x="198032" y="104775"/>
                  </a:moveTo>
                  <a:lnTo>
                    <a:pt x="257217" y="104775"/>
                  </a:lnTo>
                  <a:cubicBezTo>
                    <a:pt x="259759" y="104775"/>
                    <a:pt x="261574" y="106973"/>
                    <a:pt x="261574" y="109538"/>
                  </a:cubicBezTo>
                  <a:cubicBezTo>
                    <a:pt x="261574" y="111736"/>
                    <a:pt x="259759" y="113934"/>
                    <a:pt x="257217" y="113934"/>
                  </a:cubicBezTo>
                  <a:lnTo>
                    <a:pt x="198032" y="113934"/>
                  </a:lnTo>
                  <a:cubicBezTo>
                    <a:pt x="195854" y="113934"/>
                    <a:pt x="193675" y="111736"/>
                    <a:pt x="193675" y="109538"/>
                  </a:cubicBezTo>
                  <a:cubicBezTo>
                    <a:pt x="193675" y="106973"/>
                    <a:pt x="195854" y="104775"/>
                    <a:pt x="198032" y="104775"/>
                  </a:cubicBezTo>
                  <a:close/>
                  <a:moveTo>
                    <a:pt x="191621" y="76200"/>
                  </a:moveTo>
                  <a:lnTo>
                    <a:pt x="255697" y="76200"/>
                  </a:lnTo>
                  <a:cubicBezTo>
                    <a:pt x="258202" y="76200"/>
                    <a:pt x="259992" y="78486"/>
                    <a:pt x="259992" y="81153"/>
                  </a:cubicBezTo>
                  <a:cubicBezTo>
                    <a:pt x="259992" y="83439"/>
                    <a:pt x="258202" y="85344"/>
                    <a:pt x="255697" y="85344"/>
                  </a:cubicBezTo>
                  <a:lnTo>
                    <a:pt x="191621" y="85344"/>
                  </a:lnTo>
                  <a:cubicBezTo>
                    <a:pt x="189473" y="85344"/>
                    <a:pt x="187325" y="83439"/>
                    <a:pt x="187325" y="81153"/>
                  </a:cubicBezTo>
                  <a:cubicBezTo>
                    <a:pt x="187325" y="78486"/>
                    <a:pt x="189473" y="76200"/>
                    <a:pt x="191621" y="76200"/>
                  </a:cubicBezTo>
                  <a:close/>
                  <a:moveTo>
                    <a:pt x="133594" y="73251"/>
                  </a:moveTo>
                  <a:cubicBezTo>
                    <a:pt x="135059" y="71437"/>
                    <a:pt x="138356" y="71437"/>
                    <a:pt x="139822" y="73251"/>
                  </a:cubicBezTo>
                  <a:cubicBezTo>
                    <a:pt x="149713" y="83049"/>
                    <a:pt x="155209" y="96111"/>
                    <a:pt x="155209" y="109900"/>
                  </a:cubicBezTo>
                  <a:cubicBezTo>
                    <a:pt x="155209" y="123689"/>
                    <a:pt x="149713" y="136026"/>
                    <a:pt x="139822" y="145823"/>
                  </a:cubicBezTo>
                  <a:cubicBezTo>
                    <a:pt x="139089" y="146911"/>
                    <a:pt x="137624" y="147274"/>
                    <a:pt x="136524" y="147274"/>
                  </a:cubicBezTo>
                  <a:cubicBezTo>
                    <a:pt x="135425" y="147274"/>
                    <a:pt x="134326" y="146911"/>
                    <a:pt x="133594" y="145823"/>
                  </a:cubicBezTo>
                  <a:cubicBezTo>
                    <a:pt x="131762" y="144009"/>
                    <a:pt x="131762" y="141469"/>
                    <a:pt x="133594" y="139654"/>
                  </a:cubicBezTo>
                  <a:cubicBezTo>
                    <a:pt x="150446" y="123326"/>
                    <a:pt x="150446" y="96111"/>
                    <a:pt x="133594" y="79420"/>
                  </a:cubicBezTo>
                  <a:cubicBezTo>
                    <a:pt x="131762" y="77969"/>
                    <a:pt x="131762" y="75066"/>
                    <a:pt x="133594" y="73251"/>
                  </a:cubicBezTo>
                  <a:close/>
                  <a:moveTo>
                    <a:pt x="67774" y="73251"/>
                  </a:moveTo>
                  <a:cubicBezTo>
                    <a:pt x="69606" y="71437"/>
                    <a:pt x="72536" y="71437"/>
                    <a:pt x="74002" y="73251"/>
                  </a:cubicBezTo>
                  <a:cubicBezTo>
                    <a:pt x="75834" y="75066"/>
                    <a:pt x="75834" y="77969"/>
                    <a:pt x="74002" y="79420"/>
                  </a:cubicBezTo>
                  <a:cubicBezTo>
                    <a:pt x="57516" y="96111"/>
                    <a:pt x="57516" y="123326"/>
                    <a:pt x="74002" y="139654"/>
                  </a:cubicBezTo>
                  <a:cubicBezTo>
                    <a:pt x="75834" y="141469"/>
                    <a:pt x="75834" y="144009"/>
                    <a:pt x="74002" y="145823"/>
                  </a:cubicBezTo>
                  <a:cubicBezTo>
                    <a:pt x="73269" y="146911"/>
                    <a:pt x="72170" y="147274"/>
                    <a:pt x="71071" y="147274"/>
                  </a:cubicBezTo>
                  <a:cubicBezTo>
                    <a:pt x="69972" y="147274"/>
                    <a:pt x="68507" y="146911"/>
                    <a:pt x="67774" y="145823"/>
                  </a:cubicBezTo>
                  <a:cubicBezTo>
                    <a:pt x="47625" y="126229"/>
                    <a:pt x="47625" y="93209"/>
                    <a:pt x="67774" y="73251"/>
                  </a:cubicBezTo>
                  <a:close/>
                  <a:moveTo>
                    <a:pt x="104416" y="65087"/>
                  </a:moveTo>
                  <a:cubicBezTo>
                    <a:pt x="106926" y="65087"/>
                    <a:pt x="109076" y="66890"/>
                    <a:pt x="109076" y="69413"/>
                  </a:cubicBezTo>
                  <a:lnTo>
                    <a:pt x="109076" y="74460"/>
                  </a:lnTo>
                  <a:cubicBezTo>
                    <a:pt x="116246" y="75542"/>
                    <a:pt x="121981" y="80229"/>
                    <a:pt x="125208" y="86718"/>
                  </a:cubicBezTo>
                  <a:cubicBezTo>
                    <a:pt x="125924" y="89241"/>
                    <a:pt x="124849" y="91765"/>
                    <a:pt x="122698" y="92486"/>
                  </a:cubicBezTo>
                  <a:cubicBezTo>
                    <a:pt x="120547" y="93567"/>
                    <a:pt x="118038" y="92486"/>
                    <a:pt x="116963" y="90323"/>
                  </a:cubicBezTo>
                  <a:cubicBezTo>
                    <a:pt x="115170" y="85636"/>
                    <a:pt x="110152" y="82752"/>
                    <a:pt x="104416" y="82752"/>
                  </a:cubicBezTo>
                  <a:cubicBezTo>
                    <a:pt x="97247" y="82752"/>
                    <a:pt x="91512" y="87799"/>
                    <a:pt x="91512" y="94288"/>
                  </a:cubicBezTo>
                  <a:cubicBezTo>
                    <a:pt x="91512" y="101859"/>
                    <a:pt x="95813" y="105825"/>
                    <a:pt x="104416" y="105825"/>
                  </a:cubicBezTo>
                  <a:cubicBezTo>
                    <a:pt x="120906" y="105825"/>
                    <a:pt x="126641" y="116640"/>
                    <a:pt x="126641" y="126374"/>
                  </a:cubicBezTo>
                  <a:cubicBezTo>
                    <a:pt x="126641" y="136108"/>
                    <a:pt x="119114" y="144399"/>
                    <a:pt x="109076" y="146202"/>
                  </a:cubicBezTo>
                  <a:lnTo>
                    <a:pt x="109076" y="151249"/>
                  </a:lnTo>
                  <a:cubicBezTo>
                    <a:pt x="109076" y="153412"/>
                    <a:pt x="106926" y="155215"/>
                    <a:pt x="104416" y="155215"/>
                  </a:cubicBezTo>
                  <a:cubicBezTo>
                    <a:pt x="102266" y="155215"/>
                    <a:pt x="100115" y="153412"/>
                    <a:pt x="100115" y="151249"/>
                  </a:cubicBezTo>
                  <a:lnTo>
                    <a:pt x="100115" y="146202"/>
                  </a:lnTo>
                  <a:cubicBezTo>
                    <a:pt x="92945" y="144760"/>
                    <a:pt x="87210" y="140073"/>
                    <a:pt x="84342" y="133584"/>
                  </a:cubicBezTo>
                  <a:cubicBezTo>
                    <a:pt x="83267" y="131421"/>
                    <a:pt x="84342" y="128537"/>
                    <a:pt x="86493" y="128176"/>
                  </a:cubicBezTo>
                  <a:cubicBezTo>
                    <a:pt x="88644" y="127455"/>
                    <a:pt x="91153" y="127816"/>
                    <a:pt x="92229" y="129979"/>
                  </a:cubicBezTo>
                  <a:cubicBezTo>
                    <a:pt x="94379" y="134666"/>
                    <a:pt x="99398" y="137550"/>
                    <a:pt x="104775" y="137550"/>
                  </a:cubicBezTo>
                  <a:cubicBezTo>
                    <a:pt x="111944" y="137550"/>
                    <a:pt x="118038" y="132502"/>
                    <a:pt x="118038" y="126374"/>
                  </a:cubicBezTo>
                  <a:cubicBezTo>
                    <a:pt x="118038" y="118803"/>
                    <a:pt x="113378" y="114838"/>
                    <a:pt x="104416" y="114838"/>
                  </a:cubicBezTo>
                  <a:cubicBezTo>
                    <a:pt x="88644" y="114838"/>
                    <a:pt x="82550" y="104383"/>
                    <a:pt x="82550" y="94288"/>
                  </a:cubicBezTo>
                  <a:cubicBezTo>
                    <a:pt x="82550" y="84194"/>
                    <a:pt x="90078" y="75902"/>
                    <a:pt x="100115" y="74100"/>
                  </a:cubicBezTo>
                  <a:lnTo>
                    <a:pt x="100115" y="69413"/>
                  </a:lnTo>
                  <a:cubicBezTo>
                    <a:pt x="100115" y="66890"/>
                    <a:pt x="102266" y="65087"/>
                    <a:pt x="104416" y="65087"/>
                  </a:cubicBezTo>
                  <a:close/>
                  <a:moveTo>
                    <a:pt x="226204" y="47625"/>
                  </a:moveTo>
                  <a:lnTo>
                    <a:pt x="255677" y="47625"/>
                  </a:lnTo>
                  <a:cubicBezTo>
                    <a:pt x="258194" y="47625"/>
                    <a:pt x="259991" y="49911"/>
                    <a:pt x="259991" y="52197"/>
                  </a:cubicBezTo>
                  <a:cubicBezTo>
                    <a:pt x="259991" y="54864"/>
                    <a:pt x="258194" y="56769"/>
                    <a:pt x="255677" y="56769"/>
                  </a:cubicBezTo>
                  <a:lnTo>
                    <a:pt x="226204" y="56769"/>
                  </a:lnTo>
                  <a:cubicBezTo>
                    <a:pt x="224047" y="56769"/>
                    <a:pt x="222250" y="54864"/>
                    <a:pt x="222250" y="52197"/>
                  </a:cubicBezTo>
                  <a:cubicBezTo>
                    <a:pt x="222250" y="49911"/>
                    <a:pt x="224047" y="47625"/>
                    <a:pt x="226204" y="47625"/>
                  </a:cubicBezTo>
                  <a:close/>
                  <a:moveTo>
                    <a:pt x="173816" y="47625"/>
                  </a:moveTo>
                  <a:lnTo>
                    <a:pt x="203289" y="47625"/>
                  </a:lnTo>
                  <a:cubicBezTo>
                    <a:pt x="205446" y="47625"/>
                    <a:pt x="207603" y="49911"/>
                    <a:pt x="207603" y="52197"/>
                  </a:cubicBezTo>
                  <a:cubicBezTo>
                    <a:pt x="207603" y="54864"/>
                    <a:pt x="205446" y="56769"/>
                    <a:pt x="203289" y="56769"/>
                  </a:cubicBezTo>
                  <a:lnTo>
                    <a:pt x="173816" y="56769"/>
                  </a:lnTo>
                  <a:cubicBezTo>
                    <a:pt x="171659" y="56769"/>
                    <a:pt x="169862" y="54864"/>
                    <a:pt x="169862" y="52197"/>
                  </a:cubicBezTo>
                  <a:cubicBezTo>
                    <a:pt x="169862" y="49911"/>
                    <a:pt x="171659" y="47625"/>
                    <a:pt x="173816" y="47625"/>
                  </a:cubicBezTo>
                  <a:close/>
                  <a:moveTo>
                    <a:pt x="104295" y="43842"/>
                  </a:moveTo>
                  <a:cubicBezTo>
                    <a:pt x="67846" y="43842"/>
                    <a:pt x="38254" y="73309"/>
                    <a:pt x="38254" y="109605"/>
                  </a:cubicBezTo>
                  <a:cubicBezTo>
                    <a:pt x="38254" y="145541"/>
                    <a:pt x="67846" y="174649"/>
                    <a:pt x="104295" y="174649"/>
                  </a:cubicBezTo>
                  <a:cubicBezTo>
                    <a:pt x="113318" y="174649"/>
                    <a:pt x="121956" y="172830"/>
                    <a:pt x="129839" y="169539"/>
                  </a:cubicBezTo>
                  <a:lnTo>
                    <a:pt x="141600" y="161738"/>
                  </a:lnTo>
                  <a:lnTo>
                    <a:pt x="150850" y="155603"/>
                  </a:lnTo>
                  <a:cubicBezTo>
                    <a:pt x="162849" y="143834"/>
                    <a:pt x="170338" y="127573"/>
                    <a:pt x="170338" y="109605"/>
                  </a:cubicBezTo>
                  <a:cubicBezTo>
                    <a:pt x="170338" y="73309"/>
                    <a:pt x="140384" y="43842"/>
                    <a:pt x="104295" y="43842"/>
                  </a:cubicBezTo>
                  <a:close/>
                  <a:moveTo>
                    <a:pt x="22014" y="8625"/>
                  </a:moveTo>
                  <a:cubicBezTo>
                    <a:pt x="14796" y="8625"/>
                    <a:pt x="8661" y="14734"/>
                    <a:pt x="8661" y="21921"/>
                  </a:cubicBezTo>
                  <a:lnTo>
                    <a:pt x="8661" y="209866"/>
                  </a:lnTo>
                  <a:lnTo>
                    <a:pt x="166728" y="209866"/>
                  </a:lnTo>
                  <a:lnTo>
                    <a:pt x="151571" y="194773"/>
                  </a:lnTo>
                  <a:cubicBezTo>
                    <a:pt x="149767" y="193336"/>
                    <a:pt x="149767" y="190461"/>
                    <a:pt x="151571" y="188664"/>
                  </a:cubicBezTo>
                  <a:lnTo>
                    <a:pt x="154458" y="185789"/>
                  </a:lnTo>
                  <a:lnTo>
                    <a:pt x="141827" y="173211"/>
                  </a:lnTo>
                  <a:cubicBezTo>
                    <a:pt x="130640" y="179680"/>
                    <a:pt x="118009" y="183633"/>
                    <a:pt x="104295" y="183633"/>
                  </a:cubicBezTo>
                  <a:cubicBezTo>
                    <a:pt x="62794" y="183633"/>
                    <a:pt x="29232" y="150212"/>
                    <a:pt x="29232" y="109605"/>
                  </a:cubicBezTo>
                  <a:cubicBezTo>
                    <a:pt x="29232" y="68638"/>
                    <a:pt x="62794" y="34858"/>
                    <a:pt x="104295" y="34858"/>
                  </a:cubicBezTo>
                  <a:cubicBezTo>
                    <a:pt x="145436" y="34858"/>
                    <a:pt x="178999" y="68638"/>
                    <a:pt x="178999" y="109605"/>
                  </a:cubicBezTo>
                  <a:cubicBezTo>
                    <a:pt x="178999" y="123260"/>
                    <a:pt x="175029" y="135838"/>
                    <a:pt x="168533" y="146619"/>
                  </a:cubicBezTo>
                  <a:lnTo>
                    <a:pt x="180803" y="159196"/>
                  </a:lnTo>
                  <a:lnTo>
                    <a:pt x="184051" y="156321"/>
                  </a:lnTo>
                  <a:cubicBezTo>
                    <a:pt x="185495" y="154525"/>
                    <a:pt x="188743" y="154525"/>
                    <a:pt x="190186" y="156321"/>
                  </a:cubicBezTo>
                  <a:lnTo>
                    <a:pt x="220140" y="186148"/>
                  </a:lnTo>
                  <a:cubicBezTo>
                    <a:pt x="224470" y="190461"/>
                    <a:pt x="226636" y="195851"/>
                    <a:pt x="226636" y="201601"/>
                  </a:cubicBezTo>
                  <a:cubicBezTo>
                    <a:pt x="226636" y="204476"/>
                    <a:pt x="226275" y="207351"/>
                    <a:pt x="225192" y="209866"/>
                  </a:cubicBezTo>
                  <a:lnTo>
                    <a:pt x="281490" y="209866"/>
                  </a:lnTo>
                  <a:lnTo>
                    <a:pt x="281490" y="21921"/>
                  </a:lnTo>
                  <a:cubicBezTo>
                    <a:pt x="281490" y="14734"/>
                    <a:pt x="275355" y="8625"/>
                    <a:pt x="268137" y="8625"/>
                  </a:cubicBezTo>
                  <a:lnTo>
                    <a:pt x="22014" y="8625"/>
                  </a:lnTo>
                  <a:close/>
                  <a:moveTo>
                    <a:pt x="22014" y="0"/>
                  </a:moveTo>
                  <a:lnTo>
                    <a:pt x="268137" y="0"/>
                  </a:lnTo>
                  <a:cubicBezTo>
                    <a:pt x="280407" y="0"/>
                    <a:pt x="290151" y="9703"/>
                    <a:pt x="290151" y="21921"/>
                  </a:cubicBezTo>
                  <a:lnTo>
                    <a:pt x="290151" y="231787"/>
                  </a:lnTo>
                  <a:cubicBezTo>
                    <a:pt x="290151" y="243646"/>
                    <a:pt x="280407" y="253708"/>
                    <a:pt x="268137" y="253708"/>
                  </a:cubicBezTo>
                  <a:lnTo>
                    <a:pt x="202456" y="253708"/>
                  </a:lnTo>
                  <a:lnTo>
                    <a:pt x="202456" y="279941"/>
                  </a:lnTo>
                  <a:lnTo>
                    <a:pt x="233132" y="279941"/>
                  </a:lnTo>
                  <a:cubicBezTo>
                    <a:pt x="235658" y="279941"/>
                    <a:pt x="237462" y="281738"/>
                    <a:pt x="237462" y="284253"/>
                  </a:cubicBezTo>
                  <a:cubicBezTo>
                    <a:pt x="237462" y="286769"/>
                    <a:pt x="235658" y="288566"/>
                    <a:pt x="233132" y="288566"/>
                  </a:cubicBezTo>
                  <a:lnTo>
                    <a:pt x="57381" y="288566"/>
                  </a:lnTo>
                  <a:cubicBezTo>
                    <a:pt x="54854" y="288566"/>
                    <a:pt x="53050" y="286769"/>
                    <a:pt x="53050" y="284253"/>
                  </a:cubicBezTo>
                  <a:cubicBezTo>
                    <a:pt x="53050" y="281738"/>
                    <a:pt x="54854" y="279941"/>
                    <a:pt x="57381" y="279941"/>
                  </a:cubicBezTo>
                  <a:lnTo>
                    <a:pt x="88056" y="279941"/>
                  </a:lnTo>
                  <a:lnTo>
                    <a:pt x="88056" y="253708"/>
                  </a:lnTo>
                  <a:lnTo>
                    <a:pt x="22014" y="253708"/>
                  </a:lnTo>
                  <a:cubicBezTo>
                    <a:pt x="10105" y="253708"/>
                    <a:pt x="0" y="243646"/>
                    <a:pt x="0" y="231787"/>
                  </a:cubicBezTo>
                  <a:lnTo>
                    <a:pt x="0" y="21921"/>
                  </a:lnTo>
                  <a:cubicBezTo>
                    <a:pt x="0" y="9703"/>
                    <a:pt x="10105" y="0"/>
                    <a:pt x="22014" y="0"/>
                  </a:cubicBezTo>
                  <a:close/>
                </a:path>
              </a:pathLst>
            </a:custGeom>
            <a:solidFill>
              <a:sysClr val="window" lastClr="FFFFFF"/>
            </a:solidFill>
            <a:ln>
              <a:noFill/>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prstClr val="black"/>
                </a:solidFill>
                <a:effectLst/>
                <a:uLnTx/>
                <a:uFillTx/>
              </a:endParaRPr>
            </a:p>
          </p:txBody>
        </p:sp>
        <p:sp>
          <p:nvSpPr>
            <p:cNvPr id="90" name="TextBox 89">
              <a:extLst>
                <a:ext uri="{FF2B5EF4-FFF2-40B4-BE49-F238E27FC236}">
                  <a16:creationId xmlns:a16="http://schemas.microsoft.com/office/drawing/2014/main" id="{81F21942-A99D-F3FC-BF82-DBE4AA6371DF}"/>
                </a:ext>
              </a:extLst>
            </p:cNvPr>
            <p:cNvSpPr txBox="1"/>
            <p:nvPr/>
          </p:nvSpPr>
          <p:spPr>
            <a:xfrm>
              <a:off x="7045673" y="1492158"/>
              <a:ext cx="1327822" cy="461665"/>
            </a:xfrm>
            <a:prstGeom prst="rect">
              <a:avLst/>
            </a:prstGeom>
            <a:noFill/>
          </p:spPr>
          <p:txBody>
            <a:bodyPr wrap="square" rtlCol="0" anchor="b" anchorCtr="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white"/>
                  </a:solidFill>
                  <a:effectLst/>
                  <a:uLnTx/>
                  <a:uFillTx/>
                  <a:cs typeface="Poppins" pitchFamily="2" charset="77"/>
                </a:rPr>
                <a:t>Intelligent Risk Segmentation</a:t>
              </a:r>
              <a:endParaRPr kumimoji="0" lang="en-US" sz="1200" b="1" i="0" u="none" strike="noStrike" kern="0" cap="none" spc="0" normalizeH="0" baseline="0" noProof="0" dirty="0">
                <a:ln>
                  <a:noFill/>
                </a:ln>
                <a:solidFill>
                  <a:prstClr val="white"/>
                </a:solidFill>
                <a:effectLst/>
                <a:uLnTx/>
                <a:uFillTx/>
                <a:ea typeface="League Spartan" charset="0"/>
                <a:cs typeface="Poppins" pitchFamily="2" charset="77"/>
              </a:endParaRPr>
            </a:p>
          </p:txBody>
        </p:sp>
        <p:sp>
          <p:nvSpPr>
            <p:cNvPr id="91" name="Freeform 176">
              <a:extLst>
                <a:ext uri="{FF2B5EF4-FFF2-40B4-BE49-F238E27FC236}">
                  <a16:creationId xmlns:a16="http://schemas.microsoft.com/office/drawing/2014/main" id="{69DA6E5F-1920-92A2-0A31-76064B8E37B6}"/>
                </a:ext>
              </a:extLst>
            </p:cNvPr>
            <p:cNvSpPr>
              <a:spLocks/>
            </p:cNvSpPr>
            <p:nvPr/>
          </p:nvSpPr>
          <p:spPr bwMode="auto">
            <a:xfrm>
              <a:off x="7507039" y="3370303"/>
              <a:ext cx="2793093" cy="2420201"/>
            </a:xfrm>
            <a:custGeom>
              <a:avLst/>
              <a:gdLst>
                <a:gd name="T0" fmla="*/ 1540102 w 4486"/>
                <a:gd name="T1" fmla="*/ 0 h 3885"/>
                <a:gd name="T2" fmla="*/ 0 w 4486"/>
                <a:gd name="T3" fmla="*/ 2667613 h 3885"/>
                <a:gd name="T4" fmla="*/ 3079517 w 4486"/>
                <a:gd name="T5" fmla="*/ 2667613 h 3885"/>
                <a:gd name="T6" fmla="*/ 1540102 w 4486"/>
                <a:gd name="T7" fmla="*/ 0 h 38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486" h="3885">
                  <a:moveTo>
                    <a:pt x="2243" y="0"/>
                  </a:moveTo>
                  <a:lnTo>
                    <a:pt x="0" y="3884"/>
                  </a:lnTo>
                  <a:lnTo>
                    <a:pt x="4485" y="3884"/>
                  </a:lnTo>
                  <a:lnTo>
                    <a:pt x="2243" y="0"/>
                  </a:lnTo>
                </a:path>
              </a:pathLst>
            </a:custGeom>
            <a:solidFill>
              <a:srgbClr val="97144D"/>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2" name="Freeform 177">
              <a:extLst>
                <a:ext uri="{FF2B5EF4-FFF2-40B4-BE49-F238E27FC236}">
                  <a16:creationId xmlns:a16="http://schemas.microsoft.com/office/drawing/2014/main" id="{2536EACF-0617-0999-C290-1322DF0B2394}"/>
                </a:ext>
              </a:extLst>
            </p:cNvPr>
            <p:cNvSpPr>
              <a:spLocks/>
            </p:cNvSpPr>
            <p:nvPr/>
          </p:nvSpPr>
          <p:spPr bwMode="auto">
            <a:xfrm>
              <a:off x="8905025" y="950104"/>
              <a:ext cx="2793093" cy="2420200"/>
            </a:xfrm>
            <a:custGeom>
              <a:avLst/>
              <a:gdLst>
                <a:gd name="T0" fmla="*/ 1539760 w 4485"/>
                <a:gd name="T1" fmla="*/ 0 h 3884"/>
                <a:gd name="T2" fmla="*/ 0 w 4485"/>
                <a:gd name="T3" fmla="*/ 2667611 h 3884"/>
                <a:gd name="T4" fmla="*/ 3079519 w 4485"/>
                <a:gd name="T5" fmla="*/ 2667611 h 3884"/>
                <a:gd name="T6" fmla="*/ 1539760 w 4485"/>
                <a:gd name="T7" fmla="*/ 0 h 38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485" h="3884">
                  <a:moveTo>
                    <a:pt x="2242" y="0"/>
                  </a:moveTo>
                  <a:lnTo>
                    <a:pt x="0" y="3883"/>
                  </a:lnTo>
                  <a:lnTo>
                    <a:pt x="4484" y="3883"/>
                  </a:lnTo>
                  <a:lnTo>
                    <a:pt x="2242" y="0"/>
                  </a:lnTo>
                </a:path>
              </a:pathLst>
            </a:custGeom>
            <a:solidFill>
              <a:srgbClr val="97144D"/>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3" name="Freeform 178">
              <a:extLst>
                <a:ext uri="{FF2B5EF4-FFF2-40B4-BE49-F238E27FC236}">
                  <a16:creationId xmlns:a16="http://schemas.microsoft.com/office/drawing/2014/main" id="{70DFE969-04C6-7818-FC82-0840A9E2548A}"/>
                </a:ext>
              </a:extLst>
            </p:cNvPr>
            <p:cNvSpPr>
              <a:spLocks/>
            </p:cNvSpPr>
            <p:nvPr/>
          </p:nvSpPr>
          <p:spPr bwMode="auto">
            <a:xfrm>
              <a:off x="7507039" y="958742"/>
              <a:ext cx="2793093" cy="2418761"/>
            </a:xfrm>
            <a:custGeom>
              <a:avLst/>
              <a:gdLst>
                <a:gd name="T0" fmla="*/ 1540102 w 4486"/>
                <a:gd name="T1" fmla="*/ 2667613 h 3883"/>
                <a:gd name="T2" fmla="*/ 3079517 w 4486"/>
                <a:gd name="T3" fmla="*/ 0 h 3883"/>
                <a:gd name="T4" fmla="*/ 0 w 4486"/>
                <a:gd name="T5" fmla="*/ 0 h 3883"/>
                <a:gd name="T6" fmla="*/ 1540102 w 4486"/>
                <a:gd name="T7" fmla="*/ 2667613 h 38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486" h="3883">
                  <a:moveTo>
                    <a:pt x="2243" y="3882"/>
                  </a:moveTo>
                  <a:lnTo>
                    <a:pt x="4485" y="0"/>
                  </a:lnTo>
                  <a:lnTo>
                    <a:pt x="0" y="0"/>
                  </a:lnTo>
                  <a:lnTo>
                    <a:pt x="2243" y="3882"/>
                  </a:ln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4" name="Freeform 179">
              <a:extLst>
                <a:ext uri="{FF2B5EF4-FFF2-40B4-BE49-F238E27FC236}">
                  <a16:creationId xmlns:a16="http://schemas.microsoft.com/office/drawing/2014/main" id="{4449B703-9772-559A-D103-A4DABE97B9E6}"/>
                </a:ext>
              </a:extLst>
            </p:cNvPr>
            <p:cNvSpPr>
              <a:spLocks/>
            </p:cNvSpPr>
            <p:nvPr/>
          </p:nvSpPr>
          <p:spPr bwMode="auto">
            <a:xfrm>
              <a:off x="8905025" y="3370303"/>
              <a:ext cx="2793093" cy="2420201"/>
            </a:xfrm>
            <a:custGeom>
              <a:avLst/>
              <a:gdLst>
                <a:gd name="T0" fmla="*/ 0 w 4485"/>
                <a:gd name="T1" fmla="*/ 0 h 3885"/>
                <a:gd name="T2" fmla="*/ 1539760 w 4485"/>
                <a:gd name="T3" fmla="*/ 2667613 h 3885"/>
                <a:gd name="T4" fmla="*/ 3079519 w 4485"/>
                <a:gd name="T5" fmla="*/ 0 h 3885"/>
                <a:gd name="T6" fmla="*/ 0 w 4485"/>
                <a:gd name="T7" fmla="*/ 0 h 38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485" h="3885">
                  <a:moveTo>
                    <a:pt x="0" y="0"/>
                  </a:moveTo>
                  <a:lnTo>
                    <a:pt x="2242" y="3884"/>
                  </a:lnTo>
                  <a:lnTo>
                    <a:pt x="4484" y="0"/>
                  </a:lnTo>
                  <a:lnTo>
                    <a:pt x="0" y="0"/>
                  </a:ln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5" name="Freeform 180">
              <a:extLst>
                <a:ext uri="{FF2B5EF4-FFF2-40B4-BE49-F238E27FC236}">
                  <a16:creationId xmlns:a16="http://schemas.microsoft.com/office/drawing/2014/main" id="{67DB3AC5-E1B8-84B5-DE20-2E1628D92FD2}"/>
                </a:ext>
              </a:extLst>
            </p:cNvPr>
            <p:cNvSpPr>
              <a:spLocks/>
            </p:cNvSpPr>
            <p:nvPr/>
          </p:nvSpPr>
          <p:spPr bwMode="auto">
            <a:xfrm>
              <a:off x="6111933" y="950104"/>
              <a:ext cx="2793093" cy="2420200"/>
            </a:xfrm>
            <a:custGeom>
              <a:avLst/>
              <a:gdLst>
                <a:gd name="T0" fmla="*/ 1539072 w 4485"/>
                <a:gd name="T1" fmla="*/ 0 h 3884"/>
                <a:gd name="T2" fmla="*/ 0 w 4485"/>
                <a:gd name="T3" fmla="*/ 2667611 h 3884"/>
                <a:gd name="T4" fmla="*/ 3079517 w 4485"/>
                <a:gd name="T5" fmla="*/ 2667611 h 3884"/>
                <a:gd name="T6" fmla="*/ 1539072 w 4485"/>
                <a:gd name="T7" fmla="*/ 0 h 38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485" h="3884">
                  <a:moveTo>
                    <a:pt x="2241" y="0"/>
                  </a:moveTo>
                  <a:lnTo>
                    <a:pt x="0" y="3883"/>
                  </a:lnTo>
                  <a:lnTo>
                    <a:pt x="4484" y="3883"/>
                  </a:lnTo>
                  <a:lnTo>
                    <a:pt x="2241" y="0"/>
                  </a:lnTo>
                </a:path>
              </a:pathLst>
            </a:custGeom>
            <a:solidFill>
              <a:srgbClr val="97144D"/>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6" name="Freeform 181">
              <a:extLst>
                <a:ext uri="{FF2B5EF4-FFF2-40B4-BE49-F238E27FC236}">
                  <a16:creationId xmlns:a16="http://schemas.microsoft.com/office/drawing/2014/main" id="{5D40F1AD-BF18-14BA-E5E0-7330BD965284}"/>
                </a:ext>
              </a:extLst>
            </p:cNvPr>
            <p:cNvSpPr>
              <a:spLocks/>
            </p:cNvSpPr>
            <p:nvPr/>
          </p:nvSpPr>
          <p:spPr bwMode="auto">
            <a:xfrm>
              <a:off x="6111933" y="3370303"/>
              <a:ext cx="2793093" cy="2420201"/>
            </a:xfrm>
            <a:custGeom>
              <a:avLst/>
              <a:gdLst>
                <a:gd name="T0" fmla="*/ 0 w 4485"/>
                <a:gd name="T1" fmla="*/ 0 h 3885"/>
                <a:gd name="T2" fmla="*/ 1539072 w 4485"/>
                <a:gd name="T3" fmla="*/ 2667613 h 3885"/>
                <a:gd name="T4" fmla="*/ 3079517 w 4485"/>
                <a:gd name="T5" fmla="*/ 0 h 3885"/>
                <a:gd name="T6" fmla="*/ 0 w 4485"/>
                <a:gd name="T7" fmla="*/ 0 h 38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485" h="3885">
                  <a:moveTo>
                    <a:pt x="0" y="0"/>
                  </a:moveTo>
                  <a:lnTo>
                    <a:pt x="2241" y="3884"/>
                  </a:lnTo>
                  <a:lnTo>
                    <a:pt x="4484" y="0"/>
                  </a:lnTo>
                  <a:lnTo>
                    <a:pt x="0" y="0"/>
                  </a:ln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7" name="Freeform 182">
              <a:extLst>
                <a:ext uri="{FF2B5EF4-FFF2-40B4-BE49-F238E27FC236}">
                  <a16:creationId xmlns:a16="http://schemas.microsoft.com/office/drawing/2014/main" id="{532F73A3-D121-5AFC-0F37-5A3DA27B7F4F}"/>
                </a:ext>
              </a:extLst>
            </p:cNvPr>
            <p:cNvSpPr>
              <a:spLocks noChangeArrowheads="1"/>
            </p:cNvSpPr>
            <p:nvPr/>
          </p:nvSpPr>
          <p:spPr bwMode="auto">
            <a:xfrm>
              <a:off x="7340030" y="1806748"/>
              <a:ext cx="3129991" cy="3131432"/>
            </a:xfrm>
            <a:custGeom>
              <a:avLst/>
              <a:gdLst>
                <a:gd name="T0" fmla="*/ 5025 w 5026"/>
                <a:gd name="T1" fmla="*/ 2512 h 5026"/>
                <a:gd name="T2" fmla="*/ 5025 w 5026"/>
                <a:gd name="T3" fmla="*/ 2512 h 5026"/>
                <a:gd name="T4" fmla="*/ 2513 w 5026"/>
                <a:gd name="T5" fmla="*/ 5025 h 5026"/>
                <a:gd name="T6" fmla="*/ 2513 w 5026"/>
                <a:gd name="T7" fmla="*/ 5025 h 5026"/>
                <a:gd name="T8" fmla="*/ 0 w 5026"/>
                <a:gd name="T9" fmla="*/ 2512 h 5026"/>
                <a:gd name="T10" fmla="*/ 0 w 5026"/>
                <a:gd name="T11" fmla="*/ 2512 h 5026"/>
                <a:gd name="T12" fmla="*/ 2513 w 5026"/>
                <a:gd name="T13" fmla="*/ 0 h 5026"/>
                <a:gd name="T14" fmla="*/ 2513 w 5026"/>
                <a:gd name="T15" fmla="*/ 0 h 5026"/>
                <a:gd name="T16" fmla="*/ 5025 w 5026"/>
                <a:gd name="T17" fmla="*/ 2512 h 5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26" h="5026">
                  <a:moveTo>
                    <a:pt x="5025" y="2512"/>
                  </a:moveTo>
                  <a:lnTo>
                    <a:pt x="5025" y="2512"/>
                  </a:lnTo>
                  <a:cubicBezTo>
                    <a:pt x="5025" y="3900"/>
                    <a:pt x="3900" y="5025"/>
                    <a:pt x="2513" y="5025"/>
                  </a:cubicBezTo>
                  <a:lnTo>
                    <a:pt x="2513" y="5025"/>
                  </a:lnTo>
                  <a:cubicBezTo>
                    <a:pt x="1125" y="5025"/>
                    <a:pt x="0" y="3900"/>
                    <a:pt x="0" y="2512"/>
                  </a:cubicBezTo>
                  <a:lnTo>
                    <a:pt x="0" y="2512"/>
                  </a:lnTo>
                  <a:cubicBezTo>
                    <a:pt x="0" y="1126"/>
                    <a:pt x="1125" y="0"/>
                    <a:pt x="2513" y="0"/>
                  </a:cubicBezTo>
                  <a:lnTo>
                    <a:pt x="2513" y="0"/>
                  </a:lnTo>
                  <a:cubicBezTo>
                    <a:pt x="3900" y="0"/>
                    <a:pt x="5025" y="1126"/>
                    <a:pt x="5025" y="2512"/>
                  </a:cubicBezTo>
                </a:path>
              </a:pathLst>
            </a:custGeom>
            <a:solidFill>
              <a:srgbClr val="F15A22">
                <a:lumMod val="10000"/>
                <a:alpha val="15000"/>
              </a:srgbClr>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a:ln>
                  <a:noFill/>
                </a:ln>
                <a:solidFill>
                  <a:prstClr val="black"/>
                </a:solidFill>
                <a:effectLst/>
                <a:uLnTx/>
                <a:uFillTx/>
              </a:endParaRPr>
            </a:p>
          </p:txBody>
        </p:sp>
        <p:sp>
          <p:nvSpPr>
            <p:cNvPr id="98" name="TextBox 97">
              <a:extLst>
                <a:ext uri="{FF2B5EF4-FFF2-40B4-BE49-F238E27FC236}">
                  <a16:creationId xmlns:a16="http://schemas.microsoft.com/office/drawing/2014/main" id="{F135693F-5C7B-B131-073A-84A5C2C05B73}"/>
                </a:ext>
              </a:extLst>
            </p:cNvPr>
            <p:cNvSpPr txBox="1"/>
            <p:nvPr/>
          </p:nvSpPr>
          <p:spPr>
            <a:xfrm>
              <a:off x="7658011" y="3170281"/>
              <a:ext cx="2503411" cy="369332"/>
            </a:xfrm>
            <a:prstGeom prst="rect">
              <a:avLst/>
            </a:prstGeom>
            <a:noFill/>
          </p:spPr>
          <p:txBody>
            <a:bodyPr wrap="square" rtlCol="0" anchor="b">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chemeClr val="bg1"/>
                  </a:solidFill>
                  <a:effectLst/>
                  <a:uLnTx/>
                  <a:uFillTx/>
                </a:rPr>
                <a:t>Minimize Risk Ratio</a:t>
              </a:r>
              <a:endParaRPr kumimoji="0" lang="en-US" sz="1800" b="1" i="0" u="none" strike="noStrike" kern="0" cap="none" spc="-90" normalizeH="0" baseline="0" noProof="0" dirty="0">
                <a:ln>
                  <a:noFill/>
                </a:ln>
                <a:solidFill>
                  <a:schemeClr val="bg1"/>
                </a:solidFill>
                <a:effectLst/>
                <a:uLnTx/>
                <a:uFillTx/>
                <a:latin typeface="Source Sans Pro" panose="020B0503030403020204" pitchFamily="34" charset="0"/>
                <a:ea typeface="Source Sans Pro" panose="020B0503030403020204" pitchFamily="34" charset="0"/>
              </a:endParaRPr>
            </a:p>
          </p:txBody>
        </p:sp>
        <p:sp>
          <p:nvSpPr>
            <p:cNvPr id="99" name="TextBox 98">
              <a:extLst>
                <a:ext uri="{FF2B5EF4-FFF2-40B4-BE49-F238E27FC236}">
                  <a16:creationId xmlns:a16="http://schemas.microsoft.com/office/drawing/2014/main" id="{AB142B7F-7886-5627-CEEF-B11278AB834B}"/>
                </a:ext>
              </a:extLst>
            </p:cNvPr>
            <p:cNvSpPr txBox="1"/>
            <p:nvPr/>
          </p:nvSpPr>
          <p:spPr>
            <a:xfrm>
              <a:off x="6792792" y="2376454"/>
              <a:ext cx="1580873" cy="461665"/>
            </a:xfrm>
            <a:prstGeom prst="rect">
              <a:avLst/>
            </a:prstGeom>
            <a:noFill/>
          </p:spPr>
          <p:txBody>
            <a:bodyPr wrap="square" rtlCol="0"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cs typeface="Poppins" pitchFamily="2" charset="77"/>
                  <a:hlinkClick r:id="rId3" action="ppaction://hlinksldjump">
                    <a:extLst>
                      <a:ext uri="{A12FA001-AC4F-418D-AE19-62706E023703}">
                        <ahyp:hlinkClr xmlns:ahyp="http://schemas.microsoft.com/office/drawing/2018/hyperlinkcolor" val="tx"/>
                      </a:ext>
                    </a:extLst>
                  </a:hlinkClick>
                </a:rPr>
                <a:t>Intelligent Risk Segmentation</a:t>
              </a:r>
              <a:endParaRPr kumimoji="0" lang="en-US" sz="1200" b="1" i="0" u="none" strike="noStrike" kern="0" cap="none" spc="0" normalizeH="0" baseline="0" noProof="0" dirty="0">
                <a:ln>
                  <a:noFill/>
                </a:ln>
                <a:solidFill>
                  <a:schemeClr val="bg1"/>
                </a:solidFill>
                <a:effectLst/>
                <a:uLnTx/>
                <a:uFillTx/>
                <a:ea typeface="League Spartan" charset="0"/>
                <a:cs typeface="Poppins" pitchFamily="2" charset="77"/>
              </a:endParaRPr>
            </a:p>
          </p:txBody>
        </p:sp>
        <p:sp>
          <p:nvSpPr>
            <p:cNvPr id="100" name="TextBox 99">
              <a:extLst>
                <a:ext uri="{FF2B5EF4-FFF2-40B4-BE49-F238E27FC236}">
                  <a16:creationId xmlns:a16="http://schemas.microsoft.com/office/drawing/2014/main" id="{95D5E320-B41F-8FEC-4314-8F56FE52B7C1}"/>
                </a:ext>
              </a:extLst>
            </p:cNvPr>
            <p:cNvSpPr txBox="1"/>
            <p:nvPr/>
          </p:nvSpPr>
          <p:spPr>
            <a:xfrm>
              <a:off x="8671662" y="1082759"/>
              <a:ext cx="393699" cy="584775"/>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145" normalizeH="0" baseline="0" noProof="0" dirty="0">
                  <a:ln>
                    <a:noFill/>
                  </a:ln>
                  <a:solidFill>
                    <a:prstClr val="white"/>
                  </a:solidFill>
                  <a:effectLst/>
                  <a:uLnTx/>
                  <a:uFillTx/>
                  <a:ea typeface="Source Sans Pro" panose="020B0503030403020204" pitchFamily="34" charset="0"/>
                </a:rPr>
                <a:t>2</a:t>
              </a:r>
            </a:p>
          </p:txBody>
        </p:sp>
        <p:sp>
          <p:nvSpPr>
            <p:cNvPr id="101" name="TextBox 100">
              <a:extLst>
                <a:ext uri="{FF2B5EF4-FFF2-40B4-BE49-F238E27FC236}">
                  <a16:creationId xmlns:a16="http://schemas.microsoft.com/office/drawing/2014/main" id="{E73A91AA-8C72-B994-42F0-81D0A4AD4036}"/>
                </a:ext>
              </a:extLst>
            </p:cNvPr>
            <p:cNvSpPr txBox="1"/>
            <p:nvPr/>
          </p:nvSpPr>
          <p:spPr>
            <a:xfrm>
              <a:off x="10280356" y="1607261"/>
              <a:ext cx="393699" cy="584775"/>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145" normalizeH="0" baseline="0" noProof="0" dirty="0">
                  <a:ln>
                    <a:noFill/>
                  </a:ln>
                  <a:solidFill>
                    <a:prstClr val="white"/>
                  </a:solidFill>
                  <a:effectLst/>
                  <a:uLnTx/>
                  <a:uFillTx/>
                  <a:ea typeface="Source Sans Pro" panose="020B0503030403020204" pitchFamily="34" charset="0"/>
                </a:rPr>
                <a:t>3</a:t>
              </a:r>
            </a:p>
          </p:txBody>
        </p:sp>
        <p:sp>
          <p:nvSpPr>
            <p:cNvPr id="102" name="TextBox 101">
              <a:extLst>
                <a:ext uri="{FF2B5EF4-FFF2-40B4-BE49-F238E27FC236}">
                  <a16:creationId xmlns:a16="http://schemas.microsoft.com/office/drawing/2014/main" id="{1EB6453F-1D58-38D3-881C-CEBBC12E6F24}"/>
                </a:ext>
              </a:extLst>
            </p:cNvPr>
            <p:cNvSpPr txBox="1"/>
            <p:nvPr/>
          </p:nvSpPr>
          <p:spPr>
            <a:xfrm>
              <a:off x="10935653" y="3408774"/>
              <a:ext cx="393699" cy="584775"/>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145" normalizeH="0" baseline="0" noProof="0" dirty="0">
                  <a:ln>
                    <a:noFill/>
                  </a:ln>
                  <a:solidFill>
                    <a:prstClr val="white"/>
                  </a:solidFill>
                  <a:effectLst/>
                  <a:uLnTx/>
                  <a:uFillTx/>
                  <a:ea typeface="Source Sans Pro" panose="020B0503030403020204" pitchFamily="34" charset="0"/>
                </a:rPr>
                <a:t>4</a:t>
              </a:r>
            </a:p>
          </p:txBody>
        </p:sp>
        <p:sp>
          <p:nvSpPr>
            <p:cNvPr id="103" name="TextBox 102">
              <a:extLst>
                <a:ext uri="{FF2B5EF4-FFF2-40B4-BE49-F238E27FC236}">
                  <a16:creationId xmlns:a16="http://schemas.microsoft.com/office/drawing/2014/main" id="{392B37C5-1D73-141F-45C8-F5556AD804F3}"/>
                </a:ext>
              </a:extLst>
            </p:cNvPr>
            <p:cNvSpPr txBox="1"/>
            <p:nvPr/>
          </p:nvSpPr>
          <p:spPr>
            <a:xfrm>
              <a:off x="8712868" y="5194879"/>
              <a:ext cx="393699" cy="584775"/>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145" normalizeH="0" baseline="0" noProof="0" dirty="0">
                  <a:ln>
                    <a:noFill/>
                  </a:ln>
                  <a:solidFill>
                    <a:prstClr val="white"/>
                  </a:solidFill>
                  <a:effectLst/>
                  <a:uLnTx/>
                  <a:uFillTx/>
                  <a:ea typeface="Source Sans Pro" panose="020B0503030403020204" pitchFamily="34" charset="0"/>
                </a:rPr>
                <a:t>5</a:t>
              </a:r>
            </a:p>
          </p:txBody>
        </p:sp>
        <p:sp>
          <p:nvSpPr>
            <p:cNvPr id="104" name="TextBox 103">
              <a:extLst>
                <a:ext uri="{FF2B5EF4-FFF2-40B4-BE49-F238E27FC236}">
                  <a16:creationId xmlns:a16="http://schemas.microsoft.com/office/drawing/2014/main" id="{2EAEB2F6-FF64-440B-AC8D-9688BCF8CB0E}"/>
                </a:ext>
              </a:extLst>
            </p:cNvPr>
            <p:cNvSpPr txBox="1"/>
            <p:nvPr/>
          </p:nvSpPr>
          <p:spPr>
            <a:xfrm>
              <a:off x="6557784" y="3374379"/>
              <a:ext cx="393699" cy="584775"/>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145" normalizeH="0" baseline="0" noProof="0" dirty="0">
                  <a:ln>
                    <a:noFill/>
                  </a:ln>
                  <a:solidFill>
                    <a:prstClr val="white"/>
                  </a:solidFill>
                  <a:effectLst/>
                  <a:uLnTx/>
                  <a:uFillTx/>
                  <a:ea typeface="Source Sans Pro" panose="020B0503030403020204" pitchFamily="34" charset="0"/>
                </a:rPr>
                <a:t>6</a:t>
              </a:r>
            </a:p>
          </p:txBody>
        </p:sp>
        <p:sp>
          <p:nvSpPr>
            <p:cNvPr id="105" name="TextBox 104">
              <a:extLst>
                <a:ext uri="{FF2B5EF4-FFF2-40B4-BE49-F238E27FC236}">
                  <a16:creationId xmlns:a16="http://schemas.microsoft.com/office/drawing/2014/main" id="{EEAE91EF-BD8E-59A6-B031-64A0DB8E8915}"/>
                </a:ext>
              </a:extLst>
            </p:cNvPr>
            <p:cNvSpPr txBox="1"/>
            <p:nvPr/>
          </p:nvSpPr>
          <p:spPr>
            <a:xfrm>
              <a:off x="8212181" y="1900328"/>
              <a:ext cx="1374280" cy="46166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ea typeface="League Spartan" charset="0"/>
                  <a:cs typeface="Poppins" pitchFamily="2" charset="77"/>
                  <a:hlinkClick r:id="rId4" action="ppaction://hlinksldjump">
                    <a:extLst>
                      <a:ext uri="{A12FA001-AC4F-418D-AE19-62706E023703}">
                        <ahyp:hlinkClr xmlns:ahyp="http://schemas.microsoft.com/office/drawing/2018/hyperlinkcolor" val="tx"/>
                      </a:ext>
                    </a:extLst>
                  </a:hlinkClick>
                </a:rPr>
                <a:t>Contactless Collections</a:t>
              </a:r>
              <a:endParaRPr kumimoji="0" lang="en-US" sz="1200" b="1" i="0" u="none" strike="noStrike" kern="0" cap="none" spc="0" normalizeH="0" baseline="0" noProof="0" dirty="0">
                <a:ln>
                  <a:noFill/>
                </a:ln>
                <a:solidFill>
                  <a:schemeClr val="bg1"/>
                </a:solidFill>
                <a:effectLst/>
                <a:uLnTx/>
                <a:uFillTx/>
                <a:ea typeface="League Spartan" charset="0"/>
                <a:cs typeface="Poppins" pitchFamily="2" charset="77"/>
              </a:endParaRPr>
            </a:p>
          </p:txBody>
        </p:sp>
        <p:sp>
          <p:nvSpPr>
            <p:cNvPr id="106" name="TextBox 105">
              <a:extLst>
                <a:ext uri="{FF2B5EF4-FFF2-40B4-BE49-F238E27FC236}">
                  <a16:creationId xmlns:a16="http://schemas.microsoft.com/office/drawing/2014/main" id="{3961E3BA-BB0A-A7D4-EE04-CBEB5186B31A}"/>
                </a:ext>
              </a:extLst>
            </p:cNvPr>
            <p:cNvSpPr txBox="1"/>
            <p:nvPr/>
          </p:nvSpPr>
          <p:spPr>
            <a:xfrm>
              <a:off x="7147517" y="1580249"/>
              <a:ext cx="393699" cy="584775"/>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145" normalizeH="0" baseline="0" noProof="0" dirty="0">
                  <a:ln>
                    <a:noFill/>
                  </a:ln>
                  <a:solidFill>
                    <a:prstClr val="white"/>
                  </a:solidFill>
                  <a:effectLst/>
                  <a:uLnTx/>
                  <a:uFillTx/>
                  <a:ea typeface="Source Sans Pro" panose="020B0503030403020204" pitchFamily="34" charset="0"/>
                </a:rPr>
                <a:t>1</a:t>
              </a:r>
            </a:p>
          </p:txBody>
        </p:sp>
        <p:sp>
          <p:nvSpPr>
            <p:cNvPr id="107" name="TextBox 106">
              <a:extLst>
                <a:ext uri="{FF2B5EF4-FFF2-40B4-BE49-F238E27FC236}">
                  <a16:creationId xmlns:a16="http://schemas.microsoft.com/office/drawing/2014/main" id="{8EBF2845-3A6F-11A3-2B39-DE27C95040B7}"/>
                </a:ext>
              </a:extLst>
            </p:cNvPr>
            <p:cNvSpPr txBox="1"/>
            <p:nvPr/>
          </p:nvSpPr>
          <p:spPr>
            <a:xfrm>
              <a:off x="9601762" y="2371394"/>
              <a:ext cx="1613422" cy="646331"/>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ea typeface="League Spartan" charset="0"/>
                  <a:cs typeface="Poppins" pitchFamily="2" charset="77"/>
                  <a:hlinkClick r:id="" action="ppaction://noaction">
                    <a:extLst>
                      <a:ext uri="{A12FA001-AC4F-418D-AE19-62706E023703}">
                        <ahyp:hlinkClr xmlns:ahyp="http://schemas.microsoft.com/office/drawing/2018/hyperlinkcolor" val="tx"/>
                      </a:ext>
                    </a:extLst>
                  </a:hlinkClick>
                </a:rPr>
                <a:t>Mobility App for enhancing efficiency </a:t>
              </a:r>
              <a:endParaRPr kumimoji="0" lang="en-US" sz="1200" b="1" i="0" u="none" strike="noStrike" kern="0" cap="none" spc="0" normalizeH="0" baseline="0" noProof="0" dirty="0">
                <a:ln>
                  <a:noFill/>
                </a:ln>
                <a:solidFill>
                  <a:schemeClr val="bg1"/>
                </a:solidFill>
                <a:effectLst/>
                <a:uLnTx/>
                <a:uFillTx/>
                <a:ea typeface="League Spartan" charset="0"/>
                <a:cs typeface="Poppins" pitchFamily="2" charset="77"/>
              </a:endParaRPr>
            </a:p>
          </p:txBody>
        </p:sp>
        <p:sp>
          <p:nvSpPr>
            <p:cNvPr id="108" name="TextBox 107">
              <a:extLst>
                <a:ext uri="{FF2B5EF4-FFF2-40B4-BE49-F238E27FC236}">
                  <a16:creationId xmlns:a16="http://schemas.microsoft.com/office/drawing/2014/main" id="{7BC6A52E-EFA7-9847-5BAB-0BD6595E83E1}"/>
                </a:ext>
              </a:extLst>
            </p:cNvPr>
            <p:cNvSpPr txBox="1"/>
            <p:nvPr/>
          </p:nvSpPr>
          <p:spPr>
            <a:xfrm>
              <a:off x="9437027" y="3822258"/>
              <a:ext cx="1421541"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cs typeface="Poppins" pitchFamily="2" charset="77"/>
                  <a:hlinkClick r:id="rId5" action="ppaction://hlinksldjump">
                    <a:extLst>
                      <a:ext uri="{A12FA001-AC4F-418D-AE19-62706E023703}">
                        <ahyp:hlinkClr xmlns:ahyp="http://schemas.microsoft.com/office/drawing/2018/hyperlinkcolor" val="tx"/>
                      </a:ext>
                    </a:extLst>
                  </a:hlinkClick>
                </a:rPr>
                <a:t>Satellite Intelligence Capability for </a:t>
              </a:r>
              <a:r>
                <a:rPr kumimoji="0" lang="en-US" sz="1200" b="1" i="0" u="none" strike="noStrike" kern="0" cap="none" spc="0" normalizeH="0" baseline="0" noProof="0" dirty="0">
                  <a:ln>
                    <a:noFill/>
                  </a:ln>
                  <a:solidFill>
                    <a:schemeClr val="bg1"/>
                  </a:solidFill>
                  <a:effectLst/>
                  <a:uLnTx/>
                  <a:uFillTx/>
                  <a:ea typeface="League Spartan" charset="0"/>
                  <a:cs typeface="Poppins" pitchFamily="2" charset="77"/>
                  <a:hlinkClick r:id="rId5" action="ppaction://hlinksldjump">
                    <a:extLst>
                      <a:ext uri="{A12FA001-AC4F-418D-AE19-62706E023703}">
                        <ahyp:hlinkClr xmlns:ahyp="http://schemas.microsoft.com/office/drawing/2018/hyperlinkcolor" val="tx"/>
                      </a:ext>
                    </a:extLst>
                  </a:hlinkClick>
                </a:rPr>
                <a:t>Agri</a:t>
              </a:r>
              <a:endParaRPr kumimoji="0" lang="en-US" sz="1200" b="1" i="0" u="none" strike="noStrike" kern="0" cap="none" spc="0" normalizeH="0" baseline="0" noProof="0" dirty="0">
                <a:ln>
                  <a:noFill/>
                </a:ln>
                <a:solidFill>
                  <a:schemeClr val="bg1"/>
                </a:solidFill>
                <a:effectLst/>
                <a:uLnTx/>
                <a:uFillTx/>
                <a:ea typeface="League Spartan" charset="0"/>
                <a:cs typeface="Poppins" pitchFamily="2" charset="77"/>
              </a:endParaRPr>
            </a:p>
          </p:txBody>
        </p:sp>
        <p:sp>
          <p:nvSpPr>
            <p:cNvPr id="109" name="TextBox 108">
              <a:extLst>
                <a:ext uri="{FF2B5EF4-FFF2-40B4-BE49-F238E27FC236}">
                  <a16:creationId xmlns:a16="http://schemas.microsoft.com/office/drawing/2014/main" id="{ADF71BE2-F3D2-33CE-6043-48747A474DC4}"/>
                </a:ext>
              </a:extLst>
            </p:cNvPr>
            <p:cNvSpPr txBox="1"/>
            <p:nvPr/>
          </p:nvSpPr>
          <p:spPr>
            <a:xfrm>
              <a:off x="8092102" y="4356420"/>
              <a:ext cx="1566493" cy="646331"/>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ea typeface="League Spartan" charset="0"/>
                  <a:cs typeface="Poppins" pitchFamily="2" charset="77"/>
                  <a:hlinkClick r:id="rId6" action="ppaction://hlinksldjump">
                    <a:extLst>
                      <a:ext uri="{A12FA001-AC4F-418D-AE19-62706E023703}">
                        <ahyp:hlinkClr xmlns:ahyp="http://schemas.microsoft.com/office/drawing/2018/hyperlinkcolor" val="tx"/>
                      </a:ext>
                    </a:extLst>
                  </a:hlinkClick>
                </a:rPr>
                <a:t>Customer Self Service Portal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ea typeface="League Spartan" charset="0"/>
                  <a:cs typeface="Poppins" pitchFamily="2" charset="77"/>
                  <a:hlinkClick r:id="rId6" action="ppaction://hlinksldjump">
                    <a:extLst>
                      <a:ext uri="{A12FA001-AC4F-418D-AE19-62706E023703}">
                        <ahyp:hlinkClr xmlns:ahyp="http://schemas.microsoft.com/office/drawing/2018/hyperlinkcolor" val="tx"/>
                      </a:ext>
                    </a:extLst>
                  </a:hlinkClick>
                </a:rPr>
                <a:t>My Credit Builder</a:t>
              </a:r>
              <a:endParaRPr kumimoji="0" lang="en-US" sz="1200" b="1" i="0" u="none" strike="noStrike" kern="0" cap="none" spc="0" normalizeH="0" baseline="0" noProof="0" dirty="0">
                <a:ln>
                  <a:noFill/>
                </a:ln>
                <a:solidFill>
                  <a:schemeClr val="bg1"/>
                </a:solidFill>
                <a:effectLst/>
                <a:uLnTx/>
                <a:uFillTx/>
                <a:ea typeface="League Spartan" charset="0"/>
                <a:cs typeface="Poppins" pitchFamily="2" charset="77"/>
              </a:endParaRPr>
            </a:p>
          </p:txBody>
        </p:sp>
        <p:sp>
          <p:nvSpPr>
            <p:cNvPr id="110" name="TextBox 109">
              <a:extLst>
                <a:ext uri="{FF2B5EF4-FFF2-40B4-BE49-F238E27FC236}">
                  <a16:creationId xmlns:a16="http://schemas.microsoft.com/office/drawing/2014/main" id="{B0066F11-2DF2-F1D3-EDB7-1EDABE994064}"/>
                </a:ext>
              </a:extLst>
            </p:cNvPr>
            <p:cNvSpPr txBox="1"/>
            <p:nvPr/>
          </p:nvSpPr>
          <p:spPr>
            <a:xfrm>
              <a:off x="6482752" y="3892192"/>
              <a:ext cx="1983764" cy="46166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uLnTx/>
                  <a:uFillTx/>
                  <a:ea typeface="League Spartan" charset="0"/>
                  <a:cs typeface="Poppins" pitchFamily="2" charset="77"/>
                  <a:hlinkClick r:id="rId7" action="ppaction://hlinksldjump">
                    <a:extLst>
                      <a:ext uri="{A12FA001-AC4F-418D-AE19-62706E023703}">
                        <ahyp:hlinkClr xmlns:ahyp="http://schemas.microsoft.com/office/drawing/2018/hyperlinkcolor" val="tx"/>
                      </a:ext>
                    </a:extLst>
                  </a:hlinkClick>
                </a:rPr>
                <a:t>Next generation Collection platform</a:t>
              </a:r>
              <a:endParaRPr kumimoji="0" lang="en-US" sz="1200" b="1" i="0" u="none" strike="noStrike" kern="0" cap="none" spc="0" normalizeH="0" baseline="0" noProof="0" dirty="0">
                <a:ln>
                  <a:noFill/>
                </a:ln>
                <a:solidFill>
                  <a:schemeClr val="bg1"/>
                </a:solidFill>
                <a:effectLst/>
                <a:uLnTx/>
                <a:uFillTx/>
                <a:ea typeface="League Spartan" charset="0"/>
                <a:cs typeface="Poppins" pitchFamily="2" charset="77"/>
              </a:endParaRPr>
            </a:p>
          </p:txBody>
        </p:sp>
      </p:grpSp>
      <p:sp>
        <p:nvSpPr>
          <p:cNvPr id="111" name="TextBox 110">
            <a:extLst>
              <a:ext uri="{FF2B5EF4-FFF2-40B4-BE49-F238E27FC236}">
                <a16:creationId xmlns:a16="http://schemas.microsoft.com/office/drawing/2014/main" id="{CFBCEB3F-173E-550C-9BFA-3AF59B54B283}"/>
              </a:ext>
            </a:extLst>
          </p:cNvPr>
          <p:cNvSpPr txBox="1"/>
          <p:nvPr/>
        </p:nvSpPr>
        <p:spPr>
          <a:xfrm>
            <a:off x="4295818" y="3639454"/>
            <a:ext cx="1910861" cy="633915"/>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Arial" panose="020B0604020202020204"/>
                <a:ea typeface="+mn-ea"/>
                <a:cs typeface="+mn-cs"/>
              </a:rPr>
              <a:t>Lost &amp; Cost Management</a:t>
            </a:r>
          </a:p>
        </p:txBody>
      </p:sp>
      <p:sp>
        <p:nvSpPr>
          <p:cNvPr id="112" name="Slide Number Placeholder 111">
            <a:extLst>
              <a:ext uri="{FF2B5EF4-FFF2-40B4-BE49-F238E27FC236}">
                <a16:creationId xmlns:a16="http://schemas.microsoft.com/office/drawing/2014/main" id="{B2DA8C82-97E7-66AC-A045-1E505B626F7C}"/>
              </a:ext>
            </a:extLst>
          </p:cNvPr>
          <p:cNvSpPr>
            <a:spLocks noGrp="1"/>
          </p:cNvSpPr>
          <p:nvPr>
            <p:ph type="sldNum" sz="quarter" idx="4"/>
          </p:nvPr>
        </p:nvSpPr>
        <p:spPr/>
        <p:txBody>
          <a:bodyPr/>
          <a:lstStyle/>
          <a:p>
            <a:fld id="{EDC58731-56C4-4DDC-976A-E0142B3CEE00}" type="slidenum">
              <a:rPr lang="en-IN" smtClean="0"/>
              <a:t>5</a:t>
            </a:fld>
            <a:endParaRPr lang="en-IN" dirty="0"/>
          </a:p>
        </p:txBody>
      </p:sp>
      <p:sp>
        <p:nvSpPr>
          <p:cNvPr id="3" name="Donut 29">
            <a:extLst>
              <a:ext uri="{FF2B5EF4-FFF2-40B4-BE49-F238E27FC236}">
                <a16:creationId xmlns:a16="http://schemas.microsoft.com/office/drawing/2014/main" id="{1053898B-73AB-71B3-1C9A-B51E5E8D03B2}"/>
              </a:ext>
            </a:extLst>
          </p:cNvPr>
          <p:cNvSpPr/>
          <p:nvPr/>
        </p:nvSpPr>
        <p:spPr>
          <a:xfrm>
            <a:off x="2047004" y="1822526"/>
            <a:ext cx="2192559" cy="2106184"/>
          </a:xfrm>
          <a:prstGeom prst="donut">
            <a:avLst>
              <a:gd name="adj" fmla="val 4886"/>
            </a:avLst>
          </a:prstGeom>
          <a:solidFill>
            <a:schemeClr val="accent6">
              <a:lumMod val="75000"/>
              <a:alpha val="75000"/>
            </a:schemeClr>
          </a:solidFill>
          <a:ln w="12700" cap="flat" cmpd="sng" algn="ctr">
            <a:noFill/>
            <a:prstDash val="solid"/>
            <a:miter lim="800000"/>
          </a:ln>
          <a:effectLst/>
        </p:spPr>
        <p:txBody>
          <a:bodyPr rot="0" spcFirstLastPara="0" vertOverflow="overflow" horzOverflow="overflow" vert="horz" wrap="square" lIns="82929" tIns="41465" rIns="82929" bIns="41465"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65" b="0" i="0" u="none" strike="noStrike" kern="0" cap="none" spc="0" normalizeH="0" baseline="0" noProof="0" dirty="0">
              <a:ln>
                <a:noFill/>
              </a:ln>
              <a:solidFill>
                <a:prstClr val="black"/>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ED7934E7-FBBD-0507-FF5E-2428415064E1}"/>
              </a:ext>
            </a:extLst>
          </p:cNvPr>
          <p:cNvSpPr txBox="1"/>
          <p:nvPr/>
        </p:nvSpPr>
        <p:spPr>
          <a:xfrm>
            <a:off x="3002926" y="2619064"/>
            <a:ext cx="1040314" cy="338554"/>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kern="0" spc="-145" dirty="0">
                <a:solidFill>
                  <a:srgbClr val="97144D"/>
                </a:solidFill>
                <a:ea typeface="Source Sans Pro" panose="020B0503030403020204" pitchFamily="34" charset="0"/>
              </a:rPr>
              <a:t>People</a:t>
            </a:r>
            <a:endParaRPr kumimoji="0" lang="en-US" sz="1600" b="1" i="0" u="none" strike="noStrike" kern="0" cap="none" spc="-145" normalizeH="0" baseline="0" noProof="0" dirty="0">
              <a:ln>
                <a:noFill/>
              </a:ln>
              <a:solidFill>
                <a:srgbClr val="97144D"/>
              </a:solidFill>
              <a:effectLst/>
              <a:uLnTx/>
              <a:uFillTx/>
              <a:ea typeface="Source Sans Pro" panose="020B0503030403020204" pitchFamily="34" charset="0"/>
            </a:endParaRPr>
          </a:p>
        </p:txBody>
      </p:sp>
    </p:spTree>
    <p:extLst>
      <p:ext uri="{BB962C8B-B14F-4D97-AF65-F5344CB8AC3E}">
        <p14:creationId xmlns:p14="http://schemas.microsoft.com/office/powerpoint/2010/main" val="3311867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6CF3D9D-6910-48C8-FFBF-C9E4ED987EDC}"/>
              </a:ext>
            </a:extLst>
          </p:cNvPr>
          <p:cNvSpPr>
            <a:spLocks noGrp="1"/>
          </p:cNvSpPr>
          <p:nvPr>
            <p:ph type="sldNum" sz="quarter" idx="4"/>
          </p:nvPr>
        </p:nvSpPr>
        <p:spPr/>
        <p:txBody>
          <a:bodyPr/>
          <a:lstStyle/>
          <a:p>
            <a:fld id="{EDC58731-56C4-4DDC-976A-E0142B3CEE00}" type="slidenum">
              <a:rPr lang="en-IN" smtClean="0"/>
              <a:t>6</a:t>
            </a:fld>
            <a:endParaRPr lang="en-IN" dirty="0"/>
          </a:p>
        </p:txBody>
      </p:sp>
      <p:sp>
        <p:nvSpPr>
          <p:cNvPr id="3" name="Rectangle 2">
            <a:extLst>
              <a:ext uri="{FF2B5EF4-FFF2-40B4-BE49-F238E27FC236}">
                <a16:creationId xmlns:a16="http://schemas.microsoft.com/office/drawing/2014/main" id="{5A01EBAA-129F-8AA2-88A6-EF9D08CA9DA2}"/>
              </a:ext>
            </a:extLst>
          </p:cNvPr>
          <p:cNvSpPr/>
          <p:nvPr/>
        </p:nvSpPr>
        <p:spPr>
          <a:xfrm flipH="1">
            <a:off x="648187" y="1556239"/>
            <a:ext cx="7045081" cy="4844561"/>
          </a:xfrm>
          <a:prstGeom prst="rect">
            <a:avLst/>
          </a:prstGeom>
          <a:solidFill>
            <a:schemeClr val="accent1"/>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4" name="Rectangle 3">
            <a:extLst>
              <a:ext uri="{FF2B5EF4-FFF2-40B4-BE49-F238E27FC236}">
                <a16:creationId xmlns:a16="http://schemas.microsoft.com/office/drawing/2014/main" id="{757D19D0-F841-AFE8-91E0-A4D6286E86C3}"/>
              </a:ext>
            </a:extLst>
          </p:cNvPr>
          <p:cNvSpPr/>
          <p:nvPr/>
        </p:nvSpPr>
        <p:spPr>
          <a:xfrm flipH="1">
            <a:off x="5804449" y="1792032"/>
            <a:ext cx="3188679" cy="1023105"/>
          </a:xfrm>
          <a:prstGeom prst="rect">
            <a:avLst/>
          </a:prstGeom>
          <a:solidFill>
            <a:srgbClr val="0D0D0D"/>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2" name="Title 2">
            <a:extLst>
              <a:ext uri="{FF2B5EF4-FFF2-40B4-BE49-F238E27FC236}">
                <a16:creationId xmlns:a16="http://schemas.microsoft.com/office/drawing/2014/main" id="{FC8BF659-D231-7D7C-42AE-5CC0D523AC67}"/>
              </a:ext>
            </a:extLst>
          </p:cNvPr>
          <p:cNvSpPr txBox="1">
            <a:spLocks/>
          </p:cNvSpPr>
          <p:nvPr/>
        </p:nvSpPr>
        <p:spPr>
          <a:xfrm>
            <a:off x="0" y="129198"/>
            <a:ext cx="10933112" cy="664797"/>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r>
              <a:rPr lang="en-US" dirty="0">
                <a:solidFill>
                  <a:schemeClr val="bg2">
                    <a:lumMod val="25000"/>
                  </a:schemeClr>
                </a:solidFill>
                <a:sym typeface="Trebuchet MS" panose="020B0603020202020204" pitchFamily="34" charset="0"/>
              </a:rPr>
              <a:t>Optimize loss + cost </a:t>
            </a:r>
            <a:r>
              <a:rPr lang="en-US" dirty="0"/>
              <a:t>via </a:t>
            </a:r>
            <a:r>
              <a:rPr lang="en-US" dirty="0">
                <a:sym typeface="Trebuchet MS" panose="020B0603020202020204" pitchFamily="34" charset="0"/>
              </a:rPr>
              <a:t>persona identification, strategy, timing &amp; execution of actions</a:t>
            </a:r>
            <a:endParaRPr lang="en-US" dirty="0"/>
          </a:p>
        </p:txBody>
      </p:sp>
      <p:sp>
        <p:nvSpPr>
          <p:cNvPr id="6" name="Rectangle 5">
            <a:extLst>
              <a:ext uri="{FF2B5EF4-FFF2-40B4-BE49-F238E27FC236}">
                <a16:creationId xmlns:a16="http://schemas.microsoft.com/office/drawing/2014/main" id="{06F76D46-57EB-CAE6-C2FE-83A04E804C0B}"/>
              </a:ext>
            </a:extLst>
          </p:cNvPr>
          <p:cNvSpPr/>
          <p:nvPr/>
        </p:nvSpPr>
        <p:spPr>
          <a:xfrm flipH="1">
            <a:off x="5804449" y="2914516"/>
            <a:ext cx="3188679" cy="1023105"/>
          </a:xfrm>
          <a:prstGeom prst="rect">
            <a:avLst/>
          </a:prstGeom>
          <a:solidFill>
            <a:schemeClr val="accent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7" name="Rectangle 6">
            <a:extLst>
              <a:ext uri="{FF2B5EF4-FFF2-40B4-BE49-F238E27FC236}">
                <a16:creationId xmlns:a16="http://schemas.microsoft.com/office/drawing/2014/main" id="{3C0C6D0D-18DD-ACE7-5F31-7589CC73FA9C}"/>
              </a:ext>
            </a:extLst>
          </p:cNvPr>
          <p:cNvSpPr/>
          <p:nvPr/>
        </p:nvSpPr>
        <p:spPr>
          <a:xfrm flipH="1">
            <a:off x="5804449" y="4037000"/>
            <a:ext cx="3188679" cy="1023105"/>
          </a:xfrm>
          <a:prstGeom prst="rect">
            <a:avLst/>
          </a:prstGeom>
          <a:solidFill>
            <a:schemeClr val="accent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8" name="Rectangle 7">
            <a:extLst>
              <a:ext uri="{FF2B5EF4-FFF2-40B4-BE49-F238E27FC236}">
                <a16:creationId xmlns:a16="http://schemas.microsoft.com/office/drawing/2014/main" id="{69899D18-A47B-91A7-868E-36614AE25031}"/>
              </a:ext>
            </a:extLst>
          </p:cNvPr>
          <p:cNvSpPr/>
          <p:nvPr/>
        </p:nvSpPr>
        <p:spPr>
          <a:xfrm flipH="1">
            <a:off x="5804449" y="5159483"/>
            <a:ext cx="3188679" cy="1023105"/>
          </a:xfrm>
          <a:prstGeom prst="rect">
            <a:avLst/>
          </a:prstGeom>
          <a:solidFill>
            <a:schemeClr val="accent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9" name="TextBox 8">
            <a:extLst>
              <a:ext uri="{FF2B5EF4-FFF2-40B4-BE49-F238E27FC236}">
                <a16:creationId xmlns:a16="http://schemas.microsoft.com/office/drawing/2014/main" id="{D2300F62-B2F5-7E7C-F3B7-76FDBF373A90}"/>
              </a:ext>
            </a:extLst>
          </p:cNvPr>
          <p:cNvSpPr txBox="1"/>
          <p:nvPr/>
        </p:nvSpPr>
        <p:spPr>
          <a:xfrm>
            <a:off x="6794681" y="1809616"/>
            <a:ext cx="2198447" cy="276225"/>
          </a:xfrm>
          <a:prstGeom prst="rect">
            <a:avLst/>
          </a:prstGeom>
          <a:solidFill>
            <a:schemeClr val="accent2"/>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3">
                    <a:lumMod val="40000"/>
                    <a:lumOff val="60000"/>
                  </a:schemeClr>
                </a:solidFill>
                <a:effectLst/>
                <a:uLnTx/>
                <a:uFillTx/>
                <a:latin typeface="Arial"/>
                <a:ea typeface="+mn-ea"/>
                <a:cs typeface="+mn-cs"/>
              </a:rPr>
              <a:t>Demographics</a:t>
            </a:r>
          </a:p>
        </p:txBody>
      </p:sp>
      <p:sp>
        <p:nvSpPr>
          <p:cNvPr id="10" name="TextBox 9">
            <a:extLst>
              <a:ext uri="{FF2B5EF4-FFF2-40B4-BE49-F238E27FC236}">
                <a16:creationId xmlns:a16="http://schemas.microsoft.com/office/drawing/2014/main" id="{2A45A067-F2A3-0DAE-0567-7848CB110366}"/>
              </a:ext>
            </a:extLst>
          </p:cNvPr>
          <p:cNvSpPr txBox="1"/>
          <p:nvPr/>
        </p:nvSpPr>
        <p:spPr>
          <a:xfrm>
            <a:off x="6794681" y="2932100"/>
            <a:ext cx="2198447" cy="23230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3">
                    <a:lumMod val="40000"/>
                    <a:lumOff val="60000"/>
                  </a:schemeClr>
                </a:solidFill>
                <a:effectLst/>
                <a:uLnTx/>
                <a:uFillTx/>
                <a:latin typeface="Arial"/>
                <a:ea typeface="+mn-ea"/>
                <a:cs typeface="+mn-cs"/>
              </a:rPr>
              <a:t>Payment history</a:t>
            </a:r>
          </a:p>
        </p:txBody>
      </p:sp>
      <p:sp>
        <p:nvSpPr>
          <p:cNvPr id="11" name="TextBox 10">
            <a:extLst>
              <a:ext uri="{FF2B5EF4-FFF2-40B4-BE49-F238E27FC236}">
                <a16:creationId xmlns:a16="http://schemas.microsoft.com/office/drawing/2014/main" id="{D4F8091D-485C-7271-77CE-D765AFA4E014}"/>
              </a:ext>
            </a:extLst>
          </p:cNvPr>
          <p:cNvSpPr txBox="1"/>
          <p:nvPr/>
        </p:nvSpPr>
        <p:spPr>
          <a:xfrm>
            <a:off x="6794681" y="4054584"/>
            <a:ext cx="2198447"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3">
                    <a:lumMod val="40000"/>
                    <a:lumOff val="60000"/>
                  </a:schemeClr>
                </a:solidFill>
                <a:effectLst/>
                <a:uLnTx/>
                <a:uFillTx/>
                <a:latin typeface="Arial"/>
                <a:ea typeface="+mn-ea"/>
                <a:cs typeface="+mn-cs"/>
              </a:rPr>
              <a:t>Customer preferences</a:t>
            </a:r>
          </a:p>
        </p:txBody>
      </p:sp>
      <p:sp>
        <p:nvSpPr>
          <p:cNvPr id="12" name="TextBox 11">
            <a:extLst>
              <a:ext uri="{FF2B5EF4-FFF2-40B4-BE49-F238E27FC236}">
                <a16:creationId xmlns:a16="http://schemas.microsoft.com/office/drawing/2014/main" id="{EB3923B6-3703-022A-1D51-DC474D5FB508}"/>
              </a:ext>
            </a:extLst>
          </p:cNvPr>
          <p:cNvSpPr txBox="1"/>
          <p:nvPr/>
        </p:nvSpPr>
        <p:spPr>
          <a:xfrm>
            <a:off x="6794681" y="5177067"/>
            <a:ext cx="2198447"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accent3">
                    <a:lumMod val="40000"/>
                    <a:lumOff val="60000"/>
                  </a:schemeClr>
                </a:solidFill>
                <a:effectLst/>
                <a:uLnTx/>
                <a:uFillTx/>
                <a:latin typeface="Arial"/>
                <a:ea typeface="+mn-ea"/>
                <a:cs typeface="+mn-cs"/>
              </a:rPr>
              <a:t>Field feedback</a:t>
            </a:r>
          </a:p>
        </p:txBody>
      </p:sp>
      <p:sp>
        <p:nvSpPr>
          <p:cNvPr id="13" name="TextBox 12">
            <a:extLst>
              <a:ext uri="{FF2B5EF4-FFF2-40B4-BE49-F238E27FC236}">
                <a16:creationId xmlns:a16="http://schemas.microsoft.com/office/drawing/2014/main" id="{2DE2E754-922A-F64E-0FA2-F3732EC82363}"/>
              </a:ext>
            </a:extLst>
          </p:cNvPr>
          <p:cNvSpPr txBox="1"/>
          <p:nvPr/>
        </p:nvSpPr>
        <p:spPr>
          <a:xfrm>
            <a:off x="6794681" y="2068679"/>
            <a:ext cx="2198447" cy="738664"/>
          </a:xfrm>
          <a:prstGeom prst="rect">
            <a:avLst/>
          </a:prstGeom>
          <a:solidFill>
            <a:schemeClr val="accent2"/>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High net worth/ Masses</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Region</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Salaried-self employed</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Age group</a:t>
            </a:r>
          </a:p>
        </p:txBody>
      </p:sp>
      <p:sp>
        <p:nvSpPr>
          <p:cNvPr id="14" name="TextBox 13">
            <a:extLst>
              <a:ext uri="{FF2B5EF4-FFF2-40B4-BE49-F238E27FC236}">
                <a16:creationId xmlns:a16="http://schemas.microsoft.com/office/drawing/2014/main" id="{45F06872-7E1C-96EF-0432-45DDA692B8AF}"/>
              </a:ext>
            </a:extLst>
          </p:cNvPr>
          <p:cNvSpPr txBox="1"/>
          <p:nvPr/>
        </p:nvSpPr>
        <p:spPr>
          <a:xfrm>
            <a:off x="6794681" y="3147240"/>
            <a:ext cx="2198447" cy="738664"/>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First time delinquent/ sloppy payers</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Payment mode</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Time to pay</a:t>
            </a:r>
          </a:p>
        </p:txBody>
      </p:sp>
      <p:sp>
        <p:nvSpPr>
          <p:cNvPr id="15" name="TextBox 14">
            <a:extLst>
              <a:ext uri="{FF2B5EF4-FFF2-40B4-BE49-F238E27FC236}">
                <a16:creationId xmlns:a16="http://schemas.microsoft.com/office/drawing/2014/main" id="{15A47997-2E6D-B705-E304-00D0E8D88019}"/>
              </a:ext>
            </a:extLst>
          </p:cNvPr>
          <p:cNvSpPr txBox="1"/>
          <p:nvPr/>
        </p:nvSpPr>
        <p:spPr>
          <a:xfrm>
            <a:off x="6794681" y="4345199"/>
            <a:ext cx="2198447" cy="55399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Channel preference</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Tech savvy </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Ideal contact time</a:t>
            </a:r>
          </a:p>
        </p:txBody>
      </p:sp>
      <p:sp>
        <p:nvSpPr>
          <p:cNvPr id="16" name="TextBox 15">
            <a:extLst>
              <a:ext uri="{FF2B5EF4-FFF2-40B4-BE49-F238E27FC236}">
                <a16:creationId xmlns:a16="http://schemas.microsoft.com/office/drawing/2014/main" id="{70DCE6CF-6307-47CE-5479-5C1B7B929AC5}"/>
              </a:ext>
            </a:extLst>
          </p:cNvPr>
          <p:cNvSpPr txBox="1"/>
          <p:nvPr/>
        </p:nvSpPr>
        <p:spPr>
          <a:xfrm>
            <a:off x="6794681" y="5467682"/>
            <a:ext cx="2198447" cy="55399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Past contactability</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Field feedback </a:t>
            </a:r>
          </a:p>
          <a:p>
            <a:pPr marL="117475" marR="0" lvl="1" indent="-117475"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Arial"/>
                <a:ea typeface="+mn-ea"/>
                <a:cs typeface="+mn-cs"/>
              </a:rPr>
              <a:t>Sourcing/Policy engine</a:t>
            </a:r>
          </a:p>
        </p:txBody>
      </p:sp>
      <p:sp>
        <p:nvSpPr>
          <p:cNvPr id="17" name="Rectangle 16">
            <a:extLst>
              <a:ext uri="{FF2B5EF4-FFF2-40B4-BE49-F238E27FC236}">
                <a16:creationId xmlns:a16="http://schemas.microsoft.com/office/drawing/2014/main" id="{7991FE3B-2D67-5495-4C1F-D7ED4FA0BB11}"/>
              </a:ext>
            </a:extLst>
          </p:cNvPr>
          <p:cNvSpPr/>
          <p:nvPr/>
        </p:nvSpPr>
        <p:spPr>
          <a:xfrm>
            <a:off x="2413830" y="3602204"/>
            <a:ext cx="185851" cy="379205"/>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18" name="Rectangle 17">
            <a:extLst>
              <a:ext uri="{FF2B5EF4-FFF2-40B4-BE49-F238E27FC236}">
                <a16:creationId xmlns:a16="http://schemas.microsoft.com/office/drawing/2014/main" id="{BB022D47-CAD3-00B8-F96B-261CCBA1CF05}"/>
              </a:ext>
            </a:extLst>
          </p:cNvPr>
          <p:cNvSpPr/>
          <p:nvPr/>
        </p:nvSpPr>
        <p:spPr>
          <a:xfrm>
            <a:off x="1063385" y="1778367"/>
            <a:ext cx="4668820" cy="337702"/>
          </a:xfrm>
          <a:prstGeom prst="rect">
            <a:avLst/>
          </a:prstGeom>
          <a:solidFill>
            <a:schemeClr val="tx2">
              <a:lumMod val="7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Arial"/>
                <a:ea typeface="+mn-ea"/>
                <a:cs typeface="+mn-cs"/>
              </a:rPr>
              <a:t>Customer risk</a:t>
            </a:r>
          </a:p>
        </p:txBody>
      </p:sp>
      <p:sp>
        <p:nvSpPr>
          <p:cNvPr id="19" name="Rectangle 18">
            <a:extLst>
              <a:ext uri="{FF2B5EF4-FFF2-40B4-BE49-F238E27FC236}">
                <a16:creationId xmlns:a16="http://schemas.microsoft.com/office/drawing/2014/main" id="{0DC811D4-6A18-6C00-6700-31C5342CBCB3}"/>
              </a:ext>
            </a:extLst>
          </p:cNvPr>
          <p:cNvSpPr/>
          <p:nvPr/>
        </p:nvSpPr>
        <p:spPr>
          <a:xfrm>
            <a:off x="1063385" y="2116069"/>
            <a:ext cx="912854" cy="337702"/>
          </a:xfrm>
          <a:prstGeom prst="rect">
            <a:avLst/>
          </a:prstGeom>
          <a:solidFill>
            <a:srgbClr val="0D0D0D"/>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a:ea typeface="+mn-ea"/>
                <a:cs typeface="+mn-cs"/>
              </a:rPr>
              <a:t>VL</a:t>
            </a:r>
          </a:p>
        </p:txBody>
      </p:sp>
      <p:sp>
        <p:nvSpPr>
          <p:cNvPr id="20" name="Rectangle 19">
            <a:extLst>
              <a:ext uri="{FF2B5EF4-FFF2-40B4-BE49-F238E27FC236}">
                <a16:creationId xmlns:a16="http://schemas.microsoft.com/office/drawing/2014/main" id="{F13DD618-7A50-85A1-E718-7F39D8765903}"/>
              </a:ext>
            </a:extLst>
          </p:cNvPr>
          <p:cNvSpPr/>
          <p:nvPr/>
        </p:nvSpPr>
        <p:spPr>
          <a:xfrm>
            <a:off x="2002376" y="2116069"/>
            <a:ext cx="912854" cy="337702"/>
          </a:xfrm>
          <a:prstGeom prst="rect">
            <a:avLst/>
          </a:prstGeom>
          <a:solidFill>
            <a:srgbClr val="0D0D0D"/>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a:ea typeface="+mn-ea"/>
                <a:cs typeface="+mn-cs"/>
              </a:rPr>
              <a:t>L</a:t>
            </a:r>
          </a:p>
        </p:txBody>
      </p:sp>
      <p:sp>
        <p:nvSpPr>
          <p:cNvPr id="21" name="Rectangle 20">
            <a:extLst>
              <a:ext uri="{FF2B5EF4-FFF2-40B4-BE49-F238E27FC236}">
                <a16:creationId xmlns:a16="http://schemas.microsoft.com/office/drawing/2014/main" id="{21F52ADB-2BBB-A89F-8186-8331843E26F6}"/>
              </a:ext>
            </a:extLst>
          </p:cNvPr>
          <p:cNvSpPr/>
          <p:nvPr/>
        </p:nvSpPr>
        <p:spPr>
          <a:xfrm>
            <a:off x="2941367" y="2116069"/>
            <a:ext cx="912854" cy="337702"/>
          </a:xfrm>
          <a:prstGeom prst="rect">
            <a:avLst/>
          </a:prstGeom>
          <a:solidFill>
            <a:srgbClr val="0D0D0D"/>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a:ea typeface="+mn-ea"/>
                <a:cs typeface="+mn-cs"/>
              </a:rPr>
              <a:t>M</a:t>
            </a:r>
          </a:p>
        </p:txBody>
      </p:sp>
      <p:sp>
        <p:nvSpPr>
          <p:cNvPr id="22" name="Rectangle 21">
            <a:extLst>
              <a:ext uri="{FF2B5EF4-FFF2-40B4-BE49-F238E27FC236}">
                <a16:creationId xmlns:a16="http://schemas.microsoft.com/office/drawing/2014/main" id="{381CE497-1B3E-5457-9F6A-A74001F9CE7C}"/>
              </a:ext>
            </a:extLst>
          </p:cNvPr>
          <p:cNvSpPr/>
          <p:nvPr/>
        </p:nvSpPr>
        <p:spPr>
          <a:xfrm>
            <a:off x="3880359" y="2116069"/>
            <a:ext cx="912854" cy="337702"/>
          </a:xfrm>
          <a:prstGeom prst="rect">
            <a:avLst/>
          </a:prstGeom>
          <a:solidFill>
            <a:srgbClr val="0D0D0D"/>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a:ea typeface="+mn-ea"/>
                <a:cs typeface="+mn-cs"/>
              </a:rPr>
              <a:t>H</a:t>
            </a:r>
          </a:p>
        </p:txBody>
      </p:sp>
      <p:sp>
        <p:nvSpPr>
          <p:cNvPr id="23" name="Rectangle 22">
            <a:extLst>
              <a:ext uri="{FF2B5EF4-FFF2-40B4-BE49-F238E27FC236}">
                <a16:creationId xmlns:a16="http://schemas.microsoft.com/office/drawing/2014/main" id="{4301E964-F31F-1842-2655-AF32DA839CFF}"/>
              </a:ext>
            </a:extLst>
          </p:cNvPr>
          <p:cNvSpPr/>
          <p:nvPr/>
        </p:nvSpPr>
        <p:spPr>
          <a:xfrm>
            <a:off x="4819351" y="2116069"/>
            <a:ext cx="912854" cy="337702"/>
          </a:xfrm>
          <a:prstGeom prst="rect">
            <a:avLst/>
          </a:prstGeom>
          <a:solidFill>
            <a:srgbClr val="0D0D0D"/>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FFFFFF"/>
                </a:solidFill>
                <a:effectLst/>
                <a:uLnTx/>
                <a:uFillTx/>
                <a:latin typeface="Arial"/>
                <a:ea typeface="+mn-ea"/>
                <a:cs typeface="+mn-cs"/>
              </a:rPr>
              <a:t>VH</a:t>
            </a:r>
          </a:p>
        </p:txBody>
      </p:sp>
      <p:sp>
        <p:nvSpPr>
          <p:cNvPr id="24" name="Rectangle 23">
            <a:extLst>
              <a:ext uri="{FF2B5EF4-FFF2-40B4-BE49-F238E27FC236}">
                <a16:creationId xmlns:a16="http://schemas.microsoft.com/office/drawing/2014/main" id="{5F5E50A8-24FA-4BA7-E856-59A5EB6B0B39}"/>
              </a:ext>
            </a:extLst>
          </p:cNvPr>
          <p:cNvSpPr/>
          <p:nvPr/>
        </p:nvSpPr>
        <p:spPr>
          <a:xfrm>
            <a:off x="850169" y="2468953"/>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A</a:t>
            </a:r>
          </a:p>
        </p:txBody>
      </p:sp>
      <p:sp>
        <p:nvSpPr>
          <p:cNvPr id="25" name="Rectangle 24">
            <a:extLst>
              <a:ext uri="{FF2B5EF4-FFF2-40B4-BE49-F238E27FC236}">
                <a16:creationId xmlns:a16="http://schemas.microsoft.com/office/drawing/2014/main" id="{9F7328DB-0300-3056-5C19-8306931E4A8D}"/>
              </a:ext>
            </a:extLst>
          </p:cNvPr>
          <p:cNvSpPr/>
          <p:nvPr/>
        </p:nvSpPr>
        <p:spPr>
          <a:xfrm>
            <a:off x="1063385" y="2453772"/>
            <a:ext cx="912854" cy="1335624"/>
          </a:xfrm>
          <a:prstGeom prst="rect">
            <a:avLst/>
          </a:prstGeom>
          <a:solidFill>
            <a:srgbClr val="00B050">
              <a:lumMod val="10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Low stressed</a:t>
            </a:r>
          </a:p>
        </p:txBody>
      </p:sp>
      <p:sp>
        <p:nvSpPr>
          <p:cNvPr id="26" name="Rectangle 25">
            <a:extLst>
              <a:ext uri="{FF2B5EF4-FFF2-40B4-BE49-F238E27FC236}">
                <a16:creationId xmlns:a16="http://schemas.microsoft.com/office/drawing/2014/main" id="{0F162598-E209-6737-82A2-F6B4F8E54F77}"/>
              </a:ext>
            </a:extLst>
          </p:cNvPr>
          <p:cNvSpPr/>
          <p:nvPr/>
        </p:nvSpPr>
        <p:spPr>
          <a:xfrm>
            <a:off x="2002376" y="2453771"/>
            <a:ext cx="912854" cy="1673325"/>
          </a:xfrm>
          <a:prstGeom prst="rect">
            <a:avLst/>
          </a:prstGeom>
          <a:solidFill>
            <a:srgbClr val="92D050">
              <a:lumMod val="10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Incidental delinquents</a:t>
            </a:r>
          </a:p>
        </p:txBody>
      </p:sp>
      <p:sp>
        <p:nvSpPr>
          <p:cNvPr id="27" name="Rectangle 26">
            <a:extLst>
              <a:ext uri="{FF2B5EF4-FFF2-40B4-BE49-F238E27FC236}">
                <a16:creationId xmlns:a16="http://schemas.microsoft.com/office/drawing/2014/main" id="{FF2AF391-CA05-FA41-66E0-7FCB9B6406ED}"/>
              </a:ext>
            </a:extLst>
          </p:cNvPr>
          <p:cNvSpPr/>
          <p:nvPr/>
        </p:nvSpPr>
        <p:spPr>
          <a:xfrm>
            <a:off x="2948614" y="2453772"/>
            <a:ext cx="905608" cy="2011029"/>
          </a:xfrm>
          <a:prstGeom prst="rect">
            <a:avLst/>
          </a:prstGeom>
          <a:solidFill>
            <a:srgbClr val="B5DF88"/>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28" name="Rectangle 27">
            <a:extLst>
              <a:ext uri="{FF2B5EF4-FFF2-40B4-BE49-F238E27FC236}">
                <a16:creationId xmlns:a16="http://schemas.microsoft.com/office/drawing/2014/main" id="{C98ADDC4-4BD5-2725-AE21-C024D441FBC2}"/>
              </a:ext>
            </a:extLst>
          </p:cNvPr>
          <p:cNvSpPr/>
          <p:nvPr/>
        </p:nvSpPr>
        <p:spPr>
          <a:xfrm>
            <a:off x="3880359" y="2453772"/>
            <a:ext cx="912854" cy="1335624"/>
          </a:xfrm>
          <a:prstGeom prst="rect">
            <a:avLst/>
          </a:prstGeom>
          <a:solidFill>
            <a:srgbClr val="FFC000">
              <a:lumMod val="10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000000"/>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D97495F2-BC0D-84B9-96B7-7508F9817BA8}"/>
              </a:ext>
            </a:extLst>
          </p:cNvPr>
          <p:cNvSpPr/>
          <p:nvPr/>
        </p:nvSpPr>
        <p:spPr>
          <a:xfrm>
            <a:off x="4819351" y="2453772"/>
            <a:ext cx="912854" cy="2686433"/>
          </a:xfrm>
          <a:prstGeom prst="rect">
            <a:avLst/>
          </a:prstGeom>
          <a:solidFill>
            <a:srgbClr val="FF5C5C"/>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lumMod val="20000"/>
                    <a:lumOff val="80000"/>
                  </a:schemeClr>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000000"/>
              </a:solidFill>
              <a:effectLst/>
              <a:uLnTx/>
              <a:uFillTx/>
              <a:latin typeface="Arial"/>
              <a:ea typeface="+mn-ea"/>
              <a:cs typeface="+mn-cs"/>
            </a:endParaRPr>
          </a:p>
        </p:txBody>
      </p:sp>
      <p:sp>
        <p:nvSpPr>
          <p:cNvPr id="30" name="Rectangle 29">
            <a:extLst>
              <a:ext uri="{FF2B5EF4-FFF2-40B4-BE49-F238E27FC236}">
                <a16:creationId xmlns:a16="http://schemas.microsoft.com/office/drawing/2014/main" id="{751B6549-48C3-D7FC-44F5-3445D80F1155}"/>
              </a:ext>
            </a:extLst>
          </p:cNvPr>
          <p:cNvSpPr/>
          <p:nvPr/>
        </p:nvSpPr>
        <p:spPr>
          <a:xfrm>
            <a:off x="850169" y="2806655"/>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B</a:t>
            </a:r>
          </a:p>
        </p:txBody>
      </p:sp>
      <p:sp>
        <p:nvSpPr>
          <p:cNvPr id="31" name="Rectangle 30">
            <a:extLst>
              <a:ext uri="{FF2B5EF4-FFF2-40B4-BE49-F238E27FC236}">
                <a16:creationId xmlns:a16="http://schemas.microsoft.com/office/drawing/2014/main" id="{1216748F-9837-C9CF-C599-9B323ECA428B}"/>
              </a:ext>
            </a:extLst>
          </p:cNvPr>
          <p:cNvSpPr/>
          <p:nvPr/>
        </p:nvSpPr>
        <p:spPr>
          <a:xfrm>
            <a:off x="850169" y="3144356"/>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C</a:t>
            </a:r>
          </a:p>
        </p:txBody>
      </p:sp>
      <p:sp>
        <p:nvSpPr>
          <p:cNvPr id="32" name="Rectangle 31">
            <a:extLst>
              <a:ext uri="{FF2B5EF4-FFF2-40B4-BE49-F238E27FC236}">
                <a16:creationId xmlns:a16="http://schemas.microsoft.com/office/drawing/2014/main" id="{3CC55478-3231-6FFF-C6ED-D66D71782029}"/>
              </a:ext>
            </a:extLst>
          </p:cNvPr>
          <p:cNvSpPr/>
          <p:nvPr/>
        </p:nvSpPr>
        <p:spPr>
          <a:xfrm>
            <a:off x="850169" y="3482058"/>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D</a:t>
            </a:r>
          </a:p>
        </p:txBody>
      </p:sp>
      <p:sp>
        <p:nvSpPr>
          <p:cNvPr id="33" name="Rectangle 32">
            <a:extLst>
              <a:ext uri="{FF2B5EF4-FFF2-40B4-BE49-F238E27FC236}">
                <a16:creationId xmlns:a16="http://schemas.microsoft.com/office/drawing/2014/main" id="{63DDE00C-8011-3F3E-1720-EF0A0A1EDA57}"/>
              </a:ext>
            </a:extLst>
          </p:cNvPr>
          <p:cNvSpPr/>
          <p:nvPr/>
        </p:nvSpPr>
        <p:spPr>
          <a:xfrm>
            <a:off x="850169" y="3819760"/>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E</a:t>
            </a:r>
          </a:p>
        </p:txBody>
      </p:sp>
      <p:sp>
        <p:nvSpPr>
          <p:cNvPr id="34" name="Rectangle 33">
            <a:extLst>
              <a:ext uri="{FF2B5EF4-FFF2-40B4-BE49-F238E27FC236}">
                <a16:creationId xmlns:a16="http://schemas.microsoft.com/office/drawing/2014/main" id="{09FBFA9F-B01C-6A58-343D-55F0D037EE63}"/>
              </a:ext>
            </a:extLst>
          </p:cNvPr>
          <p:cNvSpPr/>
          <p:nvPr/>
        </p:nvSpPr>
        <p:spPr>
          <a:xfrm>
            <a:off x="1063385" y="3819760"/>
            <a:ext cx="1083834" cy="307338"/>
          </a:xfrm>
          <a:prstGeom prst="rect">
            <a:avLst/>
          </a:prstGeom>
          <a:solidFill>
            <a:srgbClr val="92D050">
              <a:lumMod val="10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b"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35" name="Rectangle 34">
            <a:extLst>
              <a:ext uri="{FF2B5EF4-FFF2-40B4-BE49-F238E27FC236}">
                <a16:creationId xmlns:a16="http://schemas.microsoft.com/office/drawing/2014/main" id="{5FA6F4E5-B4D0-D0AE-FA55-D94BCA6D41EA}"/>
              </a:ext>
            </a:extLst>
          </p:cNvPr>
          <p:cNvSpPr/>
          <p:nvPr/>
        </p:nvSpPr>
        <p:spPr>
          <a:xfrm>
            <a:off x="3880359" y="3819760"/>
            <a:ext cx="912854" cy="2333550"/>
          </a:xfrm>
          <a:prstGeom prst="rect">
            <a:avLst/>
          </a:prstGeom>
          <a:solidFill>
            <a:schemeClr val="accent3">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365760"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Mid Risk roll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Forwards</a:t>
            </a:r>
          </a:p>
        </p:txBody>
      </p:sp>
      <p:sp>
        <p:nvSpPr>
          <p:cNvPr id="36" name="Rectangle 35">
            <a:extLst>
              <a:ext uri="{FF2B5EF4-FFF2-40B4-BE49-F238E27FC236}">
                <a16:creationId xmlns:a16="http://schemas.microsoft.com/office/drawing/2014/main" id="{101143C5-102D-5FBF-5958-3A2273DD4570}"/>
              </a:ext>
            </a:extLst>
          </p:cNvPr>
          <p:cNvSpPr/>
          <p:nvPr/>
        </p:nvSpPr>
        <p:spPr>
          <a:xfrm>
            <a:off x="850169" y="4157462"/>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F</a:t>
            </a:r>
          </a:p>
        </p:txBody>
      </p:sp>
      <p:sp>
        <p:nvSpPr>
          <p:cNvPr id="37" name="Rectangle 36">
            <a:extLst>
              <a:ext uri="{FF2B5EF4-FFF2-40B4-BE49-F238E27FC236}">
                <a16:creationId xmlns:a16="http://schemas.microsoft.com/office/drawing/2014/main" id="{1F0831E9-C6D6-A455-A940-8E11553CE4F1}"/>
              </a:ext>
            </a:extLst>
          </p:cNvPr>
          <p:cNvSpPr/>
          <p:nvPr/>
        </p:nvSpPr>
        <p:spPr>
          <a:xfrm>
            <a:off x="1074252" y="4157462"/>
            <a:ext cx="2779970" cy="307338"/>
          </a:xfrm>
          <a:prstGeom prst="rect">
            <a:avLst/>
          </a:prstGeom>
          <a:solidFill>
            <a:srgbClr val="B5DF88"/>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b"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38" name="Rectangle 37">
            <a:extLst>
              <a:ext uri="{FF2B5EF4-FFF2-40B4-BE49-F238E27FC236}">
                <a16:creationId xmlns:a16="http://schemas.microsoft.com/office/drawing/2014/main" id="{C96E8B75-D334-E064-A7EF-467C3BAB5615}"/>
              </a:ext>
            </a:extLst>
          </p:cNvPr>
          <p:cNvSpPr/>
          <p:nvPr/>
        </p:nvSpPr>
        <p:spPr>
          <a:xfrm>
            <a:off x="850169" y="4495164"/>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G</a:t>
            </a:r>
          </a:p>
        </p:txBody>
      </p:sp>
      <p:sp>
        <p:nvSpPr>
          <p:cNvPr id="39" name="Rectangle 38">
            <a:extLst>
              <a:ext uri="{FF2B5EF4-FFF2-40B4-BE49-F238E27FC236}">
                <a16:creationId xmlns:a16="http://schemas.microsoft.com/office/drawing/2014/main" id="{529F87D2-D298-7F8E-1E40-FDBD132666E4}"/>
              </a:ext>
            </a:extLst>
          </p:cNvPr>
          <p:cNvSpPr/>
          <p:nvPr/>
        </p:nvSpPr>
        <p:spPr>
          <a:xfrm>
            <a:off x="1063385" y="4495164"/>
            <a:ext cx="2790836" cy="1658147"/>
          </a:xfrm>
          <a:prstGeom prst="rect">
            <a:avLst/>
          </a:prstGeom>
          <a:solidFill>
            <a:srgbClr val="FFC000">
              <a:lumMod val="10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Deteriorating risk</a:t>
            </a:r>
          </a:p>
        </p:txBody>
      </p:sp>
      <p:sp>
        <p:nvSpPr>
          <p:cNvPr id="40" name="Rectangle 39">
            <a:extLst>
              <a:ext uri="{FF2B5EF4-FFF2-40B4-BE49-F238E27FC236}">
                <a16:creationId xmlns:a16="http://schemas.microsoft.com/office/drawing/2014/main" id="{84A55B59-24BF-6558-C758-E86F648184B4}"/>
              </a:ext>
            </a:extLst>
          </p:cNvPr>
          <p:cNvSpPr/>
          <p:nvPr/>
        </p:nvSpPr>
        <p:spPr>
          <a:xfrm>
            <a:off x="850169" y="4832866"/>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H</a:t>
            </a:r>
          </a:p>
        </p:txBody>
      </p:sp>
      <p:sp>
        <p:nvSpPr>
          <p:cNvPr id="41" name="Rectangle 40">
            <a:extLst>
              <a:ext uri="{FF2B5EF4-FFF2-40B4-BE49-F238E27FC236}">
                <a16:creationId xmlns:a16="http://schemas.microsoft.com/office/drawing/2014/main" id="{AF19B745-3FDC-1571-F2EB-999E6246DD2B}"/>
              </a:ext>
            </a:extLst>
          </p:cNvPr>
          <p:cNvSpPr/>
          <p:nvPr/>
        </p:nvSpPr>
        <p:spPr>
          <a:xfrm>
            <a:off x="850169" y="5170568"/>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I</a:t>
            </a:r>
          </a:p>
        </p:txBody>
      </p:sp>
      <p:sp>
        <p:nvSpPr>
          <p:cNvPr id="42" name="Rectangle 41">
            <a:extLst>
              <a:ext uri="{FF2B5EF4-FFF2-40B4-BE49-F238E27FC236}">
                <a16:creationId xmlns:a16="http://schemas.microsoft.com/office/drawing/2014/main" id="{38B34158-8FC3-9A45-17F0-5B1C88643D4D}"/>
              </a:ext>
            </a:extLst>
          </p:cNvPr>
          <p:cNvSpPr/>
          <p:nvPr/>
        </p:nvSpPr>
        <p:spPr>
          <a:xfrm>
            <a:off x="4819351" y="5170568"/>
            <a:ext cx="912854" cy="982742"/>
          </a:xfrm>
          <a:prstGeom prst="rect">
            <a:avLst/>
          </a:prstGeom>
          <a:solidFill>
            <a:srgbClr val="FF0000">
              <a:lumMod val="10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Structural risk</a:t>
            </a:r>
          </a:p>
        </p:txBody>
      </p:sp>
      <p:sp>
        <p:nvSpPr>
          <p:cNvPr id="43" name="Rectangle 42">
            <a:extLst>
              <a:ext uri="{FF2B5EF4-FFF2-40B4-BE49-F238E27FC236}">
                <a16:creationId xmlns:a16="http://schemas.microsoft.com/office/drawing/2014/main" id="{DC1C5DD1-D61C-CB1C-F7F6-9889DE25FCA3}"/>
              </a:ext>
            </a:extLst>
          </p:cNvPr>
          <p:cNvSpPr/>
          <p:nvPr/>
        </p:nvSpPr>
        <p:spPr>
          <a:xfrm>
            <a:off x="850169" y="5508269"/>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J</a:t>
            </a:r>
          </a:p>
        </p:txBody>
      </p:sp>
      <p:sp>
        <p:nvSpPr>
          <p:cNvPr id="44" name="Rectangle 43">
            <a:extLst>
              <a:ext uri="{FF2B5EF4-FFF2-40B4-BE49-F238E27FC236}">
                <a16:creationId xmlns:a16="http://schemas.microsoft.com/office/drawing/2014/main" id="{623910E0-728D-F0B6-3638-87F7D1988B4B}"/>
              </a:ext>
            </a:extLst>
          </p:cNvPr>
          <p:cNvSpPr/>
          <p:nvPr/>
        </p:nvSpPr>
        <p:spPr>
          <a:xfrm>
            <a:off x="850169" y="5845971"/>
            <a:ext cx="213216" cy="30733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2F2F2">
                    <a:lumMod val="10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F44A0"/>
                </a:solidFill>
                <a:effectLst/>
                <a:uLnTx/>
                <a:uFillTx/>
                <a:latin typeface="Arial"/>
                <a:ea typeface="+mn-ea"/>
                <a:cs typeface="+mn-cs"/>
              </a:rPr>
              <a:t>Y</a:t>
            </a:r>
          </a:p>
        </p:txBody>
      </p:sp>
      <p:sp>
        <p:nvSpPr>
          <p:cNvPr id="45" name="TextBox 44">
            <a:extLst>
              <a:ext uri="{FF2B5EF4-FFF2-40B4-BE49-F238E27FC236}">
                <a16:creationId xmlns:a16="http://schemas.microsoft.com/office/drawing/2014/main" id="{FDE4EF52-E57E-9300-67A4-8CDAE3B4760D}"/>
              </a:ext>
            </a:extLst>
          </p:cNvPr>
          <p:cNvSpPr txBox="1"/>
          <p:nvPr/>
        </p:nvSpPr>
        <p:spPr>
          <a:xfrm>
            <a:off x="3860318" y="2491604"/>
            <a:ext cx="928059" cy="338554"/>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Deteriorating risk</a:t>
            </a:r>
          </a:p>
        </p:txBody>
      </p:sp>
      <p:sp>
        <p:nvSpPr>
          <p:cNvPr id="46" name="TextBox 45">
            <a:extLst>
              <a:ext uri="{FF2B5EF4-FFF2-40B4-BE49-F238E27FC236}">
                <a16:creationId xmlns:a16="http://schemas.microsoft.com/office/drawing/2014/main" id="{EF194D04-0D40-F7CC-76F6-9B7154EF2C10}"/>
              </a:ext>
            </a:extLst>
          </p:cNvPr>
          <p:cNvSpPr txBox="1"/>
          <p:nvPr/>
        </p:nvSpPr>
        <p:spPr>
          <a:xfrm>
            <a:off x="2926162" y="2520164"/>
            <a:ext cx="928059" cy="50783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Early deteriorating condition</a:t>
            </a: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p:txBody>
      </p:sp>
      <p:sp>
        <p:nvSpPr>
          <p:cNvPr id="47" name="TextBox 46">
            <a:extLst>
              <a:ext uri="{FF2B5EF4-FFF2-40B4-BE49-F238E27FC236}">
                <a16:creationId xmlns:a16="http://schemas.microsoft.com/office/drawing/2014/main" id="{07BE0398-E639-B3BD-85F5-A5524014E168}"/>
              </a:ext>
            </a:extLst>
          </p:cNvPr>
          <p:cNvSpPr txBox="1"/>
          <p:nvPr/>
        </p:nvSpPr>
        <p:spPr>
          <a:xfrm>
            <a:off x="4712554" y="2942785"/>
            <a:ext cx="1072214" cy="49805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mn-ea"/>
                <a:cs typeface="+mn-cs"/>
              </a:rPr>
              <a:t>High risk roll forwards</a:t>
            </a:r>
          </a:p>
        </p:txBody>
      </p:sp>
      <p:sp>
        <p:nvSpPr>
          <p:cNvPr id="48" name="Rectangle 47">
            <a:extLst>
              <a:ext uri="{FF2B5EF4-FFF2-40B4-BE49-F238E27FC236}">
                <a16:creationId xmlns:a16="http://schemas.microsoft.com/office/drawing/2014/main" id="{3A0C8F10-EC51-EF9F-9325-0A2E26759379}"/>
              </a:ext>
            </a:extLst>
          </p:cNvPr>
          <p:cNvSpPr/>
          <p:nvPr/>
        </p:nvSpPr>
        <p:spPr>
          <a:xfrm>
            <a:off x="709362" y="1778367"/>
            <a:ext cx="293838" cy="4374944"/>
          </a:xfrm>
          <a:prstGeom prst="rect">
            <a:avLst/>
          </a:prstGeom>
          <a:solidFill>
            <a:schemeClr val="tx2">
              <a:lumMod val="7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525" tIns="9525" rIns="9525"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Arial"/>
              <a:ea typeface="+mn-ea"/>
              <a:cs typeface="+mn-cs"/>
            </a:endParaRPr>
          </a:p>
        </p:txBody>
      </p:sp>
      <p:sp>
        <p:nvSpPr>
          <p:cNvPr id="49" name="TextBox 48">
            <a:extLst>
              <a:ext uri="{FF2B5EF4-FFF2-40B4-BE49-F238E27FC236}">
                <a16:creationId xmlns:a16="http://schemas.microsoft.com/office/drawing/2014/main" id="{978A5A1E-D6AF-B35F-E954-58047F0EFF9D}"/>
              </a:ext>
            </a:extLst>
          </p:cNvPr>
          <p:cNvSpPr txBox="1"/>
          <p:nvPr/>
        </p:nvSpPr>
        <p:spPr>
          <a:xfrm rot="16200000">
            <a:off x="-398830" y="3992115"/>
            <a:ext cx="2527162" cy="43598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rial"/>
                <a:ea typeface="+mn-ea"/>
                <a:cs typeface="+mn-cs"/>
              </a:rPr>
              <a:t>Value at risk</a:t>
            </a:r>
          </a:p>
        </p:txBody>
      </p:sp>
      <p:sp>
        <p:nvSpPr>
          <p:cNvPr id="50" name="Rectangle 49">
            <a:extLst>
              <a:ext uri="{FF2B5EF4-FFF2-40B4-BE49-F238E27FC236}">
                <a16:creationId xmlns:a16="http://schemas.microsoft.com/office/drawing/2014/main" id="{CAD70E3C-2137-8826-D7BA-0B85A1122FC9}"/>
              </a:ext>
            </a:extLst>
          </p:cNvPr>
          <p:cNvSpPr/>
          <p:nvPr/>
        </p:nvSpPr>
        <p:spPr>
          <a:xfrm flipH="1">
            <a:off x="9243385" y="1792032"/>
            <a:ext cx="2319963" cy="4390556"/>
          </a:xfrm>
          <a:prstGeom prst="rect">
            <a:avLst/>
          </a:prstGeom>
          <a:solidFill>
            <a:schemeClr val="accent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1" name="Flowchart: Delay 50">
            <a:extLst>
              <a:ext uri="{FF2B5EF4-FFF2-40B4-BE49-F238E27FC236}">
                <a16:creationId xmlns:a16="http://schemas.microsoft.com/office/drawing/2014/main" id="{66F87371-DE72-8C18-2793-901105B37F03}"/>
              </a:ext>
            </a:extLst>
          </p:cNvPr>
          <p:cNvSpPr/>
          <p:nvPr/>
        </p:nvSpPr>
        <p:spPr>
          <a:xfrm rot="5400000" flipV="1">
            <a:off x="9243385" y="1687257"/>
            <a:ext cx="1074090" cy="1074090"/>
          </a:xfrm>
          <a:prstGeom prst="flowChartDelay">
            <a:avLst/>
          </a:prstGeom>
          <a:solidFill>
            <a:schemeClr val="tx2"/>
          </a:solidFill>
          <a:ln w="9525" cap="rnd" cmpd="sng" algn="ctr">
            <a:solidFill>
              <a:schemeClr val="tx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52" name="Rectangle 51">
            <a:extLst>
              <a:ext uri="{FF2B5EF4-FFF2-40B4-BE49-F238E27FC236}">
                <a16:creationId xmlns:a16="http://schemas.microsoft.com/office/drawing/2014/main" id="{8EBE14C5-C787-9E6C-B313-46E74847089C}"/>
              </a:ext>
            </a:extLst>
          </p:cNvPr>
          <p:cNvSpPr/>
          <p:nvPr/>
        </p:nvSpPr>
        <p:spPr>
          <a:xfrm>
            <a:off x="9352214" y="3164402"/>
            <a:ext cx="2121744" cy="212365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gradFill flip="none" rotWithShape="1">
                  <a:gsLst>
                    <a:gs pos="0">
                      <a:schemeClr val="accent2"/>
                    </a:gs>
                    <a:gs pos="100000">
                      <a:schemeClr val="tx2"/>
                    </a:gs>
                  </a:gsLst>
                  <a:lin ang="2700000" scaled="1"/>
                  <a:tileRect/>
                </a:gra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1"/>
                </a:solidFill>
                <a:effectLst/>
                <a:uLnTx/>
                <a:uFillTx/>
                <a:latin typeface="Arial"/>
                <a:ea typeface="+mn-ea"/>
                <a:cs typeface="+mn-cs"/>
              </a:rPr>
              <a:t>~15,000 micro segments per product/ bucket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bg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Arial"/>
                <a:ea typeface="+mn-ea"/>
                <a:cs typeface="+mn-cs"/>
              </a:rPr>
              <a:t>Leveraged to optimize loss + cost through right channel allocation &amp; treatment strategy</a:t>
            </a:r>
          </a:p>
        </p:txBody>
      </p:sp>
      <p:grpSp>
        <p:nvGrpSpPr>
          <p:cNvPr id="53" name="bcgIconsWhite_Integrated ">
            <a:extLst>
              <a:ext uri="{FF2B5EF4-FFF2-40B4-BE49-F238E27FC236}">
                <a16:creationId xmlns:a16="http://schemas.microsoft.com/office/drawing/2014/main" id="{D8DCDA74-BBC7-A962-E572-34AC3439DAA4}"/>
              </a:ext>
            </a:extLst>
          </p:cNvPr>
          <p:cNvGrpSpPr>
            <a:grpSpLocks noChangeAspect="1"/>
          </p:cNvGrpSpPr>
          <p:nvPr/>
        </p:nvGrpSpPr>
        <p:grpSpPr>
          <a:xfrm>
            <a:off x="9340215" y="1726090"/>
            <a:ext cx="880427" cy="996424"/>
            <a:chOff x="5272881" y="2606675"/>
            <a:chExt cx="1646238" cy="1644650"/>
          </a:xfrm>
        </p:grpSpPr>
        <p:sp>
          <p:nvSpPr>
            <p:cNvPr id="54" name="AutoShape 14">
              <a:extLst>
                <a:ext uri="{FF2B5EF4-FFF2-40B4-BE49-F238E27FC236}">
                  <a16:creationId xmlns:a16="http://schemas.microsoft.com/office/drawing/2014/main" id="{26391220-CA56-E5E3-CD23-7542D0C322D1}"/>
                </a:ext>
              </a:extLst>
            </p:cNvPr>
            <p:cNvSpPr>
              <a:spLocks noChangeAspect="1" noChangeArrowheads="1" noTextEdit="1"/>
            </p:cNvSpPr>
            <p:nvPr/>
          </p:nvSpPr>
          <p:spPr bwMode="auto">
            <a:xfrm>
              <a:off x="5272881"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55" name="Freeform 7">
              <a:extLst>
                <a:ext uri="{FF2B5EF4-FFF2-40B4-BE49-F238E27FC236}">
                  <a16:creationId xmlns:a16="http://schemas.microsoft.com/office/drawing/2014/main" id="{8290F773-EC6E-3B0B-9092-B4B1C8A42EFF}"/>
                </a:ext>
              </a:extLst>
            </p:cNvPr>
            <p:cNvSpPr>
              <a:spLocks/>
            </p:cNvSpPr>
            <p:nvPr/>
          </p:nvSpPr>
          <p:spPr bwMode="auto">
            <a:xfrm>
              <a:off x="5491537" y="2849419"/>
              <a:ext cx="1267249" cy="1160747"/>
            </a:xfrm>
            <a:custGeom>
              <a:avLst/>
              <a:gdLst>
                <a:gd name="connsiteX0" fmla="*/ 210432 w 1162224"/>
                <a:gd name="connsiteY0" fmla="*/ 1046305 h 1160746"/>
                <a:gd name="connsiteX1" fmla="*/ 225514 w 1162224"/>
                <a:gd name="connsiteY1" fmla="*/ 1061387 h 1160746"/>
                <a:gd name="connsiteX2" fmla="*/ 210432 w 1162224"/>
                <a:gd name="connsiteY2" fmla="*/ 1076469 h 1160746"/>
                <a:gd name="connsiteX3" fmla="*/ 195350 w 1162224"/>
                <a:gd name="connsiteY3" fmla="*/ 1061387 h 1160746"/>
                <a:gd name="connsiteX4" fmla="*/ 210432 w 1162224"/>
                <a:gd name="connsiteY4" fmla="*/ 1046305 h 1160746"/>
                <a:gd name="connsiteX5" fmla="*/ 888326 w 1162224"/>
                <a:gd name="connsiteY5" fmla="*/ 827229 h 1160746"/>
                <a:gd name="connsiteX6" fmla="*/ 879748 w 1162224"/>
                <a:gd name="connsiteY6" fmla="*/ 830791 h 1160746"/>
                <a:gd name="connsiteX7" fmla="*/ 845436 w 1162224"/>
                <a:gd name="connsiteY7" fmla="*/ 864980 h 1160746"/>
                <a:gd name="connsiteX8" fmla="*/ 841147 w 1162224"/>
                <a:gd name="connsiteY8" fmla="*/ 871391 h 1160746"/>
                <a:gd name="connsiteX9" fmla="*/ 839002 w 1162224"/>
                <a:gd name="connsiteY9" fmla="*/ 878513 h 1160746"/>
                <a:gd name="connsiteX10" fmla="*/ 838287 w 1162224"/>
                <a:gd name="connsiteY10" fmla="*/ 883499 h 1160746"/>
                <a:gd name="connsiteX11" fmla="*/ 839717 w 1162224"/>
                <a:gd name="connsiteY11" fmla="*/ 896320 h 1160746"/>
                <a:gd name="connsiteX12" fmla="*/ 844721 w 1162224"/>
                <a:gd name="connsiteY12" fmla="*/ 915552 h 1160746"/>
                <a:gd name="connsiteX13" fmla="*/ 855443 w 1162224"/>
                <a:gd name="connsiteY13" fmla="*/ 940482 h 1160746"/>
                <a:gd name="connsiteX14" fmla="*/ 874029 w 1162224"/>
                <a:gd name="connsiteY14" fmla="*/ 970398 h 1160746"/>
                <a:gd name="connsiteX15" fmla="*/ 904052 w 1162224"/>
                <a:gd name="connsiteY15" fmla="*/ 1004587 h 1160746"/>
                <a:gd name="connsiteX16" fmla="*/ 946943 w 1162224"/>
                <a:gd name="connsiteY16" fmla="*/ 1040201 h 1160746"/>
                <a:gd name="connsiteX17" fmla="*/ 983400 w 1162224"/>
                <a:gd name="connsiteY17" fmla="*/ 1060145 h 1160746"/>
                <a:gd name="connsiteX18" fmla="*/ 1009849 w 1162224"/>
                <a:gd name="connsiteY18" fmla="*/ 1068693 h 1160746"/>
                <a:gd name="connsiteX19" fmla="*/ 1025575 w 1162224"/>
                <a:gd name="connsiteY19" fmla="*/ 1070117 h 1160746"/>
                <a:gd name="connsiteX20" fmla="*/ 1029149 w 1162224"/>
                <a:gd name="connsiteY20" fmla="*/ 1070117 h 1160746"/>
                <a:gd name="connsiteX21" fmla="*/ 1030579 w 1162224"/>
                <a:gd name="connsiteY21" fmla="*/ 1070117 h 1160746"/>
                <a:gd name="connsiteX22" fmla="*/ 1037727 w 1162224"/>
                <a:gd name="connsiteY22" fmla="*/ 1067268 h 1160746"/>
                <a:gd name="connsiteX23" fmla="*/ 1044161 w 1162224"/>
                <a:gd name="connsiteY23" fmla="*/ 1062994 h 1160746"/>
                <a:gd name="connsiteX24" fmla="*/ 1078473 w 1162224"/>
                <a:gd name="connsiteY24" fmla="*/ 1029517 h 1160746"/>
                <a:gd name="connsiteX25" fmla="*/ 1082047 w 1162224"/>
                <a:gd name="connsiteY25" fmla="*/ 1018833 h 1160746"/>
                <a:gd name="connsiteX26" fmla="*/ 1075614 w 1162224"/>
                <a:gd name="connsiteY26" fmla="*/ 1010285 h 1160746"/>
                <a:gd name="connsiteX27" fmla="*/ 1025575 w 1162224"/>
                <a:gd name="connsiteY27" fmla="*/ 981082 h 1160746"/>
                <a:gd name="connsiteX28" fmla="*/ 1018427 w 1162224"/>
                <a:gd name="connsiteY28" fmla="*/ 979657 h 1160746"/>
                <a:gd name="connsiteX29" fmla="*/ 1007704 w 1162224"/>
                <a:gd name="connsiteY29" fmla="*/ 983931 h 1160746"/>
                <a:gd name="connsiteX30" fmla="*/ 992693 w 1162224"/>
                <a:gd name="connsiteY30" fmla="*/ 998889 h 1160746"/>
                <a:gd name="connsiteX31" fmla="*/ 991263 w 1162224"/>
                <a:gd name="connsiteY31" fmla="*/ 999601 h 1160746"/>
                <a:gd name="connsiteX32" fmla="*/ 989833 w 1162224"/>
                <a:gd name="connsiteY32" fmla="*/ 999601 h 1160746"/>
                <a:gd name="connsiteX33" fmla="*/ 986259 w 1162224"/>
                <a:gd name="connsiteY33" fmla="*/ 999601 h 1160746"/>
                <a:gd name="connsiteX34" fmla="*/ 976966 w 1162224"/>
                <a:gd name="connsiteY34" fmla="*/ 995328 h 1160746"/>
                <a:gd name="connsiteX35" fmla="*/ 961954 w 1162224"/>
                <a:gd name="connsiteY35" fmla="*/ 986068 h 1160746"/>
                <a:gd name="connsiteX36" fmla="*/ 941224 w 1162224"/>
                <a:gd name="connsiteY36" fmla="*/ 967549 h 1160746"/>
                <a:gd name="connsiteX37" fmla="*/ 923353 w 1162224"/>
                <a:gd name="connsiteY37" fmla="*/ 946892 h 1160746"/>
                <a:gd name="connsiteX38" fmla="*/ 913345 w 1162224"/>
                <a:gd name="connsiteY38" fmla="*/ 931935 h 1160746"/>
                <a:gd name="connsiteX39" fmla="*/ 909056 w 1162224"/>
                <a:gd name="connsiteY39" fmla="*/ 919826 h 1160746"/>
                <a:gd name="connsiteX40" fmla="*/ 909056 w 1162224"/>
                <a:gd name="connsiteY40" fmla="*/ 917689 h 1160746"/>
                <a:gd name="connsiteX41" fmla="*/ 910486 w 1162224"/>
                <a:gd name="connsiteY41" fmla="*/ 916264 h 1160746"/>
                <a:gd name="connsiteX42" fmla="*/ 922638 w 1162224"/>
                <a:gd name="connsiteY42" fmla="*/ 903443 h 1160746"/>
                <a:gd name="connsiteX43" fmla="*/ 926927 w 1162224"/>
                <a:gd name="connsiteY43" fmla="*/ 895608 h 1160746"/>
                <a:gd name="connsiteX44" fmla="*/ 926212 w 1162224"/>
                <a:gd name="connsiteY44" fmla="*/ 886348 h 1160746"/>
                <a:gd name="connsiteX45" fmla="*/ 898334 w 1162224"/>
                <a:gd name="connsiteY45" fmla="*/ 834352 h 1160746"/>
                <a:gd name="connsiteX46" fmla="*/ 894045 w 1162224"/>
                <a:gd name="connsiteY46" fmla="*/ 829366 h 1160746"/>
                <a:gd name="connsiteX47" fmla="*/ 888326 w 1162224"/>
                <a:gd name="connsiteY47" fmla="*/ 827229 h 1160746"/>
                <a:gd name="connsiteX48" fmla="*/ 153607 w 1162224"/>
                <a:gd name="connsiteY48" fmla="*/ 820880 h 1160746"/>
                <a:gd name="connsiteX49" fmla="*/ 268843 w 1162224"/>
                <a:gd name="connsiteY49" fmla="*/ 820880 h 1160746"/>
                <a:gd name="connsiteX50" fmla="*/ 273137 w 1162224"/>
                <a:gd name="connsiteY50" fmla="*/ 825871 h 1160746"/>
                <a:gd name="connsiteX51" fmla="*/ 273137 w 1162224"/>
                <a:gd name="connsiteY51" fmla="*/ 1019802 h 1160746"/>
                <a:gd name="connsiteX52" fmla="*/ 268843 w 1162224"/>
                <a:gd name="connsiteY52" fmla="*/ 1024080 h 1160746"/>
                <a:gd name="connsiteX53" fmla="*/ 153607 w 1162224"/>
                <a:gd name="connsiteY53" fmla="*/ 1024080 h 1160746"/>
                <a:gd name="connsiteX54" fmla="*/ 149312 w 1162224"/>
                <a:gd name="connsiteY54" fmla="*/ 1019802 h 1160746"/>
                <a:gd name="connsiteX55" fmla="*/ 149312 w 1162224"/>
                <a:gd name="connsiteY55" fmla="*/ 825871 h 1160746"/>
                <a:gd name="connsiteX56" fmla="*/ 153607 w 1162224"/>
                <a:gd name="connsiteY56" fmla="*/ 820880 h 1160746"/>
                <a:gd name="connsiteX57" fmla="*/ 139397 w 1162224"/>
                <a:gd name="connsiteY57" fmla="*/ 800243 h 1160746"/>
                <a:gd name="connsiteX58" fmla="*/ 128676 w 1162224"/>
                <a:gd name="connsiteY58" fmla="*/ 810922 h 1160746"/>
                <a:gd name="connsiteX59" fmla="*/ 128676 w 1162224"/>
                <a:gd name="connsiteY59" fmla="*/ 1086428 h 1160746"/>
                <a:gd name="connsiteX60" fmla="*/ 139397 w 1162224"/>
                <a:gd name="connsiteY60" fmla="*/ 1097106 h 1160746"/>
                <a:gd name="connsiteX61" fmla="*/ 283055 w 1162224"/>
                <a:gd name="connsiteY61" fmla="*/ 1097106 h 1160746"/>
                <a:gd name="connsiteX62" fmla="*/ 293776 w 1162224"/>
                <a:gd name="connsiteY62" fmla="*/ 1086428 h 1160746"/>
                <a:gd name="connsiteX63" fmla="*/ 293776 w 1162224"/>
                <a:gd name="connsiteY63" fmla="*/ 810922 h 1160746"/>
                <a:gd name="connsiteX64" fmla="*/ 283055 w 1162224"/>
                <a:gd name="connsiteY64" fmla="*/ 800243 h 1160746"/>
                <a:gd name="connsiteX65" fmla="*/ 139397 w 1162224"/>
                <a:gd name="connsiteY65" fmla="*/ 800243 h 1160746"/>
                <a:gd name="connsiteX66" fmla="*/ 508450 w 1162224"/>
                <a:gd name="connsiteY66" fmla="*/ 638157 h 1160746"/>
                <a:gd name="connsiteX67" fmla="*/ 519797 w 1162224"/>
                <a:gd name="connsiteY67" fmla="*/ 642439 h 1160746"/>
                <a:gd name="connsiteX68" fmla="*/ 581265 w 1162224"/>
                <a:gd name="connsiteY68" fmla="*/ 668131 h 1160746"/>
                <a:gd name="connsiteX69" fmla="*/ 596989 w 1162224"/>
                <a:gd name="connsiteY69" fmla="*/ 683831 h 1160746"/>
                <a:gd name="connsiteX70" fmla="*/ 581265 w 1162224"/>
                <a:gd name="connsiteY70" fmla="*/ 699531 h 1160746"/>
                <a:gd name="connsiteX71" fmla="*/ 509076 w 1162224"/>
                <a:gd name="connsiteY71" fmla="*/ 675267 h 1160746"/>
                <a:gd name="connsiteX72" fmla="*/ 371130 w 1162224"/>
                <a:gd name="connsiteY72" fmla="*/ 813001 h 1160746"/>
                <a:gd name="connsiteX73" fmla="*/ 360409 w 1162224"/>
                <a:gd name="connsiteY73" fmla="*/ 1099174 h 1160746"/>
                <a:gd name="connsiteX74" fmla="*/ 61647 w 1162224"/>
                <a:gd name="connsiteY74" fmla="*/ 1099174 h 1160746"/>
                <a:gd name="connsiteX75" fmla="*/ 61647 w 1162224"/>
                <a:gd name="connsiteY75" fmla="*/ 800869 h 1160746"/>
                <a:gd name="connsiteX76" fmla="*/ 348973 w 1162224"/>
                <a:gd name="connsiteY76" fmla="*/ 790878 h 1160746"/>
                <a:gd name="connsiteX77" fmla="*/ 497640 w 1162224"/>
                <a:gd name="connsiteY77" fmla="*/ 642439 h 1160746"/>
                <a:gd name="connsiteX78" fmla="*/ 508450 w 1162224"/>
                <a:gd name="connsiteY78" fmla="*/ 638157 h 1160746"/>
                <a:gd name="connsiteX79" fmla="*/ 683851 w 1162224"/>
                <a:gd name="connsiteY79" fmla="*/ 565292 h 1160746"/>
                <a:gd name="connsiteX80" fmla="*/ 699577 w 1162224"/>
                <a:gd name="connsiteY80" fmla="*/ 580976 h 1160746"/>
                <a:gd name="connsiteX81" fmla="*/ 675274 w 1162224"/>
                <a:gd name="connsiteY81" fmla="*/ 652979 h 1160746"/>
                <a:gd name="connsiteX82" fmla="*/ 813229 w 1162224"/>
                <a:gd name="connsiteY82" fmla="*/ 790570 h 1160746"/>
                <a:gd name="connsiteX83" fmla="*/ 1100574 w 1162224"/>
                <a:gd name="connsiteY83" fmla="*/ 801264 h 1160746"/>
                <a:gd name="connsiteX84" fmla="*/ 1100574 w 1162224"/>
                <a:gd name="connsiteY84" fmla="*/ 1099258 h 1160746"/>
                <a:gd name="connsiteX85" fmla="*/ 801792 w 1162224"/>
                <a:gd name="connsiteY85" fmla="*/ 1099258 h 1160746"/>
                <a:gd name="connsiteX86" fmla="*/ 791070 w 1162224"/>
                <a:gd name="connsiteY86" fmla="*/ 812670 h 1160746"/>
                <a:gd name="connsiteX87" fmla="*/ 642394 w 1162224"/>
                <a:gd name="connsiteY87" fmla="*/ 664386 h 1160746"/>
                <a:gd name="connsiteX88" fmla="*/ 642394 w 1162224"/>
                <a:gd name="connsiteY88" fmla="*/ 642286 h 1160746"/>
                <a:gd name="connsiteX89" fmla="*/ 668126 w 1162224"/>
                <a:gd name="connsiteY89" fmla="*/ 580976 h 1160746"/>
                <a:gd name="connsiteX90" fmla="*/ 683851 w 1162224"/>
                <a:gd name="connsiteY90" fmla="*/ 565292 h 1160746"/>
                <a:gd name="connsiteX91" fmla="*/ 581112 w 1162224"/>
                <a:gd name="connsiteY91" fmla="*/ 533543 h 1160746"/>
                <a:gd name="connsiteX92" fmla="*/ 628737 w 1162224"/>
                <a:gd name="connsiteY92" fmla="*/ 580375 h 1160746"/>
                <a:gd name="connsiteX93" fmla="*/ 581112 w 1162224"/>
                <a:gd name="connsiteY93" fmla="*/ 627207 h 1160746"/>
                <a:gd name="connsiteX94" fmla="*/ 533487 w 1162224"/>
                <a:gd name="connsiteY94" fmla="*/ 580375 h 1160746"/>
                <a:gd name="connsiteX95" fmla="*/ 581112 w 1162224"/>
                <a:gd name="connsiteY95" fmla="*/ 533543 h 1160746"/>
                <a:gd name="connsiteX96" fmla="*/ 947825 w 1162224"/>
                <a:gd name="connsiteY96" fmla="*/ 192230 h 1160746"/>
                <a:gd name="connsiteX97" fmla="*/ 927187 w 1162224"/>
                <a:gd name="connsiteY97" fmla="*/ 212868 h 1160746"/>
                <a:gd name="connsiteX98" fmla="*/ 947825 w 1162224"/>
                <a:gd name="connsiteY98" fmla="*/ 233506 h 1160746"/>
                <a:gd name="connsiteX99" fmla="*/ 968463 w 1162224"/>
                <a:gd name="connsiteY99" fmla="*/ 212868 h 1160746"/>
                <a:gd name="connsiteX100" fmla="*/ 947825 w 1162224"/>
                <a:gd name="connsiteY100" fmla="*/ 192230 h 1160746"/>
                <a:gd name="connsiteX101" fmla="*/ 992489 w 1162224"/>
                <a:gd name="connsiteY101" fmla="*/ 160314 h 1160746"/>
                <a:gd name="connsiteX102" fmla="*/ 981848 w 1162224"/>
                <a:gd name="connsiteY102" fmla="*/ 164575 h 1160746"/>
                <a:gd name="connsiteX103" fmla="*/ 981144 w 1162224"/>
                <a:gd name="connsiteY103" fmla="*/ 186591 h 1160746"/>
                <a:gd name="connsiteX104" fmla="*/ 980441 w 1162224"/>
                <a:gd name="connsiteY104" fmla="*/ 241276 h 1160746"/>
                <a:gd name="connsiteX105" fmla="*/ 982551 w 1162224"/>
                <a:gd name="connsiteY105" fmla="*/ 263292 h 1160746"/>
                <a:gd name="connsiteX106" fmla="*/ 992401 w 1162224"/>
                <a:gd name="connsiteY106" fmla="*/ 266843 h 1160746"/>
                <a:gd name="connsiteX107" fmla="*/ 1004362 w 1162224"/>
                <a:gd name="connsiteY107" fmla="*/ 260451 h 1160746"/>
                <a:gd name="connsiteX108" fmla="*/ 1003658 w 1162224"/>
                <a:gd name="connsiteY108" fmla="*/ 164575 h 1160746"/>
                <a:gd name="connsiteX109" fmla="*/ 992489 w 1162224"/>
                <a:gd name="connsiteY109" fmla="*/ 160314 h 1160746"/>
                <a:gd name="connsiteX110" fmla="*/ 903337 w 1162224"/>
                <a:gd name="connsiteY110" fmla="*/ 160314 h 1160746"/>
                <a:gd name="connsiteX111" fmla="*/ 892696 w 1162224"/>
                <a:gd name="connsiteY111" fmla="*/ 164575 h 1160746"/>
                <a:gd name="connsiteX112" fmla="*/ 891289 w 1162224"/>
                <a:gd name="connsiteY112" fmla="*/ 260451 h 1160746"/>
                <a:gd name="connsiteX113" fmla="*/ 903249 w 1162224"/>
                <a:gd name="connsiteY113" fmla="*/ 266843 h 1160746"/>
                <a:gd name="connsiteX114" fmla="*/ 913099 w 1162224"/>
                <a:gd name="connsiteY114" fmla="*/ 263292 h 1160746"/>
                <a:gd name="connsiteX115" fmla="*/ 915913 w 1162224"/>
                <a:gd name="connsiteY115" fmla="*/ 241276 h 1160746"/>
                <a:gd name="connsiteX116" fmla="*/ 914506 w 1162224"/>
                <a:gd name="connsiteY116" fmla="*/ 186591 h 1160746"/>
                <a:gd name="connsiteX117" fmla="*/ 914506 w 1162224"/>
                <a:gd name="connsiteY117" fmla="*/ 164575 h 1160746"/>
                <a:gd name="connsiteX118" fmla="*/ 903337 w 1162224"/>
                <a:gd name="connsiteY118" fmla="*/ 160314 h 1160746"/>
                <a:gd name="connsiteX119" fmla="*/ 95012 w 1162224"/>
                <a:gd name="connsiteY119" fmla="*/ 135079 h 1160746"/>
                <a:gd name="connsiteX120" fmla="*/ 326563 w 1162224"/>
                <a:gd name="connsiteY120" fmla="*/ 135079 h 1160746"/>
                <a:gd name="connsiteX121" fmla="*/ 328700 w 1162224"/>
                <a:gd name="connsiteY121" fmla="*/ 137966 h 1160746"/>
                <a:gd name="connsiteX122" fmla="*/ 328700 w 1162224"/>
                <a:gd name="connsiteY122" fmla="*/ 251977 h 1160746"/>
                <a:gd name="connsiteX123" fmla="*/ 326563 w 1162224"/>
                <a:gd name="connsiteY123" fmla="*/ 254142 h 1160746"/>
                <a:gd name="connsiteX124" fmla="*/ 225393 w 1162224"/>
                <a:gd name="connsiteY124" fmla="*/ 254142 h 1160746"/>
                <a:gd name="connsiteX125" fmla="*/ 195470 w 1162224"/>
                <a:gd name="connsiteY125" fmla="*/ 254142 h 1160746"/>
                <a:gd name="connsiteX126" fmla="*/ 95012 w 1162224"/>
                <a:gd name="connsiteY126" fmla="*/ 254142 h 1160746"/>
                <a:gd name="connsiteX127" fmla="*/ 92162 w 1162224"/>
                <a:gd name="connsiteY127" fmla="*/ 251977 h 1160746"/>
                <a:gd name="connsiteX128" fmla="*/ 92162 w 1162224"/>
                <a:gd name="connsiteY128" fmla="*/ 137966 h 1160746"/>
                <a:gd name="connsiteX129" fmla="*/ 95012 w 1162224"/>
                <a:gd name="connsiteY129" fmla="*/ 135079 h 1160746"/>
                <a:gd name="connsiteX130" fmla="*/ 1028876 w 1162224"/>
                <a:gd name="connsiteY130" fmla="*/ 128655 h 1160746"/>
                <a:gd name="connsiteX131" fmla="*/ 1017675 w 1162224"/>
                <a:gd name="connsiteY131" fmla="*/ 132834 h 1160746"/>
                <a:gd name="connsiteX132" fmla="*/ 1017675 w 1162224"/>
                <a:gd name="connsiteY132" fmla="*/ 155600 h 1160746"/>
                <a:gd name="connsiteX133" fmla="*/ 1016264 w 1162224"/>
                <a:gd name="connsiteY133" fmla="*/ 273694 h 1160746"/>
                <a:gd name="connsiteX134" fmla="*/ 1019086 w 1162224"/>
                <a:gd name="connsiteY134" fmla="*/ 295747 h 1160746"/>
                <a:gd name="connsiteX135" fmla="*/ 1028964 w 1162224"/>
                <a:gd name="connsiteY135" fmla="*/ 298593 h 1160746"/>
                <a:gd name="connsiteX136" fmla="*/ 1040959 w 1162224"/>
                <a:gd name="connsiteY136" fmla="*/ 292902 h 1160746"/>
                <a:gd name="connsiteX137" fmla="*/ 1039547 w 1162224"/>
                <a:gd name="connsiteY137" fmla="*/ 133546 h 1160746"/>
                <a:gd name="connsiteX138" fmla="*/ 1028876 w 1162224"/>
                <a:gd name="connsiteY138" fmla="*/ 128655 h 1160746"/>
                <a:gd name="connsiteX139" fmla="*/ 867306 w 1162224"/>
                <a:gd name="connsiteY139" fmla="*/ 128655 h 1160746"/>
                <a:gd name="connsiteX140" fmla="*/ 856429 w 1162224"/>
                <a:gd name="connsiteY140" fmla="*/ 133546 h 1160746"/>
                <a:gd name="connsiteX141" fmla="*/ 854991 w 1162224"/>
                <a:gd name="connsiteY141" fmla="*/ 292902 h 1160746"/>
                <a:gd name="connsiteX142" fmla="*/ 867935 w 1162224"/>
                <a:gd name="connsiteY142" fmla="*/ 298593 h 1160746"/>
                <a:gd name="connsiteX143" fmla="*/ 877284 w 1162224"/>
                <a:gd name="connsiteY143" fmla="*/ 295747 h 1160746"/>
                <a:gd name="connsiteX144" fmla="*/ 880160 w 1162224"/>
                <a:gd name="connsiteY144" fmla="*/ 273694 h 1160746"/>
                <a:gd name="connsiteX145" fmla="*/ 879441 w 1162224"/>
                <a:gd name="connsiteY145" fmla="*/ 155600 h 1160746"/>
                <a:gd name="connsiteX146" fmla="*/ 878722 w 1162224"/>
                <a:gd name="connsiteY146" fmla="*/ 132834 h 1160746"/>
                <a:gd name="connsiteX147" fmla="*/ 867306 w 1162224"/>
                <a:gd name="connsiteY147" fmla="*/ 128655 h 1160746"/>
                <a:gd name="connsiteX148" fmla="*/ 74942 w 1162224"/>
                <a:gd name="connsiteY148" fmla="*/ 114442 h 1160746"/>
                <a:gd name="connsiteX149" fmla="*/ 69937 w 1162224"/>
                <a:gd name="connsiteY149" fmla="*/ 119418 h 1160746"/>
                <a:gd name="connsiteX150" fmla="*/ 69937 w 1162224"/>
                <a:gd name="connsiteY150" fmla="*/ 269401 h 1160746"/>
                <a:gd name="connsiteX151" fmla="*/ 74942 w 1162224"/>
                <a:gd name="connsiteY151" fmla="*/ 275088 h 1160746"/>
                <a:gd name="connsiteX152" fmla="*/ 186479 w 1162224"/>
                <a:gd name="connsiteY152" fmla="*/ 275088 h 1160746"/>
                <a:gd name="connsiteX153" fmla="*/ 186479 w 1162224"/>
                <a:gd name="connsiteY153" fmla="*/ 278642 h 1160746"/>
                <a:gd name="connsiteX154" fmla="*/ 167175 w 1162224"/>
                <a:gd name="connsiteY154" fmla="*/ 295701 h 1160746"/>
                <a:gd name="connsiteX155" fmla="*/ 165745 w 1162224"/>
                <a:gd name="connsiteY155" fmla="*/ 301388 h 1160746"/>
                <a:gd name="connsiteX156" fmla="*/ 170750 w 1162224"/>
                <a:gd name="connsiteY156" fmla="*/ 304942 h 1160746"/>
                <a:gd name="connsiteX157" fmla="*/ 250113 w 1162224"/>
                <a:gd name="connsiteY157" fmla="*/ 304942 h 1160746"/>
                <a:gd name="connsiteX158" fmla="*/ 255118 w 1162224"/>
                <a:gd name="connsiteY158" fmla="*/ 301388 h 1160746"/>
                <a:gd name="connsiteX159" fmla="*/ 253688 w 1162224"/>
                <a:gd name="connsiteY159" fmla="*/ 295701 h 1160746"/>
                <a:gd name="connsiteX160" fmla="*/ 233668 w 1162224"/>
                <a:gd name="connsiteY160" fmla="*/ 278642 h 1160746"/>
                <a:gd name="connsiteX161" fmla="*/ 233668 w 1162224"/>
                <a:gd name="connsiteY161" fmla="*/ 275088 h 1160746"/>
                <a:gd name="connsiteX162" fmla="*/ 345205 w 1162224"/>
                <a:gd name="connsiteY162" fmla="*/ 275088 h 1160746"/>
                <a:gd name="connsiteX163" fmla="*/ 350925 w 1162224"/>
                <a:gd name="connsiteY163" fmla="*/ 269401 h 1160746"/>
                <a:gd name="connsiteX164" fmla="*/ 350925 w 1162224"/>
                <a:gd name="connsiteY164" fmla="*/ 119418 h 1160746"/>
                <a:gd name="connsiteX165" fmla="*/ 345205 w 1162224"/>
                <a:gd name="connsiteY165" fmla="*/ 114442 h 1160746"/>
                <a:gd name="connsiteX166" fmla="*/ 74942 w 1162224"/>
                <a:gd name="connsiteY166" fmla="*/ 114442 h 1160746"/>
                <a:gd name="connsiteX167" fmla="*/ 1064232 w 1162224"/>
                <a:gd name="connsiteY167" fmla="*/ 95414 h 1160746"/>
                <a:gd name="connsiteX168" fmla="*/ 1052756 w 1162224"/>
                <a:gd name="connsiteY168" fmla="*/ 100241 h 1160746"/>
                <a:gd name="connsiteX169" fmla="*/ 1052756 w 1162224"/>
                <a:gd name="connsiteY169" fmla="*/ 122409 h 1160746"/>
                <a:gd name="connsiteX170" fmla="*/ 1082394 w 1162224"/>
                <a:gd name="connsiteY170" fmla="*/ 175325 h 1160746"/>
                <a:gd name="connsiteX171" fmla="*/ 1051310 w 1162224"/>
                <a:gd name="connsiteY171" fmla="*/ 306902 h 1160746"/>
                <a:gd name="connsiteX172" fmla="*/ 1054202 w 1162224"/>
                <a:gd name="connsiteY172" fmla="*/ 329070 h 1160746"/>
                <a:gd name="connsiteX173" fmla="*/ 1064322 w 1162224"/>
                <a:gd name="connsiteY173" fmla="*/ 331930 h 1160746"/>
                <a:gd name="connsiteX174" fmla="*/ 1076611 w 1162224"/>
                <a:gd name="connsiteY174" fmla="*/ 326209 h 1160746"/>
                <a:gd name="connsiteX175" fmla="*/ 1113478 w 1162224"/>
                <a:gd name="connsiteY175" fmla="*/ 166029 h 1160746"/>
                <a:gd name="connsiteX176" fmla="*/ 1075166 w 1162224"/>
                <a:gd name="connsiteY176" fmla="*/ 100241 h 1160746"/>
                <a:gd name="connsiteX177" fmla="*/ 1064232 w 1162224"/>
                <a:gd name="connsiteY177" fmla="*/ 95414 h 1160746"/>
                <a:gd name="connsiteX178" fmla="*/ 832198 w 1162224"/>
                <a:gd name="connsiteY178" fmla="*/ 95414 h 1160746"/>
                <a:gd name="connsiteX179" fmla="*/ 820879 w 1162224"/>
                <a:gd name="connsiteY179" fmla="*/ 100241 h 1160746"/>
                <a:gd name="connsiteX180" fmla="*/ 783801 w 1162224"/>
                <a:gd name="connsiteY180" fmla="*/ 166029 h 1160746"/>
                <a:gd name="connsiteX181" fmla="*/ 817314 w 1162224"/>
                <a:gd name="connsiteY181" fmla="*/ 323349 h 1160746"/>
                <a:gd name="connsiteX182" fmla="*/ 819453 w 1162224"/>
                <a:gd name="connsiteY182" fmla="*/ 326209 h 1160746"/>
                <a:gd name="connsiteX183" fmla="*/ 832287 w 1162224"/>
                <a:gd name="connsiteY183" fmla="*/ 331930 h 1160746"/>
                <a:gd name="connsiteX184" fmla="*/ 841557 w 1162224"/>
                <a:gd name="connsiteY184" fmla="*/ 329070 h 1160746"/>
                <a:gd name="connsiteX185" fmla="*/ 847261 w 1162224"/>
                <a:gd name="connsiteY185" fmla="*/ 311908 h 1160746"/>
                <a:gd name="connsiteX186" fmla="*/ 844409 w 1162224"/>
                <a:gd name="connsiteY186" fmla="*/ 306902 h 1160746"/>
                <a:gd name="connsiteX187" fmla="*/ 842983 w 1162224"/>
                <a:gd name="connsiteY187" fmla="*/ 122409 h 1160746"/>
                <a:gd name="connsiteX188" fmla="*/ 842983 w 1162224"/>
                <a:gd name="connsiteY188" fmla="*/ 100241 h 1160746"/>
                <a:gd name="connsiteX189" fmla="*/ 832198 w 1162224"/>
                <a:gd name="connsiteY189" fmla="*/ 95414 h 1160746"/>
                <a:gd name="connsiteX190" fmla="*/ 948141 w 1162224"/>
                <a:gd name="connsiteY190" fmla="*/ 3212 h 1160746"/>
                <a:gd name="connsiteX191" fmla="*/ 1097351 w 1162224"/>
                <a:gd name="connsiteY191" fmla="*/ 64809 h 1160746"/>
                <a:gd name="connsiteX192" fmla="*/ 1097351 w 1162224"/>
                <a:gd name="connsiteY192" fmla="*/ 363331 h 1160746"/>
                <a:gd name="connsiteX193" fmla="*/ 810553 w 1162224"/>
                <a:gd name="connsiteY193" fmla="*/ 374043 h 1160746"/>
                <a:gd name="connsiteX194" fmla="*/ 664651 w 1162224"/>
                <a:gd name="connsiteY194" fmla="*/ 519733 h 1160746"/>
                <a:gd name="connsiteX195" fmla="*/ 653923 w 1162224"/>
                <a:gd name="connsiteY195" fmla="*/ 524018 h 1160746"/>
                <a:gd name="connsiteX196" fmla="*/ 642480 w 1162224"/>
                <a:gd name="connsiteY196" fmla="*/ 519733 h 1160746"/>
                <a:gd name="connsiteX197" fmla="*/ 580972 w 1162224"/>
                <a:gd name="connsiteY197" fmla="*/ 494023 h 1160746"/>
                <a:gd name="connsiteX198" fmla="*/ 565237 w 1162224"/>
                <a:gd name="connsiteY198" fmla="*/ 478312 h 1160746"/>
                <a:gd name="connsiteX199" fmla="*/ 580972 w 1162224"/>
                <a:gd name="connsiteY199" fmla="*/ 462600 h 1160746"/>
                <a:gd name="connsiteX200" fmla="*/ 653208 w 1162224"/>
                <a:gd name="connsiteY200" fmla="*/ 486881 h 1160746"/>
                <a:gd name="connsiteX201" fmla="*/ 788382 w 1162224"/>
                <a:gd name="connsiteY201" fmla="*/ 351904 h 1160746"/>
                <a:gd name="connsiteX202" fmla="*/ 798395 w 1162224"/>
                <a:gd name="connsiteY202" fmla="*/ 64809 h 1160746"/>
                <a:gd name="connsiteX203" fmla="*/ 948141 w 1162224"/>
                <a:gd name="connsiteY203" fmla="*/ 3212 h 1160746"/>
                <a:gd name="connsiteX204" fmla="*/ 211310 w 1162224"/>
                <a:gd name="connsiteY204" fmla="*/ 0 h 1160746"/>
                <a:gd name="connsiteX205" fmla="*/ 360434 w 1162224"/>
                <a:gd name="connsiteY205" fmla="*/ 61488 h 1160746"/>
                <a:gd name="connsiteX206" fmla="*/ 371155 w 1162224"/>
                <a:gd name="connsiteY206" fmla="*/ 348076 h 1160746"/>
                <a:gd name="connsiteX207" fmla="*/ 519832 w 1162224"/>
                <a:gd name="connsiteY207" fmla="*/ 496360 h 1160746"/>
                <a:gd name="connsiteX208" fmla="*/ 519832 w 1162224"/>
                <a:gd name="connsiteY208" fmla="*/ 518460 h 1160746"/>
                <a:gd name="connsiteX209" fmla="*/ 494099 w 1162224"/>
                <a:gd name="connsiteY209" fmla="*/ 579770 h 1160746"/>
                <a:gd name="connsiteX210" fmla="*/ 478374 w 1162224"/>
                <a:gd name="connsiteY210" fmla="*/ 595454 h 1160746"/>
                <a:gd name="connsiteX211" fmla="*/ 462649 w 1162224"/>
                <a:gd name="connsiteY211" fmla="*/ 579770 h 1160746"/>
                <a:gd name="connsiteX212" fmla="*/ 486952 w 1162224"/>
                <a:gd name="connsiteY212" fmla="*/ 507767 h 1160746"/>
                <a:gd name="connsiteX213" fmla="*/ 348997 w 1162224"/>
                <a:gd name="connsiteY213" fmla="*/ 370176 h 1160746"/>
                <a:gd name="connsiteX214" fmla="*/ 61651 w 1162224"/>
                <a:gd name="connsiteY214" fmla="*/ 359483 h 1160746"/>
                <a:gd name="connsiteX215" fmla="*/ 61651 w 1162224"/>
                <a:gd name="connsiteY215" fmla="*/ 61488 h 1160746"/>
                <a:gd name="connsiteX216" fmla="*/ 211310 w 1162224"/>
                <a:gd name="connsiteY216" fmla="*/ 0 h 1160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1162224" h="1160746">
                  <a:moveTo>
                    <a:pt x="210432" y="1046305"/>
                  </a:moveTo>
                  <a:cubicBezTo>
                    <a:pt x="218762" y="1046305"/>
                    <a:pt x="225514" y="1053057"/>
                    <a:pt x="225514" y="1061387"/>
                  </a:cubicBezTo>
                  <a:cubicBezTo>
                    <a:pt x="225514" y="1069717"/>
                    <a:pt x="218762" y="1076469"/>
                    <a:pt x="210432" y="1076469"/>
                  </a:cubicBezTo>
                  <a:cubicBezTo>
                    <a:pt x="202102" y="1076469"/>
                    <a:pt x="195350" y="1069717"/>
                    <a:pt x="195350" y="1061387"/>
                  </a:cubicBezTo>
                  <a:cubicBezTo>
                    <a:pt x="195350" y="1053057"/>
                    <a:pt x="202102" y="1046305"/>
                    <a:pt x="210432" y="1046305"/>
                  </a:cubicBezTo>
                  <a:close/>
                  <a:moveTo>
                    <a:pt x="888326" y="827229"/>
                  </a:moveTo>
                  <a:cubicBezTo>
                    <a:pt x="884752" y="827229"/>
                    <a:pt x="881892" y="828654"/>
                    <a:pt x="879748" y="830791"/>
                  </a:cubicBezTo>
                  <a:cubicBezTo>
                    <a:pt x="879748" y="830791"/>
                    <a:pt x="879748" y="830791"/>
                    <a:pt x="845436" y="864980"/>
                  </a:cubicBezTo>
                  <a:cubicBezTo>
                    <a:pt x="844006" y="866405"/>
                    <a:pt x="842576" y="868541"/>
                    <a:pt x="841147" y="871391"/>
                  </a:cubicBezTo>
                  <a:cubicBezTo>
                    <a:pt x="839717" y="873527"/>
                    <a:pt x="839002" y="876377"/>
                    <a:pt x="839002" y="878513"/>
                  </a:cubicBezTo>
                  <a:cubicBezTo>
                    <a:pt x="839002" y="879226"/>
                    <a:pt x="839002" y="880650"/>
                    <a:pt x="838287" y="883499"/>
                  </a:cubicBezTo>
                  <a:cubicBezTo>
                    <a:pt x="838287" y="887061"/>
                    <a:pt x="839002" y="891334"/>
                    <a:pt x="839717" y="896320"/>
                  </a:cubicBezTo>
                  <a:cubicBezTo>
                    <a:pt x="840432" y="902019"/>
                    <a:pt x="841861" y="908429"/>
                    <a:pt x="844721" y="915552"/>
                  </a:cubicBezTo>
                  <a:cubicBezTo>
                    <a:pt x="846865" y="923387"/>
                    <a:pt x="850440" y="931222"/>
                    <a:pt x="855443" y="940482"/>
                  </a:cubicBezTo>
                  <a:cubicBezTo>
                    <a:pt x="859732" y="949742"/>
                    <a:pt x="866166" y="959713"/>
                    <a:pt x="874029" y="970398"/>
                  </a:cubicBezTo>
                  <a:cubicBezTo>
                    <a:pt x="882607" y="981082"/>
                    <a:pt x="891900" y="992478"/>
                    <a:pt x="904052" y="1004587"/>
                  </a:cubicBezTo>
                  <a:cubicBezTo>
                    <a:pt x="919064" y="1019545"/>
                    <a:pt x="933361" y="1031654"/>
                    <a:pt x="946943" y="1040201"/>
                  </a:cubicBezTo>
                  <a:cubicBezTo>
                    <a:pt x="960525" y="1049461"/>
                    <a:pt x="972677" y="1055872"/>
                    <a:pt x="983400" y="1060145"/>
                  </a:cubicBezTo>
                  <a:cubicBezTo>
                    <a:pt x="993407" y="1064419"/>
                    <a:pt x="1002700" y="1067268"/>
                    <a:pt x="1009849" y="1068693"/>
                  </a:cubicBezTo>
                  <a:cubicBezTo>
                    <a:pt x="1016997" y="1069405"/>
                    <a:pt x="1022716" y="1070117"/>
                    <a:pt x="1025575" y="1070117"/>
                  </a:cubicBezTo>
                  <a:cubicBezTo>
                    <a:pt x="1027005" y="1070117"/>
                    <a:pt x="1028434" y="1070117"/>
                    <a:pt x="1029149" y="1070117"/>
                  </a:cubicBezTo>
                  <a:cubicBezTo>
                    <a:pt x="1029864" y="1070117"/>
                    <a:pt x="1030579" y="1070117"/>
                    <a:pt x="1030579" y="1070117"/>
                  </a:cubicBezTo>
                  <a:cubicBezTo>
                    <a:pt x="1033438" y="1069405"/>
                    <a:pt x="1035583" y="1068693"/>
                    <a:pt x="1037727" y="1067268"/>
                  </a:cubicBezTo>
                  <a:cubicBezTo>
                    <a:pt x="1040587" y="1066556"/>
                    <a:pt x="1042731" y="1065131"/>
                    <a:pt x="1044161" y="1062994"/>
                  </a:cubicBezTo>
                  <a:cubicBezTo>
                    <a:pt x="1044161" y="1062994"/>
                    <a:pt x="1044161" y="1062994"/>
                    <a:pt x="1078473" y="1029517"/>
                  </a:cubicBezTo>
                  <a:cubicBezTo>
                    <a:pt x="1081333" y="1026668"/>
                    <a:pt x="1082762" y="1023107"/>
                    <a:pt x="1082047" y="1018833"/>
                  </a:cubicBezTo>
                  <a:cubicBezTo>
                    <a:pt x="1081333" y="1015271"/>
                    <a:pt x="1079188" y="1012422"/>
                    <a:pt x="1075614" y="1010285"/>
                  </a:cubicBezTo>
                  <a:cubicBezTo>
                    <a:pt x="1075614" y="1010285"/>
                    <a:pt x="1075614" y="1010285"/>
                    <a:pt x="1025575" y="981082"/>
                  </a:cubicBezTo>
                  <a:cubicBezTo>
                    <a:pt x="1024145" y="980370"/>
                    <a:pt x="1021286" y="979657"/>
                    <a:pt x="1018427" y="979657"/>
                  </a:cubicBezTo>
                  <a:cubicBezTo>
                    <a:pt x="1014138" y="979657"/>
                    <a:pt x="1010563" y="981082"/>
                    <a:pt x="1007704" y="983931"/>
                  </a:cubicBezTo>
                  <a:cubicBezTo>
                    <a:pt x="1007704" y="983931"/>
                    <a:pt x="1007704" y="983931"/>
                    <a:pt x="992693" y="998889"/>
                  </a:cubicBezTo>
                  <a:cubicBezTo>
                    <a:pt x="992693" y="998889"/>
                    <a:pt x="991978" y="999601"/>
                    <a:pt x="991263" y="999601"/>
                  </a:cubicBezTo>
                  <a:cubicBezTo>
                    <a:pt x="990548" y="999601"/>
                    <a:pt x="989833" y="999601"/>
                    <a:pt x="989833" y="999601"/>
                  </a:cubicBezTo>
                  <a:cubicBezTo>
                    <a:pt x="989833" y="999601"/>
                    <a:pt x="989833" y="999601"/>
                    <a:pt x="986259" y="999601"/>
                  </a:cubicBezTo>
                  <a:cubicBezTo>
                    <a:pt x="984114" y="998889"/>
                    <a:pt x="981255" y="997464"/>
                    <a:pt x="976966" y="995328"/>
                  </a:cubicBezTo>
                  <a:cubicBezTo>
                    <a:pt x="973392" y="993191"/>
                    <a:pt x="968388" y="990342"/>
                    <a:pt x="961954" y="986068"/>
                  </a:cubicBezTo>
                  <a:cubicBezTo>
                    <a:pt x="956236" y="981794"/>
                    <a:pt x="949087" y="975384"/>
                    <a:pt x="941224" y="967549"/>
                  </a:cubicBezTo>
                  <a:cubicBezTo>
                    <a:pt x="933361" y="959713"/>
                    <a:pt x="927642" y="953303"/>
                    <a:pt x="923353" y="946892"/>
                  </a:cubicBezTo>
                  <a:cubicBezTo>
                    <a:pt x="919064" y="941194"/>
                    <a:pt x="915490" y="936208"/>
                    <a:pt x="913345" y="931935"/>
                  </a:cubicBezTo>
                  <a:cubicBezTo>
                    <a:pt x="911201" y="927661"/>
                    <a:pt x="909771" y="923387"/>
                    <a:pt x="909056" y="919826"/>
                  </a:cubicBezTo>
                  <a:cubicBezTo>
                    <a:pt x="909056" y="919113"/>
                    <a:pt x="909056" y="918401"/>
                    <a:pt x="909056" y="917689"/>
                  </a:cubicBezTo>
                  <a:cubicBezTo>
                    <a:pt x="909771" y="916977"/>
                    <a:pt x="909771" y="916264"/>
                    <a:pt x="910486" y="916264"/>
                  </a:cubicBezTo>
                  <a:cubicBezTo>
                    <a:pt x="910486" y="916264"/>
                    <a:pt x="910486" y="916264"/>
                    <a:pt x="922638" y="903443"/>
                  </a:cubicBezTo>
                  <a:cubicBezTo>
                    <a:pt x="924783" y="901306"/>
                    <a:pt x="926212" y="898457"/>
                    <a:pt x="926927" y="895608"/>
                  </a:cubicBezTo>
                  <a:cubicBezTo>
                    <a:pt x="927642" y="892047"/>
                    <a:pt x="927642" y="889198"/>
                    <a:pt x="926212" y="886348"/>
                  </a:cubicBezTo>
                  <a:cubicBezTo>
                    <a:pt x="926212" y="886348"/>
                    <a:pt x="926212" y="886348"/>
                    <a:pt x="898334" y="834352"/>
                  </a:cubicBezTo>
                  <a:cubicBezTo>
                    <a:pt x="896904" y="832215"/>
                    <a:pt x="895474" y="830791"/>
                    <a:pt x="894045" y="829366"/>
                  </a:cubicBezTo>
                  <a:cubicBezTo>
                    <a:pt x="891900" y="827941"/>
                    <a:pt x="890471" y="827229"/>
                    <a:pt x="888326" y="827229"/>
                  </a:cubicBezTo>
                  <a:close/>
                  <a:moveTo>
                    <a:pt x="153607" y="820880"/>
                  </a:moveTo>
                  <a:cubicBezTo>
                    <a:pt x="153607" y="820880"/>
                    <a:pt x="153607" y="820880"/>
                    <a:pt x="268843" y="820880"/>
                  </a:cubicBezTo>
                  <a:cubicBezTo>
                    <a:pt x="270990" y="820880"/>
                    <a:pt x="273137" y="823019"/>
                    <a:pt x="273137" y="825871"/>
                  </a:cubicBezTo>
                  <a:cubicBezTo>
                    <a:pt x="273137" y="825871"/>
                    <a:pt x="273137" y="825871"/>
                    <a:pt x="273137" y="1019802"/>
                  </a:cubicBezTo>
                  <a:cubicBezTo>
                    <a:pt x="273137" y="1021941"/>
                    <a:pt x="270990" y="1024080"/>
                    <a:pt x="268843" y="1024080"/>
                  </a:cubicBezTo>
                  <a:cubicBezTo>
                    <a:pt x="268843" y="1024080"/>
                    <a:pt x="268843" y="1024080"/>
                    <a:pt x="153607" y="1024080"/>
                  </a:cubicBezTo>
                  <a:cubicBezTo>
                    <a:pt x="151460" y="1024080"/>
                    <a:pt x="149312" y="1021941"/>
                    <a:pt x="149312" y="1019802"/>
                  </a:cubicBezTo>
                  <a:cubicBezTo>
                    <a:pt x="149312" y="1019802"/>
                    <a:pt x="149312" y="1019802"/>
                    <a:pt x="149312" y="825871"/>
                  </a:cubicBezTo>
                  <a:cubicBezTo>
                    <a:pt x="149312" y="823019"/>
                    <a:pt x="151460" y="820880"/>
                    <a:pt x="153607" y="820880"/>
                  </a:cubicBezTo>
                  <a:close/>
                  <a:moveTo>
                    <a:pt x="139397" y="800243"/>
                  </a:moveTo>
                  <a:cubicBezTo>
                    <a:pt x="133679" y="800243"/>
                    <a:pt x="128676" y="805226"/>
                    <a:pt x="128676" y="810922"/>
                  </a:cubicBezTo>
                  <a:cubicBezTo>
                    <a:pt x="128676" y="810922"/>
                    <a:pt x="128676" y="810922"/>
                    <a:pt x="128676" y="1086428"/>
                  </a:cubicBezTo>
                  <a:cubicBezTo>
                    <a:pt x="128676" y="1092835"/>
                    <a:pt x="133679" y="1097106"/>
                    <a:pt x="139397" y="1097106"/>
                  </a:cubicBezTo>
                  <a:cubicBezTo>
                    <a:pt x="139397" y="1097106"/>
                    <a:pt x="139397" y="1097106"/>
                    <a:pt x="283055" y="1097106"/>
                  </a:cubicBezTo>
                  <a:cubicBezTo>
                    <a:pt x="288773" y="1097106"/>
                    <a:pt x="293776" y="1092835"/>
                    <a:pt x="293776" y="1086428"/>
                  </a:cubicBezTo>
                  <a:lnTo>
                    <a:pt x="293776" y="810922"/>
                  </a:lnTo>
                  <a:cubicBezTo>
                    <a:pt x="293776" y="805226"/>
                    <a:pt x="288773" y="800243"/>
                    <a:pt x="283055" y="800243"/>
                  </a:cubicBezTo>
                  <a:cubicBezTo>
                    <a:pt x="283055" y="800243"/>
                    <a:pt x="283055" y="800243"/>
                    <a:pt x="139397" y="800243"/>
                  </a:cubicBezTo>
                  <a:close/>
                  <a:moveTo>
                    <a:pt x="508450" y="638157"/>
                  </a:moveTo>
                  <a:cubicBezTo>
                    <a:pt x="512471" y="638157"/>
                    <a:pt x="516581" y="639585"/>
                    <a:pt x="519797" y="642439"/>
                  </a:cubicBezTo>
                  <a:cubicBezTo>
                    <a:pt x="536236" y="658853"/>
                    <a:pt x="557678" y="668131"/>
                    <a:pt x="581265" y="668131"/>
                  </a:cubicBezTo>
                  <a:cubicBezTo>
                    <a:pt x="589842" y="668131"/>
                    <a:pt x="596989" y="675267"/>
                    <a:pt x="596989" y="683831"/>
                  </a:cubicBezTo>
                  <a:cubicBezTo>
                    <a:pt x="596989" y="692395"/>
                    <a:pt x="589842" y="699531"/>
                    <a:pt x="581265" y="699531"/>
                  </a:cubicBezTo>
                  <a:cubicBezTo>
                    <a:pt x="554819" y="699531"/>
                    <a:pt x="529803" y="690967"/>
                    <a:pt x="509076" y="675267"/>
                  </a:cubicBezTo>
                  <a:cubicBezTo>
                    <a:pt x="509076" y="675267"/>
                    <a:pt x="509076" y="675267"/>
                    <a:pt x="371130" y="813001"/>
                  </a:cubicBezTo>
                  <a:cubicBezTo>
                    <a:pt x="442605" y="895784"/>
                    <a:pt x="439031" y="1020672"/>
                    <a:pt x="360409" y="1099174"/>
                  </a:cubicBezTo>
                  <a:cubicBezTo>
                    <a:pt x="278214" y="1181243"/>
                    <a:pt x="144557" y="1181243"/>
                    <a:pt x="61647" y="1099174"/>
                  </a:cubicBezTo>
                  <a:cubicBezTo>
                    <a:pt x="-20549" y="1017104"/>
                    <a:pt x="-20549" y="883652"/>
                    <a:pt x="61647" y="800869"/>
                  </a:cubicBezTo>
                  <a:cubicBezTo>
                    <a:pt x="140268" y="722368"/>
                    <a:pt x="266063" y="718800"/>
                    <a:pt x="348973" y="790878"/>
                  </a:cubicBezTo>
                  <a:cubicBezTo>
                    <a:pt x="348973" y="790878"/>
                    <a:pt x="348973" y="790878"/>
                    <a:pt x="497640" y="642439"/>
                  </a:cubicBezTo>
                  <a:cubicBezTo>
                    <a:pt x="500499" y="639585"/>
                    <a:pt x="504430" y="638157"/>
                    <a:pt x="508450" y="638157"/>
                  </a:cubicBezTo>
                  <a:close/>
                  <a:moveTo>
                    <a:pt x="683851" y="565292"/>
                  </a:moveTo>
                  <a:cubicBezTo>
                    <a:pt x="692429" y="565292"/>
                    <a:pt x="699577" y="572421"/>
                    <a:pt x="699577" y="580976"/>
                  </a:cubicBezTo>
                  <a:cubicBezTo>
                    <a:pt x="699577" y="607354"/>
                    <a:pt x="690999" y="632305"/>
                    <a:pt x="675274" y="652979"/>
                  </a:cubicBezTo>
                  <a:cubicBezTo>
                    <a:pt x="675274" y="652979"/>
                    <a:pt x="675274" y="652979"/>
                    <a:pt x="813229" y="790570"/>
                  </a:cubicBezTo>
                  <a:cubicBezTo>
                    <a:pt x="896144" y="719280"/>
                    <a:pt x="1021947" y="722844"/>
                    <a:pt x="1100574" y="801264"/>
                  </a:cubicBezTo>
                  <a:cubicBezTo>
                    <a:pt x="1182775" y="883248"/>
                    <a:pt x="1182775" y="1016561"/>
                    <a:pt x="1100574" y="1099258"/>
                  </a:cubicBezTo>
                  <a:cubicBezTo>
                    <a:pt x="1017659" y="1181242"/>
                    <a:pt x="883993" y="1181242"/>
                    <a:pt x="801792" y="1099258"/>
                  </a:cubicBezTo>
                  <a:cubicBezTo>
                    <a:pt x="723165" y="1020838"/>
                    <a:pt x="719591" y="895367"/>
                    <a:pt x="791070" y="812670"/>
                  </a:cubicBezTo>
                  <a:cubicBezTo>
                    <a:pt x="791070" y="812670"/>
                    <a:pt x="791070" y="812670"/>
                    <a:pt x="642394" y="664386"/>
                  </a:cubicBezTo>
                  <a:cubicBezTo>
                    <a:pt x="636675" y="658683"/>
                    <a:pt x="636675" y="648702"/>
                    <a:pt x="642394" y="642286"/>
                  </a:cubicBezTo>
                  <a:cubicBezTo>
                    <a:pt x="658834" y="625889"/>
                    <a:pt x="668126" y="604502"/>
                    <a:pt x="668126" y="580976"/>
                  </a:cubicBezTo>
                  <a:cubicBezTo>
                    <a:pt x="668126" y="572421"/>
                    <a:pt x="675274" y="565292"/>
                    <a:pt x="683851" y="565292"/>
                  </a:cubicBezTo>
                  <a:close/>
                  <a:moveTo>
                    <a:pt x="581112" y="533543"/>
                  </a:moveTo>
                  <a:cubicBezTo>
                    <a:pt x="607415" y="533543"/>
                    <a:pt x="628737" y="554510"/>
                    <a:pt x="628737" y="580375"/>
                  </a:cubicBezTo>
                  <a:cubicBezTo>
                    <a:pt x="628737" y="606240"/>
                    <a:pt x="607415" y="627207"/>
                    <a:pt x="581112" y="627207"/>
                  </a:cubicBezTo>
                  <a:cubicBezTo>
                    <a:pt x="554809" y="627207"/>
                    <a:pt x="533487" y="606240"/>
                    <a:pt x="533487" y="580375"/>
                  </a:cubicBezTo>
                  <a:cubicBezTo>
                    <a:pt x="533487" y="554510"/>
                    <a:pt x="554809" y="533543"/>
                    <a:pt x="581112" y="533543"/>
                  </a:cubicBezTo>
                  <a:close/>
                  <a:moveTo>
                    <a:pt x="947825" y="192230"/>
                  </a:moveTo>
                  <a:cubicBezTo>
                    <a:pt x="936427" y="192230"/>
                    <a:pt x="927187" y="201470"/>
                    <a:pt x="927187" y="212868"/>
                  </a:cubicBezTo>
                  <a:cubicBezTo>
                    <a:pt x="927187" y="224266"/>
                    <a:pt x="936427" y="233506"/>
                    <a:pt x="947825" y="233506"/>
                  </a:cubicBezTo>
                  <a:cubicBezTo>
                    <a:pt x="959223" y="233506"/>
                    <a:pt x="968463" y="224266"/>
                    <a:pt x="968463" y="212868"/>
                  </a:cubicBezTo>
                  <a:cubicBezTo>
                    <a:pt x="968463" y="201470"/>
                    <a:pt x="959223" y="192230"/>
                    <a:pt x="947825" y="192230"/>
                  </a:cubicBezTo>
                  <a:close/>
                  <a:moveTo>
                    <a:pt x="992489" y="160314"/>
                  </a:moveTo>
                  <a:cubicBezTo>
                    <a:pt x="988532" y="160314"/>
                    <a:pt x="984662" y="161734"/>
                    <a:pt x="981848" y="164575"/>
                  </a:cubicBezTo>
                  <a:cubicBezTo>
                    <a:pt x="975516" y="170966"/>
                    <a:pt x="975516" y="180909"/>
                    <a:pt x="981144" y="186591"/>
                  </a:cubicBezTo>
                  <a:cubicBezTo>
                    <a:pt x="982551" y="188011"/>
                    <a:pt x="1004362" y="210738"/>
                    <a:pt x="980441" y="241276"/>
                  </a:cubicBezTo>
                  <a:cubicBezTo>
                    <a:pt x="974812" y="248378"/>
                    <a:pt x="976219" y="258321"/>
                    <a:pt x="982551" y="263292"/>
                  </a:cubicBezTo>
                  <a:cubicBezTo>
                    <a:pt x="985366" y="265423"/>
                    <a:pt x="988883" y="266843"/>
                    <a:pt x="992401" y="266843"/>
                  </a:cubicBezTo>
                  <a:cubicBezTo>
                    <a:pt x="997326" y="266843"/>
                    <a:pt x="1001547" y="264713"/>
                    <a:pt x="1004362" y="260451"/>
                  </a:cubicBezTo>
                  <a:cubicBezTo>
                    <a:pt x="1036725" y="219260"/>
                    <a:pt x="1017729" y="179489"/>
                    <a:pt x="1003658" y="164575"/>
                  </a:cubicBezTo>
                  <a:cubicBezTo>
                    <a:pt x="1000492" y="161734"/>
                    <a:pt x="996447" y="160314"/>
                    <a:pt x="992489" y="160314"/>
                  </a:cubicBezTo>
                  <a:close/>
                  <a:moveTo>
                    <a:pt x="903337" y="160314"/>
                  </a:moveTo>
                  <a:cubicBezTo>
                    <a:pt x="899380" y="160314"/>
                    <a:pt x="895510" y="161734"/>
                    <a:pt x="892696" y="164575"/>
                  </a:cubicBezTo>
                  <a:cubicBezTo>
                    <a:pt x="877921" y="179489"/>
                    <a:pt x="858925" y="219260"/>
                    <a:pt x="891289" y="260451"/>
                  </a:cubicBezTo>
                  <a:cubicBezTo>
                    <a:pt x="894103" y="264713"/>
                    <a:pt x="899028" y="266843"/>
                    <a:pt x="903249" y="266843"/>
                  </a:cubicBezTo>
                  <a:cubicBezTo>
                    <a:pt x="906767" y="266843"/>
                    <a:pt x="910285" y="265423"/>
                    <a:pt x="913099" y="263292"/>
                  </a:cubicBezTo>
                  <a:cubicBezTo>
                    <a:pt x="920135" y="258321"/>
                    <a:pt x="920838" y="248378"/>
                    <a:pt x="915913" y="241276"/>
                  </a:cubicBezTo>
                  <a:cubicBezTo>
                    <a:pt x="893400" y="212158"/>
                    <a:pt x="910988" y="190852"/>
                    <a:pt x="914506" y="186591"/>
                  </a:cubicBezTo>
                  <a:cubicBezTo>
                    <a:pt x="920838" y="180199"/>
                    <a:pt x="920135" y="170966"/>
                    <a:pt x="914506" y="164575"/>
                  </a:cubicBezTo>
                  <a:cubicBezTo>
                    <a:pt x="911340" y="161734"/>
                    <a:pt x="907295" y="160314"/>
                    <a:pt x="903337" y="160314"/>
                  </a:cubicBezTo>
                  <a:close/>
                  <a:moveTo>
                    <a:pt x="95012" y="135079"/>
                  </a:moveTo>
                  <a:cubicBezTo>
                    <a:pt x="95012" y="135079"/>
                    <a:pt x="95012" y="135079"/>
                    <a:pt x="326563" y="135079"/>
                  </a:cubicBezTo>
                  <a:cubicBezTo>
                    <a:pt x="327275" y="135079"/>
                    <a:pt x="328700" y="136522"/>
                    <a:pt x="328700" y="137966"/>
                  </a:cubicBezTo>
                  <a:cubicBezTo>
                    <a:pt x="328700" y="137966"/>
                    <a:pt x="328700" y="137966"/>
                    <a:pt x="328700" y="251977"/>
                  </a:cubicBezTo>
                  <a:cubicBezTo>
                    <a:pt x="328700" y="252699"/>
                    <a:pt x="327275" y="254142"/>
                    <a:pt x="326563" y="254142"/>
                  </a:cubicBezTo>
                  <a:cubicBezTo>
                    <a:pt x="326563" y="254142"/>
                    <a:pt x="326563" y="254142"/>
                    <a:pt x="225393" y="254142"/>
                  </a:cubicBezTo>
                  <a:cubicBezTo>
                    <a:pt x="217556" y="254142"/>
                    <a:pt x="203307" y="254142"/>
                    <a:pt x="195470" y="254142"/>
                  </a:cubicBezTo>
                  <a:cubicBezTo>
                    <a:pt x="195470" y="254142"/>
                    <a:pt x="195470" y="254142"/>
                    <a:pt x="95012" y="254142"/>
                  </a:cubicBezTo>
                  <a:cubicBezTo>
                    <a:pt x="93587" y="254142"/>
                    <a:pt x="92162" y="252699"/>
                    <a:pt x="92162" y="251977"/>
                  </a:cubicBezTo>
                  <a:cubicBezTo>
                    <a:pt x="92162" y="251977"/>
                    <a:pt x="92162" y="251977"/>
                    <a:pt x="92162" y="137966"/>
                  </a:cubicBezTo>
                  <a:cubicBezTo>
                    <a:pt x="92162" y="136522"/>
                    <a:pt x="93587" y="135079"/>
                    <a:pt x="95012" y="135079"/>
                  </a:cubicBezTo>
                  <a:close/>
                  <a:moveTo>
                    <a:pt x="1028876" y="128655"/>
                  </a:moveTo>
                  <a:cubicBezTo>
                    <a:pt x="1024907" y="128566"/>
                    <a:pt x="1020850" y="129989"/>
                    <a:pt x="1017675" y="132834"/>
                  </a:cubicBezTo>
                  <a:cubicBezTo>
                    <a:pt x="1012031" y="139237"/>
                    <a:pt x="1011325" y="149197"/>
                    <a:pt x="1017675" y="155600"/>
                  </a:cubicBezTo>
                  <a:cubicBezTo>
                    <a:pt x="1019086" y="157734"/>
                    <a:pt x="1065653" y="208244"/>
                    <a:pt x="1016264" y="273694"/>
                  </a:cubicBezTo>
                  <a:cubicBezTo>
                    <a:pt x="1011325" y="280096"/>
                    <a:pt x="1012736" y="290056"/>
                    <a:pt x="1019086" y="295747"/>
                  </a:cubicBezTo>
                  <a:cubicBezTo>
                    <a:pt x="1021909" y="297882"/>
                    <a:pt x="1025436" y="298593"/>
                    <a:pt x="1028964" y="298593"/>
                  </a:cubicBezTo>
                  <a:cubicBezTo>
                    <a:pt x="1033197" y="298593"/>
                    <a:pt x="1038136" y="296459"/>
                    <a:pt x="1040959" y="292902"/>
                  </a:cubicBezTo>
                  <a:cubicBezTo>
                    <a:pt x="1093875" y="223184"/>
                    <a:pt x="1063536" y="158445"/>
                    <a:pt x="1039547" y="133546"/>
                  </a:cubicBezTo>
                  <a:cubicBezTo>
                    <a:pt x="1036725" y="130345"/>
                    <a:pt x="1032845" y="128744"/>
                    <a:pt x="1028876" y="128655"/>
                  </a:cubicBezTo>
                  <a:close/>
                  <a:moveTo>
                    <a:pt x="867306" y="128655"/>
                  </a:moveTo>
                  <a:cubicBezTo>
                    <a:pt x="863261" y="128744"/>
                    <a:pt x="859306" y="130345"/>
                    <a:pt x="856429" y="133546"/>
                  </a:cubicBezTo>
                  <a:cubicBezTo>
                    <a:pt x="832698" y="158445"/>
                    <a:pt x="801775" y="223184"/>
                    <a:pt x="854991" y="292902"/>
                  </a:cubicBezTo>
                  <a:cubicBezTo>
                    <a:pt x="858586" y="296459"/>
                    <a:pt x="862901" y="298593"/>
                    <a:pt x="867935" y="298593"/>
                  </a:cubicBezTo>
                  <a:cubicBezTo>
                    <a:pt x="871531" y="298593"/>
                    <a:pt x="874407" y="297882"/>
                    <a:pt x="877284" y="295747"/>
                  </a:cubicBezTo>
                  <a:cubicBezTo>
                    <a:pt x="884475" y="290056"/>
                    <a:pt x="885913" y="280096"/>
                    <a:pt x="880160" y="273694"/>
                  </a:cubicBezTo>
                  <a:cubicBezTo>
                    <a:pt x="829821" y="208244"/>
                    <a:pt x="877284" y="157734"/>
                    <a:pt x="879441" y="155600"/>
                  </a:cubicBezTo>
                  <a:cubicBezTo>
                    <a:pt x="885194" y="149197"/>
                    <a:pt x="885194" y="139237"/>
                    <a:pt x="878722" y="132834"/>
                  </a:cubicBezTo>
                  <a:cubicBezTo>
                    <a:pt x="875486" y="129989"/>
                    <a:pt x="871351" y="128566"/>
                    <a:pt x="867306" y="128655"/>
                  </a:cubicBezTo>
                  <a:close/>
                  <a:moveTo>
                    <a:pt x="74942" y="114442"/>
                  </a:moveTo>
                  <a:cubicBezTo>
                    <a:pt x="72082" y="114442"/>
                    <a:pt x="69937" y="116575"/>
                    <a:pt x="69937" y="119418"/>
                  </a:cubicBezTo>
                  <a:cubicBezTo>
                    <a:pt x="69937" y="119418"/>
                    <a:pt x="69937" y="119418"/>
                    <a:pt x="69937" y="269401"/>
                  </a:cubicBezTo>
                  <a:cubicBezTo>
                    <a:pt x="69937" y="272244"/>
                    <a:pt x="72082" y="275088"/>
                    <a:pt x="74942" y="275088"/>
                  </a:cubicBezTo>
                  <a:cubicBezTo>
                    <a:pt x="74942" y="275088"/>
                    <a:pt x="74942" y="275088"/>
                    <a:pt x="186479" y="275088"/>
                  </a:cubicBezTo>
                  <a:cubicBezTo>
                    <a:pt x="186479" y="275088"/>
                    <a:pt x="186479" y="275088"/>
                    <a:pt x="186479" y="278642"/>
                  </a:cubicBezTo>
                  <a:cubicBezTo>
                    <a:pt x="186479" y="278642"/>
                    <a:pt x="186479" y="278642"/>
                    <a:pt x="167175" y="295701"/>
                  </a:cubicBezTo>
                  <a:cubicBezTo>
                    <a:pt x="165030" y="297123"/>
                    <a:pt x="165030" y="299256"/>
                    <a:pt x="165745" y="301388"/>
                  </a:cubicBezTo>
                  <a:cubicBezTo>
                    <a:pt x="166460" y="303520"/>
                    <a:pt x="168605" y="304942"/>
                    <a:pt x="170750" y="304942"/>
                  </a:cubicBezTo>
                  <a:cubicBezTo>
                    <a:pt x="170750" y="304942"/>
                    <a:pt x="170750" y="304942"/>
                    <a:pt x="250113" y="304942"/>
                  </a:cubicBezTo>
                  <a:cubicBezTo>
                    <a:pt x="252258" y="304942"/>
                    <a:pt x="254403" y="303520"/>
                    <a:pt x="255118" y="301388"/>
                  </a:cubicBezTo>
                  <a:cubicBezTo>
                    <a:pt x="255833" y="299256"/>
                    <a:pt x="255118" y="297123"/>
                    <a:pt x="253688" y="295701"/>
                  </a:cubicBezTo>
                  <a:cubicBezTo>
                    <a:pt x="253688" y="295701"/>
                    <a:pt x="253688" y="295701"/>
                    <a:pt x="233668" y="278642"/>
                  </a:cubicBezTo>
                  <a:cubicBezTo>
                    <a:pt x="233668" y="278642"/>
                    <a:pt x="233668" y="278642"/>
                    <a:pt x="233668" y="275088"/>
                  </a:cubicBezTo>
                  <a:cubicBezTo>
                    <a:pt x="233668" y="275088"/>
                    <a:pt x="233668" y="275088"/>
                    <a:pt x="345205" y="275088"/>
                  </a:cubicBezTo>
                  <a:cubicBezTo>
                    <a:pt x="348065" y="275088"/>
                    <a:pt x="350925" y="272244"/>
                    <a:pt x="350925" y="269401"/>
                  </a:cubicBezTo>
                  <a:cubicBezTo>
                    <a:pt x="350925" y="269401"/>
                    <a:pt x="350925" y="269401"/>
                    <a:pt x="350925" y="119418"/>
                  </a:cubicBezTo>
                  <a:cubicBezTo>
                    <a:pt x="350925" y="116575"/>
                    <a:pt x="348065" y="114442"/>
                    <a:pt x="345205" y="114442"/>
                  </a:cubicBezTo>
                  <a:cubicBezTo>
                    <a:pt x="345205" y="114442"/>
                    <a:pt x="345205" y="114442"/>
                    <a:pt x="74942" y="114442"/>
                  </a:cubicBezTo>
                  <a:close/>
                  <a:moveTo>
                    <a:pt x="1064232" y="95414"/>
                  </a:moveTo>
                  <a:cubicBezTo>
                    <a:pt x="1060166" y="95414"/>
                    <a:pt x="1056009" y="97023"/>
                    <a:pt x="1052756" y="100241"/>
                  </a:cubicBezTo>
                  <a:cubicBezTo>
                    <a:pt x="1046973" y="105962"/>
                    <a:pt x="1046250" y="115973"/>
                    <a:pt x="1052756" y="122409"/>
                  </a:cubicBezTo>
                  <a:cubicBezTo>
                    <a:pt x="1052756" y="122409"/>
                    <a:pt x="1072997" y="142431"/>
                    <a:pt x="1082394" y="175325"/>
                  </a:cubicBezTo>
                  <a:cubicBezTo>
                    <a:pt x="1096129" y="219661"/>
                    <a:pt x="1085286" y="263281"/>
                    <a:pt x="1051310" y="306902"/>
                  </a:cubicBezTo>
                  <a:cubicBezTo>
                    <a:pt x="1046250" y="313338"/>
                    <a:pt x="1046973" y="323349"/>
                    <a:pt x="1054202" y="329070"/>
                  </a:cubicBezTo>
                  <a:cubicBezTo>
                    <a:pt x="1057094" y="331215"/>
                    <a:pt x="1060708" y="331930"/>
                    <a:pt x="1064322" y="331930"/>
                  </a:cubicBezTo>
                  <a:cubicBezTo>
                    <a:pt x="1068660" y="331930"/>
                    <a:pt x="1073720" y="329785"/>
                    <a:pt x="1076611" y="326209"/>
                  </a:cubicBezTo>
                  <a:cubicBezTo>
                    <a:pt x="1127213" y="261851"/>
                    <a:pt x="1124322" y="203929"/>
                    <a:pt x="1113478" y="166029"/>
                  </a:cubicBezTo>
                  <a:cubicBezTo>
                    <a:pt x="1101189" y="125984"/>
                    <a:pt x="1076611" y="100956"/>
                    <a:pt x="1075166" y="100241"/>
                  </a:cubicBezTo>
                  <a:cubicBezTo>
                    <a:pt x="1072274" y="97023"/>
                    <a:pt x="1068298" y="95414"/>
                    <a:pt x="1064232" y="95414"/>
                  </a:cubicBezTo>
                  <a:close/>
                  <a:moveTo>
                    <a:pt x="832198" y="95414"/>
                  </a:moveTo>
                  <a:cubicBezTo>
                    <a:pt x="828188" y="95414"/>
                    <a:pt x="824088" y="97023"/>
                    <a:pt x="820879" y="100241"/>
                  </a:cubicBezTo>
                  <a:cubicBezTo>
                    <a:pt x="820166" y="100956"/>
                    <a:pt x="795923" y="125984"/>
                    <a:pt x="783801" y="166029"/>
                  </a:cubicBezTo>
                  <a:cubicBezTo>
                    <a:pt x="772393" y="203214"/>
                    <a:pt x="769540" y="259706"/>
                    <a:pt x="817314" y="323349"/>
                  </a:cubicBezTo>
                  <a:cubicBezTo>
                    <a:pt x="818027" y="324064"/>
                    <a:pt x="818740" y="324779"/>
                    <a:pt x="819453" y="326209"/>
                  </a:cubicBezTo>
                  <a:cubicBezTo>
                    <a:pt x="823018" y="329785"/>
                    <a:pt x="827296" y="331930"/>
                    <a:pt x="832287" y="331930"/>
                  </a:cubicBezTo>
                  <a:cubicBezTo>
                    <a:pt x="835853" y="331930"/>
                    <a:pt x="838705" y="331215"/>
                    <a:pt x="841557" y="329070"/>
                  </a:cubicBezTo>
                  <a:cubicBezTo>
                    <a:pt x="847261" y="324779"/>
                    <a:pt x="848687" y="318343"/>
                    <a:pt x="847261" y="311908"/>
                  </a:cubicBezTo>
                  <a:cubicBezTo>
                    <a:pt x="846548" y="310477"/>
                    <a:pt x="845835" y="308332"/>
                    <a:pt x="844409" y="306902"/>
                  </a:cubicBezTo>
                  <a:cubicBezTo>
                    <a:pt x="765262" y="205359"/>
                    <a:pt x="840131" y="125269"/>
                    <a:pt x="842983" y="122409"/>
                  </a:cubicBezTo>
                  <a:cubicBezTo>
                    <a:pt x="849400" y="115973"/>
                    <a:pt x="849400" y="105962"/>
                    <a:pt x="842983" y="100241"/>
                  </a:cubicBezTo>
                  <a:cubicBezTo>
                    <a:pt x="840131" y="97023"/>
                    <a:pt x="836209" y="95414"/>
                    <a:pt x="832198" y="95414"/>
                  </a:cubicBezTo>
                  <a:close/>
                  <a:moveTo>
                    <a:pt x="948141" y="3212"/>
                  </a:moveTo>
                  <a:cubicBezTo>
                    <a:pt x="1002229" y="3212"/>
                    <a:pt x="1056227" y="23745"/>
                    <a:pt x="1097351" y="64809"/>
                  </a:cubicBezTo>
                  <a:cubicBezTo>
                    <a:pt x="1179600" y="146938"/>
                    <a:pt x="1179600" y="280487"/>
                    <a:pt x="1097351" y="363331"/>
                  </a:cubicBezTo>
                  <a:cubicBezTo>
                    <a:pt x="1018679" y="441889"/>
                    <a:pt x="893517" y="445460"/>
                    <a:pt x="810553" y="374043"/>
                  </a:cubicBezTo>
                  <a:cubicBezTo>
                    <a:pt x="810553" y="374043"/>
                    <a:pt x="810553" y="374043"/>
                    <a:pt x="664651" y="519733"/>
                  </a:cubicBezTo>
                  <a:cubicBezTo>
                    <a:pt x="661790" y="522590"/>
                    <a:pt x="657499" y="524018"/>
                    <a:pt x="653923" y="524018"/>
                  </a:cubicBezTo>
                  <a:cubicBezTo>
                    <a:pt x="649632" y="524018"/>
                    <a:pt x="646056" y="522590"/>
                    <a:pt x="642480" y="519733"/>
                  </a:cubicBezTo>
                  <a:cubicBezTo>
                    <a:pt x="626030" y="503307"/>
                    <a:pt x="604574" y="494023"/>
                    <a:pt x="580972" y="494023"/>
                  </a:cubicBezTo>
                  <a:cubicBezTo>
                    <a:pt x="572389" y="494023"/>
                    <a:pt x="565237" y="486881"/>
                    <a:pt x="565237" y="478312"/>
                  </a:cubicBezTo>
                  <a:cubicBezTo>
                    <a:pt x="565237" y="469742"/>
                    <a:pt x="572389" y="462600"/>
                    <a:pt x="580972" y="462600"/>
                  </a:cubicBezTo>
                  <a:cubicBezTo>
                    <a:pt x="607434" y="462600"/>
                    <a:pt x="632467" y="471170"/>
                    <a:pt x="653208" y="486881"/>
                  </a:cubicBezTo>
                  <a:cubicBezTo>
                    <a:pt x="653208" y="486881"/>
                    <a:pt x="653208" y="486881"/>
                    <a:pt x="788382" y="351904"/>
                  </a:cubicBezTo>
                  <a:cubicBezTo>
                    <a:pt x="716146" y="269061"/>
                    <a:pt x="719722" y="143368"/>
                    <a:pt x="798395" y="64809"/>
                  </a:cubicBezTo>
                  <a:cubicBezTo>
                    <a:pt x="839877" y="23745"/>
                    <a:pt x="894054" y="3212"/>
                    <a:pt x="948141" y="3212"/>
                  </a:cubicBezTo>
                  <a:close/>
                  <a:moveTo>
                    <a:pt x="211310" y="0"/>
                  </a:moveTo>
                  <a:cubicBezTo>
                    <a:pt x="265367" y="0"/>
                    <a:pt x="319333" y="20496"/>
                    <a:pt x="360434" y="61488"/>
                  </a:cubicBezTo>
                  <a:cubicBezTo>
                    <a:pt x="439061" y="139908"/>
                    <a:pt x="442635" y="265379"/>
                    <a:pt x="371155" y="348076"/>
                  </a:cubicBezTo>
                  <a:lnTo>
                    <a:pt x="519832" y="496360"/>
                  </a:lnTo>
                  <a:cubicBezTo>
                    <a:pt x="525550" y="502064"/>
                    <a:pt x="525550" y="512044"/>
                    <a:pt x="519832" y="518460"/>
                  </a:cubicBezTo>
                  <a:cubicBezTo>
                    <a:pt x="503392" y="534857"/>
                    <a:pt x="494099" y="556244"/>
                    <a:pt x="494099" y="579770"/>
                  </a:cubicBezTo>
                  <a:cubicBezTo>
                    <a:pt x="494099" y="588325"/>
                    <a:pt x="486952" y="595454"/>
                    <a:pt x="478374" y="595454"/>
                  </a:cubicBezTo>
                  <a:cubicBezTo>
                    <a:pt x="469797" y="595454"/>
                    <a:pt x="462649" y="588325"/>
                    <a:pt x="462649" y="579770"/>
                  </a:cubicBezTo>
                  <a:cubicBezTo>
                    <a:pt x="462649" y="553393"/>
                    <a:pt x="471226" y="528441"/>
                    <a:pt x="486952" y="507767"/>
                  </a:cubicBezTo>
                  <a:cubicBezTo>
                    <a:pt x="486952" y="507767"/>
                    <a:pt x="486952" y="507767"/>
                    <a:pt x="348997" y="370176"/>
                  </a:cubicBezTo>
                  <a:cubicBezTo>
                    <a:pt x="266081" y="441467"/>
                    <a:pt x="140278" y="437902"/>
                    <a:pt x="61651" y="359483"/>
                  </a:cubicBezTo>
                  <a:cubicBezTo>
                    <a:pt x="-20550" y="277498"/>
                    <a:pt x="-20550" y="144185"/>
                    <a:pt x="61651" y="61488"/>
                  </a:cubicBezTo>
                  <a:cubicBezTo>
                    <a:pt x="103109" y="20496"/>
                    <a:pt x="157254" y="0"/>
                    <a:pt x="211310"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sp>
        <p:nvSpPr>
          <p:cNvPr id="56" name="Right Triangle 55">
            <a:extLst>
              <a:ext uri="{FF2B5EF4-FFF2-40B4-BE49-F238E27FC236}">
                <a16:creationId xmlns:a16="http://schemas.microsoft.com/office/drawing/2014/main" id="{9F003E26-4A65-B1A8-2939-36C7FFD75574}"/>
              </a:ext>
            </a:extLst>
          </p:cNvPr>
          <p:cNvSpPr/>
          <p:nvPr/>
        </p:nvSpPr>
        <p:spPr>
          <a:xfrm rot="11680056">
            <a:off x="2439386" y="4064504"/>
            <a:ext cx="3666934" cy="249686"/>
          </a:xfrm>
          <a:prstGeom prst="rtTriangle">
            <a:avLst/>
          </a:prstGeom>
          <a:solidFill>
            <a:schemeClr val="bg1"/>
          </a:solidFill>
          <a:ln>
            <a:noFill/>
          </a:ln>
          <a:effectLst>
            <a:outerShdw blurRad="304800" dist="38100" dir="2700000" algn="tl" rotWithShape="0">
              <a:prstClr val="black">
                <a:alpha val="10000"/>
              </a:prstClr>
            </a:outerShdw>
          </a:effectLst>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Prompt" panose="00000500000000000000" pitchFamily="2" charset="-34"/>
              <a:ea typeface="+mn-ea"/>
              <a:cs typeface="Prompt" panose="00000500000000000000" pitchFamily="2" charset="-34"/>
            </a:endParaRPr>
          </a:p>
        </p:txBody>
      </p:sp>
      <p:sp>
        <p:nvSpPr>
          <p:cNvPr id="57" name="Right Triangle 56">
            <a:extLst>
              <a:ext uri="{FF2B5EF4-FFF2-40B4-BE49-F238E27FC236}">
                <a16:creationId xmlns:a16="http://schemas.microsoft.com/office/drawing/2014/main" id="{906EE564-12BB-AAF6-FE29-0DEBA0CB9DAE}"/>
              </a:ext>
            </a:extLst>
          </p:cNvPr>
          <p:cNvSpPr/>
          <p:nvPr/>
        </p:nvSpPr>
        <p:spPr>
          <a:xfrm rot="9612527">
            <a:off x="2453287" y="2976635"/>
            <a:ext cx="3694125" cy="273501"/>
          </a:xfrm>
          <a:prstGeom prst="rtTriangle">
            <a:avLst/>
          </a:prstGeom>
          <a:solidFill>
            <a:schemeClr val="bg1"/>
          </a:solidFill>
          <a:ln>
            <a:noFill/>
          </a:ln>
          <a:effectLst>
            <a:outerShdw blurRad="304800" dist="38100" dir="2700000" algn="tl" rotWithShape="0">
              <a:prstClr val="black">
                <a:alpha val="10000"/>
              </a:prstClr>
            </a:outerShdw>
          </a:effectLst>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Prompt" panose="00000500000000000000" pitchFamily="2" charset="-34"/>
              <a:ea typeface="+mn-ea"/>
              <a:cs typeface="Prompt" panose="00000500000000000000" pitchFamily="2" charset="-34"/>
            </a:endParaRPr>
          </a:p>
        </p:txBody>
      </p:sp>
      <p:sp>
        <p:nvSpPr>
          <p:cNvPr id="58" name="Right Triangle 57">
            <a:extLst>
              <a:ext uri="{FF2B5EF4-FFF2-40B4-BE49-F238E27FC236}">
                <a16:creationId xmlns:a16="http://schemas.microsoft.com/office/drawing/2014/main" id="{427670B7-D47C-D817-F959-14737C96E130}"/>
              </a:ext>
            </a:extLst>
          </p:cNvPr>
          <p:cNvSpPr/>
          <p:nvPr/>
        </p:nvSpPr>
        <p:spPr>
          <a:xfrm rot="10648806">
            <a:off x="2540222" y="3531358"/>
            <a:ext cx="3387728" cy="399422"/>
          </a:xfrm>
          <a:prstGeom prst="rtTriangle">
            <a:avLst/>
          </a:prstGeom>
          <a:solidFill>
            <a:schemeClr val="bg1"/>
          </a:solidFill>
          <a:ln>
            <a:noFill/>
          </a:ln>
          <a:effectLst>
            <a:outerShdw blurRad="304800" dist="38100" dir="2700000" algn="tl" rotWithShape="0">
              <a:prstClr val="black">
                <a:alpha val="10000"/>
              </a:prstClr>
            </a:outerShdw>
          </a:effectLst>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Prompt" panose="00000500000000000000" pitchFamily="2" charset="-34"/>
              <a:ea typeface="+mn-ea"/>
              <a:cs typeface="Prompt" panose="00000500000000000000" pitchFamily="2" charset="-34"/>
            </a:endParaRPr>
          </a:p>
        </p:txBody>
      </p:sp>
      <p:sp>
        <p:nvSpPr>
          <p:cNvPr id="59" name="Right Triangle 58">
            <a:extLst>
              <a:ext uri="{FF2B5EF4-FFF2-40B4-BE49-F238E27FC236}">
                <a16:creationId xmlns:a16="http://schemas.microsoft.com/office/drawing/2014/main" id="{80856443-580C-9BC3-EC6B-B1B13FA22D3A}"/>
              </a:ext>
            </a:extLst>
          </p:cNvPr>
          <p:cNvSpPr/>
          <p:nvPr/>
        </p:nvSpPr>
        <p:spPr>
          <a:xfrm rot="12702336" flipV="1">
            <a:off x="2269801" y="4467731"/>
            <a:ext cx="4115538" cy="231441"/>
          </a:xfrm>
          <a:prstGeom prst="rtTriangle">
            <a:avLst/>
          </a:prstGeom>
          <a:solidFill>
            <a:schemeClr val="bg1"/>
          </a:solidFill>
          <a:ln>
            <a:noFill/>
          </a:ln>
          <a:effectLst>
            <a:outerShdw blurRad="304800" dist="38100" dir="2700000" algn="tl" rotWithShape="0">
              <a:prstClr val="black">
                <a:alpha val="10000"/>
              </a:prstClr>
            </a:outerShdw>
          </a:effectLst>
        </p:spPr>
        <p:style>
          <a:lnRef idx="2">
            <a:schemeClr val="accent3"/>
          </a:lnRef>
          <a:fillRef idx="1">
            <a:schemeClr val="lt1"/>
          </a:fillRef>
          <a:effectRef idx="0">
            <a:schemeClr val="accent3"/>
          </a:effectRef>
          <a:fontRef idx="minor">
            <a:schemeClr val="dk1"/>
          </a:fontRef>
        </p:style>
        <p:txBody>
          <a:bodyPr rtlCol="0" anchor="ctr"/>
          <a:lstStyle/>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Prompt" panose="00000500000000000000" pitchFamily="2" charset="-34"/>
              <a:ea typeface="+mn-ea"/>
              <a:cs typeface="Prompt" panose="00000500000000000000" pitchFamily="2" charset="-34"/>
            </a:endParaRPr>
          </a:p>
        </p:txBody>
      </p:sp>
      <p:pic>
        <p:nvPicPr>
          <p:cNvPr id="60" name="Picture 59">
            <a:extLst>
              <a:ext uri="{FF2B5EF4-FFF2-40B4-BE49-F238E27FC236}">
                <a16:creationId xmlns:a16="http://schemas.microsoft.com/office/drawing/2014/main" id="{6F85FA64-C4BD-8079-3506-774C4BACAD2D}"/>
              </a:ext>
            </a:extLst>
          </p:cNvPr>
          <p:cNvPicPr>
            <a:picLocks noChangeAspect="1"/>
          </p:cNvPicPr>
          <p:nvPr/>
        </p:nvPicPr>
        <p:blipFill rotWithShape="1">
          <a:blip r:embed="rId2">
            <a:extLst>
              <a:ext uri="{28A0092B-C50C-407E-A947-70E740481C1C}">
                <a14:useLocalDpi xmlns:a14="http://schemas.microsoft.com/office/drawing/2010/main" val="0"/>
              </a:ext>
            </a:extLst>
          </a:blip>
          <a:srcRect r="-15"/>
          <a:stretch/>
        </p:blipFill>
        <p:spPr>
          <a:xfrm>
            <a:off x="5865995" y="1881980"/>
            <a:ext cx="843209" cy="843209"/>
          </a:xfrm>
          <a:prstGeom prst="rect">
            <a:avLst/>
          </a:prstGeom>
          <a:grpFill/>
          <a:ln w="19050">
            <a:noFill/>
          </a:ln>
          <a:extLst>
            <a:ext uri="{91240B29-F687-4F45-9708-019B960494DF}">
              <a14:hiddenLine xmlns:a14="http://schemas.microsoft.com/office/drawing/2010/main" w="19050">
                <a:gradFill flip="none" rotWithShape="1">
                  <a:gsLst>
                    <a:gs pos="0">
                      <a:schemeClr val="accent2"/>
                    </a:gs>
                    <a:gs pos="100000">
                      <a:schemeClr val="tx2"/>
                    </a:gs>
                  </a:gsLst>
                  <a:lin ang="2700000" scaled="1"/>
                  <a:tileRect/>
                </a:gradFill>
              </a14:hiddenLine>
            </a:ext>
          </a:extLst>
        </p:spPr>
      </p:pic>
      <p:pic>
        <p:nvPicPr>
          <p:cNvPr id="61" name="Picture 60">
            <a:extLst>
              <a:ext uri="{FF2B5EF4-FFF2-40B4-BE49-F238E27FC236}">
                <a16:creationId xmlns:a16="http://schemas.microsoft.com/office/drawing/2014/main" id="{B1E1ECE1-ACB3-F280-31CD-27AD562AA17B}"/>
              </a:ext>
            </a:extLst>
          </p:cNvPr>
          <p:cNvPicPr>
            <a:picLocks noChangeAspect="1"/>
          </p:cNvPicPr>
          <p:nvPr/>
        </p:nvPicPr>
        <p:blipFill rotWithShape="1">
          <a:blip r:embed="rId3">
            <a:extLst>
              <a:ext uri="{28A0092B-C50C-407E-A947-70E740481C1C}">
                <a14:useLocalDpi xmlns:a14="http://schemas.microsoft.com/office/drawing/2010/main" val="0"/>
              </a:ext>
            </a:extLst>
          </a:blip>
          <a:srcRect r="13"/>
          <a:stretch/>
        </p:blipFill>
        <p:spPr>
          <a:xfrm>
            <a:off x="5867869" y="3004464"/>
            <a:ext cx="843209" cy="843209"/>
          </a:xfrm>
          <a:prstGeom prst="rect">
            <a:avLst/>
          </a:prstGeom>
          <a:grpFill/>
          <a:ln w="19050">
            <a:noFill/>
          </a:ln>
          <a:extLst>
            <a:ext uri="{91240B29-F687-4F45-9708-019B960494DF}">
              <a14:hiddenLine xmlns:a14="http://schemas.microsoft.com/office/drawing/2010/main" w="19050">
                <a:gradFill flip="none" rotWithShape="1">
                  <a:gsLst>
                    <a:gs pos="0">
                      <a:schemeClr val="accent2"/>
                    </a:gs>
                    <a:gs pos="100000">
                      <a:schemeClr val="tx2"/>
                    </a:gs>
                  </a:gsLst>
                  <a:lin ang="2700000" scaled="1"/>
                  <a:tileRect/>
                </a:gradFill>
              </a14:hiddenLine>
            </a:ext>
          </a:extLst>
        </p:spPr>
      </p:pic>
      <p:pic>
        <p:nvPicPr>
          <p:cNvPr id="62" name="Picture 61">
            <a:extLst>
              <a:ext uri="{FF2B5EF4-FFF2-40B4-BE49-F238E27FC236}">
                <a16:creationId xmlns:a16="http://schemas.microsoft.com/office/drawing/2014/main" id="{7A9746E6-722C-681D-A56F-D8EBB3562F36}"/>
              </a:ext>
            </a:extLst>
          </p:cNvPr>
          <p:cNvPicPr>
            <a:picLocks noChangeAspect="1"/>
          </p:cNvPicPr>
          <p:nvPr/>
        </p:nvPicPr>
        <p:blipFill rotWithShape="1">
          <a:blip r:embed="rId4">
            <a:extLst>
              <a:ext uri="{28A0092B-C50C-407E-A947-70E740481C1C}">
                <a14:useLocalDpi xmlns:a14="http://schemas.microsoft.com/office/drawing/2010/main" val="0"/>
              </a:ext>
            </a:extLst>
          </a:blip>
          <a:srcRect r="-10"/>
          <a:stretch/>
        </p:blipFill>
        <p:spPr>
          <a:xfrm>
            <a:off x="5867870" y="4132310"/>
            <a:ext cx="843209" cy="843209"/>
          </a:xfrm>
          <a:prstGeom prst="rect">
            <a:avLst/>
          </a:prstGeom>
          <a:grpFill/>
          <a:ln w="19050">
            <a:noFill/>
          </a:ln>
          <a:extLst>
            <a:ext uri="{91240B29-F687-4F45-9708-019B960494DF}">
              <a14:hiddenLine xmlns:a14="http://schemas.microsoft.com/office/drawing/2010/main" w="19050">
                <a:gradFill flip="none" rotWithShape="1">
                  <a:gsLst>
                    <a:gs pos="0">
                      <a:schemeClr val="accent2"/>
                    </a:gs>
                    <a:gs pos="100000">
                      <a:schemeClr val="tx2"/>
                    </a:gs>
                  </a:gsLst>
                  <a:lin ang="2700000" scaled="1"/>
                  <a:tileRect/>
                </a:gradFill>
              </a14:hiddenLine>
            </a:ext>
          </a:extLst>
        </p:spPr>
      </p:pic>
      <p:pic>
        <p:nvPicPr>
          <p:cNvPr id="63" name="Picture 62" descr="How to Capture Growth in Digital Payments | Bounteous x Accolite">
            <a:extLst>
              <a:ext uri="{FF2B5EF4-FFF2-40B4-BE49-F238E27FC236}">
                <a16:creationId xmlns:a16="http://schemas.microsoft.com/office/drawing/2014/main" id="{D88D33B9-A519-91DB-56A6-4686438B3F9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
          <a:stretch/>
        </p:blipFill>
        <p:spPr bwMode="auto">
          <a:xfrm>
            <a:off x="5865995" y="5245093"/>
            <a:ext cx="819697" cy="843209"/>
          </a:xfrm>
          <a:prstGeom prst="rect">
            <a:avLst/>
          </a:prstGeom>
          <a:noFill/>
          <a:extLst>
            <a:ext uri="{909E8E84-426E-40DD-AFC4-6F175D3DCCD1}">
              <a14:hiddenFill xmlns:a14="http://schemas.microsoft.com/office/drawing/2010/main">
                <a:solidFill>
                  <a:srgbClr val="FFFFFF"/>
                </a:solidFill>
              </a14:hiddenFill>
            </a:ext>
          </a:extLst>
        </p:spPr>
      </p:pic>
      <p:cxnSp>
        <p:nvCxnSpPr>
          <p:cNvPr id="64" name="Straight Arrow Connector 63">
            <a:extLst>
              <a:ext uri="{FF2B5EF4-FFF2-40B4-BE49-F238E27FC236}">
                <a16:creationId xmlns:a16="http://schemas.microsoft.com/office/drawing/2014/main" id="{FE3A4F14-FB63-A3A9-426A-1B183CB1CAB7}"/>
              </a:ext>
            </a:extLst>
          </p:cNvPr>
          <p:cNvCxnSpPr>
            <a:cxnSpLocks/>
          </p:cNvCxnSpPr>
          <p:nvPr/>
        </p:nvCxnSpPr>
        <p:spPr>
          <a:xfrm flipH="1">
            <a:off x="4104479" y="2539772"/>
            <a:ext cx="1734296" cy="565517"/>
          </a:xfrm>
          <a:prstGeom prst="straightConnector1">
            <a:avLst/>
          </a:prstGeom>
          <a:ln w="9525"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a16="http://schemas.microsoft.com/office/drawing/2014/main" id="{A7B3CE7A-3C65-6A96-81CD-A1F4B4339331}"/>
              </a:ext>
            </a:extLst>
          </p:cNvPr>
          <p:cNvCxnSpPr>
            <a:cxnSpLocks/>
          </p:cNvCxnSpPr>
          <p:nvPr/>
        </p:nvCxnSpPr>
        <p:spPr>
          <a:xfrm flipH="1" flipV="1">
            <a:off x="3990992" y="3609720"/>
            <a:ext cx="1774095" cy="22913"/>
          </a:xfrm>
          <a:prstGeom prst="straightConnector1">
            <a:avLst/>
          </a:prstGeom>
          <a:ln w="9525"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D966599D-6D6A-8E59-AB9D-9CB193D608BC}"/>
              </a:ext>
            </a:extLst>
          </p:cNvPr>
          <p:cNvCxnSpPr>
            <a:cxnSpLocks/>
          </p:cNvCxnSpPr>
          <p:nvPr/>
        </p:nvCxnSpPr>
        <p:spPr>
          <a:xfrm flipH="1" flipV="1">
            <a:off x="3990992" y="4037000"/>
            <a:ext cx="1766754" cy="560541"/>
          </a:xfrm>
          <a:prstGeom prst="straightConnector1">
            <a:avLst/>
          </a:prstGeom>
          <a:ln w="9525"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6282F2B8-517E-0BE5-681C-5D49461108BB}"/>
              </a:ext>
            </a:extLst>
          </p:cNvPr>
          <p:cNvCxnSpPr>
            <a:cxnSpLocks/>
          </p:cNvCxnSpPr>
          <p:nvPr/>
        </p:nvCxnSpPr>
        <p:spPr>
          <a:xfrm flipH="1" flipV="1">
            <a:off x="4170727" y="4556706"/>
            <a:ext cx="1573537" cy="951563"/>
          </a:xfrm>
          <a:prstGeom prst="straightConnector1">
            <a:avLst/>
          </a:prstGeom>
          <a:ln w="9525"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68" name="Group 67">
            <a:extLst>
              <a:ext uri="{FF2B5EF4-FFF2-40B4-BE49-F238E27FC236}">
                <a16:creationId xmlns:a16="http://schemas.microsoft.com/office/drawing/2014/main" id="{77263B19-1C9F-9E32-E526-4B624F51BB54}"/>
              </a:ext>
            </a:extLst>
          </p:cNvPr>
          <p:cNvGrpSpPr/>
          <p:nvPr/>
        </p:nvGrpSpPr>
        <p:grpSpPr>
          <a:xfrm>
            <a:off x="8868264" y="3771383"/>
            <a:ext cx="431854" cy="431854"/>
            <a:chOff x="8868264" y="3789681"/>
            <a:chExt cx="431854" cy="431854"/>
          </a:xfrm>
        </p:grpSpPr>
        <p:sp>
          <p:nvSpPr>
            <p:cNvPr id="69" name="Oval 68">
              <a:extLst>
                <a:ext uri="{FF2B5EF4-FFF2-40B4-BE49-F238E27FC236}">
                  <a16:creationId xmlns:a16="http://schemas.microsoft.com/office/drawing/2014/main" id="{C98D90EC-8946-BD1F-194C-AE62C48D2D8A}"/>
                </a:ext>
              </a:extLst>
            </p:cNvPr>
            <p:cNvSpPr/>
            <p:nvPr/>
          </p:nvSpPr>
          <p:spPr>
            <a:xfrm>
              <a:off x="8868264" y="3789681"/>
              <a:ext cx="431854" cy="431854"/>
            </a:xfrm>
            <a:prstGeom prst="ellipse">
              <a:avLst/>
            </a:prstGeom>
            <a:solidFill>
              <a:srgbClr val="FFFFFF"/>
            </a:solidFill>
            <a:ln w="9525" cap="rnd"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grpSp>
          <p:nvGrpSpPr>
            <p:cNvPr id="70" name="Group 69">
              <a:extLst>
                <a:ext uri="{FF2B5EF4-FFF2-40B4-BE49-F238E27FC236}">
                  <a16:creationId xmlns:a16="http://schemas.microsoft.com/office/drawing/2014/main" id="{802B9748-3549-4956-4023-CF410FE60112}"/>
                </a:ext>
              </a:extLst>
            </p:cNvPr>
            <p:cNvGrpSpPr>
              <a:grpSpLocks noChangeAspect="1"/>
            </p:cNvGrpSpPr>
            <p:nvPr/>
          </p:nvGrpSpPr>
          <p:grpSpPr>
            <a:xfrm>
              <a:off x="8921948" y="3843366"/>
              <a:ext cx="324484" cy="324484"/>
              <a:chOff x="982662" y="1847850"/>
              <a:chExt cx="269875" cy="269875"/>
            </a:xfrm>
          </p:grpSpPr>
          <p:sp>
            <p:nvSpPr>
              <p:cNvPr id="71" name="Oval 50">
                <a:extLst>
                  <a:ext uri="{FF2B5EF4-FFF2-40B4-BE49-F238E27FC236}">
                    <a16:creationId xmlns:a16="http://schemas.microsoft.com/office/drawing/2014/main" id="{68386DB0-0B4E-6D51-CB75-352F1742AF3C}"/>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2" name="Freeform 51">
                <a:extLst>
                  <a:ext uri="{FF2B5EF4-FFF2-40B4-BE49-F238E27FC236}">
                    <a16:creationId xmlns:a16="http://schemas.microsoft.com/office/drawing/2014/main" id="{77893195-AFCE-E01D-3361-D12DB632F393}"/>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grpSp>
      <p:sp>
        <p:nvSpPr>
          <p:cNvPr id="73" name="Right Triangle 72">
            <a:extLst>
              <a:ext uri="{FF2B5EF4-FFF2-40B4-BE49-F238E27FC236}">
                <a16:creationId xmlns:a16="http://schemas.microsoft.com/office/drawing/2014/main" id="{86E39AEF-1D13-F058-DEF0-A42356424104}"/>
              </a:ext>
            </a:extLst>
          </p:cNvPr>
          <p:cNvSpPr/>
          <p:nvPr/>
        </p:nvSpPr>
        <p:spPr>
          <a:xfrm>
            <a:off x="10317475" y="1687257"/>
            <a:ext cx="96830" cy="104775"/>
          </a:xfrm>
          <a:prstGeom prst="rtTriangle">
            <a:avLst/>
          </a:prstGeom>
          <a:solidFill>
            <a:schemeClr val="tx2"/>
          </a:solidFill>
          <a:ln w="9525" cap="rnd" cmpd="sng" algn="ctr">
            <a:solidFill>
              <a:srgbClr val="29BA74"/>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771877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92973803-16F0-264C-2AB3-1896FD972329}"/>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1" imgH="363" progId="TCLayout.ActiveDocument.1">
                  <p:embed/>
                </p:oleObj>
              </mc:Choice>
              <mc:Fallback>
                <p:oleObj name="think-cell Slide" r:id="rId4" imgW="351" imgH="363" progId="TCLayout.ActiveDocument.1">
                  <p:embed/>
                  <p:pic>
                    <p:nvPicPr>
                      <p:cNvPr id="4" name="think-cell data - do not delete" hidden="1">
                        <a:extLst>
                          <a:ext uri="{FF2B5EF4-FFF2-40B4-BE49-F238E27FC236}">
                            <a16:creationId xmlns:a16="http://schemas.microsoft.com/office/drawing/2014/main" id="{92973803-16F0-264C-2AB3-1896FD97232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76" name="Rectangle: Rounded Corners 475">
            <a:extLst>
              <a:ext uri="{FF2B5EF4-FFF2-40B4-BE49-F238E27FC236}">
                <a16:creationId xmlns:a16="http://schemas.microsoft.com/office/drawing/2014/main" id="{4EFD2C24-994E-4AAB-E5A9-E8C19560A916}"/>
              </a:ext>
            </a:extLst>
          </p:cNvPr>
          <p:cNvSpPr/>
          <p:nvPr/>
        </p:nvSpPr>
        <p:spPr>
          <a:xfrm>
            <a:off x="1298727" y="5191461"/>
            <a:ext cx="9660930" cy="599172"/>
          </a:xfrm>
          <a:prstGeom prst="roundRect">
            <a:avLst>
              <a:gd name="adj" fmla="val 26733"/>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98" name="Freeform 93">
            <a:extLst>
              <a:ext uri="{FF2B5EF4-FFF2-40B4-BE49-F238E27FC236}">
                <a16:creationId xmlns:a16="http://schemas.microsoft.com/office/drawing/2014/main" id="{3D014F13-EF31-458D-8E40-5F820C542BFB}"/>
              </a:ext>
            </a:extLst>
          </p:cNvPr>
          <p:cNvSpPr/>
          <p:nvPr/>
        </p:nvSpPr>
        <p:spPr>
          <a:xfrm>
            <a:off x="5269930" y="3765116"/>
            <a:ext cx="1393808" cy="660676"/>
          </a:xfrm>
          <a:custGeom>
            <a:avLst/>
            <a:gdLst>
              <a:gd name="connsiteX0" fmla="*/ 0 w 2147688"/>
              <a:gd name="connsiteY0" fmla="*/ 0 h 1584107"/>
              <a:gd name="connsiteX1" fmla="*/ 375 w 2147688"/>
              <a:gd name="connsiteY1" fmla="*/ 0 h 1584107"/>
              <a:gd name="connsiteX2" fmla="*/ 21252 w 2147688"/>
              <a:gd name="connsiteY2" fmla="*/ 62665 h 1584107"/>
              <a:gd name="connsiteX3" fmla="*/ 1073843 w 2147688"/>
              <a:gd name="connsiteY3" fmla="*/ 322262 h 1584107"/>
              <a:gd name="connsiteX4" fmla="*/ 2126435 w 2147688"/>
              <a:gd name="connsiteY4" fmla="*/ 62665 h 1584107"/>
              <a:gd name="connsiteX5" fmla="*/ 2147311 w 2147688"/>
              <a:gd name="connsiteY5" fmla="*/ 0 h 1584107"/>
              <a:gd name="connsiteX6" fmla="*/ 2147688 w 2147688"/>
              <a:gd name="connsiteY6" fmla="*/ 0 h 1584107"/>
              <a:gd name="connsiteX7" fmla="*/ 2122086 w 2147688"/>
              <a:gd name="connsiteY7" fmla="*/ 89335 h 1584107"/>
              <a:gd name="connsiteX8" fmla="*/ 1894679 w 2147688"/>
              <a:gd name="connsiteY8" fmla="*/ 1123290 h 1584107"/>
              <a:gd name="connsiteX9" fmla="*/ 1860495 w 2147688"/>
              <a:gd name="connsiteY9" fmla="*/ 1344494 h 1584107"/>
              <a:gd name="connsiteX10" fmla="*/ 1858853 w 2147688"/>
              <a:gd name="connsiteY10" fmla="*/ 1344494 h 1584107"/>
              <a:gd name="connsiteX11" fmla="*/ 1844251 w 2147688"/>
              <a:gd name="connsiteY11" fmla="*/ 1389409 h 1584107"/>
              <a:gd name="connsiteX12" fmla="*/ 1073843 w 2147688"/>
              <a:gd name="connsiteY12" fmla="*/ 1584107 h 1584107"/>
              <a:gd name="connsiteX13" fmla="*/ 303436 w 2147688"/>
              <a:gd name="connsiteY13" fmla="*/ 1389409 h 1584107"/>
              <a:gd name="connsiteX14" fmla="*/ 288833 w 2147688"/>
              <a:gd name="connsiteY14" fmla="*/ 1344494 h 1584107"/>
              <a:gd name="connsiteX15" fmla="*/ 287193 w 2147688"/>
              <a:gd name="connsiteY15" fmla="*/ 1344494 h 1584107"/>
              <a:gd name="connsiteX16" fmla="*/ 253009 w 2147688"/>
              <a:gd name="connsiteY16" fmla="*/ 1123290 h 1584107"/>
              <a:gd name="connsiteX17" fmla="*/ 25602 w 2147688"/>
              <a:gd name="connsiteY17" fmla="*/ 89335 h 158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47688" h="1584107">
                <a:moveTo>
                  <a:pt x="0" y="0"/>
                </a:moveTo>
                <a:lnTo>
                  <a:pt x="375" y="0"/>
                </a:lnTo>
                <a:lnTo>
                  <a:pt x="21252" y="62665"/>
                </a:lnTo>
                <a:cubicBezTo>
                  <a:pt x="121437" y="210817"/>
                  <a:pt x="554630" y="322262"/>
                  <a:pt x="1073843" y="322262"/>
                </a:cubicBezTo>
                <a:cubicBezTo>
                  <a:pt x="1593056" y="322262"/>
                  <a:pt x="2026249" y="210817"/>
                  <a:pt x="2126435" y="62665"/>
                </a:cubicBezTo>
                <a:lnTo>
                  <a:pt x="2147311" y="0"/>
                </a:lnTo>
                <a:lnTo>
                  <a:pt x="2147688" y="0"/>
                </a:lnTo>
                <a:lnTo>
                  <a:pt x="2122086" y="89335"/>
                </a:lnTo>
                <a:cubicBezTo>
                  <a:pt x="2027375" y="442800"/>
                  <a:pt x="1951720" y="789604"/>
                  <a:pt x="1894679" y="1123290"/>
                </a:cubicBezTo>
                <a:lnTo>
                  <a:pt x="1860495" y="1344494"/>
                </a:lnTo>
                <a:lnTo>
                  <a:pt x="1858853" y="1344494"/>
                </a:lnTo>
                <a:lnTo>
                  <a:pt x="1844251" y="1389409"/>
                </a:lnTo>
                <a:cubicBezTo>
                  <a:pt x="1770923" y="1500523"/>
                  <a:pt x="1453863" y="1584107"/>
                  <a:pt x="1073843" y="1584107"/>
                </a:cubicBezTo>
                <a:cubicBezTo>
                  <a:pt x="693824" y="1584107"/>
                  <a:pt x="376763" y="1500523"/>
                  <a:pt x="303436" y="1389409"/>
                </a:cubicBezTo>
                <a:lnTo>
                  <a:pt x="288833" y="1344494"/>
                </a:lnTo>
                <a:lnTo>
                  <a:pt x="287193" y="1344494"/>
                </a:lnTo>
                <a:lnTo>
                  <a:pt x="253009" y="1123290"/>
                </a:lnTo>
                <a:cubicBezTo>
                  <a:pt x="195968" y="789604"/>
                  <a:pt x="120313" y="442800"/>
                  <a:pt x="25602" y="89335"/>
                </a:cubicBezTo>
                <a:close/>
              </a:path>
            </a:pathLst>
          </a:custGeom>
          <a:solidFill>
            <a:srgbClr val="DD9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99" name="Freeform 97">
            <a:extLst>
              <a:ext uri="{FF2B5EF4-FFF2-40B4-BE49-F238E27FC236}">
                <a16:creationId xmlns:a16="http://schemas.microsoft.com/office/drawing/2014/main" id="{345CCB96-3072-42E9-944F-3A11C73CF678}"/>
              </a:ext>
            </a:extLst>
          </p:cNvPr>
          <p:cNvSpPr/>
          <p:nvPr/>
        </p:nvSpPr>
        <p:spPr>
          <a:xfrm rot="10800000">
            <a:off x="3862029" y="2016874"/>
            <a:ext cx="4168846" cy="632032"/>
          </a:xfrm>
          <a:custGeom>
            <a:avLst/>
            <a:gdLst>
              <a:gd name="connsiteX0" fmla="*/ 2993434 w 4413566"/>
              <a:gd name="connsiteY0" fmla="*/ 1340901 h 5288263"/>
              <a:gd name="connsiteX1" fmla="*/ 2991794 w 4413566"/>
              <a:gd name="connsiteY1" fmla="*/ 1340901 h 5288263"/>
              <a:gd name="connsiteX2" fmla="*/ 2977191 w 4413566"/>
              <a:gd name="connsiteY2" fmla="*/ 1295986 h 5288263"/>
              <a:gd name="connsiteX3" fmla="*/ 2206784 w 4413566"/>
              <a:gd name="connsiteY3" fmla="*/ 1101288 h 5288263"/>
              <a:gd name="connsiteX4" fmla="*/ 1436376 w 4413566"/>
              <a:gd name="connsiteY4" fmla="*/ 1295986 h 5288263"/>
              <a:gd name="connsiteX5" fmla="*/ 1421774 w 4413566"/>
              <a:gd name="connsiteY5" fmla="*/ 1340901 h 5288263"/>
              <a:gd name="connsiteX6" fmla="*/ 1420132 w 4413566"/>
              <a:gd name="connsiteY6" fmla="*/ 1340901 h 5288263"/>
              <a:gd name="connsiteX7" fmla="*/ 1436802 w 4413566"/>
              <a:gd name="connsiteY7" fmla="*/ 1233030 h 5288263"/>
              <a:gd name="connsiteX8" fmla="*/ 1518092 w 4413566"/>
              <a:gd name="connsiteY8" fmla="*/ 32855 h 5288263"/>
              <a:gd name="connsiteX9" fmla="*/ 1516770 w 4413566"/>
              <a:gd name="connsiteY9" fmla="*/ 0 h 5288263"/>
              <a:gd name="connsiteX10" fmla="*/ 2896796 w 4413566"/>
              <a:gd name="connsiteY10" fmla="*/ 0 h 5288263"/>
              <a:gd name="connsiteX11" fmla="*/ 2895474 w 4413566"/>
              <a:gd name="connsiteY11" fmla="*/ 32855 h 5288263"/>
              <a:gd name="connsiteX12" fmla="*/ 2976764 w 4413566"/>
              <a:gd name="connsiteY12" fmla="*/ 1233030 h 5288263"/>
              <a:gd name="connsiteX13" fmla="*/ 1272398 w 4413566"/>
              <a:gd name="connsiteY13" fmla="*/ 2128987 h 5288263"/>
              <a:gd name="connsiteX14" fmla="*/ 1297621 w 4413566"/>
              <a:gd name="connsiteY14" fmla="*/ 2014096 h 5288263"/>
              <a:gd name="connsiteX15" fmla="*/ 1286371 w 4413566"/>
              <a:gd name="connsiteY15" fmla="*/ 2071666 h 5288263"/>
              <a:gd name="connsiteX16" fmla="*/ 3141169 w 4413566"/>
              <a:gd name="connsiteY16" fmla="*/ 2128989 h 5288263"/>
              <a:gd name="connsiteX17" fmla="*/ 3127195 w 4413566"/>
              <a:gd name="connsiteY17" fmla="*/ 2071666 h 5288263"/>
              <a:gd name="connsiteX18" fmla="*/ 3115945 w 4413566"/>
              <a:gd name="connsiteY18" fmla="*/ 2014093 h 5288263"/>
              <a:gd name="connsiteX19" fmla="*/ 3744072 w 4413566"/>
              <a:gd name="connsiteY19" fmla="*/ 4030101 h 5288263"/>
              <a:gd name="connsiteX20" fmla="*/ 3740737 w 4413566"/>
              <a:gd name="connsiteY20" fmla="*/ 4030101 h 5288263"/>
              <a:gd name="connsiteX21" fmla="*/ 3711766 w 4413566"/>
              <a:gd name="connsiteY21" fmla="*/ 3961674 h 5288263"/>
              <a:gd name="connsiteX22" fmla="*/ 2206784 w 4413566"/>
              <a:gd name="connsiteY22" fmla="*/ 3669628 h 5288263"/>
              <a:gd name="connsiteX23" fmla="*/ 701802 w 4413566"/>
              <a:gd name="connsiteY23" fmla="*/ 3961674 h 5288263"/>
              <a:gd name="connsiteX24" fmla="*/ 672830 w 4413566"/>
              <a:gd name="connsiteY24" fmla="*/ 4030101 h 5288263"/>
              <a:gd name="connsiteX25" fmla="*/ 669495 w 4413566"/>
              <a:gd name="connsiteY25" fmla="*/ 4030101 h 5288263"/>
              <a:gd name="connsiteX26" fmla="*/ 787596 w 4413566"/>
              <a:gd name="connsiteY26" fmla="*/ 3739987 h 5288263"/>
              <a:gd name="connsiteX27" fmla="*/ 1158541 w 4413566"/>
              <a:gd name="connsiteY27" fmla="*/ 2596060 h 5288263"/>
              <a:gd name="connsiteX28" fmla="*/ 1132939 w 4413566"/>
              <a:gd name="connsiteY28" fmla="*/ 2685395 h 5288263"/>
              <a:gd name="connsiteX29" fmla="*/ 1133316 w 4413566"/>
              <a:gd name="connsiteY29" fmla="*/ 2685395 h 5288263"/>
              <a:gd name="connsiteX30" fmla="*/ 1154192 w 4413566"/>
              <a:gd name="connsiteY30" fmla="*/ 2622730 h 5288263"/>
              <a:gd name="connsiteX31" fmla="*/ 2206784 w 4413566"/>
              <a:gd name="connsiteY31" fmla="*/ 2363133 h 5288263"/>
              <a:gd name="connsiteX32" fmla="*/ 3259375 w 4413566"/>
              <a:gd name="connsiteY32" fmla="*/ 2622730 h 5288263"/>
              <a:gd name="connsiteX33" fmla="*/ 3280252 w 4413566"/>
              <a:gd name="connsiteY33" fmla="*/ 2685395 h 5288263"/>
              <a:gd name="connsiteX34" fmla="*/ 3280627 w 4413566"/>
              <a:gd name="connsiteY34" fmla="*/ 2685395 h 5288263"/>
              <a:gd name="connsiteX35" fmla="*/ 3255025 w 4413566"/>
              <a:gd name="connsiteY35" fmla="*/ 2596060 h 5288263"/>
              <a:gd name="connsiteX36" fmla="*/ 3625970 w 4413566"/>
              <a:gd name="connsiteY36" fmla="*/ 3739987 h 5288263"/>
              <a:gd name="connsiteX37" fmla="*/ 27790 w 4413566"/>
              <a:gd name="connsiteY37" fmla="*/ 5249537 h 5288263"/>
              <a:gd name="connsiteX38" fmla="*/ 498921 w 4413566"/>
              <a:gd name="connsiteY38" fmla="*/ 4412260 h 5288263"/>
              <a:gd name="connsiteX39" fmla="*/ 563234 w 4413566"/>
              <a:gd name="connsiteY39" fmla="*/ 4270326 h 5288263"/>
              <a:gd name="connsiteX40" fmla="*/ 498921 w 4413566"/>
              <a:gd name="connsiteY40" fmla="*/ 4412260 h 5288263"/>
              <a:gd name="connsiteX41" fmla="*/ 27790 w 4413566"/>
              <a:gd name="connsiteY41" fmla="*/ 5249537 h 5288263"/>
              <a:gd name="connsiteX42" fmla="*/ 0 w 4413566"/>
              <a:gd name="connsiteY42" fmla="*/ 5288263 h 5288263"/>
              <a:gd name="connsiteX43" fmla="*/ 27790 w 4413566"/>
              <a:gd name="connsiteY43" fmla="*/ 5249537 h 5288263"/>
              <a:gd name="connsiteX44" fmla="*/ 3647 w 4413566"/>
              <a:gd name="connsiteY44" fmla="*/ 5283181 h 5288263"/>
              <a:gd name="connsiteX45" fmla="*/ 41024 w 4413566"/>
              <a:gd name="connsiteY45" fmla="*/ 5257130 h 5288263"/>
              <a:gd name="connsiteX46" fmla="*/ 2206784 w 4413566"/>
              <a:gd name="connsiteY46" fmla="*/ 4971581 h 5288263"/>
              <a:gd name="connsiteX47" fmla="*/ 4372544 w 4413566"/>
              <a:gd name="connsiteY47" fmla="*/ 5257130 h 5288263"/>
              <a:gd name="connsiteX48" fmla="*/ 4409920 w 4413566"/>
              <a:gd name="connsiteY48" fmla="*/ 5283180 h 5288263"/>
              <a:gd name="connsiteX49" fmla="*/ 4413566 w 4413566"/>
              <a:gd name="connsiteY49" fmla="*/ 5288261 h 5288263"/>
              <a:gd name="connsiteX50" fmla="*/ 4372544 w 4413566"/>
              <a:gd name="connsiteY50" fmla="*/ 5259670 h 5288263"/>
              <a:gd name="connsiteX51" fmla="*/ 2206784 w 4413566"/>
              <a:gd name="connsiteY51" fmla="*/ 4974121 h 5288263"/>
              <a:gd name="connsiteX52" fmla="*/ 41024 w 4413566"/>
              <a:gd name="connsiteY52" fmla="*/ 5259670 h 5288263"/>
              <a:gd name="connsiteX0" fmla="*/ 2993434 w 4413566"/>
              <a:gd name="connsiteY0" fmla="*/ 1340901 h 5288263"/>
              <a:gd name="connsiteX1" fmla="*/ 2991794 w 4413566"/>
              <a:gd name="connsiteY1" fmla="*/ 1340901 h 5288263"/>
              <a:gd name="connsiteX2" fmla="*/ 2977191 w 4413566"/>
              <a:gd name="connsiteY2" fmla="*/ 1295986 h 5288263"/>
              <a:gd name="connsiteX3" fmla="*/ 2206784 w 4413566"/>
              <a:gd name="connsiteY3" fmla="*/ 1101288 h 5288263"/>
              <a:gd name="connsiteX4" fmla="*/ 1436376 w 4413566"/>
              <a:gd name="connsiteY4" fmla="*/ 1295986 h 5288263"/>
              <a:gd name="connsiteX5" fmla="*/ 1421774 w 4413566"/>
              <a:gd name="connsiteY5" fmla="*/ 1340901 h 5288263"/>
              <a:gd name="connsiteX6" fmla="*/ 1420132 w 4413566"/>
              <a:gd name="connsiteY6" fmla="*/ 1340901 h 5288263"/>
              <a:gd name="connsiteX7" fmla="*/ 1436802 w 4413566"/>
              <a:gd name="connsiteY7" fmla="*/ 1233030 h 5288263"/>
              <a:gd name="connsiteX8" fmla="*/ 1518092 w 4413566"/>
              <a:gd name="connsiteY8" fmla="*/ 32855 h 5288263"/>
              <a:gd name="connsiteX9" fmla="*/ 1516770 w 4413566"/>
              <a:gd name="connsiteY9" fmla="*/ 0 h 5288263"/>
              <a:gd name="connsiteX10" fmla="*/ 2896796 w 4413566"/>
              <a:gd name="connsiteY10" fmla="*/ 0 h 5288263"/>
              <a:gd name="connsiteX11" fmla="*/ 2895474 w 4413566"/>
              <a:gd name="connsiteY11" fmla="*/ 32855 h 5288263"/>
              <a:gd name="connsiteX12" fmla="*/ 2976764 w 4413566"/>
              <a:gd name="connsiteY12" fmla="*/ 1233030 h 5288263"/>
              <a:gd name="connsiteX13" fmla="*/ 2993434 w 4413566"/>
              <a:gd name="connsiteY13" fmla="*/ 1340901 h 5288263"/>
              <a:gd name="connsiteX14" fmla="*/ 1272398 w 4413566"/>
              <a:gd name="connsiteY14" fmla="*/ 2128987 h 5288263"/>
              <a:gd name="connsiteX15" fmla="*/ 1297621 w 4413566"/>
              <a:gd name="connsiteY15" fmla="*/ 2014096 h 5288263"/>
              <a:gd name="connsiteX16" fmla="*/ 1286371 w 4413566"/>
              <a:gd name="connsiteY16" fmla="*/ 2071666 h 5288263"/>
              <a:gd name="connsiteX17" fmla="*/ 1272398 w 4413566"/>
              <a:gd name="connsiteY17" fmla="*/ 2128987 h 5288263"/>
              <a:gd name="connsiteX18" fmla="*/ 3141169 w 4413566"/>
              <a:gd name="connsiteY18" fmla="*/ 2128989 h 5288263"/>
              <a:gd name="connsiteX19" fmla="*/ 3127195 w 4413566"/>
              <a:gd name="connsiteY19" fmla="*/ 2071666 h 5288263"/>
              <a:gd name="connsiteX20" fmla="*/ 3115945 w 4413566"/>
              <a:gd name="connsiteY20" fmla="*/ 2014093 h 5288263"/>
              <a:gd name="connsiteX21" fmla="*/ 3141169 w 4413566"/>
              <a:gd name="connsiteY21" fmla="*/ 2128989 h 5288263"/>
              <a:gd name="connsiteX22" fmla="*/ 3744072 w 4413566"/>
              <a:gd name="connsiteY22" fmla="*/ 4030101 h 5288263"/>
              <a:gd name="connsiteX23" fmla="*/ 3740737 w 4413566"/>
              <a:gd name="connsiteY23" fmla="*/ 4030101 h 5288263"/>
              <a:gd name="connsiteX24" fmla="*/ 3711766 w 4413566"/>
              <a:gd name="connsiteY24" fmla="*/ 3961674 h 5288263"/>
              <a:gd name="connsiteX25" fmla="*/ 2206784 w 4413566"/>
              <a:gd name="connsiteY25" fmla="*/ 3669628 h 5288263"/>
              <a:gd name="connsiteX26" fmla="*/ 701802 w 4413566"/>
              <a:gd name="connsiteY26" fmla="*/ 3961674 h 5288263"/>
              <a:gd name="connsiteX27" fmla="*/ 672830 w 4413566"/>
              <a:gd name="connsiteY27" fmla="*/ 4030101 h 5288263"/>
              <a:gd name="connsiteX28" fmla="*/ 669495 w 4413566"/>
              <a:gd name="connsiteY28" fmla="*/ 4030101 h 5288263"/>
              <a:gd name="connsiteX29" fmla="*/ 787596 w 4413566"/>
              <a:gd name="connsiteY29" fmla="*/ 3739987 h 5288263"/>
              <a:gd name="connsiteX30" fmla="*/ 1158541 w 4413566"/>
              <a:gd name="connsiteY30" fmla="*/ 2596060 h 5288263"/>
              <a:gd name="connsiteX31" fmla="*/ 1132939 w 4413566"/>
              <a:gd name="connsiteY31" fmla="*/ 2685395 h 5288263"/>
              <a:gd name="connsiteX32" fmla="*/ 1133316 w 4413566"/>
              <a:gd name="connsiteY32" fmla="*/ 2685395 h 5288263"/>
              <a:gd name="connsiteX33" fmla="*/ 1154192 w 4413566"/>
              <a:gd name="connsiteY33" fmla="*/ 2622730 h 5288263"/>
              <a:gd name="connsiteX34" fmla="*/ 2206784 w 4413566"/>
              <a:gd name="connsiteY34" fmla="*/ 2363133 h 5288263"/>
              <a:gd name="connsiteX35" fmla="*/ 3259375 w 4413566"/>
              <a:gd name="connsiteY35" fmla="*/ 2622730 h 5288263"/>
              <a:gd name="connsiteX36" fmla="*/ 3280252 w 4413566"/>
              <a:gd name="connsiteY36" fmla="*/ 2685395 h 5288263"/>
              <a:gd name="connsiteX37" fmla="*/ 3280627 w 4413566"/>
              <a:gd name="connsiteY37" fmla="*/ 2685395 h 5288263"/>
              <a:gd name="connsiteX38" fmla="*/ 3255025 w 4413566"/>
              <a:gd name="connsiteY38" fmla="*/ 2596060 h 5288263"/>
              <a:gd name="connsiteX39" fmla="*/ 3625970 w 4413566"/>
              <a:gd name="connsiteY39" fmla="*/ 3739987 h 5288263"/>
              <a:gd name="connsiteX40" fmla="*/ 3744072 w 4413566"/>
              <a:gd name="connsiteY40" fmla="*/ 4030101 h 5288263"/>
              <a:gd name="connsiteX41" fmla="*/ 27790 w 4413566"/>
              <a:gd name="connsiteY41" fmla="*/ 5249537 h 5288263"/>
              <a:gd name="connsiteX42" fmla="*/ 498921 w 4413566"/>
              <a:gd name="connsiteY42" fmla="*/ 4412260 h 5288263"/>
              <a:gd name="connsiteX43" fmla="*/ 563234 w 4413566"/>
              <a:gd name="connsiteY43" fmla="*/ 4270326 h 5288263"/>
              <a:gd name="connsiteX44" fmla="*/ 498921 w 4413566"/>
              <a:gd name="connsiteY44" fmla="*/ 4412260 h 5288263"/>
              <a:gd name="connsiteX45" fmla="*/ 27790 w 4413566"/>
              <a:gd name="connsiteY45" fmla="*/ 5249537 h 5288263"/>
              <a:gd name="connsiteX46" fmla="*/ 0 w 4413566"/>
              <a:gd name="connsiteY46" fmla="*/ 5288263 h 5288263"/>
              <a:gd name="connsiteX47" fmla="*/ 27790 w 4413566"/>
              <a:gd name="connsiteY47" fmla="*/ 5249537 h 5288263"/>
              <a:gd name="connsiteX48" fmla="*/ 3647 w 4413566"/>
              <a:gd name="connsiteY48" fmla="*/ 5283181 h 5288263"/>
              <a:gd name="connsiteX49" fmla="*/ 41024 w 4413566"/>
              <a:gd name="connsiteY49" fmla="*/ 5257130 h 5288263"/>
              <a:gd name="connsiteX50" fmla="*/ 2206784 w 4413566"/>
              <a:gd name="connsiteY50" fmla="*/ 4971581 h 5288263"/>
              <a:gd name="connsiteX51" fmla="*/ 4372544 w 4413566"/>
              <a:gd name="connsiteY51" fmla="*/ 5257130 h 5288263"/>
              <a:gd name="connsiteX52" fmla="*/ 4409920 w 4413566"/>
              <a:gd name="connsiteY52" fmla="*/ 5283180 h 5288263"/>
              <a:gd name="connsiteX53" fmla="*/ 4413566 w 4413566"/>
              <a:gd name="connsiteY53" fmla="*/ 5288261 h 5288263"/>
              <a:gd name="connsiteX54" fmla="*/ 2206784 w 4413566"/>
              <a:gd name="connsiteY54" fmla="*/ 4974121 h 5288263"/>
              <a:gd name="connsiteX55" fmla="*/ 41024 w 4413566"/>
              <a:gd name="connsiteY55" fmla="*/ 5259670 h 5288263"/>
              <a:gd name="connsiteX56" fmla="*/ 0 w 4413566"/>
              <a:gd name="connsiteY56" fmla="*/ 5288263 h 5288263"/>
              <a:gd name="connsiteX0" fmla="*/ 2993434 w 4409920"/>
              <a:gd name="connsiteY0" fmla="*/ 1340901 h 5288263"/>
              <a:gd name="connsiteX1" fmla="*/ 2991794 w 4409920"/>
              <a:gd name="connsiteY1" fmla="*/ 1340901 h 5288263"/>
              <a:gd name="connsiteX2" fmla="*/ 2977191 w 4409920"/>
              <a:gd name="connsiteY2" fmla="*/ 1295986 h 5288263"/>
              <a:gd name="connsiteX3" fmla="*/ 2206784 w 4409920"/>
              <a:gd name="connsiteY3" fmla="*/ 1101288 h 5288263"/>
              <a:gd name="connsiteX4" fmla="*/ 1436376 w 4409920"/>
              <a:gd name="connsiteY4" fmla="*/ 1295986 h 5288263"/>
              <a:gd name="connsiteX5" fmla="*/ 1421774 w 4409920"/>
              <a:gd name="connsiteY5" fmla="*/ 1340901 h 5288263"/>
              <a:gd name="connsiteX6" fmla="*/ 1420132 w 4409920"/>
              <a:gd name="connsiteY6" fmla="*/ 1340901 h 5288263"/>
              <a:gd name="connsiteX7" fmla="*/ 1436802 w 4409920"/>
              <a:gd name="connsiteY7" fmla="*/ 1233030 h 5288263"/>
              <a:gd name="connsiteX8" fmla="*/ 1518092 w 4409920"/>
              <a:gd name="connsiteY8" fmla="*/ 32855 h 5288263"/>
              <a:gd name="connsiteX9" fmla="*/ 1516770 w 4409920"/>
              <a:gd name="connsiteY9" fmla="*/ 0 h 5288263"/>
              <a:gd name="connsiteX10" fmla="*/ 2896796 w 4409920"/>
              <a:gd name="connsiteY10" fmla="*/ 0 h 5288263"/>
              <a:gd name="connsiteX11" fmla="*/ 2895474 w 4409920"/>
              <a:gd name="connsiteY11" fmla="*/ 32855 h 5288263"/>
              <a:gd name="connsiteX12" fmla="*/ 2976764 w 4409920"/>
              <a:gd name="connsiteY12" fmla="*/ 1233030 h 5288263"/>
              <a:gd name="connsiteX13" fmla="*/ 2993434 w 4409920"/>
              <a:gd name="connsiteY13" fmla="*/ 1340901 h 5288263"/>
              <a:gd name="connsiteX14" fmla="*/ 1272398 w 4409920"/>
              <a:gd name="connsiteY14" fmla="*/ 2128987 h 5288263"/>
              <a:gd name="connsiteX15" fmla="*/ 1297621 w 4409920"/>
              <a:gd name="connsiteY15" fmla="*/ 2014096 h 5288263"/>
              <a:gd name="connsiteX16" fmla="*/ 1286371 w 4409920"/>
              <a:gd name="connsiteY16" fmla="*/ 2071666 h 5288263"/>
              <a:gd name="connsiteX17" fmla="*/ 1272398 w 4409920"/>
              <a:gd name="connsiteY17" fmla="*/ 2128987 h 5288263"/>
              <a:gd name="connsiteX18" fmla="*/ 3141169 w 4409920"/>
              <a:gd name="connsiteY18" fmla="*/ 2128989 h 5288263"/>
              <a:gd name="connsiteX19" fmla="*/ 3127195 w 4409920"/>
              <a:gd name="connsiteY19" fmla="*/ 2071666 h 5288263"/>
              <a:gd name="connsiteX20" fmla="*/ 3115945 w 4409920"/>
              <a:gd name="connsiteY20" fmla="*/ 2014093 h 5288263"/>
              <a:gd name="connsiteX21" fmla="*/ 3141169 w 4409920"/>
              <a:gd name="connsiteY21" fmla="*/ 2128989 h 5288263"/>
              <a:gd name="connsiteX22" fmla="*/ 3744072 w 4409920"/>
              <a:gd name="connsiteY22" fmla="*/ 4030101 h 5288263"/>
              <a:gd name="connsiteX23" fmla="*/ 3740737 w 4409920"/>
              <a:gd name="connsiteY23" fmla="*/ 4030101 h 5288263"/>
              <a:gd name="connsiteX24" fmla="*/ 3711766 w 4409920"/>
              <a:gd name="connsiteY24" fmla="*/ 3961674 h 5288263"/>
              <a:gd name="connsiteX25" fmla="*/ 2206784 w 4409920"/>
              <a:gd name="connsiteY25" fmla="*/ 3669628 h 5288263"/>
              <a:gd name="connsiteX26" fmla="*/ 701802 w 4409920"/>
              <a:gd name="connsiteY26" fmla="*/ 3961674 h 5288263"/>
              <a:gd name="connsiteX27" fmla="*/ 672830 w 4409920"/>
              <a:gd name="connsiteY27" fmla="*/ 4030101 h 5288263"/>
              <a:gd name="connsiteX28" fmla="*/ 669495 w 4409920"/>
              <a:gd name="connsiteY28" fmla="*/ 4030101 h 5288263"/>
              <a:gd name="connsiteX29" fmla="*/ 787596 w 4409920"/>
              <a:gd name="connsiteY29" fmla="*/ 3739987 h 5288263"/>
              <a:gd name="connsiteX30" fmla="*/ 1158541 w 4409920"/>
              <a:gd name="connsiteY30" fmla="*/ 2596060 h 5288263"/>
              <a:gd name="connsiteX31" fmla="*/ 1132939 w 4409920"/>
              <a:gd name="connsiteY31" fmla="*/ 2685395 h 5288263"/>
              <a:gd name="connsiteX32" fmla="*/ 1133316 w 4409920"/>
              <a:gd name="connsiteY32" fmla="*/ 2685395 h 5288263"/>
              <a:gd name="connsiteX33" fmla="*/ 1154192 w 4409920"/>
              <a:gd name="connsiteY33" fmla="*/ 2622730 h 5288263"/>
              <a:gd name="connsiteX34" fmla="*/ 2206784 w 4409920"/>
              <a:gd name="connsiteY34" fmla="*/ 2363133 h 5288263"/>
              <a:gd name="connsiteX35" fmla="*/ 3259375 w 4409920"/>
              <a:gd name="connsiteY35" fmla="*/ 2622730 h 5288263"/>
              <a:gd name="connsiteX36" fmla="*/ 3280252 w 4409920"/>
              <a:gd name="connsiteY36" fmla="*/ 2685395 h 5288263"/>
              <a:gd name="connsiteX37" fmla="*/ 3280627 w 4409920"/>
              <a:gd name="connsiteY37" fmla="*/ 2685395 h 5288263"/>
              <a:gd name="connsiteX38" fmla="*/ 3255025 w 4409920"/>
              <a:gd name="connsiteY38" fmla="*/ 2596060 h 5288263"/>
              <a:gd name="connsiteX39" fmla="*/ 3625970 w 4409920"/>
              <a:gd name="connsiteY39" fmla="*/ 3739987 h 5288263"/>
              <a:gd name="connsiteX40" fmla="*/ 3744072 w 4409920"/>
              <a:gd name="connsiteY40" fmla="*/ 4030101 h 5288263"/>
              <a:gd name="connsiteX41" fmla="*/ 27790 w 4409920"/>
              <a:gd name="connsiteY41" fmla="*/ 5249537 h 5288263"/>
              <a:gd name="connsiteX42" fmla="*/ 498921 w 4409920"/>
              <a:gd name="connsiteY42" fmla="*/ 4412260 h 5288263"/>
              <a:gd name="connsiteX43" fmla="*/ 563234 w 4409920"/>
              <a:gd name="connsiteY43" fmla="*/ 4270326 h 5288263"/>
              <a:gd name="connsiteX44" fmla="*/ 498921 w 4409920"/>
              <a:gd name="connsiteY44" fmla="*/ 4412260 h 5288263"/>
              <a:gd name="connsiteX45" fmla="*/ 27790 w 4409920"/>
              <a:gd name="connsiteY45" fmla="*/ 5249537 h 5288263"/>
              <a:gd name="connsiteX46" fmla="*/ 0 w 4409920"/>
              <a:gd name="connsiteY46" fmla="*/ 5288263 h 5288263"/>
              <a:gd name="connsiteX47" fmla="*/ 27790 w 4409920"/>
              <a:gd name="connsiteY47" fmla="*/ 5249537 h 5288263"/>
              <a:gd name="connsiteX48" fmla="*/ 3647 w 4409920"/>
              <a:gd name="connsiteY48" fmla="*/ 5283181 h 5288263"/>
              <a:gd name="connsiteX49" fmla="*/ 41024 w 4409920"/>
              <a:gd name="connsiteY49" fmla="*/ 5257130 h 5288263"/>
              <a:gd name="connsiteX50" fmla="*/ 2206784 w 4409920"/>
              <a:gd name="connsiteY50" fmla="*/ 4971581 h 5288263"/>
              <a:gd name="connsiteX51" fmla="*/ 4372544 w 4409920"/>
              <a:gd name="connsiteY51" fmla="*/ 5257130 h 5288263"/>
              <a:gd name="connsiteX52" fmla="*/ 4409920 w 4409920"/>
              <a:gd name="connsiteY52" fmla="*/ 5283180 h 5288263"/>
              <a:gd name="connsiteX53" fmla="*/ 2206784 w 4409920"/>
              <a:gd name="connsiteY53" fmla="*/ 4974121 h 5288263"/>
              <a:gd name="connsiteX54" fmla="*/ 41024 w 4409920"/>
              <a:gd name="connsiteY54" fmla="*/ 5259670 h 5288263"/>
              <a:gd name="connsiteX55" fmla="*/ 0 w 4409920"/>
              <a:gd name="connsiteY55" fmla="*/ 5288263 h 5288263"/>
              <a:gd name="connsiteX0" fmla="*/ 2993434 w 4372544"/>
              <a:gd name="connsiteY0" fmla="*/ 1340901 h 5288263"/>
              <a:gd name="connsiteX1" fmla="*/ 2991794 w 4372544"/>
              <a:gd name="connsiteY1" fmla="*/ 1340901 h 5288263"/>
              <a:gd name="connsiteX2" fmla="*/ 2977191 w 4372544"/>
              <a:gd name="connsiteY2" fmla="*/ 1295986 h 5288263"/>
              <a:gd name="connsiteX3" fmla="*/ 2206784 w 4372544"/>
              <a:gd name="connsiteY3" fmla="*/ 1101288 h 5288263"/>
              <a:gd name="connsiteX4" fmla="*/ 1436376 w 4372544"/>
              <a:gd name="connsiteY4" fmla="*/ 1295986 h 5288263"/>
              <a:gd name="connsiteX5" fmla="*/ 1421774 w 4372544"/>
              <a:gd name="connsiteY5" fmla="*/ 1340901 h 5288263"/>
              <a:gd name="connsiteX6" fmla="*/ 1420132 w 4372544"/>
              <a:gd name="connsiteY6" fmla="*/ 1340901 h 5288263"/>
              <a:gd name="connsiteX7" fmla="*/ 1436802 w 4372544"/>
              <a:gd name="connsiteY7" fmla="*/ 1233030 h 5288263"/>
              <a:gd name="connsiteX8" fmla="*/ 1518092 w 4372544"/>
              <a:gd name="connsiteY8" fmla="*/ 32855 h 5288263"/>
              <a:gd name="connsiteX9" fmla="*/ 1516770 w 4372544"/>
              <a:gd name="connsiteY9" fmla="*/ 0 h 5288263"/>
              <a:gd name="connsiteX10" fmla="*/ 2896796 w 4372544"/>
              <a:gd name="connsiteY10" fmla="*/ 0 h 5288263"/>
              <a:gd name="connsiteX11" fmla="*/ 2895474 w 4372544"/>
              <a:gd name="connsiteY11" fmla="*/ 32855 h 5288263"/>
              <a:gd name="connsiteX12" fmla="*/ 2976764 w 4372544"/>
              <a:gd name="connsiteY12" fmla="*/ 1233030 h 5288263"/>
              <a:gd name="connsiteX13" fmla="*/ 2993434 w 4372544"/>
              <a:gd name="connsiteY13" fmla="*/ 1340901 h 5288263"/>
              <a:gd name="connsiteX14" fmla="*/ 1272398 w 4372544"/>
              <a:gd name="connsiteY14" fmla="*/ 2128987 h 5288263"/>
              <a:gd name="connsiteX15" fmla="*/ 1297621 w 4372544"/>
              <a:gd name="connsiteY15" fmla="*/ 2014096 h 5288263"/>
              <a:gd name="connsiteX16" fmla="*/ 1286371 w 4372544"/>
              <a:gd name="connsiteY16" fmla="*/ 2071666 h 5288263"/>
              <a:gd name="connsiteX17" fmla="*/ 1272398 w 4372544"/>
              <a:gd name="connsiteY17" fmla="*/ 2128987 h 5288263"/>
              <a:gd name="connsiteX18" fmla="*/ 3141169 w 4372544"/>
              <a:gd name="connsiteY18" fmla="*/ 2128989 h 5288263"/>
              <a:gd name="connsiteX19" fmla="*/ 3127195 w 4372544"/>
              <a:gd name="connsiteY19" fmla="*/ 2071666 h 5288263"/>
              <a:gd name="connsiteX20" fmla="*/ 3115945 w 4372544"/>
              <a:gd name="connsiteY20" fmla="*/ 2014093 h 5288263"/>
              <a:gd name="connsiteX21" fmla="*/ 3141169 w 4372544"/>
              <a:gd name="connsiteY21" fmla="*/ 2128989 h 5288263"/>
              <a:gd name="connsiteX22" fmla="*/ 3744072 w 4372544"/>
              <a:gd name="connsiteY22" fmla="*/ 4030101 h 5288263"/>
              <a:gd name="connsiteX23" fmla="*/ 3740737 w 4372544"/>
              <a:gd name="connsiteY23" fmla="*/ 4030101 h 5288263"/>
              <a:gd name="connsiteX24" fmla="*/ 3711766 w 4372544"/>
              <a:gd name="connsiteY24" fmla="*/ 3961674 h 5288263"/>
              <a:gd name="connsiteX25" fmla="*/ 2206784 w 4372544"/>
              <a:gd name="connsiteY25" fmla="*/ 3669628 h 5288263"/>
              <a:gd name="connsiteX26" fmla="*/ 701802 w 4372544"/>
              <a:gd name="connsiteY26" fmla="*/ 3961674 h 5288263"/>
              <a:gd name="connsiteX27" fmla="*/ 672830 w 4372544"/>
              <a:gd name="connsiteY27" fmla="*/ 4030101 h 5288263"/>
              <a:gd name="connsiteX28" fmla="*/ 669495 w 4372544"/>
              <a:gd name="connsiteY28" fmla="*/ 4030101 h 5288263"/>
              <a:gd name="connsiteX29" fmla="*/ 787596 w 4372544"/>
              <a:gd name="connsiteY29" fmla="*/ 3739987 h 5288263"/>
              <a:gd name="connsiteX30" fmla="*/ 1158541 w 4372544"/>
              <a:gd name="connsiteY30" fmla="*/ 2596060 h 5288263"/>
              <a:gd name="connsiteX31" fmla="*/ 1132939 w 4372544"/>
              <a:gd name="connsiteY31" fmla="*/ 2685395 h 5288263"/>
              <a:gd name="connsiteX32" fmla="*/ 1133316 w 4372544"/>
              <a:gd name="connsiteY32" fmla="*/ 2685395 h 5288263"/>
              <a:gd name="connsiteX33" fmla="*/ 1154192 w 4372544"/>
              <a:gd name="connsiteY33" fmla="*/ 2622730 h 5288263"/>
              <a:gd name="connsiteX34" fmla="*/ 2206784 w 4372544"/>
              <a:gd name="connsiteY34" fmla="*/ 2363133 h 5288263"/>
              <a:gd name="connsiteX35" fmla="*/ 3259375 w 4372544"/>
              <a:gd name="connsiteY35" fmla="*/ 2622730 h 5288263"/>
              <a:gd name="connsiteX36" fmla="*/ 3280252 w 4372544"/>
              <a:gd name="connsiteY36" fmla="*/ 2685395 h 5288263"/>
              <a:gd name="connsiteX37" fmla="*/ 3280627 w 4372544"/>
              <a:gd name="connsiteY37" fmla="*/ 2685395 h 5288263"/>
              <a:gd name="connsiteX38" fmla="*/ 3255025 w 4372544"/>
              <a:gd name="connsiteY38" fmla="*/ 2596060 h 5288263"/>
              <a:gd name="connsiteX39" fmla="*/ 3625970 w 4372544"/>
              <a:gd name="connsiteY39" fmla="*/ 3739987 h 5288263"/>
              <a:gd name="connsiteX40" fmla="*/ 3744072 w 4372544"/>
              <a:gd name="connsiteY40" fmla="*/ 4030101 h 5288263"/>
              <a:gd name="connsiteX41" fmla="*/ 27790 w 4372544"/>
              <a:gd name="connsiteY41" fmla="*/ 5249537 h 5288263"/>
              <a:gd name="connsiteX42" fmla="*/ 498921 w 4372544"/>
              <a:gd name="connsiteY42" fmla="*/ 4412260 h 5288263"/>
              <a:gd name="connsiteX43" fmla="*/ 563234 w 4372544"/>
              <a:gd name="connsiteY43" fmla="*/ 4270326 h 5288263"/>
              <a:gd name="connsiteX44" fmla="*/ 498921 w 4372544"/>
              <a:gd name="connsiteY44" fmla="*/ 4412260 h 5288263"/>
              <a:gd name="connsiteX45" fmla="*/ 27790 w 4372544"/>
              <a:gd name="connsiteY45" fmla="*/ 5249537 h 5288263"/>
              <a:gd name="connsiteX46" fmla="*/ 0 w 4372544"/>
              <a:gd name="connsiteY46" fmla="*/ 5288263 h 5288263"/>
              <a:gd name="connsiteX47" fmla="*/ 27790 w 4372544"/>
              <a:gd name="connsiteY47" fmla="*/ 5249537 h 5288263"/>
              <a:gd name="connsiteX48" fmla="*/ 3647 w 4372544"/>
              <a:gd name="connsiteY48" fmla="*/ 5283181 h 5288263"/>
              <a:gd name="connsiteX49" fmla="*/ 41024 w 4372544"/>
              <a:gd name="connsiteY49" fmla="*/ 5257130 h 5288263"/>
              <a:gd name="connsiteX50" fmla="*/ 2206784 w 4372544"/>
              <a:gd name="connsiteY50" fmla="*/ 4971581 h 5288263"/>
              <a:gd name="connsiteX51" fmla="*/ 4372544 w 4372544"/>
              <a:gd name="connsiteY51" fmla="*/ 5257130 h 5288263"/>
              <a:gd name="connsiteX52" fmla="*/ 2206784 w 4372544"/>
              <a:gd name="connsiteY52" fmla="*/ 4974121 h 5288263"/>
              <a:gd name="connsiteX53" fmla="*/ 41024 w 4372544"/>
              <a:gd name="connsiteY53" fmla="*/ 5259670 h 5288263"/>
              <a:gd name="connsiteX54" fmla="*/ 0 w 4372544"/>
              <a:gd name="connsiteY54"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2206784 w 3744072"/>
              <a:gd name="connsiteY50" fmla="*/ 4971581 h 5288263"/>
              <a:gd name="connsiteX51" fmla="*/ 2206784 w 3744072"/>
              <a:gd name="connsiteY51" fmla="*/ 4974121 h 5288263"/>
              <a:gd name="connsiteX52" fmla="*/ 41024 w 3744072"/>
              <a:gd name="connsiteY52" fmla="*/ 5259670 h 5288263"/>
              <a:gd name="connsiteX53" fmla="*/ 0 w 3744072"/>
              <a:gd name="connsiteY53"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2206784 w 3744072"/>
              <a:gd name="connsiteY50" fmla="*/ 4971581 h 5288263"/>
              <a:gd name="connsiteX51" fmla="*/ 41024 w 3744072"/>
              <a:gd name="connsiteY51" fmla="*/ 5259670 h 5288263"/>
              <a:gd name="connsiteX52" fmla="*/ 0 w 3744072"/>
              <a:gd name="connsiteY52"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41024 w 3744072"/>
              <a:gd name="connsiteY50" fmla="*/ 5259670 h 5288263"/>
              <a:gd name="connsiteX51" fmla="*/ 0 w 3744072"/>
              <a:gd name="connsiteY51" fmla="*/ 5288263 h 5288263"/>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37377 w 3740425"/>
              <a:gd name="connsiteY46" fmla="*/ 5259670 h 5283181"/>
              <a:gd name="connsiteX47" fmla="*/ 24143 w 3740425"/>
              <a:gd name="connsiteY47" fmla="*/ 5249537 h 5283181"/>
              <a:gd name="connsiteX48" fmla="*/ 0 w 3740425"/>
              <a:gd name="connsiteY48" fmla="*/ 5283181 h 5283181"/>
              <a:gd name="connsiteX49" fmla="*/ 37377 w 3740425"/>
              <a:gd name="connsiteY49" fmla="*/ 5257130 h 5283181"/>
              <a:gd name="connsiteX50" fmla="*/ 37377 w 3740425"/>
              <a:gd name="connsiteY50" fmla="*/ 5259670 h 5283181"/>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37377 w 3740425"/>
              <a:gd name="connsiteY46" fmla="*/ 5257130 h 5283181"/>
              <a:gd name="connsiteX47" fmla="*/ 24143 w 3740425"/>
              <a:gd name="connsiteY47" fmla="*/ 5249537 h 5283181"/>
              <a:gd name="connsiteX48" fmla="*/ 0 w 3740425"/>
              <a:gd name="connsiteY48" fmla="*/ 5283181 h 5283181"/>
              <a:gd name="connsiteX49" fmla="*/ 37377 w 3740425"/>
              <a:gd name="connsiteY49" fmla="*/ 5257130 h 5283181"/>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0 w 3740425"/>
              <a:gd name="connsiteY46" fmla="*/ 5283181 h 5283181"/>
              <a:gd name="connsiteX47" fmla="*/ 24143 w 3740425"/>
              <a:gd name="connsiteY47" fmla="*/ 5249537 h 5283181"/>
              <a:gd name="connsiteX48" fmla="*/ 0 w 3740425"/>
              <a:gd name="connsiteY48" fmla="*/ 5283181 h 5283181"/>
              <a:gd name="connsiteX0" fmla="*/ 2965644 w 3716282"/>
              <a:gd name="connsiteY0" fmla="*/ 1340901 h 5249537"/>
              <a:gd name="connsiteX1" fmla="*/ 2964004 w 3716282"/>
              <a:gd name="connsiteY1" fmla="*/ 1340901 h 5249537"/>
              <a:gd name="connsiteX2" fmla="*/ 2949401 w 3716282"/>
              <a:gd name="connsiteY2" fmla="*/ 1295986 h 5249537"/>
              <a:gd name="connsiteX3" fmla="*/ 2178994 w 3716282"/>
              <a:gd name="connsiteY3" fmla="*/ 1101288 h 5249537"/>
              <a:gd name="connsiteX4" fmla="*/ 1408586 w 3716282"/>
              <a:gd name="connsiteY4" fmla="*/ 1295986 h 5249537"/>
              <a:gd name="connsiteX5" fmla="*/ 1393984 w 3716282"/>
              <a:gd name="connsiteY5" fmla="*/ 1340901 h 5249537"/>
              <a:gd name="connsiteX6" fmla="*/ 1392342 w 3716282"/>
              <a:gd name="connsiteY6" fmla="*/ 1340901 h 5249537"/>
              <a:gd name="connsiteX7" fmla="*/ 1409012 w 3716282"/>
              <a:gd name="connsiteY7" fmla="*/ 1233030 h 5249537"/>
              <a:gd name="connsiteX8" fmla="*/ 1490302 w 3716282"/>
              <a:gd name="connsiteY8" fmla="*/ 32855 h 5249537"/>
              <a:gd name="connsiteX9" fmla="*/ 1488980 w 3716282"/>
              <a:gd name="connsiteY9" fmla="*/ 0 h 5249537"/>
              <a:gd name="connsiteX10" fmla="*/ 2869006 w 3716282"/>
              <a:gd name="connsiteY10" fmla="*/ 0 h 5249537"/>
              <a:gd name="connsiteX11" fmla="*/ 2867684 w 3716282"/>
              <a:gd name="connsiteY11" fmla="*/ 32855 h 5249537"/>
              <a:gd name="connsiteX12" fmla="*/ 2948974 w 3716282"/>
              <a:gd name="connsiteY12" fmla="*/ 1233030 h 5249537"/>
              <a:gd name="connsiteX13" fmla="*/ 2965644 w 3716282"/>
              <a:gd name="connsiteY13" fmla="*/ 1340901 h 5249537"/>
              <a:gd name="connsiteX14" fmla="*/ 1244608 w 3716282"/>
              <a:gd name="connsiteY14" fmla="*/ 2128987 h 5249537"/>
              <a:gd name="connsiteX15" fmla="*/ 1269831 w 3716282"/>
              <a:gd name="connsiteY15" fmla="*/ 2014096 h 5249537"/>
              <a:gd name="connsiteX16" fmla="*/ 1258581 w 3716282"/>
              <a:gd name="connsiteY16" fmla="*/ 2071666 h 5249537"/>
              <a:gd name="connsiteX17" fmla="*/ 1244608 w 3716282"/>
              <a:gd name="connsiteY17" fmla="*/ 2128987 h 5249537"/>
              <a:gd name="connsiteX18" fmla="*/ 3113379 w 3716282"/>
              <a:gd name="connsiteY18" fmla="*/ 2128989 h 5249537"/>
              <a:gd name="connsiteX19" fmla="*/ 3099405 w 3716282"/>
              <a:gd name="connsiteY19" fmla="*/ 2071666 h 5249537"/>
              <a:gd name="connsiteX20" fmla="*/ 3088155 w 3716282"/>
              <a:gd name="connsiteY20" fmla="*/ 2014093 h 5249537"/>
              <a:gd name="connsiteX21" fmla="*/ 3113379 w 3716282"/>
              <a:gd name="connsiteY21" fmla="*/ 2128989 h 5249537"/>
              <a:gd name="connsiteX22" fmla="*/ 3716282 w 3716282"/>
              <a:gd name="connsiteY22" fmla="*/ 4030101 h 5249537"/>
              <a:gd name="connsiteX23" fmla="*/ 3712947 w 3716282"/>
              <a:gd name="connsiteY23" fmla="*/ 4030101 h 5249537"/>
              <a:gd name="connsiteX24" fmla="*/ 3683976 w 3716282"/>
              <a:gd name="connsiteY24" fmla="*/ 3961674 h 5249537"/>
              <a:gd name="connsiteX25" fmla="*/ 2178994 w 3716282"/>
              <a:gd name="connsiteY25" fmla="*/ 3669628 h 5249537"/>
              <a:gd name="connsiteX26" fmla="*/ 674012 w 3716282"/>
              <a:gd name="connsiteY26" fmla="*/ 3961674 h 5249537"/>
              <a:gd name="connsiteX27" fmla="*/ 645040 w 3716282"/>
              <a:gd name="connsiteY27" fmla="*/ 4030101 h 5249537"/>
              <a:gd name="connsiteX28" fmla="*/ 641705 w 3716282"/>
              <a:gd name="connsiteY28" fmla="*/ 4030101 h 5249537"/>
              <a:gd name="connsiteX29" fmla="*/ 759806 w 3716282"/>
              <a:gd name="connsiteY29" fmla="*/ 3739987 h 5249537"/>
              <a:gd name="connsiteX30" fmla="*/ 1130751 w 3716282"/>
              <a:gd name="connsiteY30" fmla="*/ 2596060 h 5249537"/>
              <a:gd name="connsiteX31" fmla="*/ 1105149 w 3716282"/>
              <a:gd name="connsiteY31" fmla="*/ 2685395 h 5249537"/>
              <a:gd name="connsiteX32" fmla="*/ 1105526 w 3716282"/>
              <a:gd name="connsiteY32" fmla="*/ 2685395 h 5249537"/>
              <a:gd name="connsiteX33" fmla="*/ 1126402 w 3716282"/>
              <a:gd name="connsiteY33" fmla="*/ 2622730 h 5249537"/>
              <a:gd name="connsiteX34" fmla="*/ 2178994 w 3716282"/>
              <a:gd name="connsiteY34" fmla="*/ 2363133 h 5249537"/>
              <a:gd name="connsiteX35" fmla="*/ 3231585 w 3716282"/>
              <a:gd name="connsiteY35" fmla="*/ 2622730 h 5249537"/>
              <a:gd name="connsiteX36" fmla="*/ 3252462 w 3716282"/>
              <a:gd name="connsiteY36" fmla="*/ 2685395 h 5249537"/>
              <a:gd name="connsiteX37" fmla="*/ 3252837 w 3716282"/>
              <a:gd name="connsiteY37" fmla="*/ 2685395 h 5249537"/>
              <a:gd name="connsiteX38" fmla="*/ 3227235 w 3716282"/>
              <a:gd name="connsiteY38" fmla="*/ 2596060 h 5249537"/>
              <a:gd name="connsiteX39" fmla="*/ 3598180 w 3716282"/>
              <a:gd name="connsiteY39" fmla="*/ 3739987 h 5249537"/>
              <a:gd name="connsiteX40" fmla="*/ 3716282 w 3716282"/>
              <a:gd name="connsiteY40" fmla="*/ 4030101 h 5249537"/>
              <a:gd name="connsiteX41" fmla="*/ 0 w 3716282"/>
              <a:gd name="connsiteY41" fmla="*/ 5249537 h 5249537"/>
              <a:gd name="connsiteX42" fmla="*/ 471131 w 3716282"/>
              <a:gd name="connsiteY42" fmla="*/ 4412260 h 5249537"/>
              <a:gd name="connsiteX43" fmla="*/ 535444 w 3716282"/>
              <a:gd name="connsiteY43" fmla="*/ 4270326 h 5249537"/>
              <a:gd name="connsiteX44" fmla="*/ 471131 w 3716282"/>
              <a:gd name="connsiteY44" fmla="*/ 4412260 h 5249537"/>
              <a:gd name="connsiteX45" fmla="*/ 0 w 3716282"/>
              <a:gd name="connsiteY45" fmla="*/ 5249537 h 5249537"/>
              <a:gd name="connsiteX0" fmla="*/ 2494513 w 3245151"/>
              <a:gd name="connsiteY0" fmla="*/ 1340901 h 4412260"/>
              <a:gd name="connsiteX1" fmla="*/ 2492873 w 3245151"/>
              <a:gd name="connsiteY1" fmla="*/ 1340901 h 4412260"/>
              <a:gd name="connsiteX2" fmla="*/ 2478270 w 3245151"/>
              <a:gd name="connsiteY2" fmla="*/ 1295986 h 4412260"/>
              <a:gd name="connsiteX3" fmla="*/ 1707863 w 3245151"/>
              <a:gd name="connsiteY3" fmla="*/ 1101288 h 4412260"/>
              <a:gd name="connsiteX4" fmla="*/ 937455 w 3245151"/>
              <a:gd name="connsiteY4" fmla="*/ 1295986 h 4412260"/>
              <a:gd name="connsiteX5" fmla="*/ 922853 w 3245151"/>
              <a:gd name="connsiteY5" fmla="*/ 1340901 h 4412260"/>
              <a:gd name="connsiteX6" fmla="*/ 921211 w 3245151"/>
              <a:gd name="connsiteY6" fmla="*/ 1340901 h 4412260"/>
              <a:gd name="connsiteX7" fmla="*/ 937881 w 3245151"/>
              <a:gd name="connsiteY7" fmla="*/ 1233030 h 4412260"/>
              <a:gd name="connsiteX8" fmla="*/ 1019171 w 3245151"/>
              <a:gd name="connsiteY8" fmla="*/ 32855 h 4412260"/>
              <a:gd name="connsiteX9" fmla="*/ 1017849 w 3245151"/>
              <a:gd name="connsiteY9" fmla="*/ 0 h 4412260"/>
              <a:gd name="connsiteX10" fmla="*/ 2397875 w 3245151"/>
              <a:gd name="connsiteY10" fmla="*/ 0 h 4412260"/>
              <a:gd name="connsiteX11" fmla="*/ 2396553 w 3245151"/>
              <a:gd name="connsiteY11" fmla="*/ 32855 h 4412260"/>
              <a:gd name="connsiteX12" fmla="*/ 2477843 w 3245151"/>
              <a:gd name="connsiteY12" fmla="*/ 1233030 h 4412260"/>
              <a:gd name="connsiteX13" fmla="*/ 2494513 w 3245151"/>
              <a:gd name="connsiteY13" fmla="*/ 1340901 h 4412260"/>
              <a:gd name="connsiteX14" fmla="*/ 773477 w 3245151"/>
              <a:gd name="connsiteY14" fmla="*/ 2128987 h 4412260"/>
              <a:gd name="connsiteX15" fmla="*/ 798700 w 3245151"/>
              <a:gd name="connsiteY15" fmla="*/ 2014096 h 4412260"/>
              <a:gd name="connsiteX16" fmla="*/ 787450 w 3245151"/>
              <a:gd name="connsiteY16" fmla="*/ 2071666 h 4412260"/>
              <a:gd name="connsiteX17" fmla="*/ 773477 w 3245151"/>
              <a:gd name="connsiteY17" fmla="*/ 2128987 h 4412260"/>
              <a:gd name="connsiteX18" fmla="*/ 2642248 w 3245151"/>
              <a:gd name="connsiteY18" fmla="*/ 2128989 h 4412260"/>
              <a:gd name="connsiteX19" fmla="*/ 2628274 w 3245151"/>
              <a:gd name="connsiteY19" fmla="*/ 2071666 h 4412260"/>
              <a:gd name="connsiteX20" fmla="*/ 2617024 w 3245151"/>
              <a:gd name="connsiteY20" fmla="*/ 2014093 h 4412260"/>
              <a:gd name="connsiteX21" fmla="*/ 2642248 w 3245151"/>
              <a:gd name="connsiteY21" fmla="*/ 2128989 h 4412260"/>
              <a:gd name="connsiteX22" fmla="*/ 3245151 w 3245151"/>
              <a:gd name="connsiteY22" fmla="*/ 4030101 h 4412260"/>
              <a:gd name="connsiteX23" fmla="*/ 3241816 w 3245151"/>
              <a:gd name="connsiteY23" fmla="*/ 4030101 h 4412260"/>
              <a:gd name="connsiteX24" fmla="*/ 3212845 w 3245151"/>
              <a:gd name="connsiteY24" fmla="*/ 3961674 h 4412260"/>
              <a:gd name="connsiteX25" fmla="*/ 1707863 w 3245151"/>
              <a:gd name="connsiteY25" fmla="*/ 3669628 h 4412260"/>
              <a:gd name="connsiteX26" fmla="*/ 202881 w 3245151"/>
              <a:gd name="connsiteY26" fmla="*/ 3961674 h 4412260"/>
              <a:gd name="connsiteX27" fmla="*/ 173909 w 3245151"/>
              <a:gd name="connsiteY27" fmla="*/ 4030101 h 4412260"/>
              <a:gd name="connsiteX28" fmla="*/ 170574 w 3245151"/>
              <a:gd name="connsiteY28" fmla="*/ 4030101 h 4412260"/>
              <a:gd name="connsiteX29" fmla="*/ 288675 w 3245151"/>
              <a:gd name="connsiteY29" fmla="*/ 3739987 h 4412260"/>
              <a:gd name="connsiteX30" fmla="*/ 659620 w 3245151"/>
              <a:gd name="connsiteY30" fmla="*/ 2596060 h 4412260"/>
              <a:gd name="connsiteX31" fmla="*/ 634018 w 3245151"/>
              <a:gd name="connsiteY31" fmla="*/ 2685395 h 4412260"/>
              <a:gd name="connsiteX32" fmla="*/ 634395 w 3245151"/>
              <a:gd name="connsiteY32" fmla="*/ 2685395 h 4412260"/>
              <a:gd name="connsiteX33" fmla="*/ 655271 w 3245151"/>
              <a:gd name="connsiteY33" fmla="*/ 2622730 h 4412260"/>
              <a:gd name="connsiteX34" fmla="*/ 1707863 w 3245151"/>
              <a:gd name="connsiteY34" fmla="*/ 2363133 h 4412260"/>
              <a:gd name="connsiteX35" fmla="*/ 2760454 w 3245151"/>
              <a:gd name="connsiteY35" fmla="*/ 2622730 h 4412260"/>
              <a:gd name="connsiteX36" fmla="*/ 2781331 w 3245151"/>
              <a:gd name="connsiteY36" fmla="*/ 2685395 h 4412260"/>
              <a:gd name="connsiteX37" fmla="*/ 2781706 w 3245151"/>
              <a:gd name="connsiteY37" fmla="*/ 2685395 h 4412260"/>
              <a:gd name="connsiteX38" fmla="*/ 2756104 w 3245151"/>
              <a:gd name="connsiteY38" fmla="*/ 2596060 h 4412260"/>
              <a:gd name="connsiteX39" fmla="*/ 3127049 w 3245151"/>
              <a:gd name="connsiteY39" fmla="*/ 3739987 h 4412260"/>
              <a:gd name="connsiteX40" fmla="*/ 3245151 w 3245151"/>
              <a:gd name="connsiteY40" fmla="*/ 4030101 h 4412260"/>
              <a:gd name="connsiteX41" fmla="*/ 0 w 3245151"/>
              <a:gd name="connsiteY41" fmla="*/ 4412260 h 4412260"/>
              <a:gd name="connsiteX42" fmla="*/ 0 w 3245151"/>
              <a:gd name="connsiteY42" fmla="*/ 4412260 h 4412260"/>
              <a:gd name="connsiteX43" fmla="*/ 64313 w 3245151"/>
              <a:gd name="connsiteY43" fmla="*/ 4270326 h 4412260"/>
              <a:gd name="connsiteX44" fmla="*/ 0 w 3245151"/>
              <a:gd name="connsiteY44" fmla="*/ 4412260 h 4412260"/>
              <a:gd name="connsiteX0" fmla="*/ 2494513 w 3245151"/>
              <a:gd name="connsiteY0" fmla="*/ 1340901 h 4412260"/>
              <a:gd name="connsiteX1" fmla="*/ 2492873 w 3245151"/>
              <a:gd name="connsiteY1" fmla="*/ 1340901 h 4412260"/>
              <a:gd name="connsiteX2" fmla="*/ 2478270 w 3245151"/>
              <a:gd name="connsiteY2" fmla="*/ 1295986 h 4412260"/>
              <a:gd name="connsiteX3" fmla="*/ 1707863 w 3245151"/>
              <a:gd name="connsiteY3" fmla="*/ 1101288 h 4412260"/>
              <a:gd name="connsiteX4" fmla="*/ 937455 w 3245151"/>
              <a:gd name="connsiteY4" fmla="*/ 1295986 h 4412260"/>
              <a:gd name="connsiteX5" fmla="*/ 922853 w 3245151"/>
              <a:gd name="connsiteY5" fmla="*/ 1340901 h 4412260"/>
              <a:gd name="connsiteX6" fmla="*/ 921211 w 3245151"/>
              <a:gd name="connsiteY6" fmla="*/ 1340901 h 4412260"/>
              <a:gd name="connsiteX7" fmla="*/ 937881 w 3245151"/>
              <a:gd name="connsiteY7" fmla="*/ 1233030 h 4412260"/>
              <a:gd name="connsiteX8" fmla="*/ 1019171 w 3245151"/>
              <a:gd name="connsiteY8" fmla="*/ 32855 h 4412260"/>
              <a:gd name="connsiteX9" fmla="*/ 1017849 w 3245151"/>
              <a:gd name="connsiteY9" fmla="*/ 0 h 4412260"/>
              <a:gd name="connsiteX10" fmla="*/ 2397875 w 3245151"/>
              <a:gd name="connsiteY10" fmla="*/ 0 h 4412260"/>
              <a:gd name="connsiteX11" fmla="*/ 2396553 w 3245151"/>
              <a:gd name="connsiteY11" fmla="*/ 32855 h 4412260"/>
              <a:gd name="connsiteX12" fmla="*/ 2477843 w 3245151"/>
              <a:gd name="connsiteY12" fmla="*/ 1233030 h 4412260"/>
              <a:gd name="connsiteX13" fmla="*/ 2494513 w 3245151"/>
              <a:gd name="connsiteY13" fmla="*/ 1340901 h 4412260"/>
              <a:gd name="connsiteX14" fmla="*/ 773477 w 3245151"/>
              <a:gd name="connsiteY14" fmla="*/ 2128987 h 4412260"/>
              <a:gd name="connsiteX15" fmla="*/ 798700 w 3245151"/>
              <a:gd name="connsiteY15" fmla="*/ 2014096 h 4412260"/>
              <a:gd name="connsiteX16" fmla="*/ 787450 w 3245151"/>
              <a:gd name="connsiteY16" fmla="*/ 2071666 h 4412260"/>
              <a:gd name="connsiteX17" fmla="*/ 773477 w 3245151"/>
              <a:gd name="connsiteY17" fmla="*/ 2128987 h 4412260"/>
              <a:gd name="connsiteX18" fmla="*/ 2642248 w 3245151"/>
              <a:gd name="connsiteY18" fmla="*/ 2128989 h 4412260"/>
              <a:gd name="connsiteX19" fmla="*/ 2628274 w 3245151"/>
              <a:gd name="connsiteY19" fmla="*/ 2071666 h 4412260"/>
              <a:gd name="connsiteX20" fmla="*/ 2617024 w 3245151"/>
              <a:gd name="connsiteY20" fmla="*/ 2014093 h 4412260"/>
              <a:gd name="connsiteX21" fmla="*/ 2642248 w 3245151"/>
              <a:gd name="connsiteY21" fmla="*/ 2128989 h 4412260"/>
              <a:gd name="connsiteX22" fmla="*/ 3245151 w 3245151"/>
              <a:gd name="connsiteY22" fmla="*/ 4030101 h 4412260"/>
              <a:gd name="connsiteX23" fmla="*/ 3241816 w 3245151"/>
              <a:gd name="connsiteY23" fmla="*/ 4030101 h 4412260"/>
              <a:gd name="connsiteX24" fmla="*/ 3212845 w 3245151"/>
              <a:gd name="connsiteY24" fmla="*/ 3961674 h 4412260"/>
              <a:gd name="connsiteX25" fmla="*/ 1707863 w 3245151"/>
              <a:gd name="connsiteY25" fmla="*/ 3669628 h 4412260"/>
              <a:gd name="connsiteX26" fmla="*/ 202881 w 3245151"/>
              <a:gd name="connsiteY26" fmla="*/ 3961674 h 4412260"/>
              <a:gd name="connsiteX27" fmla="*/ 173909 w 3245151"/>
              <a:gd name="connsiteY27" fmla="*/ 4030101 h 4412260"/>
              <a:gd name="connsiteX28" fmla="*/ 170574 w 3245151"/>
              <a:gd name="connsiteY28" fmla="*/ 4030101 h 4412260"/>
              <a:gd name="connsiteX29" fmla="*/ 288675 w 3245151"/>
              <a:gd name="connsiteY29" fmla="*/ 3739987 h 4412260"/>
              <a:gd name="connsiteX30" fmla="*/ 659620 w 3245151"/>
              <a:gd name="connsiteY30" fmla="*/ 2596060 h 4412260"/>
              <a:gd name="connsiteX31" fmla="*/ 634018 w 3245151"/>
              <a:gd name="connsiteY31" fmla="*/ 2685395 h 4412260"/>
              <a:gd name="connsiteX32" fmla="*/ 634395 w 3245151"/>
              <a:gd name="connsiteY32" fmla="*/ 2685395 h 4412260"/>
              <a:gd name="connsiteX33" fmla="*/ 655271 w 3245151"/>
              <a:gd name="connsiteY33" fmla="*/ 2622730 h 4412260"/>
              <a:gd name="connsiteX34" fmla="*/ 1707863 w 3245151"/>
              <a:gd name="connsiteY34" fmla="*/ 2363133 h 4412260"/>
              <a:gd name="connsiteX35" fmla="*/ 2760454 w 3245151"/>
              <a:gd name="connsiteY35" fmla="*/ 2622730 h 4412260"/>
              <a:gd name="connsiteX36" fmla="*/ 2781331 w 3245151"/>
              <a:gd name="connsiteY36" fmla="*/ 2685395 h 4412260"/>
              <a:gd name="connsiteX37" fmla="*/ 2781706 w 3245151"/>
              <a:gd name="connsiteY37" fmla="*/ 2685395 h 4412260"/>
              <a:gd name="connsiteX38" fmla="*/ 2756104 w 3245151"/>
              <a:gd name="connsiteY38" fmla="*/ 2596060 h 4412260"/>
              <a:gd name="connsiteX39" fmla="*/ 3127049 w 3245151"/>
              <a:gd name="connsiteY39" fmla="*/ 3739987 h 4412260"/>
              <a:gd name="connsiteX40" fmla="*/ 3245151 w 3245151"/>
              <a:gd name="connsiteY40" fmla="*/ 4030101 h 4412260"/>
              <a:gd name="connsiteX41" fmla="*/ 64313 w 3245151"/>
              <a:gd name="connsiteY41" fmla="*/ 4270326 h 4412260"/>
              <a:gd name="connsiteX42" fmla="*/ 0 w 3245151"/>
              <a:gd name="connsiteY42" fmla="*/ 4412260 h 4412260"/>
              <a:gd name="connsiteX43" fmla="*/ 64313 w 3245151"/>
              <a:gd name="connsiteY43" fmla="*/ 4270326 h 4412260"/>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2471674 w 3074577"/>
              <a:gd name="connsiteY18" fmla="*/ 2128989 h 4030101"/>
              <a:gd name="connsiteX19" fmla="*/ 2457700 w 3074577"/>
              <a:gd name="connsiteY19" fmla="*/ 2071666 h 4030101"/>
              <a:gd name="connsiteX20" fmla="*/ 2446450 w 3074577"/>
              <a:gd name="connsiteY20" fmla="*/ 2014093 h 4030101"/>
              <a:gd name="connsiteX21" fmla="*/ 2471674 w 3074577"/>
              <a:gd name="connsiteY21" fmla="*/ 2128989 h 4030101"/>
              <a:gd name="connsiteX22" fmla="*/ 3074577 w 3074577"/>
              <a:gd name="connsiteY22" fmla="*/ 4030101 h 4030101"/>
              <a:gd name="connsiteX23" fmla="*/ 3071242 w 3074577"/>
              <a:gd name="connsiteY23" fmla="*/ 4030101 h 4030101"/>
              <a:gd name="connsiteX24" fmla="*/ 3042271 w 3074577"/>
              <a:gd name="connsiteY24" fmla="*/ 3961674 h 4030101"/>
              <a:gd name="connsiteX25" fmla="*/ 1537289 w 3074577"/>
              <a:gd name="connsiteY25" fmla="*/ 3669628 h 4030101"/>
              <a:gd name="connsiteX26" fmla="*/ 32307 w 3074577"/>
              <a:gd name="connsiteY26" fmla="*/ 3961674 h 4030101"/>
              <a:gd name="connsiteX27" fmla="*/ 3335 w 3074577"/>
              <a:gd name="connsiteY27" fmla="*/ 4030101 h 4030101"/>
              <a:gd name="connsiteX28" fmla="*/ 0 w 3074577"/>
              <a:gd name="connsiteY28" fmla="*/ 4030101 h 4030101"/>
              <a:gd name="connsiteX29" fmla="*/ 118101 w 3074577"/>
              <a:gd name="connsiteY29" fmla="*/ 3739987 h 4030101"/>
              <a:gd name="connsiteX30" fmla="*/ 489046 w 3074577"/>
              <a:gd name="connsiteY30" fmla="*/ 2596060 h 4030101"/>
              <a:gd name="connsiteX31" fmla="*/ 463444 w 3074577"/>
              <a:gd name="connsiteY31" fmla="*/ 2685395 h 4030101"/>
              <a:gd name="connsiteX32" fmla="*/ 463821 w 3074577"/>
              <a:gd name="connsiteY32" fmla="*/ 2685395 h 4030101"/>
              <a:gd name="connsiteX33" fmla="*/ 484697 w 3074577"/>
              <a:gd name="connsiteY33" fmla="*/ 2622730 h 4030101"/>
              <a:gd name="connsiteX34" fmla="*/ 1537289 w 3074577"/>
              <a:gd name="connsiteY34" fmla="*/ 2363133 h 4030101"/>
              <a:gd name="connsiteX35" fmla="*/ 2589880 w 3074577"/>
              <a:gd name="connsiteY35" fmla="*/ 2622730 h 4030101"/>
              <a:gd name="connsiteX36" fmla="*/ 2610757 w 3074577"/>
              <a:gd name="connsiteY36" fmla="*/ 2685395 h 4030101"/>
              <a:gd name="connsiteX37" fmla="*/ 2611132 w 3074577"/>
              <a:gd name="connsiteY37" fmla="*/ 2685395 h 4030101"/>
              <a:gd name="connsiteX38" fmla="*/ 2585530 w 3074577"/>
              <a:gd name="connsiteY38" fmla="*/ 2596060 h 4030101"/>
              <a:gd name="connsiteX39" fmla="*/ 2956475 w 3074577"/>
              <a:gd name="connsiteY39" fmla="*/ 3739987 h 4030101"/>
              <a:gd name="connsiteX40" fmla="*/ 3074577 w 3074577"/>
              <a:gd name="connsiteY40"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2446450 w 3074577"/>
              <a:gd name="connsiteY18" fmla="*/ 2014093 h 4030101"/>
              <a:gd name="connsiteX19" fmla="*/ 2457700 w 3074577"/>
              <a:gd name="connsiteY19" fmla="*/ 2071666 h 4030101"/>
              <a:gd name="connsiteX20" fmla="*/ 2446450 w 3074577"/>
              <a:gd name="connsiteY20" fmla="*/ 2014093 h 4030101"/>
              <a:gd name="connsiteX21" fmla="*/ 3074577 w 3074577"/>
              <a:gd name="connsiteY21" fmla="*/ 4030101 h 4030101"/>
              <a:gd name="connsiteX22" fmla="*/ 3071242 w 3074577"/>
              <a:gd name="connsiteY22" fmla="*/ 4030101 h 4030101"/>
              <a:gd name="connsiteX23" fmla="*/ 3042271 w 3074577"/>
              <a:gd name="connsiteY23" fmla="*/ 3961674 h 4030101"/>
              <a:gd name="connsiteX24" fmla="*/ 1537289 w 3074577"/>
              <a:gd name="connsiteY24" fmla="*/ 3669628 h 4030101"/>
              <a:gd name="connsiteX25" fmla="*/ 32307 w 3074577"/>
              <a:gd name="connsiteY25" fmla="*/ 3961674 h 4030101"/>
              <a:gd name="connsiteX26" fmla="*/ 3335 w 3074577"/>
              <a:gd name="connsiteY26" fmla="*/ 4030101 h 4030101"/>
              <a:gd name="connsiteX27" fmla="*/ 0 w 3074577"/>
              <a:gd name="connsiteY27" fmla="*/ 4030101 h 4030101"/>
              <a:gd name="connsiteX28" fmla="*/ 118101 w 3074577"/>
              <a:gd name="connsiteY28" fmla="*/ 3739987 h 4030101"/>
              <a:gd name="connsiteX29" fmla="*/ 489046 w 3074577"/>
              <a:gd name="connsiteY29" fmla="*/ 2596060 h 4030101"/>
              <a:gd name="connsiteX30" fmla="*/ 463444 w 3074577"/>
              <a:gd name="connsiteY30" fmla="*/ 2685395 h 4030101"/>
              <a:gd name="connsiteX31" fmla="*/ 463821 w 3074577"/>
              <a:gd name="connsiteY31" fmla="*/ 2685395 h 4030101"/>
              <a:gd name="connsiteX32" fmla="*/ 484697 w 3074577"/>
              <a:gd name="connsiteY32" fmla="*/ 2622730 h 4030101"/>
              <a:gd name="connsiteX33" fmla="*/ 1537289 w 3074577"/>
              <a:gd name="connsiteY33" fmla="*/ 2363133 h 4030101"/>
              <a:gd name="connsiteX34" fmla="*/ 2589880 w 3074577"/>
              <a:gd name="connsiteY34" fmla="*/ 2622730 h 4030101"/>
              <a:gd name="connsiteX35" fmla="*/ 2610757 w 3074577"/>
              <a:gd name="connsiteY35" fmla="*/ 2685395 h 4030101"/>
              <a:gd name="connsiteX36" fmla="*/ 2611132 w 3074577"/>
              <a:gd name="connsiteY36" fmla="*/ 2685395 h 4030101"/>
              <a:gd name="connsiteX37" fmla="*/ 2585530 w 3074577"/>
              <a:gd name="connsiteY37" fmla="*/ 2596060 h 4030101"/>
              <a:gd name="connsiteX38" fmla="*/ 2956475 w 3074577"/>
              <a:gd name="connsiteY38" fmla="*/ 3739987 h 4030101"/>
              <a:gd name="connsiteX39" fmla="*/ 3074577 w 3074577"/>
              <a:gd name="connsiteY39"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3074577 w 3074577"/>
              <a:gd name="connsiteY18" fmla="*/ 4030101 h 4030101"/>
              <a:gd name="connsiteX19" fmla="*/ 3071242 w 3074577"/>
              <a:gd name="connsiteY19" fmla="*/ 4030101 h 4030101"/>
              <a:gd name="connsiteX20" fmla="*/ 3042271 w 3074577"/>
              <a:gd name="connsiteY20" fmla="*/ 3961674 h 4030101"/>
              <a:gd name="connsiteX21" fmla="*/ 1537289 w 3074577"/>
              <a:gd name="connsiteY21" fmla="*/ 3669628 h 4030101"/>
              <a:gd name="connsiteX22" fmla="*/ 32307 w 3074577"/>
              <a:gd name="connsiteY22" fmla="*/ 3961674 h 4030101"/>
              <a:gd name="connsiteX23" fmla="*/ 3335 w 3074577"/>
              <a:gd name="connsiteY23" fmla="*/ 4030101 h 4030101"/>
              <a:gd name="connsiteX24" fmla="*/ 0 w 3074577"/>
              <a:gd name="connsiteY24" fmla="*/ 4030101 h 4030101"/>
              <a:gd name="connsiteX25" fmla="*/ 118101 w 3074577"/>
              <a:gd name="connsiteY25" fmla="*/ 3739987 h 4030101"/>
              <a:gd name="connsiteX26" fmla="*/ 489046 w 3074577"/>
              <a:gd name="connsiteY26" fmla="*/ 2596060 h 4030101"/>
              <a:gd name="connsiteX27" fmla="*/ 463444 w 3074577"/>
              <a:gd name="connsiteY27" fmla="*/ 2685395 h 4030101"/>
              <a:gd name="connsiteX28" fmla="*/ 463821 w 3074577"/>
              <a:gd name="connsiteY28" fmla="*/ 2685395 h 4030101"/>
              <a:gd name="connsiteX29" fmla="*/ 484697 w 3074577"/>
              <a:gd name="connsiteY29" fmla="*/ 2622730 h 4030101"/>
              <a:gd name="connsiteX30" fmla="*/ 1537289 w 3074577"/>
              <a:gd name="connsiteY30" fmla="*/ 2363133 h 4030101"/>
              <a:gd name="connsiteX31" fmla="*/ 2589880 w 3074577"/>
              <a:gd name="connsiteY31" fmla="*/ 2622730 h 4030101"/>
              <a:gd name="connsiteX32" fmla="*/ 2610757 w 3074577"/>
              <a:gd name="connsiteY32" fmla="*/ 2685395 h 4030101"/>
              <a:gd name="connsiteX33" fmla="*/ 2611132 w 3074577"/>
              <a:gd name="connsiteY33" fmla="*/ 2685395 h 4030101"/>
              <a:gd name="connsiteX34" fmla="*/ 2585530 w 3074577"/>
              <a:gd name="connsiteY34" fmla="*/ 2596060 h 4030101"/>
              <a:gd name="connsiteX35" fmla="*/ 2956475 w 3074577"/>
              <a:gd name="connsiteY35" fmla="*/ 3739987 h 4030101"/>
              <a:gd name="connsiteX36" fmla="*/ 3074577 w 3074577"/>
              <a:gd name="connsiteY36"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16876 w 3074577"/>
              <a:gd name="connsiteY14" fmla="*/ 2071666 h 4030101"/>
              <a:gd name="connsiteX15" fmla="*/ 628126 w 3074577"/>
              <a:gd name="connsiteY15" fmla="*/ 2014096 h 4030101"/>
              <a:gd name="connsiteX16" fmla="*/ 616876 w 3074577"/>
              <a:gd name="connsiteY16" fmla="*/ 2071666 h 4030101"/>
              <a:gd name="connsiteX17" fmla="*/ 3074577 w 3074577"/>
              <a:gd name="connsiteY17" fmla="*/ 4030101 h 4030101"/>
              <a:gd name="connsiteX18" fmla="*/ 3071242 w 3074577"/>
              <a:gd name="connsiteY18" fmla="*/ 4030101 h 4030101"/>
              <a:gd name="connsiteX19" fmla="*/ 3042271 w 3074577"/>
              <a:gd name="connsiteY19" fmla="*/ 3961674 h 4030101"/>
              <a:gd name="connsiteX20" fmla="*/ 1537289 w 3074577"/>
              <a:gd name="connsiteY20" fmla="*/ 3669628 h 4030101"/>
              <a:gd name="connsiteX21" fmla="*/ 32307 w 3074577"/>
              <a:gd name="connsiteY21" fmla="*/ 3961674 h 4030101"/>
              <a:gd name="connsiteX22" fmla="*/ 3335 w 3074577"/>
              <a:gd name="connsiteY22" fmla="*/ 4030101 h 4030101"/>
              <a:gd name="connsiteX23" fmla="*/ 0 w 3074577"/>
              <a:gd name="connsiteY23" fmla="*/ 4030101 h 4030101"/>
              <a:gd name="connsiteX24" fmla="*/ 118101 w 3074577"/>
              <a:gd name="connsiteY24" fmla="*/ 3739987 h 4030101"/>
              <a:gd name="connsiteX25" fmla="*/ 489046 w 3074577"/>
              <a:gd name="connsiteY25" fmla="*/ 2596060 h 4030101"/>
              <a:gd name="connsiteX26" fmla="*/ 463444 w 3074577"/>
              <a:gd name="connsiteY26" fmla="*/ 2685395 h 4030101"/>
              <a:gd name="connsiteX27" fmla="*/ 463821 w 3074577"/>
              <a:gd name="connsiteY27" fmla="*/ 2685395 h 4030101"/>
              <a:gd name="connsiteX28" fmla="*/ 484697 w 3074577"/>
              <a:gd name="connsiteY28" fmla="*/ 2622730 h 4030101"/>
              <a:gd name="connsiteX29" fmla="*/ 1537289 w 3074577"/>
              <a:gd name="connsiteY29" fmla="*/ 2363133 h 4030101"/>
              <a:gd name="connsiteX30" fmla="*/ 2589880 w 3074577"/>
              <a:gd name="connsiteY30" fmla="*/ 2622730 h 4030101"/>
              <a:gd name="connsiteX31" fmla="*/ 2610757 w 3074577"/>
              <a:gd name="connsiteY31" fmla="*/ 2685395 h 4030101"/>
              <a:gd name="connsiteX32" fmla="*/ 2611132 w 3074577"/>
              <a:gd name="connsiteY32" fmla="*/ 2685395 h 4030101"/>
              <a:gd name="connsiteX33" fmla="*/ 2585530 w 3074577"/>
              <a:gd name="connsiteY33" fmla="*/ 2596060 h 4030101"/>
              <a:gd name="connsiteX34" fmla="*/ 2956475 w 3074577"/>
              <a:gd name="connsiteY34" fmla="*/ 3739987 h 4030101"/>
              <a:gd name="connsiteX35" fmla="*/ 3074577 w 3074577"/>
              <a:gd name="connsiteY35"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3074577 w 3074577"/>
              <a:gd name="connsiteY14" fmla="*/ 4030101 h 4030101"/>
              <a:gd name="connsiteX15" fmla="*/ 3071242 w 3074577"/>
              <a:gd name="connsiteY15" fmla="*/ 4030101 h 4030101"/>
              <a:gd name="connsiteX16" fmla="*/ 3042271 w 3074577"/>
              <a:gd name="connsiteY16" fmla="*/ 3961674 h 4030101"/>
              <a:gd name="connsiteX17" fmla="*/ 1537289 w 3074577"/>
              <a:gd name="connsiteY17" fmla="*/ 3669628 h 4030101"/>
              <a:gd name="connsiteX18" fmla="*/ 32307 w 3074577"/>
              <a:gd name="connsiteY18" fmla="*/ 3961674 h 4030101"/>
              <a:gd name="connsiteX19" fmla="*/ 3335 w 3074577"/>
              <a:gd name="connsiteY19" fmla="*/ 4030101 h 4030101"/>
              <a:gd name="connsiteX20" fmla="*/ 0 w 3074577"/>
              <a:gd name="connsiteY20" fmla="*/ 4030101 h 4030101"/>
              <a:gd name="connsiteX21" fmla="*/ 118101 w 3074577"/>
              <a:gd name="connsiteY21" fmla="*/ 3739987 h 4030101"/>
              <a:gd name="connsiteX22" fmla="*/ 489046 w 3074577"/>
              <a:gd name="connsiteY22" fmla="*/ 2596060 h 4030101"/>
              <a:gd name="connsiteX23" fmla="*/ 463444 w 3074577"/>
              <a:gd name="connsiteY23" fmla="*/ 2685395 h 4030101"/>
              <a:gd name="connsiteX24" fmla="*/ 463821 w 3074577"/>
              <a:gd name="connsiteY24" fmla="*/ 2685395 h 4030101"/>
              <a:gd name="connsiteX25" fmla="*/ 484697 w 3074577"/>
              <a:gd name="connsiteY25" fmla="*/ 2622730 h 4030101"/>
              <a:gd name="connsiteX26" fmla="*/ 1537289 w 3074577"/>
              <a:gd name="connsiteY26" fmla="*/ 2363133 h 4030101"/>
              <a:gd name="connsiteX27" fmla="*/ 2589880 w 3074577"/>
              <a:gd name="connsiteY27" fmla="*/ 2622730 h 4030101"/>
              <a:gd name="connsiteX28" fmla="*/ 2610757 w 3074577"/>
              <a:gd name="connsiteY28" fmla="*/ 2685395 h 4030101"/>
              <a:gd name="connsiteX29" fmla="*/ 2611132 w 3074577"/>
              <a:gd name="connsiteY29" fmla="*/ 2685395 h 4030101"/>
              <a:gd name="connsiteX30" fmla="*/ 2585530 w 3074577"/>
              <a:gd name="connsiteY30" fmla="*/ 2596060 h 4030101"/>
              <a:gd name="connsiteX31" fmla="*/ 2956475 w 3074577"/>
              <a:gd name="connsiteY31" fmla="*/ 3739987 h 4030101"/>
              <a:gd name="connsiteX32" fmla="*/ 3074577 w 3074577"/>
              <a:gd name="connsiteY32"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67307 w 3074577"/>
              <a:gd name="connsiteY6" fmla="*/ 1233030 h 4030101"/>
              <a:gd name="connsiteX7" fmla="*/ 848597 w 3074577"/>
              <a:gd name="connsiteY7" fmla="*/ 32855 h 4030101"/>
              <a:gd name="connsiteX8" fmla="*/ 847275 w 3074577"/>
              <a:gd name="connsiteY8" fmla="*/ 0 h 4030101"/>
              <a:gd name="connsiteX9" fmla="*/ 2227301 w 3074577"/>
              <a:gd name="connsiteY9" fmla="*/ 0 h 4030101"/>
              <a:gd name="connsiteX10" fmla="*/ 2225979 w 3074577"/>
              <a:gd name="connsiteY10" fmla="*/ 32855 h 4030101"/>
              <a:gd name="connsiteX11" fmla="*/ 2307269 w 3074577"/>
              <a:gd name="connsiteY11" fmla="*/ 1233030 h 4030101"/>
              <a:gd name="connsiteX12" fmla="*/ 2323939 w 3074577"/>
              <a:gd name="connsiteY12" fmla="*/ 1340901 h 4030101"/>
              <a:gd name="connsiteX13" fmla="*/ 3074577 w 3074577"/>
              <a:gd name="connsiteY13" fmla="*/ 4030101 h 4030101"/>
              <a:gd name="connsiteX14" fmla="*/ 3071242 w 3074577"/>
              <a:gd name="connsiteY14" fmla="*/ 4030101 h 4030101"/>
              <a:gd name="connsiteX15" fmla="*/ 3042271 w 3074577"/>
              <a:gd name="connsiteY15" fmla="*/ 3961674 h 4030101"/>
              <a:gd name="connsiteX16" fmla="*/ 1537289 w 3074577"/>
              <a:gd name="connsiteY16" fmla="*/ 3669628 h 4030101"/>
              <a:gd name="connsiteX17" fmla="*/ 32307 w 3074577"/>
              <a:gd name="connsiteY17" fmla="*/ 3961674 h 4030101"/>
              <a:gd name="connsiteX18" fmla="*/ 3335 w 3074577"/>
              <a:gd name="connsiteY18" fmla="*/ 4030101 h 4030101"/>
              <a:gd name="connsiteX19" fmla="*/ 0 w 3074577"/>
              <a:gd name="connsiteY19" fmla="*/ 4030101 h 4030101"/>
              <a:gd name="connsiteX20" fmla="*/ 118101 w 3074577"/>
              <a:gd name="connsiteY20" fmla="*/ 3739987 h 4030101"/>
              <a:gd name="connsiteX21" fmla="*/ 489046 w 3074577"/>
              <a:gd name="connsiteY21" fmla="*/ 2596060 h 4030101"/>
              <a:gd name="connsiteX22" fmla="*/ 463444 w 3074577"/>
              <a:gd name="connsiteY22" fmla="*/ 2685395 h 4030101"/>
              <a:gd name="connsiteX23" fmla="*/ 463821 w 3074577"/>
              <a:gd name="connsiteY23" fmla="*/ 2685395 h 4030101"/>
              <a:gd name="connsiteX24" fmla="*/ 484697 w 3074577"/>
              <a:gd name="connsiteY24" fmla="*/ 2622730 h 4030101"/>
              <a:gd name="connsiteX25" fmla="*/ 1537289 w 3074577"/>
              <a:gd name="connsiteY25" fmla="*/ 2363133 h 4030101"/>
              <a:gd name="connsiteX26" fmla="*/ 2589880 w 3074577"/>
              <a:gd name="connsiteY26" fmla="*/ 2622730 h 4030101"/>
              <a:gd name="connsiteX27" fmla="*/ 2610757 w 3074577"/>
              <a:gd name="connsiteY27" fmla="*/ 2685395 h 4030101"/>
              <a:gd name="connsiteX28" fmla="*/ 2611132 w 3074577"/>
              <a:gd name="connsiteY28" fmla="*/ 2685395 h 4030101"/>
              <a:gd name="connsiteX29" fmla="*/ 2585530 w 3074577"/>
              <a:gd name="connsiteY29" fmla="*/ 2596060 h 4030101"/>
              <a:gd name="connsiteX30" fmla="*/ 2956475 w 3074577"/>
              <a:gd name="connsiteY30" fmla="*/ 3739987 h 4030101"/>
              <a:gd name="connsiteX31" fmla="*/ 3074577 w 3074577"/>
              <a:gd name="connsiteY31"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67307 w 3074577"/>
              <a:gd name="connsiteY5" fmla="*/ 1233030 h 4030101"/>
              <a:gd name="connsiteX6" fmla="*/ 848597 w 3074577"/>
              <a:gd name="connsiteY6" fmla="*/ 32855 h 4030101"/>
              <a:gd name="connsiteX7" fmla="*/ 847275 w 3074577"/>
              <a:gd name="connsiteY7" fmla="*/ 0 h 4030101"/>
              <a:gd name="connsiteX8" fmla="*/ 2227301 w 3074577"/>
              <a:gd name="connsiteY8" fmla="*/ 0 h 4030101"/>
              <a:gd name="connsiteX9" fmla="*/ 2225979 w 3074577"/>
              <a:gd name="connsiteY9" fmla="*/ 32855 h 4030101"/>
              <a:gd name="connsiteX10" fmla="*/ 2307269 w 3074577"/>
              <a:gd name="connsiteY10" fmla="*/ 1233030 h 4030101"/>
              <a:gd name="connsiteX11" fmla="*/ 2323939 w 3074577"/>
              <a:gd name="connsiteY11" fmla="*/ 1340901 h 4030101"/>
              <a:gd name="connsiteX12" fmla="*/ 3074577 w 3074577"/>
              <a:gd name="connsiteY12" fmla="*/ 4030101 h 4030101"/>
              <a:gd name="connsiteX13" fmla="*/ 3071242 w 3074577"/>
              <a:gd name="connsiteY13" fmla="*/ 4030101 h 4030101"/>
              <a:gd name="connsiteX14" fmla="*/ 3042271 w 3074577"/>
              <a:gd name="connsiteY14" fmla="*/ 3961674 h 4030101"/>
              <a:gd name="connsiteX15" fmla="*/ 1537289 w 3074577"/>
              <a:gd name="connsiteY15" fmla="*/ 3669628 h 4030101"/>
              <a:gd name="connsiteX16" fmla="*/ 32307 w 3074577"/>
              <a:gd name="connsiteY16" fmla="*/ 3961674 h 4030101"/>
              <a:gd name="connsiteX17" fmla="*/ 3335 w 3074577"/>
              <a:gd name="connsiteY17" fmla="*/ 4030101 h 4030101"/>
              <a:gd name="connsiteX18" fmla="*/ 0 w 3074577"/>
              <a:gd name="connsiteY18" fmla="*/ 4030101 h 4030101"/>
              <a:gd name="connsiteX19" fmla="*/ 118101 w 3074577"/>
              <a:gd name="connsiteY19" fmla="*/ 3739987 h 4030101"/>
              <a:gd name="connsiteX20" fmla="*/ 489046 w 3074577"/>
              <a:gd name="connsiteY20" fmla="*/ 2596060 h 4030101"/>
              <a:gd name="connsiteX21" fmla="*/ 463444 w 3074577"/>
              <a:gd name="connsiteY21" fmla="*/ 2685395 h 4030101"/>
              <a:gd name="connsiteX22" fmla="*/ 463821 w 3074577"/>
              <a:gd name="connsiteY22" fmla="*/ 2685395 h 4030101"/>
              <a:gd name="connsiteX23" fmla="*/ 484697 w 3074577"/>
              <a:gd name="connsiteY23" fmla="*/ 2622730 h 4030101"/>
              <a:gd name="connsiteX24" fmla="*/ 1537289 w 3074577"/>
              <a:gd name="connsiteY24" fmla="*/ 2363133 h 4030101"/>
              <a:gd name="connsiteX25" fmla="*/ 2589880 w 3074577"/>
              <a:gd name="connsiteY25" fmla="*/ 2622730 h 4030101"/>
              <a:gd name="connsiteX26" fmla="*/ 2610757 w 3074577"/>
              <a:gd name="connsiteY26" fmla="*/ 2685395 h 4030101"/>
              <a:gd name="connsiteX27" fmla="*/ 2611132 w 3074577"/>
              <a:gd name="connsiteY27" fmla="*/ 2685395 h 4030101"/>
              <a:gd name="connsiteX28" fmla="*/ 2585530 w 3074577"/>
              <a:gd name="connsiteY28" fmla="*/ 2596060 h 4030101"/>
              <a:gd name="connsiteX29" fmla="*/ 2956475 w 3074577"/>
              <a:gd name="connsiteY29" fmla="*/ 3739987 h 4030101"/>
              <a:gd name="connsiteX30" fmla="*/ 3074577 w 3074577"/>
              <a:gd name="connsiteY30"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848597 w 3074577"/>
              <a:gd name="connsiteY5" fmla="*/ 32855 h 4030101"/>
              <a:gd name="connsiteX6" fmla="*/ 847275 w 3074577"/>
              <a:gd name="connsiteY6" fmla="*/ 0 h 4030101"/>
              <a:gd name="connsiteX7" fmla="*/ 2227301 w 3074577"/>
              <a:gd name="connsiteY7" fmla="*/ 0 h 4030101"/>
              <a:gd name="connsiteX8" fmla="*/ 2225979 w 3074577"/>
              <a:gd name="connsiteY8" fmla="*/ 32855 h 4030101"/>
              <a:gd name="connsiteX9" fmla="*/ 2307269 w 3074577"/>
              <a:gd name="connsiteY9" fmla="*/ 1233030 h 4030101"/>
              <a:gd name="connsiteX10" fmla="*/ 2323939 w 3074577"/>
              <a:gd name="connsiteY10" fmla="*/ 1340901 h 4030101"/>
              <a:gd name="connsiteX11" fmla="*/ 3074577 w 3074577"/>
              <a:gd name="connsiteY11" fmla="*/ 4030101 h 4030101"/>
              <a:gd name="connsiteX12" fmla="*/ 3071242 w 3074577"/>
              <a:gd name="connsiteY12" fmla="*/ 4030101 h 4030101"/>
              <a:gd name="connsiteX13" fmla="*/ 3042271 w 3074577"/>
              <a:gd name="connsiteY13" fmla="*/ 3961674 h 4030101"/>
              <a:gd name="connsiteX14" fmla="*/ 1537289 w 3074577"/>
              <a:gd name="connsiteY14" fmla="*/ 3669628 h 4030101"/>
              <a:gd name="connsiteX15" fmla="*/ 32307 w 3074577"/>
              <a:gd name="connsiteY15" fmla="*/ 3961674 h 4030101"/>
              <a:gd name="connsiteX16" fmla="*/ 3335 w 3074577"/>
              <a:gd name="connsiteY16" fmla="*/ 4030101 h 4030101"/>
              <a:gd name="connsiteX17" fmla="*/ 0 w 3074577"/>
              <a:gd name="connsiteY17" fmla="*/ 4030101 h 4030101"/>
              <a:gd name="connsiteX18" fmla="*/ 118101 w 3074577"/>
              <a:gd name="connsiteY18" fmla="*/ 3739987 h 4030101"/>
              <a:gd name="connsiteX19" fmla="*/ 489046 w 3074577"/>
              <a:gd name="connsiteY19" fmla="*/ 2596060 h 4030101"/>
              <a:gd name="connsiteX20" fmla="*/ 463444 w 3074577"/>
              <a:gd name="connsiteY20" fmla="*/ 2685395 h 4030101"/>
              <a:gd name="connsiteX21" fmla="*/ 463821 w 3074577"/>
              <a:gd name="connsiteY21" fmla="*/ 2685395 h 4030101"/>
              <a:gd name="connsiteX22" fmla="*/ 484697 w 3074577"/>
              <a:gd name="connsiteY22" fmla="*/ 2622730 h 4030101"/>
              <a:gd name="connsiteX23" fmla="*/ 1537289 w 3074577"/>
              <a:gd name="connsiteY23" fmla="*/ 2363133 h 4030101"/>
              <a:gd name="connsiteX24" fmla="*/ 2589880 w 3074577"/>
              <a:gd name="connsiteY24" fmla="*/ 2622730 h 4030101"/>
              <a:gd name="connsiteX25" fmla="*/ 2610757 w 3074577"/>
              <a:gd name="connsiteY25" fmla="*/ 2685395 h 4030101"/>
              <a:gd name="connsiteX26" fmla="*/ 2611132 w 3074577"/>
              <a:gd name="connsiteY26" fmla="*/ 2685395 h 4030101"/>
              <a:gd name="connsiteX27" fmla="*/ 2585530 w 3074577"/>
              <a:gd name="connsiteY27" fmla="*/ 2596060 h 4030101"/>
              <a:gd name="connsiteX28" fmla="*/ 2956475 w 3074577"/>
              <a:gd name="connsiteY28" fmla="*/ 3739987 h 4030101"/>
              <a:gd name="connsiteX29" fmla="*/ 3074577 w 3074577"/>
              <a:gd name="connsiteY29"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848597 w 3074577"/>
              <a:gd name="connsiteY4" fmla="*/ 32855 h 4030101"/>
              <a:gd name="connsiteX5" fmla="*/ 847275 w 3074577"/>
              <a:gd name="connsiteY5" fmla="*/ 0 h 4030101"/>
              <a:gd name="connsiteX6" fmla="*/ 2227301 w 3074577"/>
              <a:gd name="connsiteY6" fmla="*/ 0 h 4030101"/>
              <a:gd name="connsiteX7" fmla="*/ 2225979 w 3074577"/>
              <a:gd name="connsiteY7" fmla="*/ 32855 h 4030101"/>
              <a:gd name="connsiteX8" fmla="*/ 2307269 w 3074577"/>
              <a:gd name="connsiteY8" fmla="*/ 1233030 h 4030101"/>
              <a:gd name="connsiteX9" fmla="*/ 2323939 w 3074577"/>
              <a:gd name="connsiteY9" fmla="*/ 1340901 h 4030101"/>
              <a:gd name="connsiteX10" fmla="*/ 3074577 w 3074577"/>
              <a:gd name="connsiteY10" fmla="*/ 4030101 h 4030101"/>
              <a:gd name="connsiteX11" fmla="*/ 3071242 w 3074577"/>
              <a:gd name="connsiteY11" fmla="*/ 4030101 h 4030101"/>
              <a:gd name="connsiteX12" fmla="*/ 3042271 w 3074577"/>
              <a:gd name="connsiteY12" fmla="*/ 3961674 h 4030101"/>
              <a:gd name="connsiteX13" fmla="*/ 1537289 w 3074577"/>
              <a:gd name="connsiteY13" fmla="*/ 3669628 h 4030101"/>
              <a:gd name="connsiteX14" fmla="*/ 32307 w 3074577"/>
              <a:gd name="connsiteY14" fmla="*/ 3961674 h 4030101"/>
              <a:gd name="connsiteX15" fmla="*/ 3335 w 3074577"/>
              <a:gd name="connsiteY15" fmla="*/ 4030101 h 4030101"/>
              <a:gd name="connsiteX16" fmla="*/ 0 w 3074577"/>
              <a:gd name="connsiteY16" fmla="*/ 4030101 h 4030101"/>
              <a:gd name="connsiteX17" fmla="*/ 118101 w 3074577"/>
              <a:gd name="connsiteY17" fmla="*/ 3739987 h 4030101"/>
              <a:gd name="connsiteX18" fmla="*/ 489046 w 3074577"/>
              <a:gd name="connsiteY18" fmla="*/ 2596060 h 4030101"/>
              <a:gd name="connsiteX19" fmla="*/ 463444 w 3074577"/>
              <a:gd name="connsiteY19" fmla="*/ 2685395 h 4030101"/>
              <a:gd name="connsiteX20" fmla="*/ 463821 w 3074577"/>
              <a:gd name="connsiteY20" fmla="*/ 2685395 h 4030101"/>
              <a:gd name="connsiteX21" fmla="*/ 484697 w 3074577"/>
              <a:gd name="connsiteY21" fmla="*/ 2622730 h 4030101"/>
              <a:gd name="connsiteX22" fmla="*/ 1537289 w 3074577"/>
              <a:gd name="connsiteY22" fmla="*/ 2363133 h 4030101"/>
              <a:gd name="connsiteX23" fmla="*/ 2589880 w 3074577"/>
              <a:gd name="connsiteY23" fmla="*/ 2622730 h 4030101"/>
              <a:gd name="connsiteX24" fmla="*/ 2610757 w 3074577"/>
              <a:gd name="connsiteY24" fmla="*/ 2685395 h 4030101"/>
              <a:gd name="connsiteX25" fmla="*/ 2611132 w 3074577"/>
              <a:gd name="connsiteY25" fmla="*/ 2685395 h 4030101"/>
              <a:gd name="connsiteX26" fmla="*/ 2585530 w 3074577"/>
              <a:gd name="connsiteY26" fmla="*/ 2596060 h 4030101"/>
              <a:gd name="connsiteX27" fmla="*/ 2956475 w 3074577"/>
              <a:gd name="connsiteY27" fmla="*/ 3739987 h 4030101"/>
              <a:gd name="connsiteX28" fmla="*/ 3074577 w 3074577"/>
              <a:gd name="connsiteY28" fmla="*/ 4030101 h 4030101"/>
              <a:gd name="connsiteX0" fmla="*/ 2323939 w 3074577"/>
              <a:gd name="connsiteY0" fmla="*/ 1399107 h 4088307"/>
              <a:gd name="connsiteX1" fmla="*/ 2322299 w 3074577"/>
              <a:gd name="connsiteY1" fmla="*/ 1399107 h 4088307"/>
              <a:gd name="connsiteX2" fmla="*/ 2307696 w 3074577"/>
              <a:gd name="connsiteY2" fmla="*/ 1354192 h 4088307"/>
              <a:gd name="connsiteX3" fmla="*/ 1537289 w 3074577"/>
              <a:gd name="connsiteY3" fmla="*/ 1159494 h 4088307"/>
              <a:gd name="connsiteX4" fmla="*/ 848597 w 3074577"/>
              <a:gd name="connsiteY4" fmla="*/ 91061 h 4088307"/>
              <a:gd name="connsiteX5" fmla="*/ 2227301 w 3074577"/>
              <a:gd name="connsiteY5" fmla="*/ 58206 h 4088307"/>
              <a:gd name="connsiteX6" fmla="*/ 2225979 w 3074577"/>
              <a:gd name="connsiteY6" fmla="*/ 91061 h 4088307"/>
              <a:gd name="connsiteX7" fmla="*/ 2307269 w 3074577"/>
              <a:gd name="connsiteY7" fmla="*/ 1291236 h 4088307"/>
              <a:gd name="connsiteX8" fmla="*/ 2323939 w 3074577"/>
              <a:gd name="connsiteY8" fmla="*/ 1399107 h 4088307"/>
              <a:gd name="connsiteX9" fmla="*/ 3074577 w 3074577"/>
              <a:gd name="connsiteY9" fmla="*/ 4088307 h 4088307"/>
              <a:gd name="connsiteX10" fmla="*/ 3071242 w 3074577"/>
              <a:gd name="connsiteY10" fmla="*/ 4088307 h 4088307"/>
              <a:gd name="connsiteX11" fmla="*/ 3042271 w 3074577"/>
              <a:gd name="connsiteY11" fmla="*/ 4019880 h 4088307"/>
              <a:gd name="connsiteX12" fmla="*/ 1537289 w 3074577"/>
              <a:gd name="connsiteY12" fmla="*/ 3727834 h 4088307"/>
              <a:gd name="connsiteX13" fmla="*/ 32307 w 3074577"/>
              <a:gd name="connsiteY13" fmla="*/ 4019880 h 4088307"/>
              <a:gd name="connsiteX14" fmla="*/ 3335 w 3074577"/>
              <a:gd name="connsiteY14" fmla="*/ 4088307 h 4088307"/>
              <a:gd name="connsiteX15" fmla="*/ 0 w 3074577"/>
              <a:gd name="connsiteY15" fmla="*/ 4088307 h 4088307"/>
              <a:gd name="connsiteX16" fmla="*/ 118101 w 3074577"/>
              <a:gd name="connsiteY16" fmla="*/ 3798193 h 4088307"/>
              <a:gd name="connsiteX17" fmla="*/ 489046 w 3074577"/>
              <a:gd name="connsiteY17" fmla="*/ 2654266 h 4088307"/>
              <a:gd name="connsiteX18" fmla="*/ 463444 w 3074577"/>
              <a:gd name="connsiteY18" fmla="*/ 2743601 h 4088307"/>
              <a:gd name="connsiteX19" fmla="*/ 463821 w 3074577"/>
              <a:gd name="connsiteY19" fmla="*/ 2743601 h 4088307"/>
              <a:gd name="connsiteX20" fmla="*/ 484697 w 3074577"/>
              <a:gd name="connsiteY20" fmla="*/ 2680936 h 4088307"/>
              <a:gd name="connsiteX21" fmla="*/ 1537289 w 3074577"/>
              <a:gd name="connsiteY21" fmla="*/ 2421339 h 4088307"/>
              <a:gd name="connsiteX22" fmla="*/ 2589880 w 3074577"/>
              <a:gd name="connsiteY22" fmla="*/ 2680936 h 4088307"/>
              <a:gd name="connsiteX23" fmla="*/ 2610757 w 3074577"/>
              <a:gd name="connsiteY23" fmla="*/ 2743601 h 4088307"/>
              <a:gd name="connsiteX24" fmla="*/ 2611132 w 3074577"/>
              <a:gd name="connsiteY24" fmla="*/ 2743601 h 4088307"/>
              <a:gd name="connsiteX25" fmla="*/ 2585530 w 3074577"/>
              <a:gd name="connsiteY25" fmla="*/ 2654266 h 4088307"/>
              <a:gd name="connsiteX26" fmla="*/ 2956475 w 3074577"/>
              <a:gd name="connsiteY26" fmla="*/ 3798193 h 4088307"/>
              <a:gd name="connsiteX27" fmla="*/ 3074577 w 3074577"/>
              <a:gd name="connsiteY27" fmla="*/ 4088307 h 4088307"/>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2227301 w 3074577"/>
              <a:gd name="connsiteY4" fmla="*/ 0 h 4030101"/>
              <a:gd name="connsiteX5" fmla="*/ 2225979 w 3074577"/>
              <a:gd name="connsiteY5" fmla="*/ 32855 h 4030101"/>
              <a:gd name="connsiteX6" fmla="*/ 2307269 w 3074577"/>
              <a:gd name="connsiteY6" fmla="*/ 1233030 h 4030101"/>
              <a:gd name="connsiteX7" fmla="*/ 2323939 w 3074577"/>
              <a:gd name="connsiteY7" fmla="*/ 1340901 h 4030101"/>
              <a:gd name="connsiteX8" fmla="*/ 3074577 w 3074577"/>
              <a:gd name="connsiteY8" fmla="*/ 4030101 h 4030101"/>
              <a:gd name="connsiteX9" fmla="*/ 3071242 w 3074577"/>
              <a:gd name="connsiteY9" fmla="*/ 4030101 h 4030101"/>
              <a:gd name="connsiteX10" fmla="*/ 3042271 w 3074577"/>
              <a:gd name="connsiteY10" fmla="*/ 3961674 h 4030101"/>
              <a:gd name="connsiteX11" fmla="*/ 1537289 w 3074577"/>
              <a:gd name="connsiteY11" fmla="*/ 3669628 h 4030101"/>
              <a:gd name="connsiteX12" fmla="*/ 32307 w 3074577"/>
              <a:gd name="connsiteY12" fmla="*/ 3961674 h 4030101"/>
              <a:gd name="connsiteX13" fmla="*/ 3335 w 3074577"/>
              <a:gd name="connsiteY13" fmla="*/ 4030101 h 4030101"/>
              <a:gd name="connsiteX14" fmla="*/ 0 w 3074577"/>
              <a:gd name="connsiteY14" fmla="*/ 4030101 h 4030101"/>
              <a:gd name="connsiteX15" fmla="*/ 118101 w 3074577"/>
              <a:gd name="connsiteY15" fmla="*/ 3739987 h 4030101"/>
              <a:gd name="connsiteX16" fmla="*/ 489046 w 3074577"/>
              <a:gd name="connsiteY16" fmla="*/ 2596060 h 4030101"/>
              <a:gd name="connsiteX17" fmla="*/ 463444 w 3074577"/>
              <a:gd name="connsiteY17" fmla="*/ 2685395 h 4030101"/>
              <a:gd name="connsiteX18" fmla="*/ 463821 w 3074577"/>
              <a:gd name="connsiteY18" fmla="*/ 2685395 h 4030101"/>
              <a:gd name="connsiteX19" fmla="*/ 484697 w 3074577"/>
              <a:gd name="connsiteY19" fmla="*/ 2622730 h 4030101"/>
              <a:gd name="connsiteX20" fmla="*/ 1537289 w 3074577"/>
              <a:gd name="connsiteY20" fmla="*/ 2363133 h 4030101"/>
              <a:gd name="connsiteX21" fmla="*/ 2589880 w 3074577"/>
              <a:gd name="connsiteY21" fmla="*/ 2622730 h 4030101"/>
              <a:gd name="connsiteX22" fmla="*/ 2610757 w 3074577"/>
              <a:gd name="connsiteY22" fmla="*/ 2685395 h 4030101"/>
              <a:gd name="connsiteX23" fmla="*/ 2611132 w 3074577"/>
              <a:gd name="connsiteY23" fmla="*/ 2685395 h 4030101"/>
              <a:gd name="connsiteX24" fmla="*/ 2585530 w 3074577"/>
              <a:gd name="connsiteY24" fmla="*/ 2596060 h 4030101"/>
              <a:gd name="connsiteX25" fmla="*/ 2956475 w 3074577"/>
              <a:gd name="connsiteY25" fmla="*/ 3739987 h 4030101"/>
              <a:gd name="connsiteX26" fmla="*/ 3074577 w 3074577"/>
              <a:gd name="connsiteY26"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2227301 w 3074577"/>
              <a:gd name="connsiteY4" fmla="*/ 0 h 4030101"/>
              <a:gd name="connsiteX5" fmla="*/ 2307269 w 3074577"/>
              <a:gd name="connsiteY5" fmla="*/ 1233030 h 4030101"/>
              <a:gd name="connsiteX6" fmla="*/ 2323939 w 3074577"/>
              <a:gd name="connsiteY6" fmla="*/ 1340901 h 4030101"/>
              <a:gd name="connsiteX7" fmla="*/ 3074577 w 3074577"/>
              <a:gd name="connsiteY7" fmla="*/ 4030101 h 4030101"/>
              <a:gd name="connsiteX8" fmla="*/ 3071242 w 3074577"/>
              <a:gd name="connsiteY8" fmla="*/ 4030101 h 4030101"/>
              <a:gd name="connsiteX9" fmla="*/ 3042271 w 3074577"/>
              <a:gd name="connsiteY9" fmla="*/ 3961674 h 4030101"/>
              <a:gd name="connsiteX10" fmla="*/ 1537289 w 3074577"/>
              <a:gd name="connsiteY10" fmla="*/ 3669628 h 4030101"/>
              <a:gd name="connsiteX11" fmla="*/ 32307 w 3074577"/>
              <a:gd name="connsiteY11" fmla="*/ 3961674 h 4030101"/>
              <a:gd name="connsiteX12" fmla="*/ 3335 w 3074577"/>
              <a:gd name="connsiteY12" fmla="*/ 4030101 h 4030101"/>
              <a:gd name="connsiteX13" fmla="*/ 0 w 3074577"/>
              <a:gd name="connsiteY13" fmla="*/ 4030101 h 4030101"/>
              <a:gd name="connsiteX14" fmla="*/ 118101 w 3074577"/>
              <a:gd name="connsiteY14" fmla="*/ 3739987 h 4030101"/>
              <a:gd name="connsiteX15" fmla="*/ 489046 w 3074577"/>
              <a:gd name="connsiteY15" fmla="*/ 2596060 h 4030101"/>
              <a:gd name="connsiteX16" fmla="*/ 463444 w 3074577"/>
              <a:gd name="connsiteY16" fmla="*/ 2685395 h 4030101"/>
              <a:gd name="connsiteX17" fmla="*/ 463821 w 3074577"/>
              <a:gd name="connsiteY17" fmla="*/ 2685395 h 4030101"/>
              <a:gd name="connsiteX18" fmla="*/ 484697 w 3074577"/>
              <a:gd name="connsiteY18" fmla="*/ 2622730 h 4030101"/>
              <a:gd name="connsiteX19" fmla="*/ 1537289 w 3074577"/>
              <a:gd name="connsiteY19" fmla="*/ 2363133 h 4030101"/>
              <a:gd name="connsiteX20" fmla="*/ 2589880 w 3074577"/>
              <a:gd name="connsiteY20" fmla="*/ 2622730 h 4030101"/>
              <a:gd name="connsiteX21" fmla="*/ 2610757 w 3074577"/>
              <a:gd name="connsiteY21" fmla="*/ 2685395 h 4030101"/>
              <a:gd name="connsiteX22" fmla="*/ 2611132 w 3074577"/>
              <a:gd name="connsiteY22" fmla="*/ 2685395 h 4030101"/>
              <a:gd name="connsiteX23" fmla="*/ 2585530 w 3074577"/>
              <a:gd name="connsiteY23" fmla="*/ 2596060 h 4030101"/>
              <a:gd name="connsiteX24" fmla="*/ 2956475 w 3074577"/>
              <a:gd name="connsiteY24" fmla="*/ 3739987 h 4030101"/>
              <a:gd name="connsiteX25" fmla="*/ 3074577 w 3074577"/>
              <a:gd name="connsiteY25" fmla="*/ 4030101 h 4030101"/>
              <a:gd name="connsiteX0" fmla="*/ 2323939 w 3074577"/>
              <a:gd name="connsiteY0" fmla="*/ 240364 h 2929564"/>
              <a:gd name="connsiteX1" fmla="*/ 2322299 w 3074577"/>
              <a:gd name="connsiteY1" fmla="*/ 240364 h 2929564"/>
              <a:gd name="connsiteX2" fmla="*/ 2307696 w 3074577"/>
              <a:gd name="connsiteY2" fmla="*/ 195449 h 2929564"/>
              <a:gd name="connsiteX3" fmla="*/ 1537289 w 3074577"/>
              <a:gd name="connsiteY3" fmla="*/ 751 h 2929564"/>
              <a:gd name="connsiteX4" fmla="*/ 2307269 w 3074577"/>
              <a:gd name="connsiteY4" fmla="*/ 132493 h 2929564"/>
              <a:gd name="connsiteX5" fmla="*/ 2323939 w 3074577"/>
              <a:gd name="connsiteY5" fmla="*/ 240364 h 2929564"/>
              <a:gd name="connsiteX6" fmla="*/ 3074577 w 3074577"/>
              <a:gd name="connsiteY6" fmla="*/ 2929564 h 2929564"/>
              <a:gd name="connsiteX7" fmla="*/ 3071242 w 3074577"/>
              <a:gd name="connsiteY7" fmla="*/ 2929564 h 2929564"/>
              <a:gd name="connsiteX8" fmla="*/ 3042271 w 3074577"/>
              <a:gd name="connsiteY8" fmla="*/ 2861137 h 2929564"/>
              <a:gd name="connsiteX9" fmla="*/ 1537289 w 3074577"/>
              <a:gd name="connsiteY9" fmla="*/ 2569091 h 2929564"/>
              <a:gd name="connsiteX10" fmla="*/ 32307 w 3074577"/>
              <a:gd name="connsiteY10" fmla="*/ 2861137 h 2929564"/>
              <a:gd name="connsiteX11" fmla="*/ 3335 w 3074577"/>
              <a:gd name="connsiteY11" fmla="*/ 2929564 h 2929564"/>
              <a:gd name="connsiteX12" fmla="*/ 0 w 3074577"/>
              <a:gd name="connsiteY12" fmla="*/ 2929564 h 2929564"/>
              <a:gd name="connsiteX13" fmla="*/ 118101 w 3074577"/>
              <a:gd name="connsiteY13" fmla="*/ 2639450 h 2929564"/>
              <a:gd name="connsiteX14" fmla="*/ 489046 w 3074577"/>
              <a:gd name="connsiteY14" fmla="*/ 1495523 h 2929564"/>
              <a:gd name="connsiteX15" fmla="*/ 463444 w 3074577"/>
              <a:gd name="connsiteY15" fmla="*/ 1584858 h 2929564"/>
              <a:gd name="connsiteX16" fmla="*/ 463821 w 3074577"/>
              <a:gd name="connsiteY16" fmla="*/ 1584858 h 2929564"/>
              <a:gd name="connsiteX17" fmla="*/ 484697 w 3074577"/>
              <a:gd name="connsiteY17" fmla="*/ 1522193 h 2929564"/>
              <a:gd name="connsiteX18" fmla="*/ 1537289 w 3074577"/>
              <a:gd name="connsiteY18" fmla="*/ 1262596 h 2929564"/>
              <a:gd name="connsiteX19" fmla="*/ 2589880 w 3074577"/>
              <a:gd name="connsiteY19" fmla="*/ 1522193 h 2929564"/>
              <a:gd name="connsiteX20" fmla="*/ 2610757 w 3074577"/>
              <a:gd name="connsiteY20" fmla="*/ 1584858 h 2929564"/>
              <a:gd name="connsiteX21" fmla="*/ 2611132 w 3074577"/>
              <a:gd name="connsiteY21" fmla="*/ 1584858 h 2929564"/>
              <a:gd name="connsiteX22" fmla="*/ 2585530 w 3074577"/>
              <a:gd name="connsiteY22" fmla="*/ 1495523 h 2929564"/>
              <a:gd name="connsiteX23" fmla="*/ 2956475 w 3074577"/>
              <a:gd name="connsiteY23" fmla="*/ 2639450 h 2929564"/>
              <a:gd name="connsiteX24" fmla="*/ 3074577 w 3074577"/>
              <a:gd name="connsiteY24" fmla="*/ 2929564 h 2929564"/>
              <a:gd name="connsiteX0" fmla="*/ 2323939 w 3074577"/>
              <a:gd name="connsiteY0" fmla="*/ 108597 h 2797797"/>
              <a:gd name="connsiteX1" fmla="*/ 2322299 w 3074577"/>
              <a:gd name="connsiteY1" fmla="*/ 108597 h 2797797"/>
              <a:gd name="connsiteX2" fmla="*/ 2307696 w 3074577"/>
              <a:gd name="connsiteY2" fmla="*/ 63682 h 2797797"/>
              <a:gd name="connsiteX3" fmla="*/ 2307269 w 3074577"/>
              <a:gd name="connsiteY3" fmla="*/ 726 h 2797797"/>
              <a:gd name="connsiteX4" fmla="*/ 2323939 w 3074577"/>
              <a:gd name="connsiteY4" fmla="*/ 108597 h 2797797"/>
              <a:gd name="connsiteX5" fmla="*/ 3074577 w 3074577"/>
              <a:gd name="connsiteY5" fmla="*/ 2797797 h 2797797"/>
              <a:gd name="connsiteX6" fmla="*/ 3071242 w 3074577"/>
              <a:gd name="connsiteY6" fmla="*/ 2797797 h 2797797"/>
              <a:gd name="connsiteX7" fmla="*/ 3042271 w 3074577"/>
              <a:gd name="connsiteY7" fmla="*/ 2729370 h 2797797"/>
              <a:gd name="connsiteX8" fmla="*/ 1537289 w 3074577"/>
              <a:gd name="connsiteY8" fmla="*/ 2437324 h 2797797"/>
              <a:gd name="connsiteX9" fmla="*/ 32307 w 3074577"/>
              <a:gd name="connsiteY9" fmla="*/ 2729370 h 2797797"/>
              <a:gd name="connsiteX10" fmla="*/ 3335 w 3074577"/>
              <a:gd name="connsiteY10" fmla="*/ 2797797 h 2797797"/>
              <a:gd name="connsiteX11" fmla="*/ 0 w 3074577"/>
              <a:gd name="connsiteY11" fmla="*/ 2797797 h 2797797"/>
              <a:gd name="connsiteX12" fmla="*/ 118101 w 3074577"/>
              <a:gd name="connsiteY12" fmla="*/ 2507683 h 2797797"/>
              <a:gd name="connsiteX13" fmla="*/ 489046 w 3074577"/>
              <a:gd name="connsiteY13" fmla="*/ 1363756 h 2797797"/>
              <a:gd name="connsiteX14" fmla="*/ 463444 w 3074577"/>
              <a:gd name="connsiteY14" fmla="*/ 1453091 h 2797797"/>
              <a:gd name="connsiteX15" fmla="*/ 463821 w 3074577"/>
              <a:gd name="connsiteY15" fmla="*/ 1453091 h 2797797"/>
              <a:gd name="connsiteX16" fmla="*/ 484697 w 3074577"/>
              <a:gd name="connsiteY16" fmla="*/ 1390426 h 2797797"/>
              <a:gd name="connsiteX17" fmla="*/ 1537289 w 3074577"/>
              <a:gd name="connsiteY17" fmla="*/ 1130829 h 2797797"/>
              <a:gd name="connsiteX18" fmla="*/ 2589880 w 3074577"/>
              <a:gd name="connsiteY18" fmla="*/ 1390426 h 2797797"/>
              <a:gd name="connsiteX19" fmla="*/ 2610757 w 3074577"/>
              <a:gd name="connsiteY19" fmla="*/ 1453091 h 2797797"/>
              <a:gd name="connsiteX20" fmla="*/ 2611132 w 3074577"/>
              <a:gd name="connsiteY20" fmla="*/ 1453091 h 2797797"/>
              <a:gd name="connsiteX21" fmla="*/ 2585530 w 3074577"/>
              <a:gd name="connsiteY21" fmla="*/ 1363756 h 2797797"/>
              <a:gd name="connsiteX22" fmla="*/ 2956475 w 3074577"/>
              <a:gd name="connsiteY22" fmla="*/ 2507683 h 2797797"/>
              <a:gd name="connsiteX23" fmla="*/ 3074577 w 3074577"/>
              <a:gd name="connsiteY23" fmla="*/ 2797797 h 2797797"/>
              <a:gd name="connsiteX0" fmla="*/ 2307269 w 3074577"/>
              <a:gd name="connsiteY0" fmla="*/ 726 h 2797797"/>
              <a:gd name="connsiteX1" fmla="*/ 2322299 w 3074577"/>
              <a:gd name="connsiteY1" fmla="*/ 108597 h 2797797"/>
              <a:gd name="connsiteX2" fmla="*/ 2307696 w 3074577"/>
              <a:gd name="connsiteY2" fmla="*/ 63682 h 2797797"/>
              <a:gd name="connsiteX3" fmla="*/ 2307269 w 3074577"/>
              <a:gd name="connsiteY3" fmla="*/ 726 h 2797797"/>
              <a:gd name="connsiteX4" fmla="*/ 3074577 w 3074577"/>
              <a:gd name="connsiteY4" fmla="*/ 2797797 h 2797797"/>
              <a:gd name="connsiteX5" fmla="*/ 3071242 w 3074577"/>
              <a:gd name="connsiteY5" fmla="*/ 2797797 h 2797797"/>
              <a:gd name="connsiteX6" fmla="*/ 3042271 w 3074577"/>
              <a:gd name="connsiteY6" fmla="*/ 2729370 h 2797797"/>
              <a:gd name="connsiteX7" fmla="*/ 1537289 w 3074577"/>
              <a:gd name="connsiteY7" fmla="*/ 2437324 h 2797797"/>
              <a:gd name="connsiteX8" fmla="*/ 32307 w 3074577"/>
              <a:gd name="connsiteY8" fmla="*/ 2729370 h 2797797"/>
              <a:gd name="connsiteX9" fmla="*/ 3335 w 3074577"/>
              <a:gd name="connsiteY9" fmla="*/ 2797797 h 2797797"/>
              <a:gd name="connsiteX10" fmla="*/ 0 w 3074577"/>
              <a:gd name="connsiteY10" fmla="*/ 2797797 h 2797797"/>
              <a:gd name="connsiteX11" fmla="*/ 118101 w 3074577"/>
              <a:gd name="connsiteY11" fmla="*/ 2507683 h 2797797"/>
              <a:gd name="connsiteX12" fmla="*/ 489046 w 3074577"/>
              <a:gd name="connsiteY12" fmla="*/ 1363756 h 2797797"/>
              <a:gd name="connsiteX13" fmla="*/ 463444 w 3074577"/>
              <a:gd name="connsiteY13" fmla="*/ 1453091 h 2797797"/>
              <a:gd name="connsiteX14" fmla="*/ 463821 w 3074577"/>
              <a:gd name="connsiteY14" fmla="*/ 1453091 h 2797797"/>
              <a:gd name="connsiteX15" fmla="*/ 484697 w 3074577"/>
              <a:gd name="connsiteY15" fmla="*/ 1390426 h 2797797"/>
              <a:gd name="connsiteX16" fmla="*/ 1537289 w 3074577"/>
              <a:gd name="connsiteY16" fmla="*/ 1130829 h 2797797"/>
              <a:gd name="connsiteX17" fmla="*/ 2589880 w 3074577"/>
              <a:gd name="connsiteY17" fmla="*/ 1390426 h 2797797"/>
              <a:gd name="connsiteX18" fmla="*/ 2610757 w 3074577"/>
              <a:gd name="connsiteY18" fmla="*/ 1453091 h 2797797"/>
              <a:gd name="connsiteX19" fmla="*/ 2611132 w 3074577"/>
              <a:gd name="connsiteY19" fmla="*/ 1453091 h 2797797"/>
              <a:gd name="connsiteX20" fmla="*/ 2585530 w 3074577"/>
              <a:gd name="connsiteY20" fmla="*/ 1363756 h 2797797"/>
              <a:gd name="connsiteX21" fmla="*/ 2956475 w 3074577"/>
              <a:gd name="connsiteY21" fmla="*/ 2507683 h 2797797"/>
              <a:gd name="connsiteX22" fmla="*/ 3074577 w 3074577"/>
              <a:gd name="connsiteY22" fmla="*/ 2797797 h 2797797"/>
              <a:gd name="connsiteX0" fmla="*/ 2307269 w 3074577"/>
              <a:gd name="connsiteY0" fmla="*/ 0 h 2797071"/>
              <a:gd name="connsiteX1" fmla="*/ 2322299 w 3074577"/>
              <a:gd name="connsiteY1" fmla="*/ 107871 h 2797071"/>
              <a:gd name="connsiteX2" fmla="*/ 2307269 w 3074577"/>
              <a:gd name="connsiteY2" fmla="*/ 0 h 2797071"/>
              <a:gd name="connsiteX3" fmla="*/ 3074577 w 3074577"/>
              <a:gd name="connsiteY3" fmla="*/ 2797071 h 2797071"/>
              <a:gd name="connsiteX4" fmla="*/ 3071242 w 3074577"/>
              <a:gd name="connsiteY4" fmla="*/ 2797071 h 2797071"/>
              <a:gd name="connsiteX5" fmla="*/ 3042271 w 3074577"/>
              <a:gd name="connsiteY5" fmla="*/ 2728644 h 2797071"/>
              <a:gd name="connsiteX6" fmla="*/ 1537289 w 3074577"/>
              <a:gd name="connsiteY6" fmla="*/ 2436598 h 2797071"/>
              <a:gd name="connsiteX7" fmla="*/ 32307 w 3074577"/>
              <a:gd name="connsiteY7" fmla="*/ 2728644 h 2797071"/>
              <a:gd name="connsiteX8" fmla="*/ 3335 w 3074577"/>
              <a:gd name="connsiteY8" fmla="*/ 2797071 h 2797071"/>
              <a:gd name="connsiteX9" fmla="*/ 0 w 3074577"/>
              <a:gd name="connsiteY9" fmla="*/ 2797071 h 2797071"/>
              <a:gd name="connsiteX10" fmla="*/ 118101 w 3074577"/>
              <a:gd name="connsiteY10" fmla="*/ 2506957 h 2797071"/>
              <a:gd name="connsiteX11" fmla="*/ 489046 w 3074577"/>
              <a:gd name="connsiteY11" fmla="*/ 1363030 h 2797071"/>
              <a:gd name="connsiteX12" fmla="*/ 463444 w 3074577"/>
              <a:gd name="connsiteY12" fmla="*/ 1452365 h 2797071"/>
              <a:gd name="connsiteX13" fmla="*/ 463821 w 3074577"/>
              <a:gd name="connsiteY13" fmla="*/ 1452365 h 2797071"/>
              <a:gd name="connsiteX14" fmla="*/ 484697 w 3074577"/>
              <a:gd name="connsiteY14" fmla="*/ 1389700 h 2797071"/>
              <a:gd name="connsiteX15" fmla="*/ 1537289 w 3074577"/>
              <a:gd name="connsiteY15" fmla="*/ 1130103 h 2797071"/>
              <a:gd name="connsiteX16" fmla="*/ 2589880 w 3074577"/>
              <a:gd name="connsiteY16" fmla="*/ 1389700 h 2797071"/>
              <a:gd name="connsiteX17" fmla="*/ 2610757 w 3074577"/>
              <a:gd name="connsiteY17" fmla="*/ 1452365 h 2797071"/>
              <a:gd name="connsiteX18" fmla="*/ 2611132 w 3074577"/>
              <a:gd name="connsiteY18" fmla="*/ 1452365 h 2797071"/>
              <a:gd name="connsiteX19" fmla="*/ 2585530 w 3074577"/>
              <a:gd name="connsiteY19" fmla="*/ 1363030 h 2797071"/>
              <a:gd name="connsiteX20" fmla="*/ 2956475 w 3074577"/>
              <a:gd name="connsiteY20" fmla="*/ 2506957 h 2797071"/>
              <a:gd name="connsiteX21" fmla="*/ 3074577 w 3074577"/>
              <a:gd name="connsiteY21" fmla="*/ 2797071 h 2797071"/>
              <a:gd name="connsiteX0" fmla="*/ 3074577 w 3074577"/>
              <a:gd name="connsiteY0" fmla="*/ 1666968 h 1666968"/>
              <a:gd name="connsiteX1" fmla="*/ 3071242 w 3074577"/>
              <a:gd name="connsiteY1" fmla="*/ 1666968 h 1666968"/>
              <a:gd name="connsiteX2" fmla="*/ 3042271 w 3074577"/>
              <a:gd name="connsiteY2" fmla="*/ 1598541 h 1666968"/>
              <a:gd name="connsiteX3" fmla="*/ 1537289 w 3074577"/>
              <a:gd name="connsiteY3" fmla="*/ 1306495 h 1666968"/>
              <a:gd name="connsiteX4" fmla="*/ 32307 w 3074577"/>
              <a:gd name="connsiteY4" fmla="*/ 1598541 h 1666968"/>
              <a:gd name="connsiteX5" fmla="*/ 3335 w 3074577"/>
              <a:gd name="connsiteY5" fmla="*/ 1666968 h 1666968"/>
              <a:gd name="connsiteX6" fmla="*/ 0 w 3074577"/>
              <a:gd name="connsiteY6" fmla="*/ 1666968 h 1666968"/>
              <a:gd name="connsiteX7" fmla="*/ 118101 w 3074577"/>
              <a:gd name="connsiteY7" fmla="*/ 1376854 h 1666968"/>
              <a:gd name="connsiteX8" fmla="*/ 489046 w 3074577"/>
              <a:gd name="connsiteY8" fmla="*/ 232927 h 1666968"/>
              <a:gd name="connsiteX9" fmla="*/ 463444 w 3074577"/>
              <a:gd name="connsiteY9" fmla="*/ 322262 h 1666968"/>
              <a:gd name="connsiteX10" fmla="*/ 463821 w 3074577"/>
              <a:gd name="connsiteY10" fmla="*/ 322262 h 1666968"/>
              <a:gd name="connsiteX11" fmla="*/ 484697 w 3074577"/>
              <a:gd name="connsiteY11" fmla="*/ 259597 h 1666968"/>
              <a:gd name="connsiteX12" fmla="*/ 1537289 w 3074577"/>
              <a:gd name="connsiteY12" fmla="*/ 0 h 1666968"/>
              <a:gd name="connsiteX13" fmla="*/ 2589880 w 3074577"/>
              <a:gd name="connsiteY13" fmla="*/ 259597 h 1666968"/>
              <a:gd name="connsiteX14" fmla="*/ 2610757 w 3074577"/>
              <a:gd name="connsiteY14" fmla="*/ 322262 h 1666968"/>
              <a:gd name="connsiteX15" fmla="*/ 2611132 w 3074577"/>
              <a:gd name="connsiteY15" fmla="*/ 322262 h 1666968"/>
              <a:gd name="connsiteX16" fmla="*/ 2585530 w 3074577"/>
              <a:gd name="connsiteY16" fmla="*/ 232927 h 1666968"/>
              <a:gd name="connsiteX17" fmla="*/ 2956475 w 3074577"/>
              <a:gd name="connsiteY17" fmla="*/ 1376854 h 1666968"/>
              <a:gd name="connsiteX18" fmla="*/ 3074577 w 3074577"/>
              <a:gd name="connsiteY18" fmla="*/ 1666968 h 16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74577" h="1666968">
                <a:moveTo>
                  <a:pt x="3074577" y="1666968"/>
                </a:moveTo>
                <a:lnTo>
                  <a:pt x="3071242" y="1666968"/>
                </a:lnTo>
                <a:lnTo>
                  <a:pt x="3042271" y="1598541"/>
                </a:lnTo>
                <a:cubicBezTo>
                  <a:pt x="2899027" y="1431871"/>
                  <a:pt x="2279652" y="1306495"/>
                  <a:pt x="1537289" y="1306495"/>
                </a:cubicBezTo>
                <a:cubicBezTo>
                  <a:pt x="794926" y="1306495"/>
                  <a:pt x="175551" y="1431871"/>
                  <a:pt x="32307" y="1598541"/>
                </a:cubicBezTo>
                <a:lnTo>
                  <a:pt x="3335" y="1666968"/>
                </a:lnTo>
                <a:lnTo>
                  <a:pt x="0" y="1666968"/>
                </a:lnTo>
                <a:lnTo>
                  <a:pt x="118101" y="1376854"/>
                </a:lnTo>
                <a:cubicBezTo>
                  <a:pt x="255361" y="1020868"/>
                  <a:pt x="380805" y="636888"/>
                  <a:pt x="489046" y="232927"/>
                </a:cubicBezTo>
                <a:lnTo>
                  <a:pt x="463444" y="322262"/>
                </a:lnTo>
                <a:lnTo>
                  <a:pt x="463821" y="322262"/>
                </a:lnTo>
                <a:lnTo>
                  <a:pt x="484697" y="259597"/>
                </a:lnTo>
                <a:cubicBezTo>
                  <a:pt x="584883" y="111445"/>
                  <a:pt x="1018076" y="0"/>
                  <a:pt x="1537289" y="0"/>
                </a:cubicBezTo>
                <a:cubicBezTo>
                  <a:pt x="2056502" y="0"/>
                  <a:pt x="2489695" y="111445"/>
                  <a:pt x="2589880" y="259597"/>
                </a:cubicBezTo>
                <a:lnTo>
                  <a:pt x="2610757" y="322262"/>
                </a:lnTo>
                <a:lnTo>
                  <a:pt x="2611132" y="322262"/>
                </a:lnTo>
                <a:lnTo>
                  <a:pt x="2585530" y="232927"/>
                </a:lnTo>
                <a:cubicBezTo>
                  <a:pt x="2693771" y="636888"/>
                  <a:pt x="2819215" y="1020868"/>
                  <a:pt x="2956475" y="1376854"/>
                </a:cubicBezTo>
                <a:lnTo>
                  <a:pt x="3074577" y="166696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03" name="Freeform 99">
            <a:extLst>
              <a:ext uri="{FF2B5EF4-FFF2-40B4-BE49-F238E27FC236}">
                <a16:creationId xmlns:a16="http://schemas.microsoft.com/office/drawing/2014/main" id="{9443013F-65F1-473C-9A2B-5294DDA1457B}"/>
              </a:ext>
            </a:extLst>
          </p:cNvPr>
          <p:cNvSpPr/>
          <p:nvPr/>
        </p:nvSpPr>
        <p:spPr>
          <a:xfrm rot="10800000">
            <a:off x="5484135" y="4373121"/>
            <a:ext cx="942916" cy="612735"/>
          </a:xfrm>
          <a:custGeom>
            <a:avLst/>
            <a:gdLst>
              <a:gd name="connsiteX0" fmla="*/ 1573302 w 1573302"/>
              <a:gd name="connsiteY0" fmla="*/ 1544101 h 1544101"/>
              <a:gd name="connsiteX1" fmla="*/ 1571662 w 1573302"/>
              <a:gd name="connsiteY1" fmla="*/ 1544101 h 1544101"/>
              <a:gd name="connsiteX2" fmla="*/ 1557059 w 1573302"/>
              <a:gd name="connsiteY2" fmla="*/ 1499186 h 1544101"/>
              <a:gd name="connsiteX3" fmla="*/ 786652 w 1573302"/>
              <a:gd name="connsiteY3" fmla="*/ 1304488 h 1544101"/>
              <a:gd name="connsiteX4" fmla="*/ 16244 w 1573302"/>
              <a:gd name="connsiteY4" fmla="*/ 1499186 h 1544101"/>
              <a:gd name="connsiteX5" fmla="*/ 1642 w 1573302"/>
              <a:gd name="connsiteY5" fmla="*/ 1544101 h 1544101"/>
              <a:gd name="connsiteX6" fmla="*/ 0 w 1573302"/>
              <a:gd name="connsiteY6" fmla="*/ 1544101 h 1544101"/>
              <a:gd name="connsiteX7" fmla="*/ 16670 w 1573302"/>
              <a:gd name="connsiteY7" fmla="*/ 1436230 h 1544101"/>
              <a:gd name="connsiteX8" fmla="*/ 97960 w 1573302"/>
              <a:gd name="connsiteY8" fmla="*/ 236055 h 1544101"/>
              <a:gd name="connsiteX9" fmla="*/ 96686 w 1573302"/>
              <a:gd name="connsiteY9" fmla="*/ 204385 h 1544101"/>
              <a:gd name="connsiteX10" fmla="*/ 96280 w 1573302"/>
              <a:gd name="connsiteY10" fmla="*/ 203200 h 1544101"/>
              <a:gd name="connsiteX11" fmla="*/ 786652 w 1573302"/>
              <a:gd name="connsiteY11" fmla="*/ 0 h 1544101"/>
              <a:gd name="connsiteX12" fmla="*/ 1477024 w 1573302"/>
              <a:gd name="connsiteY12" fmla="*/ 203200 h 1544101"/>
              <a:gd name="connsiteX13" fmla="*/ 1476616 w 1573302"/>
              <a:gd name="connsiteY13" fmla="*/ 204391 h 1544101"/>
              <a:gd name="connsiteX14" fmla="*/ 1475342 w 1573302"/>
              <a:gd name="connsiteY14" fmla="*/ 236055 h 1544101"/>
              <a:gd name="connsiteX15" fmla="*/ 1556632 w 1573302"/>
              <a:gd name="connsiteY15" fmla="*/ 1436230 h 154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73302" h="1544101">
                <a:moveTo>
                  <a:pt x="1573302" y="1544101"/>
                </a:moveTo>
                <a:lnTo>
                  <a:pt x="1571662" y="1544101"/>
                </a:lnTo>
                <a:lnTo>
                  <a:pt x="1557059" y="1499186"/>
                </a:lnTo>
                <a:cubicBezTo>
                  <a:pt x="1483732" y="1388072"/>
                  <a:pt x="1166671" y="1304488"/>
                  <a:pt x="786652" y="1304488"/>
                </a:cubicBezTo>
                <a:cubicBezTo>
                  <a:pt x="406632" y="1304488"/>
                  <a:pt x="89572" y="1388072"/>
                  <a:pt x="16244" y="1499186"/>
                </a:cubicBezTo>
                <a:lnTo>
                  <a:pt x="1642" y="1544101"/>
                </a:lnTo>
                <a:lnTo>
                  <a:pt x="0" y="1544101"/>
                </a:lnTo>
                <a:lnTo>
                  <a:pt x="16670" y="1436230"/>
                </a:lnTo>
                <a:cubicBezTo>
                  <a:pt x="76246" y="1003929"/>
                  <a:pt x="102993" y="598771"/>
                  <a:pt x="97960" y="236055"/>
                </a:cubicBezTo>
                <a:lnTo>
                  <a:pt x="96686" y="204385"/>
                </a:lnTo>
                <a:lnTo>
                  <a:pt x="96280" y="203200"/>
                </a:lnTo>
                <a:cubicBezTo>
                  <a:pt x="96280" y="90976"/>
                  <a:pt x="405370" y="0"/>
                  <a:pt x="786652" y="0"/>
                </a:cubicBezTo>
                <a:cubicBezTo>
                  <a:pt x="1167934" y="0"/>
                  <a:pt x="1477024" y="90976"/>
                  <a:pt x="1477024" y="203200"/>
                </a:cubicBezTo>
                <a:lnTo>
                  <a:pt x="1476616" y="204391"/>
                </a:lnTo>
                <a:lnTo>
                  <a:pt x="1475342" y="236055"/>
                </a:lnTo>
                <a:cubicBezTo>
                  <a:pt x="1470309" y="598771"/>
                  <a:pt x="1497056" y="1003929"/>
                  <a:pt x="1556632" y="1436230"/>
                </a:cubicBezTo>
                <a:close/>
              </a:path>
            </a:pathLst>
          </a:custGeom>
          <a:solidFill>
            <a:srgbClr val="1936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07" name="Oval 206">
            <a:extLst>
              <a:ext uri="{FF2B5EF4-FFF2-40B4-BE49-F238E27FC236}">
                <a16:creationId xmlns:a16="http://schemas.microsoft.com/office/drawing/2014/main" id="{F9C2096F-2C43-43FD-8036-886190670D01}"/>
              </a:ext>
            </a:extLst>
          </p:cNvPr>
          <p:cNvSpPr/>
          <p:nvPr/>
        </p:nvSpPr>
        <p:spPr>
          <a:xfrm>
            <a:off x="3066471" y="1191519"/>
            <a:ext cx="5759966" cy="295019"/>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17" name="Oval 216">
            <a:extLst>
              <a:ext uri="{FF2B5EF4-FFF2-40B4-BE49-F238E27FC236}">
                <a16:creationId xmlns:a16="http://schemas.microsoft.com/office/drawing/2014/main" id="{8163F4A7-ADFA-49FE-84CF-32F49495C721}"/>
              </a:ext>
            </a:extLst>
          </p:cNvPr>
          <p:cNvSpPr/>
          <p:nvPr/>
        </p:nvSpPr>
        <p:spPr>
          <a:xfrm>
            <a:off x="3705547" y="1295393"/>
            <a:ext cx="4481808" cy="313806"/>
          </a:xfrm>
          <a:prstGeom prst="ellipse">
            <a:avLst/>
          </a:prstGeom>
          <a:solidFill>
            <a:schemeClr val="bg1">
              <a:lumMod val="5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17" name="Freeform 102">
            <a:extLst>
              <a:ext uri="{FF2B5EF4-FFF2-40B4-BE49-F238E27FC236}">
                <a16:creationId xmlns:a16="http://schemas.microsoft.com/office/drawing/2014/main" id="{BA6C45CF-C229-4B6A-B21E-31EA6D40EFAC}"/>
              </a:ext>
            </a:extLst>
          </p:cNvPr>
          <p:cNvSpPr/>
          <p:nvPr/>
        </p:nvSpPr>
        <p:spPr>
          <a:xfrm rot="10800000">
            <a:off x="2959202" y="1370547"/>
            <a:ext cx="5974507" cy="669119"/>
          </a:xfrm>
          <a:custGeom>
            <a:avLst/>
            <a:gdLst>
              <a:gd name="connsiteX0" fmla="*/ 0 w 4406273"/>
              <a:gd name="connsiteY0" fmla="*/ 1613553 h 1613553"/>
              <a:gd name="connsiteX1" fmla="*/ 24143 w 4406273"/>
              <a:gd name="connsiteY1" fmla="*/ 1579909 h 1613553"/>
              <a:gd name="connsiteX2" fmla="*/ 642951 w 4406273"/>
              <a:gd name="connsiteY2" fmla="*/ 416717 h 1613553"/>
              <a:gd name="connsiteX3" fmla="*/ 665847 w 4406273"/>
              <a:gd name="connsiteY3" fmla="*/ 360473 h 1613553"/>
              <a:gd name="connsiteX4" fmla="*/ 669183 w 4406273"/>
              <a:gd name="connsiteY4" fmla="*/ 360473 h 1613553"/>
              <a:gd name="connsiteX5" fmla="*/ 698155 w 4406273"/>
              <a:gd name="connsiteY5" fmla="*/ 292046 h 1613553"/>
              <a:gd name="connsiteX6" fmla="*/ 2203137 w 4406273"/>
              <a:gd name="connsiteY6" fmla="*/ 0 h 1613553"/>
              <a:gd name="connsiteX7" fmla="*/ 3708119 w 4406273"/>
              <a:gd name="connsiteY7" fmla="*/ 292046 h 1613553"/>
              <a:gd name="connsiteX8" fmla="*/ 3737090 w 4406273"/>
              <a:gd name="connsiteY8" fmla="*/ 360473 h 1613553"/>
              <a:gd name="connsiteX9" fmla="*/ 3740425 w 4406273"/>
              <a:gd name="connsiteY9" fmla="*/ 360473 h 1613553"/>
              <a:gd name="connsiteX10" fmla="*/ 3763321 w 4406273"/>
              <a:gd name="connsiteY10" fmla="*/ 416717 h 1613553"/>
              <a:gd name="connsiteX11" fmla="*/ 4382130 w 4406273"/>
              <a:gd name="connsiteY11" fmla="*/ 1579909 h 1613553"/>
              <a:gd name="connsiteX12" fmla="*/ 4406273 w 4406273"/>
              <a:gd name="connsiteY12" fmla="*/ 1613552 h 1613553"/>
              <a:gd name="connsiteX13" fmla="*/ 4368897 w 4406273"/>
              <a:gd name="connsiteY13" fmla="*/ 1587502 h 1613553"/>
              <a:gd name="connsiteX14" fmla="*/ 2203137 w 4406273"/>
              <a:gd name="connsiteY14" fmla="*/ 1301953 h 1613553"/>
              <a:gd name="connsiteX15" fmla="*/ 37377 w 4406273"/>
              <a:gd name="connsiteY15" fmla="*/ 1587502 h 1613553"/>
              <a:gd name="connsiteX16" fmla="*/ 0 w 4406273"/>
              <a:gd name="connsiteY16" fmla="*/ 1613553 h 161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06273" h="1613553">
                <a:moveTo>
                  <a:pt x="0" y="1613553"/>
                </a:moveTo>
                <a:lnTo>
                  <a:pt x="24143" y="1579909"/>
                </a:lnTo>
                <a:cubicBezTo>
                  <a:pt x="239708" y="1259357"/>
                  <a:pt x="450235" y="865295"/>
                  <a:pt x="642951" y="416717"/>
                </a:cubicBezTo>
                <a:lnTo>
                  <a:pt x="665847" y="360473"/>
                </a:lnTo>
                <a:lnTo>
                  <a:pt x="669183" y="360473"/>
                </a:lnTo>
                <a:lnTo>
                  <a:pt x="698155" y="292046"/>
                </a:lnTo>
                <a:cubicBezTo>
                  <a:pt x="841399" y="125376"/>
                  <a:pt x="1460774" y="0"/>
                  <a:pt x="2203137" y="0"/>
                </a:cubicBezTo>
                <a:cubicBezTo>
                  <a:pt x="2945500" y="0"/>
                  <a:pt x="3564875" y="125376"/>
                  <a:pt x="3708119" y="292046"/>
                </a:cubicBezTo>
                <a:lnTo>
                  <a:pt x="3737090" y="360473"/>
                </a:lnTo>
                <a:lnTo>
                  <a:pt x="3740425" y="360473"/>
                </a:lnTo>
                <a:lnTo>
                  <a:pt x="3763321" y="416717"/>
                </a:lnTo>
                <a:cubicBezTo>
                  <a:pt x="3956038" y="865295"/>
                  <a:pt x="4166565" y="1259357"/>
                  <a:pt x="4382130" y="1579909"/>
                </a:cubicBezTo>
                <a:lnTo>
                  <a:pt x="4406273" y="1613552"/>
                </a:lnTo>
                <a:lnTo>
                  <a:pt x="4368897" y="1587502"/>
                </a:lnTo>
                <a:cubicBezTo>
                  <a:pt x="4081779" y="1422069"/>
                  <a:pt x="3220731" y="1301953"/>
                  <a:pt x="2203137" y="1301953"/>
                </a:cubicBezTo>
                <a:cubicBezTo>
                  <a:pt x="1185543" y="1301953"/>
                  <a:pt x="324495" y="1422069"/>
                  <a:pt x="37377" y="1587502"/>
                </a:cubicBezTo>
                <a:lnTo>
                  <a:pt x="0" y="161355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63" name="Freeform 92">
            <a:extLst>
              <a:ext uri="{FF2B5EF4-FFF2-40B4-BE49-F238E27FC236}">
                <a16:creationId xmlns:a16="http://schemas.microsoft.com/office/drawing/2014/main" id="{F8E41010-5229-4BD2-8088-CF7E0E05E2F0}"/>
              </a:ext>
            </a:extLst>
          </p:cNvPr>
          <p:cNvSpPr/>
          <p:nvPr/>
        </p:nvSpPr>
        <p:spPr>
          <a:xfrm rot="10800000">
            <a:off x="6456624" y="1344521"/>
            <a:ext cx="2317424" cy="3564774"/>
          </a:xfrm>
          <a:custGeom>
            <a:avLst/>
            <a:gdLst>
              <a:gd name="connsiteX0" fmla="*/ 0 w 1342943"/>
              <a:gd name="connsiteY0" fmla="*/ 5283193 h 5283193"/>
              <a:gd name="connsiteX1" fmla="*/ 24939 w 1342943"/>
              <a:gd name="connsiteY1" fmla="*/ 5236257 h 5283193"/>
              <a:gd name="connsiteX2" fmla="*/ 886190 w 1342943"/>
              <a:gd name="connsiteY2" fmla="*/ 2701666 h 5283193"/>
              <a:gd name="connsiteX3" fmla="*/ 1203405 w 1342943"/>
              <a:gd name="connsiteY3" fmla="*/ 289738 h 5283193"/>
              <a:gd name="connsiteX4" fmla="*/ 1205061 w 1342943"/>
              <a:gd name="connsiteY4" fmla="*/ 39167 h 5283193"/>
              <a:gd name="connsiteX5" fmla="*/ 1254957 w 1342943"/>
              <a:gd name="connsiteY5" fmla="*/ 21367 h 5283193"/>
              <a:gd name="connsiteX6" fmla="*/ 1342943 w 1342943"/>
              <a:gd name="connsiteY6" fmla="*/ 0 h 5283193"/>
              <a:gd name="connsiteX7" fmla="*/ 1341690 w 1342943"/>
              <a:gd name="connsiteY7" fmla="*/ 289741 h 5283193"/>
              <a:gd name="connsiteX8" fmla="*/ 1134055 w 1342943"/>
              <a:gd name="connsiteY8" fmla="*/ 2701669 h 5283193"/>
              <a:gd name="connsiteX9" fmla="*/ 650486 w 1342943"/>
              <a:gd name="connsiteY9" fmla="*/ 4979190 h 5283193"/>
              <a:gd name="connsiteX10" fmla="*/ 583417 w 1342943"/>
              <a:gd name="connsiteY10" fmla="*/ 5194260 h 5283193"/>
              <a:gd name="connsiteX11" fmla="*/ 475225 w 1342943"/>
              <a:gd name="connsiteY11" fmla="*/ 5206040 h 5283193"/>
              <a:gd name="connsiteX12" fmla="*/ 139610 w 1342943"/>
              <a:gd name="connsiteY12" fmla="*/ 5255665 h 5283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42943" h="5283193">
                <a:moveTo>
                  <a:pt x="0" y="5283193"/>
                </a:moveTo>
                <a:lnTo>
                  <a:pt x="24939" y="5236257"/>
                </a:lnTo>
                <a:cubicBezTo>
                  <a:pt x="354655" y="4577982"/>
                  <a:pt x="661995" y="3697275"/>
                  <a:pt x="886190" y="2701666"/>
                </a:cubicBezTo>
                <a:cubicBezTo>
                  <a:pt x="1082361" y="1830509"/>
                  <a:pt x="1186437" y="997664"/>
                  <a:pt x="1203405" y="289738"/>
                </a:cubicBezTo>
                <a:lnTo>
                  <a:pt x="1205061" y="39167"/>
                </a:lnTo>
                <a:lnTo>
                  <a:pt x="1254957" y="21367"/>
                </a:lnTo>
                <a:lnTo>
                  <a:pt x="1342943" y="0"/>
                </a:lnTo>
                <a:lnTo>
                  <a:pt x="1341690" y="289741"/>
                </a:lnTo>
                <a:cubicBezTo>
                  <a:pt x="1330583" y="997667"/>
                  <a:pt x="1262460" y="1830512"/>
                  <a:pt x="1134055" y="2701669"/>
                </a:cubicBezTo>
                <a:cubicBezTo>
                  <a:pt x="1005651" y="3572827"/>
                  <a:pt x="835579" y="4356013"/>
                  <a:pt x="650486" y="4979190"/>
                </a:cubicBezTo>
                <a:lnTo>
                  <a:pt x="583417" y="5194260"/>
                </a:lnTo>
                <a:lnTo>
                  <a:pt x="475225" y="5206040"/>
                </a:lnTo>
                <a:cubicBezTo>
                  <a:pt x="354582" y="5220646"/>
                  <a:pt x="242203" y="5237279"/>
                  <a:pt x="139610" y="5255665"/>
                </a:cubicBezTo>
                <a:close/>
              </a:path>
            </a:pathLst>
          </a:cu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82" name="Rectangle 381">
            <a:extLst>
              <a:ext uri="{FF2B5EF4-FFF2-40B4-BE49-F238E27FC236}">
                <a16:creationId xmlns:a16="http://schemas.microsoft.com/office/drawing/2014/main" id="{34FE1203-5C6D-4FE4-8F02-1C3400F21199}"/>
              </a:ext>
            </a:extLst>
          </p:cNvPr>
          <p:cNvSpPr/>
          <p:nvPr/>
        </p:nvSpPr>
        <p:spPr>
          <a:xfrm>
            <a:off x="1505518" y="960692"/>
            <a:ext cx="597408" cy="21544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bg2">
                    <a:lumMod val="20000"/>
                    <a:lumOff val="8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 typeface="Trebuchet MS"/>
              <a:buChar char="​"/>
              <a:tabLst/>
              <a:defRPr/>
            </a:pPr>
            <a:r>
              <a:rPr kumimoji="0" lang="en-US" sz="1400" b="1" i="0" u="none" strike="noStrike" kern="1200" cap="none" spc="0" normalizeH="0" baseline="0" noProof="0" dirty="0">
                <a:ln>
                  <a:noFill/>
                </a:ln>
                <a:solidFill>
                  <a:srgbClr val="FFFFFF"/>
                </a:solidFill>
                <a:effectLst/>
                <a:uLnTx/>
                <a:uFillTx/>
                <a:latin typeface="Trebuchet MS"/>
                <a:ea typeface="+mn-ea"/>
                <a:cs typeface="+mn-cs"/>
              </a:rPr>
              <a:t>Login</a:t>
            </a:r>
          </a:p>
        </p:txBody>
      </p:sp>
      <p:sp>
        <p:nvSpPr>
          <p:cNvPr id="6" name="Title 5">
            <a:extLst>
              <a:ext uri="{FF2B5EF4-FFF2-40B4-BE49-F238E27FC236}">
                <a16:creationId xmlns:a16="http://schemas.microsoft.com/office/drawing/2014/main" id="{05AD11B2-FF7B-5BF8-3124-7A8F74DAC57A}"/>
              </a:ext>
            </a:extLst>
          </p:cNvPr>
          <p:cNvSpPr>
            <a:spLocks noGrp="1"/>
          </p:cNvSpPr>
          <p:nvPr>
            <p:ph type="title" idx="4294967295"/>
          </p:nvPr>
        </p:nvSpPr>
        <p:spPr>
          <a:xfrm>
            <a:off x="332292" y="262551"/>
            <a:ext cx="10933113" cy="333375"/>
          </a:xfrm>
        </p:spPr>
        <p:txBody>
          <a:bodyPr vert="horz"/>
          <a:lstStyle/>
          <a:p>
            <a:r>
              <a:rPr lang="en-US" dirty="0"/>
              <a:t>Retail Portfolio Management – Core Architecture</a:t>
            </a:r>
          </a:p>
        </p:txBody>
      </p:sp>
      <p:sp>
        <p:nvSpPr>
          <p:cNvPr id="2" name="Freeform 97">
            <a:extLst>
              <a:ext uri="{FF2B5EF4-FFF2-40B4-BE49-F238E27FC236}">
                <a16:creationId xmlns:a16="http://schemas.microsoft.com/office/drawing/2014/main" id="{030ECE11-EB8D-592B-77BF-AB252F62E5E8}"/>
              </a:ext>
            </a:extLst>
          </p:cNvPr>
          <p:cNvSpPr/>
          <p:nvPr/>
        </p:nvSpPr>
        <p:spPr>
          <a:xfrm rot="10800000">
            <a:off x="4494906" y="2651259"/>
            <a:ext cx="2921381" cy="574575"/>
          </a:xfrm>
          <a:custGeom>
            <a:avLst/>
            <a:gdLst>
              <a:gd name="connsiteX0" fmla="*/ 2993434 w 4413566"/>
              <a:gd name="connsiteY0" fmla="*/ 1340901 h 5288263"/>
              <a:gd name="connsiteX1" fmla="*/ 2991794 w 4413566"/>
              <a:gd name="connsiteY1" fmla="*/ 1340901 h 5288263"/>
              <a:gd name="connsiteX2" fmla="*/ 2977191 w 4413566"/>
              <a:gd name="connsiteY2" fmla="*/ 1295986 h 5288263"/>
              <a:gd name="connsiteX3" fmla="*/ 2206784 w 4413566"/>
              <a:gd name="connsiteY3" fmla="*/ 1101288 h 5288263"/>
              <a:gd name="connsiteX4" fmla="*/ 1436376 w 4413566"/>
              <a:gd name="connsiteY4" fmla="*/ 1295986 h 5288263"/>
              <a:gd name="connsiteX5" fmla="*/ 1421774 w 4413566"/>
              <a:gd name="connsiteY5" fmla="*/ 1340901 h 5288263"/>
              <a:gd name="connsiteX6" fmla="*/ 1420132 w 4413566"/>
              <a:gd name="connsiteY6" fmla="*/ 1340901 h 5288263"/>
              <a:gd name="connsiteX7" fmla="*/ 1436802 w 4413566"/>
              <a:gd name="connsiteY7" fmla="*/ 1233030 h 5288263"/>
              <a:gd name="connsiteX8" fmla="*/ 1518092 w 4413566"/>
              <a:gd name="connsiteY8" fmla="*/ 32855 h 5288263"/>
              <a:gd name="connsiteX9" fmla="*/ 1516770 w 4413566"/>
              <a:gd name="connsiteY9" fmla="*/ 0 h 5288263"/>
              <a:gd name="connsiteX10" fmla="*/ 2896796 w 4413566"/>
              <a:gd name="connsiteY10" fmla="*/ 0 h 5288263"/>
              <a:gd name="connsiteX11" fmla="*/ 2895474 w 4413566"/>
              <a:gd name="connsiteY11" fmla="*/ 32855 h 5288263"/>
              <a:gd name="connsiteX12" fmla="*/ 2976764 w 4413566"/>
              <a:gd name="connsiteY12" fmla="*/ 1233030 h 5288263"/>
              <a:gd name="connsiteX13" fmla="*/ 1272398 w 4413566"/>
              <a:gd name="connsiteY13" fmla="*/ 2128987 h 5288263"/>
              <a:gd name="connsiteX14" fmla="*/ 1297621 w 4413566"/>
              <a:gd name="connsiteY14" fmla="*/ 2014096 h 5288263"/>
              <a:gd name="connsiteX15" fmla="*/ 1286371 w 4413566"/>
              <a:gd name="connsiteY15" fmla="*/ 2071666 h 5288263"/>
              <a:gd name="connsiteX16" fmla="*/ 3141169 w 4413566"/>
              <a:gd name="connsiteY16" fmla="*/ 2128989 h 5288263"/>
              <a:gd name="connsiteX17" fmla="*/ 3127195 w 4413566"/>
              <a:gd name="connsiteY17" fmla="*/ 2071666 h 5288263"/>
              <a:gd name="connsiteX18" fmla="*/ 3115945 w 4413566"/>
              <a:gd name="connsiteY18" fmla="*/ 2014093 h 5288263"/>
              <a:gd name="connsiteX19" fmla="*/ 3744072 w 4413566"/>
              <a:gd name="connsiteY19" fmla="*/ 4030101 h 5288263"/>
              <a:gd name="connsiteX20" fmla="*/ 3740737 w 4413566"/>
              <a:gd name="connsiteY20" fmla="*/ 4030101 h 5288263"/>
              <a:gd name="connsiteX21" fmla="*/ 3711766 w 4413566"/>
              <a:gd name="connsiteY21" fmla="*/ 3961674 h 5288263"/>
              <a:gd name="connsiteX22" fmla="*/ 2206784 w 4413566"/>
              <a:gd name="connsiteY22" fmla="*/ 3669628 h 5288263"/>
              <a:gd name="connsiteX23" fmla="*/ 701802 w 4413566"/>
              <a:gd name="connsiteY23" fmla="*/ 3961674 h 5288263"/>
              <a:gd name="connsiteX24" fmla="*/ 672830 w 4413566"/>
              <a:gd name="connsiteY24" fmla="*/ 4030101 h 5288263"/>
              <a:gd name="connsiteX25" fmla="*/ 669495 w 4413566"/>
              <a:gd name="connsiteY25" fmla="*/ 4030101 h 5288263"/>
              <a:gd name="connsiteX26" fmla="*/ 787596 w 4413566"/>
              <a:gd name="connsiteY26" fmla="*/ 3739987 h 5288263"/>
              <a:gd name="connsiteX27" fmla="*/ 1158541 w 4413566"/>
              <a:gd name="connsiteY27" fmla="*/ 2596060 h 5288263"/>
              <a:gd name="connsiteX28" fmla="*/ 1132939 w 4413566"/>
              <a:gd name="connsiteY28" fmla="*/ 2685395 h 5288263"/>
              <a:gd name="connsiteX29" fmla="*/ 1133316 w 4413566"/>
              <a:gd name="connsiteY29" fmla="*/ 2685395 h 5288263"/>
              <a:gd name="connsiteX30" fmla="*/ 1154192 w 4413566"/>
              <a:gd name="connsiteY30" fmla="*/ 2622730 h 5288263"/>
              <a:gd name="connsiteX31" fmla="*/ 2206784 w 4413566"/>
              <a:gd name="connsiteY31" fmla="*/ 2363133 h 5288263"/>
              <a:gd name="connsiteX32" fmla="*/ 3259375 w 4413566"/>
              <a:gd name="connsiteY32" fmla="*/ 2622730 h 5288263"/>
              <a:gd name="connsiteX33" fmla="*/ 3280252 w 4413566"/>
              <a:gd name="connsiteY33" fmla="*/ 2685395 h 5288263"/>
              <a:gd name="connsiteX34" fmla="*/ 3280627 w 4413566"/>
              <a:gd name="connsiteY34" fmla="*/ 2685395 h 5288263"/>
              <a:gd name="connsiteX35" fmla="*/ 3255025 w 4413566"/>
              <a:gd name="connsiteY35" fmla="*/ 2596060 h 5288263"/>
              <a:gd name="connsiteX36" fmla="*/ 3625970 w 4413566"/>
              <a:gd name="connsiteY36" fmla="*/ 3739987 h 5288263"/>
              <a:gd name="connsiteX37" fmla="*/ 27790 w 4413566"/>
              <a:gd name="connsiteY37" fmla="*/ 5249537 h 5288263"/>
              <a:gd name="connsiteX38" fmla="*/ 498921 w 4413566"/>
              <a:gd name="connsiteY38" fmla="*/ 4412260 h 5288263"/>
              <a:gd name="connsiteX39" fmla="*/ 563234 w 4413566"/>
              <a:gd name="connsiteY39" fmla="*/ 4270326 h 5288263"/>
              <a:gd name="connsiteX40" fmla="*/ 498921 w 4413566"/>
              <a:gd name="connsiteY40" fmla="*/ 4412260 h 5288263"/>
              <a:gd name="connsiteX41" fmla="*/ 27790 w 4413566"/>
              <a:gd name="connsiteY41" fmla="*/ 5249537 h 5288263"/>
              <a:gd name="connsiteX42" fmla="*/ 0 w 4413566"/>
              <a:gd name="connsiteY42" fmla="*/ 5288263 h 5288263"/>
              <a:gd name="connsiteX43" fmla="*/ 27790 w 4413566"/>
              <a:gd name="connsiteY43" fmla="*/ 5249537 h 5288263"/>
              <a:gd name="connsiteX44" fmla="*/ 3647 w 4413566"/>
              <a:gd name="connsiteY44" fmla="*/ 5283181 h 5288263"/>
              <a:gd name="connsiteX45" fmla="*/ 41024 w 4413566"/>
              <a:gd name="connsiteY45" fmla="*/ 5257130 h 5288263"/>
              <a:gd name="connsiteX46" fmla="*/ 2206784 w 4413566"/>
              <a:gd name="connsiteY46" fmla="*/ 4971581 h 5288263"/>
              <a:gd name="connsiteX47" fmla="*/ 4372544 w 4413566"/>
              <a:gd name="connsiteY47" fmla="*/ 5257130 h 5288263"/>
              <a:gd name="connsiteX48" fmla="*/ 4409920 w 4413566"/>
              <a:gd name="connsiteY48" fmla="*/ 5283180 h 5288263"/>
              <a:gd name="connsiteX49" fmla="*/ 4413566 w 4413566"/>
              <a:gd name="connsiteY49" fmla="*/ 5288261 h 5288263"/>
              <a:gd name="connsiteX50" fmla="*/ 4372544 w 4413566"/>
              <a:gd name="connsiteY50" fmla="*/ 5259670 h 5288263"/>
              <a:gd name="connsiteX51" fmla="*/ 2206784 w 4413566"/>
              <a:gd name="connsiteY51" fmla="*/ 4974121 h 5288263"/>
              <a:gd name="connsiteX52" fmla="*/ 41024 w 4413566"/>
              <a:gd name="connsiteY52" fmla="*/ 5259670 h 5288263"/>
              <a:gd name="connsiteX0" fmla="*/ 2993434 w 4413566"/>
              <a:gd name="connsiteY0" fmla="*/ 1340901 h 5288263"/>
              <a:gd name="connsiteX1" fmla="*/ 2991794 w 4413566"/>
              <a:gd name="connsiteY1" fmla="*/ 1340901 h 5288263"/>
              <a:gd name="connsiteX2" fmla="*/ 2977191 w 4413566"/>
              <a:gd name="connsiteY2" fmla="*/ 1295986 h 5288263"/>
              <a:gd name="connsiteX3" fmla="*/ 2206784 w 4413566"/>
              <a:gd name="connsiteY3" fmla="*/ 1101288 h 5288263"/>
              <a:gd name="connsiteX4" fmla="*/ 1436376 w 4413566"/>
              <a:gd name="connsiteY4" fmla="*/ 1295986 h 5288263"/>
              <a:gd name="connsiteX5" fmla="*/ 1421774 w 4413566"/>
              <a:gd name="connsiteY5" fmla="*/ 1340901 h 5288263"/>
              <a:gd name="connsiteX6" fmla="*/ 1420132 w 4413566"/>
              <a:gd name="connsiteY6" fmla="*/ 1340901 h 5288263"/>
              <a:gd name="connsiteX7" fmla="*/ 1436802 w 4413566"/>
              <a:gd name="connsiteY7" fmla="*/ 1233030 h 5288263"/>
              <a:gd name="connsiteX8" fmla="*/ 1518092 w 4413566"/>
              <a:gd name="connsiteY8" fmla="*/ 32855 h 5288263"/>
              <a:gd name="connsiteX9" fmla="*/ 1516770 w 4413566"/>
              <a:gd name="connsiteY9" fmla="*/ 0 h 5288263"/>
              <a:gd name="connsiteX10" fmla="*/ 2896796 w 4413566"/>
              <a:gd name="connsiteY10" fmla="*/ 0 h 5288263"/>
              <a:gd name="connsiteX11" fmla="*/ 2895474 w 4413566"/>
              <a:gd name="connsiteY11" fmla="*/ 32855 h 5288263"/>
              <a:gd name="connsiteX12" fmla="*/ 2976764 w 4413566"/>
              <a:gd name="connsiteY12" fmla="*/ 1233030 h 5288263"/>
              <a:gd name="connsiteX13" fmla="*/ 2993434 w 4413566"/>
              <a:gd name="connsiteY13" fmla="*/ 1340901 h 5288263"/>
              <a:gd name="connsiteX14" fmla="*/ 1272398 w 4413566"/>
              <a:gd name="connsiteY14" fmla="*/ 2128987 h 5288263"/>
              <a:gd name="connsiteX15" fmla="*/ 1297621 w 4413566"/>
              <a:gd name="connsiteY15" fmla="*/ 2014096 h 5288263"/>
              <a:gd name="connsiteX16" fmla="*/ 1286371 w 4413566"/>
              <a:gd name="connsiteY16" fmla="*/ 2071666 h 5288263"/>
              <a:gd name="connsiteX17" fmla="*/ 1272398 w 4413566"/>
              <a:gd name="connsiteY17" fmla="*/ 2128987 h 5288263"/>
              <a:gd name="connsiteX18" fmla="*/ 3141169 w 4413566"/>
              <a:gd name="connsiteY18" fmla="*/ 2128989 h 5288263"/>
              <a:gd name="connsiteX19" fmla="*/ 3127195 w 4413566"/>
              <a:gd name="connsiteY19" fmla="*/ 2071666 h 5288263"/>
              <a:gd name="connsiteX20" fmla="*/ 3115945 w 4413566"/>
              <a:gd name="connsiteY20" fmla="*/ 2014093 h 5288263"/>
              <a:gd name="connsiteX21" fmla="*/ 3141169 w 4413566"/>
              <a:gd name="connsiteY21" fmla="*/ 2128989 h 5288263"/>
              <a:gd name="connsiteX22" fmla="*/ 3744072 w 4413566"/>
              <a:gd name="connsiteY22" fmla="*/ 4030101 h 5288263"/>
              <a:gd name="connsiteX23" fmla="*/ 3740737 w 4413566"/>
              <a:gd name="connsiteY23" fmla="*/ 4030101 h 5288263"/>
              <a:gd name="connsiteX24" fmla="*/ 3711766 w 4413566"/>
              <a:gd name="connsiteY24" fmla="*/ 3961674 h 5288263"/>
              <a:gd name="connsiteX25" fmla="*/ 2206784 w 4413566"/>
              <a:gd name="connsiteY25" fmla="*/ 3669628 h 5288263"/>
              <a:gd name="connsiteX26" fmla="*/ 701802 w 4413566"/>
              <a:gd name="connsiteY26" fmla="*/ 3961674 h 5288263"/>
              <a:gd name="connsiteX27" fmla="*/ 672830 w 4413566"/>
              <a:gd name="connsiteY27" fmla="*/ 4030101 h 5288263"/>
              <a:gd name="connsiteX28" fmla="*/ 669495 w 4413566"/>
              <a:gd name="connsiteY28" fmla="*/ 4030101 h 5288263"/>
              <a:gd name="connsiteX29" fmla="*/ 787596 w 4413566"/>
              <a:gd name="connsiteY29" fmla="*/ 3739987 h 5288263"/>
              <a:gd name="connsiteX30" fmla="*/ 1158541 w 4413566"/>
              <a:gd name="connsiteY30" fmla="*/ 2596060 h 5288263"/>
              <a:gd name="connsiteX31" fmla="*/ 1132939 w 4413566"/>
              <a:gd name="connsiteY31" fmla="*/ 2685395 h 5288263"/>
              <a:gd name="connsiteX32" fmla="*/ 1133316 w 4413566"/>
              <a:gd name="connsiteY32" fmla="*/ 2685395 h 5288263"/>
              <a:gd name="connsiteX33" fmla="*/ 1154192 w 4413566"/>
              <a:gd name="connsiteY33" fmla="*/ 2622730 h 5288263"/>
              <a:gd name="connsiteX34" fmla="*/ 2206784 w 4413566"/>
              <a:gd name="connsiteY34" fmla="*/ 2363133 h 5288263"/>
              <a:gd name="connsiteX35" fmla="*/ 3259375 w 4413566"/>
              <a:gd name="connsiteY35" fmla="*/ 2622730 h 5288263"/>
              <a:gd name="connsiteX36" fmla="*/ 3280252 w 4413566"/>
              <a:gd name="connsiteY36" fmla="*/ 2685395 h 5288263"/>
              <a:gd name="connsiteX37" fmla="*/ 3280627 w 4413566"/>
              <a:gd name="connsiteY37" fmla="*/ 2685395 h 5288263"/>
              <a:gd name="connsiteX38" fmla="*/ 3255025 w 4413566"/>
              <a:gd name="connsiteY38" fmla="*/ 2596060 h 5288263"/>
              <a:gd name="connsiteX39" fmla="*/ 3625970 w 4413566"/>
              <a:gd name="connsiteY39" fmla="*/ 3739987 h 5288263"/>
              <a:gd name="connsiteX40" fmla="*/ 3744072 w 4413566"/>
              <a:gd name="connsiteY40" fmla="*/ 4030101 h 5288263"/>
              <a:gd name="connsiteX41" fmla="*/ 27790 w 4413566"/>
              <a:gd name="connsiteY41" fmla="*/ 5249537 h 5288263"/>
              <a:gd name="connsiteX42" fmla="*/ 498921 w 4413566"/>
              <a:gd name="connsiteY42" fmla="*/ 4412260 h 5288263"/>
              <a:gd name="connsiteX43" fmla="*/ 563234 w 4413566"/>
              <a:gd name="connsiteY43" fmla="*/ 4270326 h 5288263"/>
              <a:gd name="connsiteX44" fmla="*/ 498921 w 4413566"/>
              <a:gd name="connsiteY44" fmla="*/ 4412260 h 5288263"/>
              <a:gd name="connsiteX45" fmla="*/ 27790 w 4413566"/>
              <a:gd name="connsiteY45" fmla="*/ 5249537 h 5288263"/>
              <a:gd name="connsiteX46" fmla="*/ 0 w 4413566"/>
              <a:gd name="connsiteY46" fmla="*/ 5288263 h 5288263"/>
              <a:gd name="connsiteX47" fmla="*/ 27790 w 4413566"/>
              <a:gd name="connsiteY47" fmla="*/ 5249537 h 5288263"/>
              <a:gd name="connsiteX48" fmla="*/ 3647 w 4413566"/>
              <a:gd name="connsiteY48" fmla="*/ 5283181 h 5288263"/>
              <a:gd name="connsiteX49" fmla="*/ 41024 w 4413566"/>
              <a:gd name="connsiteY49" fmla="*/ 5257130 h 5288263"/>
              <a:gd name="connsiteX50" fmla="*/ 2206784 w 4413566"/>
              <a:gd name="connsiteY50" fmla="*/ 4971581 h 5288263"/>
              <a:gd name="connsiteX51" fmla="*/ 4372544 w 4413566"/>
              <a:gd name="connsiteY51" fmla="*/ 5257130 h 5288263"/>
              <a:gd name="connsiteX52" fmla="*/ 4409920 w 4413566"/>
              <a:gd name="connsiteY52" fmla="*/ 5283180 h 5288263"/>
              <a:gd name="connsiteX53" fmla="*/ 4413566 w 4413566"/>
              <a:gd name="connsiteY53" fmla="*/ 5288261 h 5288263"/>
              <a:gd name="connsiteX54" fmla="*/ 2206784 w 4413566"/>
              <a:gd name="connsiteY54" fmla="*/ 4974121 h 5288263"/>
              <a:gd name="connsiteX55" fmla="*/ 41024 w 4413566"/>
              <a:gd name="connsiteY55" fmla="*/ 5259670 h 5288263"/>
              <a:gd name="connsiteX56" fmla="*/ 0 w 4413566"/>
              <a:gd name="connsiteY56" fmla="*/ 5288263 h 5288263"/>
              <a:gd name="connsiteX0" fmla="*/ 2993434 w 4409920"/>
              <a:gd name="connsiteY0" fmla="*/ 1340901 h 5288263"/>
              <a:gd name="connsiteX1" fmla="*/ 2991794 w 4409920"/>
              <a:gd name="connsiteY1" fmla="*/ 1340901 h 5288263"/>
              <a:gd name="connsiteX2" fmla="*/ 2977191 w 4409920"/>
              <a:gd name="connsiteY2" fmla="*/ 1295986 h 5288263"/>
              <a:gd name="connsiteX3" fmla="*/ 2206784 w 4409920"/>
              <a:gd name="connsiteY3" fmla="*/ 1101288 h 5288263"/>
              <a:gd name="connsiteX4" fmla="*/ 1436376 w 4409920"/>
              <a:gd name="connsiteY4" fmla="*/ 1295986 h 5288263"/>
              <a:gd name="connsiteX5" fmla="*/ 1421774 w 4409920"/>
              <a:gd name="connsiteY5" fmla="*/ 1340901 h 5288263"/>
              <a:gd name="connsiteX6" fmla="*/ 1420132 w 4409920"/>
              <a:gd name="connsiteY6" fmla="*/ 1340901 h 5288263"/>
              <a:gd name="connsiteX7" fmla="*/ 1436802 w 4409920"/>
              <a:gd name="connsiteY7" fmla="*/ 1233030 h 5288263"/>
              <a:gd name="connsiteX8" fmla="*/ 1518092 w 4409920"/>
              <a:gd name="connsiteY8" fmla="*/ 32855 h 5288263"/>
              <a:gd name="connsiteX9" fmla="*/ 1516770 w 4409920"/>
              <a:gd name="connsiteY9" fmla="*/ 0 h 5288263"/>
              <a:gd name="connsiteX10" fmla="*/ 2896796 w 4409920"/>
              <a:gd name="connsiteY10" fmla="*/ 0 h 5288263"/>
              <a:gd name="connsiteX11" fmla="*/ 2895474 w 4409920"/>
              <a:gd name="connsiteY11" fmla="*/ 32855 h 5288263"/>
              <a:gd name="connsiteX12" fmla="*/ 2976764 w 4409920"/>
              <a:gd name="connsiteY12" fmla="*/ 1233030 h 5288263"/>
              <a:gd name="connsiteX13" fmla="*/ 2993434 w 4409920"/>
              <a:gd name="connsiteY13" fmla="*/ 1340901 h 5288263"/>
              <a:gd name="connsiteX14" fmla="*/ 1272398 w 4409920"/>
              <a:gd name="connsiteY14" fmla="*/ 2128987 h 5288263"/>
              <a:gd name="connsiteX15" fmla="*/ 1297621 w 4409920"/>
              <a:gd name="connsiteY15" fmla="*/ 2014096 h 5288263"/>
              <a:gd name="connsiteX16" fmla="*/ 1286371 w 4409920"/>
              <a:gd name="connsiteY16" fmla="*/ 2071666 h 5288263"/>
              <a:gd name="connsiteX17" fmla="*/ 1272398 w 4409920"/>
              <a:gd name="connsiteY17" fmla="*/ 2128987 h 5288263"/>
              <a:gd name="connsiteX18" fmla="*/ 3141169 w 4409920"/>
              <a:gd name="connsiteY18" fmla="*/ 2128989 h 5288263"/>
              <a:gd name="connsiteX19" fmla="*/ 3127195 w 4409920"/>
              <a:gd name="connsiteY19" fmla="*/ 2071666 h 5288263"/>
              <a:gd name="connsiteX20" fmla="*/ 3115945 w 4409920"/>
              <a:gd name="connsiteY20" fmla="*/ 2014093 h 5288263"/>
              <a:gd name="connsiteX21" fmla="*/ 3141169 w 4409920"/>
              <a:gd name="connsiteY21" fmla="*/ 2128989 h 5288263"/>
              <a:gd name="connsiteX22" fmla="*/ 3744072 w 4409920"/>
              <a:gd name="connsiteY22" fmla="*/ 4030101 h 5288263"/>
              <a:gd name="connsiteX23" fmla="*/ 3740737 w 4409920"/>
              <a:gd name="connsiteY23" fmla="*/ 4030101 h 5288263"/>
              <a:gd name="connsiteX24" fmla="*/ 3711766 w 4409920"/>
              <a:gd name="connsiteY24" fmla="*/ 3961674 h 5288263"/>
              <a:gd name="connsiteX25" fmla="*/ 2206784 w 4409920"/>
              <a:gd name="connsiteY25" fmla="*/ 3669628 h 5288263"/>
              <a:gd name="connsiteX26" fmla="*/ 701802 w 4409920"/>
              <a:gd name="connsiteY26" fmla="*/ 3961674 h 5288263"/>
              <a:gd name="connsiteX27" fmla="*/ 672830 w 4409920"/>
              <a:gd name="connsiteY27" fmla="*/ 4030101 h 5288263"/>
              <a:gd name="connsiteX28" fmla="*/ 669495 w 4409920"/>
              <a:gd name="connsiteY28" fmla="*/ 4030101 h 5288263"/>
              <a:gd name="connsiteX29" fmla="*/ 787596 w 4409920"/>
              <a:gd name="connsiteY29" fmla="*/ 3739987 h 5288263"/>
              <a:gd name="connsiteX30" fmla="*/ 1158541 w 4409920"/>
              <a:gd name="connsiteY30" fmla="*/ 2596060 h 5288263"/>
              <a:gd name="connsiteX31" fmla="*/ 1132939 w 4409920"/>
              <a:gd name="connsiteY31" fmla="*/ 2685395 h 5288263"/>
              <a:gd name="connsiteX32" fmla="*/ 1133316 w 4409920"/>
              <a:gd name="connsiteY32" fmla="*/ 2685395 h 5288263"/>
              <a:gd name="connsiteX33" fmla="*/ 1154192 w 4409920"/>
              <a:gd name="connsiteY33" fmla="*/ 2622730 h 5288263"/>
              <a:gd name="connsiteX34" fmla="*/ 2206784 w 4409920"/>
              <a:gd name="connsiteY34" fmla="*/ 2363133 h 5288263"/>
              <a:gd name="connsiteX35" fmla="*/ 3259375 w 4409920"/>
              <a:gd name="connsiteY35" fmla="*/ 2622730 h 5288263"/>
              <a:gd name="connsiteX36" fmla="*/ 3280252 w 4409920"/>
              <a:gd name="connsiteY36" fmla="*/ 2685395 h 5288263"/>
              <a:gd name="connsiteX37" fmla="*/ 3280627 w 4409920"/>
              <a:gd name="connsiteY37" fmla="*/ 2685395 h 5288263"/>
              <a:gd name="connsiteX38" fmla="*/ 3255025 w 4409920"/>
              <a:gd name="connsiteY38" fmla="*/ 2596060 h 5288263"/>
              <a:gd name="connsiteX39" fmla="*/ 3625970 w 4409920"/>
              <a:gd name="connsiteY39" fmla="*/ 3739987 h 5288263"/>
              <a:gd name="connsiteX40" fmla="*/ 3744072 w 4409920"/>
              <a:gd name="connsiteY40" fmla="*/ 4030101 h 5288263"/>
              <a:gd name="connsiteX41" fmla="*/ 27790 w 4409920"/>
              <a:gd name="connsiteY41" fmla="*/ 5249537 h 5288263"/>
              <a:gd name="connsiteX42" fmla="*/ 498921 w 4409920"/>
              <a:gd name="connsiteY42" fmla="*/ 4412260 h 5288263"/>
              <a:gd name="connsiteX43" fmla="*/ 563234 w 4409920"/>
              <a:gd name="connsiteY43" fmla="*/ 4270326 h 5288263"/>
              <a:gd name="connsiteX44" fmla="*/ 498921 w 4409920"/>
              <a:gd name="connsiteY44" fmla="*/ 4412260 h 5288263"/>
              <a:gd name="connsiteX45" fmla="*/ 27790 w 4409920"/>
              <a:gd name="connsiteY45" fmla="*/ 5249537 h 5288263"/>
              <a:gd name="connsiteX46" fmla="*/ 0 w 4409920"/>
              <a:gd name="connsiteY46" fmla="*/ 5288263 h 5288263"/>
              <a:gd name="connsiteX47" fmla="*/ 27790 w 4409920"/>
              <a:gd name="connsiteY47" fmla="*/ 5249537 h 5288263"/>
              <a:gd name="connsiteX48" fmla="*/ 3647 w 4409920"/>
              <a:gd name="connsiteY48" fmla="*/ 5283181 h 5288263"/>
              <a:gd name="connsiteX49" fmla="*/ 41024 w 4409920"/>
              <a:gd name="connsiteY49" fmla="*/ 5257130 h 5288263"/>
              <a:gd name="connsiteX50" fmla="*/ 2206784 w 4409920"/>
              <a:gd name="connsiteY50" fmla="*/ 4971581 h 5288263"/>
              <a:gd name="connsiteX51" fmla="*/ 4372544 w 4409920"/>
              <a:gd name="connsiteY51" fmla="*/ 5257130 h 5288263"/>
              <a:gd name="connsiteX52" fmla="*/ 4409920 w 4409920"/>
              <a:gd name="connsiteY52" fmla="*/ 5283180 h 5288263"/>
              <a:gd name="connsiteX53" fmla="*/ 2206784 w 4409920"/>
              <a:gd name="connsiteY53" fmla="*/ 4974121 h 5288263"/>
              <a:gd name="connsiteX54" fmla="*/ 41024 w 4409920"/>
              <a:gd name="connsiteY54" fmla="*/ 5259670 h 5288263"/>
              <a:gd name="connsiteX55" fmla="*/ 0 w 4409920"/>
              <a:gd name="connsiteY55" fmla="*/ 5288263 h 5288263"/>
              <a:gd name="connsiteX0" fmla="*/ 2993434 w 4372544"/>
              <a:gd name="connsiteY0" fmla="*/ 1340901 h 5288263"/>
              <a:gd name="connsiteX1" fmla="*/ 2991794 w 4372544"/>
              <a:gd name="connsiteY1" fmla="*/ 1340901 h 5288263"/>
              <a:gd name="connsiteX2" fmla="*/ 2977191 w 4372544"/>
              <a:gd name="connsiteY2" fmla="*/ 1295986 h 5288263"/>
              <a:gd name="connsiteX3" fmla="*/ 2206784 w 4372544"/>
              <a:gd name="connsiteY3" fmla="*/ 1101288 h 5288263"/>
              <a:gd name="connsiteX4" fmla="*/ 1436376 w 4372544"/>
              <a:gd name="connsiteY4" fmla="*/ 1295986 h 5288263"/>
              <a:gd name="connsiteX5" fmla="*/ 1421774 w 4372544"/>
              <a:gd name="connsiteY5" fmla="*/ 1340901 h 5288263"/>
              <a:gd name="connsiteX6" fmla="*/ 1420132 w 4372544"/>
              <a:gd name="connsiteY6" fmla="*/ 1340901 h 5288263"/>
              <a:gd name="connsiteX7" fmla="*/ 1436802 w 4372544"/>
              <a:gd name="connsiteY7" fmla="*/ 1233030 h 5288263"/>
              <a:gd name="connsiteX8" fmla="*/ 1518092 w 4372544"/>
              <a:gd name="connsiteY8" fmla="*/ 32855 h 5288263"/>
              <a:gd name="connsiteX9" fmla="*/ 1516770 w 4372544"/>
              <a:gd name="connsiteY9" fmla="*/ 0 h 5288263"/>
              <a:gd name="connsiteX10" fmla="*/ 2896796 w 4372544"/>
              <a:gd name="connsiteY10" fmla="*/ 0 h 5288263"/>
              <a:gd name="connsiteX11" fmla="*/ 2895474 w 4372544"/>
              <a:gd name="connsiteY11" fmla="*/ 32855 h 5288263"/>
              <a:gd name="connsiteX12" fmla="*/ 2976764 w 4372544"/>
              <a:gd name="connsiteY12" fmla="*/ 1233030 h 5288263"/>
              <a:gd name="connsiteX13" fmla="*/ 2993434 w 4372544"/>
              <a:gd name="connsiteY13" fmla="*/ 1340901 h 5288263"/>
              <a:gd name="connsiteX14" fmla="*/ 1272398 w 4372544"/>
              <a:gd name="connsiteY14" fmla="*/ 2128987 h 5288263"/>
              <a:gd name="connsiteX15" fmla="*/ 1297621 w 4372544"/>
              <a:gd name="connsiteY15" fmla="*/ 2014096 h 5288263"/>
              <a:gd name="connsiteX16" fmla="*/ 1286371 w 4372544"/>
              <a:gd name="connsiteY16" fmla="*/ 2071666 h 5288263"/>
              <a:gd name="connsiteX17" fmla="*/ 1272398 w 4372544"/>
              <a:gd name="connsiteY17" fmla="*/ 2128987 h 5288263"/>
              <a:gd name="connsiteX18" fmla="*/ 3141169 w 4372544"/>
              <a:gd name="connsiteY18" fmla="*/ 2128989 h 5288263"/>
              <a:gd name="connsiteX19" fmla="*/ 3127195 w 4372544"/>
              <a:gd name="connsiteY19" fmla="*/ 2071666 h 5288263"/>
              <a:gd name="connsiteX20" fmla="*/ 3115945 w 4372544"/>
              <a:gd name="connsiteY20" fmla="*/ 2014093 h 5288263"/>
              <a:gd name="connsiteX21" fmla="*/ 3141169 w 4372544"/>
              <a:gd name="connsiteY21" fmla="*/ 2128989 h 5288263"/>
              <a:gd name="connsiteX22" fmla="*/ 3744072 w 4372544"/>
              <a:gd name="connsiteY22" fmla="*/ 4030101 h 5288263"/>
              <a:gd name="connsiteX23" fmla="*/ 3740737 w 4372544"/>
              <a:gd name="connsiteY23" fmla="*/ 4030101 h 5288263"/>
              <a:gd name="connsiteX24" fmla="*/ 3711766 w 4372544"/>
              <a:gd name="connsiteY24" fmla="*/ 3961674 h 5288263"/>
              <a:gd name="connsiteX25" fmla="*/ 2206784 w 4372544"/>
              <a:gd name="connsiteY25" fmla="*/ 3669628 h 5288263"/>
              <a:gd name="connsiteX26" fmla="*/ 701802 w 4372544"/>
              <a:gd name="connsiteY26" fmla="*/ 3961674 h 5288263"/>
              <a:gd name="connsiteX27" fmla="*/ 672830 w 4372544"/>
              <a:gd name="connsiteY27" fmla="*/ 4030101 h 5288263"/>
              <a:gd name="connsiteX28" fmla="*/ 669495 w 4372544"/>
              <a:gd name="connsiteY28" fmla="*/ 4030101 h 5288263"/>
              <a:gd name="connsiteX29" fmla="*/ 787596 w 4372544"/>
              <a:gd name="connsiteY29" fmla="*/ 3739987 h 5288263"/>
              <a:gd name="connsiteX30" fmla="*/ 1158541 w 4372544"/>
              <a:gd name="connsiteY30" fmla="*/ 2596060 h 5288263"/>
              <a:gd name="connsiteX31" fmla="*/ 1132939 w 4372544"/>
              <a:gd name="connsiteY31" fmla="*/ 2685395 h 5288263"/>
              <a:gd name="connsiteX32" fmla="*/ 1133316 w 4372544"/>
              <a:gd name="connsiteY32" fmla="*/ 2685395 h 5288263"/>
              <a:gd name="connsiteX33" fmla="*/ 1154192 w 4372544"/>
              <a:gd name="connsiteY33" fmla="*/ 2622730 h 5288263"/>
              <a:gd name="connsiteX34" fmla="*/ 2206784 w 4372544"/>
              <a:gd name="connsiteY34" fmla="*/ 2363133 h 5288263"/>
              <a:gd name="connsiteX35" fmla="*/ 3259375 w 4372544"/>
              <a:gd name="connsiteY35" fmla="*/ 2622730 h 5288263"/>
              <a:gd name="connsiteX36" fmla="*/ 3280252 w 4372544"/>
              <a:gd name="connsiteY36" fmla="*/ 2685395 h 5288263"/>
              <a:gd name="connsiteX37" fmla="*/ 3280627 w 4372544"/>
              <a:gd name="connsiteY37" fmla="*/ 2685395 h 5288263"/>
              <a:gd name="connsiteX38" fmla="*/ 3255025 w 4372544"/>
              <a:gd name="connsiteY38" fmla="*/ 2596060 h 5288263"/>
              <a:gd name="connsiteX39" fmla="*/ 3625970 w 4372544"/>
              <a:gd name="connsiteY39" fmla="*/ 3739987 h 5288263"/>
              <a:gd name="connsiteX40" fmla="*/ 3744072 w 4372544"/>
              <a:gd name="connsiteY40" fmla="*/ 4030101 h 5288263"/>
              <a:gd name="connsiteX41" fmla="*/ 27790 w 4372544"/>
              <a:gd name="connsiteY41" fmla="*/ 5249537 h 5288263"/>
              <a:gd name="connsiteX42" fmla="*/ 498921 w 4372544"/>
              <a:gd name="connsiteY42" fmla="*/ 4412260 h 5288263"/>
              <a:gd name="connsiteX43" fmla="*/ 563234 w 4372544"/>
              <a:gd name="connsiteY43" fmla="*/ 4270326 h 5288263"/>
              <a:gd name="connsiteX44" fmla="*/ 498921 w 4372544"/>
              <a:gd name="connsiteY44" fmla="*/ 4412260 h 5288263"/>
              <a:gd name="connsiteX45" fmla="*/ 27790 w 4372544"/>
              <a:gd name="connsiteY45" fmla="*/ 5249537 h 5288263"/>
              <a:gd name="connsiteX46" fmla="*/ 0 w 4372544"/>
              <a:gd name="connsiteY46" fmla="*/ 5288263 h 5288263"/>
              <a:gd name="connsiteX47" fmla="*/ 27790 w 4372544"/>
              <a:gd name="connsiteY47" fmla="*/ 5249537 h 5288263"/>
              <a:gd name="connsiteX48" fmla="*/ 3647 w 4372544"/>
              <a:gd name="connsiteY48" fmla="*/ 5283181 h 5288263"/>
              <a:gd name="connsiteX49" fmla="*/ 41024 w 4372544"/>
              <a:gd name="connsiteY49" fmla="*/ 5257130 h 5288263"/>
              <a:gd name="connsiteX50" fmla="*/ 2206784 w 4372544"/>
              <a:gd name="connsiteY50" fmla="*/ 4971581 h 5288263"/>
              <a:gd name="connsiteX51" fmla="*/ 4372544 w 4372544"/>
              <a:gd name="connsiteY51" fmla="*/ 5257130 h 5288263"/>
              <a:gd name="connsiteX52" fmla="*/ 2206784 w 4372544"/>
              <a:gd name="connsiteY52" fmla="*/ 4974121 h 5288263"/>
              <a:gd name="connsiteX53" fmla="*/ 41024 w 4372544"/>
              <a:gd name="connsiteY53" fmla="*/ 5259670 h 5288263"/>
              <a:gd name="connsiteX54" fmla="*/ 0 w 4372544"/>
              <a:gd name="connsiteY54"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2206784 w 3744072"/>
              <a:gd name="connsiteY50" fmla="*/ 4971581 h 5288263"/>
              <a:gd name="connsiteX51" fmla="*/ 2206784 w 3744072"/>
              <a:gd name="connsiteY51" fmla="*/ 4974121 h 5288263"/>
              <a:gd name="connsiteX52" fmla="*/ 41024 w 3744072"/>
              <a:gd name="connsiteY52" fmla="*/ 5259670 h 5288263"/>
              <a:gd name="connsiteX53" fmla="*/ 0 w 3744072"/>
              <a:gd name="connsiteY53"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2206784 w 3744072"/>
              <a:gd name="connsiteY50" fmla="*/ 4971581 h 5288263"/>
              <a:gd name="connsiteX51" fmla="*/ 41024 w 3744072"/>
              <a:gd name="connsiteY51" fmla="*/ 5259670 h 5288263"/>
              <a:gd name="connsiteX52" fmla="*/ 0 w 3744072"/>
              <a:gd name="connsiteY52"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41024 w 3744072"/>
              <a:gd name="connsiteY50" fmla="*/ 5259670 h 5288263"/>
              <a:gd name="connsiteX51" fmla="*/ 0 w 3744072"/>
              <a:gd name="connsiteY51" fmla="*/ 5288263 h 5288263"/>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37377 w 3740425"/>
              <a:gd name="connsiteY46" fmla="*/ 5259670 h 5283181"/>
              <a:gd name="connsiteX47" fmla="*/ 24143 w 3740425"/>
              <a:gd name="connsiteY47" fmla="*/ 5249537 h 5283181"/>
              <a:gd name="connsiteX48" fmla="*/ 0 w 3740425"/>
              <a:gd name="connsiteY48" fmla="*/ 5283181 h 5283181"/>
              <a:gd name="connsiteX49" fmla="*/ 37377 w 3740425"/>
              <a:gd name="connsiteY49" fmla="*/ 5257130 h 5283181"/>
              <a:gd name="connsiteX50" fmla="*/ 37377 w 3740425"/>
              <a:gd name="connsiteY50" fmla="*/ 5259670 h 5283181"/>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37377 w 3740425"/>
              <a:gd name="connsiteY46" fmla="*/ 5257130 h 5283181"/>
              <a:gd name="connsiteX47" fmla="*/ 24143 w 3740425"/>
              <a:gd name="connsiteY47" fmla="*/ 5249537 h 5283181"/>
              <a:gd name="connsiteX48" fmla="*/ 0 w 3740425"/>
              <a:gd name="connsiteY48" fmla="*/ 5283181 h 5283181"/>
              <a:gd name="connsiteX49" fmla="*/ 37377 w 3740425"/>
              <a:gd name="connsiteY49" fmla="*/ 5257130 h 5283181"/>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0 w 3740425"/>
              <a:gd name="connsiteY46" fmla="*/ 5283181 h 5283181"/>
              <a:gd name="connsiteX47" fmla="*/ 24143 w 3740425"/>
              <a:gd name="connsiteY47" fmla="*/ 5249537 h 5283181"/>
              <a:gd name="connsiteX48" fmla="*/ 0 w 3740425"/>
              <a:gd name="connsiteY48" fmla="*/ 5283181 h 5283181"/>
              <a:gd name="connsiteX0" fmla="*/ 2965644 w 3716282"/>
              <a:gd name="connsiteY0" fmla="*/ 1340901 h 5249537"/>
              <a:gd name="connsiteX1" fmla="*/ 2964004 w 3716282"/>
              <a:gd name="connsiteY1" fmla="*/ 1340901 h 5249537"/>
              <a:gd name="connsiteX2" fmla="*/ 2949401 w 3716282"/>
              <a:gd name="connsiteY2" fmla="*/ 1295986 h 5249537"/>
              <a:gd name="connsiteX3" fmla="*/ 2178994 w 3716282"/>
              <a:gd name="connsiteY3" fmla="*/ 1101288 h 5249537"/>
              <a:gd name="connsiteX4" fmla="*/ 1408586 w 3716282"/>
              <a:gd name="connsiteY4" fmla="*/ 1295986 h 5249537"/>
              <a:gd name="connsiteX5" fmla="*/ 1393984 w 3716282"/>
              <a:gd name="connsiteY5" fmla="*/ 1340901 h 5249537"/>
              <a:gd name="connsiteX6" fmla="*/ 1392342 w 3716282"/>
              <a:gd name="connsiteY6" fmla="*/ 1340901 h 5249537"/>
              <a:gd name="connsiteX7" fmla="*/ 1409012 w 3716282"/>
              <a:gd name="connsiteY7" fmla="*/ 1233030 h 5249537"/>
              <a:gd name="connsiteX8" fmla="*/ 1490302 w 3716282"/>
              <a:gd name="connsiteY8" fmla="*/ 32855 h 5249537"/>
              <a:gd name="connsiteX9" fmla="*/ 1488980 w 3716282"/>
              <a:gd name="connsiteY9" fmla="*/ 0 h 5249537"/>
              <a:gd name="connsiteX10" fmla="*/ 2869006 w 3716282"/>
              <a:gd name="connsiteY10" fmla="*/ 0 h 5249537"/>
              <a:gd name="connsiteX11" fmla="*/ 2867684 w 3716282"/>
              <a:gd name="connsiteY11" fmla="*/ 32855 h 5249537"/>
              <a:gd name="connsiteX12" fmla="*/ 2948974 w 3716282"/>
              <a:gd name="connsiteY12" fmla="*/ 1233030 h 5249537"/>
              <a:gd name="connsiteX13" fmla="*/ 2965644 w 3716282"/>
              <a:gd name="connsiteY13" fmla="*/ 1340901 h 5249537"/>
              <a:gd name="connsiteX14" fmla="*/ 1244608 w 3716282"/>
              <a:gd name="connsiteY14" fmla="*/ 2128987 h 5249537"/>
              <a:gd name="connsiteX15" fmla="*/ 1269831 w 3716282"/>
              <a:gd name="connsiteY15" fmla="*/ 2014096 h 5249537"/>
              <a:gd name="connsiteX16" fmla="*/ 1258581 w 3716282"/>
              <a:gd name="connsiteY16" fmla="*/ 2071666 h 5249537"/>
              <a:gd name="connsiteX17" fmla="*/ 1244608 w 3716282"/>
              <a:gd name="connsiteY17" fmla="*/ 2128987 h 5249537"/>
              <a:gd name="connsiteX18" fmla="*/ 3113379 w 3716282"/>
              <a:gd name="connsiteY18" fmla="*/ 2128989 h 5249537"/>
              <a:gd name="connsiteX19" fmla="*/ 3099405 w 3716282"/>
              <a:gd name="connsiteY19" fmla="*/ 2071666 h 5249537"/>
              <a:gd name="connsiteX20" fmla="*/ 3088155 w 3716282"/>
              <a:gd name="connsiteY20" fmla="*/ 2014093 h 5249537"/>
              <a:gd name="connsiteX21" fmla="*/ 3113379 w 3716282"/>
              <a:gd name="connsiteY21" fmla="*/ 2128989 h 5249537"/>
              <a:gd name="connsiteX22" fmla="*/ 3716282 w 3716282"/>
              <a:gd name="connsiteY22" fmla="*/ 4030101 h 5249537"/>
              <a:gd name="connsiteX23" fmla="*/ 3712947 w 3716282"/>
              <a:gd name="connsiteY23" fmla="*/ 4030101 h 5249537"/>
              <a:gd name="connsiteX24" fmla="*/ 3683976 w 3716282"/>
              <a:gd name="connsiteY24" fmla="*/ 3961674 h 5249537"/>
              <a:gd name="connsiteX25" fmla="*/ 2178994 w 3716282"/>
              <a:gd name="connsiteY25" fmla="*/ 3669628 h 5249537"/>
              <a:gd name="connsiteX26" fmla="*/ 674012 w 3716282"/>
              <a:gd name="connsiteY26" fmla="*/ 3961674 h 5249537"/>
              <a:gd name="connsiteX27" fmla="*/ 645040 w 3716282"/>
              <a:gd name="connsiteY27" fmla="*/ 4030101 h 5249537"/>
              <a:gd name="connsiteX28" fmla="*/ 641705 w 3716282"/>
              <a:gd name="connsiteY28" fmla="*/ 4030101 h 5249537"/>
              <a:gd name="connsiteX29" fmla="*/ 759806 w 3716282"/>
              <a:gd name="connsiteY29" fmla="*/ 3739987 h 5249537"/>
              <a:gd name="connsiteX30" fmla="*/ 1130751 w 3716282"/>
              <a:gd name="connsiteY30" fmla="*/ 2596060 h 5249537"/>
              <a:gd name="connsiteX31" fmla="*/ 1105149 w 3716282"/>
              <a:gd name="connsiteY31" fmla="*/ 2685395 h 5249537"/>
              <a:gd name="connsiteX32" fmla="*/ 1105526 w 3716282"/>
              <a:gd name="connsiteY32" fmla="*/ 2685395 h 5249537"/>
              <a:gd name="connsiteX33" fmla="*/ 1126402 w 3716282"/>
              <a:gd name="connsiteY33" fmla="*/ 2622730 h 5249537"/>
              <a:gd name="connsiteX34" fmla="*/ 2178994 w 3716282"/>
              <a:gd name="connsiteY34" fmla="*/ 2363133 h 5249537"/>
              <a:gd name="connsiteX35" fmla="*/ 3231585 w 3716282"/>
              <a:gd name="connsiteY35" fmla="*/ 2622730 h 5249537"/>
              <a:gd name="connsiteX36" fmla="*/ 3252462 w 3716282"/>
              <a:gd name="connsiteY36" fmla="*/ 2685395 h 5249537"/>
              <a:gd name="connsiteX37" fmla="*/ 3252837 w 3716282"/>
              <a:gd name="connsiteY37" fmla="*/ 2685395 h 5249537"/>
              <a:gd name="connsiteX38" fmla="*/ 3227235 w 3716282"/>
              <a:gd name="connsiteY38" fmla="*/ 2596060 h 5249537"/>
              <a:gd name="connsiteX39" fmla="*/ 3598180 w 3716282"/>
              <a:gd name="connsiteY39" fmla="*/ 3739987 h 5249537"/>
              <a:gd name="connsiteX40" fmla="*/ 3716282 w 3716282"/>
              <a:gd name="connsiteY40" fmla="*/ 4030101 h 5249537"/>
              <a:gd name="connsiteX41" fmla="*/ 0 w 3716282"/>
              <a:gd name="connsiteY41" fmla="*/ 5249537 h 5249537"/>
              <a:gd name="connsiteX42" fmla="*/ 471131 w 3716282"/>
              <a:gd name="connsiteY42" fmla="*/ 4412260 h 5249537"/>
              <a:gd name="connsiteX43" fmla="*/ 535444 w 3716282"/>
              <a:gd name="connsiteY43" fmla="*/ 4270326 h 5249537"/>
              <a:gd name="connsiteX44" fmla="*/ 471131 w 3716282"/>
              <a:gd name="connsiteY44" fmla="*/ 4412260 h 5249537"/>
              <a:gd name="connsiteX45" fmla="*/ 0 w 3716282"/>
              <a:gd name="connsiteY45" fmla="*/ 5249537 h 5249537"/>
              <a:gd name="connsiteX0" fmla="*/ 2494513 w 3245151"/>
              <a:gd name="connsiteY0" fmla="*/ 1340901 h 4412260"/>
              <a:gd name="connsiteX1" fmla="*/ 2492873 w 3245151"/>
              <a:gd name="connsiteY1" fmla="*/ 1340901 h 4412260"/>
              <a:gd name="connsiteX2" fmla="*/ 2478270 w 3245151"/>
              <a:gd name="connsiteY2" fmla="*/ 1295986 h 4412260"/>
              <a:gd name="connsiteX3" fmla="*/ 1707863 w 3245151"/>
              <a:gd name="connsiteY3" fmla="*/ 1101288 h 4412260"/>
              <a:gd name="connsiteX4" fmla="*/ 937455 w 3245151"/>
              <a:gd name="connsiteY4" fmla="*/ 1295986 h 4412260"/>
              <a:gd name="connsiteX5" fmla="*/ 922853 w 3245151"/>
              <a:gd name="connsiteY5" fmla="*/ 1340901 h 4412260"/>
              <a:gd name="connsiteX6" fmla="*/ 921211 w 3245151"/>
              <a:gd name="connsiteY6" fmla="*/ 1340901 h 4412260"/>
              <a:gd name="connsiteX7" fmla="*/ 937881 w 3245151"/>
              <a:gd name="connsiteY7" fmla="*/ 1233030 h 4412260"/>
              <a:gd name="connsiteX8" fmla="*/ 1019171 w 3245151"/>
              <a:gd name="connsiteY8" fmla="*/ 32855 h 4412260"/>
              <a:gd name="connsiteX9" fmla="*/ 1017849 w 3245151"/>
              <a:gd name="connsiteY9" fmla="*/ 0 h 4412260"/>
              <a:gd name="connsiteX10" fmla="*/ 2397875 w 3245151"/>
              <a:gd name="connsiteY10" fmla="*/ 0 h 4412260"/>
              <a:gd name="connsiteX11" fmla="*/ 2396553 w 3245151"/>
              <a:gd name="connsiteY11" fmla="*/ 32855 h 4412260"/>
              <a:gd name="connsiteX12" fmla="*/ 2477843 w 3245151"/>
              <a:gd name="connsiteY12" fmla="*/ 1233030 h 4412260"/>
              <a:gd name="connsiteX13" fmla="*/ 2494513 w 3245151"/>
              <a:gd name="connsiteY13" fmla="*/ 1340901 h 4412260"/>
              <a:gd name="connsiteX14" fmla="*/ 773477 w 3245151"/>
              <a:gd name="connsiteY14" fmla="*/ 2128987 h 4412260"/>
              <a:gd name="connsiteX15" fmla="*/ 798700 w 3245151"/>
              <a:gd name="connsiteY15" fmla="*/ 2014096 h 4412260"/>
              <a:gd name="connsiteX16" fmla="*/ 787450 w 3245151"/>
              <a:gd name="connsiteY16" fmla="*/ 2071666 h 4412260"/>
              <a:gd name="connsiteX17" fmla="*/ 773477 w 3245151"/>
              <a:gd name="connsiteY17" fmla="*/ 2128987 h 4412260"/>
              <a:gd name="connsiteX18" fmla="*/ 2642248 w 3245151"/>
              <a:gd name="connsiteY18" fmla="*/ 2128989 h 4412260"/>
              <a:gd name="connsiteX19" fmla="*/ 2628274 w 3245151"/>
              <a:gd name="connsiteY19" fmla="*/ 2071666 h 4412260"/>
              <a:gd name="connsiteX20" fmla="*/ 2617024 w 3245151"/>
              <a:gd name="connsiteY20" fmla="*/ 2014093 h 4412260"/>
              <a:gd name="connsiteX21" fmla="*/ 2642248 w 3245151"/>
              <a:gd name="connsiteY21" fmla="*/ 2128989 h 4412260"/>
              <a:gd name="connsiteX22" fmla="*/ 3245151 w 3245151"/>
              <a:gd name="connsiteY22" fmla="*/ 4030101 h 4412260"/>
              <a:gd name="connsiteX23" fmla="*/ 3241816 w 3245151"/>
              <a:gd name="connsiteY23" fmla="*/ 4030101 h 4412260"/>
              <a:gd name="connsiteX24" fmla="*/ 3212845 w 3245151"/>
              <a:gd name="connsiteY24" fmla="*/ 3961674 h 4412260"/>
              <a:gd name="connsiteX25" fmla="*/ 1707863 w 3245151"/>
              <a:gd name="connsiteY25" fmla="*/ 3669628 h 4412260"/>
              <a:gd name="connsiteX26" fmla="*/ 202881 w 3245151"/>
              <a:gd name="connsiteY26" fmla="*/ 3961674 h 4412260"/>
              <a:gd name="connsiteX27" fmla="*/ 173909 w 3245151"/>
              <a:gd name="connsiteY27" fmla="*/ 4030101 h 4412260"/>
              <a:gd name="connsiteX28" fmla="*/ 170574 w 3245151"/>
              <a:gd name="connsiteY28" fmla="*/ 4030101 h 4412260"/>
              <a:gd name="connsiteX29" fmla="*/ 288675 w 3245151"/>
              <a:gd name="connsiteY29" fmla="*/ 3739987 h 4412260"/>
              <a:gd name="connsiteX30" fmla="*/ 659620 w 3245151"/>
              <a:gd name="connsiteY30" fmla="*/ 2596060 h 4412260"/>
              <a:gd name="connsiteX31" fmla="*/ 634018 w 3245151"/>
              <a:gd name="connsiteY31" fmla="*/ 2685395 h 4412260"/>
              <a:gd name="connsiteX32" fmla="*/ 634395 w 3245151"/>
              <a:gd name="connsiteY32" fmla="*/ 2685395 h 4412260"/>
              <a:gd name="connsiteX33" fmla="*/ 655271 w 3245151"/>
              <a:gd name="connsiteY33" fmla="*/ 2622730 h 4412260"/>
              <a:gd name="connsiteX34" fmla="*/ 1707863 w 3245151"/>
              <a:gd name="connsiteY34" fmla="*/ 2363133 h 4412260"/>
              <a:gd name="connsiteX35" fmla="*/ 2760454 w 3245151"/>
              <a:gd name="connsiteY35" fmla="*/ 2622730 h 4412260"/>
              <a:gd name="connsiteX36" fmla="*/ 2781331 w 3245151"/>
              <a:gd name="connsiteY36" fmla="*/ 2685395 h 4412260"/>
              <a:gd name="connsiteX37" fmla="*/ 2781706 w 3245151"/>
              <a:gd name="connsiteY37" fmla="*/ 2685395 h 4412260"/>
              <a:gd name="connsiteX38" fmla="*/ 2756104 w 3245151"/>
              <a:gd name="connsiteY38" fmla="*/ 2596060 h 4412260"/>
              <a:gd name="connsiteX39" fmla="*/ 3127049 w 3245151"/>
              <a:gd name="connsiteY39" fmla="*/ 3739987 h 4412260"/>
              <a:gd name="connsiteX40" fmla="*/ 3245151 w 3245151"/>
              <a:gd name="connsiteY40" fmla="*/ 4030101 h 4412260"/>
              <a:gd name="connsiteX41" fmla="*/ 0 w 3245151"/>
              <a:gd name="connsiteY41" fmla="*/ 4412260 h 4412260"/>
              <a:gd name="connsiteX42" fmla="*/ 0 w 3245151"/>
              <a:gd name="connsiteY42" fmla="*/ 4412260 h 4412260"/>
              <a:gd name="connsiteX43" fmla="*/ 64313 w 3245151"/>
              <a:gd name="connsiteY43" fmla="*/ 4270326 h 4412260"/>
              <a:gd name="connsiteX44" fmla="*/ 0 w 3245151"/>
              <a:gd name="connsiteY44" fmla="*/ 4412260 h 4412260"/>
              <a:gd name="connsiteX0" fmla="*/ 2494513 w 3245151"/>
              <a:gd name="connsiteY0" fmla="*/ 1340901 h 4412260"/>
              <a:gd name="connsiteX1" fmla="*/ 2492873 w 3245151"/>
              <a:gd name="connsiteY1" fmla="*/ 1340901 h 4412260"/>
              <a:gd name="connsiteX2" fmla="*/ 2478270 w 3245151"/>
              <a:gd name="connsiteY2" fmla="*/ 1295986 h 4412260"/>
              <a:gd name="connsiteX3" fmla="*/ 1707863 w 3245151"/>
              <a:gd name="connsiteY3" fmla="*/ 1101288 h 4412260"/>
              <a:gd name="connsiteX4" fmla="*/ 937455 w 3245151"/>
              <a:gd name="connsiteY4" fmla="*/ 1295986 h 4412260"/>
              <a:gd name="connsiteX5" fmla="*/ 922853 w 3245151"/>
              <a:gd name="connsiteY5" fmla="*/ 1340901 h 4412260"/>
              <a:gd name="connsiteX6" fmla="*/ 921211 w 3245151"/>
              <a:gd name="connsiteY6" fmla="*/ 1340901 h 4412260"/>
              <a:gd name="connsiteX7" fmla="*/ 937881 w 3245151"/>
              <a:gd name="connsiteY7" fmla="*/ 1233030 h 4412260"/>
              <a:gd name="connsiteX8" fmla="*/ 1019171 w 3245151"/>
              <a:gd name="connsiteY8" fmla="*/ 32855 h 4412260"/>
              <a:gd name="connsiteX9" fmla="*/ 1017849 w 3245151"/>
              <a:gd name="connsiteY9" fmla="*/ 0 h 4412260"/>
              <a:gd name="connsiteX10" fmla="*/ 2397875 w 3245151"/>
              <a:gd name="connsiteY10" fmla="*/ 0 h 4412260"/>
              <a:gd name="connsiteX11" fmla="*/ 2396553 w 3245151"/>
              <a:gd name="connsiteY11" fmla="*/ 32855 h 4412260"/>
              <a:gd name="connsiteX12" fmla="*/ 2477843 w 3245151"/>
              <a:gd name="connsiteY12" fmla="*/ 1233030 h 4412260"/>
              <a:gd name="connsiteX13" fmla="*/ 2494513 w 3245151"/>
              <a:gd name="connsiteY13" fmla="*/ 1340901 h 4412260"/>
              <a:gd name="connsiteX14" fmla="*/ 773477 w 3245151"/>
              <a:gd name="connsiteY14" fmla="*/ 2128987 h 4412260"/>
              <a:gd name="connsiteX15" fmla="*/ 798700 w 3245151"/>
              <a:gd name="connsiteY15" fmla="*/ 2014096 h 4412260"/>
              <a:gd name="connsiteX16" fmla="*/ 787450 w 3245151"/>
              <a:gd name="connsiteY16" fmla="*/ 2071666 h 4412260"/>
              <a:gd name="connsiteX17" fmla="*/ 773477 w 3245151"/>
              <a:gd name="connsiteY17" fmla="*/ 2128987 h 4412260"/>
              <a:gd name="connsiteX18" fmla="*/ 2642248 w 3245151"/>
              <a:gd name="connsiteY18" fmla="*/ 2128989 h 4412260"/>
              <a:gd name="connsiteX19" fmla="*/ 2628274 w 3245151"/>
              <a:gd name="connsiteY19" fmla="*/ 2071666 h 4412260"/>
              <a:gd name="connsiteX20" fmla="*/ 2617024 w 3245151"/>
              <a:gd name="connsiteY20" fmla="*/ 2014093 h 4412260"/>
              <a:gd name="connsiteX21" fmla="*/ 2642248 w 3245151"/>
              <a:gd name="connsiteY21" fmla="*/ 2128989 h 4412260"/>
              <a:gd name="connsiteX22" fmla="*/ 3245151 w 3245151"/>
              <a:gd name="connsiteY22" fmla="*/ 4030101 h 4412260"/>
              <a:gd name="connsiteX23" fmla="*/ 3241816 w 3245151"/>
              <a:gd name="connsiteY23" fmla="*/ 4030101 h 4412260"/>
              <a:gd name="connsiteX24" fmla="*/ 3212845 w 3245151"/>
              <a:gd name="connsiteY24" fmla="*/ 3961674 h 4412260"/>
              <a:gd name="connsiteX25" fmla="*/ 1707863 w 3245151"/>
              <a:gd name="connsiteY25" fmla="*/ 3669628 h 4412260"/>
              <a:gd name="connsiteX26" fmla="*/ 202881 w 3245151"/>
              <a:gd name="connsiteY26" fmla="*/ 3961674 h 4412260"/>
              <a:gd name="connsiteX27" fmla="*/ 173909 w 3245151"/>
              <a:gd name="connsiteY27" fmla="*/ 4030101 h 4412260"/>
              <a:gd name="connsiteX28" fmla="*/ 170574 w 3245151"/>
              <a:gd name="connsiteY28" fmla="*/ 4030101 h 4412260"/>
              <a:gd name="connsiteX29" fmla="*/ 288675 w 3245151"/>
              <a:gd name="connsiteY29" fmla="*/ 3739987 h 4412260"/>
              <a:gd name="connsiteX30" fmla="*/ 659620 w 3245151"/>
              <a:gd name="connsiteY30" fmla="*/ 2596060 h 4412260"/>
              <a:gd name="connsiteX31" fmla="*/ 634018 w 3245151"/>
              <a:gd name="connsiteY31" fmla="*/ 2685395 h 4412260"/>
              <a:gd name="connsiteX32" fmla="*/ 634395 w 3245151"/>
              <a:gd name="connsiteY32" fmla="*/ 2685395 h 4412260"/>
              <a:gd name="connsiteX33" fmla="*/ 655271 w 3245151"/>
              <a:gd name="connsiteY33" fmla="*/ 2622730 h 4412260"/>
              <a:gd name="connsiteX34" fmla="*/ 1707863 w 3245151"/>
              <a:gd name="connsiteY34" fmla="*/ 2363133 h 4412260"/>
              <a:gd name="connsiteX35" fmla="*/ 2760454 w 3245151"/>
              <a:gd name="connsiteY35" fmla="*/ 2622730 h 4412260"/>
              <a:gd name="connsiteX36" fmla="*/ 2781331 w 3245151"/>
              <a:gd name="connsiteY36" fmla="*/ 2685395 h 4412260"/>
              <a:gd name="connsiteX37" fmla="*/ 2781706 w 3245151"/>
              <a:gd name="connsiteY37" fmla="*/ 2685395 h 4412260"/>
              <a:gd name="connsiteX38" fmla="*/ 2756104 w 3245151"/>
              <a:gd name="connsiteY38" fmla="*/ 2596060 h 4412260"/>
              <a:gd name="connsiteX39" fmla="*/ 3127049 w 3245151"/>
              <a:gd name="connsiteY39" fmla="*/ 3739987 h 4412260"/>
              <a:gd name="connsiteX40" fmla="*/ 3245151 w 3245151"/>
              <a:gd name="connsiteY40" fmla="*/ 4030101 h 4412260"/>
              <a:gd name="connsiteX41" fmla="*/ 64313 w 3245151"/>
              <a:gd name="connsiteY41" fmla="*/ 4270326 h 4412260"/>
              <a:gd name="connsiteX42" fmla="*/ 0 w 3245151"/>
              <a:gd name="connsiteY42" fmla="*/ 4412260 h 4412260"/>
              <a:gd name="connsiteX43" fmla="*/ 64313 w 3245151"/>
              <a:gd name="connsiteY43" fmla="*/ 4270326 h 4412260"/>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2471674 w 3074577"/>
              <a:gd name="connsiteY18" fmla="*/ 2128989 h 4030101"/>
              <a:gd name="connsiteX19" fmla="*/ 2457700 w 3074577"/>
              <a:gd name="connsiteY19" fmla="*/ 2071666 h 4030101"/>
              <a:gd name="connsiteX20" fmla="*/ 2446450 w 3074577"/>
              <a:gd name="connsiteY20" fmla="*/ 2014093 h 4030101"/>
              <a:gd name="connsiteX21" fmla="*/ 2471674 w 3074577"/>
              <a:gd name="connsiteY21" fmla="*/ 2128989 h 4030101"/>
              <a:gd name="connsiteX22" fmla="*/ 3074577 w 3074577"/>
              <a:gd name="connsiteY22" fmla="*/ 4030101 h 4030101"/>
              <a:gd name="connsiteX23" fmla="*/ 3071242 w 3074577"/>
              <a:gd name="connsiteY23" fmla="*/ 4030101 h 4030101"/>
              <a:gd name="connsiteX24" fmla="*/ 3042271 w 3074577"/>
              <a:gd name="connsiteY24" fmla="*/ 3961674 h 4030101"/>
              <a:gd name="connsiteX25" fmla="*/ 1537289 w 3074577"/>
              <a:gd name="connsiteY25" fmla="*/ 3669628 h 4030101"/>
              <a:gd name="connsiteX26" fmla="*/ 32307 w 3074577"/>
              <a:gd name="connsiteY26" fmla="*/ 3961674 h 4030101"/>
              <a:gd name="connsiteX27" fmla="*/ 3335 w 3074577"/>
              <a:gd name="connsiteY27" fmla="*/ 4030101 h 4030101"/>
              <a:gd name="connsiteX28" fmla="*/ 0 w 3074577"/>
              <a:gd name="connsiteY28" fmla="*/ 4030101 h 4030101"/>
              <a:gd name="connsiteX29" fmla="*/ 118101 w 3074577"/>
              <a:gd name="connsiteY29" fmla="*/ 3739987 h 4030101"/>
              <a:gd name="connsiteX30" fmla="*/ 489046 w 3074577"/>
              <a:gd name="connsiteY30" fmla="*/ 2596060 h 4030101"/>
              <a:gd name="connsiteX31" fmla="*/ 463444 w 3074577"/>
              <a:gd name="connsiteY31" fmla="*/ 2685395 h 4030101"/>
              <a:gd name="connsiteX32" fmla="*/ 463821 w 3074577"/>
              <a:gd name="connsiteY32" fmla="*/ 2685395 h 4030101"/>
              <a:gd name="connsiteX33" fmla="*/ 484697 w 3074577"/>
              <a:gd name="connsiteY33" fmla="*/ 2622730 h 4030101"/>
              <a:gd name="connsiteX34" fmla="*/ 1537289 w 3074577"/>
              <a:gd name="connsiteY34" fmla="*/ 2363133 h 4030101"/>
              <a:gd name="connsiteX35" fmla="*/ 2589880 w 3074577"/>
              <a:gd name="connsiteY35" fmla="*/ 2622730 h 4030101"/>
              <a:gd name="connsiteX36" fmla="*/ 2610757 w 3074577"/>
              <a:gd name="connsiteY36" fmla="*/ 2685395 h 4030101"/>
              <a:gd name="connsiteX37" fmla="*/ 2611132 w 3074577"/>
              <a:gd name="connsiteY37" fmla="*/ 2685395 h 4030101"/>
              <a:gd name="connsiteX38" fmla="*/ 2585530 w 3074577"/>
              <a:gd name="connsiteY38" fmla="*/ 2596060 h 4030101"/>
              <a:gd name="connsiteX39" fmla="*/ 2956475 w 3074577"/>
              <a:gd name="connsiteY39" fmla="*/ 3739987 h 4030101"/>
              <a:gd name="connsiteX40" fmla="*/ 3074577 w 3074577"/>
              <a:gd name="connsiteY40"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2446450 w 3074577"/>
              <a:gd name="connsiteY18" fmla="*/ 2014093 h 4030101"/>
              <a:gd name="connsiteX19" fmla="*/ 2457700 w 3074577"/>
              <a:gd name="connsiteY19" fmla="*/ 2071666 h 4030101"/>
              <a:gd name="connsiteX20" fmla="*/ 2446450 w 3074577"/>
              <a:gd name="connsiteY20" fmla="*/ 2014093 h 4030101"/>
              <a:gd name="connsiteX21" fmla="*/ 3074577 w 3074577"/>
              <a:gd name="connsiteY21" fmla="*/ 4030101 h 4030101"/>
              <a:gd name="connsiteX22" fmla="*/ 3071242 w 3074577"/>
              <a:gd name="connsiteY22" fmla="*/ 4030101 h 4030101"/>
              <a:gd name="connsiteX23" fmla="*/ 3042271 w 3074577"/>
              <a:gd name="connsiteY23" fmla="*/ 3961674 h 4030101"/>
              <a:gd name="connsiteX24" fmla="*/ 1537289 w 3074577"/>
              <a:gd name="connsiteY24" fmla="*/ 3669628 h 4030101"/>
              <a:gd name="connsiteX25" fmla="*/ 32307 w 3074577"/>
              <a:gd name="connsiteY25" fmla="*/ 3961674 h 4030101"/>
              <a:gd name="connsiteX26" fmla="*/ 3335 w 3074577"/>
              <a:gd name="connsiteY26" fmla="*/ 4030101 h 4030101"/>
              <a:gd name="connsiteX27" fmla="*/ 0 w 3074577"/>
              <a:gd name="connsiteY27" fmla="*/ 4030101 h 4030101"/>
              <a:gd name="connsiteX28" fmla="*/ 118101 w 3074577"/>
              <a:gd name="connsiteY28" fmla="*/ 3739987 h 4030101"/>
              <a:gd name="connsiteX29" fmla="*/ 489046 w 3074577"/>
              <a:gd name="connsiteY29" fmla="*/ 2596060 h 4030101"/>
              <a:gd name="connsiteX30" fmla="*/ 463444 w 3074577"/>
              <a:gd name="connsiteY30" fmla="*/ 2685395 h 4030101"/>
              <a:gd name="connsiteX31" fmla="*/ 463821 w 3074577"/>
              <a:gd name="connsiteY31" fmla="*/ 2685395 h 4030101"/>
              <a:gd name="connsiteX32" fmla="*/ 484697 w 3074577"/>
              <a:gd name="connsiteY32" fmla="*/ 2622730 h 4030101"/>
              <a:gd name="connsiteX33" fmla="*/ 1537289 w 3074577"/>
              <a:gd name="connsiteY33" fmla="*/ 2363133 h 4030101"/>
              <a:gd name="connsiteX34" fmla="*/ 2589880 w 3074577"/>
              <a:gd name="connsiteY34" fmla="*/ 2622730 h 4030101"/>
              <a:gd name="connsiteX35" fmla="*/ 2610757 w 3074577"/>
              <a:gd name="connsiteY35" fmla="*/ 2685395 h 4030101"/>
              <a:gd name="connsiteX36" fmla="*/ 2611132 w 3074577"/>
              <a:gd name="connsiteY36" fmla="*/ 2685395 h 4030101"/>
              <a:gd name="connsiteX37" fmla="*/ 2585530 w 3074577"/>
              <a:gd name="connsiteY37" fmla="*/ 2596060 h 4030101"/>
              <a:gd name="connsiteX38" fmla="*/ 2956475 w 3074577"/>
              <a:gd name="connsiteY38" fmla="*/ 3739987 h 4030101"/>
              <a:gd name="connsiteX39" fmla="*/ 3074577 w 3074577"/>
              <a:gd name="connsiteY39"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3074577 w 3074577"/>
              <a:gd name="connsiteY18" fmla="*/ 4030101 h 4030101"/>
              <a:gd name="connsiteX19" fmla="*/ 3071242 w 3074577"/>
              <a:gd name="connsiteY19" fmla="*/ 4030101 h 4030101"/>
              <a:gd name="connsiteX20" fmla="*/ 3042271 w 3074577"/>
              <a:gd name="connsiteY20" fmla="*/ 3961674 h 4030101"/>
              <a:gd name="connsiteX21" fmla="*/ 1537289 w 3074577"/>
              <a:gd name="connsiteY21" fmla="*/ 3669628 h 4030101"/>
              <a:gd name="connsiteX22" fmla="*/ 32307 w 3074577"/>
              <a:gd name="connsiteY22" fmla="*/ 3961674 h 4030101"/>
              <a:gd name="connsiteX23" fmla="*/ 3335 w 3074577"/>
              <a:gd name="connsiteY23" fmla="*/ 4030101 h 4030101"/>
              <a:gd name="connsiteX24" fmla="*/ 0 w 3074577"/>
              <a:gd name="connsiteY24" fmla="*/ 4030101 h 4030101"/>
              <a:gd name="connsiteX25" fmla="*/ 118101 w 3074577"/>
              <a:gd name="connsiteY25" fmla="*/ 3739987 h 4030101"/>
              <a:gd name="connsiteX26" fmla="*/ 489046 w 3074577"/>
              <a:gd name="connsiteY26" fmla="*/ 2596060 h 4030101"/>
              <a:gd name="connsiteX27" fmla="*/ 463444 w 3074577"/>
              <a:gd name="connsiteY27" fmla="*/ 2685395 h 4030101"/>
              <a:gd name="connsiteX28" fmla="*/ 463821 w 3074577"/>
              <a:gd name="connsiteY28" fmla="*/ 2685395 h 4030101"/>
              <a:gd name="connsiteX29" fmla="*/ 484697 w 3074577"/>
              <a:gd name="connsiteY29" fmla="*/ 2622730 h 4030101"/>
              <a:gd name="connsiteX30" fmla="*/ 1537289 w 3074577"/>
              <a:gd name="connsiteY30" fmla="*/ 2363133 h 4030101"/>
              <a:gd name="connsiteX31" fmla="*/ 2589880 w 3074577"/>
              <a:gd name="connsiteY31" fmla="*/ 2622730 h 4030101"/>
              <a:gd name="connsiteX32" fmla="*/ 2610757 w 3074577"/>
              <a:gd name="connsiteY32" fmla="*/ 2685395 h 4030101"/>
              <a:gd name="connsiteX33" fmla="*/ 2611132 w 3074577"/>
              <a:gd name="connsiteY33" fmla="*/ 2685395 h 4030101"/>
              <a:gd name="connsiteX34" fmla="*/ 2585530 w 3074577"/>
              <a:gd name="connsiteY34" fmla="*/ 2596060 h 4030101"/>
              <a:gd name="connsiteX35" fmla="*/ 2956475 w 3074577"/>
              <a:gd name="connsiteY35" fmla="*/ 3739987 h 4030101"/>
              <a:gd name="connsiteX36" fmla="*/ 3074577 w 3074577"/>
              <a:gd name="connsiteY36"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16876 w 3074577"/>
              <a:gd name="connsiteY14" fmla="*/ 2071666 h 4030101"/>
              <a:gd name="connsiteX15" fmla="*/ 628126 w 3074577"/>
              <a:gd name="connsiteY15" fmla="*/ 2014096 h 4030101"/>
              <a:gd name="connsiteX16" fmla="*/ 616876 w 3074577"/>
              <a:gd name="connsiteY16" fmla="*/ 2071666 h 4030101"/>
              <a:gd name="connsiteX17" fmla="*/ 3074577 w 3074577"/>
              <a:gd name="connsiteY17" fmla="*/ 4030101 h 4030101"/>
              <a:gd name="connsiteX18" fmla="*/ 3071242 w 3074577"/>
              <a:gd name="connsiteY18" fmla="*/ 4030101 h 4030101"/>
              <a:gd name="connsiteX19" fmla="*/ 3042271 w 3074577"/>
              <a:gd name="connsiteY19" fmla="*/ 3961674 h 4030101"/>
              <a:gd name="connsiteX20" fmla="*/ 1537289 w 3074577"/>
              <a:gd name="connsiteY20" fmla="*/ 3669628 h 4030101"/>
              <a:gd name="connsiteX21" fmla="*/ 32307 w 3074577"/>
              <a:gd name="connsiteY21" fmla="*/ 3961674 h 4030101"/>
              <a:gd name="connsiteX22" fmla="*/ 3335 w 3074577"/>
              <a:gd name="connsiteY22" fmla="*/ 4030101 h 4030101"/>
              <a:gd name="connsiteX23" fmla="*/ 0 w 3074577"/>
              <a:gd name="connsiteY23" fmla="*/ 4030101 h 4030101"/>
              <a:gd name="connsiteX24" fmla="*/ 118101 w 3074577"/>
              <a:gd name="connsiteY24" fmla="*/ 3739987 h 4030101"/>
              <a:gd name="connsiteX25" fmla="*/ 489046 w 3074577"/>
              <a:gd name="connsiteY25" fmla="*/ 2596060 h 4030101"/>
              <a:gd name="connsiteX26" fmla="*/ 463444 w 3074577"/>
              <a:gd name="connsiteY26" fmla="*/ 2685395 h 4030101"/>
              <a:gd name="connsiteX27" fmla="*/ 463821 w 3074577"/>
              <a:gd name="connsiteY27" fmla="*/ 2685395 h 4030101"/>
              <a:gd name="connsiteX28" fmla="*/ 484697 w 3074577"/>
              <a:gd name="connsiteY28" fmla="*/ 2622730 h 4030101"/>
              <a:gd name="connsiteX29" fmla="*/ 1537289 w 3074577"/>
              <a:gd name="connsiteY29" fmla="*/ 2363133 h 4030101"/>
              <a:gd name="connsiteX30" fmla="*/ 2589880 w 3074577"/>
              <a:gd name="connsiteY30" fmla="*/ 2622730 h 4030101"/>
              <a:gd name="connsiteX31" fmla="*/ 2610757 w 3074577"/>
              <a:gd name="connsiteY31" fmla="*/ 2685395 h 4030101"/>
              <a:gd name="connsiteX32" fmla="*/ 2611132 w 3074577"/>
              <a:gd name="connsiteY32" fmla="*/ 2685395 h 4030101"/>
              <a:gd name="connsiteX33" fmla="*/ 2585530 w 3074577"/>
              <a:gd name="connsiteY33" fmla="*/ 2596060 h 4030101"/>
              <a:gd name="connsiteX34" fmla="*/ 2956475 w 3074577"/>
              <a:gd name="connsiteY34" fmla="*/ 3739987 h 4030101"/>
              <a:gd name="connsiteX35" fmla="*/ 3074577 w 3074577"/>
              <a:gd name="connsiteY35"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3074577 w 3074577"/>
              <a:gd name="connsiteY14" fmla="*/ 4030101 h 4030101"/>
              <a:gd name="connsiteX15" fmla="*/ 3071242 w 3074577"/>
              <a:gd name="connsiteY15" fmla="*/ 4030101 h 4030101"/>
              <a:gd name="connsiteX16" fmla="*/ 3042271 w 3074577"/>
              <a:gd name="connsiteY16" fmla="*/ 3961674 h 4030101"/>
              <a:gd name="connsiteX17" fmla="*/ 1537289 w 3074577"/>
              <a:gd name="connsiteY17" fmla="*/ 3669628 h 4030101"/>
              <a:gd name="connsiteX18" fmla="*/ 32307 w 3074577"/>
              <a:gd name="connsiteY18" fmla="*/ 3961674 h 4030101"/>
              <a:gd name="connsiteX19" fmla="*/ 3335 w 3074577"/>
              <a:gd name="connsiteY19" fmla="*/ 4030101 h 4030101"/>
              <a:gd name="connsiteX20" fmla="*/ 0 w 3074577"/>
              <a:gd name="connsiteY20" fmla="*/ 4030101 h 4030101"/>
              <a:gd name="connsiteX21" fmla="*/ 118101 w 3074577"/>
              <a:gd name="connsiteY21" fmla="*/ 3739987 h 4030101"/>
              <a:gd name="connsiteX22" fmla="*/ 489046 w 3074577"/>
              <a:gd name="connsiteY22" fmla="*/ 2596060 h 4030101"/>
              <a:gd name="connsiteX23" fmla="*/ 463444 w 3074577"/>
              <a:gd name="connsiteY23" fmla="*/ 2685395 h 4030101"/>
              <a:gd name="connsiteX24" fmla="*/ 463821 w 3074577"/>
              <a:gd name="connsiteY24" fmla="*/ 2685395 h 4030101"/>
              <a:gd name="connsiteX25" fmla="*/ 484697 w 3074577"/>
              <a:gd name="connsiteY25" fmla="*/ 2622730 h 4030101"/>
              <a:gd name="connsiteX26" fmla="*/ 1537289 w 3074577"/>
              <a:gd name="connsiteY26" fmla="*/ 2363133 h 4030101"/>
              <a:gd name="connsiteX27" fmla="*/ 2589880 w 3074577"/>
              <a:gd name="connsiteY27" fmla="*/ 2622730 h 4030101"/>
              <a:gd name="connsiteX28" fmla="*/ 2610757 w 3074577"/>
              <a:gd name="connsiteY28" fmla="*/ 2685395 h 4030101"/>
              <a:gd name="connsiteX29" fmla="*/ 2611132 w 3074577"/>
              <a:gd name="connsiteY29" fmla="*/ 2685395 h 4030101"/>
              <a:gd name="connsiteX30" fmla="*/ 2585530 w 3074577"/>
              <a:gd name="connsiteY30" fmla="*/ 2596060 h 4030101"/>
              <a:gd name="connsiteX31" fmla="*/ 2956475 w 3074577"/>
              <a:gd name="connsiteY31" fmla="*/ 3739987 h 4030101"/>
              <a:gd name="connsiteX32" fmla="*/ 3074577 w 3074577"/>
              <a:gd name="connsiteY32"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67307 w 3074577"/>
              <a:gd name="connsiteY6" fmla="*/ 1233030 h 4030101"/>
              <a:gd name="connsiteX7" fmla="*/ 848597 w 3074577"/>
              <a:gd name="connsiteY7" fmla="*/ 32855 h 4030101"/>
              <a:gd name="connsiteX8" fmla="*/ 847275 w 3074577"/>
              <a:gd name="connsiteY8" fmla="*/ 0 h 4030101"/>
              <a:gd name="connsiteX9" fmla="*/ 2227301 w 3074577"/>
              <a:gd name="connsiteY9" fmla="*/ 0 h 4030101"/>
              <a:gd name="connsiteX10" fmla="*/ 2225979 w 3074577"/>
              <a:gd name="connsiteY10" fmla="*/ 32855 h 4030101"/>
              <a:gd name="connsiteX11" fmla="*/ 2307269 w 3074577"/>
              <a:gd name="connsiteY11" fmla="*/ 1233030 h 4030101"/>
              <a:gd name="connsiteX12" fmla="*/ 2323939 w 3074577"/>
              <a:gd name="connsiteY12" fmla="*/ 1340901 h 4030101"/>
              <a:gd name="connsiteX13" fmla="*/ 3074577 w 3074577"/>
              <a:gd name="connsiteY13" fmla="*/ 4030101 h 4030101"/>
              <a:gd name="connsiteX14" fmla="*/ 3071242 w 3074577"/>
              <a:gd name="connsiteY14" fmla="*/ 4030101 h 4030101"/>
              <a:gd name="connsiteX15" fmla="*/ 3042271 w 3074577"/>
              <a:gd name="connsiteY15" fmla="*/ 3961674 h 4030101"/>
              <a:gd name="connsiteX16" fmla="*/ 1537289 w 3074577"/>
              <a:gd name="connsiteY16" fmla="*/ 3669628 h 4030101"/>
              <a:gd name="connsiteX17" fmla="*/ 32307 w 3074577"/>
              <a:gd name="connsiteY17" fmla="*/ 3961674 h 4030101"/>
              <a:gd name="connsiteX18" fmla="*/ 3335 w 3074577"/>
              <a:gd name="connsiteY18" fmla="*/ 4030101 h 4030101"/>
              <a:gd name="connsiteX19" fmla="*/ 0 w 3074577"/>
              <a:gd name="connsiteY19" fmla="*/ 4030101 h 4030101"/>
              <a:gd name="connsiteX20" fmla="*/ 118101 w 3074577"/>
              <a:gd name="connsiteY20" fmla="*/ 3739987 h 4030101"/>
              <a:gd name="connsiteX21" fmla="*/ 489046 w 3074577"/>
              <a:gd name="connsiteY21" fmla="*/ 2596060 h 4030101"/>
              <a:gd name="connsiteX22" fmla="*/ 463444 w 3074577"/>
              <a:gd name="connsiteY22" fmla="*/ 2685395 h 4030101"/>
              <a:gd name="connsiteX23" fmla="*/ 463821 w 3074577"/>
              <a:gd name="connsiteY23" fmla="*/ 2685395 h 4030101"/>
              <a:gd name="connsiteX24" fmla="*/ 484697 w 3074577"/>
              <a:gd name="connsiteY24" fmla="*/ 2622730 h 4030101"/>
              <a:gd name="connsiteX25" fmla="*/ 1537289 w 3074577"/>
              <a:gd name="connsiteY25" fmla="*/ 2363133 h 4030101"/>
              <a:gd name="connsiteX26" fmla="*/ 2589880 w 3074577"/>
              <a:gd name="connsiteY26" fmla="*/ 2622730 h 4030101"/>
              <a:gd name="connsiteX27" fmla="*/ 2610757 w 3074577"/>
              <a:gd name="connsiteY27" fmla="*/ 2685395 h 4030101"/>
              <a:gd name="connsiteX28" fmla="*/ 2611132 w 3074577"/>
              <a:gd name="connsiteY28" fmla="*/ 2685395 h 4030101"/>
              <a:gd name="connsiteX29" fmla="*/ 2585530 w 3074577"/>
              <a:gd name="connsiteY29" fmla="*/ 2596060 h 4030101"/>
              <a:gd name="connsiteX30" fmla="*/ 2956475 w 3074577"/>
              <a:gd name="connsiteY30" fmla="*/ 3739987 h 4030101"/>
              <a:gd name="connsiteX31" fmla="*/ 3074577 w 3074577"/>
              <a:gd name="connsiteY31"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67307 w 3074577"/>
              <a:gd name="connsiteY5" fmla="*/ 1233030 h 4030101"/>
              <a:gd name="connsiteX6" fmla="*/ 848597 w 3074577"/>
              <a:gd name="connsiteY6" fmla="*/ 32855 h 4030101"/>
              <a:gd name="connsiteX7" fmla="*/ 847275 w 3074577"/>
              <a:gd name="connsiteY7" fmla="*/ 0 h 4030101"/>
              <a:gd name="connsiteX8" fmla="*/ 2227301 w 3074577"/>
              <a:gd name="connsiteY8" fmla="*/ 0 h 4030101"/>
              <a:gd name="connsiteX9" fmla="*/ 2225979 w 3074577"/>
              <a:gd name="connsiteY9" fmla="*/ 32855 h 4030101"/>
              <a:gd name="connsiteX10" fmla="*/ 2307269 w 3074577"/>
              <a:gd name="connsiteY10" fmla="*/ 1233030 h 4030101"/>
              <a:gd name="connsiteX11" fmla="*/ 2323939 w 3074577"/>
              <a:gd name="connsiteY11" fmla="*/ 1340901 h 4030101"/>
              <a:gd name="connsiteX12" fmla="*/ 3074577 w 3074577"/>
              <a:gd name="connsiteY12" fmla="*/ 4030101 h 4030101"/>
              <a:gd name="connsiteX13" fmla="*/ 3071242 w 3074577"/>
              <a:gd name="connsiteY13" fmla="*/ 4030101 h 4030101"/>
              <a:gd name="connsiteX14" fmla="*/ 3042271 w 3074577"/>
              <a:gd name="connsiteY14" fmla="*/ 3961674 h 4030101"/>
              <a:gd name="connsiteX15" fmla="*/ 1537289 w 3074577"/>
              <a:gd name="connsiteY15" fmla="*/ 3669628 h 4030101"/>
              <a:gd name="connsiteX16" fmla="*/ 32307 w 3074577"/>
              <a:gd name="connsiteY16" fmla="*/ 3961674 h 4030101"/>
              <a:gd name="connsiteX17" fmla="*/ 3335 w 3074577"/>
              <a:gd name="connsiteY17" fmla="*/ 4030101 h 4030101"/>
              <a:gd name="connsiteX18" fmla="*/ 0 w 3074577"/>
              <a:gd name="connsiteY18" fmla="*/ 4030101 h 4030101"/>
              <a:gd name="connsiteX19" fmla="*/ 118101 w 3074577"/>
              <a:gd name="connsiteY19" fmla="*/ 3739987 h 4030101"/>
              <a:gd name="connsiteX20" fmla="*/ 489046 w 3074577"/>
              <a:gd name="connsiteY20" fmla="*/ 2596060 h 4030101"/>
              <a:gd name="connsiteX21" fmla="*/ 463444 w 3074577"/>
              <a:gd name="connsiteY21" fmla="*/ 2685395 h 4030101"/>
              <a:gd name="connsiteX22" fmla="*/ 463821 w 3074577"/>
              <a:gd name="connsiteY22" fmla="*/ 2685395 h 4030101"/>
              <a:gd name="connsiteX23" fmla="*/ 484697 w 3074577"/>
              <a:gd name="connsiteY23" fmla="*/ 2622730 h 4030101"/>
              <a:gd name="connsiteX24" fmla="*/ 1537289 w 3074577"/>
              <a:gd name="connsiteY24" fmla="*/ 2363133 h 4030101"/>
              <a:gd name="connsiteX25" fmla="*/ 2589880 w 3074577"/>
              <a:gd name="connsiteY25" fmla="*/ 2622730 h 4030101"/>
              <a:gd name="connsiteX26" fmla="*/ 2610757 w 3074577"/>
              <a:gd name="connsiteY26" fmla="*/ 2685395 h 4030101"/>
              <a:gd name="connsiteX27" fmla="*/ 2611132 w 3074577"/>
              <a:gd name="connsiteY27" fmla="*/ 2685395 h 4030101"/>
              <a:gd name="connsiteX28" fmla="*/ 2585530 w 3074577"/>
              <a:gd name="connsiteY28" fmla="*/ 2596060 h 4030101"/>
              <a:gd name="connsiteX29" fmla="*/ 2956475 w 3074577"/>
              <a:gd name="connsiteY29" fmla="*/ 3739987 h 4030101"/>
              <a:gd name="connsiteX30" fmla="*/ 3074577 w 3074577"/>
              <a:gd name="connsiteY30"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848597 w 3074577"/>
              <a:gd name="connsiteY5" fmla="*/ 32855 h 4030101"/>
              <a:gd name="connsiteX6" fmla="*/ 847275 w 3074577"/>
              <a:gd name="connsiteY6" fmla="*/ 0 h 4030101"/>
              <a:gd name="connsiteX7" fmla="*/ 2227301 w 3074577"/>
              <a:gd name="connsiteY7" fmla="*/ 0 h 4030101"/>
              <a:gd name="connsiteX8" fmla="*/ 2225979 w 3074577"/>
              <a:gd name="connsiteY8" fmla="*/ 32855 h 4030101"/>
              <a:gd name="connsiteX9" fmla="*/ 2307269 w 3074577"/>
              <a:gd name="connsiteY9" fmla="*/ 1233030 h 4030101"/>
              <a:gd name="connsiteX10" fmla="*/ 2323939 w 3074577"/>
              <a:gd name="connsiteY10" fmla="*/ 1340901 h 4030101"/>
              <a:gd name="connsiteX11" fmla="*/ 3074577 w 3074577"/>
              <a:gd name="connsiteY11" fmla="*/ 4030101 h 4030101"/>
              <a:gd name="connsiteX12" fmla="*/ 3071242 w 3074577"/>
              <a:gd name="connsiteY12" fmla="*/ 4030101 h 4030101"/>
              <a:gd name="connsiteX13" fmla="*/ 3042271 w 3074577"/>
              <a:gd name="connsiteY13" fmla="*/ 3961674 h 4030101"/>
              <a:gd name="connsiteX14" fmla="*/ 1537289 w 3074577"/>
              <a:gd name="connsiteY14" fmla="*/ 3669628 h 4030101"/>
              <a:gd name="connsiteX15" fmla="*/ 32307 w 3074577"/>
              <a:gd name="connsiteY15" fmla="*/ 3961674 h 4030101"/>
              <a:gd name="connsiteX16" fmla="*/ 3335 w 3074577"/>
              <a:gd name="connsiteY16" fmla="*/ 4030101 h 4030101"/>
              <a:gd name="connsiteX17" fmla="*/ 0 w 3074577"/>
              <a:gd name="connsiteY17" fmla="*/ 4030101 h 4030101"/>
              <a:gd name="connsiteX18" fmla="*/ 118101 w 3074577"/>
              <a:gd name="connsiteY18" fmla="*/ 3739987 h 4030101"/>
              <a:gd name="connsiteX19" fmla="*/ 489046 w 3074577"/>
              <a:gd name="connsiteY19" fmla="*/ 2596060 h 4030101"/>
              <a:gd name="connsiteX20" fmla="*/ 463444 w 3074577"/>
              <a:gd name="connsiteY20" fmla="*/ 2685395 h 4030101"/>
              <a:gd name="connsiteX21" fmla="*/ 463821 w 3074577"/>
              <a:gd name="connsiteY21" fmla="*/ 2685395 h 4030101"/>
              <a:gd name="connsiteX22" fmla="*/ 484697 w 3074577"/>
              <a:gd name="connsiteY22" fmla="*/ 2622730 h 4030101"/>
              <a:gd name="connsiteX23" fmla="*/ 1537289 w 3074577"/>
              <a:gd name="connsiteY23" fmla="*/ 2363133 h 4030101"/>
              <a:gd name="connsiteX24" fmla="*/ 2589880 w 3074577"/>
              <a:gd name="connsiteY24" fmla="*/ 2622730 h 4030101"/>
              <a:gd name="connsiteX25" fmla="*/ 2610757 w 3074577"/>
              <a:gd name="connsiteY25" fmla="*/ 2685395 h 4030101"/>
              <a:gd name="connsiteX26" fmla="*/ 2611132 w 3074577"/>
              <a:gd name="connsiteY26" fmla="*/ 2685395 h 4030101"/>
              <a:gd name="connsiteX27" fmla="*/ 2585530 w 3074577"/>
              <a:gd name="connsiteY27" fmla="*/ 2596060 h 4030101"/>
              <a:gd name="connsiteX28" fmla="*/ 2956475 w 3074577"/>
              <a:gd name="connsiteY28" fmla="*/ 3739987 h 4030101"/>
              <a:gd name="connsiteX29" fmla="*/ 3074577 w 3074577"/>
              <a:gd name="connsiteY29"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848597 w 3074577"/>
              <a:gd name="connsiteY4" fmla="*/ 32855 h 4030101"/>
              <a:gd name="connsiteX5" fmla="*/ 847275 w 3074577"/>
              <a:gd name="connsiteY5" fmla="*/ 0 h 4030101"/>
              <a:gd name="connsiteX6" fmla="*/ 2227301 w 3074577"/>
              <a:gd name="connsiteY6" fmla="*/ 0 h 4030101"/>
              <a:gd name="connsiteX7" fmla="*/ 2225979 w 3074577"/>
              <a:gd name="connsiteY7" fmla="*/ 32855 h 4030101"/>
              <a:gd name="connsiteX8" fmla="*/ 2307269 w 3074577"/>
              <a:gd name="connsiteY8" fmla="*/ 1233030 h 4030101"/>
              <a:gd name="connsiteX9" fmla="*/ 2323939 w 3074577"/>
              <a:gd name="connsiteY9" fmla="*/ 1340901 h 4030101"/>
              <a:gd name="connsiteX10" fmla="*/ 3074577 w 3074577"/>
              <a:gd name="connsiteY10" fmla="*/ 4030101 h 4030101"/>
              <a:gd name="connsiteX11" fmla="*/ 3071242 w 3074577"/>
              <a:gd name="connsiteY11" fmla="*/ 4030101 h 4030101"/>
              <a:gd name="connsiteX12" fmla="*/ 3042271 w 3074577"/>
              <a:gd name="connsiteY12" fmla="*/ 3961674 h 4030101"/>
              <a:gd name="connsiteX13" fmla="*/ 1537289 w 3074577"/>
              <a:gd name="connsiteY13" fmla="*/ 3669628 h 4030101"/>
              <a:gd name="connsiteX14" fmla="*/ 32307 w 3074577"/>
              <a:gd name="connsiteY14" fmla="*/ 3961674 h 4030101"/>
              <a:gd name="connsiteX15" fmla="*/ 3335 w 3074577"/>
              <a:gd name="connsiteY15" fmla="*/ 4030101 h 4030101"/>
              <a:gd name="connsiteX16" fmla="*/ 0 w 3074577"/>
              <a:gd name="connsiteY16" fmla="*/ 4030101 h 4030101"/>
              <a:gd name="connsiteX17" fmla="*/ 118101 w 3074577"/>
              <a:gd name="connsiteY17" fmla="*/ 3739987 h 4030101"/>
              <a:gd name="connsiteX18" fmla="*/ 489046 w 3074577"/>
              <a:gd name="connsiteY18" fmla="*/ 2596060 h 4030101"/>
              <a:gd name="connsiteX19" fmla="*/ 463444 w 3074577"/>
              <a:gd name="connsiteY19" fmla="*/ 2685395 h 4030101"/>
              <a:gd name="connsiteX20" fmla="*/ 463821 w 3074577"/>
              <a:gd name="connsiteY20" fmla="*/ 2685395 h 4030101"/>
              <a:gd name="connsiteX21" fmla="*/ 484697 w 3074577"/>
              <a:gd name="connsiteY21" fmla="*/ 2622730 h 4030101"/>
              <a:gd name="connsiteX22" fmla="*/ 1537289 w 3074577"/>
              <a:gd name="connsiteY22" fmla="*/ 2363133 h 4030101"/>
              <a:gd name="connsiteX23" fmla="*/ 2589880 w 3074577"/>
              <a:gd name="connsiteY23" fmla="*/ 2622730 h 4030101"/>
              <a:gd name="connsiteX24" fmla="*/ 2610757 w 3074577"/>
              <a:gd name="connsiteY24" fmla="*/ 2685395 h 4030101"/>
              <a:gd name="connsiteX25" fmla="*/ 2611132 w 3074577"/>
              <a:gd name="connsiteY25" fmla="*/ 2685395 h 4030101"/>
              <a:gd name="connsiteX26" fmla="*/ 2585530 w 3074577"/>
              <a:gd name="connsiteY26" fmla="*/ 2596060 h 4030101"/>
              <a:gd name="connsiteX27" fmla="*/ 2956475 w 3074577"/>
              <a:gd name="connsiteY27" fmla="*/ 3739987 h 4030101"/>
              <a:gd name="connsiteX28" fmla="*/ 3074577 w 3074577"/>
              <a:gd name="connsiteY28" fmla="*/ 4030101 h 4030101"/>
              <a:gd name="connsiteX0" fmla="*/ 2323939 w 3074577"/>
              <a:gd name="connsiteY0" fmla="*/ 1399107 h 4088307"/>
              <a:gd name="connsiteX1" fmla="*/ 2322299 w 3074577"/>
              <a:gd name="connsiteY1" fmla="*/ 1399107 h 4088307"/>
              <a:gd name="connsiteX2" fmla="*/ 2307696 w 3074577"/>
              <a:gd name="connsiteY2" fmla="*/ 1354192 h 4088307"/>
              <a:gd name="connsiteX3" fmla="*/ 1537289 w 3074577"/>
              <a:gd name="connsiteY3" fmla="*/ 1159494 h 4088307"/>
              <a:gd name="connsiteX4" fmla="*/ 848597 w 3074577"/>
              <a:gd name="connsiteY4" fmla="*/ 91061 h 4088307"/>
              <a:gd name="connsiteX5" fmla="*/ 2227301 w 3074577"/>
              <a:gd name="connsiteY5" fmla="*/ 58206 h 4088307"/>
              <a:gd name="connsiteX6" fmla="*/ 2225979 w 3074577"/>
              <a:gd name="connsiteY6" fmla="*/ 91061 h 4088307"/>
              <a:gd name="connsiteX7" fmla="*/ 2307269 w 3074577"/>
              <a:gd name="connsiteY7" fmla="*/ 1291236 h 4088307"/>
              <a:gd name="connsiteX8" fmla="*/ 2323939 w 3074577"/>
              <a:gd name="connsiteY8" fmla="*/ 1399107 h 4088307"/>
              <a:gd name="connsiteX9" fmla="*/ 3074577 w 3074577"/>
              <a:gd name="connsiteY9" fmla="*/ 4088307 h 4088307"/>
              <a:gd name="connsiteX10" fmla="*/ 3071242 w 3074577"/>
              <a:gd name="connsiteY10" fmla="*/ 4088307 h 4088307"/>
              <a:gd name="connsiteX11" fmla="*/ 3042271 w 3074577"/>
              <a:gd name="connsiteY11" fmla="*/ 4019880 h 4088307"/>
              <a:gd name="connsiteX12" fmla="*/ 1537289 w 3074577"/>
              <a:gd name="connsiteY12" fmla="*/ 3727834 h 4088307"/>
              <a:gd name="connsiteX13" fmla="*/ 32307 w 3074577"/>
              <a:gd name="connsiteY13" fmla="*/ 4019880 h 4088307"/>
              <a:gd name="connsiteX14" fmla="*/ 3335 w 3074577"/>
              <a:gd name="connsiteY14" fmla="*/ 4088307 h 4088307"/>
              <a:gd name="connsiteX15" fmla="*/ 0 w 3074577"/>
              <a:gd name="connsiteY15" fmla="*/ 4088307 h 4088307"/>
              <a:gd name="connsiteX16" fmla="*/ 118101 w 3074577"/>
              <a:gd name="connsiteY16" fmla="*/ 3798193 h 4088307"/>
              <a:gd name="connsiteX17" fmla="*/ 489046 w 3074577"/>
              <a:gd name="connsiteY17" fmla="*/ 2654266 h 4088307"/>
              <a:gd name="connsiteX18" fmla="*/ 463444 w 3074577"/>
              <a:gd name="connsiteY18" fmla="*/ 2743601 h 4088307"/>
              <a:gd name="connsiteX19" fmla="*/ 463821 w 3074577"/>
              <a:gd name="connsiteY19" fmla="*/ 2743601 h 4088307"/>
              <a:gd name="connsiteX20" fmla="*/ 484697 w 3074577"/>
              <a:gd name="connsiteY20" fmla="*/ 2680936 h 4088307"/>
              <a:gd name="connsiteX21" fmla="*/ 1537289 w 3074577"/>
              <a:gd name="connsiteY21" fmla="*/ 2421339 h 4088307"/>
              <a:gd name="connsiteX22" fmla="*/ 2589880 w 3074577"/>
              <a:gd name="connsiteY22" fmla="*/ 2680936 h 4088307"/>
              <a:gd name="connsiteX23" fmla="*/ 2610757 w 3074577"/>
              <a:gd name="connsiteY23" fmla="*/ 2743601 h 4088307"/>
              <a:gd name="connsiteX24" fmla="*/ 2611132 w 3074577"/>
              <a:gd name="connsiteY24" fmla="*/ 2743601 h 4088307"/>
              <a:gd name="connsiteX25" fmla="*/ 2585530 w 3074577"/>
              <a:gd name="connsiteY25" fmla="*/ 2654266 h 4088307"/>
              <a:gd name="connsiteX26" fmla="*/ 2956475 w 3074577"/>
              <a:gd name="connsiteY26" fmla="*/ 3798193 h 4088307"/>
              <a:gd name="connsiteX27" fmla="*/ 3074577 w 3074577"/>
              <a:gd name="connsiteY27" fmla="*/ 4088307 h 4088307"/>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2227301 w 3074577"/>
              <a:gd name="connsiteY4" fmla="*/ 0 h 4030101"/>
              <a:gd name="connsiteX5" fmla="*/ 2225979 w 3074577"/>
              <a:gd name="connsiteY5" fmla="*/ 32855 h 4030101"/>
              <a:gd name="connsiteX6" fmla="*/ 2307269 w 3074577"/>
              <a:gd name="connsiteY6" fmla="*/ 1233030 h 4030101"/>
              <a:gd name="connsiteX7" fmla="*/ 2323939 w 3074577"/>
              <a:gd name="connsiteY7" fmla="*/ 1340901 h 4030101"/>
              <a:gd name="connsiteX8" fmla="*/ 3074577 w 3074577"/>
              <a:gd name="connsiteY8" fmla="*/ 4030101 h 4030101"/>
              <a:gd name="connsiteX9" fmla="*/ 3071242 w 3074577"/>
              <a:gd name="connsiteY9" fmla="*/ 4030101 h 4030101"/>
              <a:gd name="connsiteX10" fmla="*/ 3042271 w 3074577"/>
              <a:gd name="connsiteY10" fmla="*/ 3961674 h 4030101"/>
              <a:gd name="connsiteX11" fmla="*/ 1537289 w 3074577"/>
              <a:gd name="connsiteY11" fmla="*/ 3669628 h 4030101"/>
              <a:gd name="connsiteX12" fmla="*/ 32307 w 3074577"/>
              <a:gd name="connsiteY12" fmla="*/ 3961674 h 4030101"/>
              <a:gd name="connsiteX13" fmla="*/ 3335 w 3074577"/>
              <a:gd name="connsiteY13" fmla="*/ 4030101 h 4030101"/>
              <a:gd name="connsiteX14" fmla="*/ 0 w 3074577"/>
              <a:gd name="connsiteY14" fmla="*/ 4030101 h 4030101"/>
              <a:gd name="connsiteX15" fmla="*/ 118101 w 3074577"/>
              <a:gd name="connsiteY15" fmla="*/ 3739987 h 4030101"/>
              <a:gd name="connsiteX16" fmla="*/ 489046 w 3074577"/>
              <a:gd name="connsiteY16" fmla="*/ 2596060 h 4030101"/>
              <a:gd name="connsiteX17" fmla="*/ 463444 w 3074577"/>
              <a:gd name="connsiteY17" fmla="*/ 2685395 h 4030101"/>
              <a:gd name="connsiteX18" fmla="*/ 463821 w 3074577"/>
              <a:gd name="connsiteY18" fmla="*/ 2685395 h 4030101"/>
              <a:gd name="connsiteX19" fmla="*/ 484697 w 3074577"/>
              <a:gd name="connsiteY19" fmla="*/ 2622730 h 4030101"/>
              <a:gd name="connsiteX20" fmla="*/ 1537289 w 3074577"/>
              <a:gd name="connsiteY20" fmla="*/ 2363133 h 4030101"/>
              <a:gd name="connsiteX21" fmla="*/ 2589880 w 3074577"/>
              <a:gd name="connsiteY21" fmla="*/ 2622730 h 4030101"/>
              <a:gd name="connsiteX22" fmla="*/ 2610757 w 3074577"/>
              <a:gd name="connsiteY22" fmla="*/ 2685395 h 4030101"/>
              <a:gd name="connsiteX23" fmla="*/ 2611132 w 3074577"/>
              <a:gd name="connsiteY23" fmla="*/ 2685395 h 4030101"/>
              <a:gd name="connsiteX24" fmla="*/ 2585530 w 3074577"/>
              <a:gd name="connsiteY24" fmla="*/ 2596060 h 4030101"/>
              <a:gd name="connsiteX25" fmla="*/ 2956475 w 3074577"/>
              <a:gd name="connsiteY25" fmla="*/ 3739987 h 4030101"/>
              <a:gd name="connsiteX26" fmla="*/ 3074577 w 3074577"/>
              <a:gd name="connsiteY26"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2227301 w 3074577"/>
              <a:gd name="connsiteY4" fmla="*/ 0 h 4030101"/>
              <a:gd name="connsiteX5" fmla="*/ 2307269 w 3074577"/>
              <a:gd name="connsiteY5" fmla="*/ 1233030 h 4030101"/>
              <a:gd name="connsiteX6" fmla="*/ 2323939 w 3074577"/>
              <a:gd name="connsiteY6" fmla="*/ 1340901 h 4030101"/>
              <a:gd name="connsiteX7" fmla="*/ 3074577 w 3074577"/>
              <a:gd name="connsiteY7" fmla="*/ 4030101 h 4030101"/>
              <a:gd name="connsiteX8" fmla="*/ 3071242 w 3074577"/>
              <a:gd name="connsiteY8" fmla="*/ 4030101 h 4030101"/>
              <a:gd name="connsiteX9" fmla="*/ 3042271 w 3074577"/>
              <a:gd name="connsiteY9" fmla="*/ 3961674 h 4030101"/>
              <a:gd name="connsiteX10" fmla="*/ 1537289 w 3074577"/>
              <a:gd name="connsiteY10" fmla="*/ 3669628 h 4030101"/>
              <a:gd name="connsiteX11" fmla="*/ 32307 w 3074577"/>
              <a:gd name="connsiteY11" fmla="*/ 3961674 h 4030101"/>
              <a:gd name="connsiteX12" fmla="*/ 3335 w 3074577"/>
              <a:gd name="connsiteY12" fmla="*/ 4030101 h 4030101"/>
              <a:gd name="connsiteX13" fmla="*/ 0 w 3074577"/>
              <a:gd name="connsiteY13" fmla="*/ 4030101 h 4030101"/>
              <a:gd name="connsiteX14" fmla="*/ 118101 w 3074577"/>
              <a:gd name="connsiteY14" fmla="*/ 3739987 h 4030101"/>
              <a:gd name="connsiteX15" fmla="*/ 489046 w 3074577"/>
              <a:gd name="connsiteY15" fmla="*/ 2596060 h 4030101"/>
              <a:gd name="connsiteX16" fmla="*/ 463444 w 3074577"/>
              <a:gd name="connsiteY16" fmla="*/ 2685395 h 4030101"/>
              <a:gd name="connsiteX17" fmla="*/ 463821 w 3074577"/>
              <a:gd name="connsiteY17" fmla="*/ 2685395 h 4030101"/>
              <a:gd name="connsiteX18" fmla="*/ 484697 w 3074577"/>
              <a:gd name="connsiteY18" fmla="*/ 2622730 h 4030101"/>
              <a:gd name="connsiteX19" fmla="*/ 1537289 w 3074577"/>
              <a:gd name="connsiteY19" fmla="*/ 2363133 h 4030101"/>
              <a:gd name="connsiteX20" fmla="*/ 2589880 w 3074577"/>
              <a:gd name="connsiteY20" fmla="*/ 2622730 h 4030101"/>
              <a:gd name="connsiteX21" fmla="*/ 2610757 w 3074577"/>
              <a:gd name="connsiteY21" fmla="*/ 2685395 h 4030101"/>
              <a:gd name="connsiteX22" fmla="*/ 2611132 w 3074577"/>
              <a:gd name="connsiteY22" fmla="*/ 2685395 h 4030101"/>
              <a:gd name="connsiteX23" fmla="*/ 2585530 w 3074577"/>
              <a:gd name="connsiteY23" fmla="*/ 2596060 h 4030101"/>
              <a:gd name="connsiteX24" fmla="*/ 2956475 w 3074577"/>
              <a:gd name="connsiteY24" fmla="*/ 3739987 h 4030101"/>
              <a:gd name="connsiteX25" fmla="*/ 3074577 w 3074577"/>
              <a:gd name="connsiteY25" fmla="*/ 4030101 h 4030101"/>
              <a:gd name="connsiteX0" fmla="*/ 2323939 w 3074577"/>
              <a:gd name="connsiteY0" fmla="*/ 240364 h 2929564"/>
              <a:gd name="connsiteX1" fmla="*/ 2322299 w 3074577"/>
              <a:gd name="connsiteY1" fmla="*/ 240364 h 2929564"/>
              <a:gd name="connsiteX2" fmla="*/ 2307696 w 3074577"/>
              <a:gd name="connsiteY2" fmla="*/ 195449 h 2929564"/>
              <a:gd name="connsiteX3" fmla="*/ 1537289 w 3074577"/>
              <a:gd name="connsiteY3" fmla="*/ 751 h 2929564"/>
              <a:gd name="connsiteX4" fmla="*/ 2307269 w 3074577"/>
              <a:gd name="connsiteY4" fmla="*/ 132493 h 2929564"/>
              <a:gd name="connsiteX5" fmla="*/ 2323939 w 3074577"/>
              <a:gd name="connsiteY5" fmla="*/ 240364 h 2929564"/>
              <a:gd name="connsiteX6" fmla="*/ 3074577 w 3074577"/>
              <a:gd name="connsiteY6" fmla="*/ 2929564 h 2929564"/>
              <a:gd name="connsiteX7" fmla="*/ 3071242 w 3074577"/>
              <a:gd name="connsiteY7" fmla="*/ 2929564 h 2929564"/>
              <a:gd name="connsiteX8" fmla="*/ 3042271 w 3074577"/>
              <a:gd name="connsiteY8" fmla="*/ 2861137 h 2929564"/>
              <a:gd name="connsiteX9" fmla="*/ 1537289 w 3074577"/>
              <a:gd name="connsiteY9" fmla="*/ 2569091 h 2929564"/>
              <a:gd name="connsiteX10" fmla="*/ 32307 w 3074577"/>
              <a:gd name="connsiteY10" fmla="*/ 2861137 h 2929564"/>
              <a:gd name="connsiteX11" fmla="*/ 3335 w 3074577"/>
              <a:gd name="connsiteY11" fmla="*/ 2929564 h 2929564"/>
              <a:gd name="connsiteX12" fmla="*/ 0 w 3074577"/>
              <a:gd name="connsiteY12" fmla="*/ 2929564 h 2929564"/>
              <a:gd name="connsiteX13" fmla="*/ 118101 w 3074577"/>
              <a:gd name="connsiteY13" fmla="*/ 2639450 h 2929564"/>
              <a:gd name="connsiteX14" fmla="*/ 489046 w 3074577"/>
              <a:gd name="connsiteY14" fmla="*/ 1495523 h 2929564"/>
              <a:gd name="connsiteX15" fmla="*/ 463444 w 3074577"/>
              <a:gd name="connsiteY15" fmla="*/ 1584858 h 2929564"/>
              <a:gd name="connsiteX16" fmla="*/ 463821 w 3074577"/>
              <a:gd name="connsiteY16" fmla="*/ 1584858 h 2929564"/>
              <a:gd name="connsiteX17" fmla="*/ 484697 w 3074577"/>
              <a:gd name="connsiteY17" fmla="*/ 1522193 h 2929564"/>
              <a:gd name="connsiteX18" fmla="*/ 1537289 w 3074577"/>
              <a:gd name="connsiteY18" fmla="*/ 1262596 h 2929564"/>
              <a:gd name="connsiteX19" fmla="*/ 2589880 w 3074577"/>
              <a:gd name="connsiteY19" fmla="*/ 1522193 h 2929564"/>
              <a:gd name="connsiteX20" fmla="*/ 2610757 w 3074577"/>
              <a:gd name="connsiteY20" fmla="*/ 1584858 h 2929564"/>
              <a:gd name="connsiteX21" fmla="*/ 2611132 w 3074577"/>
              <a:gd name="connsiteY21" fmla="*/ 1584858 h 2929564"/>
              <a:gd name="connsiteX22" fmla="*/ 2585530 w 3074577"/>
              <a:gd name="connsiteY22" fmla="*/ 1495523 h 2929564"/>
              <a:gd name="connsiteX23" fmla="*/ 2956475 w 3074577"/>
              <a:gd name="connsiteY23" fmla="*/ 2639450 h 2929564"/>
              <a:gd name="connsiteX24" fmla="*/ 3074577 w 3074577"/>
              <a:gd name="connsiteY24" fmla="*/ 2929564 h 2929564"/>
              <a:gd name="connsiteX0" fmla="*/ 2323939 w 3074577"/>
              <a:gd name="connsiteY0" fmla="*/ 108597 h 2797797"/>
              <a:gd name="connsiteX1" fmla="*/ 2322299 w 3074577"/>
              <a:gd name="connsiteY1" fmla="*/ 108597 h 2797797"/>
              <a:gd name="connsiteX2" fmla="*/ 2307696 w 3074577"/>
              <a:gd name="connsiteY2" fmla="*/ 63682 h 2797797"/>
              <a:gd name="connsiteX3" fmla="*/ 2307269 w 3074577"/>
              <a:gd name="connsiteY3" fmla="*/ 726 h 2797797"/>
              <a:gd name="connsiteX4" fmla="*/ 2323939 w 3074577"/>
              <a:gd name="connsiteY4" fmla="*/ 108597 h 2797797"/>
              <a:gd name="connsiteX5" fmla="*/ 3074577 w 3074577"/>
              <a:gd name="connsiteY5" fmla="*/ 2797797 h 2797797"/>
              <a:gd name="connsiteX6" fmla="*/ 3071242 w 3074577"/>
              <a:gd name="connsiteY6" fmla="*/ 2797797 h 2797797"/>
              <a:gd name="connsiteX7" fmla="*/ 3042271 w 3074577"/>
              <a:gd name="connsiteY7" fmla="*/ 2729370 h 2797797"/>
              <a:gd name="connsiteX8" fmla="*/ 1537289 w 3074577"/>
              <a:gd name="connsiteY8" fmla="*/ 2437324 h 2797797"/>
              <a:gd name="connsiteX9" fmla="*/ 32307 w 3074577"/>
              <a:gd name="connsiteY9" fmla="*/ 2729370 h 2797797"/>
              <a:gd name="connsiteX10" fmla="*/ 3335 w 3074577"/>
              <a:gd name="connsiteY10" fmla="*/ 2797797 h 2797797"/>
              <a:gd name="connsiteX11" fmla="*/ 0 w 3074577"/>
              <a:gd name="connsiteY11" fmla="*/ 2797797 h 2797797"/>
              <a:gd name="connsiteX12" fmla="*/ 118101 w 3074577"/>
              <a:gd name="connsiteY12" fmla="*/ 2507683 h 2797797"/>
              <a:gd name="connsiteX13" fmla="*/ 489046 w 3074577"/>
              <a:gd name="connsiteY13" fmla="*/ 1363756 h 2797797"/>
              <a:gd name="connsiteX14" fmla="*/ 463444 w 3074577"/>
              <a:gd name="connsiteY14" fmla="*/ 1453091 h 2797797"/>
              <a:gd name="connsiteX15" fmla="*/ 463821 w 3074577"/>
              <a:gd name="connsiteY15" fmla="*/ 1453091 h 2797797"/>
              <a:gd name="connsiteX16" fmla="*/ 484697 w 3074577"/>
              <a:gd name="connsiteY16" fmla="*/ 1390426 h 2797797"/>
              <a:gd name="connsiteX17" fmla="*/ 1537289 w 3074577"/>
              <a:gd name="connsiteY17" fmla="*/ 1130829 h 2797797"/>
              <a:gd name="connsiteX18" fmla="*/ 2589880 w 3074577"/>
              <a:gd name="connsiteY18" fmla="*/ 1390426 h 2797797"/>
              <a:gd name="connsiteX19" fmla="*/ 2610757 w 3074577"/>
              <a:gd name="connsiteY19" fmla="*/ 1453091 h 2797797"/>
              <a:gd name="connsiteX20" fmla="*/ 2611132 w 3074577"/>
              <a:gd name="connsiteY20" fmla="*/ 1453091 h 2797797"/>
              <a:gd name="connsiteX21" fmla="*/ 2585530 w 3074577"/>
              <a:gd name="connsiteY21" fmla="*/ 1363756 h 2797797"/>
              <a:gd name="connsiteX22" fmla="*/ 2956475 w 3074577"/>
              <a:gd name="connsiteY22" fmla="*/ 2507683 h 2797797"/>
              <a:gd name="connsiteX23" fmla="*/ 3074577 w 3074577"/>
              <a:gd name="connsiteY23" fmla="*/ 2797797 h 2797797"/>
              <a:gd name="connsiteX0" fmla="*/ 2307269 w 3074577"/>
              <a:gd name="connsiteY0" fmla="*/ 726 h 2797797"/>
              <a:gd name="connsiteX1" fmla="*/ 2322299 w 3074577"/>
              <a:gd name="connsiteY1" fmla="*/ 108597 h 2797797"/>
              <a:gd name="connsiteX2" fmla="*/ 2307696 w 3074577"/>
              <a:gd name="connsiteY2" fmla="*/ 63682 h 2797797"/>
              <a:gd name="connsiteX3" fmla="*/ 2307269 w 3074577"/>
              <a:gd name="connsiteY3" fmla="*/ 726 h 2797797"/>
              <a:gd name="connsiteX4" fmla="*/ 3074577 w 3074577"/>
              <a:gd name="connsiteY4" fmla="*/ 2797797 h 2797797"/>
              <a:gd name="connsiteX5" fmla="*/ 3071242 w 3074577"/>
              <a:gd name="connsiteY5" fmla="*/ 2797797 h 2797797"/>
              <a:gd name="connsiteX6" fmla="*/ 3042271 w 3074577"/>
              <a:gd name="connsiteY6" fmla="*/ 2729370 h 2797797"/>
              <a:gd name="connsiteX7" fmla="*/ 1537289 w 3074577"/>
              <a:gd name="connsiteY7" fmla="*/ 2437324 h 2797797"/>
              <a:gd name="connsiteX8" fmla="*/ 32307 w 3074577"/>
              <a:gd name="connsiteY8" fmla="*/ 2729370 h 2797797"/>
              <a:gd name="connsiteX9" fmla="*/ 3335 w 3074577"/>
              <a:gd name="connsiteY9" fmla="*/ 2797797 h 2797797"/>
              <a:gd name="connsiteX10" fmla="*/ 0 w 3074577"/>
              <a:gd name="connsiteY10" fmla="*/ 2797797 h 2797797"/>
              <a:gd name="connsiteX11" fmla="*/ 118101 w 3074577"/>
              <a:gd name="connsiteY11" fmla="*/ 2507683 h 2797797"/>
              <a:gd name="connsiteX12" fmla="*/ 489046 w 3074577"/>
              <a:gd name="connsiteY12" fmla="*/ 1363756 h 2797797"/>
              <a:gd name="connsiteX13" fmla="*/ 463444 w 3074577"/>
              <a:gd name="connsiteY13" fmla="*/ 1453091 h 2797797"/>
              <a:gd name="connsiteX14" fmla="*/ 463821 w 3074577"/>
              <a:gd name="connsiteY14" fmla="*/ 1453091 h 2797797"/>
              <a:gd name="connsiteX15" fmla="*/ 484697 w 3074577"/>
              <a:gd name="connsiteY15" fmla="*/ 1390426 h 2797797"/>
              <a:gd name="connsiteX16" fmla="*/ 1537289 w 3074577"/>
              <a:gd name="connsiteY16" fmla="*/ 1130829 h 2797797"/>
              <a:gd name="connsiteX17" fmla="*/ 2589880 w 3074577"/>
              <a:gd name="connsiteY17" fmla="*/ 1390426 h 2797797"/>
              <a:gd name="connsiteX18" fmla="*/ 2610757 w 3074577"/>
              <a:gd name="connsiteY18" fmla="*/ 1453091 h 2797797"/>
              <a:gd name="connsiteX19" fmla="*/ 2611132 w 3074577"/>
              <a:gd name="connsiteY19" fmla="*/ 1453091 h 2797797"/>
              <a:gd name="connsiteX20" fmla="*/ 2585530 w 3074577"/>
              <a:gd name="connsiteY20" fmla="*/ 1363756 h 2797797"/>
              <a:gd name="connsiteX21" fmla="*/ 2956475 w 3074577"/>
              <a:gd name="connsiteY21" fmla="*/ 2507683 h 2797797"/>
              <a:gd name="connsiteX22" fmla="*/ 3074577 w 3074577"/>
              <a:gd name="connsiteY22" fmla="*/ 2797797 h 2797797"/>
              <a:gd name="connsiteX0" fmla="*/ 2307269 w 3074577"/>
              <a:gd name="connsiteY0" fmla="*/ 0 h 2797071"/>
              <a:gd name="connsiteX1" fmla="*/ 2322299 w 3074577"/>
              <a:gd name="connsiteY1" fmla="*/ 107871 h 2797071"/>
              <a:gd name="connsiteX2" fmla="*/ 2307269 w 3074577"/>
              <a:gd name="connsiteY2" fmla="*/ 0 h 2797071"/>
              <a:gd name="connsiteX3" fmla="*/ 3074577 w 3074577"/>
              <a:gd name="connsiteY3" fmla="*/ 2797071 h 2797071"/>
              <a:gd name="connsiteX4" fmla="*/ 3071242 w 3074577"/>
              <a:gd name="connsiteY4" fmla="*/ 2797071 h 2797071"/>
              <a:gd name="connsiteX5" fmla="*/ 3042271 w 3074577"/>
              <a:gd name="connsiteY5" fmla="*/ 2728644 h 2797071"/>
              <a:gd name="connsiteX6" fmla="*/ 1537289 w 3074577"/>
              <a:gd name="connsiteY6" fmla="*/ 2436598 h 2797071"/>
              <a:gd name="connsiteX7" fmla="*/ 32307 w 3074577"/>
              <a:gd name="connsiteY7" fmla="*/ 2728644 h 2797071"/>
              <a:gd name="connsiteX8" fmla="*/ 3335 w 3074577"/>
              <a:gd name="connsiteY8" fmla="*/ 2797071 h 2797071"/>
              <a:gd name="connsiteX9" fmla="*/ 0 w 3074577"/>
              <a:gd name="connsiteY9" fmla="*/ 2797071 h 2797071"/>
              <a:gd name="connsiteX10" fmla="*/ 118101 w 3074577"/>
              <a:gd name="connsiteY10" fmla="*/ 2506957 h 2797071"/>
              <a:gd name="connsiteX11" fmla="*/ 489046 w 3074577"/>
              <a:gd name="connsiteY11" fmla="*/ 1363030 h 2797071"/>
              <a:gd name="connsiteX12" fmla="*/ 463444 w 3074577"/>
              <a:gd name="connsiteY12" fmla="*/ 1452365 h 2797071"/>
              <a:gd name="connsiteX13" fmla="*/ 463821 w 3074577"/>
              <a:gd name="connsiteY13" fmla="*/ 1452365 h 2797071"/>
              <a:gd name="connsiteX14" fmla="*/ 484697 w 3074577"/>
              <a:gd name="connsiteY14" fmla="*/ 1389700 h 2797071"/>
              <a:gd name="connsiteX15" fmla="*/ 1537289 w 3074577"/>
              <a:gd name="connsiteY15" fmla="*/ 1130103 h 2797071"/>
              <a:gd name="connsiteX16" fmla="*/ 2589880 w 3074577"/>
              <a:gd name="connsiteY16" fmla="*/ 1389700 h 2797071"/>
              <a:gd name="connsiteX17" fmla="*/ 2610757 w 3074577"/>
              <a:gd name="connsiteY17" fmla="*/ 1452365 h 2797071"/>
              <a:gd name="connsiteX18" fmla="*/ 2611132 w 3074577"/>
              <a:gd name="connsiteY18" fmla="*/ 1452365 h 2797071"/>
              <a:gd name="connsiteX19" fmla="*/ 2585530 w 3074577"/>
              <a:gd name="connsiteY19" fmla="*/ 1363030 h 2797071"/>
              <a:gd name="connsiteX20" fmla="*/ 2956475 w 3074577"/>
              <a:gd name="connsiteY20" fmla="*/ 2506957 h 2797071"/>
              <a:gd name="connsiteX21" fmla="*/ 3074577 w 3074577"/>
              <a:gd name="connsiteY21" fmla="*/ 2797071 h 2797071"/>
              <a:gd name="connsiteX0" fmla="*/ 3074577 w 3074577"/>
              <a:gd name="connsiteY0" fmla="*/ 1666968 h 1666968"/>
              <a:gd name="connsiteX1" fmla="*/ 3071242 w 3074577"/>
              <a:gd name="connsiteY1" fmla="*/ 1666968 h 1666968"/>
              <a:gd name="connsiteX2" fmla="*/ 3042271 w 3074577"/>
              <a:gd name="connsiteY2" fmla="*/ 1598541 h 1666968"/>
              <a:gd name="connsiteX3" fmla="*/ 1537289 w 3074577"/>
              <a:gd name="connsiteY3" fmla="*/ 1306495 h 1666968"/>
              <a:gd name="connsiteX4" fmla="*/ 32307 w 3074577"/>
              <a:gd name="connsiteY4" fmla="*/ 1598541 h 1666968"/>
              <a:gd name="connsiteX5" fmla="*/ 3335 w 3074577"/>
              <a:gd name="connsiteY5" fmla="*/ 1666968 h 1666968"/>
              <a:gd name="connsiteX6" fmla="*/ 0 w 3074577"/>
              <a:gd name="connsiteY6" fmla="*/ 1666968 h 1666968"/>
              <a:gd name="connsiteX7" fmla="*/ 118101 w 3074577"/>
              <a:gd name="connsiteY7" fmla="*/ 1376854 h 1666968"/>
              <a:gd name="connsiteX8" fmla="*/ 489046 w 3074577"/>
              <a:gd name="connsiteY8" fmla="*/ 232927 h 1666968"/>
              <a:gd name="connsiteX9" fmla="*/ 463444 w 3074577"/>
              <a:gd name="connsiteY9" fmla="*/ 322262 h 1666968"/>
              <a:gd name="connsiteX10" fmla="*/ 463821 w 3074577"/>
              <a:gd name="connsiteY10" fmla="*/ 322262 h 1666968"/>
              <a:gd name="connsiteX11" fmla="*/ 484697 w 3074577"/>
              <a:gd name="connsiteY11" fmla="*/ 259597 h 1666968"/>
              <a:gd name="connsiteX12" fmla="*/ 1537289 w 3074577"/>
              <a:gd name="connsiteY12" fmla="*/ 0 h 1666968"/>
              <a:gd name="connsiteX13" fmla="*/ 2589880 w 3074577"/>
              <a:gd name="connsiteY13" fmla="*/ 259597 h 1666968"/>
              <a:gd name="connsiteX14" fmla="*/ 2610757 w 3074577"/>
              <a:gd name="connsiteY14" fmla="*/ 322262 h 1666968"/>
              <a:gd name="connsiteX15" fmla="*/ 2611132 w 3074577"/>
              <a:gd name="connsiteY15" fmla="*/ 322262 h 1666968"/>
              <a:gd name="connsiteX16" fmla="*/ 2585530 w 3074577"/>
              <a:gd name="connsiteY16" fmla="*/ 232927 h 1666968"/>
              <a:gd name="connsiteX17" fmla="*/ 2956475 w 3074577"/>
              <a:gd name="connsiteY17" fmla="*/ 1376854 h 1666968"/>
              <a:gd name="connsiteX18" fmla="*/ 3074577 w 3074577"/>
              <a:gd name="connsiteY18" fmla="*/ 1666968 h 16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74577" h="1666968">
                <a:moveTo>
                  <a:pt x="3074577" y="1666968"/>
                </a:moveTo>
                <a:lnTo>
                  <a:pt x="3071242" y="1666968"/>
                </a:lnTo>
                <a:lnTo>
                  <a:pt x="3042271" y="1598541"/>
                </a:lnTo>
                <a:cubicBezTo>
                  <a:pt x="2899027" y="1431871"/>
                  <a:pt x="2279652" y="1306495"/>
                  <a:pt x="1537289" y="1306495"/>
                </a:cubicBezTo>
                <a:cubicBezTo>
                  <a:pt x="794926" y="1306495"/>
                  <a:pt x="175551" y="1431871"/>
                  <a:pt x="32307" y="1598541"/>
                </a:cubicBezTo>
                <a:lnTo>
                  <a:pt x="3335" y="1666968"/>
                </a:lnTo>
                <a:lnTo>
                  <a:pt x="0" y="1666968"/>
                </a:lnTo>
                <a:lnTo>
                  <a:pt x="118101" y="1376854"/>
                </a:lnTo>
                <a:cubicBezTo>
                  <a:pt x="255361" y="1020868"/>
                  <a:pt x="380805" y="636888"/>
                  <a:pt x="489046" y="232927"/>
                </a:cubicBezTo>
                <a:lnTo>
                  <a:pt x="463444" y="322262"/>
                </a:lnTo>
                <a:lnTo>
                  <a:pt x="463821" y="322262"/>
                </a:lnTo>
                <a:lnTo>
                  <a:pt x="484697" y="259597"/>
                </a:lnTo>
                <a:cubicBezTo>
                  <a:pt x="584883" y="111445"/>
                  <a:pt x="1018076" y="0"/>
                  <a:pt x="1537289" y="0"/>
                </a:cubicBezTo>
                <a:cubicBezTo>
                  <a:pt x="2056502" y="0"/>
                  <a:pt x="2489695" y="111445"/>
                  <a:pt x="2589880" y="259597"/>
                </a:cubicBezTo>
                <a:lnTo>
                  <a:pt x="2610757" y="322262"/>
                </a:lnTo>
                <a:lnTo>
                  <a:pt x="2611132" y="322262"/>
                </a:lnTo>
                <a:lnTo>
                  <a:pt x="2585530" y="232927"/>
                </a:lnTo>
                <a:cubicBezTo>
                  <a:pt x="2693771" y="636888"/>
                  <a:pt x="2819215" y="1020868"/>
                  <a:pt x="2956475" y="1376854"/>
                </a:cubicBezTo>
                <a:lnTo>
                  <a:pt x="3074577" y="1666968"/>
                </a:lnTo>
                <a:close/>
              </a:path>
            </a:pathLst>
          </a:custGeom>
          <a:solidFill>
            <a:srgbClr val="BB38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 name="Freeform 97">
            <a:extLst>
              <a:ext uri="{FF2B5EF4-FFF2-40B4-BE49-F238E27FC236}">
                <a16:creationId xmlns:a16="http://schemas.microsoft.com/office/drawing/2014/main" id="{7CE7A68D-D263-8C26-22FD-879C52612D47}"/>
              </a:ext>
            </a:extLst>
          </p:cNvPr>
          <p:cNvSpPr/>
          <p:nvPr/>
        </p:nvSpPr>
        <p:spPr>
          <a:xfrm rot="10800000">
            <a:off x="4957924" y="3225251"/>
            <a:ext cx="1995344" cy="574575"/>
          </a:xfrm>
          <a:custGeom>
            <a:avLst/>
            <a:gdLst>
              <a:gd name="connsiteX0" fmla="*/ 2993434 w 4413566"/>
              <a:gd name="connsiteY0" fmla="*/ 1340901 h 5288263"/>
              <a:gd name="connsiteX1" fmla="*/ 2991794 w 4413566"/>
              <a:gd name="connsiteY1" fmla="*/ 1340901 h 5288263"/>
              <a:gd name="connsiteX2" fmla="*/ 2977191 w 4413566"/>
              <a:gd name="connsiteY2" fmla="*/ 1295986 h 5288263"/>
              <a:gd name="connsiteX3" fmla="*/ 2206784 w 4413566"/>
              <a:gd name="connsiteY3" fmla="*/ 1101288 h 5288263"/>
              <a:gd name="connsiteX4" fmla="*/ 1436376 w 4413566"/>
              <a:gd name="connsiteY4" fmla="*/ 1295986 h 5288263"/>
              <a:gd name="connsiteX5" fmla="*/ 1421774 w 4413566"/>
              <a:gd name="connsiteY5" fmla="*/ 1340901 h 5288263"/>
              <a:gd name="connsiteX6" fmla="*/ 1420132 w 4413566"/>
              <a:gd name="connsiteY6" fmla="*/ 1340901 h 5288263"/>
              <a:gd name="connsiteX7" fmla="*/ 1436802 w 4413566"/>
              <a:gd name="connsiteY7" fmla="*/ 1233030 h 5288263"/>
              <a:gd name="connsiteX8" fmla="*/ 1518092 w 4413566"/>
              <a:gd name="connsiteY8" fmla="*/ 32855 h 5288263"/>
              <a:gd name="connsiteX9" fmla="*/ 1516770 w 4413566"/>
              <a:gd name="connsiteY9" fmla="*/ 0 h 5288263"/>
              <a:gd name="connsiteX10" fmla="*/ 2896796 w 4413566"/>
              <a:gd name="connsiteY10" fmla="*/ 0 h 5288263"/>
              <a:gd name="connsiteX11" fmla="*/ 2895474 w 4413566"/>
              <a:gd name="connsiteY11" fmla="*/ 32855 h 5288263"/>
              <a:gd name="connsiteX12" fmla="*/ 2976764 w 4413566"/>
              <a:gd name="connsiteY12" fmla="*/ 1233030 h 5288263"/>
              <a:gd name="connsiteX13" fmla="*/ 1272398 w 4413566"/>
              <a:gd name="connsiteY13" fmla="*/ 2128987 h 5288263"/>
              <a:gd name="connsiteX14" fmla="*/ 1297621 w 4413566"/>
              <a:gd name="connsiteY14" fmla="*/ 2014096 h 5288263"/>
              <a:gd name="connsiteX15" fmla="*/ 1286371 w 4413566"/>
              <a:gd name="connsiteY15" fmla="*/ 2071666 h 5288263"/>
              <a:gd name="connsiteX16" fmla="*/ 3141169 w 4413566"/>
              <a:gd name="connsiteY16" fmla="*/ 2128989 h 5288263"/>
              <a:gd name="connsiteX17" fmla="*/ 3127195 w 4413566"/>
              <a:gd name="connsiteY17" fmla="*/ 2071666 h 5288263"/>
              <a:gd name="connsiteX18" fmla="*/ 3115945 w 4413566"/>
              <a:gd name="connsiteY18" fmla="*/ 2014093 h 5288263"/>
              <a:gd name="connsiteX19" fmla="*/ 3744072 w 4413566"/>
              <a:gd name="connsiteY19" fmla="*/ 4030101 h 5288263"/>
              <a:gd name="connsiteX20" fmla="*/ 3740737 w 4413566"/>
              <a:gd name="connsiteY20" fmla="*/ 4030101 h 5288263"/>
              <a:gd name="connsiteX21" fmla="*/ 3711766 w 4413566"/>
              <a:gd name="connsiteY21" fmla="*/ 3961674 h 5288263"/>
              <a:gd name="connsiteX22" fmla="*/ 2206784 w 4413566"/>
              <a:gd name="connsiteY22" fmla="*/ 3669628 h 5288263"/>
              <a:gd name="connsiteX23" fmla="*/ 701802 w 4413566"/>
              <a:gd name="connsiteY23" fmla="*/ 3961674 h 5288263"/>
              <a:gd name="connsiteX24" fmla="*/ 672830 w 4413566"/>
              <a:gd name="connsiteY24" fmla="*/ 4030101 h 5288263"/>
              <a:gd name="connsiteX25" fmla="*/ 669495 w 4413566"/>
              <a:gd name="connsiteY25" fmla="*/ 4030101 h 5288263"/>
              <a:gd name="connsiteX26" fmla="*/ 787596 w 4413566"/>
              <a:gd name="connsiteY26" fmla="*/ 3739987 h 5288263"/>
              <a:gd name="connsiteX27" fmla="*/ 1158541 w 4413566"/>
              <a:gd name="connsiteY27" fmla="*/ 2596060 h 5288263"/>
              <a:gd name="connsiteX28" fmla="*/ 1132939 w 4413566"/>
              <a:gd name="connsiteY28" fmla="*/ 2685395 h 5288263"/>
              <a:gd name="connsiteX29" fmla="*/ 1133316 w 4413566"/>
              <a:gd name="connsiteY29" fmla="*/ 2685395 h 5288263"/>
              <a:gd name="connsiteX30" fmla="*/ 1154192 w 4413566"/>
              <a:gd name="connsiteY30" fmla="*/ 2622730 h 5288263"/>
              <a:gd name="connsiteX31" fmla="*/ 2206784 w 4413566"/>
              <a:gd name="connsiteY31" fmla="*/ 2363133 h 5288263"/>
              <a:gd name="connsiteX32" fmla="*/ 3259375 w 4413566"/>
              <a:gd name="connsiteY32" fmla="*/ 2622730 h 5288263"/>
              <a:gd name="connsiteX33" fmla="*/ 3280252 w 4413566"/>
              <a:gd name="connsiteY33" fmla="*/ 2685395 h 5288263"/>
              <a:gd name="connsiteX34" fmla="*/ 3280627 w 4413566"/>
              <a:gd name="connsiteY34" fmla="*/ 2685395 h 5288263"/>
              <a:gd name="connsiteX35" fmla="*/ 3255025 w 4413566"/>
              <a:gd name="connsiteY35" fmla="*/ 2596060 h 5288263"/>
              <a:gd name="connsiteX36" fmla="*/ 3625970 w 4413566"/>
              <a:gd name="connsiteY36" fmla="*/ 3739987 h 5288263"/>
              <a:gd name="connsiteX37" fmla="*/ 27790 w 4413566"/>
              <a:gd name="connsiteY37" fmla="*/ 5249537 h 5288263"/>
              <a:gd name="connsiteX38" fmla="*/ 498921 w 4413566"/>
              <a:gd name="connsiteY38" fmla="*/ 4412260 h 5288263"/>
              <a:gd name="connsiteX39" fmla="*/ 563234 w 4413566"/>
              <a:gd name="connsiteY39" fmla="*/ 4270326 h 5288263"/>
              <a:gd name="connsiteX40" fmla="*/ 498921 w 4413566"/>
              <a:gd name="connsiteY40" fmla="*/ 4412260 h 5288263"/>
              <a:gd name="connsiteX41" fmla="*/ 27790 w 4413566"/>
              <a:gd name="connsiteY41" fmla="*/ 5249537 h 5288263"/>
              <a:gd name="connsiteX42" fmla="*/ 0 w 4413566"/>
              <a:gd name="connsiteY42" fmla="*/ 5288263 h 5288263"/>
              <a:gd name="connsiteX43" fmla="*/ 27790 w 4413566"/>
              <a:gd name="connsiteY43" fmla="*/ 5249537 h 5288263"/>
              <a:gd name="connsiteX44" fmla="*/ 3647 w 4413566"/>
              <a:gd name="connsiteY44" fmla="*/ 5283181 h 5288263"/>
              <a:gd name="connsiteX45" fmla="*/ 41024 w 4413566"/>
              <a:gd name="connsiteY45" fmla="*/ 5257130 h 5288263"/>
              <a:gd name="connsiteX46" fmla="*/ 2206784 w 4413566"/>
              <a:gd name="connsiteY46" fmla="*/ 4971581 h 5288263"/>
              <a:gd name="connsiteX47" fmla="*/ 4372544 w 4413566"/>
              <a:gd name="connsiteY47" fmla="*/ 5257130 h 5288263"/>
              <a:gd name="connsiteX48" fmla="*/ 4409920 w 4413566"/>
              <a:gd name="connsiteY48" fmla="*/ 5283180 h 5288263"/>
              <a:gd name="connsiteX49" fmla="*/ 4413566 w 4413566"/>
              <a:gd name="connsiteY49" fmla="*/ 5288261 h 5288263"/>
              <a:gd name="connsiteX50" fmla="*/ 4372544 w 4413566"/>
              <a:gd name="connsiteY50" fmla="*/ 5259670 h 5288263"/>
              <a:gd name="connsiteX51" fmla="*/ 2206784 w 4413566"/>
              <a:gd name="connsiteY51" fmla="*/ 4974121 h 5288263"/>
              <a:gd name="connsiteX52" fmla="*/ 41024 w 4413566"/>
              <a:gd name="connsiteY52" fmla="*/ 5259670 h 5288263"/>
              <a:gd name="connsiteX0" fmla="*/ 2993434 w 4413566"/>
              <a:gd name="connsiteY0" fmla="*/ 1340901 h 5288263"/>
              <a:gd name="connsiteX1" fmla="*/ 2991794 w 4413566"/>
              <a:gd name="connsiteY1" fmla="*/ 1340901 h 5288263"/>
              <a:gd name="connsiteX2" fmla="*/ 2977191 w 4413566"/>
              <a:gd name="connsiteY2" fmla="*/ 1295986 h 5288263"/>
              <a:gd name="connsiteX3" fmla="*/ 2206784 w 4413566"/>
              <a:gd name="connsiteY3" fmla="*/ 1101288 h 5288263"/>
              <a:gd name="connsiteX4" fmla="*/ 1436376 w 4413566"/>
              <a:gd name="connsiteY4" fmla="*/ 1295986 h 5288263"/>
              <a:gd name="connsiteX5" fmla="*/ 1421774 w 4413566"/>
              <a:gd name="connsiteY5" fmla="*/ 1340901 h 5288263"/>
              <a:gd name="connsiteX6" fmla="*/ 1420132 w 4413566"/>
              <a:gd name="connsiteY6" fmla="*/ 1340901 h 5288263"/>
              <a:gd name="connsiteX7" fmla="*/ 1436802 w 4413566"/>
              <a:gd name="connsiteY7" fmla="*/ 1233030 h 5288263"/>
              <a:gd name="connsiteX8" fmla="*/ 1518092 w 4413566"/>
              <a:gd name="connsiteY8" fmla="*/ 32855 h 5288263"/>
              <a:gd name="connsiteX9" fmla="*/ 1516770 w 4413566"/>
              <a:gd name="connsiteY9" fmla="*/ 0 h 5288263"/>
              <a:gd name="connsiteX10" fmla="*/ 2896796 w 4413566"/>
              <a:gd name="connsiteY10" fmla="*/ 0 h 5288263"/>
              <a:gd name="connsiteX11" fmla="*/ 2895474 w 4413566"/>
              <a:gd name="connsiteY11" fmla="*/ 32855 h 5288263"/>
              <a:gd name="connsiteX12" fmla="*/ 2976764 w 4413566"/>
              <a:gd name="connsiteY12" fmla="*/ 1233030 h 5288263"/>
              <a:gd name="connsiteX13" fmla="*/ 2993434 w 4413566"/>
              <a:gd name="connsiteY13" fmla="*/ 1340901 h 5288263"/>
              <a:gd name="connsiteX14" fmla="*/ 1272398 w 4413566"/>
              <a:gd name="connsiteY14" fmla="*/ 2128987 h 5288263"/>
              <a:gd name="connsiteX15" fmla="*/ 1297621 w 4413566"/>
              <a:gd name="connsiteY15" fmla="*/ 2014096 h 5288263"/>
              <a:gd name="connsiteX16" fmla="*/ 1286371 w 4413566"/>
              <a:gd name="connsiteY16" fmla="*/ 2071666 h 5288263"/>
              <a:gd name="connsiteX17" fmla="*/ 1272398 w 4413566"/>
              <a:gd name="connsiteY17" fmla="*/ 2128987 h 5288263"/>
              <a:gd name="connsiteX18" fmla="*/ 3141169 w 4413566"/>
              <a:gd name="connsiteY18" fmla="*/ 2128989 h 5288263"/>
              <a:gd name="connsiteX19" fmla="*/ 3127195 w 4413566"/>
              <a:gd name="connsiteY19" fmla="*/ 2071666 h 5288263"/>
              <a:gd name="connsiteX20" fmla="*/ 3115945 w 4413566"/>
              <a:gd name="connsiteY20" fmla="*/ 2014093 h 5288263"/>
              <a:gd name="connsiteX21" fmla="*/ 3141169 w 4413566"/>
              <a:gd name="connsiteY21" fmla="*/ 2128989 h 5288263"/>
              <a:gd name="connsiteX22" fmla="*/ 3744072 w 4413566"/>
              <a:gd name="connsiteY22" fmla="*/ 4030101 h 5288263"/>
              <a:gd name="connsiteX23" fmla="*/ 3740737 w 4413566"/>
              <a:gd name="connsiteY23" fmla="*/ 4030101 h 5288263"/>
              <a:gd name="connsiteX24" fmla="*/ 3711766 w 4413566"/>
              <a:gd name="connsiteY24" fmla="*/ 3961674 h 5288263"/>
              <a:gd name="connsiteX25" fmla="*/ 2206784 w 4413566"/>
              <a:gd name="connsiteY25" fmla="*/ 3669628 h 5288263"/>
              <a:gd name="connsiteX26" fmla="*/ 701802 w 4413566"/>
              <a:gd name="connsiteY26" fmla="*/ 3961674 h 5288263"/>
              <a:gd name="connsiteX27" fmla="*/ 672830 w 4413566"/>
              <a:gd name="connsiteY27" fmla="*/ 4030101 h 5288263"/>
              <a:gd name="connsiteX28" fmla="*/ 669495 w 4413566"/>
              <a:gd name="connsiteY28" fmla="*/ 4030101 h 5288263"/>
              <a:gd name="connsiteX29" fmla="*/ 787596 w 4413566"/>
              <a:gd name="connsiteY29" fmla="*/ 3739987 h 5288263"/>
              <a:gd name="connsiteX30" fmla="*/ 1158541 w 4413566"/>
              <a:gd name="connsiteY30" fmla="*/ 2596060 h 5288263"/>
              <a:gd name="connsiteX31" fmla="*/ 1132939 w 4413566"/>
              <a:gd name="connsiteY31" fmla="*/ 2685395 h 5288263"/>
              <a:gd name="connsiteX32" fmla="*/ 1133316 w 4413566"/>
              <a:gd name="connsiteY32" fmla="*/ 2685395 h 5288263"/>
              <a:gd name="connsiteX33" fmla="*/ 1154192 w 4413566"/>
              <a:gd name="connsiteY33" fmla="*/ 2622730 h 5288263"/>
              <a:gd name="connsiteX34" fmla="*/ 2206784 w 4413566"/>
              <a:gd name="connsiteY34" fmla="*/ 2363133 h 5288263"/>
              <a:gd name="connsiteX35" fmla="*/ 3259375 w 4413566"/>
              <a:gd name="connsiteY35" fmla="*/ 2622730 h 5288263"/>
              <a:gd name="connsiteX36" fmla="*/ 3280252 w 4413566"/>
              <a:gd name="connsiteY36" fmla="*/ 2685395 h 5288263"/>
              <a:gd name="connsiteX37" fmla="*/ 3280627 w 4413566"/>
              <a:gd name="connsiteY37" fmla="*/ 2685395 h 5288263"/>
              <a:gd name="connsiteX38" fmla="*/ 3255025 w 4413566"/>
              <a:gd name="connsiteY38" fmla="*/ 2596060 h 5288263"/>
              <a:gd name="connsiteX39" fmla="*/ 3625970 w 4413566"/>
              <a:gd name="connsiteY39" fmla="*/ 3739987 h 5288263"/>
              <a:gd name="connsiteX40" fmla="*/ 3744072 w 4413566"/>
              <a:gd name="connsiteY40" fmla="*/ 4030101 h 5288263"/>
              <a:gd name="connsiteX41" fmla="*/ 27790 w 4413566"/>
              <a:gd name="connsiteY41" fmla="*/ 5249537 h 5288263"/>
              <a:gd name="connsiteX42" fmla="*/ 498921 w 4413566"/>
              <a:gd name="connsiteY42" fmla="*/ 4412260 h 5288263"/>
              <a:gd name="connsiteX43" fmla="*/ 563234 w 4413566"/>
              <a:gd name="connsiteY43" fmla="*/ 4270326 h 5288263"/>
              <a:gd name="connsiteX44" fmla="*/ 498921 w 4413566"/>
              <a:gd name="connsiteY44" fmla="*/ 4412260 h 5288263"/>
              <a:gd name="connsiteX45" fmla="*/ 27790 w 4413566"/>
              <a:gd name="connsiteY45" fmla="*/ 5249537 h 5288263"/>
              <a:gd name="connsiteX46" fmla="*/ 0 w 4413566"/>
              <a:gd name="connsiteY46" fmla="*/ 5288263 h 5288263"/>
              <a:gd name="connsiteX47" fmla="*/ 27790 w 4413566"/>
              <a:gd name="connsiteY47" fmla="*/ 5249537 h 5288263"/>
              <a:gd name="connsiteX48" fmla="*/ 3647 w 4413566"/>
              <a:gd name="connsiteY48" fmla="*/ 5283181 h 5288263"/>
              <a:gd name="connsiteX49" fmla="*/ 41024 w 4413566"/>
              <a:gd name="connsiteY49" fmla="*/ 5257130 h 5288263"/>
              <a:gd name="connsiteX50" fmla="*/ 2206784 w 4413566"/>
              <a:gd name="connsiteY50" fmla="*/ 4971581 h 5288263"/>
              <a:gd name="connsiteX51" fmla="*/ 4372544 w 4413566"/>
              <a:gd name="connsiteY51" fmla="*/ 5257130 h 5288263"/>
              <a:gd name="connsiteX52" fmla="*/ 4409920 w 4413566"/>
              <a:gd name="connsiteY52" fmla="*/ 5283180 h 5288263"/>
              <a:gd name="connsiteX53" fmla="*/ 4413566 w 4413566"/>
              <a:gd name="connsiteY53" fmla="*/ 5288261 h 5288263"/>
              <a:gd name="connsiteX54" fmla="*/ 2206784 w 4413566"/>
              <a:gd name="connsiteY54" fmla="*/ 4974121 h 5288263"/>
              <a:gd name="connsiteX55" fmla="*/ 41024 w 4413566"/>
              <a:gd name="connsiteY55" fmla="*/ 5259670 h 5288263"/>
              <a:gd name="connsiteX56" fmla="*/ 0 w 4413566"/>
              <a:gd name="connsiteY56" fmla="*/ 5288263 h 5288263"/>
              <a:gd name="connsiteX0" fmla="*/ 2993434 w 4409920"/>
              <a:gd name="connsiteY0" fmla="*/ 1340901 h 5288263"/>
              <a:gd name="connsiteX1" fmla="*/ 2991794 w 4409920"/>
              <a:gd name="connsiteY1" fmla="*/ 1340901 h 5288263"/>
              <a:gd name="connsiteX2" fmla="*/ 2977191 w 4409920"/>
              <a:gd name="connsiteY2" fmla="*/ 1295986 h 5288263"/>
              <a:gd name="connsiteX3" fmla="*/ 2206784 w 4409920"/>
              <a:gd name="connsiteY3" fmla="*/ 1101288 h 5288263"/>
              <a:gd name="connsiteX4" fmla="*/ 1436376 w 4409920"/>
              <a:gd name="connsiteY4" fmla="*/ 1295986 h 5288263"/>
              <a:gd name="connsiteX5" fmla="*/ 1421774 w 4409920"/>
              <a:gd name="connsiteY5" fmla="*/ 1340901 h 5288263"/>
              <a:gd name="connsiteX6" fmla="*/ 1420132 w 4409920"/>
              <a:gd name="connsiteY6" fmla="*/ 1340901 h 5288263"/>
              <a:gd name="connsiteX7" fmla="*/ 1436802 w 4409920"/>
              <a:gd name="connsiteY7" fmla="*/ 1233030 h 5288263"/>
              <a:gd name="connsiteX8" fmla="*/ 1518092 w 4409920"/>
              <a:gd name="connsiteY8" fmla="*/ 32855 h 5288263"/>
              <a:gd name="connsiteX9" fmla="*/ 1516770 w 4409920"/>
              <a:gd name="connsiteY9" fmla="*/ 0 h 5288263"/>
              <a:gd name="connsiteX10" fmla="*/ 2896796 w 4409920"/>
              <a:gd name="connsiteY10" fmla="*/ 0 h 5288263"/>
              <a:gd name="connsiteX11" fmla="*/ 2895474 w 4409920"/>
              <a:gd name="connsiteY11" fmla="*/ 32855 h 5288263"/>
              <a:gd name="connsiteX12" fmla="*/ 2976764 w 4409920"/>
              <a:gd name="connsiteY12" fmla="*/ 1233030 h 5288263"/>
              <a:gd name="connsiteX13" fmla="*/ 2993434 w 4409920"/>
              <a:gd name="connsiteY13" fmla="*/ 1340901 h 5288263"/>
              <a:gd name="connsiteX14" fmla="*/ 1272398 w 4409920"/>
              <a:gd name="connsiteY14" fmla="*/ 2128987 h 5288263"/>
              <a:gd name="connsiteX15" fmla="*/ 1297621 w 4409920"/>
              <a:gd name="connsiteY15" fmla="*/ 2014096 h 5288263"/>
              <a:gd name="connsiteX16" fmla="*/ 1286371 w 4409920"/>
              <a:gd name="connsiteY16" fmla="*/ 2071666 h 5288263"/>
              <a:gd name="connsiteX17" fmla="*/ 1272398 w 4409920"/>
              <a:gd name="connsiteY17" fmla="*/ 2128987 h 5288263"/>
              <a:gd name="connsiteX18" fmla="*/ 3141169 w 4409920"/>
              <a:gd name="connsiteY18" fmla="*/ 2128989 h 5288263"/>
              <a:gd name="connsiteX19" fmla="*/ 3127195 w 4409920"/>
              <a:gd name="connsiteY19" fmla="*/ 2071666 h 5288263"/>
              <a:gd name="connsiteX20" fmla="*/ 3115945 w 4409920"/>
              <a:gd name="connsiteY20" fmla="*/ 2014093 h 5288263"/>
              <a:gd name="connsiteX21" fmla="*/ 3141169 w 4409920"/>
              <a:gd name="connsiteY21" fmla="*/ 2128989 h 5288263"/>
              <a:gd name="connsiteX22" fmla="*/ 3744072 w 4409920"/>
              <a:gd name="connsiteY22" fmla="*/ 4030101 h 5288263"/>
              <a:gd name="connsiteX23" fmla="*/ 3740737 w 4409920"/>
              <a:gd name="connsiteY23" fmla="*/ 4030101 h 5288263"/>
              <a:gd name="connsiteX24" fmla="*/ 3711766 w 4409920"/>
              <a:gd name="connsiteY24" fmla="*/ 3961674 h 5288263"/>
              <a:gd name="connsiteX25" fmla="*/ 2206784 w 4409920"/>
              <a:gd name="connsiteY25" fmla="*/ 3669628 h 5288263"/>
              <a:gd name="connsiteX26" fmla="*/ 701802 w 4409920"/>
              <a:gd name="connsiteY26" fmla="*/ 3961674 h 5288263"/>
              <a:gd name="connsiteX27" fmla="*/ 672830 w 4409920"/>
              <a:gd name="connsiteY27" fmla="*/ 4030101 h 5288263"/>
              <a:gd name="connsiteX28" fmla="*/ 669495 w 4409920"/>
              <a:gd name="connsiteY28" fmla="*/ 4030101 h 5288263"/>
              <a:gd name="connsiteX29" fmla="*/ 787596 w 4409920"/>
              <a:gd name="connsiteY29" fmla="*/ 3739987 h 5288263"/>
              <a:gd name="connsiteX30" fmla="*/ 1158541 w 4409920"/>
              <a:gd name="connsiteY30" fmla="*/ 2596060 h 5288263"/>
              <a:gd name="connsiteX31" fmla="*/ 1132939 w 4409920"/>
              <a:gd name="connsiteY31" fmla="*/ 2685395 h 5288263"/>
              <a:gd name="connsiteX32" fmla="*/ 1133316 w 4409920"/>
              <a:gd name="connsiteY32" fmla="*/ 2685395 h 5288263"/>
              <a:gd name="connsiteX33" fmla="*/ 1154192 w 4409920"/>
              <a:gd name="connsiteY33" fmla="*/ 2622730 h 5288263"/>
              <a:gd name="connsiteX34" fmla="*/ 2206784 w 4409920"/>
              <a:gd name="connsiteY34" fmla="*/ 2363133 h 5288263"/>
              <a:gd name="connsiteX35" fmla="*/ 3259375 w 4409920"/>
              <a:gd name="connsiteY35" fmla="*/ 2622730 h 5288263"/>
              <a:gd name="connsiteX36" fmla="*/ 3280252 w 4409920"/>
              <a:gd name="connsiteY36" fmla="*/ 2685395 h 5288263"/>
              <a:gd name="connsiteX37" fmla="*/ 3280627 w 4409920"/>
              <a:gd name="connsiteY37" fmla="*/ 2685395 h 5288263"/>
              <a:gd name="connsiteX38" fmla="*/ 3255025 w 4409920"/>
              <a:gd name="connsiteY38" fmla="*/ 2596060 h 5288263"/>
              <a:gd name="connsiteX39" fmla="*/ 3625970 w 4409920"/>
              <a:gd name="connsiteY39" fmla="*/ 3739987 h 5288263"/>
              <a:gd name="connsiteX40" fmla="*/ 3744072 w 4409920"/>
              <a:gd name="connsiteY40" fmla="*/ 4030101 h 5288263"/>
              <a:gd name="connsiteX41" fmla="*/ 27790 w 4409920"/>
              <a:gd name="connsiteY41" fmla="*/ 5249537 h 5288263"/>
              <a:gd name="connsiteX42" fmla="*/ 498921 w 4409920"/>
              <a:gd name="connsiteY42" fmla="*/ 4412260 h 5288263"/>
              <a:gd name="connsiteX43" fmla="*/ 563234 w 4409920"/>
              <a:gd name="connsiteY43" fmla="*/ 4270326 h 5288263"/>
              <a:gd name="connsiteX44" fmla="*/ 498921 w 4409920"/>
              <a:gd name="connsiteY44" fmla="*/ 4412260 h 5288263"/>
              <a:gd name="connsiteX45" fmla="*/ 27790 w 4409920"/>
              <a:gd name="connsiteY45" fmla="*/ 5249537 h 5288263"/>
              <a:gd name="connsiteX46" fmla="*/ 0 w 4409920"/>
              <a:gd name="connsiteY46" fmla="*/ 5288263 h 5288263"/>
              <a:gd name="connsiteX47" fmla="*/ 27790 w 4409920"/>
              <a:gd name="connsiteY47" fmla="*/ 5249537 h 5288263"/>
              <a:gd name="connsiteX48" fmla="*/ 3647 w 4409920"/>
              <a:gd name="connsiteY48" fmla="*/ 5283181 h 5288263"/>
              <a:gd name="connsiteX49" fmla="*/ 41024 w 4409920"/>
              <a:gd name="connsiteY49" fmla="*/ 5257130 h 5288263"/>
              <a:gd name="connsiteX50" fmla="*/ 2206784 w 4409920"/>
              <a:gd name="connsiteY50" fmla="*/ 4971581 h 5288263"/>
              <a:gd name="connsiteX51" fmla="*/ 4372544 w 4409920"/>
              <a:gd name="connsiteY51" fmla="*/ 5257130 h 5288263"/>
              <a:gd name="connsiteX52" fmla="*/ 4409920 w 4409920"/>
              <a:gd name="connsiteY52" fmla="*/ 5283180 h 5288263"/>
              <a:gd name="connsiteX53" fmla="*/ 2206784 w 4409920"/>
              <a:gd name="connsiteY53" fmla="*/ 4974121 h 5288263"/>
              <a:gd name="connsiteX54" fmla="*/ 41024 w 4409920"/>
              <a:gd name="connsiteY54" fmla="*/ 5259670 h 5288263"/>
              <a:gd name="connsiteX55" fmla="*/ 0 w 4409920"/>
              <a:gd name="connsiteY55" fmla="*/ 5288263 h 5288263"/>
              <a:gd name="connsiteX0" fmla="*/ 2993434 w 4372544"/>
              <a:gd name="connsiteY0" fmla="*/ 1340901 h 5288263"/>
              <a:gd name="connsiteX1" fmla="*/ 2991794 w 4372544"/>
              <a:gd name="connsiteY1" fmla="*/ 1340901 h 5288263"/>
              <a:gd name="connsiteX2" fmla="*/ 2977191 w 4372544"/>
              <a:gd name="connsiteY2" fmla="*/ 1295986 h 5288263"/>
              <a:gd name="connsiteX3" fmla="*/ 2206784 w 4372544"/>
              <a:gd name="connsiteY3" fmla="*/ 1101288 h 5288263"/>
              <a:gd name="connsiteX4" fmla="*/ 1436376 w 4372544"/>
              <a:gd name="connsiteY4" fmla="*/ 1295986 h 5288263"/>
              <a:gd name="connsiteX5" fmla="*/ 1421774 w 4372544"/>
              <a:gd name="connsiteY5" fmla="*/ 1340901 h 5288263"/>
              <a:gd name="connsiteX6" fmla="*/ 1420132 w 4372544"/>
              <a:gd name="connsiteY6" fmla="*/ 1340901 h 5288263"/>
              <a:gd name="connsiteX7" fmla="*/ 1436802 w 4372544"/>
              <a:gd name="connsiteY7" fmla="*/ 1233030 h 5288263"/>
              <a:gd name="connsiteX8" fmla="*/ 1518092 w 4372544"/>
              <a:gd name="connsiteY8" fmla="*/ 32855 h 5288263"/>
              <a:gd name="connsiteX9" fmla="*/ 1516770 w 4372544"/>
              <a:gd name="connsiteY9" fmla="*/ 0 h 5288263"/>
              <a:gd name="connsiteX10" fmla="*/ 2896796 w 4372544"/>
              <a:gd name="connsiteY10" fmla="*/ 0 h 5288263"/>
              <a:gd name="connsiteX11" fmla="*/ 2895474 w 4372544"/>
              <a:gd name="connsiteY11" fmla="*/ 32855 h 5288263"/>
              <a:gd name="connsiteX12" fmla="*/ 2976764 w 4372544"/>
              <a:gd name="connsiteY12" fmla="*/ 1233030 h 5288263"/>
              <a:gd name="connsiteX13" fmla="*/ 2993434 w 4372544"/>
              <a:gd name="connsiteY13" fmla="*/ 1340901 h 5288263"/>
              <a:gd name="connsiteX14" fmla="*/ 1272398 w 4372544"/>
              <a:gd name="connsiteY14" fmla="*/ 2128987 h 5288263"/>
              <a:gd name="connsiteX15" fmla="*/ 1297621 w 4372544"/>
              <a:gd name="connsiteY15" fmla="*/ 2014096 h 5288263"/>
              <a:gd name="connsiteX16" fmla="*/ 1286371 w 4372544"/>
              <a:gd name="connsiteY16" fmla="*/ 2071666 h 5288263"/>
              <a:gd name="connsiteX17" fmla="*/ 1272398 w 4372544"/>
              <a:gd name="connsiteY17" fmla="*/ 2128987 h 5288263"/>
              <a:gd name="connsiteX18" fmla="*/ 3141169 w 4372544"/>
              <a:gd name="connsiteY18" fmla="*/ 2128989 h 5288263"/>
              <a:gd name="connsiteX19" fmla="*/ 3127195 w 4372544"/>
              <a:gd name="connsiteY19" fmla="*/ 2071666 h 5288263"/>
              <a:gd name="connsiteX20" fmla="*/ 3115945 w 4372544"/>
              <a:gd name="connsiteY20" fmla="*/ 2014093 h 5288263"/>
              <a:gd name="connsiteX21" fmla="*/ 3141169 w 4372544"/>
              <a:gd name="connsiteY21" fmla="*/ 2128989 h 5288263"/>
              <a:gd name="connsiteX22" fmla="*/ 3744072 w 4372544"/>
              <a:gd name="connsiteY22" fmla="*/ 4030101 h 5288263"/>
              <a:gd name="connsiteX23" fmla="*/ 3740737 w 4372544"/>
              <a:gd name="connsiteY23" fmla="*/ 4030101 h 5288263"/>
              <a:gd name="connsiteX24" fmla="*/ 3711766 w 4372544"/>
              <a:gd name="connsiteY24" fmla="*/ 3961674 h 5288263"/>
              <a:gd name="connsiteX25" fmla="*/ 2206784 w 4372544"/>
              <a:gd name="connsiteY25" fmla="*/ 3669628 h 5288263"/>
              <a:gd name="connsiteX26" fmla="*/ 701802 w 4372544"/>
              <a:gd name="connsiteY26" fmla="*/ 3961674 h 5288263"/>
              <a:gd name="connsiteX27" fmla="*/ 672830 w 4372544"/>
              <a:gd name="connsiteY27" fmla="*/ 4030101 h 5288263"/>
              <a:gd name="connsiteX28" fmla="*/ 669495 w 4372544"/>
              <a:gd name="connsiteY28" fmla="*/ 4030101 h 5288263"/>
              <a:gd name="connsiteX29" fmla="*/ 787596 w 4372544"/>
              <a:gd name="connsiteY29" fmla="*/ 3739987 h 5288263"/>
              <a:gd name="connsiteX30" fmla="*/ 1158541 w 4372544"/>
              <a:gd name="connsiteY30" fmla="*/ 2596060 h 5288263"/>
              <a:gd name="connsiteX31" fmla="*/ 1132939 w 4372544"/>
              <a:gd name="connsiteY31" fmla="*/ 2685395 h 5288263"/>
              <a:gd name="connsiteX32" fmla="*/ 1133316 w 4372544"/>
              <a:gd name="connsiteY32" fmla="*/ 2685395 h 5288263"/>
              <a:gd name="connsiteX33" fmla="*/ 1154192 w 4372544"/>
              <a:gd name="connsiteY33" fmla="*/ 2622730 h 5288263"/>
              <a:gd name="connsiteX34" fmla="*/ 2206784 w 4372544"/>
              <a:gd name="connsiteY34" fmla="*/ 2363133 h 5288263"/>
              <a:gd name="connsiteX35" fmla="*/ 3259375 w 4372544"/>
              <a:gd name="connsiteY35" fmla="*/ 2622730 h 5288263"/>
              <a:gd name="connsiteX36" fmla="*/ 3280252 w 4372544"/>
              <a:gd name="connsiteY36" fmla="*/ 2685395 h 5288263"/>
              <a:gd name="connsiteX37" fmla="*/ 3280627 w 4372544"/>
              <a:gd name="connsiteY37" fmla="*/ 2685395 h 5288263"/>
              <a:gd name="connsiteX38" fmla="*/ 3255025 w 4372544"/>
              <a:gd name="connsiteY38" fmla="*/ 2596060 h 5288263"/>
              <a:gd name="connsiteX39" fmla="*/ 3625970 w 4372544"/>
              <a:gd name="connsiteY39" fmla="*/ 3739987 h 5288263"/>
              <a:gd name="connsiteX40" fmla="*/ 3744072 w 4372544"/>
              <a:gd name="connsiteY40" fmla="*/ 4030101 h 5288263"/>
              <a:gd name="connsiteX41" fmla="*/ 27790 w 4372544"/>
              <a:gd name="connsiteY41" fmla="*/ 5249537 h 5288263"/>
              <a:gd name="connsiteX42" fmla="*/ 498921 w 4372544"/>
              <a:gd name="connsiteY42" fmla="*/ 4412260 h 5288263"/>
              <a:gd name="connsiteX43" fmla="*/ 563234 w 4372544"/>
              <a:gd name="connsiteY43" fmla="*/ 4270326 h 5288263"/>
              <a:gd name="connsiteX44" fmla="*/ 498921 w 4372544"/>
              <a:gd name="connsiteY44" fmla="*/ 4412260 h 5288263"/>
              <a:gd name="connsiteX45" fmla="*/ 27790 w 4372544"/>
              <a:gd name="connsiteY45" fmla="*/ 5249537 h 5288263"/>
              <a:gd name="connsiteX46" fmla="*/ 0 w 4372544"/>
              <a:gd name="connsiteY46" fmla="*/ 5288263 h 5288263"/>
              <a:gd name="connsiteX47" fmla="*/ 27790 w 4372544"/>
              <a:gd name="connsiteY47" fmla="*/ 5249537 h 5288263"/>
              <a:gd name="connsiteX48" fmla="*/ 3647 w 4372544"/>
              <a:gd name="connsiteY48" fmla="*/ 5283181 h 5288263"/>
              <a:gd name="connsiteX49" fmla="*/ 41024 w 4372544"/>
              <a:gd name="connsiteY49" fmla="*/ 5257130 h 5288263"/>
              <a:gd name="connsiteX50" fmla="*/ 2206784 w 4372544"/>
              <a:gd name="connsiteY50" fmla="*/ 4971581 h 5288263"/>
              <a:gd name="connsiteX51" fmla="*/ 4372544 w 4372544"/>
              <a:gd name="connsiteY51" fmla="*/ 5257130 h 5288263"/>
              <a:gd name="connsiteX52" fmla="*/ 2206784 w 4372544"/>
              <a:gd name="connsiteY52" fmla="*/ 4974121 h 5288263"/>
              <a:gd name="connsiteX53" fmla="*/ 41024 w 4372544"/>
              <a:gd name="connsiteY53" fmla="*/ 5259670 h 5288263"/>
              <a:gd name="connsiteX54" fmla="*/ 0 w 4372544"/>
              <a:gd name="connsiteY54"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2206784 w 3744072"/>
              <a:gd name="connsiteY50" fmla="*/ 4971581 h 5288263"/>
              <a:gd name="connsiteX51" fmla="*/ 2206784 w 3744072"/>
              <a:gd name="connsiteY51" fmla="*/ 4974121 h 5288263"/>
              <a:gd name="connsiteX52" fmla="*/ 41024 w 3744072"/>
              <a:gd name="connsiteY52" fmla="*/ 5259670 h 5288263"/>
              <a:gd name="connsiteX53" fmla="*/ 0 w 3744072"/>
              <a:gd name="connsiteY53"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2206784 w 3744072"/>
              <a:gd name="connsiteY50" fmla="*/ 4971581 h 5288263"/>
              <a:gd name="connsiteX51" fmla="*/ 41024 w 3744072"/>
              <a:gd name="connsiteY51" fmla="*/ 5259670 h 5288263"/>
              <a:gd name="connsiteX52" fmla="*/ 0 w 3744072"/>
              <a:gd name="connsiteY52" fmla="*/ 5288263 h 5288263"/>
              <a:gd name="connsiteX0" fmla="*/ 2993434 w 3744072"/>
              <a:gd name="connsiteY0" fmla="*/ 1340901 h 5288263"/>
              <a:gd name="connsiteX1" fmla="*/ 2991794 w 3744072"/>
              <a:gd name="connsiteY1" fmla="*/ 1340901 h 5288263"/>
              <a:gd name="connsiteX2" fmla="*/ 2977191 w 3744072"/>
              <a:gd name="connsiteY2" fmla="*/ 1295986 h 5288263"/>
              <a:gd name="connsiteX3" fmla="*/ 2206784 w 3744072"/>
              <a:gd name="connsiteY3" fmla="*/ 1101288 h 5288263"/>
              <a:gd name="connsiteX4" fmla="*/ 1436376 w 3744072"/>
              <a:gd name="connsiteY4" fmla="*/ 1295986 h 5288263"/>
              <a:gd name="connsiteX5" fmla="*/ 1421774 w 3744072"/>
              <a:gd name="connsiteY5" fmla="*/ 1340901 h 5288263"/>
              <a:gd name="connsiteX6" fmla="*/ 1420132 w 3744072"/>
              <a:gd name="connsiteY6" fmla="*/ 1340901 h 5288263"/>
              <a:gd name="connsiteX7" fmla="*/ 1436802 w 3744072"/>
              <a:gd name="connsiteY7" fmla="*/ 1233030 h 5288263"/>
              <a:gd name="connsiteX8" fmla="*/ 1518092 w 3744072"/>
              <a:gd name="connsiteY8" fmla="*/ 32855 h 5288263"/>
              <a:gd name="connsiteX9" fmla="*/ 1516770 w 3744072"/>
              <a:gd name="connsiteY9" fmla="*/ 0 h 5288263"/>
              <a:gd name="connsiteX10" fmla="*/ 2896796 w 3744072"/>
              <a:gd name="connsiteY10" fmla="*/ 0 h 5288263"/>
              <a:gd name="connsiteX11" fmla="*/ 2895474 w 3744072"/>
              <a:gd name="connsiteY11" fmla="*/ 32855 h 5288263"/>
              <a:gd name="connsiteX12" fmla="*/ 2976764 w 3744072"/>
              <a:gd name="connsiteY12" fmla="*/ 1233030 h 5288263"/>
              <a:gd name="connsiteX13" fmla="*/ 2993434 w 3744072"/>
              <a:gd name="connsiteY13" fmla="*/ 1340901 h 5288263"/>
              <a:gd name="connsiteX14" fmla="*/ 1272398 w 3744072"/>
              <a:gd name="connsiteY14" fmla="*/ 2128987 h 5288263"/>
              <a:gd name="connsiteX15" fmla="*/ 1297621 w 3744072"/>
              <a:gd name="connsiteY15" fmla="*/ 2014096 h 5288263"/>
              <a:gd name="connsiteX16" fmla="*/ 1286371 w 3744072"/>
              <a:gd name="connsiteY16" fmla="*/ 2071666 h 5288263"/>
              <a:gd name="connsiteX17" fmla="*/ 1272398 w 3744072"/>
              <a:gd name="connsiteY17" fmla="*/ 2128987 h 5288263"/>
              <a:gd name="connsiteX18" fmla="*/ 3141169 w 3744072"/>
              <a:gd name="connsiteY18" fmla="*/ 2128989 h 5288263"/>
              <a:gd name="connsiteX19" fmla="*/ 3127195 w 3744072"/>
              <a:gd name="connsiteY19" fmla="*/ 2071666 h 5288263"/>
              <a:gd name="connsiteX20" fmla="*/ 3115945 w 3744072"/>
              <a:gd name="connsiteY20" fmla="*/ 2014093 h 5288263"/>
              <a:gd name="connsiteX21" fmla="*/ 3141169 w 3744072"/>
              <a:gd name="connsiteY21" fmla="*/ 2128989 h 5288263"/>
              <a:gd name="connsiteX22" fmla="*/ 3744072 w 3744072"/>
              <a:gd name="connsiteY22" fmla="*/ 4030101 h 5288263"/>
              <a:gd name="connsiteX23" fmla="*/ 3740737 w 3744072"/>
              <a:gd name="connsiteY23" fmla="*/ 4030101 h 5288263"/>
              <a:gd name="connsiteX24" fmla="*/ 3711766 w 3744072"/>
              <a:gd name="connsiteY24" fmla="*/ 3961674 h 5288263"/>
              <a:gd name="connsiteX25" fmla="*/ 2206784 w 3744072"/>
              <a:gd name="connsiteY25" fmla="*/ 3669628 h 5288263"/>
              <a:gd name="connsiteX26" fmla="*/ 701802 w 3744072"/>
              <a:gd name="connsiteY26" fmla="*/ 3961674 h 5288263"/>
              <a:gd name="connsiteX27" fmla="*/ 672830 w 3744072"/>
              <a:gd name="connsiteY27" fmla="*/ 4030101 h 5288263"/>
              <a:gd name="connsiteX28" fmla="*/ 669495 w 3744072"/>
              <a:gd name="connsiteY28" fmla="*/ 4030101 h 5288263"/>
              <a:gd name="connsiteX29" fmla="*/ 787596 w 3744072"/>
              <a:gd name="connsiteY29" fmla="*/ 3739987 h 5288263"/>
              <a:gd name="connsiteX30" fmla="*/ 1158541 w 3744072"/>
              <a:gd name="connsiteY30" fmla="*/ 2596060 h 5288263"/>
              <a:gd name="connsiteX31" fmla="*/ 1132939 w 3744072"/>
              <a:gd name="connsiteY31" fmla="*/ 2685395 h 5288263"/>
              <a:gd name="connsiteX32" fmla="*/ 1133316 w 3744072"/>
              <a:gd name="connsiteY32" fmla="*/ 2685395 h 5288263"/>
              <a:gd name="connsiteX33" fmla="*/ 1154192 w 3744072"/>
              <a:gd name="connsiteY33" fmla="*/ 2622730 h 5288263"/>
              <a:gd name="connsiteX34" fmla="*/ 2206784 w 3744072"/>
              <a:gd name="connsiteY34" fmla="*/ 2363133 h 5288263"/>
              <a:gd name="connsiteX35" fmla="*/ 3259375 w 3744072"/>
              <a:gd name="connsiteY35" fmla="*/ 2622730 h 5288263"/>
              <a:gd name="connsiteX36" fmla="*/ 3280252 w 3744072"/>
              <a:gd name="connsiteY36" fmla="*/ 2685395 h 5288263"/>
              <a:gd name="connsiteX37" fmla="*/ 3280627 w 3744072"/>
              <a:gd name="connsiteY37" fmla="*/ 2685395 h 5288263"/>
              <a:gd name="connsiteX38" fmla="*/ 3255025 w 3744072"/>
              <a:gd name="connsiteY38" fmla="*/ 2596060 h 5288263"/>
              <a:gd name="connsiteX39" fmla="*/ 3625970 w 3744072"/>
              <a:gd name="connsiteY39" fmla="*/ 3739987 h 5288263"/>
              <a:gd name="connsiteX40" fmla="*/ 3744072 w 3744072"/>
              <a:gd name="connsiteY40" fmla="*/ 4030101 h 5288263"/>
              <a:gd name="connsiteX41" fmla="*/ 27790 w 3744072"/>
              <a:gd name="connsiteY41" fmla="*/ 5249537 h 5288263"/>
              <a:gd name="connsiteX42" fmla="*/ 498921 w 3744072"/>
              <a:gd name="connsiteY42" fmla="*/ 4412260 h 5288263"/>
              <a:gd name="connsiteX43" fmla="*/ 563234 w 3744072"/>
              <a:gd name="connsiteY43" fmla="*/ 4270326 h 5288263"/>
              <a:gd name="connsiteX44" fmla="*/ 498921 w 3744072"/>
              <a:gd name="connsiteY44" fmla="*/ 4412260 h 5288263"/>
              <a:gd name="connsiteX45" fmla="*/ 27790 w 3744072"/>
              <a:gd name="connsiteY45" fmla="*/ 5249537 h 5288263"/>
              <a:gd name="connsiteX46" fmla="*/ 0 w 3744072"/>
              <a:gd name="connsiteY46" fmla="*/ 5288263 h 5288263"/>
              <a:gd name="connsiteX47" fmla="*/ 27790 w 3744072"/>
              <a:gd name="connsiteY47" fmla="*/ 5249537 h 5288263"/>
              <a:gd name="connsiteX48" fmla="*/ 3647 w 3744072"/>
              <a:gd name="connsiteY48" fmla="*/ 5283181 h 5288263"/>
              <a:gd name="connsiteX49" fmla="*/ 41024 w 3744072"/>
              <a:gd name="connsiteY49" fmla="*/ 5257130 h 5288263"/>
              <a:gd name="connsiteX50" fmla="*/ 41024 w 3744072"/>
              <a:gd name="connsiteY50" fmla="*/ 5259670 h 5288263"/>
              <a:gd name="connsiteX51" fmla="*/ 0 w 3744072"/>
              <a:gd name="connsiteY51" fmla="*/ 5288263 h 5288263"/>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37377 w 3740425"/>
              <a:gd name="connsiteY46" fmla="*/ 5259670 h 5283181"/>
              <a:gd name="connsiteX47" fmla="*/ 24143 w 3740425"/>
              <a:gd name="connsiteY47" fmla="*/ 5249537 h 5283181"/>
              <a:gd name="connsiteX48" fmla="*/ 0 w 3740425"/>
              <a:gd name="connsiteY48" fmla="*/ 5283181 h 5283181"/>
              <a:gd name="connsiteX49" fmla="*/ 37377 w 3740425"/>
              <a:gd name="connsiteY49" fmla="*/ 5257130 h 5283181"/>
              <a:gd name="connsiteX50" fmla="*/ 37377 w 3740425"/>
              <a:gd name="connsiteY50" fmla="*/ 5259670 h 5283181"/>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37377 w 3740425"/>
              <a:gd name="connsiteY46" fmla="*/ 5257130 h 5283181"/>
              <a:gd name="connsiteX47" fmla="*/ 24143 w 3740425"/>
              <a:gd name="connsiteY47" fmla="*/ 5249537 h 5283181"/>
              <a:gd name="connsiteX48" fmla="*/ 0 w 3740425"/>
              <a:gd name="connsiteY48" fmla="*/ 5283181 h 5283181"/>
              <a:gd name="connsiteX49" fmla="*/ 37377 w 3740425"/>
              <a:gd name="connsiteY49" fmla="*/ 5257130 h 5283181"/>
              <a:gd name="connsiteX0" fmla="*/ 2989787 w 3740425"/>
              <a:gd name="connsiteY0" fmla="*/ 1340901 h 5283181"/>
              <a:gd name="connsiteX1" fmla="*/ 2988147 w 3740425"/>
              <a:gd name="connsiteY1" fmla="*/ 1340901 h 5283181"/>
              <a:gd name="connsiteX2" fmla="*/ 2973544 w 3740425"/>
              <a:gd name="connsiteY2" fmla="*/ 1295986 h 5283181"/>
              <a:gd name="connsiteX3" fmla="*/ 2203137 w 3740425"/>
              <a:gd name="connsiteY3" fmla="*/ 1101288 h 5283181"/>
              <a:gd name="connsiteX4" fmla="*/ 1432729 w 3740425"/>
              <a:gd name="connsiteY4" fmla="*/ 1295986 h 5283181"/>
              <a:gd name="connsiteX5" fmla="*/ 1418127 w 3740425"/>
              <a:gd name="connsiteY5" fmla="*/ 1340901 h 5283181"/>
              <a:gd name="connsiteX6" fmla="*/ 1416485 w 3740425"/>
              <a:gd name="connsiteY6" fmla="*/ 1340901 h 5283181"/>
              <a:gd name="connsiteX7" fmla="*/ 1433155 w 3740425"/>
              <a:gd name="connsiteY7" fmla="*/ 1233030 h 5283181"/>
              <a:gd name="connsiteX8" fmla="*/ 1514445 w 3740425"/>
              <a:gd name="connsiteY8" fmla="*/ 32855 h 5283181"/>
              <a:gd name="connsiteX9" fmla="*/ 1513123 w 3740425"/>
              <a:gd name="connsiteY9" fmla="*/ 0 h 5283181"/>
              <a:gd name="connsiteX10" fmla="*/ 2893149 w 3740425"/>
              <a:gd name="connsiteY10" fmla="*/ 0 h 5283181"/>
              <a:gd name="connsiteX11" fmla="*/ 2891827 w 3740425"/>
              <a:gd name="connsiteY11" fmla="*/ 32855 h 5283181"/>
              <a:gd name="connsiteX12" fmla="*/ 2973117 w 3740425"/>
              <a:gd name="connsiteY12" fmla="*/ 1233030 h 5283181"/>
              <a:gd name="connsiteX13" fmla="*/ 2989787 w 3740425"/>
              <a:gd name="connsiteY13" fmla="*/ 1340901 h 5283181"/>
              <a:gd name="connsiteX14" fmla="*/ 1268751 w 3740425"/>
              <a:gd name="connsiteY14" fmla="*/ 2128987 h 5283181"/>
              <a:gd name="connsiteX15" fmla="*/ 1293974 w 3740425"/>
              <a:gd name="connsiteY15" fmla="*/ 2014096 h 5283181"/>
              <a:gd name="connsiteX16" fmla="*/ 1282724 w 3740425"/>
              <a:gd name="connsiteY16" fmla="*/ 2071666 h 5283181"/>
              <a:gd name="connsiteX17" fmla="*/ 1268751 w 3740425"/>
              <a:gd name="connsiteY17" fmla="*/ 2128987 h 5283181"/>
              <a:gd name="connsiteX18" fmla="*/ 3137522 w 3740425"/>
              <a:gd name="connsiteY18" fmla="*/ 2128989 h 5283181"/>
              <a:gd name="connsiteX19" fmla="*/ 3123548 w 3740425"/>
              <a:gd name="connsiteY19" fmla="*/ 2071666 h 5283181"/>
              <a:gd name="connsiteX20" fmla="*/ 3112298 w 3740425"/>
              <a:gd name="connsiteY20" fmla="*/ 2014093 h 5283181"/>
              <a:gd name="connsiteX21" fmla="*/ 3137522 w 3740425"/>
              <a:gd name="connsiteY21" fmla="*/ 2128989 h 5283181"/>
              <a:gd name="connsiteX22" fmla="*/ 3740425 w 3740425"/>
              <a:gd name="connsiteY22" fmla="*/ 4030101 h 5283181"/>
              <a:gd name="connsiteX23" fmla="*/ 3737090 w 3740425"/>
              <a:gd name="connsiteY23" fmla="*/ 4030101 h 5283181"/>
              <a:gd name="connsiteX24" fmla="*/ 3708119 w 3740425"/>
              <a:gd name="connsiteY24" fmla="*/ 3961674 h 5283181"/>
              <a:gd name="connsiteX25" fmla="*/ 2203137 w 3740425"/>
              <a:gd name="connsiteY25" fmla="*/ 3669628 h 5283181"/>
              <a:gd name="connsiteX26" fmla="*/ 698155 w 3740425"/>
              <a:gd name="connsiteY26" fmla="*/ 3961674 h 5283181"/>
              <a:gd name="connsiteX27" fmla="*/ 669183 w 3740425"/>
              <a:gd name="connsiteY27" fmla="*/ 4030101 h 5283181"/>
              <a:gd name="connsiteX28" fmla="*/ 665848 w 3740425"/>
              <a:gd name="connsiteY28" fmla="*/ 4030101 h 5283181"/>
              <a:gd name="connsiteX29" fmla="*/ 783949 w 3740425"/>
              <a:gd name="connsiteY29" fmla="*/ 3739987 h 5283181"/>
              <a:gd name="connsiteX30" fmla="*/ 1154894 w 3740425"/>
              <a:gd name="connsiteY30" fmla="*/ 2596060 h 5283181"/>
              <a:gd name="connsiteX31" fmla="*/ 1129292 w 3740425"/>
              <a:gd name="connsiteY31" fmla="*/ 2685395 h 5283181"/>
              <a:gd name="connsiteX32" fmla="*/ 1129669 w 3740425"/>
              <a:gd name="connsiteY32" fmla="*/ 2685395 h 5283181"/>
              <a:gd name="connsiteX33" fmla="*/ 1150545 w 3740425"/>
              <a:gd name="connsiteY33" fmla="*/ 2622730 h 5283181"/>
              <a:gd name="connsiteX34" fmla="*/ 2203137 w 3740425"/>
              <a:gd name="connsiteY34" fmla="*/ 2363133 h 5283181"/>
              <a:gd name="connsiteX35" fmla="*/ 3255728 w 3740425"/>
              <a:gd name="connsiteY35" fmla="*/ 2622730 h 5283181"/>
              <a:gd name="connsiteX36" fmla="*/ 3276605 w 3740425"/>
              <a:gd name="connsiteY36" fmla="*/ 2685395 h 5283181"/>
              <a:gd name="connsiteX37" fmla="*/ 3276980 w 3740425"/>
              <a:gd name="connsiteY37" fmla="*/ 2685395 h 5283181"/>
              <a:gd name="connsiteX38" fmla="*/ 3251378 w 3740425"/>
              <a:gd name="connsiteY38" fmla="*/ 2596060 h 5283181"/>
              <a:gd name="connsiteX39" fmla="*/ 3622323 w 3740425"/>
              <a:gd name="connsiteY39" fmla="*/ 3739987 h 5283181"/>
              <a:gd name="connsiteX40" fmla="*/ 3740425 w 3740425"/>
              <a:gd name="connsiteY40" fmla="*/ 4030101 h 5283181"/>
              <a:gd name="connsiteX41" fmla="*/ 24143 w 3740425"/>
              <a:gd name="connsiteY41" fmla="*/ 5249537 h 5283181"/>
              <a:gd name="connsiteX42" fmla="*/ 495274 w 3740425"/>
              <a:gd name="connsiteY42" fmla="*/ 4412260 h 5283181"/>
              <a:gd name="connsiteX43" fmla="*/ 559587 w 3740425"/>
              <a:gd name="connsiteY43" fmla="*/ 4270326 h 5283181"/>
              <a:gd name="connsiteX44" fmla="*/ 495274 w 3740425"/>
              <a:gd name="connsiteY44" fmla="*/ 4412260 h 5283181"/>
              <a:gd name="connsiteX45" fmla="*/ 24143 w 3740425"/>
              <a:gd name="connsiteY45" fmla="*/ 5249537 h 5283181"/>
              <a:gd name="connsiteX46" fmla="*/ 0 w 3740425"/>
              <a:gd name="connsiteY46" fmla="*/ 5283181 h 5283181"/>
              <a:gd name="connsiteX47" fmla="*/ 24143 w 3740425"/>
              <a:gd name="connsiteY47" fmla="*/ 5249537 h 5283181"/>
              <a:gd name="connsiteX48" fmla="*/ 0 w 3740425"/>
              <a:gd name="connsiteY48" fmla="*/ 5283181 h 5283181"/>
              <a:gd name="connsiteX0" fmla="*/ 2965644 w 3716282"/>
              <a:gd name="connsiteY0" fmla="*/ 1340901 h 5249537"/>
              <a:gd name="connsiteX1" fmla="*/ 2964004 w 3716282"/>
              <a:gd name="connsiteY1" fmla="*/ 1340901 h 5249537"/>
              <a:gd name="connsiteX2" fmla="*/ 2949401 w 3716282"/>
              <a:gd name="connsiteY2" fmla="*/ 1295986 h 5249537"/>
              <a:gd name="connsiteX3" fmla="*/ 2178994 w 3716282"/>
              <a:gd name="connsiteY3" fmla="*/ 1101288 h 5249537"/>
              <a:gd name="connsiteX4" fmla="*/ 1408586 w 3716282"/>
              <a:gd name="connsiteY4" fmla="*/ 1295986 h 5249537"/>
              <a:gd name="connsiteX5" fmla="*/ 1393984 w 3716282"/>
              <a:gd name="connsiteY5" fmla="*/ 1340901 h 5249537"/>
              <a:gd name="connsiteX6" fmla="*/ 1392342 w 3716282"/>
              <a:gd name="connsiteY6" fmla="*/ 1340901 h 5249537"/>
              <a:gd name="connsiteX7" fmla="*/ 1409012 w 3716282"/>
              <a:gd name="connsiteY7" fmla="*/ 1233030 h 5249537"/>
              <a:gd name="connsiteX8" fmla="*/ 1490302 w 3716282"/>
              <a:gd name="connsiteY8" fmla="*/ 32855 h 5249537"/>
              <a:gd name="connsiteX9" fmla="*/ 1488980 w 3716282"/>
              <a:gd name="connsiteY9" fmla="*/ 0 h 5249537"/>
              <a:gd name="connsiteX10" fmla="*/ 2869006 w 3716282"/>
              <a:gd name="connsiteY10" fmla="*/ 0 h 5249537"/>
              <a:gd name="connsiteX11" fmla="*/ 2867684 w 3716282"/>
              <a:gd name="connsiteY11" fmla="*/ 32855 h 5249537"/>
              <a:gd name="connsiteX12" fmla="*/ 2948974 w 3716282"/>
              <a:gd name="connsiteY12" fmla="*/ 1233030 h 5249537"/>
              <a:gd name="connsiteX13" fmla="*/ 2965644 w 3716282"/>
              <a:gd name="connsiteY13" fmla="*/ 1340901 h 5249537"/>
              <a:gd name="connsiteX14" fmla="*/ 1244608 w 3716282"/>
              <a:gd name="connsiteY14" fmla="*/ 2128987 h 5249537"/>
              <a:gd name="connsiteX15" fmla="*/ 1269831 w 3716282"/>
              <a:gd name="connsiteY15" fmla="*/ 2014096 h 5249537"/>
              <a:gd name="connsiteX16" fmla="*/ 1258581 w 3716282"/>
              <a:gd name="connsiteY16" fmla="*/ 2071666 h 5249537"/>
              <a:gd name="connsiteX17" fmla="*/ 1244608 w 3716282"/>
              <a:gd name="connsiteY17" fmla="*/ 2128987 h 5249537"/>
              <a:gd name="connsiteX18" fmla="*/ 3113379 w 3716282"/>
              <a:gd name="connsiteY18" fmla="*/ 2128989 h 5249537"/>
              <a:gd name="connsiteX19" fmla="*/ 3099405 w 3716282"/>
              <a:gd name="connsiteY19" fmla="*/ 2071666 h 5249537"/>
              <a:gd name="connsiteX20" fmla="*/ 3088155 w 3716282"/>
              <a:gd name="connsiteY20" fmla="*/ 2014093 h 5249537"/>
              <a:gd name="connsiteX21" fmla="*/ 3113379 w 3716282"/>
              <a:gd name="connsiteY21" fmla="*/ 2128989 h 5249537"/>
              <a:gd name="connsiteX22" fmla="*/ 3716282 w 3716282"/>
              <a:gd name="connsiteY22" fmla="*/ 4030101 h 5249537"/>
              <a:gd name="connsiteX23" fmla="*/ 3712947 w 3716282"/>
              <a:gd name="connsiteY23" fmla="*/ 4030101 h 5249537"/>
              <a:gd name="connsiteX24" fmla="*/ 3683976 w 3716282"/>
              <a:gd name="connsiteY24" fmla="*/ 3961674 h 5249537"/>
              <a:gd name="connsiteX25" fmla="*/ 2178994 w 3716282"/>
              <a:gd name="connsiteY25" fmla="*/ 3669628 h 5249537"/>
              <a:gd name="connsiteX26" fmla="*/ 674012 w 3716282"/>
              <a:gd name="connsiteY26" fmla="*/ 3961674 h 5249537"/>
              <a:gd name="connsiteX27" fmla="*/ 645040 w 3716282"/>
              <a:gd name="connsiteY27" fmla="*/ 4030101 h 5249537"/>
              <a:gd name="connsiteX28" fmla="*/ 641705 w 3716282"/>
              <a:gd name="connsiteY28" fmla="*/ 4030101 h 5249537"/>
              <a:gd name="connsiteX29" fmla="*/ 759806 w 3716282"/>
              <a:gd name="connsiteY29" fmla="*/ 3739987 h 5249537"/>
              <a:gd name="connsiteX30" fmla="*/ 1130751 w 3716282"/>
              <a:gd name="connsiteY30" fmla="*/ 2596060 h 5249537"/>
              <a:gd name="connsiteX31" fmla="*/ 1105149 w 3716282"/>
              <a:gd name="connsiteY31" fmla="*/ 2685395 h 5249537"/>
              <a:gd name="connsiteX32" fmla="*/ 1105526 w 3716282"/>
              <a:gd name="connsiteY32" fmla="*/ 2685395 h 5249537"/>
              <a:gd name="connsiteX33" fmla="*/ 1126402 w 3716282"/>
              <a:gd name="connsiteY33" fmla="*/ 2622730 h 5249537"/>
              <a:gd name="connsiteX34" fmla="*/ 2178994 w 3716282"/>
              <a:gd name="connsiteY34" fmla="*/ 2363133 h 5249537"/>
              <a:gd name="connsiteX35" fmla="*/ 3231585 w 3716282"/>
              <a:gd name="connsiteY35" fmla="*/ 2622730 h 5249537"/>
              <a:gd name="connsiteX36" fmla="*/ 3252462 w 3716282"/>
              <a:gd name="connsiteY36" fmla="*/ 2685395 h 5249537"/>
              <a:gd name="connsiteX37" fmla="*/ 3252837 w 3716282"/>
              <a:gd name="connsiteY37" fmla="*/ 2685395 h 5249537"/>
              <a:gd name="connsiteX38" fmla="*/ 3227235 w 3716282"/>
              <a:gd name="connsiteY38" fmla="*/ 2596060 h 5249537"/>
              <a:gd name="connsiteX39" fmla="*/ 3598180 w 3716282"/>
              <a:gd name="connsiteY39" fmla="*/ 3739987 h 5249537"/>
              <a:gd name="connsiteX40" fmla="*/ 3716282 w 3716282"/>
              <a:gd name="connsiteY40" fmla="*/ 4030101 h 5249537"/>
              <a:gd name="connsiteX41" fmla="*/ 0 w 3716282"/>
              <a:gd name="connsiteY41" fmla="*/ 5249537 h 5249537"/>
              <a:gd name="connsiteX42" fmla="*/ 471131 w 3716282"/>
              <a:gd name="connsiteY42" fmla="*/ 4412260 h 5249537"/>
              <a:gd name="connsiteX43" fmla="*/ 535444 w 3716282"/>
              <a:gd name="connsiteY43" fmla="*/ 4270326 h 5249537"/>
              <a:gd name="connsiteX44" fmla="*/ 471131 w 3716282"/>
              <a:gd name="connsiteY44" fmla="*/ 4412260 h 5249537"/>
              <a:gd name="connsiteX45" fmla="*/ 0 w 3716282"/>
              <a:gd name="connsiteY45" fmla="*/ 5249537 h 5249537"/>
              <a:gd name="connsiteX0" fmla="*/ 2494513 w 3245151"/>
              <a:gd name="connsiteY0" fmla="*/ 1340901 h 4412260"/>
              <a:gd name="connsiteX1" fmla="*/ 2492873 w 3245151"/>
              <a:gd name="connsiteY1" fmla="*/ 1340901 h 4412260"/>
              <a:gd name="connsiteX2" fmla="*/ 2478270 w 3245151"/>
              <a:gd name="connsiteY2" fmla="*/ 1295986 h 4412260"/>
              <a:gd name="connsiteX3" fmla="*/ 1707863 w 3245151"/>
              <a:gd name="connsiteY3" fmla="*/ 1101288 h 4412260"/>
              <a:gd name="connsiteX4" fmla="*/ 937455 w 3245151"/>
              <a:gd name="connsiteY4" fmla="*/ 1295986 h 4412260"/>
              <a:gd name="connsiteX5" fmla="*/ 922853 w 3245151"/>
              <a:gd name="connsiteY5" fmla="*/ 1340901 h 4412260"/>
              <a:gd name="connsiteX6" fmla="*/ 921211 w 3245151"/>
              <a:gd name="connsiteY6" fmla="*/ 1340901 h 4412260"/>
              <a:gd name="connsiteX7" fmla="*/ 937881 w 3245151"/>
              <a:gd name="connsiteY7" fmla="*/ 1233030 h 4412260"/>
              <a:gd name="connsiteX8" fmla="*/ 1019171 w 3245151"/>
              <a:gd name="connsiteY8" fmla="*/ 32855 h 4412260"/>
              <a:gd name="connsiteX9" fmla="*/ 1017849 w 3245151"/>
              <a:gd name="connsiteY9" fmla="*/ 0 h 4412260"/>
              <a:gd name="connsiteX10" fmla="*/ 2397875 w 3245151"/>
              <a:gd name="connsiteY10" fmla="*/ 0 h 4412260"/>
              <a:gd name="connsiteX11" fmla="*/ 2396553 w 3245151"/>
              <a:gd name="connsiteY11" fmla="*/ 32855 h 4412260"/>
              <a:gd name="connsiteX12" fmla="*/ 2477843 w 3245151"/>
              <a:gd name="connsiteY12" fmla="*/ 1233030 h 4412260"/>
              <a:gd name="connsiteX13" fmla="*/ 2494513 w 3245151"/>
              <a:gd name="connsiteY13" fmla="*/ 1340901 h 4412260"/>
              <a:gd name="connsiteX14" fmla="*/ 773477 w 3245151"/>
              <a:gd name="connsiteY14" fmla="*/ 2128987 h 4412260"/>
              <a:gd name="connsiteX15" fmla="*/ 798700 w 3245151"/>
              <a:gd name="connsiteY15" fmla="*/ 2014096 h 4412260"/>
              <a:gd name="connsiteX16" fmla="*/ 787450 w 3245151"/>
              <a:gd name="connsiteY16" fmla="*/ 2071666 h 4412260"/>
              <a:gd name="connsiteX17" fmla="*/ 773477 w 3245151"/>
              <a:gd name="connsiteY17" fmla="*/ 2128987 h 4412260"/>
              <a:gd name="connsiteX18" fmla="*/ 2642248 w 3245151"/>
              <a:gd name="connsiteY18" fmla="*/ 2128989 h 4412260"/>
              <a:gd name="connsiteX19" fmla="*/ 2628274 w 3245151"/>
              <a:gd name="connsiteY19" fmla="*/ 2071666 h 4412260"/>
              <a:gd name="connsiteX20" fmla="*/ 2617024 w 3245151"/>
              <a:gd name="connsiteY20" fmla="*/ 2014093 h 4412260"/>
              <a:gd name="connsiteX21" fmla="*/ 2642248 w 3245151"/>
              <a:gd name="connsiteY21" fmla="*/ 2128989 h 4412260"/>
              <a:gd name="connsiteX22" fmla="*/ 3245151 w 3245151"/>
              <a:gd name="connsiteY22" fmla="*/ 4030101 h 4412260"/>
              <a:gd name="connsiteX23" fmla="*/ 3241816 w 3245151"/>
              <a:gd name="connsiteY23" fmla="*/ 4030101 h 4412260"/>
              <a:gd name="connsiteX24" fmla="*/ 3212845 w 3245151"/>
              <a:gd name="connsiteY24" fmla="*/ 3961674 h 4412260"/>
              <a:gd name="connsiteX25" fmla="*/ 1707863 w 3245151"/>
              <a:gd name="connsiteY25" fmla="*/ 3669628 h 4412260"/>
              <a:gd name="connsiteX26" fmla="*/ 202881 w 3245151"/>
              <a:gd name="connsiteY26" fmla="*/ 3961674 h 4412260"/>
              <a:gd name="connsiteX27" fmla="*/ 173909 w 3245151"/>
              <a:gd name="connsiteY27" fmla="*/ 4030101 h 4412260"/>
              <a:gd name="connsiteX28" fmla="*/ 170574 w 3245151"/>
              <a:gd name="connsiteY28" fmla="*/ 4030101 h 4412260"/>
              <a:gd name="connsiteX29" fmla="*/ 288675 w 3245151"/>
              <a:gd name="connsiteY29" fmla="*/ 3739987 h 4412260"/>
              <a:gd name="connsiteX30" fmla="*/ 659620 w 3245151"/>
              <a:gd name="connsiteY30" fmla="*/ 2596060 h 4412260"/>
              <a:gd name="connsiteX31" fmla="*/ 634018 w 3245151"/>
              <a:gd name="connsiteY31" fmla="*/ 2685395 h 4412260"/>
              <a:gd name="connsiteX32" fmla="*/ 634395 w 3245151"/>
              <a:gd name="connsiteY32" fmla="*/ 2685395 h 4412260"/>
              <a:gd name="connsiteX33" fmla="*/ 655271 w 3245151"/>
              <a:gd name="connsiteY33" fmla="*/ 2622730 h 4412260"/>
              <a:gd name="connsiteX34" fmla="*/ 1707863 w 3245151"/>
              <a:gd name="connsiteY34" fmla="*/ 2363133 h 4412260"/>
              <a:gd name="connsiteX35" fmla="*/ 2760454 w 3245151"/>
              <a:gd name="connsiteY35" fmla="*/ 2622730 h 4412260"/>
              <a:gd name="connsiteX36" fmla="*/ 2781331 w 3245151"/>
              <a:gd name="connsiteY36" fmla="*/ 2685395 h 4412260"/>
              <a:gd name="connsiteX37" fmla="*/ 2781706 w 3245151"/>
              <a:gd name="connsiteY37" fmla="*/ 2685395 h 4412260"/>
              <a:gd name="connsiteX38" fmla="*/ 2756104 w 3245151"/>
              <a:gd name="connsiteY38" fmla="*/ 2596060 h 4412260"/>
              <a:gd name="connsiteX39" fmla="*/ 3127049 w 3245151"/>
              <a:gd name="connsiteY39" fmla="*/ 3739987 h 4412260"/>
              <a:gd name="connsiteX40" fmla="*/ 3245151 w 3245151"/>
              <a:gd name="connsiteY40" fmla="*/ 4030101 h 4412260"/>
              <a:gd name="connsiteX41" fmla="*/ 0 w 3245151"/>
              <a:gd name="connsiteY41" fmla="*/ 4412260 h 4412260"/>
              <a:gd name="connsiteX42" fmla="*/ 0 w 3245151"/>
              <a:gd name="connsiteY42" fmla="*/ 4412260 h 4412260"/>
              <a:gd name="connsiteX43" fmla="*/ 64313 w 3245151"/>
              <a:gd name="connsiteY43" fmla="*/ 4270326 h 4412260"/>
              <a:gd name="connsiteX44" fmla="*/ 0 w 3245151"/>
              <a:gd name="connsiteY44" fmla="*/ 4412260 h 4412260"/>
              <a:gd name="connsiteX0" fmla="*/ 2494513 w 3245151"/>
              <a:gd name="connsiteY0" fmla="*/ 1340901 h 4412260"/>
              <a:gd name="connsiteX1" fmla="*/ 2492873 w 3245151"/>
              <a:gd name="connsiteY1" fmla="*/ 1340901 h 4412260"/>
              <a:gd name="connsiteX2" fmla="*/ 2478270 w 3245151"/>
              <a:gd name="connsiteY2" fmla="*/ 1295986 h 4412260"/>
              <a:gd name="connsiteX3" fmla="*/ 1707863 w 3245151"/>
              <a:gd name="connsiteY3" fmla="*/ 1101288 h 4412260"/>
              <a:gd name="connsiteX4" fmla="*/ 937455 w 3245151"/>
              <a:gd name="connsiteY4" fmla="*/ 1295986 h 4412260"/>
              <a:gd name="connsiteX5" fmla="*/ 922853 w 3245151"/>
              <a:gd name="connsiteY5" fmla="*/ 1340901 h 4412260"/>
              <a:gd name="connsiteX6" fmla="*/ 921211 w 3245151"/>
              <a:gd name="connsiteY6" fmla="*/ 1340901 h 4412260"/>
              <a:gd name="connsiteX7" fmla="*/ 937881 w 3245151"/>
              <a:gd name="connsiteY7" fmla="*/ 1233030 h 4412260"/>
              <a:gd name="connsiteX8" fmla="*/ 1019171 w 3245151"/>
              <a:gd name="connsiteY8" fmla="*/ 32855 h 4412260"/>
              <a:gd name="connsiteX9" fmla="*/ 1017849 w 3245151"/>
              <a:gd name="connsiteY9" fmla="*/ 0 h 4412260"/>
              <a:gd name="connsiteX10" fmla="*/ 2397875 w 3245151"/>
              <a:gd name="connsiteY10" fmla="*/ 0 h 4412260"/>
              <a:gd name="connsiteX11" fmla="*/ 2396553 w 3245151"/>
              <a:gd name="connsiteY11" fmla="*/ 32855 h 4412260"/>
              <a:gd name="connsiteX12" fmla="*/ 2477843 w 3245151"/>
              <a:gd name="connsiteY12" fmla="*/ 1233030 h 4412260"/>
              <a:gd name="connsiteX13" fmla="*/ 2494513 w 3245151"/>
              <a:gd name="connsiteY13" fmla="*/ 1340901 h 4412260"/>
              <a:gd name="connsiteX14" fmla="*/ 773477 w 3245151"/>
              <a:gd name="connsiteY14" fmla="*/ 2128987 h 4412260"/>
              <a:gd name="connsiteX15" fmla="*/ 798700 w 3245151"/>
              <a:gd name="connsiteY15" fmla="*/ 2014096 h 4412260"/>
              <a:gd name="connsiteX16" fmla="*/ 787450 w 3245151"/>
              <a:gd name="connsiteY16" fmla="*/ 2071666 h 4412260"/>
              <a:gd name="connsiteX17" fmla="*/ 773477 w 3245151"/>
              <a:gd name="connsiteY17" fmla="*/ 2128987 h 4412260"/>
              <a:gd name="connsiteX18" fmla="*/ 2642248 w 3245151"/>
              <a:gd name="connsiteY18" fmla="*/ 2128989 h 4412260"/>
              <a:gd name="connsiteX19" fmla="*/ 2628274 w 3245151"/>
              <a:gd name="connsiteY19" fmla="*/ 2071666 h 4412260"/>
              <a:gd name="connsiteX20" fmla="*/ 2617024 w 3245151"/>
              <a:gd name="connsiteY20" fmla="*/ 2014093 h 4412260"/>
              <a:gd name="connsiteX21" fmla="*/ 2642248 w 3245151"/>
              <a:gd name="connsiteY21" fmla="*/ 2128989 h 4412260"/>
              <a:gd name="connsiteX22" fmla="*/ 3245151 w 3245151"/>
              <a:gd name="connsiteY22" fmla="*/ 4030101 h 4412260"/>
              <a:gd name="connsiteX23" fmla="*/ 3241816 w 3245151"/>
              <a:gd name="connsiteY23" fmla="*/ 4030101 h 4412260"/>
              <a:gd name="connsiteX24" fmla="*/ 3212845 w 3245151"/>
              <a:gd name="connsiteY24" fmla="*/ 3961674 h 4412260"/>
              <a:gd name="connsiteX25" fmla="*/ 1707863 w 3245151"/>
              <a:gd name="connsiteY25" fmla="*/ 3669628 h 4412260"/>
              <a:gd name="connsiteX26" fmla="*/ 202881 w 3245151"/>
              <a:gd name="connsiteY26" fmla="*/ 3961674 h 4412260"/>
              <a:gd name="connsiteX27" fmla="*/ 173909 w 3245151"/>
              <a:gd name="connsiteY27" fmla="*/ 4030101 h 4412260"/>
              <a:gd name="connsiteX28" fmla="*/ 170574 w 3245151"/>
              <a:gd name="connsiteY28" fmla="*/ 4030101 h 4412260"/>
              <a:gd name="connsiteX29" fmla="*/ 288675 w 3245151"/>
              <a:gd name="connsiteY29" fmla="*/ 3739987 h 4412260"/>
              <a:gd name="connsiteX30" fmla="*/ 659620 w 3245151"/>
              <a:gd name="connsiteY30" fmla="*/ 2596060 h 4412260"/>
              <a:gd name="connsiteX31" fmla="*/ 634018 w 3245151"/>
              <a:gd name="connsiteY31" fmla="*/ 2685395 h 4412260"/>
              <a:gd name="connsiteX32" fmla="*/ 634395 w 3245151"/>
              <a:gd name="connsiteY32" fmla="*/ 2685395 h 4412260"/>
              <a:gd name="connsiteX33" fmla="*/ 655271 w 3245151"/>
              <a:gd name="connsiteY33" fmla="*/ 2622730 h 4412260"/>
              <a:gd name="connsiteX34" fmla="*/ 1707863 w 3245151"/>
              <a:gd name="connsiteY34" fmla="*/ 2363133 h 4412260"/>
              <a:gd name="connsiteX35" fmla="*/ 2760454 w 3245151"/>
              <a:gd name="connsiteY35" fmla="*/ 2622730 h 4412260"/>
              <a:gd name="connsiteX36" fmla="*/ 2781331 w 3245151"/>
              <a:gd name="connsiteY36" fmla="*/ 2685395 h 4412260"/>
              <a:gd name="connsiteX37" fmla="*/ 2781706 w 3245151"/>
              <a:gd name="connsiteY37" fmla="*/ 2685395 h 4412260"/>
              <a:gd name="connsiteX38" fmla="*/ 2756104 w 3245151"/>
              <a:gd name="connsiteY38" fmla="*/ 2596060 h 4412260"/>
              <a:gd name="connsiteX39" fmla="*/ 3127049 w 3245151"/>
              <a:gd name="connsiteY39" fmla="*/ 3739987 h 4412260"/>
              <a:gd name="connsiteX40" fmla="*/ 3245151 w 3245151"/>
              <a:gd name="connsiteY40" fmla="*/ 4030101 h 4412260"/>
              <a:gd name="connsiteX41" fmla="*/ 64313 w 3245151"/>
              <a:gd name="connsiteY41" fmla="*/ 4270326 h 4412260"/>
              <a:gd name="connsiteX42" fmla="*/ 0 w 3245151"/>
              <a:gd name="connsiteY42" fmla="*/ 4412260 h 4412260"/>
              <a:gd name="connsiteX43" fmla="*/ 64313 w 3245151"/>
              <a:gd name="connsiteY43" fmla="*/ 4270326 h 4412260"/>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2471674 w 3074577"/>
              <a:gd name="connsiteY18" fmla="*/ 2128989 h 4030101"/>
              <a:gd name="connsiteX19" fmla="*/ 2457700 w 3074577"/>
              <a:gd name="connsiteY19" fmla="*/ 2071666 h 4030101"/>
              <a:gd name="connsiteX20" fmla="*/ 2446450 w 3074577"/>
              <a:gd name="connsiteY20" fmla="*/ 2014093 h 4030101"/>
              <a:gd name="connsiteX21" fmla="*/ 2471674 w 3074577"/>
              <a:gd name="connsiteY21" fmla="*/ 2128989 h 4030101"/>
              <a:gd name="connsiteX22" fmla="*/ 3074577 w 3074577"/>
              <a:gd name="connsiteY22" fmla="*/ 4030101 h 4030101"/>
              <a:gd name="connsiteX23" fmla="*/ 3071242 w 3074577"/>
              <a:gd name="connsiteY23" fmla="*/ 4030101 h 4030101"/>
              <a:gd name="connsiteX24" fmla="*/ 3042271 w 3074577"/>
              <a:gd name="connsiteY24" fmla="*/ 3961674 h 4030101"/>
              <a:gd name="connsiteX25" fmla="*/ 1537289 w 3074577"/>
              <a:gd name="connsiteY25" fmla="*/ 3669628 h 4030101"/>
              <a:gd name="connsiteX26" fmla="*/ 32307 w 3074577"/>
              <a:gd name="connsiteY26" fmla="*/ 3961674 h 4030101"/>
              <a:gd name="connsiteX27" fmla="*/ 3335 w 3074577"/>
              <a:gd name="connsiteY27" fmla="*/ 4030101 h 4030101"/>
              <a:gd name="connsiteX28" fmla="*/ 0 w 3074577"/>
              <a:gd name="connsiteY28" fmla="*/ 4030101 h 4030101"/>
              <a:gd name="connsiteX29" fmla="*/ 118101 w 3074577"/>
              <a:gd name="connsiteY29" fmla="*/ 3739987 h 4030101"/>
              <a:gd name="connsiteX30" fmla="*/ 489046 w 3074577"/>
              <a:gd name="connsiteY30" fmla="*/ 2596060 h 4030101"/>
              <a:gd name="connsiteX31" fmla="*/ 463444 w 3074577"/>
              <a:gd name="connsiteY31" fmla="*/ 2685395 h 4030101"/>
              <a:gd name="connsiteX32" fmla="*/ 463821 w 3074577"/>
              <a:gd name="connsiteY32" fmla="*/ 2685395 h 4030101"/>
              <a:gd name="connsiteX33" fmla="*/ 484697 w 3074577"/>
              <a:gd name="connsiteY33" fmla="*/ 2622730 h 4030101"/>
              <a:gd name="connsiteX34" fmla="*/ 1537289 w 3074577"/>
              <a:gd name="connsiteY34" fmla="*/ 2363133 h 4030101"/>
              <a:gd name="connsiteX35" fmla="*/ 2589880 w 3074577"/>
              <a:gd name="connsiteY35" fmla="*/ 2622730 h 4030101"/>
              <a:gd name="connsiteX36" fmla="*/ 2610757 w 3074577"/>
              <a:gd name="connsiteY36" fmla="*/ 2685395 h 4030101"/>
              <a:gd name="connsiteX37" fmla="*/ 2611132 w 3074577"/>
              <a:gd name="connsiteY37" fmla="*/ 2685395 h 4030101"/>
              <a:gd name="connsiteX38" fmla="*/ 2585530 w 3074577"/>
              <a:gd name="connsiteY38" fmla="*/ 2596060 h 4030101"/>
              <a:gd name="connsiteX39" fmla="*/ 2956475 w 3074577"/>
              <a:gd name="connsiteY39" fmla="*/ 3739987 h 4030101"/>
              <a:gd name="connsiteX40" fmla="*/ 3074577 w 3074577"/>
              <a:gd name="connsiteY40"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2446450 w 3074577"/>
              <a:gd name="connsiteY18" fmla="*/ 2014093 h 4030101"/>
              <a:gd name="connsiteX19" fmla="*/ 2457700 w 3074577"/>
              <a:gd name="connsiteY19" fmla="*/ 2071666 h 4030101"/>
              <a:gd name="connsiteX20" fmla="*/ 2446450 w 3074577"/>
              <a:gd name="connsiteY20" fmla="*/ 2014093 h 4030101"/>
              <a:gd name="connsiteX21" fmla="*/ 3074577 w 3074577"/>
              <a:gd name="connsiteY21" fmla="*/ 4030101 h 4030101"/>
              <a:gd name="connsiteX22" fmla="*/ 3071242 w 3074577"/>
              <a:gd name="connsiteY22" fmla="*/ 4030101 h 4030101"/>
              <a:gd name="connsiteX23" fmla="*/ 3042271 w 3074577"/>
              <a:gd name="connsiteY23" fmla="*/ 3961674 h 4030101"/>
              <a:gd name="connsiteX24" fmla="*/ 1537289 w 3074577"/>
              <a:gd name="connsiteY24" fmla="*/ 3669628 h 4030101"/>
              <a:gd name="connsiteX25" fmla="*/ 32307 w 3074577"/>
              <a:gd name="connsiteY25" fmla="*/ 3961674 h 4030101"/>
              <a:gd name="connsiteX26" fmla="*/ 3335 w 3074577"/>
              <a:gd name="connsiteY26" fmla="*/ 4030101 h 4030101"/>
              <a:gd name="connsiteX27" fmla="*/ 0 w 3074577"/>
              <a:gd name="connsiteY27" fmla="*/ 4030101 h 4030101"/>
              <a:gd name="connsiteX28" fmla="*/ 118101 w 3074577"/>
              <a:gd name="connsiteY28" fmla="*/ 3739987 h 4030101"/>
              <a:gd name="connsiteX29" fmla="*/ 489046 w 3074577"/>
              <a:gd name="connsiteY29" fmla="*/ 2596060 h 4030101"/>
              <a:gd name="connsiteX30" fmla="*/ 463444 w 3074577"/>
              <a:gd name="connsiteY30" fmla="*/ 2685395 h 4030101"/>
              <a:gd name="connsiteX31" fmla="*/ 463821 w 3074577"/>
              <a:gd name="connsiteY31" fmla="*/ 2685395 h 4030101"/>
              <a:gd name="connsiteX32" fmla="*/ 484697 w 3074577"/>
              <a:gd name="connsiteY32" fmla="*/ 2622730 h 4030101"/>
              <a:gd name="connsiteX33" fmla="*/ 1537289 w 3074577"/>
              <a:gd name="connsiteY33" fmla="*/ 2363133 h 4030101"/>
              <a:gd name="connsiteX34" fmla="*/ 2589880 w 3074577"/>
              <a:gd name="connsiteY34" fmla="*/ 2622730 h 4030101"/>
              <a:gd name="connsiteX35" fmla="*/ 2610757 w 3074577"/>
              <a:gd name="connsiteY35" fmla="*/ 2685395 h 4030101"/>
              <a:gd name="connsiteX36" fmla="*/ 2611132 w 3074577"/>
              <a:gd name="connsiteY36" fmla="*/ 2685395 h 4030101"/>
              <a:gd name="connsiteX37" fmla="*/ 2585530 w 3074577"/>
              <a:gd name="connsiteY37" fmla="*/ 2596060 h 4030101"/>
              <a:gd name="connsiteX38" fmla="*/ 2956475 w 3074577"/>
              <a:gd name="connsiteY38" fmla="*/ 3739987 h 4030101"/>
              <a:gd name="connsiteX39" fmla="*/ 3074577 w 3074577"/>
              <a:gd name="connsiteY39"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02903 w 3074577"/>
              <a:gd name="connsiteY14" fmla="*/ 2128987 h 4030101"/>
              <a:gd name="connsiteX15" fmla="*/ 628126 w 3074577"/>
              <a:gd name="connsiteY15" fmla="*/ 2014096 h 4030101"/>
              <a:gd name="connsiteX16" fmla="*/ 616876 w 3074577"/>
              <a:gd name="connsiteY16" fmla="*/ 2071666 h 4030101"/>
              <a:gd name="connsiteX17" fmla="*/ 602903 w 3074577"/>
              <a:gd name="connsiteY17" fmla="*/ 2128987 h 4030101"/>
              <a:gd name="connsiteX18" fmla="*/ 3074577 w 3074577"/>
              <a:gd name="connsiteY18" fmla="*/ 4030101 h 4030101"/>
              <a:gd name="connsiteX19" fmla="*/ 3071242 w 3074577"/>
              <a:gd name="connsiteY19" fmla="*/ 4030101 h 4030101"/>
              <a:gd name="connsiteX20" fmla="*/ 3042271 w 3074577"/>
              <a:gd name="connsiteY20" fmla="*/ 3961674 h 4030101"/>
              <a:gd name="connsiteX21" fmla="*/ 1537289 w 3074577"/>
              <a:gd name="connsiteY21" fmla="*/ 3669628 h 4030101"/>
              <a:gd name="connsiteX22" fmla="*/ 32307 w 3074577"/>
              <a:gd name="connsiteY22" fmla="*/ 3961674 h 4030101"/>
              <a:gd name="connsiteX23" fmla="*/ 3335 w 3074577"/>
              <a:gd name="connsiteY23" fmla="*/ 4030101 h 4030101"/>
              <a:gd name="connsiteX24" fmla="*/ 0 w 3074577"/>
              <a:gd name="connsiteY24" fmla="*/ 4030101 h 4030101"/>
              <a:gd name="connsiteX25" fmla="*/ 118101 w 3074577"/>
              <a:gd name="connsiteY25" fmla="*/ 3739987 h 4030101"/>
              <a:gd name="connsiteX26" fmla="*/ 489046 w 3074577"/>
              <a:gd name="connsiteY26" fmla="*/ 2596060 h 4030101"/>
              <a:gd name="connsiteX27" fmla="*/ 463444 w 3074577"/>
              <a:gd name="connsiteY27" fmla="*/ 2685395 h 4030101"/>
              <a:gd name="connsiteX28" fmla="*/ 463821 w 3074577"/>
              <a:gd name="connsiteY28" fmla="*/ 2685395 h 4030101"/>
              <a:gd name="connsiteX29" fmla="*/ 484697 w 3074577"/>
              <a:gd name="connsiteY29" fmla="*/ 2622730 h 4030101"/>
              <a:gd name="connsiteX30" fmla="*/ 1537289 w 3074577"/>
              <a:gd name="connsiteY30" fmla="*/ 2363133 h 4030101"/>
              <a:gd name="connsiteX31" fmla="*/ 2589880 w 3074577"/>
              <a:gd name="connsiteY31" fmla="*/ 2622730 h 4030101"/>
              <a:gd name="connsiteX32" fmla="*/ 2610757 w 3074577"/>
              <a:gd name="connsiteY32" fmla="*/ 2685395 h 4030101"/>
              <a:gd name="connsiteX33" fmla="*/ 2611132 w 3074577"/>
              <a:gd name="connsiteY33" fmla="*/ 2685395 h 4030101"/>
              <a:gd name="connsiteX34" fmla="*/ 2585530 w 3074577"/>
              <a:gd name="connsiteY34" fmla="*/ 2596060 h 4030101"/>
              <a:gd name="connsiteX35" fmla="*/ 2956475 w 3074577"/>
              <a:gd name="connsiteY35" fmla="*/ 3739987 h 4030101"/>
              <a:gd name="connsiteX36" fmla="*/ 3074577 w 3074577"/>
              <a:gd name="connsiteY36"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616876 w 3074577"/>
              <a:gd name="connsiteY14" fmla="*/ 2071666 h 4030101"/>
              <a:gd name="connsiteX15" fmla="*/ 628126 w 3074577"/>
              <a:gd name="connsiteY15" fmla="*/ 2014096 h 4030101"/>
              <a:gd name="connsiteX16" fmla="*/ 616876 w 3074577"/>
              <a:gd name="connsiteY16" fmla="*/ 2071666 h 4030101"/>
              <a:gd name="connsiteX17" fmla="*/ 3074577 w 3074577"/>
              <a:gd name="connsiteY17" fmla="*/ 4030101 h 4030101"/>
              <a:gd name="connsiteX18" fmla="*/ 3071242 w 3074577"/>
              <a:gd name="connsiteY18" fmla="*/ 4030101 h 4030101"/>
              <a:gd name="connsiteX19" fmla="*/ 3042271 w 3074577"/>
              <a:gd name="connsiteY19" fmla="*/ 3961674 h 4030101"/>
              <a:gd name="connsiteX20" fmla="*/ 1537289 w 3074577"/>
              <a:gd name="connsiteY20" fmla="*/ 3669628 h 4030101"/>
              <a:gd name="connsiteX21" fmla="*/ 32307 w 3074577"/>
              <a:gd name="connsiteY21" fmla="*/ 3961674 h 4030101"/>
              <a:gd name="connsiteX22" fmla="*/ 3335 w 3074577"/>
              <a:gd name="connsiteY22" fmla="*/ 4030101 h 4030101"/>
              <a:gd name="connsiteX23" fmla="*/ 0 w 3074577"/>
              <a:gd name="connsiteY23" fmla="*/ 4030101 h 4030101"/>
              <a:gd name="connsiteX24" fmla="*/ 118101 w 3074577"/>
              <a:gd name="connsiteY24" fmla="*/ 3739987 h 4030101"/>
              <a:gd name="connsiteX25" fmla="*/ 489046 w 3074577"/>
              <a:gd name="connsiteY25" fmla="*/ 2596060 h 4030101"/>
              <a:gd name="connsiteX26" fmla="*/ 463444 w 3074577"/>
              <a:gd name="connsiteY26" fmla="*/ 2685395 h 4030101"/>
              <a:gd name="connsiteX27" fmla="*/ 463821 w 3074577"/>
              <a:gd name="connsiteY27" fmla="*/ 2685395 h 4030101"/>
              <a:gd name="connsiteX28" fmla="*/ 484697 w 3074577"/>
              <a:gd name="connsiteY28" fmla="*/ 2622730 h 4030101"/>
              <a:gd name="connsiteX29" fmla="*/ 1537289 w 3074577"/>
              <a:gd name="connsiteY29" fmla="*/ 2363133 h 4030101"/>
              <a:gd name="connsiteX30" fmla="*/ 2589880 w 3074577"/>
              <a:gd name="connsiteY30" fmla="*/ 2622730 h 4030101"/>
              <a:gd name="connsiteX31" fmla="*/ 2610757 w 3074577"/>
              <a:gd name="connsiteY31" fmla="*/ 2685395 h 4030101"/>
              <a:gd name="connsiteX32" fmla="*/ 2611132 w 3074577"/>
              <a:gd name="connsiteY32" fmla="*/ 2685395 h 4030101"/>
              <a:gd name="connsiteX33" fmla="*/ 2585530 w 3074577"/>
              <a:gd name="connsiteY33" fmla="*/ 2596060 h 4030101"/>
              <a:gd name="connsiteX34" fmla="*/ 2956475 w 3074577"/>
              <a:gd name="connsiteY34" fmla="*/ 3739987 h 4030101"/>
              <a:gd name="connsiteX35" fmla="*/ 3074577 w 3074577"/>
              <a:gd name="connsiteY35"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50637 w 3074577"/>
              <a:gd name="connsiteY6" fmla="*/ 1340901 h 4030101"/>
              <a:gd name="connsiteX7" fmla="*/ 767307 w 3074577"/>
              <a:gd name="connsiteY7" fmla="*/ 1233030 h 4030101"/>
              <a:gd name="connsiteX8" fmla="*/ 848597 w 3074577"/>
              <a:gd name="connsiteY8" fmla="*/ 32855 h 4030101"/>
              <a:gd name="connsiteX9" fmla="*/ 847275 w 3074577"/>
              <a:gd name="connsiteY9" fmla="*/ 0 h 4030101"/>
              <a:gd name="connsiteX10" fmla="*/ 2227301 w 3074577"/>
              <a:gd name="connsiteY10" fmla="*/ 0 h 4030101"/>
              <a:gd name="connsiteX11" fmla="*/ 2225979 w 3074577"/>
              <a:gd name="connsiteY11" fmla="*/ 32855 h 4030101"/>
              <a:gd name="connsiteX12" fmla="*/ 2307269 w 3074577"/>
              <a:gd name="connsiteY12" fmla="*/ 1233030 h 4030101"/>
              <a:gd name="connsiteX13" fmla="*/ 2323939 w 3074577"/>
              <a:gd name="connsiteY13" fmla="*/ 1340901 h 4030101"/>
              <a:gd name="connsiteX14" fmla="*/ 3074577 w 3074577"/>
              <a:gd name="connsiteY14" fmla="*/ 4030101 h 4030101"/>
              <a:gd name="connsiteX15" fmla="*/ 3071242 w 3074577"/>
              <a:gd name="connsiteY15" fmla="*/ 4030101 h 4030101"/>
              <a:gd name="connsiteX16" fmla="*/ 3042271 w 3074577"/>
              <a:gd name="connsiteY16" fmla="*/ 3961674 h 4030101"/>
              <a:gd name="connsiteX17" fmla="*/ 1537289 w 3074577"/>
              <a:gd name="connsiteY17" fmla="*/ 3669628 h 4030101"/>
              <a:gd name="connsiteX18" fmla="*/ 32307 w 3074577"/>
              <a:gd name="connsiteY18" fmla="*/ 3961674 h 4030101"/>
              <a:gd name="connsiteX19" fmla="*/ 3335 w 3074577"/>
              <a:gd name="connsiteY19" fmla="*/ 4030101 h 4030101"/>
              <a:gd name="connsiteX20" fmla="*/ 0 w 3074577"/>
              <a:gd name="connsiteY20" fmla="*/ 4030101 h 4030101"/>
              <a:gd name="connsiteX21" fmla="*/ 118101 w 3074577"/>
              <a:gd name="connsiteY21" fmla="*/ 3739987 h 4030101"/>
              <a:gd name="connsiteX22" fmla="*/ 489046 w 3074577"/>
              <a:gd name="connsiteY22" fmla="*/ 2596060 h 4030101"/>
              <a:gd name="connsiteX23" fmla="*/ 463444 w 3074577"/>
              <a:gd name="connsiteY23" fmla="*/ 2685395 h 4030101"/>
              <a:gd name="connsiteX24" fmla="*/ 463821 w 3074577"/>
              <a:gd name="connsiteY24" fmla="*/ 2685395 h 4030101"/>
              <a:gd name="connsiteX25" fmla="*/ 484697 w 3074577"/>
              <a:gd name="connsiteY25" fmla="*/ 2622730 h 4030101"/>
              <a:gd name="connsiteX26" fmla="*/ 1537289 w 3074577"/>
              <a:gd name="connsiteY26" fmla="*/ 2363133 h 4030101"/>
              <a:gd name="connsiteX27" fmla="*/ 2589880 w 3074577"/>
              <a:gd name="connsiteY27" fmla="*/ 2622730 h 4030101"/>
              <a:gd name="connsiteX28" fmla="*/ 2610757 w 3074577"/>
              <a:gd name="connsiteY28" fmla="*/ 2685395 h 4030101"/>
              <a:gd name="connsiteX29" fmla="*/ 2611132 w 3074577"/>
              <a:gd name="connsiteY29" fmla="*/ 2685395 h 4030101"/>
              <a:gd name="connsiteX30" fmla="*/ 2585530 w 3074577"/>
              <a:gd name="connsiteY30" fmla="*/ 2596060 h 4030101"/>
              <a:gd name="connsiteX31" fmla="*/ 2956475 w 3074577"/>
              <a:gd name="connsiteY31" fmla="*/ 3739987 h 4030101"/>
              <a:gd name="connsiteX32" fmla="*/ 3074577 w 3074577"/>
              <a:gd name="connsiteY32"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52279 w 3074577"/>
              <a:gd name="connsiteY5" fmla="*/ 1340901 h 4030101"/>
              <a:gd name="connsiteX6" fmla="*/ 767307 w 3074577"/>
              <a:gd name="connsiteY6" fmla="*/ 1233030 h 4030101"/>
              <a:gd name="connsiteX7" fmla="*/ 848597 w 3074577"/>
              <a:gd name="connsiteY7" fmla="*/ 32855 h 4030101"/>
              <a:gd name="connsiteX8" fmla="*/ 847275 w 3074577"/>
              <a:gd name="connsiteY8" fmla="*/ 0 h 4030101"/>
              <a:gd name="connsiteX9" fmla="*/ 2227301 w 3074577"/>
              <a:gd name="connsiteY9" fmla="*/ 0 h 4030101"/>
              <a:gd name="connsiteX10" fmla="*/ 2225979 w 3074577"/>
              <a:gd name="connsiteY10" fmla="*/ 32855 h 4030101"/>
              <a:gd name="connsiteX11" fmla="*/ 2307269 w 3074577"/>
              <a:gd name="connsiteY11" fmla="*/ 1233030 h 4030101"/>
              <a:gd name="connsiteX12" fmla="*/ 2323939 w 3074577"/>
              <a:gd name="connsiteY12" fmla="*/ 1340901 h 4030101"/>
              <a:gd name="connsiteX13" fmla="*/ 3074577 w 3074577"/>
              <a:gd name="connsiteY13" fmla="*/ 4030101 h 4030101"/>
              <a:gd name="connsiteX14" fmla="*/ 3071242 w 3074577"/>
              <a:gd name="connsiteY14" fmla="*/ 4030101 h 4030101"/>
              <a:gd name="connsiteX15" fmla="*/ 3042271 w 3074577"/>
              <a:gd name="connsiteY15" fmla="*/ 3961674 h 4030101"/>
              <a:gd name="connsiteX16" fmla="*/ 1537289 w 3074577"/>
              <a:gd name="connsiteY16" fmla="*/ 3669628 h 4030101"/>
              <a:gd name="connsiteX17" fmla="*/ 32307 w 3074577"/>
              <a:gd name="connsiteY17" fmla="*/ 3961674 h 4030101"/>
              <a:gd name="connsiteX18" fmla="*/ 3335 w 3074577"/>
              <a:gd name="connsiteY18" fmla="*/ 4030101 h 4030101"/>
              <a:gd name="connsiteX19" fmla="*/ 0 w 3074577"/>
              <a:gd name="connsiteY19" fmla="*/ 4030101 h 4030101"/>
              <a:gd name="connsiteX20" fmla="*/ 118101 w 3074577"/>
              <a:gd name="connsiteY20" fmla="*/ 3739987 h 4030101"/>
              <a:gd name="connsiteX21" fmla="*/ 489046 w 3074577"/>
              <a:gd name="connsiteY21" fmla="*/ 2596060 h 4030101"/>
              <a:gd name="connsiteX22" fmla="*/ 463444 w 3074577"/>
              <a:gd name="connsiteY22" fmla="*/ 2685395 h 4030101"/>
              <a:gd name="connsiteX23" fmla="*/ 463821 w 3074577"/>
              <a:gd name="connsiteY23" fmla="*/ 2685395 h 4030101"/>
              <a:gd name="connsiteX24" fmla="*/ 484697 w 3074577"/>
              <a:gd name="connsiteY24" fmla="*/ 2622730 h 4030101"/>
              <a:gd name="connsiteX25" fmla="*/ 1537289 w 3074577"/>
              <a:gd name="connsiteY25" fmla="*/ 2363133 h 4030101"/>
              <a:gd name="connsiteX26" fmla="*/ 2589880 w 3074577"/>
              <a:gd name="connsiteY26" fmla="*/ 2622730 h 4030101"/>
              <a:gd name="connsiteX27" fmla="*/ 2610757 w 3074577"/>
              <a:gd name="connsiteY27" fmla="*/ 2685395 h 4030101"/>
              <a:gd name="connsiteX28" fmla="*/ 2611132 w 3074577"/>
              <a:gd name="connsiteY28" fmla="*/ 2685395 h 4030101"/>
              <a:gd name="connsiteX29" fmla="*/ 2585530 w 3074577"/>
              <a:gd name="connsiteY29" fmla="*/ 2596060 h 4030101"/>
              <a:gd name="connsiteX30" fmla="*/ 2956475 w 3074577"/>
              <a:gd name="connsiteY30" fmla="*/ 3739987 h 4030101"/>
              <a:gd name="connsiteX31" fmla="*/ 3074577 w 3074577"/>
              <a:gd name="connsiteY31"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767307 w 3074577"/>
              <a:gd name="connsiteY5" fmla="*/ 1233030 h 4030101"/>
              <a:gd name="connsiteX6" fmla="*/ 848597 w 3074577"/>
              <a:gd name="connsiteY6" fmla="*/ 32855 h 4030101"/>
              <a:gd name="connsiteX7" fmla="*/ 847275 w 3074577"/>
              <a:gd name="connsiteY7" fmla="*/ 0 h 4030101"/>
              <a:gd name="connsiteX8" fmla="*/ 2227301 w 3074577"/>
              <a:gd name="connsiteY8" fmla="*/ 0 h 4030101"/>
              <a:gd name="connsiteX9" fmla="*/ 2225979 w 3074577"/>
              <a:gd name="connsiteY9" fmla="*/ 32855 h 4030101"/>
              <a:gd name="connsiteX10" fmla="*/ 2307269 w 3074577"/>
              <a:gd name="connsiteY10" fmla="*/ 1233030 h 4030101"/>
              <a:gd name="connsiteX11" fmla="*/ 2323939 w 3074577"/>
              <a:gd name="connsiteY11" fmla="*/ 1340901 h 4030101"/>
              <a:gd name="connsiteX12" fmla="*/ 3074577 w 3074577"/>
              <a:gd name="connsiteY12" fmla="*/ 4030101 h 4030101"/>
              <a:gd name="connsiteX13" fmla="*/ 3071242 w 3074577"/>
              <a:gd name="connsiteY13" fmla="*/ 4030101 h 4030101"/>
              <a:gd name="connsiteX14" fmla="*/ 3042271 w 3074577"/>
              <a:gd name="connsiteY14" fmla="*/ 3961674 h 4030101"/>
              <a:gd name="connsiteX15" fmla="*/ 1537289 w 3074577"/>
              <a:gd name="connsiteY15" fmla="*/ 3669628 h 4030101"/>
              <a:gd name="connsiteX16" fmla="*/ 32307 w 3074577"/>
              <a:gd name="connsiteY16" fmla="*/ 3961674 h 4030101"/>
              <a:gd name="connsiteX17" fmla="*/ 3335 w 3074577"/>
              <a:gd name="connsiteY17" fmla="*/ 4030101 h 4030101"/>
              <a:gd name="connsiteX18" fmla="*/ 0 w 3074577"/>
              <a:gd name="connsiteY18" fmla="*/ 4030101 h 4030101"/>
              <a:gd name="connsiteX19" fmla="*/ 118101 w 3074577"/>
              <a:gd name="connsiteY19" fmla="*/ 3739987 h 4030101"/>
              <a:gd name="connsiteX20" fmla="*/ 489046 w 3074577"/>
              <a:gd name="connsiteY20" fmla="*/ 2596060 h 4030101"/>
              <a:gd name="connsiteX21" fmla="*/ 463444 w 3074577"/>
              <a:gd name="connsiteY21" fmla="*/ 2685395 h 4030101"/>
              <a:gd name="connsiteX22" fmla="*/ 463821 w 3074577"/>
              <a:gd name="connsiteY22" fmla="*/ 2685395 h 4030101"/>
              <a:gd name="connsiteX23" fmla="*/ 484697 w 3074577"/>
              <a:gd name="connsiteY23" fmla="*/ 2622730 h 4030101"/>
              <a:gd name="connsiteX24" fmla="*/ 1537289 w 3074577"/>
              <a:gd name="connsiteY24" fmla="*/ 2363133 h 4030101"/>
              <a:gd name="connsiteX25" fmla="*/ 2589880 w 3074577"/>
              <a:gd name="connsiteY25" fmla="*/ 2622730 h 4030101"/>
              <a:gd name="connsiteX26" fmla="*/ 2610757 w 3074577"/>
              <a:gd name="connsiteY26" fmla="*/ 2685395 h 4030101"/>
              <a:gd name="connsiteX27" fmla="*/ 2611132 w 3074577"/>
              <a:gd name="connsiteY27" fmla="*/ 2685395 h 4030101"/>
              <a:gd name="connsiteX28" fmla="*/ 2585530 w 3074577"/>
              <a:gd name="connsiteY28" fmla="*/ 2596060 h 4030101"/>
              <a:gd name="connsiteX29" fmla="*/ 2956475 w 3074577"/>
              <a:gd name="connsiteY29" fmla="*/ 3739987 h 4030101"/>
              <a:gd name="connsiteX30" fmla="*/ 3074577 w 3074577"/>
              <a:gd name="connsiteY30"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766881 w 3074577"/>
              <a:gd name="connsiteY4" fmla="*/ 1295986 h 4030101"/>
              <a:gd name="connsiteX5" fmla="*/ 848597 w 3074577"/>
              <a:gd name="connsiteY5" fmla="*/ 32855 h 4030101"/>
              <a:gd name="connsiteX6" fmla="*/ 847275 w 3074577"/>
              <a:gd name="connsiteY6" fmla="*/ 0 h 4030101"/>
              <a:gd name="connsiteX7" fmla="*/ 2227301 w 3074577"/>
              <a:gd name="connsiteY7" fmla="*/ 0 h 4030101"/>
              <a:gd name="connsiteX8" fmla="*/ 2225979 w 3074577"/>
              <a:gd name="connsiteY8" fmla="*/ 32855 h 4030101"/>
              <a:gd name="connsiteX9" fmla="*/ 2307269 w 3074577"/>
              <a:gd name="connsiteY9" fmla="*/ 1233030 h 4030101"/>
              <a:gd name="connsiteX10" fmla="*/ 2323939 w 3074577"/>
              <a:gd name="connsiteY10" fmla="*/ 1340901 h 4030101"/>
              <a:gd name="connsiteX11" fmla="*/ 3074577 w 3074577"/>
              <a:gd name="connsiteY11" fmla="*/ 4030101 h 4030101"/>
              <a:gd name="connsiteX12" fmla="*/ 3071242 w 3074577"/>
              <a:gd name="connsiteY12" fmla="*/ 4030101 h 4030101"/>
              <a:gd name="connsiteX13" fmla="*/ 3042271 w 3074577"/>
              <a:gd name="connsiteY13" fmla="*/ 3961674 h 4030101"/>
              <a:gd name="connsiteX14" fmla="*/ 1537289 w 3074577"/>
              <a:gd name="connsiteY14" fmla="*/ 3669628 h 4030101"/>
              <a:gd name="connsiteX15" fmla="*/ 32307 w 3074577"/>
              <a:gd name="connsiteY15" fmla="*/ 3961674 h 4030101"/>
              <a:gd name="connsiteX16" fmla="*/ 3335 w 3074577"/>
              <a:gd name="connsiteY16" fmla="*/ 4030101 h 4030101"/>
              <a:gd name="connsiteX17" fmla="*/ 0 w 3074577"/>
              <a:gd name="connsiteY17" fmla="*/ 4030101 h 4030101"/>
              <a:gd name="connsiteX18" fmla="*/ 118101 w 3074577"/>
              <a:gd name="connsiteY18" fmla="*/ 3739987 h 4030101"/>
              <a:gd name="connsiteX19" fmla="*/ 489046 w 3074577"/>
              <a:gd name="connsiteY19" fmla="*/ 2596060 h 4030101"/>
              <a:gd name="connsiteX20" fmla="*/ 463444 w 3074577"/>
              <a:gd name="connsiteY20" fmla="*/ 2685395 h 4030101"/>
              <a:gd name="connsiteX21" fmla="*/ 463821 w 3074577"/>
              <a:gd name="connsiteY21" fmla="*/ 2685395 h 4030101"/>
              <a:gd name="connsiteX22" fmla="*/ 484697 w 3074577"/>
              <a:gd name="connsiteY22" fmla="*/ 2622730 h 4030101"/>
              <a:gd name="connsiteX23" fmla="*/ 1537289 w 3074577"/>
              <a:gd name="connsiteY23" fmla="*/ 2363133 h 4030101"/>
              <a:gd name="connsiteX24" fmla="*/ 2589880 w 3074577"/>
              <a:gd name="connsiteY24" fmla="*/ 2622730 h 4030101"/>
              <a:gd name="connsiteX25" fmla="*/ 2610757 w 3074577"/>
              <a:gd name="connsiteY25" fmla="*/ 2685395 h 4030101"/>
              <a:gd name="connsiteX26" fmla="*/ 2611132 w 3074577"/>
              <a:gd name="connsiteY26" fmla="*/ 2685395 h 4030101"/>
              <a:gd name="connsiteX27" fmla="*/ 2585530 w 3074577"/>
              <a:gd name="connsiteY27" fmla="*/ 2596060 h 4030101"/>
              <a:gd name="connsiteX28" fmla="*/ 2956475 w 3074577"/>
              <a:gd name="connsiteY28" fmla="*/ 3739987 h 4030101"/>
              <a:gd name="connsiteX29" fmla="*/ 3074577 w 3074577"/>
              <a:gd name="connsiteY29"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848597 w 3074577"/>
              <a:gd name="connsiteY4" fmla="*/ 32855 h 4030101"/>
              <a:gd name="connsiteX5" fmla="*/ 847275 w 3074577"/>
              <a:gd name="connsiteY5" fmla="*/ 0 h 4030101"/>
              <a:gd name="connsiteX6" fmla="*/ 2227301 w 3074577"/>
              <a:gd name="connsiteY6" fmla="*/ 0 h 4030101"/>
              <a:gd name="connsiteX7" fmla="*/ 2225979 w 3074577"/>
              <a:gd name="connsiteY7" fmla="*/ 32855 h 4030101"/>
              <a:gd name="connsiteX8" fmla="*/ 2307269 w 3074577"/>
              <a:gd name="connsiteY8" fmla="*/ 1233030 h 4030101"/>
              <a:gd name="connsiteX9" fmla="*/ 2323939 w 3074577"/>
              <a:gd name="connsiteY9" fmla="*/ 1340901 h 4030101"/>
              <a:gd name="connsiteX10" fmla="*/ 3074577 w 3074577"/>
              <a:gd name="connsiteY10" fmla="*/ 4030101 h 4030101"/>
              <a:gd name="connsiteX11" fmla="*/ 3071242 w 3074577"/>
              <a:gd name="connsiteY11" fmla="*/ 4030101 h 4030101"/>
              <a:gd name="connsiteX12" fmla="*/ 3042271 w 3074577"/>
              <a:gd name="connsiteY12" fmla="*/ 3961674 h 4030101"/>
              <a:gd name="connsiteX13" fmla="*/ 1537289 w 3074577"/>
              <a:gd name="connsiteY13" fmla="*/ 3669628 h 4030101"/>
              <a:gd name="connsiteX14" fmla="*/ 32307 w 3074577"/>
              <a:gd name="connsiteY14" fmla="*/ 3961674 h 4030101"/>
              <a:gd name="connsiteX15" fmla="*/ 3335 w 3074577"/>
              <a:gd name="connsiteY15" fmla="*/ 4030101 h 4030101"/>
              <a:gd name="connsiteX16" fmla="*/ 0 w 3074577"/>
              <a:gd name="connsiteY16" fmla="*/ 4030101 h 4030101"/>
              <a:gd name="connsiteX17" fmla="*/ 118101 w 3074577"/>
              <a:gd name="connsiteY17" fmla="*/ 3739987 h 4030101"/>
              <a:gd name="connsiteX18" fmla="*/ 489046 w 3074577"/>
              <a:gd name="connsiteY18" fmla="*/ 2596060 h 4030101"/>
              <a:gd name="connsiteX19" fmla="*/ 463444 w 3074577"/>
              <a:gd name="connsiteY19" fmla="*/ 2685395 h 4030101"/>
              <a:gd name="connsiteX20" fmla="*/ 463821 w 3074577"/>
              <a:gd name="connsiteY20" fmla="*/ 2685395 h 4030101"/>
              <a:gd name="connsiteX21" fmla="*/ 484697 w 3074577"/>
              <a:gd name="connsiteY21" fmla="*/ 2622730 h 4030101"/>
              <a:gd name="connsiteX22" fmla="*/ 1537289 w 3074577"/>
              <a:gd name="connsiteY22" fmla="*/ 2363133 h 4030101"/>
              <a:gd name="connsiteX23" fmla="*/ 2589880 w 3074577"/>
              <a:gd name="connsiteY23" fmla="*/ 2622730 h 4030101"/>
              <a:gd name="connsiteX24" fmla="*/ 2610757 w 3074577"/>
              <a:gd name="connsiteY24" fmla="*/ 2685395 h 4030101"/>
              <a:gd name="connsiteX25" fmla="*/ 2611132 w 3074577"/>
              <a:gd name="connsiteY25" fmla="*/ 2685395 h 4030101"/>
              <a:gd name="connsiteX26" fmla="*/ 2585530 w 3074577"/>
              <a:gd name="connsiteY26" fmla="*/ 2596060 h 4030101"/>
              <a:gd name="connsiteX27" fmla="*/ 2956475 w 3074577"/>
              <a:gd name="connsiteY27" fmla="*/ 3739987 h 4030101"/>
              <a:gd name="connsiteX28" fmla="*/ 3074577 w 3074577"/>
              <a:gd name="connsiteY28" fmla="*/ 4030101 h 4030101"/>
              <a:gd name="connsiteX0" fmla="*/ 2323939 w 3074577"/>
              <a:gd name="connsiteY0" fmla="*/ 1399107 h 4088307"/>
              <a:gd name="connsiteX1" fmla="*/ 2322299 w 3074577"/>
              <a:gd name="connsiteY1" fmla="*/ 1399107 h 4088307"/>
              <a:gd name="connsiteX2" fmla="*/ 2307696 w 3074577"/>
              <a:gd name="connsiteY2" fmla="*/ 1354192 h 4088307"/>
              <a:gd name="connsiteX3" fmla="*/ 1537289 w 3074577"/>
              <a:gd name="connsiteY3" fmla="*/ 1159494 h 4088307"/>
              <a:gd name="connsiteX4" fmla="*/ 848597 w 3074577"/>
              <a:gd name="connsiteY4" fmla="*/ 91061 h 4088307"/>
              <a:gd name="connsiteX5" fmla="*/ 2227301 w 3074577"/>
              <a:gd name="connsiteY5" fmla="*/ 58206 h 4088307"/>
              <a:gd name="connsiteX6" fmla="*/ 2225979 w 3074577"/>
              <a:gd name="connsiteY6" fmla="*/ 91061 h 4088307"/>
              <a:gd name="connsiteX7" fmla="*/ 2307269 w 3074577"/>
              <a:gd name="connsiteY7" fmla="*/ 1291236 h 4088307"/>
              <a:gd name="connsiteX8" fmla="*/ 2323939 w 3074577"/>
              <a:gd name="connsiteY8" fmla="*/ 1399107 h 4088307"/>
              <a:gd name="connsiteX9" fmla="*/ 3074577 w 3074577"/>
              <a:gd name="connsiteY9" fmla="*/ 4088307 h 4088307"/>
              <a:gd name="connsiteX10" fmla="*/ 3071242 w 3074577"/>
              <a:gd name="connsiteY10" fmla="*/ 4088307 h 4088307"/>
              <a:gd name="connsiteX11" fmla="*/ 3042271 w 3074577"/>
              <a:gd name="connsiteY11" fmla="*/ 4019880 h 4088307"/>
              <a:gd name="connsiteX12" fmla="*/ 1537289 w 3074577"/>
              <a:gd name="connsiteY12" fmla="*/ 3727834 h 4088307"/>
              <a:gd name="connsiteX13" fmla="*/ 32307 w 3074577"/>
              <a:gd name="connsiteY13" fmla="*/ 4019880 h 4088307"/>
              <a:gd name="connsiteX14" fmla="*/ 3335 w 3074577"/>
              <a:gd name="connsiteY14" fmla="*/ 4088307 h 4088307"/>
              <a:gd name="connsiteX15" fmla="*/ 0 w 3074577"/>
              <a:gd name="connsiteY15" fmla="*/ 4088307 h 4088307"/>
              <a:gd name="connsiteX16" fmla="*/ 118101 w 3074577"/>
              <a:gd name="connsiteY16" fmla="*/ 3798193 h 4088307"/>
              <a:gd name="connsiteX17" fmla="*/ 489046 w 3074577"/>
              <a:gd name="connsiteY17" fmla="*/ 2654266 h 4088307"/>
              <a:gd name="connsiteX18" fmla="*/ 463444 w 3074577"/>
              <a:gd name="connsiteY18" fmla="*/ 2743601 h 4088307"/>
              <a:gd name="connsiteX19" fmla="*/ 463821 w 3074577"/>
              <a:gd name="connsiteY19" fmla="*/ 2743601 h 4088307"/>
              <a:gd name="connsiteX20" fmla="*/ 484697 w 3074577"/>
              <a:gd name="connsiteY20" fmla="*/ 2680936 h 4088307"/>
              <a:gd name="connsiteX21" fmla="*/ 1537289 w 3074577"/>
              <a:gd name="connsiteY21" fmla="*/ 2421339 h 4088307"/>
              <a:gd name="connsiteX22" fmla="*/ 2589880 w 3074577"/>
              <a:gd name="connsiteY22" fmla="*/ 2680936 h 4088307"/>
              <a:gd name="connsiteX23" fmla="*/ 2610757 w 3074577"/>
              <a:gd name="connsiteY23" fmla="*/ 2743601 h 4088307"/>
              <a:gd name="connsiteX24" fmla="*/ 2611132 w 3074577"/>
              <a:gd name="connsiteY24" fmla="*/ 2743601 h 4088307"/>
              <a:gd name="connsiteX25" fmla="*/ 2585530 w 3074577"/>
              <a:gd name="connsiteY25" fmla="*/ 2654266 h 4088307"/>
              <a:gd name="connsiteX26" fmla="*/ 2956475 w 3074577"/>
              <a:gd name="connsiteY26" fmla="*/ 3798193 h 4088307"/>
              <a:gd name="connsiteX27" fmla="*/ 3074577 w 3074577"/>
              <a:gd name="connsiteY27" fmla="*/ 4088307 h 4088307"/>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2227301 w 3074577"/>
              <a:gd name="connsiteY4" fmla="*/ 0 h 4030101"/>
              <a:gd name="connsiteX5" fmla="*/ 2225979 w 3074577"/>
              <a:gd name="connsiteY5" fmla="*/ 32855 h 4030101"/>
              <a:gd name="connsiteX6" fmla="*/ 2307269 w 3074577"/>
              <a:gd name="connsiteY6" fmla="*/ 1233030 h 4030101"/>
              <a:gd name="connsiteX7" fmla="*/ 2323939 w 3074577"/>
              <a:gd name="connsiteY7" fmla="*/ 1340901 h 4030101"/>
              <a:gd name="connsiteX8" fmla="*/ 3074577 w 3074577"/>
              <a:gd name="connsiteY8" fmla="*/ 4030101 h 4030101"/>
              <a:gd name="connsiteX9" fmla="*/ 3071242 w 3074577"/>
              <a:gd name="connsiteY9" fmla="*/ 4030101 h 4030101"/>
              <a:gd name="connsiteX10" fmla="*/ 3042271 w 3074577"/>
              <a:gd name="connsiteY10" fmla="*/ 3961674 h 4030101"/>
              <a:gd name="connsiteX11" fmla="*/ 1537289 w 3074577"/>
              <a:gd name="connsiteY11" fmla="*/ 3669628 h 4030101"/>
              <a:gd name="connsiteX12" fmla="*/ 32307 w 3074577"/>
              <a:gd name="connsiteY12" fmla="*/ 3961674 h 4030101"/>
              <a:gd name="connsiteX13" fmla="*/ 3335 w 3074577"/>
              <a:gd name="connsiteY13" fmla="*/ 4030101 h 4030101"/>
              <a:gd name="connsiteX14" fmla="*/ 0 w 3074577"/>
              <a:gd name="connsiteY14" fmla="*/ 4030101 h 4030101"/>
              <a:gd name="connsiteX15" fmla="*/ 118101 w 3074577"/>
              <a:gd name="connsiteY15" fmla="*/ 3739987 h 4030101"/>
              <a:gd name="connsiteX16" fmla="*/ 489046 w 3074577"/>
              <a:gd name="connsiteY16" fmla="*/ 2596060 h 4030101"/>
              <a:gd name="connsiteX17" fmla="*/ 463444 w 3074577"/>
              <a:gd name="connsiteY17" fmla="*/ 2685395 h 4030101"/>
              <a:gd name="connsiteX18" fmla="*/ 463821 w 3074577"/>
              <a:gd name="connsiteY18" fmla="*/ 2685395 h 4030101"/>
              <a:gd name="connsiteX19" fmla="*/ 484697 w 3074577"/>
              <a:gd name="connsiteY19" fmla="*/ 2622730 h 4030101"/>
              <a:gd name="connsiteX20" fmla="*/ 1537289 w 3074577"/>
              <a:gd name="connsiteY20" fmla="*/ 2363133 h 4030101"/>
              <a:gd name="connsiteX21" fmla="*/ 2589880 w 3074577"/>
              <a:gd name="connsiteY21" fmla="*/ 2622730 h 4030101"/>
              <a:gd name="connsiteX22" fmla="*/ 2610757 w 3074577"/>
              <a:gd name="connsiteY22" fmla="*/ 2685395 h 4030101"/>
              <a:gd name="connsiteX23" fmla="*/ 2611132 w 3074577"/>
              <a:gd name="connsiteY23" fmla="*/ 2685395 h 4030101"/>
              <a:gd name="connsiteX24" fmla="*/ 2585530 w 3074577"/>
              <a:gd name="connsiteY24" fmla="*/ 2596060 h 4030101"/>
              <a:gd name="connsiteX25" fmla="*/ 2956475 w 3074577"/>
              <a:gd name="connsiteY25" fmla="*/ 3739987 h 4030101"/>
              <a:gd name="connsiteX26" fmla="*/ 3074577 w 3074577"/>
              <a:gd name="connsiteY26" fmla="*/ 4030101 h 4030101"/>
              <a:gd name="connsiteX0" fmla="*/ 2323939 w 3074577"/>
              <a:gd name="connsiteY0" fmla="*/ 1340901 h 4030101"/>
              <a:gd name="connsiteX1" fmla="*/ 2322299 w 3074577"/>
              <a:gd name="connsiteY1" fmla="*/ 1340901 h 4030101"/>
              <a:gd name="connsiteX2" fmla="*/ 2307696 w 3074577"/>
              <a:gd name="connsiteY2" fmla="*/ 1295986 h 4030101"/>
              <a:gd name="connsiteX3" fmla="*/ 1537289 w 3074577"/>
              <a:gd name="connsiteY3" fmla="*/ 1101288 h 4030101"/>
              <a:gd name="connsiteX4" fmla="*/ 2227301 w 3074577"/>
              <a:gd name="connsiteY4" fmla="*/ 0 h 4030101"/>
              <a:gd name="connsiteX5" fmla="*/ 2307269 w 3074577"/>
              <a:gd name="connsiteY5" fmla="*/ 1233030 h 4030101"/>
              <a:gd name="connsiteX6" fmla="*/ 2323939 w 3074577"/>
              <a:gd name="connsiteY6" fmla="*/ 1340901 h 4030101"/>
              <a:gd name="connsiteX7" fmla="*/ 3074577 w 3074577"/>
              <a:gd name="connsiteY7" fmla="*/ 4030101 h 4030101"/>
              <a:gd name="connsiteX8" fmla="*/ 3071242 w 3074577"/>
              <a:gd name="connsiteY8" fmla="*/ 4030101 h 4030101"/>
              <a:gd name="connsiteX9" fmla="*/ 3042271 w 3074577"/>
              <a:gd name="connsiteY9" fmla="*/ 3961674 h 4030101"/>
              <a:gd name="connsiteX10" fmla="*/ 1537289 w 3074577"/>
              <a:gd name="connsiteY10" fmla="*/ 3669628 h 4030101"/>
              <a:gd name="connsiteX11" fmla="*/ 32307 w 3074577"/>
              <a:gd name="connsiteY11" fmla="*/ 3961674 h 4030101"/>
              <a:gd name="connsiteX12" fmla="*/ 3335 w 3074577"/>
              <a:gd name="connsiteY12" fmla="*/ 4030101 h 4030101"/>
              <a:gd name="connsiteX13" fmla="*/ 0 w 3074577"/>
              <a:gd name="connsiteY13" fmla="*/ 4030101 h 4030101"/>
              <a:gd name="connsiteX14" fmla="*/ 118101 w 3074577"/>
              <a:gd name="connsiteY14" fmla="*/ 3739987 h 4030101"/>
              <a:gd name="connsiteX15" fmla="*/ 489046 w 3074577"/>
              <a:gd name="connsiteY15" fmla="*/ 2596060 h 4030101"/>
              <a:gd name="connsiteX16" fmla="*/ 463444 w 3074577"/>
              <a:gd name="connsiteY16" fmla="*/ 2685395 h 4030101"/>
              <a:gd name="connsiteX17" fmla="*/ 463821 w 3074577"/>
              <a:gd name="connsiteY17" fmla="*/ 2685395 h 4030101"/>
              <a:gd name="connsiteX18" fmla="*/ 484697 w 3074577"/>
              <a:gd name="connsiteY18" fmla="*/ 2622730 h 4030101"/>
              <a:gd name="connsiteX19" fmla="*/ 1537289 w 3074577"/>
              <a:gd name="connsiteY19" fmla="*/ 2363133 h 4030101"/>
              <a:gd name="connsiteX20" fmla="*/ 2589880 w 3074577"/>
              <a:gd name="connsiteY20" fmla="*/ 2622730 h 4030101"/>
              <a:gd name="connsiteX21" fmla="*/ 2610757 w 3074577"/>
              <a:gd name="connsiteY21" fmla="*/ 2685395 h 4030101"/>
              <a:gd name="connsiteX22" fmla="*/ 2611132 w 3074577"/>
              <a:gd name="connsiteY22" fmla="*/ 2685395 h 4030101"/>
              <a:gd name="connsiteX23" fmla="*/ 2585530 w 3074577"/>
              <a:gd name="connsiteY23" fmla="*/ 2596060 h 4030101"/>
              <a:gd name="connsiteX24" fmla="*/ 2956475 w 3074577"/>
              <a:gd name="connsiteY24" fmla="*/ 3739987 h 4030101"/>
              <a:gd name="connsiteX25" fmla="*/ 3074577 w 3074577"/>
              <a:gd name="connsiteY25" fmla="*/ 4030101 h 4030101"/>
              <a:gd name="connsiteX0" fmla="*/ 2323939 w 3074577"/>
              <a:gd name="connsiteY0" fmla="*/ 240364 h 2929564"/>
              <a:gd name="connsiteX1" fmla="*/ 2322299 w 3074577"/>
              <a:gd name="connsiteY1" fmla="*/ 240364 h 2929564"/>
              <a:gd name="connsiteX2" fmla="*/ 2307696 w 3074577"/>
              <a:gd name="connsiteY2" fmla="*/ 195449 h 2929564"/>
              <a:gd name="connsiteX3" fmla="*/ 1537289 w 3074577"/>
              <a:gd name="connsiteY3" fmla="*/ 751 h 2929564"/>
              <a:gd name="connsiteX4" fmla="*/ 2307269 w 3074577"/>
              <a:gd name="connsiteY4" fmla="*/ 132493 h 2929564"/>
              <a:gd name="connsiteX5" fmla="*/ 2323939 w 3074577"/>
              <a:gd name="connsiteY5" fmla="*/ 240364 h 2929564"/>
              <a:gd name="connsiteX6" fmla="*/ 3074577 w 3074577"/>
              <a:gd name="connsiteY6" fmla="*/ 2929564 h 2929564"/>
              <a:gd name="connsiteX7" fmla="*/ 3071242 w 3074577"/>
              <a:gd name="connsiteY7" fmla="*/ 2929564 h 2929564"/>
              <a:gd name="connsiteX8" fmla="*/ 3042271 w 3074577"/>
              <a:gd name="connsiteY8" fmla="*/ 2861137 h 2929564"/>
              <a:gd name="connsiteX9" fmla="*/ 1537289 w 3074577"/>
              <a:gd name="connsiteY9" fmla="*/ 2569091 h 2929564"/>
              <a:gd name="connsiteX10" fmla="*/ 32307 w 3074577"/>
              <a:gd name="connsiteY10" fmla="*/ 2861137 h 2929564"/>
              <a:gd name="connsiteX11" fmla="*/ 3335 w 3074577"/>
              <a:gd name="connsiteY11" fmla="*/ 2929564 h 2929564"/>
              <a:gd name="connsiteX12" fmla="*/ 0 w 3074577"/>
              <a:gd name="connsiteY12" fmla="*/ 2929564 h 2929564"/>
              <a:gd name="connsiteX13" fmla="*/ 118101 w 3074577"/>
              <a:gd name="connsiteY13" fmla="*/ 2639450 h 2929564"/>
              <a:gd name="connsiteX14" fmla="*/ 489046 w 3074577"/>
              <a:gd name="connsiteY14" fmla="*/ 1495523 h 2929564"/>
              <a:gd name="connsiteX15" fmla="*/ 463444 w 3074577"/>
              <a:gd name="connsiteY15" fmla="*/ 1584858 h 2929564"/>
              <a:gd name="connsiteX16" fmla="*/ 463821 w 3074577"/>
              <a:gd name="connsiteY16" fmla="*/ 1584858 h 2929564"/>
              <a:gd name="connsiteX17" fmla="*/ 484697 w 3074577"/>
              <a:gd name="connsiteY17" fmla="*/ 1522193 h 2929564"/>
              <a:gd name="connsiteX18" fmla="*/ 1537289 w 3074577"/>
              <a:gd name="connsiteY18" fmla="*/ 1262596 h 2929564"/>
              <a:gd name="connsiteX19" fmla="*/ 2589880 w 3074577"/>
              <a:gd name="connsiteY19" fmla="*/ 1522193 h 2929564"/>
              <a:gd name="connsiteX20" fmla="*/ 2610757 w 3074577"/>
              <a:gd name="connsiteY20" fmla="*/ 1584858 h 2929564"/>
              <a:gd name="connsiteX21" fmla="*/ 2611132 w 3074577"/>
              <a:gd name="connsiteY21" fmla="*/ 1584858 h 2929564"/>
              <a:gd name="connsiteX22" fmla="*/ 2585530 w 3074577"/>
              <a:gd name="connsiteY22" fmla="*/ 1495523 h 2929564"/>
              <a:gd name="connsiteX23" fmla="*/ 2956475 w 3074577"/>
              <a:gd name="connsiteY23" fmla="*/ 2639450 h 2929564"/>
              <a:gd name="connsiteX24" fmla="*/ 3074577 w 3074577"/>
              <a:gd name="connsiteY24" fmla="*/ 2929564 h 2929564"/>
              <a:gd name="connsiteX0" fmla="*/ 2323939 w 3074577"/>
              <a:gd name="connsiteY0" fmla="*/ 108597 h 2797797"/>
              <a:gd name="connsiteX1" fmla="*/ 2322299 w 3074577"/>
              <a:gd name="connsiteY1" fmla="*/ 108597 h 2797797"/>
              <a:gd name="connsiteX2" fmla="*/ 2307696 w 3074577"/>
              <a:gd name="connsiteY2" fmla="*/ 63682 h 2797797"/>
              <a:gd name="connsiteX3" fmla="*/ 2307269 w 3074577"/>
              <a:gd name="connsiteY3" fmla="*/ 726 h 2797797"/>
              <a:gd name="connsiteX4" fmla="*/ 2323939 w 3074577"/>
              <a:gd name="connsiteY4" fmla="*/ 108597 h 2797797"/>
              <a:gd name="connsiteX5" fmla="*/ 3074577 w 3074577"/>
              <a:gd name="connsiteY5" fmla="*/ 2797797 h 2797797"/>
              <a:gd name="connsiteX6" fmla="*/ 3071242 w 3074577"/>
              <a:gd name="connsiteY6" fmla="*/ 2797797 h 2797797"/>
              <a:gd name="connsiteX7" fmla="*/ 3042271 w 3074577"/>
              <a:gd name="connsiteY7" fmla="*/ 2729370 h 2797797"/>
              <a:gd name="connsiteX8" fmla="*/ 1537289 w 3074577"/>
              <a:gd name="connsiteY8" fmla="*/ 2437324 h 2797797"/>
              <a:gd name="connsiteX9" fmla="*/ 32307 w 3074577"/>
              <a:gd name="connsiteY9" fmla="*/ 2729370 h 2797797"/>
              <a:gd name="connsiteX10" fmla="*/ 3335 w 3074577"/>
              <a:gd name="connsiteY10" fmla="*/ 2797797 h 2797797"/>
              <a:gd name="connsiteX11" fmla="*/ 0 w 3074577"/>
              <a:gd name="connsiteY11" fmla="*/ 2797797 h 2797797"/>
              <a:gd name="connsiteX12" fmla="*/ 118101 w 3074577"/>
              <a:gd name="connsiteY12" fmla="*/ 2507683 h 2797797"/>
              <a:gd name="connsiteX13" fmla="*/ 489046 w 3074577"/>
              <a:gd name="connsiteY13" fmla="*/ 1363756 h 2797797"/>
              <a:gd name="connsiteX14" fmla="*/ 463444 w 3074577"/>
              <a:gd name="connsiteY14" fmla="*/ 1453091 h 2797797"/>
              <a:gd name="connsiteX15" fmla="*/ 463821 w 3074577"/>
              <a:gd name="connsiteY15" fmla="*/ 1453091 h 2797797"/>
              <a:gd name="connsiteX16" fmla="*/ 484697 w 3074577"/>
              <a:gd name="connsiteY16" fmla="*/ 1390426 h 2797797"/>
              <a:gd name="connsiteX17" fmla="*/ 1537289 w 3074577"/>
              <a:gd name="connsiteY17" fmla="*/ 1130829 h 2797797"/>
              <a:gd name="connsiteX18" fmla="*/ 2589880 w 3074577"/>
              <a:gd name="connsiteY18" fmla="*/ 1390426 h 2797797"/>
              <a:gd name="connsiteX19" fmla="*/ 2610757 w 3074577"/>
              <a:gd name="connsiteY19" fmla="*/ 1453091 h 2797797"/>
              <a:gd name="connsiteX20" fmla="*/ 2611132 w 3074577"/>
              <a:gd name="connsiteY20" fmla="*/ 1453091 h 2797797"/>
              <a:gd name="connsiteX21" fmla="*/ 2585530 w 3074577"/>
              <a:gd name="connsiteY21" fmla="*/ 1363756 h 2797797"/>
              <a:gd name="connsiteX22" fmla="*/ 2956475 w 3074577"/>
              <a:gd name="connsiteY22" fmla="*/ 2507683 h 2797797"/>
              <a:gd name="connsiteX23" fmla="*/ 3074577 w 3074577"/>
              <a:gd name="connsiteY23" fmla="*/ 2797797 h 2797797"/>
              <a:gd name="connsiteX0" fmla="*/ 2307269 w 3074577"/>
              <a:gd name="connsiteY0" fmla="*/ 726 h 2797797"/>
              <a:gd name="connsiteX1" fmla="*/ 2322299 w 3074577"/>
              <a:gd name="connsiteY1" fmla="*/ 108597 h 2797797"/>
              <a:gd name="connsiteX2" fmla="*/ 2307696 w 3074577"/>
              <a:gd name="connsiteY2" fmla="*/ 63682 h 2797797"/>
              <a:gd name="connsiteX3" fmla="*/ 2307269 w 3074577"/>
              <a:gd name="connsiteY3" fmla="*/ 726 h 2797797"/>
              <a:gd name="connsiteX4" fmla="*/ 3074577 w 3074577"/>
              <a:gd name="connsiteY4" fmla="*/ 2797797 h 2797797"/>
              <a:gd name="connsiteX5" fmla="*/ 3071242 w 3074577"/>
              <a:gd name="connsiteY5" fmla="*/ 2797797 h 2797797"/>
              <a:gd name="connsiteX6" fmla="*/ 3042271 w 3074577"/>
              <a:gd name="connsiteY6" fmla="*/ 2729370 h 2797797"/>
              <a:gd name="connsiteX7" fmla="*/ 1537289 w 3074577"/>
              <a:gd name="connsiteY7" fmla="*/ 2437324 h 2797797"/>
              <a:gd name="connsiteX8" fmla="*/ 32307 w 3074577"/>
              <a:gd name="connsiteY8" fmla="*/ 2729370 h 2797797"/>
              <a:gd name="connsiteX9" fmla="*/ 3335 w 3074577"/>
              <a:gd name="connsiteY9" fmla="*/ 2797797 h 2797797"/>
              <a:gd name="connsiteX10" fmla="*/ 0 w 3074577"/>
              <a:gd name="connsiteY10" fmla="*/ 2797797 h 2797797"/>
              <a:gd name="connsiteX11" fmla="*/ 118101 w 3074577"/>
              <a:gd name="connsiteY11" fmla="*/ 2507683 h 2797797"/>
              <a:gd name="connsiteX12" fmla="*/ 489046 w 3074577"/>
              <a:gd name="connsiteY12" fmla="*/ 1363756 h 2797797"/>
              <a:gd name="connsiteX13" fmla="*/ 463444 w 3074577"/>
              <a:gd name="connsiteY13" fmla="*/ 1453091 h 2797797"/>
              <a:gd name="connsiteX14" fmla="*/ 463821 w 3074577"/>
              <a:gd name="connsiteY14" fmla="*/ 1453091 h 2797797"/>
              <a:gd name="connsiteX15" fmla="*/ 484697 w 3074577"/>
              <a:gd name="connsiteY15" fmla="*/ 1390426 h 2797797"/>
              <a:gd name="connsiteX16" fmla="*/ 1537289 w 3074577"/>
              <a:gd name="connsiteY16" fmla="*/ 1130829 h 2797797"/>
              <a:gd name="connsiteX17" fmla="*/ 2589880 w 3074577"/>
              <a:gd name="connsiteY17" fmla="*/ 1390426 h 2797797"/>
              <a:gd name="connsiteX18" fmla="*/ 2610757 w 3074577"/>
              <a:gd name="connsiteY18" fmla="*/ 1453091 h 2797797"/>
              <a:gd name="connsiteX19" fmla="*/ 2611132 w 3074577"/>
              <a:gd name="connsiteY19" fmla="*/ 1453091 h 2797797"/>
              <a:gd name="connsiteX20" fmla="*/ 2585530 w 3074577"/>
              <a:gd name="connsiteY20" fmla="*/ 1363756 h 2797797"/>
              <a:gd name="connsiteX21" fmla="*/ 2956475 w 3074577"/>
              <a:gd name="connsiteY21" fmla="*/ 2507683 h 2797797"/>
              <a:gd name="connsiteX22" fmla="*/ 3074577 w 3074577"/>
              <a:gd name="connsiteY22" fmla="*/ 2797797 h 2797797"/>
              <a:gd name="connsiteX0" fmla="*/ 2307269 w 3074577"/>
              <a:gd name="connsiteY0" fmla="*/ 0 h 2797071"/>
              <a:gd name="connsiteX1" fmla="*/ 2322299 w 3074577"/>
              <a:gd name="connsiteY1" fmla="*/ 107871 h 2797071"/>
              <a:gd name="connsiteX2" fmla="*/ 2307269 w 3074577"/>
              <a:gd name="connsiteY2" fmla="*/ 0 h 2797071"/>
              <a:gd name="connsiteX3" fmla="*/ 3074577 w 3074577"/>
              <a:gd name="connsiteY3" fmla="*/ 2797071 h 2797071"/>
              <a:gd name="connsiteX4" fmla="*/ 3071242 w 3074577"/>
              <a:gd name="connsiteY4" fmla="*/ 2797071 h 2797071"/>
              <a:gd name="connsiteX5" fmla="*/ 3042271 w 3074577"/>
              <a:gd name="connsiteY5" fmla="*/ 2728644 h 2797071"/>
              <a:gd name="connsiteX6" fmla="*/ 1537289 w 3074577"/>
              <a:gd name="connsiteY6" fmla="*/ 2436598 h 2797071"/>
              <a:gd name="connsiteX7" fmla="*/ 32307 w 3074577"/>
              <a:gd name="connsiteY7" fmla="*/ 2728644 h 2797071"/>
              <a:gd name="connsiteX8" fmla="*/ 3335 w 3074577"/>
              <a:gd name="connsiteY8" fmla="*/ 2797071 h 2797071"/>
              <a:gd name="connsiteX9" fmla="*/ 0 w 3074577"/>
              <a:gd name="connsiteY9" fmla="*/ 2797071 h 2797071"/>
              <a:gd name="connsiteX10" fmla="*/ 118101 w 3074577"/>
              <a:gd name="connsiteY10" fmla="*/ 2506957 h 2797071"/>
              <a:gd name="connsiteX11" fmla="*/ 489046 w 3074577"/>
              <a:gd name="connsiteY11" fmla="*/ 1363030 h 2797071"/>
              <a:gd name="connsiteX12" fmla="*/ 463444 w 3074577"/>
              <a:gd name="connsiteY12" fmla="*/ 1452365 h 2797071"/>
              <a:gd name="connsiteX13" fmla="*/ 463821 w 3074577"/>
              <a:gd name="connsiteY13" fmla="*/ 1452365 h 2797071"/>
              <a:gd name="connsiteX14" fmla="*/ 484697 w 3074577"/>
              <a:gd name="connsiteY14" fmla="*/ 1389700 h 2797071"/>
              <a:gd name="connsiteX15" fmla="*/ 1537289 w 3074577"/>
              <a:gd name="connsiteY15" fmla="*/ 1130103 h 2797071"/>
              <a:gd name="connsiteX16" fmla="*/ 2589880 w 3074577"/>
              <a:gd name="connsiteY16" fmla="*/ 1389700 h 2797071"/>
              <a:gd name="connsiteX17" fmla="*/ 2610757 w 3074577"/>
              <a:gd name="connsiteY17" fmla="*/ 1452365 h 2797071"/>
              <a:gd name="connsiteX18" fmla="*/ 2611132 w 3074577"/>
              <a:gd name="connsiteY18" fmla="*/ 1452365 h 2797071"/>
              <a:gd name="connsiteX19" fmla="*/ 2585530 w 3074577"/>
              <a:gd name="connsiteY19" fmla="*/ 1363030 h 2797071"/>
              <a:gd name="connsiteX20" fmla="*/ 2956475 w 3074577"/>
              <a:gd name="connsiteY20" fmla="*/ 2506957 h 2797071"/>
              <a:gd name="connsiteX21" fmla="*/ 3074577 w 3074577"/>
              <a:gd name="connsiteY21" fmla="*/ 2797071 h 2797071"/>
              <a:gd name="connsiteX0" fmla="*/ 3074577 w 3074577"/>
              <a:gd name="connsiteY0" fmla="*/ 1666968 h 1666968"/>
              <a:gd name="connsiteX1" fmla="*/ 3071242 w 3074577"/>
              <a:gd name="connsiteY1" fmla="*/ 1666968 h 1666968"/>
              <a:gd name="connsiteX2" fmla="*/ 3042271 w 3074577"/>
              <a:gd name="connsiteY2" fmla="*/ 1598541 h 1666968"/>
              <a:gd name="connsiteX3" fmla="*/ 1537289 w 3074577"/>
              <a:gd name="connsiteY3" fmla="*/ 1306495 h 1666968"/>
              <a:gd name="connsiteX4" fmla="*/ 32307 w 3074577"/>
              <a:gd name="connsiteY4" fmla="*/ 1598541 h 1666968"/>
              <a:gd name="connsiteX5" fmla="*/ 3335 w 3074577"/>
              <a:gd name="connsiteY5" fmla="*/ 1666968 h 1666968"/>
              <a:gd name="connsiteX6" fmla="*/ 0 w 3074577"/>
              <a:gd name="connsiteY6" fmla="*/ 1666968 h 1666968"/>
              <a:gd name="connsiteX7" fmla="*/ 118101 w 3074577"/>
              <a:gd name="connsiteY7" fmla="*/ 1376854 h 1666968"/>
              <a:gd name="connsiteX8" fmla="*/ 489046 w 3074577"/>
              <a:gd name="connsiteY8" fmla="*/ 232927 h 1666968"/>
              <a:gd name="connsiteX9" fmla="*/ 463444 w 3074577"/>
              <a:gd name="connsiteY9" fmla="*/ 322262 h 1666968"/>
              <a:gd name="connsiteX10" fmla="*/ 463821 w 3074577"/>
              <a:gd name="connsiteY10" fmla="*/ 322262 h 1666968"/>
              <a:gd name="connsiteX11" fmla="*/ 484697 w 3074577"/>
              <a:gd name="connsiteY11" fmla="*/ 259597 h 1666968"/>
              <a:gd name="connsiteX12" fmla="*/ 1537289 w 3074577"/>
              <a:gd name="connsiteY12" fmla="*/ 0 h 1666968"/>
              <a:gd name="connsiteX13" fmla="*/ 2589880 w 3074577"/>
              <a:gd name="connsiteY13" fmla="*/ 259597 h 1666968"/>
              <a:gd name="connsiteX14" fmla="*/ 2610757 w 3074577"/>
              <a:gd name="connsiteY14" fmla="*/ 322262 h 1666968"/>
              <a:gd name="connsiteX15" fmla="*/ 2611132 w 3074577"/>
              <a:gd name="connsiteY15" fmla="*/ 322262 h 1666968"/>
              <a:gd name="connsiteX16" fmla="*/ 2585530 w 3074577"/>
              <a:gd name="connsiteY16" fmla="*/ 232927 h 1666968"/>
              <a:gd name="connsiteX17" fmla="*/ 2956475 w 3074577"/>
              <a:gd name="connsiteY17" fmla="*/ 1376854 h 1666968"/>
              <a:gd name="connsiteX18" fmla="*/ 3074577 w 3074577"/>
              <a:gd name="connsiteY18" fmla="*/ 1666968 h 16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74577" h="1666968">
                <a:moveTo>
                  <a:pt x="3074577" y="1666968"/>
                </a:moveTo>
                <a:lnTo>
                  <a:pt x="3071242" y="1666968"/>
                </a:lnTo>
                <a:lnTo>
                  <a:pt x="3042271" y="1598541"/>
                </a:lnTo>
                <a:cubicBezTo>
                  <a:pt x="2899027" y="1431871"/>
                  <a:pt x="2279652" y="1306495"/>
                  <a:pt x="1537289" y="1306495"/>
                </a:cubicBezTo>
                <a:cubicBezTo>
                  <a:pt x="794926" y="1306495"/>
                  <a:pt x="175551" y="1431871"/>
                  <a:pt x="32307" y="1598541"/>
                </a:cubicBezTo>
                <a:lnTo>
                  <a:pt x="3335" y="1666968"/>
                </a:lnTo>
                <a:lnTo>
                  <a:pt x="0" y="1666968"/>
                </a:lnTo>
                <a:lnTo>
                  <a:pt x="118101" y="1376854"/>
                </a:lnTo>
                <a:cubicBezTo>
                  <a:pt x="255361" y="1020868"/>
                  <a:pt x="380805" y="636888"/>
                  <a:pt x="489046" y="232927"/>
                </a:cubicBezTo>
                <a:lnTo>
                  <a:pt x="463444" y="322262"/>
                </a:lnTo>
                <a:lnTo>
                  <a:pt x="463821" y="322262"/>
                </a:lnTo>
                <a:lnTo>
                  <a:pt x="484697" y="259597"/>
                </a:lnTo>
                <a:cubicBezTo>
                  <a:pt x="584883" y="111445"/>
                  <a:pt x="1018076" y="0"/>
                  <a:pt x="1537289" y="0"/>
                </a:cubicBezTo>
                <a:cubicBezTo>
                  <a:pt x="2056502" y="0"/>
                  <a:pt x="2489695" y="111445"/>
                  <a:pt x="2589880" y="259597"/>
                </a:cubicBezTo>
                <a:lnTo>
                  <a:pt x="2610757" y="322262"/>
                </a:lnTo>
                <a:lnTo>
                  <a:pt x="2611132" y="322262"/>
                </a:lnTo>
                <a:lnTo>
                  <a:pt x="2585530" y="232927"/>
                </a:lnTo>
                <a:cubicBezTo>
                  <a:pt x="2693771" y="636888"/>
                  <a:pt x="2819215" y="1020868"/>
                  <a:pt x="2956475" y="1376854"/>
                </a:cubicBezTo>
                <a:lnTo>
                  <a:pt x="3074577" y="1666968"/>
                </a:lnTo>
                <a:close/>
              </a:path>
            </a:pathLst>
          </a:custGeom>
          <a:solidFill>
            <a:srgbClr val="CC69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62C2DC7F-4EF3-CB53-2B4C-198A252230BB}"/>
              </a:ext>
            </a:extLst>
          </p:cNvPr>
          <p:cNvSpPr txBox="1"/>
          <p:nvPr/>
        </p:nvSpPr>
        <p:spPr>
          <a:xfrm>
            <a:off x="5472006" y="4585434"/>
            <a:ext cx="989655" cy="2769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Write-off</a:t>
            </a:r>
          </a:p>
        </p:txBody>
      </p:sp>
      <p:sp>
        <p:nvSpPr>
          <p:cNvPr id="7" name="TextBox 6">
            <a:extLst>
              <a:ext uri="{FF2B5EF4-FFF2-40B4-BE49-F238E27FC236}">
                <a16:creationId xmlns:a16="http://schemas.microsoft.com/office/drawing/2014/main" id="{EFC4F799-8C86-780A-84C8-66DC4507A0C6}"/>
              </a:ext>
            </a:extLst>
          </p:cNvPr>
          <p:cNvSpPr txBox="1"/>
          <p:nvPr/>
        </p:nvSpPr>
        <p:spPr>
          <a:xfrm>
            <a:off x="4199398" y="1573271"/>
            <a:ext cx="3534872"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Pre-delinquency Management</a:t>
            </a:r>
          </a:p>
        </p:txBody>
      </p:sp>
      <p:sp>
        <p:nvSpPr>
          <p:cNvPr id="8" name="TextBox 7">
            <a:extLst>
              <a:ext uri="{FF2B5EF4-FFF2-40B4-BE49-F238E27FC236}">
                <a16:creationId xmlns:a16="http://schemas.microsoft.com/office/drawing/2014/main" id="{BCA84022-858C-2687-F4BA-0F1BDAEDA22A}"/>
              </a:ext>
            </a:extLst>
          </p:cNvPr>
          <p:cNvSpPr txBox="1"/>
          <p:nvPr/>
        </p:nvSpPr>
        <p:spPr>
          <a:xfrm>
            <a:off x="4429524" y="2209231"/>
            <a:ext cx="3213520"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Bounce Management</a:t>
            </a:r>
          </a:p>
        </p:txBody>
      </p:sp>
      <p:sp>
        <p:nvSpPr>
          <p:cNvPr id="9" name="TextBox 8">
            <a:extLst>
              <a:ext uri="{FF2B5EF4-FFF2-40B4-BE49-F238E27FC236}">
                <a16:creationId xmlns:a16="http://schemas.microsoft.com/office/drawing/2014/main" id="{344CD0FE-24FE-4C50-905C-8F952A0E34FD}"/>
              </a:ext>
            </a:extLst>
          </p:cNvPr>
          <p:cNvSpPr txBox="1"/>
          <p:nvPr/>
        </p:nvSpPr>
        <p:spPr>
          <a:xfrm>
            <a:off x="4829102" y="2738619"/>
            <a:ext cx="2414365" cy="523220"/>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Early delinquency management</a:t>
            </a:r>
          </a:p>
        </p:txBody>
      </p:sp>
      <p:sp>
        <p:nvSpPr>
          <p:cNvPr id="10" name="TextBox 9">
            <a:extLst>
              <a:ext uri="{FF2B5EF4-FFF2-40B4-BE49-F238E27FC236}">
                <a16:creationId xmlns:a16="http://schemas.microsoft.com/office/drawing/2014/main" id="{FAAFA181-BFD2-7A95-D3EE-49605B9E6059}"/>
              </a:ext>
            </a:extLst>
          </p:cNvPr>
          <p:cNvSpPr txBox="1"/>
          <p:nvPr/>
        </p:nvSpPr>
        <p:spPr>
          <a:xfrm>
            <a:off x="5003887" y="3414974"/>
            <a:ext cx="1995345"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rial"/>
                <a:ea typeface="+mn-ea"/>
                <a:cs typeface="+mn-cs"/>
              </a:rPr>
              <a:t>Pre-NPA management</a:t>
            </a:r>
          </a:p>
        </p:txBody>
      </p:sp>
      <p:sp>
        <p:nvSpPr>
          <p:cNvPr id="11" name="TextBox 10">
            <a:extLst>
              <a:ext uri="{FF2B5EF4-FFF2-40B4-BE49-F238E27FC236}">
                <a16:creationId xmlns:a16="http://schemas.microsoft.com/office/drawing/2014/main" id="{9B3B33A9-73D2-CEA1-408E-88A0518CAC85}"/>
              </a:ext>
            </a:extLst>
          </p:cNvPr>
          <p:cNvSpPr txBox="1"/>
          <p:nvPr/>
        </p:nvSpPr>
        <p:spPr>
          <a:xfrm>
            <a:off x="5228844" y="3874311"/>
            <a:ext cx="1499130" cy="461665"/>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Arial"/>
                <a:ea typeface="+mn-ea"/>
                <a:cs typeface="+mn-cs"/>
              </a:rPr>
              <a:t>NPA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Arial"/>
                <a:ea typeface="+mn-ea"/>
                <a:cs typeface="+mn-cs"/>
              </a:rPr>
              <a:t>management</a:t>
            </a:r>
          </a:p>
        </p:txBody>
      </p:sp>
      <p:sp>
        <p:nvSpPr>
          <p:cNvPr id="12" name="Arrow: Down 11">
            <a:extLst>
              <a:ext uri="{FF2B5EF4-FFF2-40B4-BE49-F238E27FC236}">
                <a16:creationId xmlns:a16="http://schemas.microsoft.com/office/drawing/2014/main" id="{36C7B62F-103A-00FA-E3AF-E1BFE46E71F8}"/>
              </a:ext>
            </a:extLst>
          </p:cNvPr>
          <p:cNvSpPr/>
          <p:nvPr/>
        </p:nvSpPr>
        <p:spPr>
          <a:xfrm>
            <a:off x="4427097" y="1068671"/>
            <a:ext cx="547969" cy="372702"/>
          </a:xfrm>
          <a:prstGeom prst="downArrow">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Arrow: Down 12">
            <a:extLst>
              <a:ext uri="{FF2B5EF4-FFF2-40B4-BE49-F238E27FC236}">
                <a16:creationId xmlns:a16="http://schemas.microsoft.com/office/drawing/2014/main" id="{90D95469-24A6-8495-E6AE-7592BA48F603}"/>
              </a:ext>
            </a:extLst>
          </p:cNvPr>
          <p:cNvSpPr/>
          <p:nvPr/>
        </p:nvSpPr>
        <p:spPr>
          <a:xfrm>
            <a:off x="5681940" y="1047032"/>
            <a:ext cx="547969" cy="385772"/>
          </a:xfrm>
          <a:prstGeom prst="downArrow">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Arrow: Down 13">
            <a:extLst>
              <a:ext uri="{FF2B5EF4-FFF2-40B4-BE49-F238E27FC236}">
                <a16:creationId xmlns:a16="http://schemas.microsoft.com/office/drawing/2014/main" id="{096487AD-88FF-7940-FD5D-7D2F0F570293}"/>
              </a:ext>
            </a:extLst>
          </p:cNvPr>
          <p:cNvSpPr/>
          <p:nvPr/>
        </p:nvSpPr>
        <p:spPr>
          <a:xfrm>
            <a:off x="6797378" y="1062355"/>
            <a:ext cx="547969" cy="372702"/>
          </a:xfrm>
          <a:prstGeom prst="downArrow">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TextBox 23">
            <a:extLst>
              <a:ext uri="{FF2B5EF4-FFF2-40B4-BE49-F238E27FC236}">
                <a16:creationId xmlns:a16="http://schemas.microsoft.com/office/drawing/2014/main" id="{81EB1ED2-9A2C-C3AD-18E8-9B7D048B1FE8}"/>
              </a:ext>
            </a:extLst>
          </p:cNvPr>
          <p:cNvSpPr txBox="1"/>
          <p:nvPr/>
        </p:nvSpPr>
        <p:spPr>
          <a:xfrm>
            <a:off x="568465" y="1145544"/>
            <a:ext cx="1905000" cy="38142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Arial"/>
                <a:ea typeface="+mn-ea"/>
                <a:cs typeface="+mn-cs"/>
              </a:rPr>
              <a:t>Key Tenets</a:t>
            </a:r>
            <a:endParaRPr kumimoji="0" lang="en-IN" sz="1600" b="1" i="1" u="none" strike="noStrike" kern="1200" cap="none" spc="0" normalizeH="0" baseline="0" noProof="0" dirty="0">
              <a:ln>
                <a:noFill/>
              </a:ln>
              <a:solidFill>
                <a:srgbClr val="000000"/>
              </a:solidFill>
              <a:effectLst/>
              <a:uLnTx/>
              <a:uFillTx/>
              <a:latin typeface="Arial"/>
              <a:ea typeface="+mn-ea"/>
              <a:cs typeface="+mn-cs"/>
            </a:endParaRPr>
          </a:p>
        </p:txBody>
      </p:sp>
      <p:sp>
        <p:nvSpPr>
          <p:cNvPr id="26" name="Pentagon 277">
            <a:extLst>
              <a:ext uri="{FF2B5EF4-FFF2-40B4-BE49-F238E27FC236}">
                <a16:creationId xmlns:a16="http://schemas.microsoft.com/office/drawing/2014/main" id="{9B691F70-0F06-D541-CB03-6BE16C3D23A9}"/>
              </a:ext>
            </a:extLst>
          </p:cNvPr>
          <p:cNvSpPr/>
          <p:nvPr/>
        </p:nvSpPr>
        <p:spPr>
          <a:xfrm flipH="1">
            <a:off x="8956690" y="1682362"/>
            <a:ext cx="2665255" cy="375641"/>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1000"/>
              </a:spcAft>
              <a:buClrTx/>
              <a:buSzTx/>
              <a:buFontTx/>
              <a:buNone/>
              <a:tabLst/>
              <a:defRPr/>
            </a:pPr>
            <a:r>
              <a:rPr kumimoji="0" lang="sv-SE" sz="1200" b="0" i="0" u="none" strike="noStrike" kern="1200" cap="none" spc="0" normalizeH="0" baseline="0" noProof="0" dirty="0">
                <a:ln>
                  <a:noFill/>
                </a:ln>
                <a:solidFill>
                  <a:prstClr val="white"/>
                </a:solidFill>
                <a:effectLst/>
                <a:uLnTx/>
                <a:uFillTx/>
                <a:latin typeface="Arial"/>
                <a:ea typeface="+mn-ea"/>
                <a:cs typeface="+mn-cs"/>
              </a:rPr>
              <a:t>Stock Managment &amp; Allocation re-design</a:t>
            </a:r>
            <a:endParaRPr kumimoji="0" lang="pt-BR"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44" name="TextBox 43">
            <a:extLst>
              <a:ext uri="{FF2B5EF4-FFF2-40B4-BE49-F238E27FC236}">
                <a16:creationId xmlns:a16="http://schemas.microsoft.com/office/drawing/2014/main" id="{244220C7-C029-4B37-278B-37066387C160}"/>
              </a:ext>
            </a:extLst>
          </p:cNvPr>
          <p:cNvSpPr txBox="1"/>
          <p:nvPr/>
        </p:nvSpPr>
        <p:spPr>
          <a:xfrm>
            <a:off x="9475993" y="1145544"/>
            <a:ext cx="1905000" cy="38142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Arial"/>
                <a:ea typeface="+mn-ea"/>
                <a:cs typeface="+mn-cs"/>
              </a:rPr>
              <a:t>Key Drivers</a:t>
            </a:r>
            <a:endParaRPr kumimoji="0" lang="en-IN" sz="1600" b="1" i="1" u="none" strike="noStrike" kern="1200" cap="none" spc="0" normalizeH="0" baseline="0" noProof="0" dirty="0">
              <a:ln>
                <a:noFill/>
              </a:ln>
              <a:solidFill>
                <a:srgbClr val="000000"/>
              </a:solidFill>
              <a:effectLst/>
              <a:uLnTx/>
              <a:uFillTx/>
              <a:latin typeface="Arial"/>
              <a:ea typeface="+mn-ea"/>
              <a:cs typeface="+mn-cs"/>
            </a:endParaRPr>
          </a:p>
        </p:txBody>
      </p:sp>
      <p:sp>
        <p:nvSpPr>
          <p:cNvPr id="462" name="Arrow: Pentagon 461">
            <a:extLst>
              <a:ext uri="{FF2B5EF4-FFF2-40B4-BE49-F238E27FC236}">
                <a16:creationId xmlns:a16="http://schemas.microsoft.com/office/drawing/2014/main" id="{2EE80388-D7FD-D3F7-CAC5-EE87C5CD5047}"/>
              </a:ext>
            </a:extLst>
          </p:cNvPr>
          <p:cNvSpPr/>
          <p:nvPr/>
        </p:nvSpPr>
        <p:spPr>
          <a:xfrm>
            <a:off x="297086" y="1682362"/>
            <a:ext cx="2665255" cy="375641"/>
          </a:xfrm>
          <a:prstGeom prst="homePlate">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Reputation Risk Management</a:t>
            </a:r>
          </a:p>
        </p:txBody>
      </p:sp>
      <p:sp>
        <p:nvSpPr>
          <p:cNvPr id="463" name="Arrow: Pentagon 462">
            <a:extLst>
              <a:ext uri="{FF2B5EF4-FFF2-40B4-BE49-F238E27FC236}">
                <a16:creationId xmlns:a16="http://schemas.microsoft.com/office/drawing/2014/main" id="{0976B791-E4FD-E1FE-43C4-E6D6DCC77F2C}"/>
              </a:ext>
            </a:extLst>
          </p:cNvPr>
          <p:cNvSpPr/>
          <p:nvPr/>
        </p:nvSpPr>
        <p:spPr>
          <a:xfrm>
            <a:off x="297086" y="2240216"/>
            <a:ext cx="2665255" cy="375641"/>
          </a:xfrm>
          <a:prstGeom prst="homePlate">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Compliance &amp; Governance</a:t>
            </a:r>
          </a:p>
        </p:txBody>
      </p:sp>
      <p:sp>
        <p:nvSpPr>
          <p:cNvPr id="464" name="Arrow: Pentagon 463">
            <a:extLst>
              <a:ext uri="{FF2B5EF4-FFF2-40B4-BE49-F238E27FC236}">
                <a16:creationId xmlns:a16="http://schemas.microsoft.com/office/drawing/2014/main" id="{49DC0CDA-D25B-3DD7-4D5E-5BCB0FE82006}"/>
              </a:ext>
            </a:extLst>
          </p:cNvPr>
          <p:cNvSpPr/>
          <p:nvPr/>
        </p:nvSpPr>
        <p:spPr>
          <a:xfrm>
            <a:off x="297086" y="2798070"/>
            <a:ext cx="2665255" cy="375641"/>
          </a:xfrm>
          <a:prstGeom prst="homePlate">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Customer escalation mgmt.</a:t>
            </a:r>
          </a:p>
        </p:txBody>
      </p:sp>
      <p:sp>
        <p:nvSpPr>
          <p:cNvPr id="465" name="Arrow: Pentagon 464">
            <a:extLst>
              <a:ext uri="{FF2B5EF4-FFF2-40B4-BE49-F238E27FC236}">
                <a16:creationId xmlns:a16="http://schemas.microsoft.com/office/drawing/2014/main" id="{43B21E1A-BDD0-35DC-ACCA-692533440CE3}"/>
              </a:ext>
            </a:extLst>
          </p:cNvPr>
          <p:cNvSpPr/>
          <p:nvPr/>
        </p:nvSpPr>
        <p:spPr>
          <a:xfrm>
            <a:off x="297086" y="3355924"/>
            <a:ext cx="2665255" cy="375641"/>
          </a:xfrm>
          <a:prstGeom prst="homePlate">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Process Re-engineering</a:t>
            </a:r>
          </a:p>
        </p:txBody>
      </p:sp>
      <p:sp>
        <p:nvSpPr>
          <p:cNvPr id="466" name="Arrow: Pentagon 465">
            <a:extLst>
              <a:ext uri="{FF2B5EF4-FFF2-40B4-BE49-F238E27FC236}">
                <a16:creationId xmlns:a16="http://schemas.microsoft.com/office/drawing/2014/main" id="{4360051A-2DBF-99FD-7002-B8FFC4552932}"/>
              </a:ext>
            </a:extLst>
          </p:cNvPr>
          <p:cNvSpPr/>
          <p:nvPr/>
        </p:nvSpPr>
        <p:spPr>
          <a:xfrm>
            <a:off x="297086" y="3913778"/>
            <a:ext cx="2665255" cy="375641"/>
          </a:xfrm>
          <a:prstGeom prst="homePlate">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Synergy &amp; Collaboration with cross functional teams – One team</a:t>
            </a:r>
          </a:p>
        </p:txBody>
      </p:sp>
      <p:sp>
        <p:nvSpPr>
          <p:cNvPr id="467" name="Arrow: Pentagon 466">
            <a:extLst>
              <a:ext uri="{FF2B5EF4-FFF2-40B4-BE49-F238E27FC236}">
                <a16:creationId xmlns:a16="http://schemas.microsoft.com/office/drawing/2014/main" id="{02AFF3F7-8714-B78D-D420-C7F51375F25B}"/>
              </a:ext>
            </a:extLst>
          </p:cNvPr>
          <p:cNvSpPr/>
          <p:nvPr/>
        </p:nvSpPr>
        <p:spPr>
          <a:xfrm>
            <a:off x="297086" y="4471634"/>
            <a:ext cx="2665255" cy="375641"/>
          </a:xfrm>
          <a:prstGeom prst="homePlate">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Channel Review Framework</a:t>
            </a:r>
          </a:p>
        </p:txBody>
      </p:sp>
      <p:cxnSp>
        <p:nvCxnSpPr>
          <p:cNvPr id="469" name="Straight Connector 468">
            <a:extLst>
              <a:ext uri="{FF2B5EF4-FFF2-40B4-BE49-F238E27FC236}">
                <a16:creationId xmlns:a16="http://schemas.microsoft.com/office/drawing/2014/main" id="{81AD327B-AB12-98DB-3F86-974A7EC684C2}"/>
              </a:ext>
            </a:extLst>
          </p:cNvPr>
          <p:cNvCxnSpPr/>
          <p:nvPr/>
        </p:nvCxnSpPr>
        <p:spPr>
          <a:xfrm>
            <a:off x="582523" y="1513850"/>
            <a:ext cx="1806763" cy="16008"/>
          </a:xfrm>
          <a:prstGeom prst="line">
            <a:avLst/>
          </a:prstGeom>
          <a:ln w="38100" cap="rnd"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70" name="Pentagon 277">
            <a:extLst>
              <a:ext uri="{FF2B5EF4-FFF2-40B4-BE49-F238E27FC236}">
                <a16:creationId xmlns:a16="http://schemas.microsoft.com/office/drawing/2014/main" id="{890FA8E5-F877-D515-0383-F2CA34333D50}"/>
              </a:ext>
            </a:extLst>
          </p:cNvPr>
          <p:cNvSpPr/>
          <p:nvPr/>
        </p:nvSpPr>
        <p:spPr>
          <a:xfrm flipH="1">
            <a:off x="8956690" y="2240216"/>
            <a:ext cx="2665255" cy="375641"/>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1000"/>
              </a:spcAft>
              <a:buClrTx/>
              <a:buSzTx/>
              <a:buFontTx/>
              <a:buNone/>
              <a:tabLst/>
              <a:defRPr/>
            </a:pPr>
            <a:r>
              <a:rPr kumimoji="0" lang="sv-SE" sz="1200" b="0" i="0" u="none" strike="noStrike" kern="1200" cap="none" spc="0" normalizeH="0" baseline="0" noProof="0" dirty="0">
                <a:ln>
                  <a:noFill/>
                </a:ln>
                <a:solidFill>
                  <a:prstClr val="white"/>
                </a:solidFill>
                <a:effectLst/>
                <a:uLnTx/>
                <a:uFillTx/>
                <a:latin typeface="Arial"/>
                <a:ea typeface="+mn-ea"/>
                <a:cs typeface="+mn-cs"/>
              </a:rPr>
              <a:t>Capacity Plan: Right capacity right place</a:t>
            </a:r>
            <a:endParaRPr kumimoji="0" lang="pt-BR"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471" name="Pentagon 277">
            <a:extLst>
              <a:ext uri="{FF2B5EF4-FFF2-40B4-BE49-F238E27FC236}">
                <a16:creationId xmlns:a16="http://schemas.microsoft.com/office/drawing/2014/main" id="{43F8E112-2C0D-BDE9-1BE3-E06CC52D104B}"/>
              </a:ext>
            </a:extLst>
          </p:cNvPr>
          <p:cNvSpPr/>
          <p:nvPr/>
        </p:nvSpPr>
        <p:spPr>
          <a:xfrm flipH="1">
            <a:off x="8956690" y="2798070"/>
            <a:ext cx="2665255" cy="375641"/>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1000"/>
              </a:spcAft>
              <a:buClrTx/>
              <a:buSzTx/>
              <a:buFontTx/>
              <a:buNone/>
              <a:tabLst/>
              <a:defRPr/>
            </a:pPr>
            <a:r>
              <a:rPr kumimoji="0" lang="sv-SE" sz="1200" b="0" i="0" u="none" strike="noStrike" kern="1200" cap="none" spc="0" normalizeH="0" baseline="0" noProof="0" dirty="0">
                <a:ln>
                  <a:noFill/>
                </a:ln>
                <a:solidFill>
                  <a:prstClr val="white"/>
                </a:solidFill>
                <a:effectLst/>
                <a:uLnTx/>
                <a:uFillTx/>
                <a:latin typeface="Arial"/>
                <a:ea typeface="+mn-ea"/>
                <a:cs typeface="+mn-cs"/>
              </a:rPr>
              <a:t>Risk Segmentation</a:t>
            </a:r>
            <a:endParaRPr kumimoji="0" lang="pt-BR"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472" name="Pentagon 277">
            <a:extLst>
              <a:ext uri="{FF2B5EF4-FFF2-40B4-BE49-F238E27FC236}">
                <a16:creationId xmlns:a16="http://schemas.microsoft.com/office/drawing/2014/main" id="{2FCA1131-586C-253E-887B-A557786788F5}"/>
              </a:ext>
            </a:extLst>
          </p:cNvPr>
          <p:cNvSpPr/>
          <p:nvPr/>
        </p:nvSpPr>
        <p:spPr>
          <a:xfrm flipH="1">
            <a:off x="8956690" y="3355924"/>
            <a:ext cx="2665255" cy="375641"/>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1000"/>
              </a:spcAft>
              <a:buClrTx/>
              <a:buSzTx/>
              <a:buFontTx/>
              <a:buNone/>
              <a:tabLst/>
              <a:defRPr/>
            </a:pPr>
            <a:r>
              <a:rPr kumimoji="0" lang="sv-SE" sz="1200" b="0" i="0" u="none" strike="noStrike" kern="1200" cap="none" spc="0" normalizeH="0" baseline="0" noProof="0" dirty="0">
                <a:ln>
                  <a:noFill/>
                </a:ln>
                <a:solidFill>
                  <a:prstClr val="white"/>
                </a:solidFill>
                <a:effectLst/>
                <a:uLnTx/>
                <a:uFillTx/>
                <a:latin typeface="Arial"/>
                <a:ea typeface="+mn-ea"/>
                <a:cs typeface="+mn-cs"/>
              </a:rPr>
              <a:t>Channel Orchestration</a:t>
            </a:r>
            <a:endParaRPr kumimoji="0" lang="pt-BR"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473" name="Pentagon 277">
            <a:extLst>
              <a:ext uri="{FF2B5EF4-FFF2-40B4-BE49-F238E27FC236}">
                <a16:creationId xmlns:a16="http://schemas.microsoft.com/office/drawing/2014/main" id="{6325E0C6-E14A-47AD-0172-8508A5AB3A38}"/>
              </a:ext>
            </a:extLst>
          </p:cNvPr>
          <p:cNvSpPr/>
          <p:nvPr/>
        </p:nvSpPr>
        <p:spPr>
          <a:xfrm flipH="1">
            <a:off x="8956690" y="3913778"/>
            <a:ext cx="2665255" cy="375641"/>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1000"/>
              </a:spcAft>
              <a:buClrTx/>
              <a:buSzTx/>
              <a:buFontTx/>
              <a:buNone/>
              <a:tabLst/>
              <a:defRPr/>
            </a:pPr>
            <a:r>
              <a:rPr kumimoji="0" lang="sv-SE" sz="1200" b="0" i="0" u="none" strike="noStrike" kern="1200" cap="none" spc="0" normalizeH="0" baseline="0" noProof="0" dirty="0">
                <a:ln>
                  <a:noFill/>
                </a:ln>
                <a:solidFill>
                  <a:prstClr val="white"/>
                </a:solidFill>
                <a:effectLst/>
                <a:uLnTx/>
                <a:uFillTx/>
                <a:latin typeface="Arial"/>
                <a:ea typeface="+mn-ea"/>
                <a:cs typeface="+mn-cs"/>
              </a:rPr>
              <a:t>Field Coverage &amp; Monitoring</a:t>
            </a:r>
            <a:endParaRPr kumimoji="0" lang="pt-BR" sz="1200" b="0" i="0" u="none" strike="noStrike" kern="1200" cap="none" spc="0" normalizeH="0" baseline="0" noProof="0" dirty="0">
              <a:ln>
                <a:noFill/>
              </a:ln>
              <a:solidFill>
                <a:prstClr val="white"/>
              </a:solidFill>
              <a:effectLst/>
              <a:uLnTx/>
              <a:uFillTx/>
              <a:latin typeface="Arial"/>
              <a:ea typeface="+mn-ea"/>
              <a:cs typeface="+mn-cs"/>
            </a:endParaRPr>
          </a:p>
        </p:txBody>
      </p:sp>
      <p:sp>
        <p:nvSpPr>
          <p:cNvPr id="474" name="Pentagon 277">
            <a:extLst>
              <a:ext uri="{FF2B5EF4-FFF2-40B4-BE49-F238E27FC236}">
                <a16:creationId xmlns:a16="http://schemas.microsoft.com/office/drawing/2014/main" id="{72159C5B-6C5F-4AD8-D09D-5DA8A85A21EB}"/>
              </a:ext>
            </a:extLst>
          </p:cNvPr>
          <p:cNvSpPr/>
          <p:nvPr/>
        </p:nvSpPr>
        <p:spPr>
          <a:xfrm flipH="1">
            <a:off x="8956690" y="4471634"/>
            <a:ext cx="2665255" cy="375641"/>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1000"/>
              </a:spcAft>
              <a:buClrTx/>
              <a:buSzTx/>
              <a:buFontTx/>
              <a:buNone/>
              <a:tabLst/>
              <a:defRPr/>
            </a:pPr>
            <a:r>
              <a:rPr kumimoji="0" lang="sv-SE" sz="1200" b="0" i="0" u="none" strike="noStrike" kern="1200" cap="none" spc="0" normalizeH="0" baseline="0" noProof="0" dirty="0">
                <a:ln>
                  <a:noFill/>
                </a:ln>
                <a:solidFill>
                  <a:prstClr val="white"/>
                </a:solidFill>
                <a:effectLst/>
                <a:uLnTx/>
                <a:uFillTx/>
                <a:latin typeface="Arial"/>
                <a:ea typeface="+mn-ea"/>
                <a:cs typeface="+mn-cs"/>
              </a:rPr>
              <a:t>Policy and Process recalibration</a:t>
            </a:r>
            <a:endParaRPr kumimoji="0" lang="pt-BR" sz="1200" b="0" i="0" u="none" strike="noStrike" kern="1200" cap="none" spc="0" normalizeH="0" baseline="0" noProof="0" dirty="0">
              <a:ln>
                <a:noFill/>
              </a:ln>
              <a:solidFill>
                <a:prstClr val="white"/>
              </a:solidFill>
              <a:effectLst/>
              <a:uLnTx/>
              <a:uFillTx/>
              <a:latin typeface="Arial"/>
              <a:ea typeface="+mn-ea"/>
              <a:cs typeface="+mn-cs"/>
            </a:endParaRPr>
          </a:p>
        </p:txBody>
      </p:sp>
      <p:cxnSp>
        <p:nvCxnSpPr>
          <p:cNvPr id="475" name="Straight Connector 474">
            <a:extLst>
              <a:ext uri="{FF2B5EF4-FFF2-40B4-BE49-F238E27FC236}">
                <a16:creationId xmlns:a16="http://schemas.microsoft.com/office/drawing/2014/main" id="{2EDB5BFC-D3E0-D776-04AA-1F4460929744}"/>
              </a:ext>
            </a:extLst>
          </p:cNvPr>
          <p:cNvCxnSpPr/>
          <p:nvPr/>
        </p:nvCxnSpPr>
        <p:spPr>
          <a:xfrm>
            <a:off x="9574729" y="1513850"/>
            <a:ext cx="1806763" cy="16008"/>
          </a:xfrm>
          <a:prstGeom prst="line">
            <a:avLst/>
          </a:prstGeom>
          <a:ln w="38100" cap="rnd"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77" name="TextBox 476">
            <a:extLst>
              <a:ext uri="{FF2B5EF4-FFF2-40B4-BE49-F238E27FC236}">
                <a16:creationId xmlns:a16="http://schemas.microsoft.com/office/drawing/2014/main" id="{94ED4F1B-03E0-1EA6-94BE-0FD1251FD49B}"/>
              </a:ext>
            </a:extLst>
          </p:cNvPr>
          <p:cNvSpPr txBox="1"/>
          <p:nvPr/>
        </p:nvSpPr>
        <p:spPr>
          <a:xfrm>
            <a:off x="98359" y="5204967"/>
            <a:ext cx="1350572" cy="59917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a:ln>
                  <a:noFill/>
                </a:ln>
                <a:solidFill>
                  <a:srgbClr val="97154D"/>
                </a:solidFill>
                <a:effectLst/>
                <a:uLnTx/>
                <a:uFillTx/>
                <a:latin typeface="Arial"/>
                <a:ea typeface="+mn-ea"/>
                <a:cs typeface="+mn-cs"/>
              </a:rPr>
              <a:t>Key </a:t>
            </a:r>
            <a:r>
              <a:rPr kumimoji="0" lang="en-US" sz="1600" b="1" i="1" u="sng" strike="noStrike" kern="1200" cap="none" spc="0" normalizeH="0" baseline="0" noProof="0" dirty="0">
                <a:ln>
                  <a:noFill/>
                </a:ln>
                <a:solidFill>
                  <a:srgbClr val="97154D"/>
                </a:solidFill>
                <a:effectLst/>
                <a:uLnTx/>
                <a:uFillTx/>
                <a:latin typeface="Arial"/>
                <a:ea typeface="+mn-ea"/>
                <a:cs typeface="+mn-cs"/>
              </a:rPr>
              <a:t>Enablers</a:t>
            </a:r>
          </a:p>
        </p:txBody>
      </p:sp>
      <p:sp>
        <p:nvSpPr>
          <p:cNvPr id="478" name="TextBox 477">
            <a:extLst>
              <a:ext uri="{FF2B5EF4-FFF2-40B4-BE49-F238E27FC236}">
                <a16:creationId xmlns:a16="http://schemas.microsoft.com/office/drawing/2014/main" id="{A27F467E-A96F-ED2E-8BF6-C407E3D5E5EE}"/>
              </a:ext>
            </a:extLst>
          </p:cNvPr>
          <p:cNvSpPr txBox="1"/>
          <p:nvPr/>
        </p:nvSpPr>
        <p:spPr>
          <a:xfrm>
            <a:off x="1610719" y="5124811"/>
            <a:ext cx="1286467" cy="64633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Data Science</a:t>
            </a:r>
          </a:p>
        </p:txBody>
      </p:sp>
      <p:sp>
        <p:nvSpPr>
          <p:cNvPr id="479" name="TextBox 478">
            <a:extLst>
              <a:ext uri="{FF2B5EF4-FFF2-40B4-BE49-F238E27FC236}">
                <a16:creationId xmlns:a16="http://schemas.microsoft.com/office/drawing/2014/main" id="{D58F02A2-6F76-940D-0F32-23ED2CDB2174}"/>
              </a:ext>
            </a:extLst>
          </p:cNvPr>
          <p:cNvSpPr txBox="1"/>
          <p:nvPr/>
        </p:nvSpPr>
        <p:spPr>
          <a:xfrm>
            <a:off x="2946396" y="5261700"/>
            <a:ext cx="1712288"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Technology</a:t>
            </a:r>
          </a:p>
        </p:txBody>
      </p:sp>
      <p:sp>
        <p:nvSpPr>
          <p:cNvPr id="480" name="TextBox 479">
            <a:extLst>
              <a:ext uri="{FF2B5EF4-FFF2-40B4-BE49-F238E27FC236}">
                <a16:creationId xmlns:a16="http://schemas.microsoft.com/office/drawing/2014/main" id="{20831547-8E1B-189C-326A-D57BAD729B34}"/>
              </a:ext>
            </a:extLst>
          </p:cNvPr>
          <p:cNvSpPr txBox="1"/>
          <p:nvPr/>
        </p:nvSpPr>
        <p:spPr>
          <a:xfrm>
            <a:off x="4707894" y="5252151"/>
            <a:ext cx="1712288"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Digitization</a:t>
            </a:r>
          </a:p>
        </p:txBody>
      </p:sp>
      <p:sp>
        <p:nvSpPr>
          <p:cNvPr id="481" name="TextBox 480">
            <a:extLst>
              <a:ext uri="{FF2B5EF4-FFF2-40B4-BE49-F238E27FC236}">
                <a16:creationId xmlns:a16="http://schemas.microsoft.com/office/drawing/2014/main" id="{F510F410-904B-D8FF-4226-29F45BC590AA}"/>
              </a:ext>
            </a:extLst>
          </p:cNvPr>
          <p:cNvSpPr txBox="1"/>
          <p:nvPr/>
        </p:nvSpPr>
        <p:spPr>
          <a:xfrm>
            <a:off x="6469392" y="5123201"/>
            <a:ext cx="1712288" cy="64633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Relationship management</a:t>
            </a:r>
          </a:p>
        </p:txBody>
      </p:sp>
      <p:sp>
        <p:nvSpPr>
          <p:cNvPr id="482" name="TextBox 481">
            <a:extLst>
              <a:ext uri="{FF2B5EF4-FFF2-40B4-BE49-F238E27FC236}">
                <a16:creationId xmlns:a16="http://schemas.microsoft.com/office/drawing/2014/main" id="{F0F81690-D6B1-B56D-34F8-7CEE0997F2DF}"/>
              </a:ext>
            </a:extLst>
          </p:cNvPr>
          <p:cNvSpPr txBox="1"/>
          <p:nvPr/>
        </p:nvSpPr>
        <p:spPr>
          <a:xfrm>
            <a:off x="8230891" y="5123200"/>
            <a:ext cx="2506962" cy="64633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Bureau &amp; Payment solution</a:t>
            </a:r>
          </a:p>
        </p:txBody>
      </p:sp>
      <p:cxnSp>
        <p:nvCxnSpPr>
          <p:cNvPr id="484" name="Straight Connector 483">
            <a:extLst>
              <a:ext uri="{FF2B5EF4-FFF2-40B4-BE49-F238E27FC236}">
                <a16:creationId xmlns:a16="http://schemas.microsoft.com/office/drawing/2014/main" id="{E900524C-4DAF-C6AB-B4AB-81E8DFF1EB62}"/>
              </a:ext>
            </a:extLst>
          </p:cNvPr>
          <p:cNvCxnSpPr/>
          <p:nvPr/>
        </p:nvCxnSpPr>
        <p:spPr>
          <a:xfrm>
            <a:off x="2946396" y="5123200"/>
            <a:ext cx="0" cy="646331"/>
          </a:xfrm>
          <a:prstGeom prst="line">
            <a:avLst/>
          </a:prstGeom>
          <a:ln w="9525" cap="rnd" cmpd="sng" algn="ctr">
            <a:solidFill>
              <a:schemeClr val="bg1"/>
            </a:solidFill>
            <a:prstDash val="dash"/>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85" name="Straight Connector 484">
            <a:extLst>
              <a:ext uri="{FF2B5EF4-FFF2-40B4-BE49-F238E27FC236}">
                <a16:creationId xmlns:a16="http://schemas.microsoft.com/office/drawing/2014/main" id="{B2467604-E2C1-AFBF-634D-9CA2EE2BF885}"/>
              </a:ext>
            </a:extLst>
          </p:cNvPr>
          <p:cNvCxnSpPr/>
          <p:nvPr/>
        </p:nvCxnSpPr>
        <p:spPr>
          <a:xfrm>
            <a:off x="4707894" y="5123200"/>
            <a:ext cx="0" cy="646331"/>
          </a:xfrm>
          <a:prstGeom prst="line">
            <a:avLst/>
          </a:prstGeom>
          <a:ln w="9525" cap="rnd" cmpd="sng" algn="ctr">
            <a:solidFill>
              <a:schemeClr val="bg1"/>
            </a:solidFill>
            <a:prstDash val="dash"/>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86" name="Straight Connector 485">
            <a:extLst>
              <a:ext uri="{FF2B5EF4-FFF2-40B4-BE49-F238E27FC236}">
                <a16:creationId xmlns:a16="http://schemas.microsoft.com/office/drawing/2014/main" id="{78FAE5B3-1F5B-814C-A7EE-BA79B36AD8FB}"/>
              </a:ext>
            </a:extLst>
          </p:cNvPr>
          <p:cNvCxnSpPr/>
          <p:nvPr/>
        </p:nvCxnSpPr>
        <p:spPr>
          <a:xfrm>
            <a:off x="6336066" y="5123200"/>
            <a:ext cx="0" cy="646331"/>
          </a:xfrm>
          <a:prstGeom prst="line">
            <a:avLst/>
          </a:prstGeom>
          <a:ln w="9525" cap="rnd" cmpd="sng" algn="ctr">
            <a:solidFill>
              <a:schemeClr val="bg1"/>
            </a:solidFill>
            <a:prstDash val="dash"/>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87" name="Straight Connector 486">
            <a:extLst>
              <a:ext uri="{FF2B5EF4-FFF2-40B4-BE49-F238E27FC236}">
                <a16:creationId xmlns:a16="http://schemas.microsoft.com/office/drawing/2014/main" id="{22BC3486-3AEB-1B1A-8E6E-FA41A2306793}"/>
              </a:ext>
            </a:extLst>
          </p:cNvPr>
          <p:cNvCxnSpPr/>
          <p:nvPr/>
        </p:nvCxnSpPr>
        <p:spPr>
          <a:xfrm>
            <a:off x="8230891" y="5123200"/>
            <a:ext cx="0" cy="646331"/>
          </a:xfrm>
          <a:prstGeom prst="line">
            <a:avLst/>
          </a:prstGeom>
          <a:ln w="9525" cap="rnd" cmpd="sng" algn="ctr">
            <a:solidFill>
              <a:schemeClr val="bg1"/>
            </a:solidFill>
            <a:prstDash val="dash"/>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8" name="TextBox 487">
            <a:extLst>
              <a:ext uri="{FF2B5EF4-FFF2-40B4-BE49-F238E27FC236}">
                <a16:creationId xmlns:a16="http://schemas.microsoft.com/office/drawing/2014/main" id="{0A72EA78-9855-467E-0B87-FF3AE3C060B5}"/>
              </a:ext>
            </a:extLst>
          </p:cNvPr>
          <p:cNvSpPr txBox="1"/>
          <p:nvPr/>
        </p:nvSpPr>
        <p:spPr>
          <a:xfrm>
            <a:off x="4892378" y="638290"/>
            <a:ext cx="1905000" cy="368613"/>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Arial"/>
                <a:ea typeface="+mn-ea"/>
                <a:cs typeface="+mn-cs"/>
              </a:rPr>
              <a:t>    Portfolio</a:t>
            </a:r>
            <a:endParaRPr kumimoji="0" lang="en-IN" sz="1600" b="1" i="1" u="none" strike="noStrike" kern="1200" cap="none" spc="0" normalizeH="0" baseline="0" noProof="0" dirty="0">
              <a:ln>
                <a:noFill/>
              </a:ln>
              <a:solidFill>
                <a:srgbClr val="000000"/>
              </a:solidFill>
              <a:effectLst/>
              <a:uLnTx/>
              <a:uFillTx/>
              <a:latin typeface="Arial"/>
              <a:ea typeface="+mn-ea"/>
              <a:cs typeface="+mn-cs"/>
            </a:endParaRPr>
          </a:p>
        </p:txBody>
      </p:sp>
      <p:sp>
        <p:nvSpPr>
          <p:cNvPr id="490" name="Arrow: Down 489">
            <a:extLst>
              <a:ext uri="{FF2B5EF4-FFF2-40B4-BE49-F238E27FC236}">
                <a16:creationId xmlns:a16="http://schemas.microsoft.com/office/drawing/2014/main" id="{83F48B77-EB02-EC4B-0264-CAA791D20B36}"/>
              </a:ext>
            </a:extLst>
          </p:cNvPr>
          <p:cNvSpPr/>
          <p:nvPr/>
        </p:nvSpPr>
        <p:spPr>
          <a:xfrm>
            <a:off x="5801096" y="5817427"/>
            <a:ext cx="281195" cy="254560"/>
          </a:xfrm>
          <a:prstGeom prst="downArrow">
            <a:avLst/>
          </a:prstGeom>
          <a:solidFill>
            <a:srgbClr val="193661"/>
          </a:solidFill>
          <a:ln w="9525" cap="rnd" cmpd="sng" algn="ctr">
            <a:solidFill>
              <a:srgbClr val="19366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91" name="TextBox 490">
            <a:extLst>
              <a:ext uri="{FF2B5EF4-FFF2-40B4-BE49-F238E27FC236}">
                <a16:creationId xmlns:a16="http://schemas.microsoft.com/office/drawing/2014/main" id="{E9028E2A-DAD1-3F04-0A11-93F719FC2AF1}"/>
              </a:ext>
            </a:extLst>
          </p:cNvPr>
          <p:cNvSpPr txBox="1"/>
          <p:nvPr/>
        </p:nvSpPr>
        <p:spPr>
          <a:xfrm>
            <a:off x="2253068" y="5904579"/>
            <a:ext cx="1977372" cy="37564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Arial"/>
                <a:ea typeface="+mn-ea"/>
                <a:cs typeface="+mn-cs"/>
              </a:rPr>
              <a:t>Delinquent Inventory Management</a:t>
            </a:r>
          </a:p>
        </p:txBody>
      </p:sp>
      <p:sp>
        <p:nvSpPr>
          <p:cNvPr id="492" name="TextBox 491">
            <a:extLst>
              <a:ext uri="{FF2B5EF4-FFF2-40B4-BE49-F238E27FC236}">
                <a16:creationId xmlns:a16="http://schemas.microsoft.com/office/drawing/2014/main" id="{0F80D082-D88B-EF93-FBA6-E15716317CE5}"/>
              </a:ext>
            </a:extLst>
          </p:cNvPr>
          <p:cNvSpPr txBox="1"/>
          <p:nvPr/>
        </p:nvSpPr>
        <p:spPr>
          <a:xfrm>
            <a:off x="4431662" y="5904579"/>
            <a:ext cx="1485629" cy="37564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srgbClr val="000000"/>
              </a:solidFill>
              <a:effectLst/>
              <a:uLnTx/>
              <a:uFillTx/>
              <a:latin typeface="Arial"/>
              <a:ea typeface="+mn-ea"/>
              <a:cs typeface="+mn-cs"/>
            </a:endParaRPr>
          </a:p>
        </p:txBody>
      </p:sp>
      <p:sp>
        <p:nvSpPr>
          <p:cNvPr id="493" name="TextBox 492">
            <a:extLst>
              <a:ext uri="{FF2B5EF4-FFF2-40B4-BE49-F238E27FC236}">
                <a16:creationId xmlns:a16="http://schemas.microsoft.com/office/drawing/2014/main" id="{58E02B21-5145-7057-B371-97771E4516B1}"/>
              </a:ext>
            </a:extLst>
          </p:cNvPr>
          <p:cNvSpPr txBox="1"/>
          <p:nvPr/>
        </p:nvSpPr>
        <p:spPr>
          <a:xfrm>
            <a:off x="5627361" y="5996115"/>
            <a:ext cx="2156914" cy="324233"/>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Arial"/>
                <a:ea typeface="+mn-ea"/>
                <a:cs typeface="+mn-cs"/>
              </a:rPr>
              <a:t>Slippage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Arial"/>
                <a:ea typeface="+mn-ea"/>
                <a:cs typeface="+mn-cs"/>
              </a:rPr>
              <a:t>Rates</a:t>
            </a:r>
          </a:p>
        </p:txBody>
      </p:sp>
      <p:sp>
        <p:nvSpPr>
          <p:cNvPr id="494" name="TextBox 493">
            <a:extLst>
              <a:ext uri="{FF2B5EF4-FFF2-40B4-BE49-F238E27FC236}">
                <a16:creationId xmlns:a16="http://schemas.microsoft.com/office/drawing/2014/main" id="{20805D72-A1A7-9B76-8A1B-096DB93023F6}"/>
              </a:ext>
            </a:extLst>
          </p:cNvPr>
          <p:cNvSpPr txBox="1"/>
          <p:nvPr/>
        </p:nvSpPr>
        <p:spPr>
          <a:xfrm>
            <a:off x="4230440" y="5944707"/>
            <a:ext cx="1116175" cy="37564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Arial"/>
                <a:ea typeface="+mn-ea"/>
                <a:cs typeface="+mn-cs"/>
              </a:rPr>
              <a:t>Risk Ratios</a:t>
            </a:r>
          </a:p>
        </p:txBody>
      </p:sp>
      <p:sp>
        <p:nvSpPr>
          <p:cNvPr id="495" name="TextBox 494">
            <a:extLst>
              <a:ext uri="{FF2B5EF4-FFF2-40B4-BE49-F238E27FC236}">
                <a16:creationId xmlns:a16="http://schemas.microsoft.com/office/drawing/2014/main" id="{ADCDE612-6FBE-E245-DAD8-E6B4FDD62700}"/>
              </a:ext>
            </a:extLst>
          </p:cNvPr>
          <p:cNvSpPr txBox="1"/>
          <p:nvPr/>
        </p:nvSpPr>
        <p:spPr>
          <a:xfrm>
            <a:off x="7364584" y="6017217"/>
            <a:ext cx="1634192" cy="37564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Arial"/>
                <a:ea typeface="+mn-ea"/>
                <a:cs typeface="+mn-cs"/>
              </a:rPr>
              <a:t>Loss Minimization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srgbClr val="000000"/>
              </a:solidFill>
              <a:effectLst/>
              <a:uLnTx/>
              <a:uFillTx/>
              <a:latin typeface="Arial"/>
              <a:ea typeface="+mn-ea"/>
              <a:cs typeface="+mn-cs"/>
            </a:endParaRPr>
          </a:p>
        </p:txBody>
      </p:sp>
      <p:sp>
        <p:nvSpPr>
          <p:cNvPr id="15" name="TextBox 14">
            <a:extLst>
              <a:ext uri="{FF2B5EF4-FFF2-40B4-BE49-F238E27FC236}">
                <a16:creationId xmlns:a16="http://schemas.microsoft.com/office/drawing/2014/main" id="{18368F55-82FE-73D9-09C5-A28329801C1E}"/>
              </a:ext>
            </a:extLst>
          </p:cNvPr>
          <p:cNvSpPr txBox="1"/>
          <p:nvPr/>
        </p:nvSpPr>
        <p:spPr>
          <a:xfrm>
            <a:off x="8930990" y="6045456"/>
            <a:ext cx="1634192" cy="261713"/>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Arial"/>
                <a:ea typeface="+mn-ea"/>
                <a:cs typeface="+mn-cs"/>
              </a:rPr>
              <a:t>Cost  Optimization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srgbClr val="000000"/>
              </a:solidFill>
              <a:effectLst/>
              <a:uLnTx/>
              <a:uFillTx/>
              <a:latin typeface="Arial"/>
              <a:ea typeface="+mn-ea"/>
              <a:cs typeface="+mn-cs"/>
            </a:endParaRPr>
          </a:p>
        </p:txBody>
      </p:sp>
      <p:cxnSp>
        <p:nvCxnSpPr>
          <p:cNvPr id="17" name="Straight Connector 16">
            <a:extLst>
              <a:ext uri="{FF2B5EF4-FFF2-40B4-BE49-F238E27FC236}">
                <a16:creationId xmlns:a16="http://schemas.microsoft.com/office/drawing/2014/main" id="{80A94F3E-D4B9-26BD-8561-1AFDF958DAC6}"/>
              </a:ext>
            </a:extLst>
          </p:cNvPr>
          <p:cNvCxnSpPr/>
          <p:nvPr/>
        </p:nvCxnSpPr>
        <p:spPr>
          <a:xfrm>
            <a:off x="5043069" y="977922"/>
            <a:ext cx="1806763" cy="16008"/>
          </a:xfrm>
          <a:prstGeom prst="line">
            <a:avLst/>
          </a:prstGeom>
          <a:ln w="38100" cap="rnd"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2995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6CF3D9D-6910-48C8-FFBF-C9E4ED987EDC}"/>
              </a:ext>
            </a:extLst>
          </p:cNvPr>
          <p:cNvSpPr>
            <a:spLocks noGrp="1"/>
          </p:cNvSpPr>
          <p:nvPr>
            <p:ph type="sldNum" sz="quarter" idx="4"/>
          </p:nvPr>
        </p:nvSpPr>
        <p:spPr/>
        <p:txBody>
          <a:bodyPr/>
          <a:lstStyle/>
          <a:p>
            <a:fld id="{EDC58731-56C4-4DDC-976A-E0142B3CEE00}" type="slidenum">
              <a:rPr lang="en-IN" smtClean="0"/>
              <a:t>8</a:t>
            </a:fld>
            <a:endParaRPr lang="en-IN" dirty="0"/>
          </a:p>
        </p:txBody>
      </p:sp>
      <p:sp>
        <p:nvSpPr>
          <p:cNvPr id="2" name="2. Slide Title">
            <a:extLst>
              <a:ext uri="{FF2B5EF4-FFF2-40B4-BE49-F238E27FC236}">
                <a16:creationId xmlns:a16="http://schemas.microsoft.com/office/drawing/2014/main" id="{B6C269D3-15B2-CBEE-9B7D-DAF0C6858A71}"/>
              </a:ext>
            </a:extLst>
          </p:cNvPr>
          <p:cNvSpPr txBox="1">
            <a:spLocks/>
          </p:cNvSpPr>
          <p:nvPr>
            <p:custDataLst>
              <p:tags r:id="rId1"/>
            </p:custDataLst>
          </p:nvPr>
        </p:nvSpPr>
        <p:spPr>
          <a:xfrm>
            <a:off x="114711" y="157323"/>
            <a:ext cx="7741762" cy="526298"/>
          </a:xfrm>
          <a:prstGeom prst="rect">
            <a:avLst/>
          </a:prstGeom>
          <a:noFill/>
          <a:ln/>
          <a:extLst>
            <a:ext uri="{909E8E84-426E-40DD-AFC4-6F175D3DCCD1}">
              <a14:hiddenFill xmlns:a14="http://schemas.microsoft.com/office/drawing/2010/main">
                <a:solidFill>
                  <a:srgbClr val="FFFFFF"/>
                </a:solidFill>
              </a14:hiddenFill>
            </a:ext>
          </a:extLst>
        </p:spPr>
        <p:txBody>
          <a:bodyPr vert="horz" wrap="square" lIns="0" tIns="0" rIns="0" bIns="0" rtlCol="0" anchor="b" anchorCtr="0">
            <a:spAutoFit/>
          </a:bodyPr>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r>
              <a:rPr lang="en-US" dirty="0">
                <a:solidFill>
                  <a:schemeClr val="accent1"/>
                </a:solidFill>
                <a:latin typeface="+mn-lt"/>
              </a:rPr>
              <a:t>Contactless collection</a:t>
            </a:r>
          </a:p>
          <a:p>
            <a:r>
              <a:rPr lang="en-US" sz="1400" i="1" dirty="0">
                <a:solidFill>
                  <a:schemeClr val="accent5">
                    <a:lumMod val="75000"/>
                  </a:schemeClr>
                </a:solidFill>
                <a:latin typeface="+mn-lt"/>
              </a:rPr>
              <a:t>Comprehensive suite of contact less interventions</a:t>
            </a:r>
            <a:endParaRPr lang="en-IN" sz="1400" i="1" dirty="0">
              <a:solidFill>
                <a:schemeClr val="accent5">
                  <a:lumMod val="75000"/>
                </a:schemeClr>
              </a:solidFill>
            </a:endParaRPr>
          </a:p>
        </p:txBody>
      </p:sp>
      <p:grpSp>
        <p:nvGrpSpPr>
          <p:cNvPr id="3" name="Group 2">
            <a:extLst>
              <a:ext uri="{FF2B5EF4-FFF2-40B4-BE49-F238E27FC236}">
                <a16:creationId xmlns:a16="http://schemas.microsoft.com/office/drawing/2014/main" id="{8CD16C15-9D7E-7B0A-A169-B08C5043C534}"/>
              </a:ext>
            </a:extLst>
          </p:cNvPr>
          <p:cNvGrpSpPr/>
          <p:nvPr/>
        </p:nvGrpSpPr>
        <p:grpSpPr>
          <a:xfrm>
            <a:off x="5818814" y="5026882"/>
            <a:ext cx="554370" cy="1095074"/>
            <a:chOff x="5191123" y="5310041"/>
            <a:chExt cx="554370" cy="1095074"/>
          </a:xfrm>
        </p:grpSpPr>
        <p:pic>
          <p:nvPicPr>
            <p:cNvPr id="4" name="Picture 10" descr="Axis Mobile: Pay, Invest &amp; UPI – Apps ...">
              <a:extLst>
                <a:ext uri="{FF2B5EF4-FFF2-40B4-BE49-F238E27FC236}">
                  <a16:creationId xmlns:a16="http://schemas.microsoft.com/office/drawing/2014/main" id="{F3FFCCF3-BA6F-0690-26C0-D53592976E7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35190" t="30171" r="28527" b="16628"/>
            <a:stretch/>
          </p:blipFill>
          <p:spPr bwMode="auto">
            <a:xfrm>
              <a:off x="5238821" y="5408333"/>
              <a:ext cx="458974" cy="8984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5AEF07A-5101-E1F1-B80B-7F7438C988EB}"/>
                </a:ext>
              </a:extLst>
            </p:cNvPr>
            <p:cNvPicPr>
              <a:picLocks noChangeAspect="1"/>
            </p:cNvPicPr>
            <p:nvPr/>
          </p:nvPicPr>
          <p:blipFill>
            <a:blip r:embed="rId11"/>
            <a:srcRect l="31806" t="19679" r="31806" b="8423"/>
            <a:stretch/>
          </p:blipFill>
          <p:spPr>
            <a:xfrm>
              <a:off x="5191123" y="5310041"/>
              <a:ext cx="554370" cy="1095074"/>
            </a:xfrm>
            <a:prstGeom prst="rect">
              <a:avLst/>
            </a:prstGeom>
          </p:spPr>
        </p:pic>
      </p:grpSp>
      <p:pic>
        <p:nvPicPr>
          <p:cNvPr id="7" name="Picture 2" descr="Bot logo design concept. Virtual smart assistant Bot icon. Robot head with  speech bubble. Customer support service. Vector illustration.">
            <a:extLst>
              <a:ext uri="{FF2B5EF4-FFF2-40B4-BE49-F238E27FC236}">
                <a16:creationId xmlns:a16="http://schemas.microsoft.com/office/drawing/2014/main" id="{E8522D58-B297-CFEA-9146-41ABB0A5B4FE}"/>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b="14881"/>
          <a:stretch/>
        </p:blipFill>
        <p:spPr bwMode="auto">
          <a:xfrm>
            <a:off x="666358" y="4974460"/>
            <a:ext cx="1809750" cy="119991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Phone SMS Icon Stock Vector by ©ahasoft 90446758">
            <a:extLst>
              <a:ext uri="{FF2B5EF4-FFF2-40B4-BE49-F238E27FC236}">
                <a16:creationId xmlns:a16="http://schemas.microsoft.com/office/drawing/2014/main" id="{C88AD906-0C45-BC07-16C8-791D4723B35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244719" y="5020163"/>
            <a:ext cx="1177793" cy="110851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Axis WhatsApp Banking - WhatsApp for ...">
            <a:extLst>
              <a:ext uri="{FF2B5EF4-FFF2-40B4-BE49-F238E27FC236}">
                <a16:creationId xmlns:a16="http://schemas.microsoft.com/office/drawing/2014/main" id="{97205CC0-1560-AA34-4950-8CB5B8C977AB}"/>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l="24789" t="19938"/>
          <a:stretch/>
        </p:blipFill>
        <p:spPr bwMode="auto">
          <a:xfrm>
            <a:off x="7769486" y="5130671"/>
            <a:ext cx="1177794" cy="88749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Chatbot - Free communications icons">
            <a:extLst>
              <a:ext uri="{FF2B5EF4-FFF2-40B4-BE49-F238E27FC236}">
                <a16:creationId xmlns:a16="http://schemas.microsoft.com/office/drawing/2014/main" id="{CEA5651E-6C38-7D31-96CE-07627421D412}"/>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008786" y="4962438"/>
            <a:ext cx="1223962" cy="122396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9B36F80-C18E-6F51-6C4E-8A223E8F6BF3}"/>
              </a:ext>
            </a:extLst>
          </p:cNvPr>
          <p:cNvSpPr txBox="1">
            <a:spLocks/>
          </p:cNvSpPr>
          <p:nvPr/>
        </p:nvSpPr>
        <p:spPr>
          <a:xfrm>
            <a:off x="554736" y="3572809"/>
            <a:ext cx="2348494" cy="553998"/>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dirty="0">
                <a:ln>
                  <a:noFill/>
                </a:ln>
                <a:solidFill>
                  <a:schemeClr val="bg2">
                    <a:lumMod val="25000"/>
                  </a:schemeClr>
                </a:solidFill>
                <a:effectLst/>
                <a:uLnTx/>
                <a:uFillTx/>
                <a:latin typeface="Arial"/>
                <a:ea typeface="+mn-ea"/>
                <a:cs typeface="+mn-cs"/>
              </a:rPr>
              <a:t>Based mode built over &amp; above PDM score in conjunction with payment behavior of customers</a:t>
            </a:r>
          </a:p>
        </p:txBody>
      </p:sp>
      <p:sp>
        <p:nvSpPr>
          <p:cNvPr id="12" name="TextBox 11">
            <a:extLst>
              <a:ext uri="{FF2B5EF4-FFF2-40B4-BE49-F238E27FC236}">
                <a16:creationId xmlns:a16="http://schemas.microsoft.com/office/drawing/2014/main" id="{53724DC6-6563-A346-9B45-A753B62947C5}"/>
              </a:ext>
            </a:extLst>
          </p:cNvPr>
          <p:cNvSpPr txBox="1">
            <a:spLocks/>
          </p:cNvSpPr>
          <p:nvPr/>
        </p:nvSpPr>
        <p:spPr>
          <a:xfrm>
            <a:off x="3466081" y="3572809"/>
            <a:ext cx="2348494" cy="553998"/>
          </a:xfrm>
          <a:prstGeom prst="rect">
            <a:avLst/>
          </a:prstGeom>
        </p:spPr>
        <p:txBody>
          <a:bodyPr vert="horz" wrap="square" lIns="0" tIns="0" rIns="0" bIns="0" rtlCol="0" anchor="t"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a:ln>
                  <a:noFill/>
                </a:ln>
                <a:solidFill>
                  <a:schemeClr val="bg2">
                    <a:lumMod val="25000"/>
                  </a:schemeClr>
                </a:solidFill>
                <a:effectLst/>
                <a:uLnTx/>
                <a:uFillTx/>
                <a:latin typeface="Arial"/>
                <a:ea typeface="+mn-ea"/>
                <a:cs typeface="+mn-cs"/>
              </a:rPr>
              <a:t>Designed with Omni Channels to reach customers digitally &amp; provide digital mode of payments</a:t>
            </a:r>
          </a:p>
        </p:txBody>
      </p:sp>
      <p:sp>
        <p:nvSpPr>
          <p:cNvPr id="13" name="TextBox 12">
            <a:extLst>
              <a:ext uri="{FF2B5EF4-FFF2-40B4-BE49-F238E27FC236}">
                <a16:creationId xmlns:a16="http://schemas.microsoft.com/office/drawing/2014/main" id="{A1F9D2A7-6E77-9993-1395-1928BE7A08B4}"/>
              </a:ext>
            </a:extLst>
          </p:cNvPr>
          <p:cNvSpPr txBox="1">
            <a:spLocks/>
          </p:cNvSpPr>
          <p:nvPr/>
        </p:nvSpPr>
        <p:spPr>
          <a:xfrm>
            <a:off x="6377426" y="3572809"/>
            <a:ext cx="2348494" cy="553998"/>
          </a:xfrm>
          <a:prstGeom prst="rect">
            <a:avLst/>
          </a:prstGeom>
        </p:spPr>
        <p:txBody>
          <a:bodyPr vert="horz" wrap="square" lIns="0" tIns="0" rIns="0" bIns="0" rtlCol="0" anchor="t"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a:ln>
                  <a:noFill/>
                </a:ln>
                <a:solidFill>
                  <a:schemeClr val="bg2">
                    <a:lumMod val="25000"/>
                  </a:schemeClr>
                </a:solidFill>
                <a:effectLst/>
                <a:uLnTx/>
                <a:uFillTx/>
                <a:latin typeface="Arial"/>
                <a:ea typeface="+mn-ea"/>
                <a:cs typeface="+mn-cs"/>
              </a:rPr>
              <a:t>Enabled contact strategy applied to maximize reach via effective channel to optimize efficiencies</a:t>
            </a:r>
          </a:p>
        </p:txBody>
      </p:sp>
      <p:sp>
        <p:nvSpPr>
          <p:cNvPr id="14" name="TextBox 13">
            <a:extLst>
              <a:ext uri="{FF2B5EF4-FFF2-40B4-BE49-F238E27FC236}">
                <a16:creationId xmlns:a16="http://schemas.microsoft.com/office/drawing/2014/main" id="{79080C9C-D3F0-784D-B051-6BD7AEBBE69C}"/>
              </a:ext>
            </a:extLst>
          </p:cNvPr>
          <p:cNvSpPr txBox="1">
            <a:spLocks/>
          </p:cNvSpPr>
          <p:nvPr/>
        </p:nvSpPr>
        <p:spPr>
          <a:xfrm>
            <a:off x="9604270" y="4355600"/>
            <a:ext cx="2032994" cy="492443"/>
          </a:xfrm>
          <a:prstGeom prst="rect">
            <a:avLst/>
          </a:prstGeom>
        </p:spPr>
        <p:txBody>
          <a:bodyPr vert="horz" wrap="square" lIns="0" tIns="0" rIns="0" bIns="0" rtlCol="0" anchor="b"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t>Chat </a:t>
            </a:r>
            <a:b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br>
            <a: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t>Bot</a:t>
            </a:r>
          </a:p>
        </p:txBody>
      </p:sp>
      <p:sp>
        <p:nvSpPr>
          <p:cNvPr id="15" name="TextBox 14">
            <a:extLst>
              <a:ext uri="{FF2B5EF4-FFF2-40B4-BE49-F238E27FC236}">
                <a16:creationId xmlns:a16="http://schemas.microsoft.com/office/drawing/2014/main" id="{AA813779-3F23-10AD-DDDD-3D0CCA0338B0}"/>
              </a:ext>
            </a:extLst>
          </p:cNvPr>
          <p:cNvSpPr txBox="1">
            <a:spLocks/>
          </p:cNvSpPr>
          <p:nvPr/>
        </p:nvSpPr>
        <p:spPr>
          <a:xfrm>
            <a:off x="7341886" y="4355600"/>
            <a:ext cx="2032994" cy="492443"/>
          </a:xfrm>
          <a:prstGeom prst="rect">
            <a:avLst/>
          </a:prstGeom>
        </p:spPr>
        <p:txBody>
          <a:bodyPr vert="horz" wrap="square" lIns="0" tIns="0" rIns="0" bIns="0" rtlCol="0" anchor="b"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t>WhatsApp Notification</a:t>
            </a:r>
          </a:p>
        </p:txBody>
      </p:sp>
      <p:sp>
        <p:nvSpPr>
          <p:cNvPr id="16" name="TextBox 15">
            <a:extLst>
              <a:ext uri="{FF2B5EF4-FFF2-40B4-BE49-F238E27FC236}">
                <a16:creationId xmlns:a16="http://schemas.microsoft.com/office/drawing/2014/main" id="{EA43032D-FB4D-E821-6DF9-A2BAF9B457E9}"/>
              </a:ext>
            </a:extLst>
          </p:cNvPr>
          <p:cNvSpPr txBox="1">
            <a:spLocks/>
          </p:cNvSpPr>
          <p:nvPr/>
        </p:nvSpPr>
        <p:spPr>
          <a:xfrm>
            <a:off x="5079502" y="4355600"/>
            <a:ext cx="2032994" cy="492443"/>
          </a:xfrm>
          <a:prstGeom prst="rect">
            <a:avLst/>
          </a:prstGeom>
        </p:spPr>
        <p:txBody>
          <a:bodyPr vert="horz" wrap="square" lIns="0" tIns="0" rIns="0" bIns="0" rtlCol="0" anchor="b"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t>Axis Open App Notification</a:t>
            </a:r>
          </a:p>
        </p:txBody>
      </p:sp>
      <p:sp>
        <p:nvSpPr>
          <p:cNvPr id="17" name="TextBox 16">
            <a:extLst>
              <a:ext uri="{FF2B5EF4-FFF2-40B4-BE49-F238E27FC236}">
                <a16:creationId xmlns:a16="http://schemas.microsoft.com/office/drawing/2014/main" id="{6AB9A818-8B98-9664-A791-994CCA16EECD}"/>
              </a:ext>
            </a:extLst>
          </p:cNvPr>
          <p:cNvSpPr txBox="1">
            <a:spLocks/>
          </p:cNvSpPr>
          <p:nvPr/>
        </p:nvSpPr>
        <p:spPr>
          <a:xfrm>
            <a:off x="2817119" y="4355600"/>
            <a:ext cx="2032994" cy="492443"/>
          </a:xfrm>
          <a:prstGeom prst="rect">
            <a:avLst/>
          </a:prstGeom>
        </p:spPr>
        <p:txBody>
          <a:bodyPr vert="horz" wrap="square" lIns="0" tIns="0" rIns="0" bIns="0" rtlCol="0" anchor="b"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t>Personalized SMS/ Email</a:t>
            </a:r>
          </a:p>
        </p:txBody>
      </p:sp>
      <p:sp>
        <p:nvSpPr>
          <p:cNvPr id="18" name="TextBox 17">
            <a:extLst>
              <a:ext uri="{FF2B5EF4-FFF2-40B4-BE49-F238E27FC236}">
                <a16:creationId xmlns:a16="http://schemas.microsoft.com/office/drawing/2014/main" id="{20A824E6-293A-9116-9C5A-2BA9316D5BA0}"/>
              </a:ext>
            </a:extLst>
          </p:cNvPr>
          <p:cNvSpPr txBox="1">
            <a:spLocks/>
          </p:cNvSpPr>
          <p:nvPr/>
        </p:nvSpPr>
        <p:spPr>
          <a:xfrm>
            <a:off x="554736" y="4355600"/>
            <a:ext cx="2032994" cy="492443"/>
          </a:xfrm>
          <a:prstGeom prst="rect">
            <a:avLst/>
          </a:prstGeom>
        </p:spPr>
        <p:txBody>
          <a:bodyPr vert="horz" wrap="square" lIns="0" tIns="0" rIns="0" bIns="0" rtlCol="0" anchor="b" anchorCtr="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600" b="1" i="0" u="none" strike="noStrike" kern="1200" cap="none" spc="0" normalizeH="0" baseline="0" noProof="0">
                <a:ln>
                  <a:noFill/>
                </a:ln>
                <a:solidFill>
                  <a:schemeClr val="bg2">
                    <a:lumMod val="25000"/>
                  </a:schemeClr>
                </a:solidFill>
                <a:effectLst/>
                <a:uLnTx/>
                <a:uFillTx/>
                <a:latin typeface="Arial"/>
                <a:ea typeface="+mn-ea"/>
                <a:cs typeface="+mn-cs"/>
              </a:rPr>
              <a:t>Smart Voice Call/ Bot</a:t>
            </a:r>
          </a:p>
        </p:txBody>
      </p:sp>
      <p:sp>
        <p:nvSpPr>
          <p:cNvPr id="19" name="TextBox 18">
            <a:extLst>
              <a:ext uri="{FF2B5EF4-FFF2-40B4-BE49-F238E27FC236}">
                <a16:creationId xmlns:a16="http://schemas.microsoft.com/office/drawing/2014/main" id="{A14E9203-4A38-1ECF-F810-BD835921D1F0}"/>
              </a:ext>
            </a:extLst>
          </p:cNvPr>
          <p:cNvSpPr txBox="1">
            <a:spLocks/>
          </p:cNvSpPr>
          <p:nvPr/>
        </p:nvSpPr>
        <p:spPr>
          <a:xfrm>
            <a:off x="554736" y="3128571"/>
            <a:ext cx="2348494" cy="215444"/>
          </a:xfrm>
          <a:prstGeom prst="rect">
            <a:avLst/>
          </a:prstGeom>
        </p:spPr>
        <p:txBody>
          <a:bodyPr vert="horz" wrap="square" lIns="0" tIns="0" rIns="0" bIns="0" rtlCol="0" anchor="ctr"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1" i="0" u="none" strike="noStrike" kern="1200" cap="none" spc="0" normalizeH="0" baseline="0" noProof="0">
                <a:ln>
                  <a:noFill/>
                </a:ln>
                <a:solidFill>
                  <a:schemeClr val="bg2">
                    <a:lumMod val="25000"/>
                  </a:schemeClr>
                </a:solidFill>
                <a:effectLst/>
                <a:uLnTx/>
                <a:uFillTx/>
                <a:latin typeface="Arial"/>
                <a:ea typeface="+mn-ea"/>
                <a:cs typeface="+mn-cs"/>
              </a:rPr>
              <a:t>Machine Learning</a:t>
            </a:r>
          </a:p>
        </p:txBody>
      </p:sp>
      <p:sp>
        <p:nvSpPr>
          <p:cNvPr id="20" name="TextBox 19">
            <a:extLst>
              <a:ext uri="{FF2B5EF4-FFF2-40B4-BE49-F238E27FC236}">
                <a16:creationId xmlns:a16="http://schemas.microsoft.com/office/drawing/2014/main" id="{75F64266-E54A-79C3-1973-C81F15D1D992}"/>
              </a:ext>
            </a:extLst>
          </p:cNvPr>
          <p:cNvSpPr txBox="1">
            <a:spLocks/>
          </p:cNvSpPr>
          <p:nvPr/>
        </p:nvSpPr>
        <p:spPr>
          <a:xfrm>
            <a:off x="3466080" y="3128571"/>
            <a:ext cx="2348494" cy="215444"/>
          </a:xfrm>
          <a:prstGeom prst="rect">
            <a:avLst/>
          </a:prstGeom>
        </p:spPr>
        <p:txBody>
          <a:bodyPr vert="horz" wrap="square" lIns="0" tIns="0" rIns="0" bIns="0" rtlCol="0" anchor="ctr"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1" i="0" u="none" strike="noStrike" kern="1200" cap="none" spc="0" normalizeH="0" baseline="0" noProof="0">
                <a:ln>
                  <a:noFill/>
                </a:ln>
                <a:solidFill>
                  <a:schemeClr val="bg2">
                    <a:lumMod val="25000"/>
                  </a:schemeClr>
                </a:solidFill>
                <a:effectLst/>
                <a:uLnTx/>
                <a:uFillTx/>
                <a:latin typeface="Arial"/>
                <a:ea typeface="+mn-ea"/>
                <a:cs typeface="+mn-cs"/>
              </a:rPr>
              <a:t>Digital Campaign</a:t>
            </a:r>
          </a:p>
        </p:txBody>
      </p:sp>
      <p:sp>
        <p:nvSpPr>
          <p:cNvPr id="21" name="TextBox 20">
            <a:extLst>
              <a:ext uri="{FF2B5EF4-FFF2-40B4-BE49-F238E27FC236}">
                <a16:creationId xmlns:a16="http://schemas.microsoft.com/office/drawing/2014/main" id="{6430DA0A-5A6A-8633-8155-87AD48310673}"/>
              </a:ext>
            </a:extLst>
          </p:cNvPr>
          <p:cNvSpPr txBox="1">
            <a:spLocks/>
          </p:cNvSpPr>
          <p:nvPr/>
        </p:nvSpPr>
        <p:spPr>
          <a:xfrm>
            <a:off x="6377424" y="3128571"/>
            <a:ext cx="2348494" cy="215444"/>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1" i="0" u="none" strike="noStrike" kern="1200" cap="none" spc="0" normalizeH="0" baseline="0" noProof="0">
                <a:ln>
                  <a:noFill/>
                </a:ln>
                <a:solidFill>
                  <a:schemeClr val="bg2">
                    <a:lumMod val="25000"/>
                  </a:schemeClr>
                </a:solidFill>
                <a:effectLst/>
                <a:uLnTx/>
                <a:uFillTx/>
                <a:latin typeface="Arial"/>
                <a:ea typeface="+mn-ea"/>
                <a:cs typeface="+mn-cs"/>
              </a:rPr>
              <a:t>Artificial Intelligence</a:t>
            </a:r>
          </a:p>
        </p:txBody>
      </p:sp>
      <p:sp>
        <p:nvSpPr>
          <p:cNvPr id="22" name="TextBox 21">
            <a:extLst>
              <a:ext uri="{FF2B5EF4-FFF2-40B4-BE49-F238E27FC236}">
                <a16:creationId xmlns:a16="http://schemas.microsoft.com/office/drawing/2014/main" id="{835CB67B-4085-3198-573A-C027C6934D36}"/>
              </a:ext>
            </a:extLst>
          </p:cNvPr>
          <p:cNvSpPr txBox="1">
            <a:spLocks/>
          </p:cNvSpPr>
          <p:nvPr/>
        </p:nvSpPr>
        <p:spPr>
          <a:xfrm>
            <a:off x="9288770" y="3128571"/>
            <a:ext cx="2348494" cy="215444"/>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ctr"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1" i="0" u="none" strike="noStrike" kern="1200" cap="none" spc="0" normalizeH="0" baseline="0" noProof="0">
                <a:ln>
                  <a:noFill/>
                </a:ln>
                <a:solidFill>
                  <a:schemeClr val="bg2">
                    <a:lumMod val="25000"/>
                  </a:schemeClr>
                </a:solidFill>
                <a:effectLst/>
                <a:uLnTx/>
                <a:uFillTx/>
                <a:latin typeface="Arial"/>
                <a:ea typeface="+mn-ea"/>
                <a:cs typeface="+mn-cs"/>
              </a:rPr>
              <a:t>Contactless Journey </a:t>
            </a:r>
          </a:p>
        </p:txBody>
      </p:sp>
      <p:sp>
        <p:nvSpPr>
          <p:cNvPr id="23" name="Freeform: Shape 22">
            <a:extLst>
              <a:ext uri="{FF2B5EF4-FFF2-40B4-BE49-F238E27FC236}">
                <a16:creationId xmlns:a16="http://schemas.microsoft.com/office/drawing/2014/main" id="{90D3AA7D-50E8-40DA-2FF7-96B9406786BA}"/>
              </a:ext>
            </a:extLst>
          </p:cNvPr>
          <p:cNvSpPr/>
          <p:nvPr/>
        </p:nvSpPr>
        <p:spPr>
          <a:xfrm>
            <a:off x="8841435" y="1339922"/>
            <a:ext cx="2493317" cy="1594525"/>
          </a:xfrm>
          <a:custGeom>
            <a:avLst/>
            <a:gdLst>
              <a:gd name="connsiteX0" fmla="*/ 2151696 w 2493317"/>
              <a:gd name="connsiteY0" fmla="*/ 0 h 1594525"/>
              <a:gd name="connsiteX1" fmla="*/ 2330227 w 2493317"/>
              <a:gd name="connsiteY1" fmla="*/ 0 h 1594525"/>
              <a:gd name="connsiteX2" fmla="*/ 2471250 w 2493317"/>
              <a:gd name="connsiteY2" fmla="*/ 129316 h 1594525"/>
              <a:gd name="connsiteX3" fmla="*/ 2493317 w 2493317"/>
              <a:gd name="connsiteY3" fmla="*/ 130479 h 1594525"/>
              <a:gd name="connsiteX4" fmla="*/ 2475451 w 2493317"/>
              <a:gd name="connsiteY4" fmla="*/ 133169 h 1594525"/>
              <a:gd name="connsiteX5" fmla="*/ 2485254 w 2493317"/>
              <a:gd name="connsiteY5" fmla="*/ 142158 h 1594525"/>
              <a:gd name="connsiteX6" fmla="*/ 2330227 w 2493317"/>
              <a:gd name="connsiteY6" fmla="*/ 284315 h 1594525"/>
              <a:gd name="connsiteX7" fmla="*/ 2151696 w 2493317"/>
              <a:gd name="connsiteY7" fmla="*/ 284315 h 1594525"/>
              <a:gd name="connsiteX8" fmla="*/ 2278258 w 2493317"/>
              <a:gd name="connsiteY8" fmla="*/ 168260 h 1594525"/>
              <a:gd name="connsiteX9" fmla="*/ 2201548 w 2493317"/>
              <a:gd name="connsiteY9" fmla="*/ 185868 h 1594525"/>
              <a:gd name="connsiteX10" fmla="*/ 647705 w 2493317"/>
              <a:gd name="connsiteY10" fmla="*/ 1357863 h 1594525"/>
              <a:gd name="connsiteX11" fmla="*/ 476405 w 2493317"/>
              <a:gd name="connsiteY11" fmla="*/ 1594525 h 1594525"/>
              <a:gd name="connsiteX12" fmla="*/ 0 w 2493317"/>
              <a:gd name="connsiteY12" fmla="*/ 1594525 h 1594525"/>
              <a:gd name="connsiteX13" fmla="*/ 127372 w 2493317"/>
              <a:gd name="connsiteY13" fmla="*/ 1437534 h 1594525"/>
              <a:gd name="connsiteX14" fmla="*/ 2180154 w 2493317"/>
              <a:gd name="connsiteY14" fmla="*/ 127607 h 1594525"/>
              <a:gd name="connsiteX15" fmla="*/ 2286861 w 2493317"/>
              <a:gd name="connsiteY15" fmla="*/ 123944 h 159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93317" h="1594525">
                <a:moveTo>
                  <a:pt x="2151696" y="0"/>
                </a:moveTo>
                <a:lnTo>
                  <a:pt x="2330227" y="0"/>
                </a:lnTo>
                <a:lnTo>
                  <a:pt x="2471250" y="129316"/>
                </a:lnTo>
                <a:lnTo>
                  <a:pt x="2493317" y="130479"/>
                </a:lnTo>
                <a:lnTo>
                  <a:pt x="2475451" y="133169"/>
                </a:lnTo>
                <a:lnTo>
                  <a:pt x="2485254" y="142158"/>
                </a:lnTo>
                <a:lnTo>
                  <a:pt x="2330227" y="284315"/>
                </a:lnTo>
                <a:lnTo>
                  <a:pt x="2151696" y="284315"/>
                </a:lnTo>
                <a:lnTo>
                  <a:pt x="2278258" y="168260"/>
                </a:lnTo>
                <a:lnTo>
                  <a:pt x="2201548" y="185868"/>
                </a:lnTo>
                <a:cubicBezTo>
                  <a:pt x="1653666" y="333591"/>
                  <a:pt x="1135718" y="724256"/>
                  <a:pt x="647705" y="1357863"/>
                </a:cubicBezTo>
                <a:lnTo>
                  <a:pt x="476405" y="1594525"/>
                </a:lnTo>
                <a:lnTo>
                  <a:pt x="0" y="1594525"/>
                </a:lnTo>
                <a:lnTo>
                  <a:pt x="127372" y="1437534"/>
                </a:lnTo>
                <a:cubicBezTo>
                  <a:pt x="816606" y="617072"/>
                  <a:pt x="1500866" y="180430"/>
                  <a:pt x="2180154" y="127607"/>
                </a:cubicBezTo>
                <a:lnTo>
                  <a:pt x="2286861" y="123944"/>
                </a:lnTo>
                <a:close/>
              </a:path>
            </a:pathLst>
          </a:cu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chemeClr val="bg2">
                  <a:lumMod val="25000"/>
                </a:schemeClr>
              </a:solidFill>
              <a:effectLst/>
              <a:uLnTx/>
              <a:uFillTx/>
              <a:latin typeface="Arial"/>
              <a:ea typeface="+mn-ea"/>
              <a:cs typeface="+mn-cs"/>
            </a:endParaRPr>
          </a:p>
        </p:txBody>
      </p:sp>
      <p:sp>
        <p:nvSpPr>
          <p:cNvPr id="24" name="Oval 23">
            <a:extLst>
              <a:ext uri="{FF2B5EF4-FFF2-40B4-BE49-F238E27FC236}">
                <a16:creationId xmlns:a16="http://schemas.microsoft.com/office/drawing/2014/main" id="{7E678EFC-EEE7-AF41-8D22-5648974C5963}"/>
              </a:ext>
            </a:extLst>
          </p:cNvPr>
          <p:cNvSpPr>
            <a:spLocks/>
          </p:cNvSpPr>
          <p:nvPr/>
        </p:nvSpPr>
        <p:spPr>
          <a:xfrm>
            <a:off x="9823907" y="1972470"/>
            <a:ext cx="152322" cy="152322"/>
          </a:xfrm>
          <a:prstGeom prst="ellipse">
            <a:avLst/>
          </a:prstGeom>
          <a:ln w="635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bg2">
                  <a:lumMod val="25000"/>
                </a:schemeClr>
              </a:solidFill>
              <a:effectLst/>
              <a:uLnTx/>
              <a:uFillTx/>
              <a:latin typeface="Arial"/>
              <a:ea typeface="+mn-ea"/>
              <a:cs typeface="+mn-cs"/>
            </a:endParaRPr>
          </a:p>
        </p:txBody>
      </p:sp>
      <p:sp>
        <p:nvSpPr>
          <p:cNvPr id="25" name="Oval 24">
            <a:extLst>
              <a:ext uri="{FF2B5EF4-FFF2-40B4-BE49-F238E27FC236}">
                <a16:creationId xmlns:a16="http://schemas.microsoft.com/office/drawing/2014/main" id="{97D84B7E-6895-1057-7B10-55D29DE7622B}"/>
              </a:ext>
            </a:extLst>
          </p:cNvPr>
          <p:cNvSpPr>
            <a:spLocks/>
          </p:cNvSpPr>
          <p:nvPr/>
        </p:nvSpPr>
        <p:spPr>
          <a:xfrm>
            <a:off x="10220756" y="1689579"/>
            <a:ext cx="152322" cy="152322"/>
          </a:xfrm>
          <a:prstGeom prst="ellipse">
            <a:avLst/>
          </a:prstGeom>
          <a:ln w="635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bg2">
                  <a:lumMod val="25000"/>
                </a:schemeClr>
              </a:solidFill>
              <a:effectLst/>
              <a:uLnTx/>
              <a:uFillTx/>
              <a:latin typeface="Arial"/>
              <a:ea typeface="+mn-ea"/>
              <a:cs typeface="+mn-cs"/>
            </a:endParaRPr>
          </a:p>
        </p:txBody>
      </p:sp>
      <p:sp>
        <p:nvSpPr>
          <p:cNvPr id="26" name="TextBox 25">
            <a:extLst>
              <a:ext uri="{FF2B5EF4-FFF2-40B4-BE49-F238E27FC236}">
                <a16:creationId xmlns:a16="http://schemas.microsoft.com/office/drawing/2014/main" id="{A5BA4A22-F8AE-1751-E1A3-394DC5917FD6}"/>
              </a:ext>
            </a:extLst>
          </p:cNvPr>
          <p:cNvSpPr txBox="1">
            <a:spLocks/>
          </p:cNvSpPr>
          <p:nvPr/>
        </p:nvSpPr>
        <p:spPr>
          <a:xfrm>
            <a:off x="9916950" y="2239189"/>
            <a:ext cx="984828" cy="184666"/>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a:ln>
                  <a:noFill/>
                </a:ln>
                <a:solidFill>
                  <a:schemeClr val="bg2">
                    <a:lumMod val="25000"/>
                  </a:schemeClr>
                </a:solidFill>
                <a:effectLst/>
                <a:uLnTx/>
                <a:uFillTx/>
                <a:latin typeface="Arial"/>
                <a:ea typeface="+mn-ea"/>
                <a:cs typeface="+mn-cs"/>
              </a:rPr>
              <a:t>Bounce Loans</a:t>
            </a:r>
          </a:p>
        </p:txBody>
      </p:sp>
      <p:sp>
        <p:nvSpPr>
          <p:cNvPr id="27" name="TextBox 26">
            <a:extLst>
              <a:ext uri="{FF2B5EF4-FFF2-40B4-BE49-F238E27FC236}">
                <a16:creationId xmlns:a16="http://schemas.microsoft.com/office/drawing/2014/main" id="{3E3EACA5-47C1-3974-6F2E-E97D96965034}"/>
              </a:ext>
            </a:extLst>
          </p:cNvPr>
          <p:cNvSpPr txBox="1">
            <a:spLocks/>
          </p:cNvSpPr>
          <p:nvPr/>
        </p:nvSpPr>
        <p:spPr>
          <a:xfrm>
            <a:off x="9635939" y="2522081"/>
            <a:ext cx="984828" cy="184666"/>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a:ln>
                  <a:noFill/>
                </a:ln>
                <a:solidFill>
                  <a:schemeClr val="bg2">
                    <a:lumMod val="25000"/>
                  </a:schemeClr>
                </a:solidFill>
                <a:effectLst/>
                <a:uLnTx/>
                <a:uFillTx/>
                <a:latin typeface="Arial"/>
                <a:ea typeface="+mn-ea"/>
                <a:cs typeface="+mn-cs"/>
              </a:rPr>
              <a:t>Bounce Cards</a:t>
            </a:r>
          </a:p>
        </p:txBody>
      </p:sp>
      <p:sp>
        <p:nvSpPr>
          <p:cNvPr id="28" name="TextBox 27">
            <a:extLst>
              <a:ext uri="{FF2B5EF4-FFF2-40B4-BE49-F238E27FC236}">
                <a16:creationId xmlns:a16="http://schemas.microsoft.com/office/drawing/2014/main" id="{3AFDF9D3-3A1E-5AEC-EAEE-D28A0182E9C0}"/>
              </a:ext>
            </a:extLst>
          </p:cNvPr>
          <p:cNvSpPr txBox="1">
            <a:spLocks/>
          </p:cNvSpPr>
          <p:nvPr/>
        </p:nvSpPr>
        <p:spPr>
          <a:xfrm>
            <a:off x="10247920" y="1956298"/>
            <a:ext cx="984828" cy="184666"/>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a:ln>
                  <a:noFill/>
                </a:ln>
                <a:solidFill>
                  <a:schemeClr val="bg2">
                    <a:lumMod val="25000"/>
                  </a:schemeClr>
                </a:solidFill>
                <a:effectLst/>
                <a:uLnTx/>
                <a:uFillTx/>
                <a:latin typeface="Arial"/>
                <a:ea typeface="+mn-ea"/>
                <a:cs typeface="+mn-cs"/>
              </a:rPr>
              <a:t>EDM</a:t>
            </a:r>
          </a:p>
        </p:txBody>
      </p:sp>
      <p:sp>
        <p:nvSpPr>
          <p:cNvPr id="29" name="TextBox 28">
            <a:extLst>
              <a:ext uri="{FF2B5EF4-FFF2-40B4-BE49-F238E27FC236}">
                <a16:creationId xmlns:a16="http://schemas.microsoft.com/office/drawing/2014/main" id="{73330116-5A98-E51B-4883-FD4719F71547}"/>
              </a:ext>
            </a:extLst>
          </p:cNvPr>
          <p:cNvSpPr txBox="1">
            <a:spLocks/>
          </p:cNvSpPr>
          <p:nvPr/>
        </p:nvSpPr>
        <p:spPr>
          <a:xfrm>
            <a:off x="10693283" y="1673407"/>
            <a:ext cx="691473" cy="184666"/>
          </a:xfrm>
          <a:prstGeom prst="rect">
            <a:avLst/>
          </a:prstGeom>
        </p:spPr>
        <p:txBody>
          <a:bodyPr vert="horz" wrap="square" lIns="0" tIns="0" rIns="0" bIns="0" rtlCol="0" anchor="t" anchorCtr="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200" b="0" i="0" u="none" strike="noStrike" kern="1200" cap="none" spc="0" normalizeH="0" baseline="0" noProof="0">
                <a:ln>
                  <a:noFill/>
                </a:ln>
                <a:solidFill>
                  <a:schemeClr val="bg2">
                    <a:lumMod val="25000"/>
                  </a:schemeClr>
                </a:solidFill>
                <a:effectLst/>
                <a:uLnTx/>
                <a:uFillTx/>
                <a:latin typeface="Arial"/>
                <a:ea typeface="+mn-ea"/>
                <a:cs typeface="+mn-cs"/>
              </a:rPr>
              <a:t>Write off</a:t>
            </a:r>
          </a:p>
        </p:txBody>
      </p:sp>
      <p:grpSp>
        <p:nvGrpSpPr>
          <p:cNvPr id="30" name="CheckmarkWhite 108">
            <a:extLst>
              <a:ext uri="{FF2B5EF4-FFF2-40B4-BE49-F238E27FC236}">
                <a16:creationId xmlns:a16="http://schemas.microsoft.com/office/drawing/2014/main" id="{0E4DF6F9-2AF1-09BC-A87E-CF88BF9878A6}"/>
              </a:ext>
            </a:extLst>
          </p:cNvPr>
          <p:cNvGrpSpPr>
            <a:grpSpLocks/>
          </p:cNvGrpSpPr>
          <p:nvPr>
            <p:custDataLst>
              <p:tags r:id="rId2"/>
            </p:custDataLst>
          </p:nvPr>
        </p:nvGrpSpPr>
        <p:grpSpPr>
          <a:xfrm>
            <a:off x="9535589" y="2255361"/>
            <a:ext cx="152322" cy="152322"/>
            <a:chOff x="1016000" y="1016000"/>
            <a:chExt cx="396228" cy="396228"/>
          </a:xfrm>
        </p:grpSpPr>
        <p:sp>
          <p:nvSpPr>
            <p:cNvPr id="31" name="Oval 30">
              <a:extLst>
                <a:ext uri="{FF2B5EF4-FFF2-40B4-BE49-F238E27FC236}">
                  <a16:creationId xmlns:a16="http://schemas.microsoft.com/office/drawing/2014/main" id="{1E6D1377-F506-23DF-C113-553DB9156B2B}"/>
                </a:ext>
              </a:extLst>
            </p:cNvPr>
            <p:cNvSpPr/>
            <p:nvPr/>
          </p:nvSpPr>
          <p:spPr>
            <a:xfrm>
              <a:off x="1016000" y="1016000"/>
              <a:ext cx="396228" cy="396228"/>
            </a:xfrm>
            <a:prstGeom prst="ellipse">
              <a:avLst/>
            </a:prstGeom>
            <a:solidFill>
              <a:schemeClr val="bg1"/>
            </a:solidFill>
            <a:ln w="6350" cap="sq">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chemeClr val="bg2">
                    <a:lumMod val="25000"/>
                  </a:schemeClr>
                </a:solidFill>
                <a:effectLst/>
                <a:uLnTx/>
                <a:uFillTx/>
                <a:latin typeface="Arial"/>
                <a:ea typeface="+mn-ea"/>
                <a:cs typeface="+mn-cs"/>
              </a:endParaRPr>
            </a:p>
          </p:txBody>
        </p:sp>
        <p:pic>
          <p:nvPicPr>
            <p:cNvPr id="32" name="Graphic 31">
              <a:extLst>
                <a:ext uri="{FF2B5EF4-FFF2-40B4-BE49-F238E27FC236}">
                  <a16:creationId xmlns:a16="http://schemas.microsoft.com/office/drawing/2014/main" id="{E8C4C5ED-6888-312D-6A48-52CE0AA07DF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023614" y="1023614"/>
              <a:ext cx="381000" cy="381000"/>
            </a:xfrm>
            <a:prstGeom prst="rect">
              <a:avLst/>
            </a:prstGeom>
          </p:spPr>
        </p:pic>
      </p:grpSp>
      <p:grpSp>
        <p:nvGrpSpPr>
          <p:cNvPr id="33" name="CheckmarkWhite 108">
            <a:extLst>
              <a:ext uri="{FF2B5EF4-FFF2-40B4-BE49-F238E27FC236}">
                <a16:creationId xmlns:a16="http://schemas.microsoft.com/office/drawing/2014/main" id="{E4AEB096-04D4-1715-C529-0FFB2D551225}"/>
              </a:ext>
            </a:extLst>
          </p:cNvPr>
          <p:cNvGrpSpPr>
            <a:grpSpLocks/>
          </p:cNvGrpSpPr>
          <p:nvPr>
            <p:custDataLst>
              <p:tags r:id="rId3"/>
            </p:custDataLst>
          </p:nvPr>
        </p:nvGrpSpPr>
        <p:grpSpPr>
          <a:xfrm>
            <a:off x="9280938" y="2538253"/>
            <a:ext cx="152322" cy="152322"/>
            <a:chOff x="1016000" y="1016000"/>
            <a:chExt cx="396228" cy="396228"/>
          </a:xfrm>
        </p:grpSpPr>
        <p:sp>
          <p:nvSpPr>
            <p:cNvPr id="34" name="Oval 33">
              <a:extLst>
                <a:ext uri="{FF2B5EF4-FFF2-40B4-BE49-F238E27FC236}">
                  <a16:creationId xmlns:a16="http://schemas.microsoft.com/office/drawing/2014/main" id="{0973A12A-E3BB-07F7-33DC-A5D4977B5726}"/>
                </a:ext>
              </a:extLst>
            </p:cNvPr>
            <p:cNvSpPr/>
            <p:nvPr/>
          </p:nvSpPr>
          <p:spPr>
            <a:xfrm>
              <a:off x="1016000" y="1016000"/>
              <a:ext cx="396228" cy="396228"/>
            </a:xfrm>
            <a:prstGeom prst="ellipse">
              <a:avLst/>
            </a:prstGeom>
            <a:solidFill>
              <a:schemeClr val="bg1"/>
            </a:solidFill>
            <a:ln w="6350" cap="sq">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chemeClr val="bg2">
                    <a:lumMod val="25000"/>
                  </a:schemeClr>
                </a:solidFill>
                <a:effectLst/>
                <a:uLnTx/>
                <a:uFillTx/>
                <a:latin typeface="Arial"/>
                <a:ea typeface="+mn-ea"/>
                <a:cs typeface="+mn-cs"/>
              </a:endParaRPr>
            </a:p>
          </p:txBody>
        </p:sp>
        <p:pic>
          <p:nvPicPr>
            <p:cNvPr id="35" name="Graphic 34">
              <a:extLst>
                <a:ext uri="{FF2B5EF4-FFF2-40B4-BE49-F238E27FC236}">
                  <a16:creationId xmlns:a16="http://schemas.microsoft.com/office/drawing/2014/main" id="{964343D5-5ED3-149E-EB1A-0A777F8D03B7}"/>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023614" y="1023614"/>
              <a:ext cx="381000" cy="381000"/>
            </a:xfrm>
            <a:prstGeom prst="rect">
              <a:avLst/>
            </a:prstGeom>
          </p:spPr>
        </p:pic>
      </p:grpSp>
      <p:grpSp>
        <p:nvGrpSpPr>
          <p:cNvPr id="36" name="Group 35">
            <a:extLst>
              <a:ext uri="{FF2B5EF4-FFF2-40B4-BE49-F238E27FC236}">
                <a16:creationId xmlns:a16="http://schemas.microsoft.com/office/drawing/2014/main" id="{B7E1A485-D1A9-712E-3BFC-497BF8CDE383}"/>
              </a:ext>
            </a:extLst>
          </p:cNvPr>
          <p:cNvGrpSpPr/>
          <p:nvPr/>
        </p:nvGrpSpPr>
        <p:grpSpPr>
          <a:xfrm>
            <a:off x="1219078" y="1606188"/>
            <a:ext cx="1019810" cy="1019810"/>
            <a:chOff x="7041768" y="1501329"/>
            <a:chExt cx="1019810" cy="1019810"/>
          </a:xfrm>
        </p:grpSpPr>
        <p:sp>
          <p:nvSpPr>
            <p:cNvPr id="37" name="Oval 36">
              <a:extLst>
                <a:ext uri="{FF2B5EF4-FFF2-40B4-BE49-F238E27FC236}">
                  <a16:creationId xmlns:a16="http://schemas.microsoft.com/office/drawing/2014/main" id="{1097DF85-12E0-1927-4954-EDF98EB4094D}"/>
                </a:ext>
              </a:extLst>
            </p:cNvPr>
            <p:cNvSpPr>
              <a:spLocks noChangeAspect="1"/>
            </p:cNvSpPr>
            <p:nvPr/>
          </p:nvSpPr>
          <p:spPr>
            <a:xfrm>
              <a:off x="7041768" y="1501329"/>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chemeClr val="bg2">
                    <a:lumMod val="25000"/>
                  </a:schemeClr>
                </a:solidFill>
                <a:effectLst/>
                <a:uLnTx/>
                <a:uFillTx/>
                <a:latin typeface="Arial"/>
                <a:ea typeface="+mn-ea"/>
                <a:cs typeface="+mn-cs"/>
              </a:endParaRPr>
            </a:p>
          </p:txBody>
        </p:sp>
        <p:pic>
          <p:nvPicPr>
            <p:cNvPr id="38" name="Graphic 37">
              <a:extLst>
                <a:ext uri="{FF2B5EF4-FFF2-40B4-BE49-F238E27FC236}">
                  <a16:creationId xmlns:a16="http://schemas.microsoft.com/office/drawing/2014/main" id="{3A1018D9-89E8-99C5-E16D-8F54F584E0A6}"/>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246873" y="1706434"/>
              <a:ext cx="609600" cy="609600"/>
            </a:xfrm>
            <a:prstGeom prst="rect">
              <a:avLst/>
            </a:prstGeom>
          </p:spPr>
        </p:pic>
      </p:grpSp>
      <p:grpSp>
        <p:nvGrpSpPr>
          <p:cNvPr id="39" name="Group 38">
            <a:extLst>
              <a:ext uri="{FF2B5EF4-FFF2-40B4-BE49-F238E27FC236}">
                <a16:creationId xmlns:a16="http://schemas.microsoft.com/office/drawing/2014/main" id="{CF42D6BC-D408-3A39-4ED6-C351279821EE}"/>
              </a:ext>
            </a:extLst>
          </p:cNvPr>
          <p:cNvGrpSpPr/>
          <p:nvPr/>
        </p:nvGrpSpPr>
        <p:grpSpPr>
          <a:xfrm>
            <a:off x="4130423" y="1606188"/>
            <a:ext cx="1019810" cy="1019810"/>
            <a:chOff x="4130423" y="1501329"/>
            <a:chExt cx="1019810" cy="1019810"/>
          </a:xfrm>
        </p:grpSpPr>
        <p:sp>
          <p:nvSpPr>
            <p:cNvPr id="40" name="Oval 39">
              <a:extLst>
                <a:ext uri="{FF2B5EF4-FFF2-40B4-BE49-F238E27FC236}">
                  <a16:creationId xmlns:a16="http://schemas.microsoft.com/office/drawing/2014/main" id="{837EFFAF-CC40-670E-CC92-7FBECE41B4EA}"/>
                </a:ext>
              </a:extLst>
            </p:cNvPr>
            <p:cNvSpPr>
              <a:spLocks noChangeAspect="1"/>
            </p:cNvSpPr>
            <p:nvPr/>
          </p:nvSpPr>
          <p:spPr>
            <a:xfrm>
              <a:off x="4130423" y="1501329"/>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chemeClr val="bg2">
                    <a:lumMod val="25000"/>
                  </a:schemeClr>
                </a:solidFill>
                <a:effectLst/>
                <a:uLnTx/>
                <a:uFillTx/>
                <a:latin typeface="Arial"/>
                <a:ea typeface="+mn-ea"/>
                <a:cs typeface="+mn-cs"/>
              </a:endParaRPr>
            </a:p>
          </p:txBody>
        </p:sp>
        <p:pic>
          <p:nvPicPr>
            <p:cNvPr id="41" name="Graphic 40">
              <a:extLst>
                <a:ext uri="{FF2B5EF4-FFF2-40B4-BE49-F238E27FC236}">
                  <a16:creationId xmlns:a16="http://schemas.microsoft.com/office/drawing/2014/main" id="{9FE92AA0-2F2F-8424-89AB-A1CC91385464}"/>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4335528" y="1706434"/>
              <a:ext cx="609600" cy="609600"/>
            </a:xfrm>
            <a:prstGeom prst="rect">
              <a:avLst/>
            </a:prstGeom>
          </p:spPr>
        </p:pic>
      </p:grpSp>
      <p:grpSp>
        <p:nvGrpSpPr>
          <p:cNvPr id="42" name="Group 41">
            <a:extLst>
              <a:ext uri="{FF2B5EF4-FFF2-40B4-BE49-F238E27FC236}">
                <a16:creationId xmlns:a16="http://schemas.microsoft.com/office/drawing/2014/main" id="{510DB801-E361-34AF-2956-1E8C3C1BB4D2}"/>
              </a:ext>
            </a:extLst>
          </p:cNvPr>
          <p:cNvGrpSpPr/>
          <p:nvPr/>
        </p:nvGrpSpPr>
        <p:grpSpPr>
          <a:xfrm>
            <a:off x="7041768" y="1606188"/>
            <a:ext cx="1019810" cy="1019810"/>
            <a:chOff x="1219078" y="1501329"/>
            <a:chExt cx="1019810" cy="1019810"/>
          </a:xfrm>
        </p:grpSpPr>
        <p:sp>
          <p:nvSpPr>
            <p:cNvPr id="43" name="Oval 42">
              <a:extLst>
                <a:ext uri="{FF2B5EF4-FFF2-40B4-BE49-F238E27FC236}">
                  <a16:creationId xmlns:a16="http://schemas.microsoft.com/office/drawing/2014/main" id="{A6342C43-4C3E-93D1-42BD-219287531846}"/>
                </a:ext>
              </a:extLst>
            </p:cNvPr>
            <p:cNvSpPr>
              <a:spLocks noChangeAspect="1"/>
            </p:cNvSpPr>
            <p:nvPr/>
          </p:nvSpPr>
          <p:spPr>
            <a:xfrm>
              <a:off x="1219078" y="1501329"/>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chemeClr val="bg2">
                    <a:lumMod val="25000"/>
                  </a:schemeClr>
                </a:solidFill>
                <a:effectLst/>
                <a:uLnTx/>
                <a:uFillTx/>
                <a:latin typeface="Arial"/>
                <a:ea typeface="+mn-ea"/>
                <a:cs typeface="+mn-cs"/>
              </a:endParaRPr>
            </a:p>
          </p:txBody>
        </p:sp>
        <p:pic>
          <p:nvPicPr>
            <p:cNvPr id="44" name="Graphic 43">
              <a:extLst>
                <a:ext uri="{FF2B5EF4-FFF2-40B4-BE49-F238E27FC236}">
                  <a16:creationId xmlns:a16="http://schemas.microsoft.com/office/drawing/2014/main" id="{005B20CB-E0A1-B3B6-EBFF-3156ECE62AD5}"/>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424183" y="1706434"/>
              <a:ext cx="609600" cy="609600"/>
            </a:xfrm>
            <a:prstGeom prst="rect">
              <a:avLst/>
            </a:prstGeom>
          </p:spPr>
        </p:pic>
      </p:grpSp>
      <p:cxnSp>
        <p:nvCxnSpPr>
          <p:cNvPr id="45" name="GreyLineSeparatorStrong 1030">
            <a:extLst>
              <a:ext uri="{FF2B5EF4-FFF2-40B4-BE49-F238E27FC236}">
                <a16:creationId xmlns:a16="http://schemas.microsoft.com/office/drawing/2014/main" id="{4C404333-6CB8-A2BF-F0A3-7C823A8958C8}"/>
              </a:ext>
            </a:extLst>
          </p:cNvPr>
          <p:cNvCxnSpPr>
            <a:cxnSpLocks/>
          </p:cNvCxnSpPr>
          <p:nvPr>
            <p:custDataLst>
              <p:tags r:id="rId4"/>
            </p:custDataLst>
          </p:nvPr>
        </p:nvCxnSpPr>
        <p:spPr>
          <a:xfrm>
            <a:off x="554736" y="4241203"/>
            <a:ext cx="11082528" cy="0"/>
          </a:xfrm>
          <a:prstGeom prst="straightConnector1">
            <a:avLst/>
          </a:prstGeom>
          <a:ln w="6350" cap="flat">
            <a:solidFill>
              <a:srgbClr val="B3B3B3"/>
            </a:solidFill>
            <a:miter lim="800000"/>
            <a:tailEnd type="none"/>
          </a:ln>
        </p:spPr>
        <p:style>
          <a:lnRef idx="1">
            <a:schemeClr val="accent1"/>
          </a:lnRef>
          <a:fillRef idx="0">
            <a:schemeClr val="accent1"/>
          </a:fillRef>
          <a:effectRef idx="0">
            <a:schemeClr val="accent1"/>
          </a:effectRef>
          <a:fontRef idx="minor">
            <a:schemeClr val="tx1"/>
          </a:fontRef>
        </p:style>
      </p:cxnSp>
      <p:cxnSp>
        <p:nvCxnSpPr>
          <p:cNvPr id="46" name="GreyLineSeparatorStrong 1030">
            <a:extLst>
              <a:ext uri="{FF2B5EF4-FFF2-40B4-BE49-F238E27FC236}">
                <a16:creationId xmlns:a16="http://schemas.microsoft.com/office/drawing/2014/main" id="{9C349155-BA2A-FE55-0129-1ACED55B2C1C}"/>
              </a:ext>
            </a:extLst>
          </p:cNvPr>
          <p:cNvCxnSpPr>
            <a:cxnSpLocks/>
          </p:cNvCxnSpPr>
          <p:nvPr>
            <p:custDataLst>
              <p:tags r:id="rId5"/>
            </p:custDataLst>
          </p:nvPr>
        </p:nvCxnSpPr>
        <p:spPr>
          <a:xfrm>
            <a:off x="554736" y="3458412"/>
            <a:ext cx="2348494" cy="0"/>
          </a:xfrm>
          <a:prstGeom prst="straightConnector1">
            <a:avLst/>
          </a:prstGeom>
          <a:ln w="28575" cap="flat">
            <a:solidFill>
              <a:schemeClr val="accent2"/>
            </a:solidFill>
            <a:miter lim="800000"/>
            <a:tailEnd type="none"/>
          </a:ln>
        </p:spPr>
        <p:style>
          <a:lnRef idx="1">
            <a:schemeClr val="accent1"/>
          </a:lnRef>
          <a:fillRef idx="0">
            <a:schemeClr val="accent1"/>
          </a:fillRef>
          <a:effectRef idx="0">
            <a:schemeClr val="accent1"/>
          </a:effectRef>
          <a:fontRef idx="minor">
            <a:schemeClr val="tx1"/>
          </a:fontRef>
        </p:style>
      </p:cxnSp>
      <p:cxnSp>
        <p:nvCxnSpPr>
          <p:cNvPr id="47" name="GreyLineSeparatorStrong 1030">
            <a:extLst>
              <a:ext uri="{FF2B5EF4-FFF2-40B4-BE49-F238E27FC236}">
                <a16:creationId xmlns:a16="http://schemas.microsoft.com/office/drawing/2014/main" id="{6DD596D1-E012-AD94-A15D-AA28B9E120B9}"/>
              </a:ext>
            </a:extLst>
          </p:cNvPr>
          <p:cNvCxnSpPr>
            <a:cxnSpLocks/>
          </p:cNvCxnSpPr>
          <p:nvPr>
            <p:custDataLst>
              <p:tags r:id="rId6"/>
            </p:custDataLst>
          </p:nvPr>
        </p:nvCxnSpPr>
        <p:spPr>
          <a:xfrm>
            <a:off x="3466081" y="3458412"/>
            <a:ext cx="2348494" cy="0"/>
          </a:xfrm>
          <a:prstGeom prst="straightConnector1">
            <a:avLst/>
          </a:prstGeom>
          <a:ln w="28575" cap="flat">
            <a:solidFill>
              <a:schemeClr val="accent2"/>
            </a:solidFill>
            <a:miter lim="800000"/>
            <a:tailEnd type="none"/>
          </a:ln>
        </p:spPr>
        <p:style>
          <a:lnRef idx="1">
            <a:schemeClr val="accent1"/>
          </a:lnRef>
          <a:fillRef idx="0">
            <a:schemeClr val="accent1"/>
          </a:fillRef>
          <a:effectRef idx="0">
            <a:schemeClr val="accent1"/>
          </a:effectRef>
          <a:fontRef idx="minor">
            <a:schemeClr val="tx1"/>
          </a:fontRef>
        </p:style>
      </p:cxnSp>
      <p:cxnSp>
        <p:nvCxnSpPr>
          <p:cNvPr id="48" name="GreyLineSeparatorStrong 1030">
            <a:extLst>
              <a:ext uri="{FF2B5EF4-FFF2-40B4-BE49-F238E27FC236}">
                <a16:creationId xmlns:a16="http://schemas.microsoft.com/office/drawing/2014/main" id="{ADED4F03-559D-EAF9-16C2-EC855DE1F079}"/>
              </a:ext>
            </a:extLst>
          </p:cNvPr>
          <p:cNvCxnSpPr>
            <a:cxnSpLocks/>
          </p:cNvCxnSpPr>
          <p:nvPr>
            <p:custDataLst>
              <p:tags r:id="rId7"/>
            </p:custDataLst>
          </p:nvPr>
        </p:nvCxnSpPr>
        <p:spPr>
          <a:xfrm>
            <a:off x="6377426" y="3458412"/>
            <a:ext cx="2348494" cy="0"/>
          </a:xfrm>
          <a:prstGeom prst="straightConnector1">
            <a:avLst/>
          </a:prstGeom>
          <a:ln w="28575" cap="flat">
            <a:solidFill>
              <a:schemeClr val="accent2"/>
            </a:solidFill>
            <a:miter lim="800000"/>
            <a:tailEnd type="none"/>
          </a:ln>
        </p:spPr>
        <p:style>
          <a:lnRef idx="1">
            <a:schemeClr val="accent1"/>
          </a:lnRef>
          <a:fillRef idx="0">
            <a:schemeClr val="accent1"/>
          </a:fillRef>
          <a:effectRef idx="0">
            <a:schemeClr val="accent1"/>
          </a:effectRef>
          <a:fontRef idx="minor">
            <a:schemeClr val="tx1"/>
          </a:fontRef>
        </p:style>
      </p:cxnSp>
      <p:cxnSp>
        <p:nvCxnSpPr>
          <p:cNvPr id="49" name="GreyLineSeparatorStrong 1030">
            <a:extLst>
              <a:ext uri="{FF2B5EF4-FFF2-40B4-BE49-F238E27FC236}">
                <a16:creationId xmlns:a16="http://schemas.microsoft.com/office/drawing/2014/main" id="{B1744664-89D9-AD0B-0D8C-EE08A8215134}"/>
              </a:ext>
            </a:extLst>
          </p:cNvPr>
          <p:cNvCxnSpPr>
            <a:cxnSpLocks/>
          </p:cNvCxnSpPr>
          <p:nvPr>
            <p:custDataLst>
              <p:tags r:id="rId8"/>
            </p:custDataLst>
          </p:nvPr>
        </p:nvCxnSpPr>
        <p:spPr>
          <a:xfrm>
            <a:off x="9288770" y="3458412"/>
            <a:ext cx="2348494" cy="0"/>
          </a:xfrm>
          <a:prstGeom prst="straightConnector1">
            <a:avLst/>
          </a:prstGeom>
          <a:ln w="28575" cap="flat">
            <a:solidFill>
              <a:schemeClr val="accent2"/>
            </a:solidFill>
            <a:miter lim="800000"/>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4334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C76360D-4AA2-26B6-1117-3C9BF54972A6}"/>
              </a:ext>
            </a:extLst>
          </p:cNvPr>
          <p:cNvSpPr txBox="1">
            <a:spLocks/>
          </p:cNvSpPr>
          <p:nvPr/>
        </p:nvSpPr>
        <p:spPr>
          <a:xfrm>
            <a:off x="0" y="-30359"/>
            <a:ext cx="10934548" cy="646331"/>
          </a:xfrm>
          <a:prstGeom prst="rect">
            <a:avLst/>
          </a:prstGeom>
        </p:spPr>
        <p:txBody>
          <a:bodyPr vert="horz">
            <a:spAutoFit/>
          </a:bodyPr>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400" b="1" dirty="0">
                <a:solidFill>
                  <a:schemeClr val="accent1"/>
                </a:solidFill>
                <a:latin typeface="Arial" panose="020B0604020202020204"/>
                <a:cs typeface="Arial"/>
              </a:rPr>
              <a:t>Contactless Collections:</a:t>
            </a:r>
            <a:br>
              <a:rPr kumimoji="0" lang="en-US" sz="2400" b="1" i="1" u="none" strike="noStrike" kern="1200" cap="none" spc="0" normalizeH="0" baseline="0" noProof="0" dirty="0">
                <a:ln>
                  <a:noFill/>
                </a:ln>
                <a:solidFill>
                  <a:srgbClr val="F15A22"/>
                </a:solidFill>
                <a:effectLst/>
                <a:uLnTx/>
                <a:uFillTx/>
                <a:latin typeface="Arial"/>
                <a:ea typeface="+mj-ea"/>
                <a:cs typeface="+mj-cs"/>
                <a:sym typeface="+mj-lt"/>
                <a:hlinkClick r:id="rId5" action="ppaction://hlinksldjump">
                  <a:extLst>
                    <a:ext uri="{A12FA001-AC4F-418D-AE19-62706E023703}">
                      <ahyp:hlinkClr xmlns:ahyp="http://schemas.microsoft.com/office/drawing/2018/hyperlinkcolor" val="tx"/>
                    </a:ext>
                  </a:extLst>
                </a:hlinkClick>
              </a:rPr>
            </a:br>
            <a:r>
              <a:rPr kumimoji="0" lang="en-US" sz="1600" b="0" i="1" u="none" strike="noStrike" kern="1200" cap="none" spc="0" normalizeH="0" baseline="0" noProof="0" dirty="0">
                <a:ln>
                  <a:noFill/>
                </a:ln>
                <a:solidFill>
                  <a:srgbClr val="97154D"/>
                </a:solidFill>
                <a:effectLst/>
                <a:uLnTx/>
                <a:uFillTx/>
                <a:latin typeface="Arial"/>
                <a:ea typeface="+mj-ea"/>
                <a:cs typeface="+mj-cs"/>
                <a:sym typeface="+mj-lt"/>
              </a:rPr>
              <a:t>Revamped Channel orchestration and risk grading to enhance allocation strategy</a:t>
            </a:r>
            <a:endParaRPr kumimoji="0" lang="en-US" sz="2400" b="0" i="1" u="none" strike="noStrike" kern="1200" cap="none" spc="0" normalizeH="0" baseline="0" noProof="0" dirty="0">
              <a:ln>
                <a:noFill/>
              </a:ln>
              <a:solidFill>
                <a:srgbClr val="97154D"/>
              </a:solidFill>
              <a:effectLst/>
              <a:uLnTx/>
              <a:uFillTx/>
              <a:latin typeface="Arial"/>
              <a:ea typeface="+mj-ea"/>
              <a:cs typeface="+mj-cs"/>
              <a:sym typeface="+mj-lt"/>
            </a:endParaRPr>
          </a:p>
        </p:txBody>
      </p:sp>
      <p:grpSp>
        <p:nvGrpSpPr>
          <p:cNvPr id="4" name="Group 3">
            <a:extLst>
              <a:ext uri="{FF2B5EF4-FFF2-40B4-BE49-F238E27FC236}">
                <a16:creationId xmlns:a16="http://schemas.microsoft.com/office/drawing/2014/main" id="{6781B83C-10DF-79FA-4E74-070CED15DFFE}"/>
              </a:ext>
            </a:extLst>
          </p:cNvPr>
          <p:cNvGrpSpPr/>
          <p:nvPr/>
        </p:nvGrpSpPr>
        <p:grpSpPr>
          <a:xfrm>
            <a:off x="280802" y="1028399"/>
            <a:ext cx="10312847" cy="5527676"/>
            <a:chOff x="436923" y="1391792"/>
            <a:chExt cx="10934549" cy="4974656"/>
          </a:xfrm>
        </p:grpSpPr>
        <p:sp>
          <p:nvSpPr>
            <p:cNvPr id="5" name="Rectangle: Rounded Corners 4">
              <a:extLst>
                <a:ext uri="{FF2B5EF4-FFF2-40B4-BE49-F238E27FC236}">
                  <a16:creationId xmlns:a16="http://schemas.microsoft.com/office/drawing/2014/main" id="{04946BEE-88C8-5CF3-06BD-E2C0D81CE19E}"/>
                </a:ext>
              </a:extLst>
            </p:cNvPr>
            <p:cNvSpPr/>
            <p:nvPr/>
          </p:nvSpPr>
          <p:spPr>
            <a:xfrm>
              <a:off x="700625" y="1391792"/>
              <a:ext cx="1308281" cy="832850"/>
            </a:xfrm>
            <a:prstGeom prst="roundRect">
              <a:avLst>
                <a:gd name="adj" fmla="val 10979"/>
              </a:avLst>
            </a:prstGeom>
            <a:solidFill>
              <a:srgbClr val="82063C"/>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97154D"/>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rial"/>
                  <a:ea typeface="+mn-ea"/>
                  <a:cs typeface="+mn-cs"/>
                </a:rPr>
                <a:t>Segment  </a:t>
              </a:r>
            </a:p>
          </p:txBody>
        </p:sp>
        <p:sp>
          <p:nvSpPr>
            <p:cNvPr id="6" name="Rectangle 5">
              <a:extLst>
                <a:ext uri="{FF2B5EF4-FFF2-40B4-BE49-F238E27FC236}">
                  <a16:creationId xmlns:a16="http://schemas.microsoft.com/office/drawing/2014/main" id="{858F2EE3-8F46-AF8B-40CC-4C16400A872F}"/>
                </a:ext>
              </a:extLst>
            </p:cNvPr>
            <p:cNvSpPr/>
            <p:nvPr/>
          </p:nvSpPr>
          <p:spPr>
            <a:xfrm>
              <a:off x="9888710" y="1430653"/>
              <a:ext cx="1482761" cy="762352"/>
            </a:xfrm>
            <a:prstGeom prst="rect">
              <a:avLst/>
            </a:prstGeom>
            <a:noFill/>
            <a:ln w="9525" cap="rnd" cmpd="sng" algn="ctr">
              <a:solidFill>
                <a:schemeClr val="tx2"/>
              </a:solidFill>
              <a:prstDash val="solid"/>
              <a:round/>
              <a:headEnd type="none" w="med" len="med"/>
              <a:tailEnd type="none" w="med" len="med"/>
            </a:ln>
            <a:effectLst/>
            <a:extLst>
              <a:ext uri="{909E8E84-426E-40DD-AFC4-6F175D3DCCD1}">
                <a14:hiddenFill xmlns:a14="http://schemas.microsoft.com/office/drawing/2010/main">
                  <a:solidFill>
                    <a:schemeClr val="bg1">
                      <a:lumMod val="85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rial"/>
                  <a:ea typeface="+mn-ea"/>
                  <a:cs typeface="+mn-cs"/>
                </a:rPr>
                <a:t>Overdue </a:t>
              </a:r>
              <a:br>
                <a:rPr kumimoji="0" lang="en-US" sz="1600" b="0" i="0" u="none" strike="noStrike" kern="1200" cap="none" spc="0" normalizeH="0" baseline="0" noProof="0" dirty="0">
                  <a:ln>
                    <a:noFill/>
                  </a:ln>
                  <a:solidFill>
                    <a:srgbClr val="000000"/>
                  </a:solidFill>
                  <a:effectLst/>
                  <a:uLnTx/>
                  <a:uFillTx/>
                  <a:latin typeface="Arial"/>
                  <a:ea typeface="+mn-ea"/>
                  <a:cs typeface="+mn-cs"/>
                </a:rPr>
              </a:br>
              <a:r>
                <a:rPr kumimoji="0" lang="en-US" sz="1600" b="0" i="0" u="none" strike="noStrike" kern="1200" cap="none" spc="0" normalizeH="0" baseline="0" noProof="0" dirty="0">
                  <a:ln>
                    <a:noFill/>
                  </a:ln>
                  <a:solidFill>
                    <a:srgbClr val="000000"/>
                  </a:solidFill>
                  <a:effectLst/>
                  <a:uLnTx/>
                  <a:uFillTx/>
                  <a:latin typeface="Arial"/>
                  <a:ea typeface="+mn-ea"/>
                  <a:cs typeface="+mn-cs"/>
                </a:rPr>
                <a:t>Book</a:t>
              </a:r>
            </a:p>
          </p:txBody>
        </p:sp>
        <p:grpSp>
          <p:nvGrpSpPr>
            <p:cNvPr id="7" name="Group 6">
              <a:extLst>
                <a:ext uri="{FF2B5EF4-FFF2-40B4-BE49-F238E27FC236}">
                  <a16:creationId xmlns:a16="http://schemas.microsoft.com/office/drawing/2014/main" id="{508C2C1D-2AF6-EC36-664D-9A44C6C43A81}"/>
                </a:ext>
              </a:extLst>
            </p:cNvPr>
            <p:cNvGrpSpPr/>
            <p:nvPr/>
          </p:nvGrpSpPr>
          <p:grpSpPr>
            <a:xfrm>
              <a:off x="436923" y="1579618"/>
              <a:ext cx="457200" cy="457200"/>
              <a:chOff x="629399" y="1805653"/>
              <a:chExt cx="457200" cy="457200"/>
            </a:xfrm>
          </p:grpSpPr>
          <p:sp>
            <p:nvSpPr>
              <p:cNvPr id="116" name="Oval 115">
                <a:extLst>
                  <a:ext uri="{FF2B5EF4-FFF2-40B4-BE49-F238E27FC236}">
                    <a16:creationId xmlns:a16="http://schemas.microsoft.com/office/drawing/2014/main" id="{A10B101A-7C65-5996-62D3-386524458527}"/>
                  </a:ext>
                </a:extLst>
              </p:cNvPr>
              <p:cNvSpPr/>
              <p:nvPr>
                <p:custDataLst>
                  <p:tags r:id="rId2"/>
                </p:custDataLst>
              </p:nvPr>
            </p:nvSpPr>
            <p:spPr>
              <a:xfrm>
                <a:off x="629399" y="1805653"/>
                <a:ext cx="457200" cy="457200"/>
              </a:xfrm>
              <a:prstGeom prst="ellipse">
                <a:avLst/>
              </a:prstGeom>
              <a:solidFill>
                <a:srgbClr val="FFFFFF"/>
              </a:solidFill>
              <a:ln w="19050" cap="flat" cmpd="sng" algn="ctr">
                <a:gradFill flip="none" rotWithShape="1">
                  <a:gsLst>
                    <a:gs pos="0">
                      <a:srgbClr val="4B0A26"/>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mn-ea"/>
                  <a:cs typeface="+mn-cs"/>
                </a:endParaRPr>
              </a:p>
            </p:txBody>
          </p:sp>
          <p:grpSp>
            <p:nvGrpSpPr>
              <p:cNvPr id="117" name="bcgIcons_Develop and grow our priority segments ">
                <a:extLst>
                  <a:ext uri="{FF2B5EF4-FFF2-40B4-BE49-F238E27FC236}">
                    <a16:creationId xmlns:a16="http://schemas.microsoft.com/office/drawing/2014/main" id="{DAFB3C74-E518-0122-9DBF-AE7DD6B2AD8B}"/>
                  </a:ext>
                </a:extLst>
              </p:cNvPr>
              <p:cNvGrpSpPr>
                <a:grpSpLocks noChangeAspect="1"/>
              </p:cNvGrpSpPr>
              <p:nvPr/>
            </p:nvGrpSpPr>
            <p:grpSpPr>
              <a:xfrm>
                <a:off x="697979" y="1874078"/>
                <a:ext cx="320040" cy="320349"/>
                <a:chOff x="5268913" y="2609850"/>
                <a:chExt cx="1644650" cy="1646238"/>
              </a:xfrm>
            </p:grpSpPr>
            <p:sp>
              <p:nvSpPr>
                <p:cNvPr id="118" name="AutoShape 36">
                  <a:extLst>
                    <a:ext uri="{FF2B5EF4-FFF2-40B4-BE49-F238E27FC236}">
                      <a16:creationId xmlns:a16="http://schemas.microsoft.com/office/drawing/2014/main" id="{A10D1056-4E48-CD39-853C-1EB541E2716E}"/>
                    </a:ext>
                  </a:extLst>
                </p:cNvPr>
                <p:cNvSpPr>
                  <a:spLocks noChangeAspect="1" noChangeArrowheads="1" noTextEdit="1"/>
                </p:cNvSpPr>
                <p:nvPr/>
              </p:nvSpPr>
              <p:spPr bwMode="auto">
                <a:xfrm>
                  <a:off x="5268913" y="2609850"/>
                  <a:ext cx="1644650"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119" name="Group 118">
                  <a:extLst>
                    <a:ext uri="{FF2B5EF4-FFF2-40B4-BE49-F238E27FC236}">
                      <a16:creationId xmlns:a16="http://schemas.microsoft.com/office/drawing/2014/main" id="{E671A5DE-5120-196B-57C0-53B91AEECE61}"/>
                    </a:ext>
                  </a:extLst>
                </p:cNvPr>
                <p:cNvGrpSpPr/>
                <p:nvPr/>
              </p:nvGrpSpPr>
              <p:grpSpPr>
                <a:xfrm>
                  <a:off x="5438776" y="2779713"/>
                  <a:ext cx="1304925" cy="1304925"/>
                  <a:chOff x="5438776" y="2779713"/>
                  <a:chExt cx="1304925" cy="1304925"/>
                </a:xfrm>
              </p:grpSpPr>
              <p:sp>
                <p:nvSpPr>
                  <p:cNvPr id="120" name="Freeform 15">
                    <a:extLst>
                      <a:ext uri="{FF2B5EF4-FFF2-40B4-BE49-F238E27FC236}">
                        <a16:creationId xmlns:a16="http://schemas.microsoft.com/office/drawing/2014/main" id="{9BF2295E-78E9-1345-4453-A3E6A25B7A4A}"/>
                      </a:ext>
                    </a:extLst>
                  </p:cNvPr>
                  <p:cNvSpPr>
                    <a:spLocks/>
                  </p:cNvSpPr>
                  <p:nvPr/>
                </p:nvSpPr>
                <p:spPr bwMode="auto">
                  <a:xfrm>
                    <a:off x="5627688" y="2968625"/>
                    <a:ext cx="927100" cy="928688"/>
                  </a:xfrm>
                  <a:custGeom>
                    <a:avLst/>
                    <a:gdLst>
                      <a:gd name="connsiteX0" fmla="*/ 31750 w 927100"/>
                      <a:gd name="connsiteY0" fmla="*/ 30163 h 928688"/>
                      <a:gd name="connsiteX1" fmla="*/ 31750 w 927100"/>
                      <a:gd name="connsiteY1" fmla="*/ 896938 h 928688"/>
                      <a:gd name="connsiteX2" fmla="*/ 896938 w 927100"/>
                      <a:gd name="connsiteY2" fmla="*/ 896938 h 928688"/>
                      <a:gd name="connsiteX3" fmla="*/ 896938 w 927100"/>
                      <a:gd name="connsiteY3" fmla="*/ 30163 h 928688"/>
                      <a:gd name="connsiteX4" fmla="*/ 15690 w 927100"/>
                      <a:gd name="connsiteY4" fmla="*/ 0 h 928688"/>
                      <a:gd name="connsiteX5" fmla="*/ 911411 w 927100"/>
                      <a:gd name="connsiteY5" fmla="*/ 0 h 928688"/>
                      <a:gd name="connsiteX6" fmla="*/ 927100 w 927100"/>
                      <a:gd name="connsiteY6" fmla="*/ 15716 h 928688"/>
                      <a:gd name="connsiteX7" fmla="*/ 927100 w 927100"/>
                      <a:gd name="connsiteY7" fmla="*/ 912972 h 928688"/>
                      <a:gd name="connsiteX8" fmla="*/ 911411 w 927100"/>
                      <a:gd name="connsiteY8" fmla="*/ 928688 h 928688"/>
                      <a:gd name="connsiteX9" fmla="*/ 15690 w 927100"/>
                      <a:gd name="connsiteY9" fmla="*/ 928688 h 928688"/>
                      <a:gd name="connsiteX10" fmla="*/ 0 w 927100"/>
                      <a:gd name="connsiteY10" fmla="*/ 912972 h 928688"/>
                      <a:gd name="connsiteX11" fmla="*/ 0 w 927100"/>
                      <a:gd name="connsiteY11" fmla="*/ 15716 h 928688"/>
                      <a:gd name="connsiteX12" fmla="*/ 15690 w 927100"/>
                      <a:gd name="connsiteY12" fmla="*/ 0 h 928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27100" h="928688">
                        <a:moveTo>
                          <a:pt x="31750" y="30163"/>
                        </a:moveTo>
                        <a:lnTo>
                          <a:pt x="31750" y="896938"/>
                        </a:lnTo>
                        <a:lnTo>
                          <a:pt x="896938" y="896938"/>
                        </a:lnTo>
                        <a:lnTo>
                          <a:pt x="896938" y="30163"/>
                        </a:lnTo>
                        <a:close/>
                        <a:moveTo>
                          <a:pt x="15690" y="0"/>
                        </a:moveTo>
                        <a:cubicBezTo>
                          <a:pt x="15690" y="0"/>
                          <a:pt x="15690" y="0"/>
                          <a:pt x="911411" y="0"/>
                        </a:cubicBezTo>
                        <a:cubicBezTo>
                          <a:pt x="919969" y="0"/>
                          <a:pt x="927100" y="7144"/>
                          <a:pt x="927100" y="15716"/>
                        </a:cubicBezTo>
                        <a:cubicBezTo>
                          <a:pt x="927100" y="15716"/>
                          <a:pt x="927100" y="15716"/>
                          <a:pt x="927100" y="912972"/>
                        </a:cubicBezTo>
                        <a:cubicBezTo>
                          <a:pt x="927100" y="921544"/>
                          <a:pt x="919969" y="928688"/>
                          <a:pt x="911411" y="928688"/>
                        </a:cubicBezTo>
                        <a:cubicBezTo>
                          <a:pt x="911411" y="928688"/>
                          <a:pt x="911411" y="928688"/>
                          <a:pt x="15690" y="928688"/>
                        </a:cubicBezTo>
                        <a:cubicBezTo>
                          <a:pt x="7132" y="928688"/>
                          <a:pt x="0" y="921544"/>
                          <a:pt x="0" y="912972"/>
                        </a:cubicBezTo>
                        <a:cubicBezTo>
                          <a:pt x="0" y="912972"/>
                          <a:pt x="0" y="912972"/>
                          <a:pt x="0" y="15716"/>
                        </a:cubicBezTo>
                        <a:cubicBezTo>
                          <a:pt x="0" y="7144"/>
                          <a:pt x="7132" y="0"/>
                          <a:pt x="15690"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21" name="Freeform 16">
                    <a:extLst>
                      <a:ext uri="{FF2B5EF4-FFF2-40B4-BE49-F238E27FC236}">
                        <a16:creationId xmlns:a16="http://schemas.microsoft.com/office/drawing/2014/main" id="{39951C3C-9F6B-CDE3-99CE-1D96C4083172}"/>
                      </a:ext>
                    </a:extLst>
                  </p:cNvPr>
                  <p:cNvSpPr>
                    <a:spLocks/>
                  </p:cNvSpPr>
                  <p:nvPr/>
                </p:nvSpPr>
                <p:spPr bwMode="auto">
                  <a:xfrm>
                    <a:off x="5438776" y="2779713"/>
                    <a:ext cx="1304925" cy="1304925"/>
                  </a:xfrm>
                  <a:custGeom>
                    <a:avLst/>
                    <a:gdLst>
                      <a:gd name="connsiteX0" fmla="*/ 161309 w 1304925"/>
                      <a:gd name="connsiteY0" fmla="*/ 1122362 h 1304925"/>
                      <a:gd name="connsiteX1" fmla="*/ 184150 w 1304925"/>
                      <a:gd name="connsiteY1" fmla="*/ 1144383 h 1304925"/>
                      <a:gd name="connsiteX2" fmla="*/ 53532 w 1304925"/>
                      <a:gd name="connsiteY2" fmla="*/ 1273669 h 1304925"/>
                      <a:gd name="connsiteX3" fmla="*/ 127763 w 1304925"/>
                      <a:gd name="connsiteY3" fmla="*/ 1273669 h 1304925"/>
                      <a:gd name="connsiteX4" fmla="*/ 143465 w 1304925"/>
                      <a:gd name="connsiteY4" fmla="*/ 1289297 h 1304925"/>
                      <a:gd name="connsiteX5" fmla="*/ 127763 w 1304925"/>
                      <a:gd name="connsiteY5" fmla="*/ 1304925 h 1304925"/>
                      <a:gd name="connsiteX6" fmla="*/ 15702 w 1304925"/>
                      <a:gd name="connsiteY6" fmla="*/ 1304925 h 1304925"/>
                      <a:gd name="connsiteX7" fmla="*/ 12847 w 1304925"/>
                      <a:gd name="connsiteY7" fmla="*/ 1304215 h 1304925"/>
                      <a:gd name="connsiteX8" fmla="*/ 9992 w 1304925"/>
                      <a:gd name="connsiteY8" fmla="*/ 1303504 h 1304925"/>
                      <a:gd name="connsiteX9" fmla="*/ 7851 w 1304925"/>
                      <a:gd name="connsiteY9" fmla="*/ 1302794 h 1304925"/>
                      <a:gd name="connsiteX10" fmla="*/ 5710 w 1304925"/>
                      <a:gd name="connsiteY10" fmla="*/ 1301373 h 1304925"/>
                      <a:gd name="connsiteX11" fmla="*/ 4282 w 1304925"/>
                      <a:gd name="connsiteY11" fmla="*/ 1299953 h 1304925"/>
                      <a:gd name="connsiteX12" fmla="*/ 4282 w 1304925"/>
                      <a:gd name="connsiteY12" fmla="*/ 1299242 h 1304925"/>
                      <a:gd name="connsiteX13" fmla="*/ 2855 w 1304925"/>
                      <a:gd name="connsiteY13" fmla="*/ 1297822 h 1304925"/>
                      <a:gd name="connsiteX14" fmla="*/ 1427 w 1304925"/>
                      <a:gd name="connsiteY14" fmla="*/ 1296401 h 1304925"/>
                      <a:gd name="connsiteX15" fmla="*/ 1427 w 1304925"/>
                      <a:gd name="connsiteY15" fmla="*/ 1295690 h 1304925"/>
                      <a:gd name="connsiteX16" fmla="*/ 714 w 1304925"/>
                      <a:gd name="connsiteY16" fmla="*/ 1292139 h 1304925"/>
                      <a:gd name="connsiteX17" fmla="*/ 0 w 1304925"/>
                      <a:gd name="connsiteY17" fmla="*/ 1291428 h 1304925"/>
                      <a:gd name="connsiteX18" fmla="*/ 0 w 1304925"/>
                      <a:gd name="connsiteY18" fmla="*/ 1289297 h 1304925"/>
                      <a:gd name="connsiteX19" fmla="*/ 0 w 1304925"/>
                      <a:gd name="connsiteY19" fmla="*/ 1177770 h 1304925"/>
                      <a:gd name="connsiteX20" fmla="*/ 15702 w 1304925"/>
                      <a:gd name="connsiteY20" fmla="*/ 1162142 h 1304925"/>
                      <a:gd name="connsiteX21" fmla="*/ 31405 w 1304925"/>
                      <a:gd name="connsiteY21" fmla="*/ 1177770 h 1304925"/>
                      <a:gd name="connsiteX22" fmla="*/ 31405 w 1304925"/>
                      <a:gd name="connsiteY22" fmla="*/ 1251648 h 1304925"/>
                      <a:gd name="connsiteX23" fmla="*/ 161309 w 1304925"/>
                      <a:gd name="connsiteY23" fmla="*/ 1122362 h 1304925"/>
                      <a:gd name="connsiteX24" fmla="*/ 1142988 w 1304925"/>
                      <a:gd name="connsiteY24" fmla="*/ 1120775 h 1304925"/>
                      <a:gd name="connsiteX25" fmla="*/ 1273398 w 1304925"/>
                      <a:gd name="connsiteY25" fmla="*/ 1250679 h 1304925"/>
                      <a:gd name="connsiteX26" fmla="*/ 1273398 w 1304925"/>
                      <a:gd name="connsiteY26" fmla="*/ 1176448 h 1304925"/>
                      <a:gd name="connsiteX27" fmla="*/ 1289161 w 1304925"/>
                      <a:gd name="connsiteY27" fmla="*/ 1160746 h 1304925"/>
                      <a:gd name="connsiteX28" fmla="*/ 1304925 w 1304925"/>
                      <a:gd name="connsiteY28" fmla="*/ 1176448 h 1304925"/>
                      <a:gd name="connsiteX29" fmla="*/ 1304925 w 1304925"/>
                      <a:gd name="connsiteY29" fmla="*/ 1288509 h 1304925"/>
                      <a:gd name="connsiteX30" fmla="*/ 1304925 w 1304925"/>
                      <a:gd name="connsiteY30" fmla="*/ 1289936 h 1304925"/>
                      <a:gd name="connsiteX31" fmla="*/ 1304925 w 1304925"/>
                      <a:gd name="connsiteY31" fmla="*/ 1290650 h 1304925"/>
                      <a:gd name="connsiteX32" fmla="*/ 1304209 w 1304925"/>
                      <a:gd name="connsiteY32" fmla="*/ 1292077 h 1304925"/>
                      <a:gd name="connsiteX33" fmla="*/ 1304209 w 1304925"/>
                      <a:gd name="connsiteY33" fmla="*/ 1292791 h 1304925"/>
                      <a:gd name="connsiteX34" fmla="*/ 1303492 w 1304925"/>
                      <a:gd name="connsiteY34" fmla="*/ 1294932 h 1304925"/>
                      <a:gd name="connsiteX35" fmla="*/ 1302776 w 1304925"/>
                      <a:gd name="connsiteY35" fmla="*/ 1297074 h 1304925"/>
                      <a:gd name="connsiteX36" fmla="*/ 1302059 w 1304925"/>
                      <a:gd name="connsiteY36" fmla="*/ 1297074 h 1304925"/>
                      <a:gd name="connsiteX37" fmla="*/ 1301343 w 1304925"/>
                      <a:gd name="connsiteY37" fmla="*/ 1298501 h 1304925"/>
                      <a:gd name="connsiteX38" fmla="*/ 1301343 w 1304925"/>
                      <a:gd name="connsiteY38" fmla="*/ 1299215 h 1304925"/>
                      <a:gd name="connsiteX39" fmla="*/ 1299909 w 1304925"/>
                      <a:gd name="connsiteY39" fmla="*/ 1300643 h 1304925"/>
                      <a:gd name="connsiteX40" fmla="*/ 1299193 w 1304925"/>
                      <a:gd name="connsiteY40" fmla="*/ 1300643 h 1304925"/>
                      <a:gd name="connsiteX41" fmla="*/ 1297760 w 1304925"/>
                      <a:gd name="connsiteY41" fmla="*/ 1302070 h 1304925"/>
                      <a:gd name="connsiteX42" fmla="*/ 1295610 w 1304925"/>
                      <a:gd name="connsiteY42" fmla="*/ 1302784 h 1304925"/>
                      <a:gd name="connsiteX43" fmla="*/ 1291311 w 1304925"/>
                      <a:gd name="connsiteY43" fmla="*/ 1304211 h 1304925"/>
                      <a:gd name="connsiteX44" fmla="*/ 1289161 w 1304925"/>
                      <a:gd name="connsiteY44" fmla="*/ 1304211 h 1304925"/>
                      <a:gd name="connsiteX45" fmla="*/ 1176665 w 1304925"/>
                      <a:gd name="connsiteY45" fmla="*/ 1304925 h 1304925"/>
                      <a:gd name="connsiteX46" fmla="*/ 1160901 w 1304925"/>
                      <a:gd name="connsiteY46" fmla="*/ 1289222 h 1304925"/>
                      <a:gd name="connsiteX47" fmla="*/ 1176665 w 1304925"/>
                      <a:gd name="connsiteY47" fmla="*/ 1273520 h 1304925"/>
                      <a:gd name="connsiteX48" fmla="*/ 1251185 w 1304925"/>
                      <a:gd name="connsiteY48" fmla="*/ 1273520 h 1304925"/>
                      <a:gd name="connsiteX49" fmla="*/ 1120775 w 1304925"/>
                      <a:gd name="connsiteY49" fmla="*/ 1142902 h 1304925"/>
                      <a:gd name="connsiteX50" fmla="*/ 1142988 w 1304925"/>
                      <a:gd name="connsiteY50" fmla="*/ 1120775 h 1304925"/>
                      <a:gd name="connsiteX51" fmla="*/ 250825 w 1304925"/>
                      <a:gd name="connsiteY51" fmla="*/ 250825 h 1304925"/>
                      <a:gd name="connsiteX52" fmla="*/ 1054100 w 1304925"/>
                      <a:gd name="connsiteY52" fmla="*/ 250825 h 1304925"/>
                      <a:gd name="connsiteX53" fmla="*/ 1054100 w 1304925"/>
                      <a:gd name="connsiteY53" fmla="*/ 1054100 h 1304925"/>
                      <a:gd name="connsiteX54" fmla="*/ 250825 w 1304925"/>
                      <a:gd name="connsiteY54" fmla="*/ 1054100 h 1304925"/>
                      <a:gd name="connsiteX55" fmla="*/ 1176449 w 1304925"/>
                      <a:gd name="connsiteY55" fmla="*/ 0 h 1304925"/>
                      <a:gd name="connsiteX56" fmla="*/ 1288509 w 1304925"/>
                      <a:gd name="connsiteY56" fmla="*/ 0 h 1304925"/>
                      <a:gd name="connsiteX57" fmla="*/ 1289936 w 1304925"/>
                      <a:gd name="connsiteY57" fmla="*/ 0 h 1304925"/>
                      <a:gd name="connsiteX58" fmla="*/ 1290650 w 1304925"/>
                      <a:gd name="connsiteY58" fmla="*/ 0 h 1304925"/>
                      <a:gd name="connsiteX59" fmla="*/ 1292791 w 1304925"/>
                      <a:gd name="connsiteY59" fmla="*/ 710 h 1304925"/>
                      <a:gd name="connsiteX60" fmla="*/ 1294933 w 1304925"/>
                      <a:gd name="connsiteY60" fmla="*/ 1421 h 1304925"/>
                      <a:gd name="connsiteX61" fmla="*/ 1297074 w 1304925"/>
                      <a:gd name="connsiteY61" fmla="*/ 2131 h 1304925"/>
                      <a:gd name="connsiteX62" fmla="*/ 1298501 w 1304925"/>
                      <a:gd name="connsiteY62" fmla="*/ 3552 h 1304925"/>
                      <a:gd name="connsiteX63" fmla="*/ 1299215 w 1304925"/>
                      <a:gd name="connsiteY63" fmla="*/ 3552 h 1304925"/>
                      <a:gd name="connsiteX64" fmla="*/ 1300643 w 1304925"/>
                      <a:gd name="connsiteY64" fmla="*/ 4973 h 1304925"/>
                      <a:gd name="connsiteX65" fmla="*/ 1300643 w 1304925"/>
                      <a:gd name="connsiteY65" fmla="*/ 5683 h 1304925"/>
                      <a:gd name="connsiteX66" fmla="*/ 1302070 w 1304925"/>
                      <a:gd name="connsiteY66" fmla="*/ 7104 h 1304925"/>
                      <a:gd name="connsiteX67" fmla="*/ 1302784 w 1304925"/>
                      <a:gd name="connsiteY67" fmla="*/ 8524 h 1304925"/>
                      <a:gd name="connsiteX68" fmla="*/ 1302784 w 1304925"/>
                      <a:gd name="connsiteY68" fmla="*/ 9235 h 1304925"/>
                      <a:gd name="connsiteX69" fmla="*/ 1304211 w 1304925"/>
                      <a:gd name="connsiteY69" fmla="*/ 12787 h 1304925"/>
                      <a:gd name="connsiteX70" fmla="*/ 1304211 w 1304925"/>
                      <a:gd name="connsiteY70" fmla="*/ 13497 h 1304925"/>
                      <a:gd name="connsiteX71" fmla="*/ 1304211 w 1304925"/>
                      <a:gd name="connsiteY71" fmla="*/ 15628 h 1304925"/>
                      <a:gd name="connsiteX72" fmla="*/ 1304925 w 1304925"/>
                      <a:gd name="connsiteY72" fmla="*/ 127155 h 1304925"/>
                      <a:gd name="connsiteX73" fmla="*/ 1289223 w 1304925"/>
                      <a:gd name="connsiteY73" fmla="*/ 142783 h 1304925"/>
                      <a:gd name="connsiteX74" fmla="*/ 1273520 w 1304925"/>
                      <a:gd name="connsiteY74" fmla="*/ 127155 h 1304925"/>
                      <a:gd name="connsiteX75" fmla="*/ 1273520 w 1304925"/>
                      <a:gd name="connsiteY75" fmla="*/ 53277 h 1304925"/>
                      <a:gd name="connsiteX76" fmla="*/ 1142902 w 1304925"/>
                      <a:gd name="connsiteY76" fmla="*/ 182563 h 1304925"/>
                      <a:gd name="connsiteX77" fmla="*/ 1120775 w 1304925"/>
                      <a:gd name="connsiteY77" fmla="*/ 160542 h 1304925"/>
                      <a:gd name="connsiteX78" fmla="*/ 1250680 w 1304925"/>
                      <a:gd name="connsiteY78" fmla="*/ 31256 h 1304925"/>
                      <a:gd name="connsiteX79" fmla="*/ 1176449 w 1304925"/>
                      <a:gd name="connsiteY79" fmla="*/ 31256 h 1304925"/>
                      <a:gd name="connsiteX80" fmla="*/ 1160746 w 1304925"/>
                      <a:gd name="connsiteY80" fmla="*/ 15628 h 1304925"/>
                      <a:gd name="connsiteX81" fmla="*/ 1176449 w 1304925"/>
                      <a:gd name="connsiteY81" fmla="*/ 0 h 1304925"/>
                      <a:gd name="connsiteX82" fmla="*/ 128260 w 1304925"/>
                      <a:gd name="connsiteY82" fmla="*/ 0 h 1304925"/>
                      <a:gd name="connsiteX83" fmla="*/ 144024 w 1304925"/>
                      <a:gd name="connsiteY83" fmla="*/ 15703 h 1304925"/>
                      <a:gd name="connsiteX84" fmla="*/ 128260 w 1304925"/>
                      <a:gd name="connsiteY84" fmla="*/ 31406 h 1304925"/>
                      <a:gd name="connsiteX85" fmla="*/ 53740 w 1304925"/>
                      <a:gd name="connsiteY85" fmla="*/ 31406 h 1304925"/>
                      <a:gd name="connsiteX86" fmla="*/ 184150 w 1304925"/>
                      <a:gd name="connsiteY86" fmla="*/ 162024 h 1304925"/>
                      <a:gd name="connsiteX87" fmla="*/ 161937 w 1304925"/>
                      <a:gd name="connsiteY87" fmla="*/ 184150 h 1304925"/>
                      <a:gd name="connsiteX88" fmla="*/ 31527 w 1304925"/>
                      <a:gd name="connsiteY88" fmla="*/ 54246 h 1304925"/>
                      <a:gd name="connsiteX89" fmla="*/ 31527 w 1304925"/>
                      <a:gd name="connsiteY89" fmla="*/ 128477 h 1304925"/>
                      <a:gd name="connsiteX90" fmla="*/ 15764 w 1304925"/>
                      <a:gd name="connsiteY90" fmla="*/ 144180 h 1304925"/>
                      <a:gd name="connsiteX91" fmla="*/ 0 w 1304925"/>
                      <a:gd name="connsiteY91" fmla="*/ 128477 h 1304925"/>
                      <a:gd name="connsiteX92" fmla="*/ 0 w 1304925"/>
                      <a:gd name="connsiteY92" fmla="*/ 16417 h 1304925"/>
                      <a:gd name="connsiteX93" fmla="*/ 0 w 1304925"/>
                      <a:gd name="connsiteY93" fmla="*/ 14989 h 1304925"/>
                      <a:gd name="connsiteX94" fmla="*/ 0 w 1304925"/>
                      <a:gd name="connsiteY94" fmla="*/ 14275 h 1304925"/>
                      <a:gd name="connsiteX95" fmla="*/ 716 w 1304925"/>
                      <a:gd name="connsiteY95" fmla="*/ 12848 h 1304925"/>
                      <a:gd name="connsiteX96" fmla="*/ 716 w 1304925"/>
                      <a:gd name="connsiteY96" fmla="*/ 12134 h 1304925"/>
                      <a:gd name="connsiteX97" fmla="*/ 1433 w 1304925"/>
                      <a:gd name="connsiteY97" fmla="*/ 9993 h 1304925"/>
                      <a:gd name="connsiteX98" fmla="*/ 2149 w 1304925"/>
                      <a:gd name="connsiteY98" fmla="*/ 7851 h 1304925"/>
                      <a:gd name="connsiteX99" fmla="*/ 3582 w 1304925"/>
                      <a:gd name="connsiteY99" fmla="*/ 6424 h 1304925"/>
                      <a:gd name="connsiteX100" fmla="*/ 3582 w 1304925"/>
                      <a:gd name="connsiteY100" fmla="*/ 5710 h 1304925"/>
                      <a:gd name="connsiteX101" fmla="*/ 5016 w 1304925"/>
                      <a:gd name="connsiteY101" fmla="*/ 4283 h 1304925"/>
                      <a:gd name="connsiteX102" fmla="*/ 7165 w 1304925"/>
                      <a:gd name="connsiteY102" fmla="*/ 2855 h 1304925"/>
                      <a:gd name="connsiteX103" fmla="*/ 8598 w 1304925"/>
                      <a:gd name="connsiteY103" fmla="*/ 2141 h 1304925"/>
                      <a:gd name="connsiteX104" fmla="*/ 9315 w 1304925"/>
                      <a:gd name="connsiteY104" fmla="*/ 2141 h 1304925"/>
                      <a:gd name="connsiteX105" fmla="*/ 12897 w 1304925"/>
                      <a:gd name="connsiteY105" fmla="*/ 714 h 1304925"/>
                      <a:gd name="connsiteX106" fmla="*/ 13614 w 1304925"/>
                      <a:gd name="connsiteY106" fmla="*/ 714 h 1304925"/>
                      <a:gd name="connsiteX107" fmla="*/ 15764 w 1304925"/>
                      <a:gd name="connsiteY107" fmla="*/ 714 h 1304925"/>
                      <a:gd name="connsiteX108" fmla="*/ 128260 w 1304925"/>
                      <a:gd name="connsiteY108" fmla="*/ 0 h 1304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1304925" h="1304925">
                        <a:moveTo>
                          <a:pt x="161309" y="1122362"/>
                        </a:moveTo>
                        <a:cubicBezTo>
                          <a:pt x="166306" y="1132307"/>
                          <a:pt x="174157" y="1140121"/>
                          <a:pt x="184150" y="1144383"/>
                        </a:cubicBezTo>
                        <a:cubicBezTo>
                          <a:pt x="184150" y="1144383"/>
                          <a:pt x="184150" y="1144383"/>
                          <a:pt x="53532" y="1273669"/>
                        </a:cubicBezTo>
                        <a:cubicBezTo>
                          <a:pt x="53532" y="1273669"/>
                          <a:pt x="53532" y="1273669"/>
                          <a:pt x="127763" y="1273669"/>
                        </a:cubicBezTo>
                        <a:cubicBezTo>
                          <a:pt x="136328" y="1273669"/>
                          <a:pt x="143465" y="1280773"/>
                          <a:pt x="143465" y="1289297"/>
                        </a:cubicBezTo>
                        <a:cubicBezTo>
                          <a:pt x="143465" y="1297822"/>
                          <a:pt x="136328" y="1304925"/>
                          <a:pt x="127763" y="1304925"/>
                        </a:cubicBezTo>
                        <a:cubicBezTo>
                          <a:pt x="127763" y="1304925"/>
                          <a:pt x="127763" y="1304925"/>
                          <a:pt x="15702" y="1304925"/>
                        </a:cubicBezTo>
                        <a:cubicBezTo>
                          <a:pt x="14989" y="1304925"/>
                          <a:pt x="13561" y="1304925"/>
                          <a:pt x="12847" y="1304215"/>
                        </a:cubicBezTo>
                        <a:cubicBezTo>
                          <a:pt x="12134" y="1304215"/>
                          <a:pt x="10706" y="1304215"/>
                          <a:pt x="9992" y="1303504"/>
                        </a:cubicBezTo>
                        <a:cubicBezTo>
                          <a:pt x="9279" y="1303504"/>
                          <a:pt x="8565" y="1302794"/>
                          <a:pt x="7851" y="1302794"/>
                        </a:cubicBezTo>
                        <a:cubicBezTo>
                          <a:pt x="7137" y="1302084"/>
                          <a:pt x="6424" y="1301373"/>
                          <a:pt x="5710" y="1301373"/>
                        </a:cubicBezTo>
                        <a:cubicBezTo>
                          <a:pt x="4996" y="1300663"/>
                          <a:pt x="4996" y="1300663"/>
                          <a:pt x="4282" y="1299953"/>
                        </a:cubicBezTo>
                        <a:cubicBezTo>
                          <a:pt x="4282" y="1299953"/>
                          <a:pt x="4282" y="1299953"/>
                          <a:pt x="4282" y="1299242"/>
                        </a:cubicBezTo>
                        <a:cubicBezTo>
                          <a:pt x="3569" y="1299242"/>
                          <a:pt x="2855" y="1298532"/>
                          <a:pt x="2855" y="1297822"/>
                        </a:cubicBezTo>
                        <a:cubicBezTo>
                          <a:pt x="2141" y="1297111"/>
                          <a:pt x="2141" y="1296401"/>
                          <a:pt x="1427" y="1296401"/>
                        </a:cubicBezTo>
                        <a:cubicBezTo>
                          <a:pt x="1427" y="1295690"/>
                          <a:pt x="1427" y="1295690"/>
                          <a:pt x="1427" y="1295690"/>
                        </a:cubicBezTo>
                        <a:cubicBezTo>
                          <a:pt x="714" y="1294270"/>
                          <a:pt x="714" y="1293559"/>
                          <a:pt x="714" y="1292139"/>
                        </a:cubicBezTo>
                        <a:cubicBezTo>
                          <a:pt x="0" y="1291428"/>
                          <a:pt x="0" y="1291428"/>
                          <a:pt x="0" y="1291428"/>
                        </a:cubicBezTo>
                        <a:cubicBezTo>
                          <a:pt x="0" y="1290718"/>
                          <a:pt x="0" y="1290008"/>
                          <a:pt x="0" y="1289297"/>
                        </a:cubicBezTo>
                        <a:cubicBezTo>
                          <a:pt x="0" y="1289297"/>
                          <a:pt x="0" y="1289297"/>
                          <a:pt x="0" y="1177770"/>
                        </a:cubicBezTo>
                        <a:cubicBezTo>
                          <a:pt x="0" y="1169246"/>
                          <a:pt x="7137" y="1162142"/>
                          <a:pt x="15702" y="1162142"/>
                        </a:cubicBezTo>
                        <a:cubicBezTo>
                          <a:pt x="24268" y="1162142"/>
                          <a:pt x="31405" y="1169246"/>
                          <a:pt x="31405" y="1177770"/>
                        </a:cubicBezTo>
                        <a:cubicBezTo>
                          <a:pt x="31405" y="1177770"/>
                          <a:pt x="31405" y="1177770"/>
                          <a:pt x="31405" y="1251648"/>
                        </a:cubicBezTo>
                        <a:cubicBezTo>
                          <a:pt x="31405" y="1251648"/>
                          <a:pt x="31405" y="1251648"/>
                          <a:pt x="161309" y="1122362"/>
                        </a:cubicBezTo>
                        <a:close/>
                        <a:moveTo>
                          <a:pt x="1142988" y="1120775"/>
                        </a:moveTo>
                        <a:cubicBezTo>
                          <a:pt x="1142988" y="1120775"/>
                          <a:pt x="1142988" y="1120775"/>
                          <a:pt x="1273398" y="1250679"/>
                        </a:cubicBezTo>
                        <a:cubicBezTo>
                          <a:pt x="1273398" y="1250679"/>
                          <a:pt x="1273398" y="1250679"/>
                          <a:pt x="1273398" y="1176448"/>
                        </a:cubicBezTo>
                        <a:cubicBezTo>
                          <a:pt x="1273398" y="1167883"/>
                          <a:pt x="1280563" y="1160746"/>
                          <a:pt x="1289161" y="1160746"/>
                        </a:cubicBezTo>
                        <a:cubicBezTo>
                          <a:pt x="1297760" y="1160746"/>
                          <a:pt x="1304925" y="1167883"/>
                          <a:pt x="1304925" y="1176448"/>
                        </a:cubicBezTo>
                        <a:cubicBezTo>
                          <a:pt x="1304925" y="1176448"/>
                          <a:pt x="1304925" y="1176448"/>
                          <a:pt x="1304925" y="1288509"/>
                        </a:cubicBezTo>
                        <a:cubicBezTo>
                          <a:pt x="1304925" y="1289222"/>
                          <a:pt x="1304925" y="1289936"/>
                          <a:pt x="1304925" y="1289936"/>
                        </a:cubicBezTo>
                        <a:cubicBezTo>
                          <a:pt x="1304925" y="1289936"/>
                          <a:pt x="1304925" y="1290650"/>
                          <a:pt x="1304925" y="1290650"/>
                        </a:cubicBezTo>
                        <a:cubicBezTo>
                          <a:pt x="1304925" y="1291364"/>
                          <a:pt x="1304209" y="1292077"/>
                          <a:pt x="1304209" y="1292077"/>
                        </a:cubicBezTo>
                        <a:cubicBezTo>
                          <a:pt x="1304209" y="1292791"/>
                          <a:pt x="1304209" y="1292791"/>
                          <a:pt x="1304209" y="1292791"/>
                        </a:cubicBezTo>
                        <a:cubicBezTo>
                          <a:pt x="1304209" y="1293505"/>
                          <a:pt x="1303492" y="1294219"/>
                          <a:pt x="1303492" y="1294932"/>
                        </a:cubicBezTo>
                        <a:cubicBezTo>
                          <a:pt x="1303492" y="1295646"/>
                          <a:pt x="1302776" y="1296360"/>
                          <a:pt x="1302776" y="1297074"/>
                        </a:cubicBezTo>
                        <a:cubicBezTo>
                          <a:pt x="1302776" y="1297074"/>
                          <a:pt x="1302776" y="1297074"/>
                          <a:pt x="1302059" y="1297074"/>
                        </a:cubicBezTo>
                        <a:cubicBezTo>
                          <a:pt x="1302059" y="1297788"/>
                          <a:pt x="1301343" y="1298501"/>
                          <a:pt x="1301343" y="1298501"/>
                        </a:cubicBezTo>
                        <a:cubicBezTo>
                          <a:pt x="1301343" y="1298501"/>
                          <a:pt x="1301343" y="1299215"/>
                          <a:pt x="1301343" y="1299215"/>
                        </a:cubicBezTo>
                        <a:cubicBezTo>
                          <a:pt x="1300626" y="1299215"/>
                          <a:pt x="1299909" y="1299929"/>
                          <a:pt x="1299909" y="1300643"/>
                        </a:cubicBezTo>
                        <a:cubicBezTo>
                          <a:pt x="1299909" y="1300643"/>
                          <a:pt x="1299193" y="1300643"/>
                          <a:pt x="1299193" y="1300643"/>
                        </a:cubicBezTo>
                        <a:cubicBezTo>
                          <a:pt x="1299193" y="1301356"/>
                          <a:pt x="1298476" y="1301356"/>
                          <a:pt x="1297760" y="1302070"/>
                        </a:cubicBezTo>
                        <a:cubicBezTo>
                          <a:pt x="1297043" y="1302070"/>
                          <a:pt x="1296327" y="1302784"/>
                          <a:pt x="1295610" y="1302784"/>
                        </a:cubicBezTo>
                        <a:cubicBezTo>
                          <a:pt x="1294177" y="1303498"/>
                          <a:pt x="1292744" y="1304211"/>
                          <a:pt x="1291311" y="1304211"/>
                        </a:cubicBezTo>
                        <a:cubicBezTo>
                          <a:pt x="1290595" y="1304211"/>
                          <a:pt x="1289878" y="1304211"/>
                          <a:pt x="1289161" y="1304211"/>
                        </a:cubicBezTo>
                        <a:cubicBezTo>
                          <a:pt x="1289161" y="1304211"/>
                          <a:pt x="1289161" y="1304211"/>
                          <a:pt x="1176665" y="1304925"/>
                        </a:cubicBezTo>
                        <a:cubicBezTo>
                          <a:pt x="1168067" y="1304925"/>
                          <a:pt x="1160901" y="1297788"/>
                          <a:pt x="1160901" y="1289222"/>
                        </a:cubicBezTo>
                        <a:cubicBezTo>
                          <a:pt x="1160901" y="1280657"/>
                          <a:pt x="1168067" y="1273520"/>
                          <a:pt x="1176665" y="1273520"/>
                        </a:cubicBezTo>
                        <a:cubicBezTo>
                          <a:pt x="1176665" y="1273520"/>
                          <a:pt x="1176665" y="1273520"/>
                          <a:pt x="1251185" y="1273520"/>
                        </a:cubicBezTo>
                        <a:cubicBezTo>
                          <a:pt x="1251185" y="1273520"/>
                          <a:pt x="1251185" y="1273520"/>
                          <a:pt x="1120775" y="1142902"/>
                        </a:cubicBezTo>
                        <a:cubicBezTo>
                          <a:pt x="1130807" y="1138619"/>
                          <a:pt x="1138689" y="1130768"/>
                          <a:pt x="1142988" y="1120775"/>
                        </a:cubicBezTo>
                        <a:close/>
                        <a:moveTo>
                          <a:pt x="250825" y="250825"/>
                        </a:moveTo>
                        <a:lnTo>
                          <a:pt x="1054100" y="250825"/>
                        </a:lnTo>
                        <a:lnTo>
                          <a:pt x="1054100" y="1054100"/>
                        </a:lnTo>
                        <a:lnTo>
                          <a:pt x="250825" y="1054100"/>
                        </a:lnTo>
                        <a:close/>
                        <a:moveTo>
                          <a:pt x="1176449" y="0"/>
                        </a:moveTo>
                        <a:cubicBezTo>
                          <a:pt x="1176449" y="0"/>
                          <a:pt x="1176449" y="0"/>
                          <a:pt x="1288509" y="0"/>
                        </a:cubicBezTo>
                        <a:cubicBezTo>
                          <a:pt x="1289223" y="0"/>
                          <a:pt x="1289936" y="0"/>
                          <a:pt x="1289936" y="0"/>
                        </a:cubicBezTo>
                        <a:cubicBezTo>
                          <a:pt x="1289936" y="0"/>
                          <a:pt x="1290650" y="0"/>
                          <a:pt x="1290650" y="0"/>
                        </a:cubicBezTo>
                        <a:cubicBezTo>
                          <a:pt x="1291364" y="0"/>
                          <a:pt x="1292078" y="0"/>
                          <a:pt x="1292791" y="710"/>
                        </a:cubicBezTo>
                        <a:cubicBezTo>
                          <a:pt x="1293505" y="710"/>
                          <a:pt x="1294219" y="710"/>
                          <a:pt x="1294933" y="1421"/>
                        </a:cubicBezTo>
                        <a:cubicBezTo>
                          <a:pt x="1295646" y="1421"/>
                          <a:pt x="1296360" y="2131"/>
                          <a:pt x="1297074" y="2131"/>
                        </a:cubicBezTo>
                        <a:cubicBezTo>
                          <a:pt x="1297788" y="2842"/>
                          <a:pt x="1298501" y="3552"/>
                          <a:pt x="1298501" y="3552"/>
                        </a:cubicBezTo>
                        <a:cubicBezTo>
                          <a:pt x="1298501" y="3552"/>
                          <a:pt x="1298501" y="3552"/>
                          <a:pt x="1299215" y="3552"/>
                        </a:cubicBezTo>
                        <a:cubicBezTo>
                          <a:pt x="1299215" y="4262"/>
                          <a:pt x="1299929" y="4262"/>
                          <a:pt x="1300643" y="4973"/>
                        </a:cubicBezTo>
                        <a:cubicBezTo>
                          <a:pt x="1300643" y="4973"/>
                          <a:pt x="1300643" y="4973"/>
                          <a:pt x="1300643" y="5683"/>
                        </a:cubicBezTo>
                        <a:cubicBezTo>
                          <a:pt x="1301356" y="5683"/>
                          <a:pt x="1301356" y="6393"/>
                          <a:pt x="1302070" y="7104"/>
                        </a:cubicBezTo>
                        <a:cubicBezTo>
                          <a:pt x="1302070" y="7814"/>
                          <a:pt x="1302784" y="8524"/>
                          <a:pt x="1302784" y="8524"/>
                        </a:cubicBezTo>
                        <a:cubicBezTo>
                          <a:pt x="1302784" y="9235"/>
                          <a:pt x="1302784" y="9235"/>
                          <a:pt x="1302784" y="9235"/>
                        </a:cubicBezTo>
                        <a:cubicBezTo>
                          <a:pt x="1303498" y="10656"/>
                          <a:pt x="1304211" y="11366"/>
                          <a:pt x="1304211" y="12787"/>
                        </a:cubicBezTo>
                        <a:cubicBezTo>
                          <a:pt x="1304211" y="13497"/>
                          <a:pt x="1304211" y="13497"/>
                          <a:pt x="1304211" y="13497"/>
                        </a:cubicBezTo>
                        <a:cubicBezTo>
                          <a:pt x="1304211" y="14207"/>
                          <a:pt x="1304211" y="14918"/>
                          <a:pt x="1304211" y="15628"/>
                        </a:cubicBezTo>
                        <a:cubicBezTo>
                          <a:pt x="1304211" y="15628"/>
                          <a:pt x="1304211" y="15628"/>
                          <a:pt x="1304925" y="127155"/>
                        </a:cubicBezTo>
                        <a:cubicBezTo>
                          <a:pt x="1304925" y="135679"/>
                          <a:pt x="1297788" y="142783"/>
                          <a:pt x="1289223" y="142783"/>
                        </a:cubicBezTo>
                        <a:cubicBezTo>
                          <a:pt x="1280657" y="142783"/>
                          <a:pt x="1273520" y="135679"/>
                          <a:pt x="1273520" y="127155"/>
                        </a:cubicBezTo>
                        <a:cubicBezTo>
                          <a:pt x="1273520" y="127155"/>
                          <a:pt x="1273520" y="127155"/>
                          <a:pt x="1273520" y="53277"/>
                        </a:cubicBezTo>
                        <a:cubicBezTo>
                          <a:pt x="1273520" y="53277"/>
                          <a:pt x="1273520" y="53277"/>
                          <a:pt x="1142902" y="182563"/>
                        </a:cubicBezTo>
                        <a:cubicBezTo>
                          <a:pt x="1138619" y="172618"/>
                          <a:pt x="1130768" y="164804"/>
                          <a:pt x="1120775" y="160542"/>
                        </a:cubicBezTo>
                        <a:cubicBezTo>
                          <a:pt x="1120775" y="160542"/>
                          <a:pt x="1120775" y="160542"/>
                          <a:pt x="1250680" y="31256"/>
                        </a:cubicBezTo>
                        <a:cubicBezTo>
                          <a:pt x="1250680" y="31256"/>
                          <a:pt x="1250680" y="31256"/>
                          <a:pt x="1176449" y="31256"/>
                        </a:cubicBezTo>
                        <a:cubicBezTo>
                          <a:pt x="1167883" y="31256"/>
                          <a:pt x="1160746" y="24152"/>
                          <a:pt x="1160746" y="15628"/>
                        </a:cubicBezTo>
                        <a:cubicBezTo>
                          <a:pt x="1160746" y="7104"/>
                          <a:pt x="1167883" y="0"/>
                          <a:pt x="1176449" y="0"/>
                        </a:cubicBezTo>
                        <a:close/>
                        <a:moveTo>
                          <a:pt x="128260" y="0"/>
                        </a:moveTo>
                        <a:cubicBezTo>
                          <a:pt x="136858" y="0"/>
                          <a:pt x="144024" y="7138"/>
                          <a:pt x="144024" y="15703"/>
                        </a:cubicBezTo>
                        <a:cubicBezTo>
                          <a:pt x="144024" y="24268"/>
                          <a:pt x="136858" y="31406"/>
                          <a:pt x="128260" y="31406"/>
                        </a:cubicBezTo>
                        <a:cubicBezTo>
                          <a:pt x="128260" y="31406"/>
                          <a:pt x="128260" y="31406"/>
                          <a:pt x="53740" y="31406"/>
                        </a:cubicBezTo>
                        <a:cubicBezTo>
                          <a:pt x="53740" y="31406"/>
                          <a:pt x="53740" y="31406"/>
                          <a:pt x="184150" y="162024"/>
                        </a:cubicBezTo>
                        <a:cubicBezTo>
                          <a:pt x="174118" y="166306"/>
                          <a:pt x="166236" y="174157"/>
                          <a:pt x="161937" y="184150"/>
                        </a:cubicBezTo>
                        <a:cubicBezTo>
                          <a:pt x="161937" y="184150"/>
                          <a:pt x="161937" y="184150"/>
                          <a:pt x="31527" y="54246"/>
                        </a:cubicBezTo>
                        <a:cubicBezTo>
                          <a:pt x="31527" y="54246"/>
                          <a:pt x="31527" y="54246"/>
                          <a:pt x="31527" y="128477"/>
                        </a:cubicBezTo>
                        <a:cubicBezTo>
                          <a:pt x="31527" y="137042"/>
                          <a:pt x="24362" y="144180"/>
                          <a:pt x="15764" y="144180"/>
                        </a:cubicBezTo>
                        <a:cubicBezTo>
                          <a:pt x="7165" y="144180"/>
                          <a:pt x="0" y="137042"/>
                          <a:pt x="0" y="128477"/>
                        </a:cubicBezTo>
                        <a:cubicBezTo>
                          <a:pt x="0" y="128477"/>
                          <a:pt x="0" y="128477"/>
                          <a:pt x="0" y="16417"/>
                        </a:cubicBezTo>
                        <a:cubicBezTo>
                          <a:pt x="0" y="15703"/>
                          <a:pt x="0" y="14989"/>
                          <a:pt x="0" y="14989"/>
                        </a:cubicBezTo>
                        <a:cubicBezTo>
                          <a:pt x="0" y="14989"/>
                          <a:pt x="0" y="14275"/>
                          <a:pt x="0" y="14275"/>
                        </a:cubicBezTo>
                        <a:cubicBezTo>
                          <a:pt x="0" y="13562"/>
                          <a:pt x="0" y="12848"/>
                          <a:pt x="716" y="12848"/>
                        </a:cubicBezTo>
                        <a:cubicBezTo>
                          <a:pt x="716" y="12134"/>
                          <a:pt x="716" y="12134"/>
                          <a:pt x="716" y="12134"/>
                        </a:cubicBezTo>
                        <a:cubicBezTo>
                          <a:pt x="716" y="11420"/>
                          <a:pt x="716" y="10707"/>
                          <a:pt x="1433" y="9993"/>
                        </a:cubicBezTo>
                        <a:cubicBezTo>
                          <a:pt x="1433" y="9279"/>
                          <a:pt x="1433" y="8565"/>
                          <a:pt x="2149" y="7851"/>
                        </a:cubicBezTo>
                        <a:cubicBezTo>
                          <a:pt x="2866" y="7138"/>
                          <a:pt x="2866" y="6424"/>
                          <a:pt x="3582" y="6424"/>
                        </a:cubicBezTo>
                        <a:cubicBezTo>
                          <a:pt x="3582" y="6424"/>
                          <a:pt x="3582" y="5710"/>
                          <a:pt x="3582" y="5710"/>
                        </a:cubicBezTo>
                        <a:cubicBezTo>
                          <a:pt x="4299" y="5710"/>
                          <a:pt x="4299" y="4996"/>
                          <a:pt x="5016" y="4283"/>
                        </a:cubicBezTo>
                        <a:cubicBezTo>
                          <a:pt x="5732" y="3569"/>
                          <a:pt x="6449" y="3569"/>
                          <a:pt x="7165" y="2855"/>
                        </a:cubicBezTo>
                        <a:cubicBezTo>
                          <a:pt x="7882" y="2855"/>
                          <a:pt x="7882" y="2141"/>
                          <a:pt x="8598" y="2141"/>
                        </a:cubicBezTo>
                        <a:cubicBezTo>
                          <a:pt x="8598" y="2141"/>
                          <a:pt x="9315" y="2141"/>
                          <a:pt x="9315" y="2141"/>
                        </a:cubicBezTo>
                        <a:cubicBezTo>
                          <a:pt x="10031" y="1428"/>
                          <a:pt x="11464" y="714"/>
                          <a:pt x="12897" y="714"/>
                        </a:cubicBezTo>
                        <a:cubicBezTo>
                          <a:pt x="13614" y="714"/>
                          <a:pt x="13614" y="714"/>
                          <a:pt x="13614" y="714"/>
                        </a:cubicBezTo>
                        <a:cubicBezTo>
                          <a:pt x="14330" y="714"/>
                          <a:pt x="15047" y="714"/>
                          <a:pt x="15764" y="714"/>
                        </a:cubicBezTo>
                        <a:cubicBezTo>
                          <a:pt x="15764" y="714"/>
                          <a:pt x="15764" y="714"/>
                          <a:pt x="128260"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sp>
          <p:nvSpPr>
            <p:cNvPr id="8" name="Rectangle: Rounded Corners 7">
              <a:extLst>
                <a:ext uri="{FF2B5EF4-FFF2-40B4-BE49-F238E27FC236}">
                  <a16:creationId xmlns:a16="http://schemas.microsoft.com/office/drawing/2014/main" id="{EC3B2012-571A-97DF-3182-F87667765FFB}"/>
                </a:ext>
              </a:extLst>
            </p:cNvPr>
            <p:cNvSpPr/>
            <p:nvPr/>
          </p:nvSpPr>
          <p:spPr>
            <a:xfrm>
              <a:off x="700625" y="2494820"/>
              <a:ext cx="1308281" cy="3051056"/>
            </a:xfrm>
            <a:prstGeom prst="roundRect">
              <a:avLst>
                <a:gd name="adj" fmla="val 6989"/>
              </a:avLst>
            </a:prstGeom>
            <a:solidFill>
              <a:srgbClr val="82063C"/>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97154D"/>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3716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rial"/>
                  <a:ea typeface="+mn-ea"/>
                  <a:cs typeface="+mn-cs"/>
                </a:rPr>
                <a:t>Allocation</a:t>
              </a:r>
            </a:p>
          </p:txBody>
        </p:sp>
        <p:sp>
          <p:nvSpPr>
            <p:cNvPr id="9" name="Rectangle 8">
              <a:extLst>
                <a:ext uri="{FF2B5EF4-FFF2-40B4-BE49-F238E27FC236}">
                  <a16:creationId xmlns:a16="http://schemas.microsoft.com/office/drawing/2014/main" id="{992CEA50-B201-AE30-829E-87EDC9069C23}"/>
                </a:ext>
              </a:extLst>
            </p:cNvPr>
            <p:cNvSpPr/>
            <p:nvPr/>
          </p:nvSpPr>
          <p:spPr>
            <a:xfrm>
              <a:off x="9888710" y="2193005"/>
              <a:ext cx="1482761" cy="31637"/>
            </a:xfrm>
            <a:prstGeom prst="rect">
              <a:avLst/>
            </a:prstGeom>
            <a:solidFill>
              <a:schemeClr val="accent1"/>
            </a:solidFill>
            <a:ln w="9525" cap="rnd" cmpd="sng" algn="ctr">
              <a:solidFill>
                <a:schemeClr val="accent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Rectangle 9">
              <a:extLst>
                <a:ext uri="{FF2B5EF4-FFF2-40B4-BE49-F238E27FC236}">
                  <a16:creationId xmlns:a16="http://schemas.microsoft.com/office/drawing/2014/main" id="{70CD906B-7AE1-4E79-A747-22879E01543A}"/>
                </a:ext>
              </a:extLst>
            </p:cNvPr>
            <p:cNvSpPr/>
            <p:nvPr/>
          </p:nvSpPr>
          <p:spPr>
            <a:xfrm>
              <a:off x="2096015" y="2494819"/>
              <a:ext cx="1482762" cy="2578547"/>
            </a:xfrm>
            <a:prstGeom prst="rect">
              <a:avLst/>
            </a:prstGeom>
            <a:solidFill>
              <a:srgbClr val="FBE1EC"/>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 channel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710F3A"/>
                  </a:solidFill>
                  <a:effectLst/>
                  <a:uLnTx/>
                  <a:uFillTx/>
                  <a:latin typeface="Arial"/>
                  <a:ea typeface="+mn-ea"/>
                  <a:cs typeface="+mn-cs"/>
                </a:rPr>
                <a:t>90%</a:t>
              </a:r>
              <a:endParaRPr kumimoji="0" lang="en-US" sz="1600" b="1" i="0" u="none" strike="noStrike" kern="1200" cap="none" spc="0" normalizeH="0" baseline="0" noProof="0" dirty="0">
                <a:ln>
                  <a:noFill/>
                </a:ln>
                <a:solidFill>
                  <a:srgbClr val="710F3A"/>
                </a:solidFill>
                <a:effectLst/>
                <a:uLnTx/>
                <a:uFillTx/>
                <a:latin typeface="Arial"/>
                <a:ea typeface="+mn-ea"/>
                <a:cs typeface="+mn-cs"/>
              </a:endParaRPr>
            </a:p>
          </p:txBody>
        </p:sp>
        <p:sp>
          <p:nvSpPr>
            <p:cNvPr id="11" name="Rectangle 10">
              <a:extLst>
                <a:ext uri="{FF2B5EF4-FFF2-40B4-BE49-F238E27FC236}">
                  <a16:creationId xmlns:a16="http://schemas.microsoft.com/office/drawing/2014/main" id="{A43C2C7E-E427-C396-E8A4-0CF9F16EB27B}"/>
                </a:ext>
              </a:extLst>
            </p:cNvPr>
            <p:cNvSpPr/>
            <p:nvPr/>
          </p:nvSpPr>
          <p:spPr>
            <a:xfrm>
              <a:off x="3685113" y="2494820"/>
              <a:ext cx="1482762" cy="1191584"/>
            </a:xfrm>
            <a:prstGeom prst="rect">
              <a:avLst/>
            </a:prstGeom>
            <a:solidFill>
              <a:srgbClr val="FBE1EC"/>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 channel </a:t>
              </a:r>
              <a:br>
                <a:rPr kumimoji="0" lang="en-US" sz="1200" b="0" i="0" u="none" strike="noStrike" kern="1200" cap="none" spc="0" normalizeH="0" baseline="0" noProof="0" dirty="0">
                  <a:ln>
                    <a:noFill/>
                  </a:ln>
                  <a:solidFill>
                    <a:srgbClr val="575757"/>
                  </a:solidFill>
                  <a:effectLst/>
                  <a:uLnTx/>
                  <a:uFillTx/>
                  <a:latin typeface="Arial"/>
                  <a:ea typeface="+mn-ea"/>
                  <a:cs typeface="+mn-cs"/>
                </a:rPr>
              </a:br>
              <a:r>
                <a:rPr kumimoji="0" lang="en-US" sz="1400" b="1" i="0" u="none" strike="noStrike" kern="1200" cap="none" spc="0" normalizeH="0" baseline="0" noProof="0" dirty="0">
                  <a:ln>
                    <a:noFill/>
                  </a:ln>
                  <a:solidFill>
                    <a:srgbClr val="710F3A"/>
                  </a:solidFill>
                  <a:effectLst/>
                  <a:uLnTx/>
                  <a:uFillTx/>
                  <a:latin typeface="Arial"/>
                  <a:ea typeface="+mn-ea"/>
                  <a:cs typeface="+mn-cs"/>
                </a:rPr>
                <a:t>40%</a:t>
              </a:r>
              <a:endParaRPr kumimoji="0" lang="en-US" sz="1600" b="1" i="0" u="none" strike="noStrike" kern="1200" cap="none" spc="0" normalizeH="0" baseline="0" noProof="0" dirty="0">
                <a:ln>
                  <a:noFill/>
                </a:ln>
                <a:solidFill>
                  <a:srgbClr val="710F3A"/>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14E71D67-ED9F-8D96-75E9-C818EDB1414F}"/>
                </a:ext>
              </a:extLst>
            </p:cNvPr>
            <p:cNvSpPr/>
            <p:nvPr/>
          </p:nvSpPr>
          <p:spPr>
            <a:xfrm>
              <a:off x="5236012" y="2494820"/>
              <a:ext cx="1482762" cy="697357"/>
            </a:xfrm>
            <a:prstGeom prst="rect">
              <a:avLst/>
            </a:prstGeom>
            <a:solidFill>
              <a:srgbClr val="FBE1EC"/>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 </a:t>
              </a:r>
              <a:br>
                <a:rPr kumimoji="0" lang="en-US" sz="1200" b="0" i="0" u="none" strike="noStrike" kern="1200" cap="none" spc="0" normalizeH="0" baseline="0" noProof="0" dirty="0">
                  <a:ln>
                    <a:noFill/>
                  </a:ln>
                  <a:solidFill>
                    <a:srgbClr val="000000"/>
                  </a:solidFill>
                  <a:effectLst/>
                  <a:uLnTx/>
                  <a:uFillTx/>
                  <a:latin typeface="Arial"/>
                  <a:ea typeface="+mn-ea"/>
                  <a:cs typeface="+mn-cs"/>
                </a:rPr>
              </a:br>
              <a:r>
                <a:rPr kumimoji="0" lang="en-US" sz="1400" b="1" i="0" u="none" strike="noStrike" kern="1200" cap="none" spc="0" normalizeH="0" baseline="0" noProof="0" dirty="0">
                  <a:ln>
                    <a:noFill/>
                  </a:ln>
                  <a:solidFill>
                    <a:srgbClr val="710F3A"/>
                  </a:solidFill>
                  <a:effectLst/>
                  <a:uLnTx/>
                  <a:uFillTx/>
                  <a:latin typeface="Arial"/>
                  <a:ea typeface="+mn-ea"/>
                  <a:cs typeface="+mn-cs"/>
                </a:rPr>
                <a:t>30%</a:t>
              </a:r>
            </a:p>
          </p:txBody>
        </p:sp>
        <p:sp>
          <p:nvSpPr>
            <p:cNvPr id="13" name="Rectangle 12">
              <a:extLst>
                <a:ext uri="{FF2B5EF4-FFF2-40B4-BE49-F238E27FC236}">
                  <a16:creationId xmlns:a16="http://schemas.microsoft.com/office/drawing/2014/main" id="{35015702-1AEB-8B21-4701-1DE5FD82BB6E}"/>
                </a:ext>
              </a:extLst>
            </p:cNvPr>
            <p:cNvSpPr/>
            <p:nvPr/>
          </p:nvSpPr>
          <p:spPr>
            <a:xfrm>
              <a:off x="6786912" y="2494821"/>
              <a:ext cx="1482762" cy="426775"/>
            </a:xfrm>
            <a:prstGeom prst="rect">
              <a:avLst/>
            </a:prstGeom>
            <a:solidFill>
              <a:schemeClr val="accent4">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15%</a:t>
              </a:r>
            </a:p>
          </p:txBody>
        </p:sp>
        <p:sp>
          <p:nvSpPr>
            <p:cNvPr id="14" name="Rectangle 13">
              <a:extLst>
                <a:ext uri="{FF2B5EF4-FFF2-40B4-BE49-F238E27FC236}">
                  <a16:creationId xmlns:a16="http://schemas.microsoft.com/office/drawing/2014/main" id="{45F23690-CE67-3253-BE65-7AB8D6E8972D}"/>
                </a:ext>
              </a:extLst>
            </p:cNvPr>
            <p:cNvSpPr/>
            <p:nvPr/>
          </p:nvSpPr>
          <p:spPr>
            <a:xfrm>
              <a:off x="8337813" y="2494819"/>
              <a:ext cx="1482762" cy="566972"/>
            </a:xfrm>
            <a:prstGeom prst="rect">
              <a:avLst/>
            </a:prstGeom>
            <a:solidFill>
              <a:schemeClr val="accent4">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25%</a:t>
              </a:r>
            </a:p>
          </p:txBody>
        </p:sp>
        <p:sp>
          <p:nvSpPr>
            <p:cNvPr id="15" name="Rectangle 14">
              <a:extLst>
                <a:ext uri="{FF2B5EF4-FFF2-40B4-BE49-F238E27FC236}">
                  <a16:creationId xmlns:a16="http://schemas.microsoft.com/office/drawing/2014/main" id="{0EC4E21E-6B6E-99C2-7BC3-4102582C0D01}"/>
                </a:ext>
              </a:extLst>
            </p:cNvPr>
            <p:cNvSpPr/>
            <p:nvPr/>
          </p:nvSpPr>
          <p:spPr>
            <a:xfrm>
              <a:off x="9888710" y="2494819"/>
              <a:ext cx="1482762" cy="697358"/>
            </a:xfrm>
            <a:prstGeom prst="rect">
              <a:avLst/>
            </a:prstGeom>
            <a:solidFill>
              <a:schemeClr val="accent4">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30%</a:t>
              </a:r>
            </a:p>
          </p:txBody>
        </p:sp>
        <p:sp>
          <p:nvSpPr>
            <p:cNvPr id="16" name="Rectangle 15">
              <a:extLst>
                <a:ext uri="{FF2B5EF4-FFF2-40B4-BE49-F238E27FC236}">
                  <a16:creationId xmlns:a16="http://schemas.microsoft.com/office/drawing/2014/main" id="{B539907E-47BE-2C95-1F8D-F1624B39A512}"/>
                </a:ext>
              </a:extLst>
            </p:cNvPr>
            <p:cNvSpPr/>
            <p:nvPr/>
          </p:nvSpPr>
          <p:spPr>
            <a:xfrm>
              <a:off x="9888710" y="3224108"/>
              <a:ext cx="1482762" cy="244339"/>
            </a:xfrm>
            <a:prstGeom prst="rect">
              <a:avLst/>
            </a:prstGeom>
            <a:solidFill>
              <a:schemeClr val="tx2">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200" b="0" i="0" u="none" strike="noStrike" kern="1200" cap="none" spc="0" normalizeH="0" baseline="0" noProof="0" dirty="0">
                  <a:ln>
                    <a:noFill/>
                  </a:ln>
                  <a:solidFill>
                    <a:srgbClr val="000000"/>
                  </a:solidFill>
                  <a:effectLst/>
                  <a:uLnTx/>
                  <a:uFillTx/>
                  <a:latin typeface="Arial"/>
                  <a:ea typeface="+mn-ea"/>
                  <a:cs typeface="+mn-cs"/>
                </a:rPr>
                <a:t>Center</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10%</a:t>
              </a:r>
            </a:p>
          </p:txBody>
        </p:sp>
        <p:sp>
          <p:nvSpPr>
            <p:cNvPr id="17" name="Rectangle 16">
              <a:extLst>
                <a:ext uri="{FF2B5EF4-FFF2-40B4-BE49-F238E27FC236}">
                  <a16:creationId xmlns:a16="http://schemas.microsoft.com/office/drawing/2014/main" id="{107A6B1C-870B-B96F-8111-D53902CB2FD7}"/>
                </a:ext>
              </a:extLst>
            </p:cNvPr>
            <p:cNvSpPr/>
            <p:nvPr/>
          </p:nvSpPr>
          <p:spPr>
            <a:xfrm>
              <a:off x="9888710" y="3478682"/>
              <a:ext cx="1482762" cy="250689"/>
            </a:xfrm>
            <a:prstGeom prst="rect">
              <a:avLst/>
            </a:prstGeom>
            <a:solidFill>
              <a:srgbClr val="DD9BBD"/>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In-House</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4%</a:t>
              </a:r>
            </a:p>
          </p:txBody>
        </p:sp>
        <p:sp>
          <p:nvSpPr>
            <p:cNvPr id="18" name="Rectangle 17">
              <a:extLst>
                <a:ext uri="{FF2B5EF4-FFF2-40B4-BE49-F238E27FC236}">
                  <a16:creationId xmlns:a16="http://schemas.microsoft.com/office/drawing/2014/main" id="{1860B4AF-589C-9070-AF91-6B748A6C7389}"/>
                </a:ext>
              </a:extLst>
            </p:cNvPr>
            <p:cNvSpPr/>
            <p:nvPr/>
          </p:nvSpPr>
          <p:spPr>
            <a:xfrm>
              <a:off x="9888710" y="3765556"/>
              <a:ext cx="1482762" cy="142102"/>
            </a:xfrm>
            <a:prstGeom prst="rect">
              <a:avLst/>
            </a:prstGeom>
            <a:solidFill>
              <a:schemeClr val="accent1">
                <a:lumMod val="60000"/>
                <a:lumOff val="4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Captive CC </a:t>
              </a:r>
              <a:r>
                <a:rPr kumimoji="0" lang="en-US" sz="1400" b="1" i="0" u="none" strike="noStrike" kern="1200" cap="none" spc="0" normalizeH="0" baseline="0" noProof="0" dirty="0">
                  <a:ln>
                    <a:noFill/>
                  </a:ln>
                  <a:solidFill>
                    <a:prstClr val="white"/>
                  </a:solidFill>
                  <a:effectLst/>
                  <a:uLnTx/>
                  <a:uFillTx/>
                  <a:latin typeface="Arial"/>
                  <a:ea typeface="+mn-ea"/>
                  <a:cs typeface="+mn-cs"/>
                </a:rPr>
                <a:t>1%</a:t>
              </a:r>
            </a:p>
          </p:txBody>
        </p:sp>
        <p:sp>
          <p:nvSpPr>
            <p:cNvPr id="19" name="Rectangle 18">
              <a:extLst>
                <a:ext uri="{FF2B5EF4-FFF2-40B4-BE49-F238E27FC236}">
                  <a16:creationId xmlns:a16="http://schemas.microsoft.com/office/drawing/2014/main" id="{CEB83FE9-BF15-C155-EE83-668FC1D36065}"/>
                </a:ext>
              </a:extLst>
            </p:cNvPr>
            <p:cNvSpPr/>
            <p:nvPr/>
          </p:nvSpPr>
          <p:spPr>
            <a:xfrm>
              <a:off x="9888710" y="3934802"/>
              <a:ext cx="1482762" cy="1149710"/>
            </a:xfrm>
            <a:prstGeom prst="rect">
              <a:avLst/>
            </a:prstGeom>
            <a:solidFill>
              <a:schemeClr val="bg2">
                <a:lumMod val="5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Field Channel </a:t>
              </a:r>
              <a:r>
                <a:rPr kumimoji="0" lang="en-US" sz="1400" b="1" i="0" u="none" strike="noStrike" kern="1200" cap="none" spc="0" normalizeH="0" baseline="0" noProof="0" dirty="0">
                  <a:ln>
                    <a:noFill/>
                  </a:ln>
                  <a:solidFill>
                    <a:prstClr val="white"/>
                  </a:solidFill>
                  <a:effectLst/>
                  <a:uLnTx/>
                  <a:uFillTx/>
                  <a:latin typeface="Arial"/>
                  <a:ea typeface="+mn-ea"/>
                  <a:cs typeface="+mn-cs"/>
                </a:rPr>
                <a:t>55%</a:t>
              </a:r>
            </a:p>
          </p:txBody>
        </p:sp>
        <p:sp>
          <p:nvSpPr>
            <p:cNvPr id="20" name="Rectangle 19">
              <a:extLst>
                <a:ext uri="{FF2B5EF4-FFF2-40B4-BE49-F238E27FC236}">
                  <a16:creationId xmlns:a16="http://schemas.microsoft.com/office/drawing/2014/main" id="{2EBA60E2-1654-121D-79D1-2305E2EDCFC3}"/>
                </a:ext>
              </a:extLst>
            </p:cNvPr>
            <p:cNvSpPr/>
            <p:nvPr/>
          </p:nvSpPr>
          <p:spPr>
            <a:xfrm>
              <a:off x="9888710" y="5115434"/>
              <a:ext cx="1482762" cy="430442"/>
            </a:xfrm>
            <a:prstGeom prst="rect">
              <a:avLst/>
            </a:prstGeom>
            <a:solidFill>
              <a:schemeClr val="accent5">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Legal</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200" b="0" i="0" u="none" strike="noStrike" kern="1200" cap="none" spc="0" normalizeH="0" baseline="0" noProof="0" dirty="0">
                  <a:ln>
                    <a:noFill/>
                  </a:ln>
                  <a:solidFill>
                    <a:srgbClr val="000000"/>
                  </a:solidFill>
                  <a:effectLst/>
                  <a:uLnTx/>
                  <a:uFillTx/>
                  <a:latin typeface="Arial"/>
                  <a:ea typeface="+mn-ea"/>
                  <a:cs typeface="+mn-cs"/>
                </a:rPr>
                <a:t>Channel</a:t>
              </a:r>
            </a:p>
          </p:txBody>
        </p:sp>
        <p:sp>
          <p:nvSpPr>
            <p:cNvPr id="21" name="Rectangle 20">
              <a:extLst>
                <a:ext uri="{FF2B5EF4-FFF2-40B4-BE49-F238E27FC236}">
                  <a16:creationId xmlns:a16="http://schemas.microsoft.com/office/drawing/2014/main" id="{5692753E-8944-03FB-E808-092882FA866D}"/>
                </a:ext>
              </a:extLst>
            </p:cNvPr>
            <p:cNvSpPr/>
            <p:nvPr/>
          </p:nvSpPr>
          <p:spPr>
            <a:xfrm>
              <a:off x="2134212" y="5159232"/>
              <a:ext cx="1482762" cy="201933"/>
            </a:xfrm>
            <a:prstGeom prst="rect">
              <a:avLst/>
            </a:prstGeom>
            <a:solidFill>
              <a:schemeClr val="tx2">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 Center</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9%</a:t>
              </a:r>
            </a:p>
          </p:txBody>
        </p:sp>
        <p:sp>
          <p:nvSpPr>
            <p:cNvPr id="22" name="Rectangle 21">
              <a:extLst>
                <a:ext uri="{FF2B5EF4-FFF2-40B4-BE49-F238E27FC236}">
                  <a16:creationId xmlns:a16="http://schemas.microsoft.com/office/drawing/2014/main" id="{6D946F6D-2CA1-A357-F014-A7A2B37B0E27}"/>
                </a:ext>
              </a:extLst>
            </p:cNvPr>
            <p:cNvSpPr/>
            <p:nvPr/>
          </p:nvSpPr>
          <p:spPr>
            <a:xfrm>
              <a:off x="2134212" y="5403774"/>
              <a:ext cx="1482762" cy="142102"/>
            </a:xfrm>
            <a:prstGeom prst="rect">
              <a:avLst/>
            </a:prstGeom>
            <a:solidFill>
              <a:srgbClr val="DD9BBD"/>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In-House</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1%</a:t>
              </a:r>
            </a:p>
          </p:txBody>
        </p:sp>
        <p:sp>
          <p:nvSpPr>
            <p:cNvPr id="23" name="Rectangle 22">
              <a:extLst>
                <a:ext uri="{FF2B5EF4-FFF2-40B4-BE49-F238E27FC236}">
                  <a16:creationId xmlns:a16="http://schemas.microsoft.com/office/drawing/2014/main" id="{87E8520F-5CE8-E0F0-6012-99C2A98442BE}"/>
                </a:ext>
              </a:extLst>
            </p:cNvPr>
            <p:cNvSpPr/>
            <p:nvPr/>
          </p:nvSpPr>
          <p:spPr>
            <a:xfrm>
              <a:off x="3685113" y="3794376"/>
              <a:ext cx="1482762" cy="833007"/>
            </a:xfrm>
            <a:prstGeom prst="rect">
              <a:avLst/>
            </a:prstGeom>
            <a:solidFill>
              <a:schemeClr val="tx2">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 Center </a:t>
              </a:r>
              <a:br>
                <a:rPr kumimoji="0" lang="en-US" sz="1200" b="0" i="0" u="none" strike="noStrike" kern="1200" cap="none" spc="0" normalizeH="0" baseline="0" noProof="0" dirty="0">
                  <a:ln>
                    <a:noFill/>
                  </a:ln>
                  <a:solidFill>
                    <a:srgbClr val="000000"/>
                  </a:solidFill>
                  <a:effectLst/>
                  <a:uLnTx/>
                  <a:uFillTx/>
                  <a:latin typeface="Arial"/>
                  <a:ea typeface="+mn-ea"/>
                  <a:cs typeface="+mn-cs"/>
                </a:rPr>
              </a:br>
              <a:r>
                <a:rPr kumimoji="0" lang="en-US" sz="1400" b="1" i="0" u="none" strike="noStrike" kern="1200" cap="none" spc="0" normalizeH="0" baseline="0" noProof="0" dirty="0">
                  <a:ln>
                    <a:noFill/>
                  </a:ln>
                  <a:solidFill>
                    <a:srgbClr val="97154D"/>
                  </a:solidFill>
                  <a:effectLst/>
                  <a:uLnTx/>
                  <a:uFillTx/>
                  <a:latin typeface="Arial"/>
                  <a:ea typeface="+mn-ea"/>
                  <a:cs typeface="+mn-cs"/>
                </a:rPr>
                <a:t>35%</a:t>
              </a:r>
            </a:p>
          </p:txBody>
        </p:sp>
        <p:sp>
          <p:nvSpPr>
            <p:cNvPr id="24" name="Rectangle 23">
              <a:extLst>
                <a:ext uri="{FF2B5EF4-FFF2-40B4-BE49-F238E27FC236}">
                  <a16:creationId xmlns:a16="http://schemas.microsoft.com/office/drawing/2014/main" id="{59E296B5-570C-62D3-0D31-257F05F0CB4E}"/>
                </a:ext>
              </a:extLst>
            </p:cNvPr>
            <p:cNvSpPr/>
            <p:nvPr/>
          </p:nvSpPr>
          <p:spPr>
            <a:xfrm>
              <a:off x="3685113" y="4743745"/>
              <a:ext cx="1482762" cy="244339"/>
            </a:xfrm>
            <a:prstGeom prst="rect">
              <a:avLst/>
            </a:prstGeom>
            <a:solidFill>
              <a:srgbClr val="DD9BBD"/>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 House </a:t>
              </a:r>
              <a:r>
                <a:rPr kumimoji="0" lang="en-US" sz="1400" b="1" i="0" u="none" strike="noStrike" kern="1200" cap="none" spc="0" normalizeH="0" baseline="0" noProof="0" dirty="0">
                  <a:ln>
                    <a:noFill/>
                  </a:ln>
                  <a:solidFill>
                    <a:srgbClr val="97154D"/>
                  </a:solidFill>
                  <a:effectLst/>
                  <a:uLnTx/>
                  <a:uFillTx/>
                  <a:latin typeface="Arial"/>
                  <a:ea typeface="+mn-ea"/>
                  <a:cs typeface="+mn-cs"/>
                </a:rPr>
                <a:t>10%</a:t>
              </a:r>
            </a:p>
          </p:txBody>
        </p:sp>
        <p:sp>
          <p:nvSpPr>
            <p:cNvPr id="25" name="Rectangle 24">
              <a:extLst>
                <a:ext uri="{FF2B5EF4-FFF2-40B4-BE49-F238E27FC236}">
                  <a16:creationId xmlns:a16="http://schemas.microsoft.com/office/drawing/2014/main" id="{B515909D-842F-7A6F-BF05-99EE2C95CDE5}"/>
                </a:ext>
              </a:extLst>
            </p:cNvPr>
            <p:cNvSpPr/>
            <p:nvPr/>
          </p:nvSpPr>
          <p:spPr>
            <a:xfrm>
              <a:off x="3685113" y="5119101"/>
              <a:ext cx="1482762" cy="426775"/>
            </a:xfrm>
            <a:prstGeom prst="rect">
              <a:avLst/>
            </a:prstGeom>
            <a:solidFill>
              <a:schemeClr val="bg2">
                <a:lumMod val="5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Field Channel </a:t>
              </a:r>
              <a:r>
                <a:rPr kumimoji="0" lang="en-US" sz="1400" b="1" i="0" u="none" strike="noStrike" kern="1200" cap="none" spc="0" normalizeH="0" baseline="0" noProof="0" dirty="0">
                  <a:ln>
                    <a:noFill/>
                  </a:ln>
                  <a:solidFill>
                    <a:prstClr val="white"/>
                  </a:solidFill>
                  <a:effectLst/>
                  <a:uLnTx/>
                  <a:uFillTx/>
                  <a:latin typeface="Arial"/>
                  <a:ea typeface="+mn-ea"/>
                  <a:cs typeface="+mn-cs"/>
                </a:rPr>
                <a:t>15%</a:t>
              </a:r>
            </a:p>
          </p:txBody>
        </p:sp>
        <p:sp>
          <p:nvSpPr>
            <p:cNvPr id="26" name="Rectangle 25">
              <a:extLst>
                <a:ext uri="{FF2B5EF4-FFF2-40B4-BE49-F238E27FC236}">
                  <a16:creationId xmlns:a16="http://schemas.microsoft.com/office/drawing/2014/main" id="{53CE9B4C-4C2F-9E9F-9A41-5E56EB9BB40A}"/>
                </a:ext>
              </a:extLst>
            </p:cNvPr>
            <p:cNvSpPr/>
            <p:nvPr/>
          </p:nvSpPr>
          <p:spPr>
            <a:xfrm>
              <a:off x="5236012" y="3312193"/>
              <a:ext cx="1482762" cy="566972"/>
            </a:xfrm>
            <a:prstGeom prst="rect">
              <a:avLst/>
            </a:prstGeom>
            <a:solidFill>
              <a:schemeClr val="tx2">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 Center </a:t>
              </a:r>
              <a:r>
                <a:rPr kumimoji="0" lang="en-US" sz="1400" b="1" i="0" u="none" strike="noStrike" kern="1200" cap="none" spc="0" normalizeH="0" baseline="0" noProof="0" dirty="0">
                  <a:ln>
                    <a:noFill/>
                  </a:ln>
                  <a:solidFill>
                    <a:srgbClr val="97154D"/>
                  </a:solidFill>
                  <a:effectLst/>
                  <a:uLnTx/>
                  <a:uFillTx/>
                  <a:latin typeface="Arial"/>
                  <a:ea typeface="+mn-ea"/>
                  <a:cs typeface="+mn-cs"/>
                </a:rPr>
                <a:t>25%</a:t>
              </a:r>
            </a:p>
          </p:txBody>
        </p:sp>
        <p:sp>
          <p:nvSpPr>
            <p:cNvPr id="27" name="Rectangle 26">
              <a:extLst>
                <a:ext uri="{FF2B5EF4-FFF2-40B4-BE49-F238E27FC236}">
                  <a16:creationId xmlns:a16="http://schemas.microsoft.com/office/drawing/2014/main" id="{40F4FA7D-3037-EC2D-10E5-70F34D9E2586}"/>
                </a:ext>
              </a:extLst>
            </p:cNvPr>
            <p:cNvSpPr/>
            <p:nvPr/>
          </p:nvSpPr>
          <p:spPr>
            <a:xfrm>
              <a:off x="5236012" y="4049516"/>
              <a:ext cx="1482762" cy="244339"/>
            </a:xfrm>
            <a:prstGeom prst="rect">
              <a:avLst/>
            </a:prstGeom>
            <a:solidFill>
              <a:srgbClr val="DD9BBD"/>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In-House</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10%</a:t>
              </a:r>
            </a:p>
          </p:txBody>
        </p:sp>
        <p:sp>
          <p:nvSpPr>
            <p:cNvPr id="28" name="Rectangle 27">
              <a:extLst>
                <a:ext uri="{FF2B5EF4-FFF2-40B4-BE49-F238E27FC236}">
                  <a16:creationId xmlns:a16="http://schemas.microsoft.com/office/drawing/2014/main" id="{8B7E1F1F-7EA6-6620-52F6-785298B72CB0}"/>
                </a:ext>
              </a:extLst>
            </p:cNvPr>
            <p:cNvSpPr/>
            <p:nvPr/>
          </p:nvSpPr>
          <p:spPr>
            <a:xfrm>
              <a:off x="5236012" y="4415415"/>
              <a:ext cx="1482762" cy="201933"/>
            </a:xfrm>
            <a:prstGeom prst="rect">
              <a:avLst/>
            </a:prstGeom>
            <a:solidFill>
              <a:schemeClr val="accent1">
                <a:lumMod val="60000"/>
                <a:lumOff val="4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Captive CC </a:t>
              </a:r>
              <a:r>
                <a:rPr kumimoji="0" lang="en-US" sz="1400" b="1" i="0" u="none" strike="noStrike" kern="1200" cap="none" spc="0" normalizeH="0" baseline="0" noProof="0" dirty="0">
                  <a:ln>
                    <a:noFill/>
                  </a:ln>
                  <a:solidFill>
                    <a:prstClr val="white"/>
                  </a:solidFill>
                  <a:effectLst/>
                  <a:uLnTx/>
                  <a:uFillTx/>
                  <a:latin typeface="Arial"/>
                  <a:ea typeface="+mn-ea"/>
                  <a:cs typeface="+mn-cs"/>
                </a:rPr>
                <a:t>2%</a:t>
              </a:r>
            </a:p>
          </p:txBody>
        </p:sp>
        <p:sp>
          <p:nvSpPr>
            <p:cNvPr id="29" name="Rectangle 28">
              <a:extLst>
                <a:ext uri="{FF2B5EF4-FFF2-40B4-BE49-F238E27FC236}">
                  <a16:creationId xmlns:a16="http://schemas.microsoft.com/office/drawing/2014/main" id="{0C40F825-8D04-E6C0-B979-DE86CAF19EF5}"/>
                </a:ext>
              </a:extLst>
            </p:cNvPr>
            <p:cNvSpPr/>
            <p:nvPr/>
          </p:nvSpPr>
          <p:spPr>
            <a:xfrm>
              <a:off x="5236012" y="4703536"/>
              <a:ext cx="1482762" cy="842340"/>
            </a:xfrm>
            <a:prstGeom prst="rect">
              <a:avLst/>
            </a:prstGeom>
            <a:solidFill>
              <a:schemeClr val="bg2">
                <a:lumMod val="5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Field Channel </a:t>
              </a:r>
              <a:r>
                <a:rPr kumimoji="0" lang="en-US" sz="1400" b="1" i="0" u="none" strike="noStrike" kern="1200" cap="none" spc="0" normalizeH="0" baseline="0" noProof="0" dirty="0">
                  <a:ln>
                    <a:noFill/>
                  </a:ln>
                  <a:solidFill>
                    <a:prstClr val="white"/>
                  </a:solidFill>
                  <a:effectLst/>
                  <a:uLnTx/>
                  <a:uFillTx/>
                  <a:latin typeface="Arial"/>
                  <a:ea typeface="+mn-ea"/>
                  <a:cs typeface="+mn-cs"/>
                </a:rPr>
                <a:t>33%</a:t>
              </a:r>
            </a:p>
          </p:txBody>
        </p:sp>
        <p:sp>
          <p:nvSpPr>
            <p:cNvPr id="30" name="Rectangle 29">
              <a:extLst>
                <a:ext uri="{FF2B5EF4-FFF2-40B4-BE49-F238E27FC236}">
                  <a16:creationId xmlns:a16="http://schemas.microsoft.com/office/drawing/2014/main" id="{A47C6050-470D-A2C2-2C4C-C6E41B0282AB}"/>
                </a:ext>
              </a:extLst>
            </p:cNvPr>
            <p:cNvSpPr/>
            <p:nvPr/>
          </p:nvSpPr>
          <p:spPr>
            <a:xfrm>
              <a:off x="6786912" y="2994221"/>
              <a:ext cx="1482762" cy="219927"/>
            </a:xfrm>
            <a:prstGeom prst="rect">
              <a:avLst/>
            </a:prstGeom>
            <a:solidFill>
              <a:schemeClr val="tx2">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200" b="0" i="0" u="none" strike="noStrike" kern="1200" cap="none" spc="0" normalizeH="0" baseline="0" noProof="0" dirty="0">
                  <a:ln>
                    <a:noFill/>
                  </a:ln>
                  <a:solidFill>
                    <a:srgbClr val="000000"/>
                  </a:solidFill>
                  <a:effectLst/>
                  <a:uLnTx/>
                  <a:uFillTx/>
                  <a:latin typeface="Arial"/>
                  <a:ea typeface="+mn-ea"/>
                  <a:cs typeface="+mn-cs"/>
                </a:rPr>
                <a:t>Center</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5%</a:t>
              </a:r>
            </a:p>
          </p:txBody>
        </p:sp>
        <p:sp>
          <p:nvSpPr>
            <p:cNvPr id="31" name="Rectangle 30">
              <a:extLst>
                <a:ext uri="{FF2B5EF4-FFF2-40B4-BE49-F238E27FC236}">
                  <a16:creationId xmlns:a16="http://schemas.microsoft.com/office/drawing/2014/main" id="{D0E22F79-5EA2-AFF6-996E-56F67DFC5F71}"/>
                </a:ext>
              </a:extLst>
            </p:cNvPr>
            <p:cNvSpPr/>
            <p:nvPr/>
          </p:nvSpPr>
          <p:spPr>
            <a:xfrm>
              <a:off x="6786912" y="3298397"/>
              <a:ext cx="1482762" cy="430442"/>
            </a:xfrm>
            <a:prstGeom prst="rect">
              <a:avLst/>
            </a:prstGeom>
            <a:solidFill>
              <a:srgbClr val="DD9BBD"/>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In-House</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15%</a:t>
              </a:r>
            </a:p>
          </p:txBody>
        </p:sp>
        <p:sp>
          <p:nvSpPr>
            <p:cNvPr id="32" name="Rectangle 31">
              <a:extLst>
                <a:ext uri="{FF2B5EF4-FFF2-40B4-BE49-F238E27FC236}">
                  <a16:creationId xmlns:a16="http://schemas.microsoft.com/office/drawing/2014/main" id="{92564E67-A97F-905A-521E-978FB5267C61}"/>
                </a:ext>
              </a:extLst>
            </p:cNvPr>
            <p:cNvSpPr/>
            <p:nvPr/>
          </p:nvSpPr>
          <p:spPr>
            <a:xfrm>
              <a:off x="6786912" y="3814577"/>
              <a:ext cx="1482762" cy="219927"/>
            </a:xfrm>
            <a:prstGeom prst="rect">
              <a:avLst/>
            </a:prstGeom>
            <a:solidFill>
              <a:schemeClr val="accent1">
                <a:lumMod val="60000"/>
                <a:lumOff val="4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Captive CC </a:t>
              </a:r>
              <a:r>
                <a:rPr kumimoji="0" lang="en-US" sz="1400" b="1" i="0" u="none" strike="noStrike" kern="1200" cap="none" spc="0" normalizeH="0" baseline="0" noProof="0" dirty="0">
                  <a:ln>
                    <a:noFill/>
                  </a:ln>
                  <a:solidFill>
                    <a:prstClr val="white"/>
                  </a:solidFill>
                  <a:effectLst/>
                  <a:uLnTx/>
                  <a:uFillTx/>
                  <a:latin typeface="Arial"/>
                  <a:ea typeface="+mn-ea"/>
                  <a:cs typeface="+mn-cs"/>
                </a:rPr>
                <a:t>5%</a:t>
              </a:r>
            </a:p>
          </p:txBody>
        </p:sp>
        <p:sp>
          <p:nvSpPr>
            <p:cNvPr id="33" name="Rectangle 32">
              <a:extLst>
                <a:ext uri="{FF2B5EF4-FFF2-40B4-BE49-F238E27FC236}">
                  <a16:creationId xmlns:a16="http://schemas.microsoft.com/office/drawing/2014/main" id="{3367729E-BB62-D1AD-8DD0-AEB29B83A6BB}"/>
                </a:ext>
              </a:extLst>
            </p:cNvPr>
            <p:cNvSpPr/>
            <p:nvPr/>
          </p:nvSpPr>
          <p:spPr>
            <a:xfrm>
              <a:off x="6786912" y="4101975"/>
              <a:ext cx="1482762" cy="1443900"/>
            </a:xfrm>
            <a:prstGeom prst="rect">
              <a:avLst/>
            </a:prstGeom>
            <a:solidFill>
              <a:schemeClr val="bg2">
                <a:lumMod val="5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Field Channel </a:t>
              </a:r>
              <a:r>
                <a:rPr kumimoji="0" lang="en-US" sz="1400" b="1" i="0" u="none" strike="noStrike" kern="1200" cap="none" spc="0" normalizeH="0" baseline="0" noProof="0" dirty="0">
                  <a:ln>
                    <a:noFill/>
                  </a:ln>
                  <a:solidFill>
                    <a:prstClr val="white"/>
                  </a:solidFill>
                  <a:effectLst/>
                  <a:uLnTx/>
                  <a:uFillTx/>
                  <a:latin typeface="Arial"/>
                  <a:ea typeface="+mn-ea"/>
                  <a:cs typeface="+mn-cs"/>
                </a:rPr>
                <a:t>60%</a:t>
              </a:r>
            </a:p>
          </p:txBody>
        </p:sp>
        <p:sp>
          <p:nvSpPr>
            <p:cNvPr id="34" name="Rectangle 33">
              <a:extLst>
                <a:ext uri="{FF2B5EF4-FFF2-40B4-BE49-F238E27FC236}">
                  <a16:creationId xmlns:a16="http://schemas.microsoft.com/office/drawing/2014/main" id="{70E78731-4A15-9CC4-DB3F-56B5D47B2714}"/>
                </a:ext>
              </a:extLst>
            </p:cNvPr>
            <p:cNvSpPr/>
            <p:nvPr/>
          </p:nvSpPr>
          <p:spPr>
            <a:xfrm>
              <a:off x="8337813" y="3088936"/>
              <a:ext cx="1482762" cy="219927"/>
            </a:xfrm>
            <a:prstGeom prst="rect">
              <a:avLst/>
            </a:prstGeom>
            <a:solidFill>
              <a:schemeClr val="tx2">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200" b="0" i="0" u="none" strike="noStrike" kern="1200" cap="none" spc="0" normalizeH="0" baseline="0" noProof="0" dirty="0">
                  <a:ln>
                    <a:noFill/>
                  </a:ln>
                  <a:solidFill>
                    <a:srgbClr val="000000"/>
                  </a:solidFill>
                  <a:effectLst/>
                  <a:uLnTx/>
                  <a:uFillTx/>
                  <a:latin typeface="Arial"/>
                  <a:ea typeface="+mn-ea"/>
                  <a:cs typeface="+mn-cs"/>
                </a:rPr>
                <a:t>Center</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5%</a:t>
              </a:r>
            </a:p>
          </p:txBody>
        </p:sp>
        <p:sp>
          <p:nvSpPr>
            <p:cNvPr id="35" name="Rectangle 34">
              <a:extLst>
                <a:ext uri="{FF2B5EF4-FFF2-40B4-BE49-F238E27FC236}">
                  <a16:creationId xmlns:a16="http://schemas.microsoft.com/office/drawing/2014/main" id="{12D4AA80-D4B1-6009-B13A-F5A276270FE7}"/>
                </a:ext>
              </a:extLst>
            </p:cNvPr>
            <p:cNvSpPr/>
            <p:nvPr/>
          </p:nvSpPr>
          <p:spPr>
            <a:xfrm>
              <a:off x="8337813" y="3332855"/>
              <a:ext cx="1482762" cy="183575"/>
            </a:xfrm>
            <a:prstGeom prst="rect">
              <a:avLst/>
            </a:prstGeom>
            <a:solidFill>
              <a:srgbClr val="DD9BBD"/>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In-House</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400" b="1" i="0" u="none" strike="noStrike" kern="1200" cap="none" spc="0" normalizeH="0" baseline="0" noProof="0" dirty="0">
                  <a:ln>
                    <a:noFill/>
                  </a:ln>
                  <a:solidFill>
                    <a:srgbClr val="97154D"/>
                  </a:solidFill>
                  <a:effectLst/>
                  <a:uLnTx/>
                  <a:uFillTx/>
                  <a:latin typeface="Arial"/>
                  <a:ea typeface="+mn-ea"/>
                  <a:cs typeface="+mn-cs"/>
                </a:rPr>
                <a:t>3%</a:t>
              </a:r>
            </a:p>
          </p:txBody>
        </p:sp>
        <p:sp>
          <p:nvSpPr>
            <p:cNvPr id="36" name="Rectangle 35">
              <a:extLst>
                <a:ext uri="{FF2B5EF4-FFF2-40B4-BE49-F238E27FC236}">
                  <a16:creationId xmlns:a16="http://schemas.microsoft.com/office/drawing/2014/main" id="{1E4F972C-314B-DC1D-A04C-5FD1610A5351}"/>
                </a:ext>
              </a:extLst>
            </p:cNvPr>
            <p:cNvSpPr/>
            <p:nvPr/>
          </p:nvSpPr>
          <p:spPr>
            <a:xfrm>
              <a:off x="8337813" y="3566198"/>
              <a:ext cx="1482762" cy="201933"/>
            </a:xfrm>
            <a:prstGeom prst="rect">
              <a:avLst/>
            </a:prstGeom>
            <a:solidFill>
              <a:schemeClr val="accent1">
                <a:lumMod val="60000"/>
                <a:lumOff val="4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Captive CC </a:t>
              </a:r>
              <a:r>
                <a:rPr kumimoji="0" lang="en-US" sz="1400" b="1" i="0" u="none" strike="noStrike" kern="1200" cap="none" spc="0" normalizeH="0" baseline="0" noProof="0" dirty="0">
                  <a:ln>
                    <a:noFill/>
                  </a:ln>
                  <a:solidFill>
                    <a:prstClr val="white"/>
                  </a:solidFill>
                  <a:effectLst/>
                  <a:uLnTx/>
                  <a:uFillTx/>
                  <a:latin typeface="Arial"/>
                  <a:ea typeface="+mn-ea"/>
                  <a:cs typeface="+mn-cs"/>
                </a:rPr>
                <a:t>2%</a:t>
              </a:r>
            </a:p>
          </p:txBody>
        </p:sp>
        <p:sp>
          <p:nvSpPr>
            <p:cNvPr id="37" name="Rectangle 36">
              <a:extLst>
                <a:ext uri="{FF2B5EF4-FFF2-40B4-BE49-F238E27FC236}">
                  <a16:creationId xmlns:a16="http://schemas.microsoft.com/office/drawing/2014/main" id="{B0452CEE-5B40-D2E5-8F66-FD318DB86BA3}"/>
                </a:ext>
              </a:extLst>
            </p:cNvPr>
            <p:cNvSpPr/>
            <p:nvPr/>
          </p:nvSpPr>
          <p:spPr>
            <a:xfrm>
              <a:off x="8337813" y="3800467"/>
              <a:ext cx="1482762" cy="1257327"/>
            </a:xfrm>
            <a:prstGeom prst="rect">
              <a:avLst/>
            </a:prstGeom>
            <a:solidFill>
              <a:schemeClr val="bg2">
                <a:lumMod val="5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Field Channel </a:t>
              </a:r>
              <a:r>
                <a:rPr kumimoji="0" lang="en-US" sz="1400" b="1" i="0" u="none" strike="noStrike" kern="1200" cap="none" spc="0" normalizeH="0" baseline="0" noProof="0" dirty="0">
                  <a:ln>
                    <a:noFill/>
                  </a:ln>
                  <a:solidFill>
                    <a:prstClr val="white"/>
                  </a:solidFill>
                  <a:effectLst/>
                  <a:uLnTx/>
                  <a:uFillTx/>
                  <a:latin typeface="Arial"/>
                  <a:ea typeface="+mn-ea"/>
                  <a:cs typeface="+mn-cs"/>
                </a:rPr>
                <a:t>65%</a:t>
              </a:r>
            </a:p>
          </p:txBody>
        </p:sp>
        <p:sp>
          <p:nvSpPr>
            <p:cNvPr id="38" name="Rectangle 37">
              <a:extLst>
                <a:ext uri="{FF2B5EF4-FFF2-40B4-BE49-F238E27FC236}">
                  <a16:creationId xmlns:a16="http://schemas.microsoft.com/office/drawing/2014/main" id="{DBBB7AE5-558D-1944-5365-28A6B1DD0362}"/>
                </a:ext>
              </a:extLst>
            </p:cNvPr>
            <p:cNvSpPr/>
            <p:nvPr/>
          </p:nvSpPr>
          <p:spPr>
            <a:xfrm>
              <a:off x="8337813" y="5115434"/>
              <a:ext cx="1482762" cy="430442"/>
            </a:xfrm>
            <a:prstGeom prst="rect">
              <a:avLst/>
            </a:prstGeom>
            <a:solidFill>
              <a:schemeClr val="accent5">
                <a:lumMod val="20000"/>
                <a:lumOff val="80000"/>
              </a:schemeClr>
            </a:solidFill>
            <a:ln w="9525" cap="rnd" cmpd="sng" algn="ctr">
              <a:solidFill>
                <a:schemeClr val="bg1">
                  <a:lumMod val="75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Legal</a:t>
              </a:r>
              <a:r>
                <a:rPr kumimoji="0" lang="en-US" sz="1200" b="0" i="0" u="none" strike="noStrike" kern="1200" cap="none" spc="0" normalizeH="0" baseline="0" noProof="0" dirty="0">
                  <a:ln>
                    <a:noFill/>
                  </a:ln>
                  <a:solidFill>
                    <a:srgbClr val="575757"/>
                  </a:solidFill>
                  <a:effectLst/>
                  <a:uLnTx/>
                  <a:uFillTx/>
                  <a:latin typeface="Arial"/>
                  <a:ea typeface="+mn-ea"/>
                  <a:cs typeface="+mn-cs"/>
                </a:rPr>
                <a:t> </a:t>
              </a:r>
              <a:r>
                <a:rPr kumimoji="0" lang="en-US" sz="1200" b="0" i="0" u="none" strike="noStrike" kern="1200" cap="none" spc="0" normalizeH="0" baseline="0" noProof="0" dirty="0">
                  <a:ln>
                    <a:noFill/>
                  </a:ln>
                  <a:solidFill>
                    <a:srgbClr val="000000"/>
                  </a:solidFill>
                  <a:effectLst/>
                  <a:uLnTx/>
                  <a:uFillTx/>
                  <a:latin typeface="Arial"/>
                  <a:ea typeface="+mn-ea"/>
                  <a:cs typeface="+mn-cs"/>
                </a:rPr>
                <a:t>Channel</a:t>
              </a:r>
            </a:p>
          </p:txBody>
        </p:sp>
        <p:grpSp>
          <p:nvGrpSpPr>
            <p:cNvPr id="39" name="Group 38">
              <a:extLst>
                <a:ext uri="{FF2B5EF4-FFF2-40B4-BE49-F238E27FC236}">
                  <a16:creationId xmlns:a16="http://schemas.microsoft.com/office/drawing/2014/main" id="{0281545A-E8D7-FD9E-82B2-42CFB02B7324}"/>
                </a:ext>
              </a:extLst>
            </p:cNvPr>
            <p:cNvGrpSpPr/>
            <p:nvPr/>
          </p:nvGrpSpPr>
          <p:grpSpPr>
            <a:xfrm>
              <a:off x="437671" y="3791748"/>
              <a:ext cx="457200" cy="457200"/>
              <a:chOff x="629399" y="4023255"/>
              <a:chExt cx="457200" cy="457200"/>
            </a:xfrm>
          </p:grpSpPr>
          <p:sp>
            <p:nvSpPr>
              <p:cNvPr id="78" name="Oval 77">
                <a:extLst>
                  <a:ext uri="{FF2B5EF4-FFF2-40B4-BE49-F238E27FC236}">
                    <a16:creationId xmlns:a16="http://schemas.microsoft.com/office/drawing/2014/main" id="{9DF3560B-7546-B162-B538-507A5B9E134E}"/>
                  </a:ext>
                </a:extLst>
              </p:cNvPr>
              <p:cNvSpPr/>
              <p:nvPr>
                <p:custDataLst>
                  <p:tags r:id="rId1"/>
                </p:custDataLst>
              </p:nvPr>
            </p:nvSpPr>
            <p:spPr>
              <a:xfrm>
                <a:off x="629399" y="4023255"/>
                <a:ext cx="457200" cy="457200"/>
              </a:xfrm>
              <a:prstGeom prst="ellipse">
                <a:avLst/>
              </a:prstGeom>
              <a:solidFill>
                <a:srgbClr val="FFFFFF"/>
              </a:solidFill>
              <a:ln w="19050" cap="flat" cmpd="sng" algn="ctr">
                <a:gradFill flip="none" rotWithShape="1">
                  <a:gsLst>
                    <a:gs pos="0">
                      <a:srgbClr val="4B0A26"/>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mn-ea"/>
                  <a:cs typeface="+mn-cs"/>
                </a:endParaRPr>
              </a:p>
            </p:txBody>
          </p:sp>
          <p:grpSp>
            <p:nvGrpSpPr>
              <p:cNvPr id="112" name="bcgIcons_Opportunity Mapping ">
                <a:extLst>
                  <a:ext uri="{FF2B5EF4-FFF2-40B4-BE49-F238E27FC236}">
                    <a16:creationId xmlns:a16="http://schemas.microsoft.com/office/drawing/2014/main" id="{13BEFE78-1A41-0B49-3203-B5DC7CA7D062}"/>
                  </a:ext>
                </a:extLst>
              </p:cNvPr>
              <p:cNvGrpSpPr>
                <a:grpSpLocks noChangeAspect="1"/>
              </p:cNvGrpSpPr>
              <p:nvPr/>
            </p:nvGrpSpPr>
            <p:grpSpPr bwMode="auto">
              <a:xfrm>
                <a:off x="697979" y="4091686"/>
                <a:ext cx="320040" cy="320337"/>
                <a:chOff x="1682" y="0"/>
                <a:chExt cx="4316" cy="4320"/>
              </a:xfrm>
            </p:grpSpPr>
            <p:sp>
              <p:nvSpPr>
                <p:cNvPr id="113" name="AutoShape 13">
                  <a:extLst>
                    <a:ext uri="{FF2B5EF4-FFF2-40B4-BE49-F238E27FC236}">
                      <a16:creationId xmlns:a16="http://schemas.microsoft.com/office/drawing/2014/main" id="{F630248A-A699-EB28-A7D4-DA42BBC85A11}"/>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14" name="Freeform 15">
                  <a:extLst>
                    <a:ext uri="{FF2B5EF4-FFF2-40B4-BE49-F238E27FC236}">
                      <a16:creationId xmlns:a16="http://schemas.microsoft.com/office/drawing/2014/main" id="{5E1491D0-F273-3245-A3F5-4502C55C64AD}"/>
                    </a:ext>
                  </a:extLst>
                </p:cNvPr>
                <p:cNvSpPr>
                  <a:spLocks noEditPoints="1"/>
                </p:cNvSpPr>
                <p:nvPr/>
              </p:nvSpPr>
              <p:spPr bwMode="auto">
                <a:xfrm>
                  <a:off x="2604" y="877"/>
                  <a:ext cx="2493" cy="1855"/>
                </a:xfrm>
                <a:custGeom>
                  <a:avLst/>
                  <a:gdLst>
                    <a:gd name="T0" fmla="*/ 300 w 1331"/>
                    <a:gd name="T1" fmla="*/ 3 h 989"/>
                    <a:gd name="T2" fmla="*/ 0 w 1331"/>
                    <a:gd name="T3" fmla="*/ 310 h 989"/>
                    <a:gd name="T4" fmla="*/ 294 w 1331"/>
                    <a:gd name="T5" fmla="*/ 984 h 989"/>
                    <a:gd name="T6" fmla="*/ 306 w 1331"/>
                    <a:gd name="T7" fmla="*/ 984 h 989"/>
                    <a:gd name="T8" fmla="*/ 597 w 1331"/>
                    <a:gd name="T9" fmla="*/ 310 h 989"/>
                    <a:gd name="T10" fmla="*/ 300 w 1331"/>
                    <a:gd name="T11" fmla="*/ 3 h 989"/>
                    <a:gd name="T12" fmla="*/ 419 w 1331"/>
                    <a:gd name="T13" fmla="*/ 226 h 989"/>
                    <a:gd name="T14" fmla="*/ 364 w 1331"/>
                    <a:gd name="T15" fmla="*/ 279 h 989"/>
                    <a:gd name="T16" fmla="*/ 362 w 1331"/>
                    <a:gd name="T17" fmla="*/ 284 h 989"/>
                    <a:gd name="T18" fmla="*/ 374 w 1331"/>
                    <a:gd name="T19" fmla="*/ 359 h 989"/>
                    <a:gd name="T20" fmla="*/ 367 w 1331"/>
                    <a:gd name="T21" fmla="*/ 364 h 989"/>
                    <a:gd name="T22" fmla="*/ 300 w 1331"/>
                    <a:gd name="T23" fmla="*/ 328 h 989"/>
                    <a:gd name="T24" fmla="*/ 295 w 1331"/>
                    <a:gd name="T25" fmla="*/ 328 h 989"/>
                    <a:gd name="T26" fmla="*/ 228 w 1331"/>
                    <a:gd name="T27" fmla="*/ 363 h 989"/>
                    <a:gd name="T28" fmla="*/ 220 w 1331"/>
                    <a:gd name="T29" fmla="*/ 357 h 989"/>
                    <a:gd name="T30" fmla="*/ 234 w 1331"/>
                    <a:gd name="T31" fmla="*/ 282 h 989"/>
                    <a:gd name="T32" fmla="*/ 232 w 1331"/>
                    <a:gd name="T33" fmla="*/ 277 h 989"/>
                    <a:gd name="T34" fmla="*/ 179 w 1331"/>
                    <a:gd name="T35" fmla="*/ 224 h 989"/>
                    <a:gd name="T36" fmla="*/ 182 w 1331"/>
                    <a:gd name="T37" fmla="*/ 215 h 989"/>
                    <a:gd name="T38" fmla="*/ 256 w 1331"/>
                    <a:gd name="T39" fmla="*/ 204 h 989"/>
                    <a:gd name="T40" fmla="*/ 261 w 1331"/>
                    <a:gd name="T41" fmla="*/ 202 h 989"/>
                    <a:gd name="T42" fmla="*/ 295 w 1331"/>
                    <a:gd name="T43" fmla="*/ 134 h 989"/>
                    <a:gd name="T44" fmla="*/ 304 w 1331"/>
                    <a:gd name="T45" fmla="*/ 134 h 989"/>
                    <a:gd name="T46" fmla="*/ 337 w 1331"/>
                    <a:gd name="T47" fmla="*/ 202 h 989"/>
                    <a:gd name="T48" fmla="*/ 341 w 1331"/>
                    <a:gd name="T49" fmla="*/ 206 h 989"/>
                    <a:gd name="T50" fmla="*/ 416 w 1331"/>
                    <a:gd name="T51" fmla="*/ 217 h 989"/>
                    <a:gd name="T52" fmla="*/ 419 w 1331"/>
                    <a:gd name="T53" fmla="*/ 226 h 989"/>
                    <a:gd name="T54" fmla="*/ 1146 w 1331"/>
                    <a:gd name="T55" fmla="*/ 0 h 989"/>
                    <a:gd name="T56" fmla="*/ 958 w 1331"/>
                    <a:gd name="T57" fmla="*/ 192 h 989"/>
                    <a:gd name="T58" fmla="*/ 1142 w 1331"/>
                    <a:gd name="T59" fmla="*/ 613 h 989"/>
                    <a:gd name="T60" fmla="*/ 1149 w 1331"/>
                    <a:gd name="T61" fmla="*/ 613 h 989"/>
                    <a:gd name="T62" fmla="*/ 1331 w 1331"/>
                    <a:gd name="T63" fmla="*/ 192 h 989"/>
                    <a:gd name="T64" fmla="*/ 1146 w 1331"/>
                    <a:gd name="T65" fmla="*/ 0 h 989"/>
                    <a:gd name="T66" fmla="*/ 1220 w 1331"/>
                    <a:gd name="T67" fmla="*/ 155 h 989"/>
                    <a:gd name="T68" fmla="*/ 1186 w 1331"/>
                    <a:gd name="T69" fmla="*/ 188 h 989"/>
                    <a:gd name="T70" fmla="*/ 1185 w 1331"/>
                    <a:gd name="T71" fmla="*/ 191 h 989"/>
                    <a:gd name="T72" fmla="*/ 1192 w 1331"/>
                    <a:gd name="T73" fmla="*/ 238 h 989"/>
                    <a:gd name="T74" fmla="*/ 1187 w 1331"/>
                    <a:gd name="T75" fmla="*/ 241 h 989"/>
                    <a:gd name="T76" fmla="*/ 1146 w 1331"/>
                    <a:gd name="T77" fmla="*/ 219 h 989"/>
                    <a:gd name="T78" fmla="*/ 1143 w 1331"/>
                    <a:gd name="T79" fmla="*/ 218 h 989"/>
                    <a:gd name="T80" fmla="*/ 1101 w 1331"/>
                    <a:gd name="T81" fmla="*/ 240 h 989"/>
                    <a:gd name="T82" fmla="*/ 1096 w 1331"/>
                    <a:gd name="T83" fmla="*/ 237 h 989"/>
                    <a:gd name="T84" fmla="*/ 1104 w 1331"/>
                    <a:gd name="T85" fmla="*/ 190 h 989"/>
                    <a:gd name="T86" fmla="*/ 1103 w 1331"/>
                    <a:gd name="T87" fmla="*/ 187 h 989"/>
                    <a:gd name="T88" fmla="*/ 1070 w 1331"/>
                    <a:gd name="T89" fmla="*/ 153 h 989"/>
                    <a:gd name="T90" fmla="*/ 1072 w 1331"/>
                    <a:gd name="T91" fmla="*/ 148 h 989"/>
                    <a:gd name="T92" fmla="*/ 1118 w 1331"/>
                    <a:gd name="T93" fmla="*/ 141 h 989"/>
                    <a:gd name="T94" fmla="*/ 1121 w 1331"/>
                    <a:gd name="T95" fmla="*/ 139 h 989"/>
                    <a:gd name="T96" fmla="*/ 1142 w 1331"/>
                    <a:gd name="T97" fmla="*/ 97 h 989"/>
                    <a:gd name="T98" fmla="*/ 1149 w 1331"/>
                    <a:gd name="T99" fmla="*/ 97 h 989"/>
                    <a:gd name="T100" fmla="*/ 1169 w 1331"/>
                    <a:gd name="T101" fmla="*/ 140 h 989"/>
                    <a:gd name="T102" fmla="*/ 1171 w 1331"/>
                    <a:gd name="T103" fmla="*/ 142 h 989"/>
                    <a:gd name="T104" fmla="*/ 1218 w 1331"/>
                    <a:gd name="T105" fmla="*/ 149 h 989"/>
                    <a:gd name="T106" fmla="*/ 1220 w 1331"/>
                    <a:gd name="T107" fmla="*/ 155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1" h="989">
                      <a:moveTo>
                        <a:pt x="300" y="3"/>
                      </a:moveTo>
                      <a:cubicBezTo>
                        <a:pt x="134" y="3"/>
                        <a:pt x="0" y="142"/>
                        <a:pt x="0" y="310"/>
                      </a:cubicBezTo>
                      <a:cubicBezTo>
                        <a:pt x="0" y="465"/>
                        <a:pt x="251" y="910"/>
                        <a:pt x="294" y="984"/>
                      </a:cubicBezTo>
                      <a:cubicBezTo>
                        <a:pt x="296" y="989"/>
                        <a:pt x="303" y="989"/>
                        <a:pt x="306" y="984"/>
                      </a:cubicBezTo>
                      <a:cubicBezTo>
                        <a:pt x="348" y="910"/>
                        <a:pt x="597" y="465"/>
                        <a:pt x="597" y="310"/>
                      </a:cubicBezTo>
                      <a:cubicBezTo>
                        <a:pt x="597" y="142"/>
                        <a:pt x="466" y="3"/>
                        <a:pt x="300" y="3"/>
                      </a:cubicBezTo>
                      <a:close/>
                      <a:moveTo>
                        <a:pt x="419" y="226"/>
                      </a:moveTo>
                      <a:cubicBezTo>
                        <a:pt x="364" y="279"/>
                        <a:pt x="364" y="279"/>
                        <a:pt x="364" y="279"/>
                      </a:cubicBezTo>
                      <a:cubicBezTo>
                        <a:pt x="363" y="280"/>
                        <a:pt x="362" y="282"/>
                        <a:pt x="362" y="284"/>
                      </a:cubicBezTo>
                      <a:cubicBezTo>
                        <a:pt x="374" y="359"/>
                        <a:pt x="374" y="359"/>
                        <a:pt x="374" y="359"/>
                      </a:cubicBezTo>
                      <a:cubicBezTo>
                        <a:pt x="375" y="363"/>
                        <a:pt x="371" y="366"/>
                        <a:pt x="367" y="364"/>
                      </a:cubicBezTo>
                      <a:cubicBezTo>
                        <a:pt x="300" y="328"/>
                        <a:pt x="300" y="328"/>
                        <a:pt x="300" y="328"/>
                      </a:cubicBezTo>
                      <a:cubicBezTo>
                        <a:pt x="298" y="327"/>
                        <a:pt x="297" y="327"/>
                        <a:pt x="295" y="328"/>
                      </a:cubicBezTo>
                      <a:cubicBezTo>
                        <a:pt x="228" y="363"/>
                        <a:pt x="228" y="363"/>
                        <a:pt x="228" y="363"/>
                      </a:cubicBezTo>
                      <a:cubicBezTo>
                        <a:pt x="224" y="365"/>
                        <a:pt x="219" y="361"/>
                        <a:pt x="220" y="357"/>
                      </a:cubicBezTo>
                      <a:cubicBezTo>
                        <a:pt x="234" y="282"/>
                        <a:pt x="234" y="282"/>
                        <a:pt x="234" y="282"/>
                      </a:cubicBezTo>
                      <a:cubicBezTo>
                        <a:pt x="234" y="280"/>
                        <a:pt x="234" y="278"/>
                        <a:pt x="232" y="277"/>
                      </a:cubicBezTo>
                      <a:cubicBezTo>
                        <a:pt x="179" y="224"/>
                        <a:pt x="179" y="224"/>
                        <a:pt x="179" y="224"/>
                      </a:cubicBezTo>
                      <a:cubicBezTo>
                        <a:pt x="176" y="221"/>
                        <a:pt x="177" y="215"/>
                        <a:pt x="182" y="215"/>
                      </a:cubicBezTo>
                      <a:cubicBezTo>
                        <a:pt x="256" y="204"/>
                        <a:pt x="256" y="204"/>
                        <a:pt x="256" y="204"/>
                      </a:cubicBezTo>
                      <a:cubicBezTo>
                        <a:pt x="258" y="204"/>
                        <a:pt x="260" y="203"/>
                        <a:pt x="261" y="202"/>
                      </a:cubicBezTo>
                      <a:cubicBezTo>
                        <a:pt x="295" y="134"/>
                        <a:pt x="295" y="134"/>
                        <a:pt x="295" y="134"/>
                      </a:cubicBezTo>
                      <a:cubicBezTo>
                        <a:pt x="297" y="130"/>
                        <a:pt x="302" y="130"/>
                        <a:pt x="304" y="134"/>
                      </a:cubicBezTo>
                      <a:cubicBezTo>
                        <a:pt x="337" y="202"/>
                        <a:pt x="337" y="202"/>
                        <a:pt x="337" y="202"/>
                      </a:cubicBezTo>
                      <a:cubicBezTo>
                        <a:pt x="338" y="204"/>
                        <a:pt x="339" y="205"/>
                        <a:pt x="341" y="206"/>
                      </a:cubicBezTo>
                      <a:cubicBezTo>
                        <a:pt x="416" y="217"/>
                        <a:pt x="416" y="217"/>
                        <a:pt x="416" y="217"/>
                      </a:cubicBezTo>
                      <a:cubicBezTo>
                        <a:pt x="420" y="218"/>
                        <a:pt x="422" y="223"/>
                        <a:pt x="419" y="226"/>
                      </a:cubicBezTo>
                      <a:close/>
                      <a:moveTo>
                        <a:pt x="1146" y="0"/>
                      </a:moveTo>
                      <a:cubicBezTo>
                        <a:pt x="1042" y="0"/>
                        <a:pt x="958" y="87"/>
                        <a:pt x="958" y="192"/>
                      </a:cubicBezTo>
                      <a:cubicBezTo>
                        <a:pt x="958" y="289"/>
                        <a:pt x="1115" y="567"/>
                        <a:pt x="1142" y="613"/>
                      </a:cubicBezTo>
                      <a:cubicBezTo>
                        <a:pt x="1144" y="616"/>
                        <a:pt x="1148" y="616"/>
                        <a:pt x="1149" y="613"/>
                      </a:cubicBezTo>
                      <a:cubicBezTo>
                        <a:pt x="1176" y="567"/>
                        <a:pt x="1331" y="289"/>
                        <a:pt x="1331" y="192"/>
                      </a:cubicBezTo>
                      <a:cubicBezTo>
                        <a:pt x="1331" y="87"/>
                        <a:pt x="1249" y="0"/>
                        <a:pt x="1146" y="0"/>
                      </a:cubicBezTo>
                      <a:close/>
                      <a:moveTo>
                        <a:pt x="1220" y="155"/>
                      </a:moveTo>
                      <a:cubicBezTo>
                        <a:pt x="1186" y="188"/>
                        <a:pt x="1186" y="188"/>
                        <a:pt x="1186" y="188"/>
                      </a:cubicBezTo>
                      <a:cubicBezTo>
                        <a:pt x="1185" y="188"/>
                        <a:pt x="1185" y="190"/>
                        <a:pt x="1185" y="191"/>
                      </a:cubicBezTo>
                      <a:cubicBezTo>
                        <a:pt x="1192" y="238"/>
                        <a:pt x="1192" y="238"/>
                        <a:pt x="1192" y="238"/>
                      </a:cubicBezTo>
                      <a:cubicBezTo>
                        <a:pt x="1193" y="240"/>
                        <a:pt x="1190" y="242"/>
                        <a:pt x="1187" y="241"/>
                      </a:cubicBezTo>
                      <a:cubicBezTo>
                        <a:pt x="1146" y="219"/>
                        <a:pt x="1146" y="219"/>
                        <a:pt x="1146" y="219"/>
                      </a:cubicBezTo>
                      <a:cubicBezTo>
                        <a:pt x="1145" y="218"/>
                        <a:pt x="1144" y="218"/>
                        <a:pt x="1143" y="218"/>
                      </a:cubicBezTo>
                      <a:cubicBezTo>
                        <a:pt x="1101" y="240"/>
                        <a:pt x="1101" y="240"/>
                        <a:pt x="1101" y="240"/>
                      </a:cubicBezTo>
                      <a:cubicBezTo>
                        <a:pt x="1098" y="241"/>
                        <a:pt x="1095" y="239"/>
                        <a:pt x="1096" y="237"/>
                      </a:cubicBezTo>
                      <a:cubicBezTo>
                        <a:pt x="1104" y="190"/>
                        <a:pt x="1104" y="190"/>
                        <a:pt x="1104" y="190"/>
                      </a:cubicBezTo>
                      <a:cubicBezTo>
                        <a:pt x="1104" y="189"/>
                        <a:pt x="1104" y="188"/>
                        <a:pt x="1103" y="187"/>
                      </a:cubicBezTo>
                      <a:cubicBezTo>
                        <a:pt x="1070" y="153"/>
                        <a:pt x="1070" y="153"/>
                        <a:pt x="1070" y="153"/>
                      </a:cubicBezTo>
                      <a:cubicBezTo>
                        <a:pt x="1068" y="151"/>
                        <a:pt x="1069" y="148"/>
                        <a:pt x="1072" y="148"/>
                      </a:cubicBezTo>
                      <a:cubicBezTo>
                        <a:pt x="1118" y="141"/>
                        <a:pt x="1118" y="141"/>
                        <a:pt x="1118" y="141"/>
                      </a:cubicBezTo>
                      <a:cubicBezTo>
                        <a:pt x="1120" y="141"/>
                        <a:pt x="1121" y="141"/>
                        <a:pt x="1121" y="139"/>
                      </a:cubicBezTo>
                      <a:cubicBezTo>
                        <a:pt x="1142" y="97"/>
                        <a:pt x="1142" y="97"/>
                        <a:pt x="1142" y="97"/>
                      </a:cubicBezTo>
                      <a:cubicBezTo>
                        <a:pt x="1144" y="95"/>
                        <a:pt x="1147" y="95"/>
                        <a:pt x="1149" y="97"/>
                      </a:cubicBezTo>
                      <a:cubicBezTo>
                        <a:pt x="1169" y="140"/>
                        <a:pt x="1169" y="140"/>
                        <a:pt x="1169" y="140"/>
                      </a:cubicBezTo>
                      <a:cubicBezTo>
                        <a:pt x="1169" y="141"/>
                        <a:pt x="1170" y="142"/>
                        <a:pt x="1171" y="142"/>
                      </a:cubicBezTo>
                      <a:cubicBezTo>
                        <a:pt x="1218" y="149"/>
                        <a:pt x="1218" y="149"/>
                        <a:pt x="1218" y="149"/>
                      </a:cubicBezTo>
                      <a:cubicBezTo>
                        <a:pt x="1221" y="150"/>
                        <a:pt x="1222" y="153"/>
                        <a:pt x="1220" y="15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15" name="Freeform 16">
                  <a:extLst>
                    <a:ext uri="{FF2B5EF4-FFF2-40B4-BE49-F238E27FC236}">
                      <a16:creationId xmlns:a16="http://schemas.microsoft.com/office/drawing/2014/main" id="{BBAA4D76-C1A0-E96A-E248-A93F817E5418}"/>
                    </a:ext>
                  </a:extLst>
                </p:cNvPr>
                <p:cNvSpPr>
                  <a:spLocks noEditPoints="1"/>
                </p:cNvSpPr>
                <p:nvPr/>
              </p:nvSpPr>
              <p:spPr bwMode="auto">
                <a:xfrm>
                  <a:off x="1864" y="712"/>
                  <a:ext cx="3956" cy="2665"/>
                </a:xfrm>
                <a:custGeom>
                  <a:avLst/>
                  <a:gdLst>
                    <a:gd name="T0" fmla="*/ 663 w 2112"/>
                    <a:gd name="T1" fmla="*/ 1199 h 1421"/>
                    <a:gd name="T2" fmla="*/ 469 w 2112"/>
                    <a:gd name="T3" fmla="*/ 844 h 1421"/>
                    <a:gd name="T4" fmla="*/ 695 w 2112"/>
                    <a:gd name="T5" fmla="*/ 0 h 1421"/>
                    <a:gd name="T6" fmla="*/ 920 w 2112"/>
                    <a:gd name="T7" fmla="*/ 844 h 1421"/>
                    <a:gd name="T8" fmla="*/ 727 w 2112"/>
                    <a:gd name="T9" fmla="*/ 1199 h 1421"/>
                    <a:gd name="T10" fmla="*/ 695 w 2112"/>
                    <a:gd name="T11" fmla="*/ 1218 h 1421"/>
                    <a:gd name="T12" fmla="*/ 352 w 2112"/>
                    <a:gd name="T13" fmla="*/ 395 h 1421"/>
                    <a:gd name="T14" fmla="*/ 662 w 2112"/>
                    <a:gd name="T15" fmla="*/ 1110 h 1421"/>
                    <a:gd name="T16" fmla="*/ 728 w 2112"/>
                    <a:gd name="T17" fmla="*/ 1110 h 1421"/>
                    <a:gd name="T18" fmla="*/ 1036 w 2112"/>
                    <a:gd name="T19" fmla="*/ 395 h 1421"/>
                    <a:gd name="T20" fmla="*/ 1344 w 2112"/>
                    <a:gd name="T21" fmla="*/ 593 h 1421"/>
                    <a:gd name="T22" fmla="*/ 1081 w 2112"/>
                    <a:gd name="T23" fmla="*/ 587 h 1421"/>
                    <a:gd name="T24" fmla="*/ 1364 w 2112"/>
                    <a:gd name="T25" fmla="*/ 631 h 1421"/>
                    <a:gd name="T26" fmla="*/ 2110 w 2112"/>
                    <a:gd name="T27" fmla="*/ 1377 h 1421"/>
                    <a:gd name="T28" fmla="*/ 1876 w 2112"/>
                    <a:gd name="T29" fmla="*/ 587 h 1421"/>
                    <a:gd name="T30" fmla="*/ 1736 w 2112"/>
                    <a:gd name="T31" fmla="*/ 592 h 1421"/>
                    <a:gd name="T32" fmla="*/ 1876 w 2112"/>
                    <a:gd name="T33" fmla="*/ 631 h 1421"/>
                    <a:gd name="T34" fmla="*/ 2064 w 2112"/>
                    <a:gd name="T35" fmla="*/ 1377 h 1421"/>
                    <a:gd name="T36" fmla="*/ 232 w 2112"/>
                    <a:gd name="T37" fmla="*/ 631 h 1421"/>
                    <a:gd name="T38" fmla="*/ 324 w 2112"/>
                    <a:gd name="T39" fmla="*/ 631 h 1421"/>
                    <a:gd name="T40" fmla="*/ 236 w 2112"/>
                    <a:gd name="T41" fmla="*/ 587 h 1421"/>
                    <a:gd name="T42" fmla="*/ 2 w 2112"/>
                    <a:gd name="T43" fmla="*/ 1377 h 1421"/>
                    <a:gd name="T44" fmla="*/ 45 w 2112"/>
                    <a:gd name="T45" fmla="*/ 1421 h 1421"/>
                    <a:gd name="T46" fmla="*/ 2104 w 2112"/>
                    <a:gd name="T47" fmla="*/ 1405 h 1421"/>
                    <a:gd name="T48" fmla="*/ 1541 w 2112"/>
                    <a:gd name="T49" fmla="*/ 826 h 1421"/>
                    <a:gd name="T50" fmla="*/ 1487 w 2112"/>
                    <a:gd name="T51" fmla="*/ 765 h 1421"/>
                    <a:gd name="T52" fmla="*/ 1276 w 2112"/>
                    <a:gd name="T53" fmla="*/ 270 h 1421"/>
                    <a:gd name="T54" fmla="*/ 1804 w 2112"/>
                    <a:gd name="T55" fmla="*/ 270 h 1421"/>
                    <a:gd name="T56" fmla="*/ 1594 w 2112"/>
                    <a:gd name="T57" fmla="*/ 765 h 1421"/>
                    <a:gd name="T58" fmla="*/ 1541 w 2112"/>
                    <a:gd name="T59" fmla="*/ 826 h 1421"/>
                    <a:gd name="T60" fmla="*/ 1541 w 2112"/>
                    <a:gd name="T61" fmla="*/ 44 h 1421"/>
                    <a:gd name="T62" fmla="*/ 1423 w 2112"/>
                    <a:gd name="T63" fmla="*/ 553 h 1421"/>
                    <a:gd name="T64" fmla="*/ 1541 w 2112"/>
                    <a:gd name="T65" fmla="*/ 770 h 1421"/>
                    <a:gd name="T66" fmla="*/ 1658 w 2112"/>
                    <a:gd name="T67" fmla="*/ 553 h 1421"/>
                    <a:gd name="T68" fmla="*/ 1541 w 2112"/>
                    <a:gd name="T69" fmla="*/ 44 h 1421"/>
                    <a:gd name="T70" fmla="*/ 1195 w 2112"/>
                    <a:gd name="T71" fmla="*/ 908 h 1421"/>
                    <a:gd name="T72" fmla="*/ 1195 w 2112"/>
                    <a:gd name="T73" fmla="*/ 826 h 1421"/>
                    <a:gd name="T74" fmla="*/ 1449 w 2112"/>
                    <a:gd name="T75" fmla="*/ 787 h 1421"/>
                    <a:gd name="T76" fmla="*/ 1195 w 2112"/>
                    <a:gd name="T77" fmla="*/ 782 h 1421"/>
                    <a:gd name="T78" fmla="*/ 1195 w 2112"/>
                    <a:gd name="T79" fmla="*/ 952 h 1421"/>
                    <a:gd name="T80" fmla="*/ 1659 w 2112"/>
                    <a:gd name="T81" fmla="*/ 1063 h 1421"/>
                    <a:gd name="T82" fmla="*/ 793 w 2112"/>
                    <a:gd name="T83" fmla="*/ 1174 h 1421"/>
                    <a:gd name="T84" fmla="*/ 1548 w 2112"/>
                    <a:gd name="T85" fmla="*/ 1218 h 1421"/>
                    <a:gd name="T86" fmla="*/ 1548 w 2112"/>
                    <a:gd name="T87" fmla="*/ 908 h 1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12" h="1421">
                      <a:moveTo>
                        <a:pt x="695" y="1218"/>
                      </a:moveTo>
                      <a:cubicBezTo>
                        <a:pt x="681" y="1218"/>
                        <a:pt x="669" y="1211"/>
                        <a:pt x="663" y="1199"/>
                      </a:cubicBezTo>
                      <a:cubicBezTo>
                        <a:pt x="624" y="1132"/>
                        <a:pt x="624" y="1132"/>
                        <a:pt x="624" y="1132"/>
                      </a:cubicBezTo>
                      <a:cubicBezTo>
                        <a:pt x="623" y="1131"/>
                        <a:pt x="545" y="997"/>
                        <a:pt x="469" y="844"/>
                      </a:cubicBezTo>
                      <a:cubicBezTo>
                        <a:pt x="360" y="627"/>
                        <a:pt x="308" y="480"/>
                        <a:pt x="308" y="395"/>
                      </a:cubicBezTo>
                      <a:cubicBezTo>
                        <a:pt x="308" y="177"/>
                        <a:pt x="481" y="0"/>
                        <a:pt x="695" y="0"/>
                      </a:cubicBezTo>
                      <a:cubicBezTo>
                        <a:pt x="907" y="0"/>
                        <a:pt x="1080" y="177"/>
                        <a:pt x="1080" y="395"/>
                      </a:cubicBezTo>
                      <a:cubicBezTo>
                        <a:pt x="1080" y="480"/>
                        <a:pt x="1027" y="627"/>
                        <a:pt x="920" y="844"/>
                      </a:cubicBezTo>
                      <a:cubicBezTo>
                        <a:pt x="844" y="997"/>
                        <a:pt x="767" y="1131"/>
                        <a:pt x="766" y="1132"/>
                      </a:cubicBezTo>
                      <a:cubicBezTo>
                        <a:pt x="727" y="1199"/>
                        <a:pt x="727" y="1199"/>
                        <a:pt x="727" y="1199"/>
                      </a:cubicBezTo>
                      <a:cubicBezTo>
                        <a:pt x="721" y="1211"/>
                        <a:pt x="709" y="1218"/>
                        <a:pt x="695" y="1218"/>
                      </a:cubicBezTo>
                      <a:cubicBezTo>
                        <a:pt x="695" y="1218"/>
                        <a:pt x="695" y="1218"/>
                        <a:pt x="695" y="1218"/>
                      </a:cubicBezTo>
                      <a:close/>
                      <a:moveTo>
                        <a:pt x="695" y="44"/>
                      </a:moveTo>
                      <a:cubicBezTo>
                        <a:pt x="506" y="44"/>
                        <a:pt x="352" y="202"/>
                        <a:pt x="352" y="395"/>
                      </a:cubicBezTo>
                      <a:cubicBezTo>
                        <a:pt x="352" y="473"/>
                        <a:pt x="403" y="614"/>
                        <a:pt x="508" y="825"/>
                      </a:cubicBezTo>
                      <a:cubicBezTo>
                        <a:pt x="584" y="976"/>
                        <a:pt x="661" y="1109"/>
                        <a:pt x="662" y="1110"/>
                      </a:cubicBezTo>
                      <a:cubicBezTo>
                        <a:pt x="695" y="1167"/>
                        <a:pt x="695" y="1167"/>
                        <a:pt x="695" y="1167"/>
                      </a:cubicBezTo>
                      <a:cubicBezTo>
                        <a:pt x="728" y="1110"/>
                        <a:pt x="728" y="1110"/>
                        <a:pt x="728" y="1110"/>
                      </a:cubicBezTo>
                      <a:cubicBezTo>
                        <a:pt x="729" y="1109"/>
                        <a:pt x="805" y="976"/>
                        <a:pt x="880" y="825"/>
                      </a:cubicBezTo>
                      <a:cubicBezTo>
                        <a:pt x="985" y="614"/>
                        <a:pt x="1036" y="473"/>
                        <a:pt x="1036" y="395"/>
                      </a:cubicBezTo>
                      <a:cubicBezTo>
                        <a:pt x="1036" y="202"/>
                        <a:pt x="883" y="44"/>
                        <a:pt x="695" y="44"/>
                      </a:cubicBezTo>
                      <a:close/>
                      <a:moveTo>
                        <a:pt x="1344" y="593"/>
                      </a:moveTo>
                      <a:cubicBezTo>
                        <a:pt x="1343" y="591"/>
                        <a:pt x="1343" y="589"/>
                        <a:pt x="1342" y="587"/>
                      </a:cubicBezTo>
                      <a:cubicBezTo>
                        <a:pt x="1081" y="587"/>
                        <a:pt x="1081" y="587"/>
                        <a:pt x="1081" y="587"/>
                      </a:cubicBezTo>
                      <a:cubicBezTo>
                        <a:pt x="1076" y="601"/>
                        <a:pt x="1070" y="616"/>
                        <a:pt x="1064" y="631"/>
                      </a:cubicBezTo>
                      <a:cubicBezTo>
                        <a:pt x="1364" y="631"/>
                        <a:pt x="1364" y="631"/>
                        <a:pt x="1364" y="631"/>
                      </a:cubicBezTo>
                      <a:cubicBezTo>
                        <a:pt x="1357" y="619"/>
                        <a:pt x="1351" y="606"/>
                        <a:pt x="1344" y="593"/>
                      </a:cubicBezTo>
                      <a:close/>
                      <a:moveTo>
                        <a:pt x="2110" y="1377"/>
                      </a:moveTo>
                      <a:cubicBezTo>
                        <a:pt x="1921" y="615"/>
                        <a:pt x="1921" y="615"/>
                        <a:pt x="1921" y="615"/>
                      </a:cubicBezTo>
                      <a:cubicBezTo>
                        <a:pt x="1916" y="596"/>
                        <a:pt x="1894" y="587"/>
                        <a:pt x="1876" y="587"/>
                      </a:cubicBezTo>
                      <a:cubicBezTo>
                        <a:pt x="1739" y="587"/>
                        <a:pt x="1739" y="587"/>
                        <a:pt x="1739" y="587"/>
                      </a:cubicBezTo>
                      <a:cubicBezTo>
                        <a:pt x="1738" y="589"/>
                        <a:pt x="1737" y="591"/>
                        <a:pt x="1736" y="592"/>
                      </a:cubicBezTo>
                      <a:cubicBezTo>
                        <a:pt x="1730" y="605"/>
                        <a:pt x="1723" y="618"/>
                        <a:pt x="1717" y="631"/>
                      </a:cubicBezTo>
                      <a:cubicBezTo>
                        <a:pt x="1876" y="631"/>
                        <a:pt x="1876" y="631"/>
                        <a:pt x="1876" y="631"/>
                      </a:cubicBezTo>
                      <a:cubicBezTo>
                        <a:pt x="1877" y="631"/>
                        <a:pt x="1879" y="631"/>
                        <a:pt x="1880" y="631"/>
                      </a:cubicBezTo>
                      <a:cubicBezTo>
                        <a:pt x="2064" y="1377"/>
                        <a:pt x="2064" y="1377"/>
                        <a:pt x="2064" y="1377"/>
                      </a:cubicBezTo>
                      <a:cubicBezTo>
                        <a:pt x="48" y="1377"/>
                        <a:pt x="48" y="1377"/>
                        <a:pt x="48" y="1377"/>
                      </a:cubicBezTo>
                      <a:cubicBezTo>
                        <a:pt x="232" y="631"/>
                        <a:pt x="232" y="631"/>
                        <a:pt x="232" y="631"/>
                      </a:cubicBezTo>
                      <a:cubicBezTo>
                        <a:pt x="233" y="631"/>
                        <a:pt x="235" y="631"/>
                        <a:pt x="236" y="631"/>
                      </a:cubicBezTo>
                      <a:cubicBezTo>
                        <a:pt x="324" y="631"/>
                        <a:pt x="324" y="631"/>
                        <a:pt x="324" y="631"/>
                      </a:cubicBezTo>
                      <a:cubicBezTo>
                        <a:pt x="318" y="616"/>
                        <a:pt x="312" y="601"/>
                        <a:pt x="307" y="587"/>
                      </a:cubicBezTo>
                      <a:cubicBezTo>
                        <a:pt x="236" y="587"/>
                        <a:pt x="236" y="587"/>
                        <a:pt x="236" y="587"/>
                      </a:cubicBezTo>
                      <a:cubicBezTo>
                        <a:pt x="218" y="587"/>
                        <a:pt x="196" y="596"/>
                        <a:pt x="191" y="615"/>
                      </a:cubicBezTo>
                      <a:cubicBezTo>
                        <a:pt x="2" y="1377"/>
                        <a:pt x="2" y="1377"/>
                        <a:pt x="2" y="1377"/>
                      </a:cubicBezTo>
                      <a:cubicBezTo>
                        <a:pt x="0" y="1387"/>
                        <a:pt x="2" y="1397"/>
                        <a:pt x="8" y="1405"/>
                      </a:cubicBezTo>
                      <a:cubicBezTo>
                        <a:pt x="16" y="1415"/>
                        <a:pt x="30" y="1421"/>
                        <a:pt x="45" y="1421"/>
                      </a:cubicBezTo>
                      <a:cubicBezTo>
                        <a:pt x="2067" y="1421"/>
                        <a:pt x="2067" y="1421"/>
                        <a:pt x="2067" y="1421"/>
                      </a:cubicBezTo>
                      <a:cubicBezTo>
                        <a:pt x="2082" y="1421"/>
                        <a:pt x="2096" y="1415"/>
                        <a:pt x="2104" y="1405"/>
                      </a:cubicBezTo>
                      <a:cubicBezTo>
                        <a:pt x="2110" y="1397"/>
                        <a:pt x="2112" y="1387"/>
                        <a:pt x="2110" y="1377"/>
                      </a:cubicBezTo>
                      <a:close/>
                      <a:moveTo>
                        <a:pt x="1541" y="826"/>
                      </a:moveTo>
                      <a:cubicBezTo>
                        <a:pt x="1529" y="826"/>
                        <a:pt x="1519" y="819"/>
                        <a:pt x="1513" y="810"/>
                      </a:cubicBezTo>
                      <a:cubicBezTo>
                        <a:pt x="1487" y="765"/>
                        <a:pt x="1487" y="765"/>
                        <a:pt x="1487" y="765"/>
                      </a:cubicBezTo>
                      <a:cubicBezTo>
                        <a:pt x="1487" y="764"/>
                        <a:pt x="1435" y="675"/>
                        <a:pt x="1384" y="573"/>
                      </a:cubicBezTo>
                      <a:cubicBezTo>
                        <a:pt x="1310" y="425"/>
                        <a:pt x="1276" y="329"/>
                        <a:pt x="1276" y="270"/>
                      </a:cubicBezTo>
                      <a:cubicBezTo>
                        <a:pt x="1276" y="122"/>
                        <a:pt x="1395" y="0"/>
                        <a:pt x="1541" y="0"/>
                      </a:cubicBezTo>
                      <a:cubicBezTo>
                        <a:pt x="1686" y="0"/>
                        <a:pt x="1804" y="122"/>
                        <a:pt x="1804" y="270"/>
                      </a:cubicBezTo>
                      <a:cubicBezTo>
                        <a:pt x="1804" y="329"/>
                        <a:pt x="1770" y="425"/>
                        <a:pt x="1697" y="573"/>
                      </a:cubicBezTo>
                      <a:cubicBezTo>
                        <a:pt x="1647" y="675"/>
                        <a:pt x="1595" y="764"/>
                        <a:pt x="1594" y="765"/>
                      </a:cubicBezTo>
                      <a:cubicBezTo>
                        <a:pt x="1569" y="809"/>
                        <a:pt x="1569" y="809"/>
                        <a:pt x="1569" y="809"/>
                      </a:cubicBezTo>
                      <a:cubicBezTo>
                        <a:pt x="1563" y="819"/>
                        <a:pt x="1552" y="826"/>
                        <a:pt x="1541" y="826"/>
                      </a:cubicBezTo>
                      <a:cubicBezTo>
                        <a:pt x="1541" y="826"/>
                        <a:pt x="1541" y="826"/>
                        <a:pt x="1541" y="826"/>
                      </a:cubicBezTo>
                      <a:close/>
                      <a:moveTo>
                        <a:pt x="1541" y="44"/>
                      </a:moveTo>
                      <a:cubicBezTo>
                        <a:pt x="1419" y="44"/>
                        <a:pt x="1320" y="146"/>
                        <a:pt x="1320" y="270"/>
                      </a:cubicBezTo>
                      <a:cubicBezTo>
                        <a:pt x="1320" y="321"/>
                        <a:pt x="1354" y="416"/>
                        <a:pt x="1423" y="553"/>
                      </a:cubicBezTo>
                      <a:cubicBezTo>
                        <a:pt x="1474" y="655"/>
                        <a:pt x="1525" y="742"/>
                        <a:pt x="1525" y="743"/>
                      </a:cubicBezTo>
                      <a:cubicBezTo>
                        <a:pt x="1541" y="770"/>
                        <a:pt x="1541" y="770"/>
                        <a:pt x="1541" y="770"/>
                      </a:cubicBezTo>
                      <a:cubicBezTo>
                        <a:pt x="1556" y="743"/>
                        <a:pt x="1556" y="743"/>
                        <a:pt x="1556" y="743"/>
                      </a:cubicBezTo>
                      <a:cubicBezTo>
                        <a:pt x="1557" y="742"/>
                        <a:pt x="1607" y="655"/>
                        <a:pt x="1658" y="553"/>
                      </a:cubicBezTo>
                      <a:cubicBezTo>
                        <a:pt x="1726" y="416"/>
                        <a:pt x="1760" y="321"/>
                        <a:pt x="1760" y="270"/>
                      </a:cubicBezTo>
                      <a:cubicBezTo>
                        <a:pt x="1760" y="146"/>
                        <a:pt x="1662" y="44"/>
                        <a:pt x="1541" y="44"/>
                      </a:cubicBezTo>
                      <a:close/>
                      <a:moveTo>
                        <a:pt x="1548" y="908"/>
                      </a:moveTo>
                      <a:cubicBezTo>
                        <a:pt x="1195" y="908"/>
                        <a:pt x="1195" y="908"/>
                        <a:pt x="1195" y="908"/>
                      </a:cubicBezTo>
                      <a:cubicBezTo>
                        <a:pt x="1172" y="908"/>
                        <a:pt x="1154" y="889"/>
                        <a:pt x="1154" y="867"/>
                      </a:cubicBezTo>
                      <a:cubicBezTo>
                        <a:pt x="1154" y="844"/>
                        <a:pt x="1172" y="826"/>
                        <a:pt x="1195" y="826"/>
                      </a:cubicBezTo>
                      <a:cubicBezTo>
                        <a:pt x="1471" y="826"/>
                        <a:pt x="1471" y="826"/>
                        <a:pt x="1471" y="826"/>
                      </a:cubicBezTo>
                      <a:cubicBezTo>
                        <a:pt x="1449" y="787"/>
                        <a:pt x="1449" y="787"/>
                        <a:pt x="1449" y="787"/>
                      </a:cubicBezTo>
                      <a:cubicBezTo>
                        <a:pt x="1449" y="787"/>
                        <a:pt x="1448" y="785"/>
                        <a:pt x="1446" y="782"/>
                      </a:cubicBezTo>
                      <a:cubicBezTo>
                        <a:pt x="1195" y="782"/>
                        <a:pt x="1195" y="782"/>
                        <a:pt x="1195" y="782"/>
                      </a:cubicBezTo>
                      <a:cubicBezTo>
                        <a:pt x="1148" y="782"/>
                        <a:pt x="1110" y="820"/>
                        <a:pt x="1110" y="867"/>
                      </a:cubicBezTo>
                      <a:cubicBezTo>
                        <a:pt x="1110" y="914"/>
                        <a:pt x="1148" y="952"/>
                        <a:pt x="1195" y="952"/>
                      </a:cubicBezTo>
                      <a:cubicBezTo>
                        <a:pt x="1548" y="952"/>
                        <a:pt x="1548" y="952"/>
                        <a:pt x="1548" y="952"/>
                      </a:cubicBezTo>
                      <a:cubicBezTo>
                        <a:pt x="1609" y="952"/>
                        <a:pt x="1659" y="1002"/>
                        <a:pt x="1659" y="1063"/>
                      </a:cubicBezTo>
                      <a:cubicBezTo>
                        <a:pt x="1659" y="1124"/>
                        <a:pt x="1609" y="1174"/>
                        <a:pt x="1548" y="1174"/>
                      </a:cubicBezTo>
                      <a:cubicBezTo>
                        <a:pt x="793" y="1174"/>
                        <a:pt x="793" y="1174"/>
                        <a:pt x="793" y="1174"/>
                      </a:cubicBezTo>
                      <a:cubicBezTo>
                        <a:pt x="767" y="1218"/>
                        <a:pt x="767" y="1218"/>
                        <a:pt x="767" y="1218"/>
                      </a:cubicBezTo>
                      <a:cubicBezTo>
                        <a:pt x="1548" y="1218"/>
                        <a:pt x="1548" y="1218"/>
                        <a:pt x="1548" y="1218"/>
                      </a:cubicBezTo>
                      <a:cubicBezTo>
                        <a:pt x="1633" y="1218"/>
                        <a:pt x="1703" y="1148"/>
                        <a:pt x="1703" y="1063"/>
                      </a:cubicBezTo>
                      <a:cubicBezTo>
                        <a:pt x="1703" y="977"/>
                        <a:pt x="1633" y="908"/>
                        <a:pt x="1548" y="9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cxnSp>
          <p:nvCxnSpPr>
            <p:cNvPr id="40" name="Straight Connector 39">
              <a:extLst>
                <a:ext uri="{FF2B5EF4-FFF2-40B4-BE49-F238E27FC236}">
                  <a16:creationId xmlns:a16="http://schemas.microsoft.com/office/drawing/2014/main" id="{92B4FB4A-42CD-27A5-6DD1-F18870576F2D}"/>
                </a:ext>
              </a:extLst>
            </p:cNvPr>
            <p:cNvCxnSpPr>
              <a:cxnSpLocks/>
            </p:cNvCxnSpPr>
            <p:nvPr/>
          </p:nvCxnSpPr>
          <p:spPr>
            <a:xfrm flipH="1">
              <a:off x="700624" y="2359732"/>
              <a:ext cx="10670846" cy="0"/>
            </a:xfrm>
            <a:prstGeom prst="line">
              <a:avLst/>
            </a:prstGeom>
            <a:ln w="19050" cap="rnd" cmpd="sng" algn="ctr">
              <a:solidFill>
                <a:srgbClr val="9A9A9A"/>
              </a:solidFill>
              <a:prstDash val="sysDot"/>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1" name="Rectangle: Diagonal Corners Snipped 40">
              <a:extLst>
                <a:ext uri="{FF2B5EF4-FFF2-40B4-BE49-F238E27FC236}">
                  <a16:creationId xmlns:a16="http://schemas.microsoft.com/office/drawing/2014/main" id="{3537DEFB-A05B-0841-47DF-BAE95D73750E}"/>
                </a:ext>
              </a:extLst>
            </p:cNvPr>
            <p:cNvSpPr/>
            <p:nvPr/>
          </p:nvSpPr>
          <p:spPr>
            <a:xfrm>
              <a:off x="2162280" y="1430653"/>
              <a:ext cx="1468786" cy="310652"/>
            </a:xfrm>
            <a:prstGeom prst="snip2DiagRect">
              <a:avLst/>
            </a:prstGeom>
            <a:solidFill>
              <a:schemeClr val="bg2">
                <a:lumMod val="90000"/>
              </a:schemeClr>
            </a:solidFill>
            <a:ln w="9525" cap="rnd" cmpd="sng" algn="ctr">
              <a:solidFill>
                <a:schemeClr val="accent1">
                  <a:lumMod val="50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Service</a:t>
              </a:r>
            </a:p>
          </p:txBody>
        </p:sp>
        <p:sp>
          <p:nvSpPr>
            <p:cNvPr id="42" name="Rectangle: Diagonal Corners Snipped 41">
              <a:extLst>
                <a:ext uri="{FF2B5EF4-FFF2-40B4-BE49-F238E27FC236}">
                  <a16:creationId xmlns:a16="http://schemas.microsoft.com/office/drawing/2014/main" id="{217CA074-E8A7-913B-D6CC-015430074042}"/>
                </a:ext>
              </a:extLst>
            </p:cNvPr>
            <p:cNvSpPr/>
            <p:nvPr/>
          </p:nvSpPr>
          <p:spPr>
            <a:xfrm>
              <a:off x="3698564" y="1430653"/>
              <a:ext cx="6077635" cy="310652"/>
            </a:xfrm>
            <a:prstGeom prst="snip2DiagRect">
              <a:avLst/>
            </a:prstGeom>
            <a:solidFill>
              <a:schemeClr val="bg2">
                <a:lumMod val="90000"/>
              </a:schemeClr>
            </a:solidFill>
            <a:ln w="9525" cap="rnd" cmpd="sng" algn="ctr">
              <a:solidFill>
                <a:schemeClr val="accent1">
                  <a:lumMod val="50000"/>
                </a:schemeClr>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Payment collection</a:t>
              </a:r>
            </a:p>
          </p:txBody>
        </p:sp>
        <p:sp>
          <p:nvSpPr>
            <p:cNvPr id="43" name="Rectangle: Diagonal Corners Snipped 42">
              <a:extLst>
                <a:ext uri="{FF2B5EF4-FFF2-40B4-BE49-F238E27FC236}">
                  <a16:creationId xmlns:a16="http://schemas.microsoft.com/office/drawing/2014/main" id="{E8E679DE-40C9-429F-24FA-338F24C10C5E}"/>
                </a:ext>
              </a:extLst>
            </p:cNvPr>
            <p:cNvSpPr/>
            <p:nvPr/>
          </p:nvSpPr>
          <p:spPr>
            <a:xfrm>
              <a:off x="2162280" y="1815733"/>
              <a:ext cx="1468786" cy="377272"/>
            </a:xfrm>
            <a:prstGeom prst="snip2Diag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PDM</a:t>
              </a:r>
            </a:p>
          </p:txBody>
        </p:sp>
        <p:sp>
          <p:nvSpPr>
            <p:cNvPr id="53" name="Rectangle: Diagonal Corners Snipped 52">
              <a:extLst>
                <a:ext uri="{FF2B5EF4-FFF2-40B4-BE49-F238E27FC236}">
                  <a16:creationId xmlns:a16="http://schemas.microsoft.com/office/drawing/2014/main" id="{D620C99D-F0BE-1469-6F64-8F8BA9E0E4AF}"/>
                </a:ext>
              </a:extLst>
            </p:cNvPr>
            <p:cNvSpPr/>
            <p:nvPr/>
          </p:nvSpPr>
          <p:spPr>
            <a:xfrm>
              <a:off x="3698564" y="1815733"/>
              <a:ext cx="1468786" cy="377272"/>
            </a:xfrm>
            <a:prstGeom prst="snip2Diag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Bounce</a:t>
              </a:r>
            </a:p>
          </p:txBody>
        </p:sp>
        <p:sp>
          <p:nvSpPr>
            <p:cNvPr id="54" name="Rectangle: Diagonal Corners Snipped 53">
              <a:extLst>
                <a:ext uri="{FF2B5EF4-FFF2-40B4-BE49-F238E27FC236}">
                  <a16:creationId xmlns:a16="http://schemas.microsoft.com/office/drawing/2014/main" id="{B4A59128-B854-2FD3-82BD-672A4BAD2CE1}"/>
                </a:ext>
              </a:extLst>
            </p:cNvPr>
            <p:cNvSpPr/>
            <p:nvPr/>
          </p:nvSpPr>
          <p:spPr>
            <a:xfrm>
              <a:off x="5234846" y="1815733"/>
              <a:ext cx="1468786" cy="377272"/>
            </a:xfrm>
            <a:prstGeom prst="snip2Diag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Early Bucket</a:t>
              </a:r>
            </a:p>
          </p:txBody>
        </p:sp>
        <p:sp>
          <p:nvSpPr>
            <p:cNvPr id="55" name="Rectangle: Diagonal Corners Snipped 54">
              <a:extLst>
                <a:ext uri="{FF2B5EF4-FFF2-40B4-BE49-F238E27FC236}">
                  <a16:creationId xmlns:a16="http://schemas.microsoft.com/office/drawing/2014/main" id="{639300E4-73AB-9B88-14FC-40C0E2FD6E1A}"/>
                </a:ext>
              </a:extLst>
            </p:cNvPr>
            <p:cNvSpPr/>
            <p:nvPr/>
          </p:nvSpPr>
          <p:spPr>
            <a:xfrm>
              <a:off x="6771129" y="1815733"/>
              <a:ext cx="1468786" cy="377272"/>
            </a:xfrm>
            <a:prstGeom prst="snip2Diag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PNPA Bucket</a:t>
              </a:r>
            </a:p>
          </p:txBody>
        </p:sp>
        <p:sp>
          <p:nvSpPr>
            <p:cNvPr id="56" name="Rectangle: Diagonal Corners Snipped 55">
              <a:extLst>
                <a:ext uri="{FF2B5EF4-FFF2-40B4-BE49-F238E27FC236}">
                  <a16:creationId xmlns:a16="http://schemas.microsoft.com/office/drawing/2014/main" id="{77A4E011-7D1C-464E-6154-4FBF2DF053E9}"/>
                </a:ext>
              </a:extLst>
            </p:cNvPr>
            <p:cNvSpPr/>
            <p:nvPr/>
          </p:nvSpPr>
          <p:spPr>
            <a:xfrm>
              <a:off x="8307412" y="1815733"/>
              <a:ext cx="1468786" cy="377272"/>
            </a:xfrm>
            <a:prstGeom prst="snip2Diag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NPA Bucket</a:t>
              </a:r>
            </a:p>
          </p:txBody>
        </p:sp>
        <p:sp>
          <p:nvSpPr>
            <p:cNvPr id="74" name="AutoShape 3">
              <a:extLst>
                <a:ext uri="{FF2B5EF4-FFF2-40B4-BE49-F238E27FC236}">
                  <a16:creationId xmlns:a16="http://schemas.microsoft.com/office/drawing/2014/main" id="{66D9FE8A-EBD7-2354-07FB-90B7989B7878}"/>
                </a:ext>
              </a:extLst>
            </p:cNvPr>
            <p:cNvSpPr>
              <a:spLocks noChangeAspect="1" noChangeArrowheads="1" noTextEdit="1"/>
            </p:cNvSpPr>
            <p:nvPr/>
          </p:nvSpPr>
          <p:spPr bwMode="auto">
            <a:xfrm>
              <a:off x="3822592" y="6046408"/>
              <a:ext cx="320040"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0" name="AutoShape 13">
              <a:extLst>
                <a:ext uri="{FF2B5EF4-FFF2-40B4-BE49-F238E27FC236}">
                  <a16:creationId xmlns:a16="http://schemas.microsoft.com/office/drawing/2014/main" id="{042E22B7-DEA2-1542-6125-956F90C4E6DC}"/>
                </a:ext>
              </a:extLst>
            </p:cNvPr>
            <p:cNvSpPr>
              <a:spLocks noChangeAspect="1" noChangeArrowheads="1" noTextEdit="1"/>
            </p:cNvSpPr>
            <p:nvPr/>
          </p:nvSpPr>
          <p:spPr bwMode="auto">
            <a:xfrm>
              <a:off x="4804944" y="5952069"/>
              <a:ext cx="320349"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6" name="AutoShape 51">
              <a:extLst>
                <a:ext uri="{FF2B5EF4-FFF2-40B4-BE49-F238E27FC236}">
                  <a16:creationId xmlns:a16="http://schemas.microsoft.com/office/drawing/2014/main" id="{658090AF-298E-1938-F882-CDA361562A9F}"/>
                </a:ext>
              </a:extLst>
            </p:cNvPr>
            <p:cNvSpPr>
              <a:spLocks noChangeAspect="1" noChangeArrowheads="1" noTextEdit="1"/>
            </p:cNvSpPr>
            <p:nvPr/>
          </p:nvSpPr>
          <p:spPr bwMode="auto">
            <a:xfrm>
              <a:off x="9031642" y="5954962"/>
              <a:ext cx="320040"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123" name="TextBox 122">
            <a:extLst>
              <a:ext uri="{FF2B5EF4-FFF2-40B4-BE49-F238E27FC236}">
                <a16:creationId xmlns:a16="http://schemas.microsoft.com/office/drawing/2014/main" id="{34DCDE3F-A717-24E7-F522-CF02B9B35554}"/>
              </a:ext>
            </a:extLst>
          </p:cNvPr>
          <p:cNvSpPr txBox="1"/>
          <p:nvPr/>
        </p:nvSpPr>
        <p:spPr>
          <a:xfrm>
            <a:off x="10988114" y="13563"/>
            <a:ext cx="415046" cy="35106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800" b="0" i="0" u="none" strike="noStrike" kern="1200" cap="none" spc="0" normalizeH="0" baseline="0" noProof="0" dirty="0">
                <a:ln>
                  <a:noFill/>
                </a:ln>
                <a:solidFill>
                  <a:prstClr val="white"/>
                </a:solidFill>
                <a:effectLst/>
                <a:uLnTx/>
                <a:uFillTx/>
                <a:latin typeface="Arial"/>
                <a:ea typeface="+mn-ea"/>
                <a:cs typeface="+mn-cs"/>
              </a:rPr>
              <a:t>2</a:t>
            </a:r>
          </a:p>
        </p:txBody>
      </p:sp>
      <p:sp>
        <p:nvSpPr>
          <p:cNvPr id="124" name="Slide Number Placeholder 123">
            <a:extLst>
              <a:ext uri="{FF2B5EF4-FFF2-40B4-BE49-F238E27FC236}">
                <a16:creationId xmlns:a16="http://schemas.microsoft.com/office/drawing/2014/main" id="{A99C735D-A8CF-7630-FE7F-9A3AFC78BDFA}"/>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grpSp>
        <p:nvGrpSpPr>
          <p:cNvPr id="2" name="Group 1">
            <a:extLst>
              <a:ext uri="{FF2B5EF4-FFF2-40B4-BE49-F238E27FC236}">
                <a16:creationId xmlns:a16="http://schemas.microsoft.com/office/drawing/2014/main" id="{36B482A2-A479-6F4C-10B6-9C3208B3BA52}"/>
              </a:ext>
            </a:extLst>
          </p:cNvPr>
          <p:cNvGrpSpPr/>
          <p:nvPr/>
        </p:nvGrpSpPr>
        <p:grpSpPr>
          <a:xfrm>
            <a:off x="11097039" y="2254046"/>
            <a:ext cx="626260" cy="3390234"/>
            <a:chOff x="9648598" y="1787176"/>
            <a:chExt cx="2518774" cy="3287186"/>
          </a:xfrm>
        </p:grpSpPr>
        <p:sp>
          <p:nvSpPr>
            <p:cNvPr id="44" name="TextBox 43">
              <a:extLst>
                <a:ext uri="{FF2B5EF4-FFF2-40B4-BE49-F238E27FC236}">
                  <a16:creationId xmlns:a16="http://schemas.microsoft.com/office/drawing/2014/main" id="{7075BD0E-641E-83A3-498E-0A3072CC0568}"/>
                </a:ext>
              </a:extLst>
            </p:cNvPr>
            <p:cNvSpPr txBox="1"/>
            <p:nvPr/>
          </p:nvSpPr>
          <p:spPr>
            <a:xfrm>
              <a:off x="10565483" y="1787176"/>
              <a:ext cx="914400" cy="914400"/>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err="1">
                <a:ln>
                  <a:noFill/>
                </a:ln>
                <a:solidFill>
                  <a:srgbClr val="000000"/>
                </a:solidFill>
                <a:effectLst/>
                <a:uLnTx/>
                <a:uFillTx/>
                <a:latin typeface="Arial"/>
                <a:ea typeface="+mn-ea"/>
                <a:cs typeface="+mn-cs"/>
              </a:endParaRPr>
            </a:p>
          </p:txBody>
        </p:sp>
        <p:grpSp>
          <p:nvGrpSpPr>
            <p:cNvPr id="45" name="Group 44">
              <a:extLst>
                <a:ext uri="{FF2B5EF4-FFF2-40B4-BE49-F238E27FC236}">
                  <a16:creationId xmlns:a16="http://schemas.microsoft.com/office/drawing/2014/main" id="{AF6D4D82-1208-30B2-D2CA-43FD287BE235}"/>
                </a:ext>
              </a:extLst>
            </p:cNvPr>
            <p:cNvGrpSpPr/>
            <p:nvPr/>
          </p:nvGrpSpPr>
          <p:grpSpPr>
            <a:xfrm>
              <a:off x="9648598" y="1802253"/>
              <a:ext cx="2518774" cy="3272109"/>
              <a:chOff x="9449869" y="2366950"/>
              <a:chExt cx="3044520" cy="3417401"/>
            </a:xfrm>
          </p:grpSpPr>
          <p:grpSp>
            <p:nvGrpSpPr>
              <p:cNvPr id="46" name="Group 45">
                <a:extLst>
                  <a:ext uri="{FF2B5EF4-FFF2-40B4-BE49-F238E27FC236}">
                    <a16:creationId xmlns:a16="http://schemas.microsoft.com/office/drawing/2014/main" id="{242AD8B1-1A22-E97E-AC70-8FDAC959C843}"/>
                  </a:ext>
                </a:extLst>
              </p:cNvPr>
              <p:cNvGrpSpPr/>
              <p:nvPr/>
            </p:nvGrpSpPr>
            <p:grpSpPr>
              <a:xfrm>
                <a:off x="9857477" y="2366950"/>
                <a:ext cx="2261273" cy="2838309"/>
                <a:chOff x="9568123" y="2378846"/>
                <a:chExt cx="2873260" cy="2850509"/>
              </a:xfrm>
            </p:grpSpPr>
            <p:grpSp>
              <p:nvGrpSpPr>
                <p:cNvPr id="48" name="Group 47">
                  <a:extLst>
                    <a:ext uri="{FF2B5EF4-FFF2-40B4-BE49-F238E27FC236}">
                      <a16:creationId xmlns:a16="http://schemas.microsoft.com/office/drawing/2014/main" id="{1B138C0C-FF49-87B7-7844-D79F0B8836A4}"/>
                    </a:ext>
                  </a:extLst>
                </p:cNvPr>
                <p:cNvGrpSpPr/>
                <p:nvPr/>
              </p:nvGrpSpPr>
              <p:grpSpPr>
                <a:xfrm>
                  <a:off x="9899455" y="2378846"/>
                  <a:ext cx="2204284" cy="2824167"/>
                  <a:chOff x="9625111" y="1622234"/>
                  <a:chExt cx="2976747" cy="3106760"/>
                </a:xfrm>
              </p:grpSpPr>
              <p:sp>
                <p:nvSpPr>
                  <p:cNvPr id="50" name="Freeform 6">
                    <a:extLst>
                      <a:ext uri="{FF2B5EF4-FFF2-40B4-BE49-F238E27FC236}">
                        <a16:creationId xmlns:a16="http://schemas.microsoft.com/office/drawing/2014/main" id="{2AC86FF5-F201-7F31-F412-9D2259FB6BFE}"/>
                      </a:ext>
                    </a:extLst>
                  </p:cNvPr>
                  <p:cNvSpPr>
                    <a:spLocks/>
                  </p:cNvSpPr>
                  <p:nvPr/>
                </p:nvSpPr>
                <p:spPr bwMode="auto">
                  <a:xfrm>
                    <a:off x="10777167" y="1622234"/>
                    <a:ext cx="675343" cy="585057"/>
                  </a:xfrm>
                  <a:custGeom>
                    <a:avLst/>
                    <a:gdLst>
                      <a:gd name="T0" fmla="*/ 0 w 748"/>
                      <a:gd name="T1" fmla="*/ 648 h 648"/>
                      <a:gd name="T2" fmla="*/ 748 w 748"/>
                      <a:gd name="T3" fmla="*/ 648 h 648"/>
                      <a:gd name="T4" fmla="*/ 374 w 748"/>
                      <a:gd name="T5" fmla="*/ 0 h 648"/>
                      <a:gd name="T6" fmla="*/ 0 w 748"/>
                      <a:gd name="T7" fmla="*/ 648 h 648"/>
                    </a:gdLst>
                    <a:ahLst/>
                    <a:cxnLst>
                      <a:cxn ang="0">
                        <a:pos x="T0" y="T1"/>
                      </a:cxn>
                      <a:cxn ang="0">
                        <a:pos x="T2" y="T3"/>
                      </a:cxn>
                      <a:cxn ang="0">
                        <a:pos x="T4" y="T5"/>
                      </a:cxn>
                      <a:cxn ang="0">
                        <a:pos x="T6" y="T7"/>
                      </a:cxn>
                    </a:cxnLst>
                    <a:rect l="0" t="0" r="r" b="b"/>
                    <a:pathLst>
                      <a:path w="748" h="648">
                        <a:moveTo>
                          <a:pt x="0" y="648"/>
                        </a:moveTo>
                        <a:lnTo>
                          <a:pt x="748" y="648"/>
                        </a:lnTo>
                        <a:lnTo>
                          <a:pt x="374" y="0"/>
                        </a:lnTo>
                        <a:lnTo>
                          <a:pt x="0" y="648"/>
                        </a:lnTo>
                        <a:close/>
                      </a:path>
                    </a:pathLst>
                  </a:custGeom>
                  <a:solidFill>
                    <a:schemeClr val="accent4">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1" name="Freeform 7">
                    <a:extLst>
                      <a:ext uri="{FF2B5EF4-FFF2-40B4-BE49-F238E27FC236}">
                        <a16:creationId xmlns:a16="http://schemas.microsoft.com/office/drawing/2014/main" id="{A564F1DD-73A6-4DE4-1E0A-C598B5EA9089}"/>
                      </a:ext>
                    </a:extLst>
                  </p:cNvPr>
                  <p:cNvSpPr>
                    <a:spLocks/>
                  </p:cNvSpPr>
                  <p:nvPr/>
                </p:nvSpPr>
                <p:spPr bwMode="auto">
                  <a:xfrm>
                    <a:off x="9625111" y="3533651"/>
                    <a:ext cx="2976747" cy="587766"/>
                  </a:xfrm>
                  <a:custGeom>
                    <a:avLst/>
                    <a:gdLst>
                      <a:gd name="T0" fmla="*/ 0 w 3297"/>
                      <a:gd name="T1" fmla="*/ 651 h 651"/>
                      <a:gd name="T2" fmla="*/ 3297 w 3297"/>
                      <a:gd name="T3" fmla="*/ 651 h 651"/>
                      <a:gd name="T4" fmla="*/ 2923 w 3297"/>
                      <a:gd name="T5" fmla="*/ 0 h 651"/>
                      <a:gd name="T6" fmla="*/ 376 w 3297"/>
                      <a:gd name="T7" fmla="*/ 0 h 651"/>
                      <a:gd name="T8" fmla="*/ 0 w 3297"/>
                      <a:gd name="T9" fmla="*/ 651 h 651"/>
                    </a:gdLst>
                    <a:ahLst/>
                    <a:cxnLst>
                      <a:cxn ang="0">
                        <a:pos x="T0" y="T1"/>
                      </a:cxn>
                      <a:cxn ang="0">
                        <a:pos x="T2" y="T3"/>
                      </a:cxn>
                      <a:cxn ang="0">
                        <a:pos x="T4" y="T5"/>
                      </a:cxn>
                      <a:cxn ang="0">
                        <a:pos x="T6" y="T7"/>
                      </a:cxn>
                      <a:cxn ang="0">
                        <a:pos x="T8" y="T9"/>
                      </a:cxn>
                    </a:cxnLst>
                    <a:rect l="0" t="0" r="r" b="b"/>
                    <a:pathLst>
                      <a:path w="3297" h="651">
                        <a:moveTo>
                          <a:pt x="0" y="651"/>
                        </a:moveTo>
                        <a:lnTo>
                          <a:pt x="3297" y="651"/>
                        </a:lnTo>
                        <a:lnTo>
                          <a:pt x="2923" y="0"/>
                        </a:lnTo>
                        <a:lnTo>
                          <a:pt x="376" y="0"/>
                        </a:lnTo>
                        <a:lnTo>
                          <a:pt x="0" y="651"/>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2" name="Freeform 8">
                    <a:extLst>
                      <a:ext uri="{FF2B5EF4-FFF2-40B4-BE49-F238E27FC236}">
                        <a16:creationId xmlns:a16="http://schemas.microsoft.com/office/drawing/2014/main" id="{7BA0EE4D-D831-2313-917C-E9C1C9DDAC3E}"/>
                      </a:ext>
                    </a:extLst>
                  </p:cNvPr>
                  <p:cNvSpPr>
                    <a:spLocks/>
                  </p:cNvSpPr>
                  <p:nvPr/>
                </p:nvSpPr>
                <p:spPr bwMode="auto">
                  <a:xfrm>
                    <a:off x="10009731" y="2891249"/>
                    <a:ext cx="2209311" cy="585057"/>
                  </a:xfrm>
                  <a:custGeom>
                    <a:avLst/>
                    <a:gdLst>
                      <a:gd name="T0" fmla="*/ 0 w 2447"/>
                      <a:gd name="T1" fmla="*/ 648 h 648"/>
                      <a:gd name="T2" fmla="*/ 2447 w 2447"/>
                      <a:gd name="T3" fmla="*/ 648 h 648"/>
                      <a:gd name="T4" fmla="*/ 2071 w 2447"/>
                      <a:gd name="T5" fmla="*/ 0 h 648"/>
                      <a:gd name="T6" fmla="*/ 374 w 2447"/>
                      <a:gd name="T7" fmla="*/ 0 h 648"/>
                      <a:gd name="T8" fmla="*/ 0 w 2447"/>
                      <a:gd name="T9" fmla="*/ 648 h 648"/>
                    </a:gdLst>
                    <a:ahLst/>
                    <a:cxnLst>
                      <a:cxn ang="0">
                        <a:pos x="T0" y="T1"/>
                      </a:cxn>
                      <a:cxn ang="0">
                        <a:pos x="T2" y="T3"/>
                      </a:cxn>
                      <a:cxn ang="0">
                        <a:pos x="T4" y="T5"/>
                      </a:cxn>
                      <a:cxn ang="0">
                        <a:pos x="T6" y="T7"/>
                      </a:cxn>
                      <a:cxn ang="0">
                        <a:pos x="T8" y="T9"/>
                      </a:cxn>
                    </a:cxnLst>
                    <a:rect l="0" t="0" r="r" b="b"/>
                    <a:pathLst>
                      <a:path w="2447" h="648">
                        <a:moveTo>
                          <a:pt x="0" y="648"/>
                        </a:moveTo>
                        <a:lnTo>
                          <a:pt x="2447" y="648"/>
                        </a:lnTo>
                        <a:lnTo>
                          <a:pt x="2071" y="0"/>
                        </a:lnTo>
                        <a:lnTo>
                          <a:pt x="374" y="0"/>
                        </a:lnTo>
                        <a:lnTo>
                          <a:pt x="0" y="64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9" name="Freeform 9">
                    <a:extLst>
                      <a:ext uri="{FF2B5EF4-FFF2-40B4-BE49-F238E27FC236}">
                        <a16:creationId xmlns:a16="http://schemas.microsoft.com/office/drawing/2014/main" id="{7A36FF5E-DCA3-EBAF-8BB3-23B507B5BF60}"/>
                      </a:ext>
                    </a:extLst>
                  </p:cNvPr>
                  <p:cNvSpPr>
                    <a:spLocks/>
                  </p:cNvSpPr>
                  <p:nvPr/>
                </p:nvSpPr>
                <p:spPr bwMode="auto">
                  <a:xfrm>
                    <a:off x="10392547" y="2245236"/>
                    <a:ext cx="1441875" cy="587766"/>
                  </a:xfrm>
                  <a:custGeom>
                    <a:avLst/>
                    <a:gdLst>
                      <a:gd name="T0" fmla="*/ 0 w 1597"/>
                      <a:gd name="T1" fmla="*/ 651 h 651"/>
                      <a:gd name="T2" fmla="*/ 1597 w 1597"/>
                      <a:gd name="T3" fmla="*/ 651 h 651"/>
                      <a:gd name="T4" fmla="*/ 1223 w 1597"/>
                      <a:gd name="T5" fmla="*/ 0 h 651"/>
                      <a:gd name="T6" fmla="*/ 376 w 1597"/>
                      <a:gd name="T7" fmla="*/ 0 h 651"/>
                      <a:gd name="T8" fmla="*/ 0 w 1597"/>
                      <a:gd name="T9" fmla="*/ 651 h 651"/>
                    </a:gdLst>
                    <a:ahLst/>
                    <a:cxnLst>
                      <a:cxn ang="0">
                        <a:pos x="T0" y="T1"/>
                      </a:cxn>
                      <a:cxn ang="0">
                        <a:pos x="T2" y="T3"/>
                      </a:cxn>
                      <a:cxn ang="0">
                        <a:pos x="T4" y="T5"/>
                      </a:cxn>
                      <a:cxn ang="0">
                        <a:pos x="T6" y="T7"/>
                      </a:cxn>
                      <a:cxn ang="0">
                        <a:pos x="T8" y="T9"/>
                      </a:cxn>
                    </a:cxnLst>
                    <a:rect l="0" t="0" r="r" b="b"/>
                    <a:pathLst>
                      <a:path w="1597" h="651">
                        <a:moveTo>
                          <a:pt x="0" y="651"/>
                        </a:moveTo>
                        <a:lnTo>
                          <a:pt x="1597" y="651"/>
                        </a:lnTo>
                        <a:lnTo>
                          <a:pt x="1223" y="0"/>
                        </a:lnTo>
                        <a:lnTo>
                          <a:pt x="376" y="0"/>
                        </a:lnTo>
                        <a:lnTo>
                          <a:pt x="0" y="651"/>
                        </a:lnTo>
                        <a:close/>
                      </a:path>
                    </a:pathLst>
                  </a:custGeom>
                  <a:solidFill>
                    <a:schemeClr val="accent1">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80" name="Group 79">
                    <a:extLst>
                      <a:ext uri="{FF2B5EF4-FFF2-40B4-BE49-F238E27FC236}">
                        <a16:creationId xmlns:a16="http://schemas.microsoft.com/office/drawing/2014/main" id="{AB490112-98F7-8EFA-A363-6B90B3F5A3E2}"/>
                      </a:ext>
                    </a:extLst>
                  </p:cNvPr>
                  <p:cNvGrpSpPr/>
                  <p:nvPr/>
                </p:nvGrpSpPr>
                <p:grpSpPr>
                  <a:xfrm>
                    <a:off x="10973089" y="4442786"/>
                    <a:ext cx="279888" cy="286208"/>
                    <a:chOff x="4430250" y="4306452"/>
                    <a:chExt cx="279888" cy="286208"/>
                  </a:xfrm>
                </p:grpSpPr>
                <p:sp>
                  <p:nvSpPr>
                    <p:cNvPr id="81" name="Freeform 15">
                      <a:extLst>
                        <a:ext uri="{FF2B5EF4-FFF2-40B4-BE49-F238E27FC236}">
                          <a16:creationId xmlns:a16="http://schemas.microsoft.com/office/drawing/2014/main" id="{09CF06FC-2A84-0EEA-AA21-6259F80E84D8}"/>
                        </a:ext>
                      </a:extLst>
                    </p:cNvPr>
                    <p:cNvSpPr>
                      <a:spLocks noEditPoints="1"/>
                    </p:cNvSpPr>
                    <p:nvPr/>
                  </p:nvSpPr>
                  <p:spPr bwMode="auto">
                    <a:xfrm>
                      <a:off x="4430250" y="4306452"/>
                      <a:ext cx="279888" cy="286208"/>
                    </a:xfrm>
                    <a:custGeom>
                      <a:avLst/>
                      <a:gdLst>
                        <a:gd name="T0" fmla="*/ 124 w 131"/>
                        <a:gd name="T1" fmla="*/ 66 h 134"/>
                        <a:gd name="T2" fmla="*/ 124 w 131"/>
                        <a:gd name="T3" fmla="*/ 40 h 134"/>
                        <a:gd name="T4" fmla="*/ 112 w 131"/>
                        <a:gd name="T5" fmla="*/ 32 h 134"/>
                        <a:gd name="T6" fmla="*/ 96 w 131"/>
                        <a:gd name="T7" fmla="*/ 12 h 134"/>
                        <a:gd name="T8" fmla="*/ 82 w 131"/>
                        <a:gd name="T9" fmla="*/ 12 h 134"/>
                        <a:gd name="T10" fmla="*/ 58 w 131"/>
                        <a:gd name="T11" fmla="*/ 4 h 134"/>
                        <a:gd name="T12" fmla="*/ 46 w 131"/>
                        <a:gd name="T13" fmla="*/ 13 h 134"/>
                        <a:gd name="T14" fmla="*/ 22 w 131"/>
                        <a:gd name="T15" fmla="*/ 21 h 134"/>
                        <a:gd name="T16" fmla="*/ 18 w 131"/>
                        <a:gd name="T17" fmla="*/ 35 h 134"/>
                        <a:gd name="T18" fmla="*/ 3 w 131"/>
                        <a:gd name="T19" fmla="*/ 56 h 134"/>
                        <a:gd name="T20" fmla="*/ 8 w 131"/>
                        <a:gd name="T21" fmla="*/ 69 h 134"/>
                        <a:gd name="T22" fmla="*/ 8 w 131"/>
                        <a:gd name="T23" fmla="*/ 95 h 134"/>
                        <a:gd name="T24" fmla="*/ 20 w 131"/>
                        <a:gd name="T25" fmla="*/ 103 h 134"/>
                        <a:gd name="T26" fmla="*/ 33 w 131"/>
                        <a:gd name="T27" fmla="*/ 124 h 134"/>
                        <a:gd name="T28" fmla="*/ 46 w 131"/>
                        <a:gd name="T29" fmla="*/ 122 h 134"/>
                        <a:gd name="T30" fmla="*/ 58 w 131"/>
                        <a:gd name="T31" fmla="*/ 131 h 134"/>
                        <a:gd name="T32" fmla="*/ 74 w 131"/>
                        <a:gd name="T33" fmla="*/ 131 h 134"/>
                        <a:gd name="T34" fmla="*/ 85 w 131"/>
                        <a:gd name="T35" fmla="*/ 122 h 134"/>
                        <a:gd name="T36" fmla="*/ 110 w 131"/>
                        <a:gd name="T37" fmla="*/ 114 h 134"/>
                        <a:gd name="T38" fmla="*/ 114 w 131"/>
                        <a:gd name="T39" fmla="*/ 100 h 134"/>
                        <a:gd name="T40" fmla="*/ 129 w 131"/>
                        <a:gd name="T41" fmla="*/ 79 h 134"/>
                        <a:gd name="T42" fmla="*/ 117 w 131"/>
                        <a:gd name="T43" fmla="*/ 73 h 134"/>
                        <a:gd name="T44" fmla="*/ 120 w 131"/>
                        <a:gd name="T45" fmla="*/ 88 h 134"/>
                        <a:gd name="T46" fmla="*/ 104 w 131"/>
                        <a:gd name="T47" fmla="*/ 102 h 134"/>
                        <a:gd name="T48" fmla="*/ 98 w 131"/>
                        <a:gd name="T49" fmla="*/ 116 h 134"/>
                        <a:gd name="T50" fmla="*/ 77 w 131"/>
                        <a:gd name="T51" fmla="*/ 118 h 134"/>
                        <a:gd name="T52" fmla="*/ 63 w 131"/>
                        <a:gd name="T53" fmla="*/ 125 h 134"/>
                        <a:gd name="T54" fmla="*/ 47 w 131"/>
                        <a:gd name="T55" fmla="*/ 114 h 134"/>
                        <a:gd name="T56" fmla="*/ 34 w 131"/>
                        <a:gd name="T57" fmla="*/ 116 h 134"/>
                        <a:gd name="T58" fmla="*/ 28 w 131"/>
                        <a:gd name="T59" fmla="*/ 102 h 134"/>
                        <a:gd name="T60" fmla="*/ 12 w 131"/>
                        <a:gd name="T61" fmla="*/ 88 h 134"/>
                        <a:gd name="T62" fmla="*/ 15 w 131"/>
                        <a:gd name="T63" fmla="*/ 73 h 134"/>
                        <a:gd name="T64" fmla="*/ 15 w 131"/>
                        <a:gd name="T65" fmla="*/ 63 h 134"/>
                        <a:gd name="T66" fmla="*/ 12 w 131"/>
                        <a:gd name="T67" fmla="*/ 47 h 134"/>
                        <a:gd name="T68" fmla="*/ 28 w 131"/>
                        <a:gd name="T69" fmla="*/ 34 h 134"/>
                        <a:gd name="T70" fmla="*/ 34 w 131"/>
                        <a:gd name="T71" fmla="*/ 19 h 134"/>
                        <a:gd name="T72" fmla="*/ 55 w 131"/>
                        <a:gd name="T73" fmla="*/ 18 h 134"/>
                        <a:gd name="T74" fmla="*/ 69 w 131"/>
                        <a:gd name="T75" fmla="*/ 10 h 134"/>
                        <a:gd name="T76" fmla="*/ 86 w 131"/>
                        <a:gd name="T77" fmla="*/ 21 h 134"/>
                        <a:gd name="T78" fmla="*/ 102 w 131"/>
                        <a:gd name="T79" fmla="*/ 22 h 134"/>
                        <a:gd name="T80" fmla="*/ 110 w 131"/>
                        <a:gd name="T81" fmla="*/ 42 h 134"/>
                        <a:gd name="T82" fmla="*/ 122 w 131"/>
                        <a:gd name="T83" fmla="*/ 52 h 134"/>
                        <a:gd name="T84" fmla="*/ 117 w 131"/>
                        <a:gd name="T85" fmla="*/ 73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1" h="134">
                          <a:moveTo>
                            <a:pt x="124" y="69"/>
                          </a:moveTo>
                          <a:cubicBezTo>
                            <a:pt x="123" y="68"/>
                            <a:pt x="123" y="67"/>
                            <a:pt x="124" y="66"/>
                          </a:cubicBezTo>
                          <a:cubicBezTo>
                            <a:pt x="129" y="56"/>
                            <a:pt x="129" y="56"/>
                            <a:pt x="129" y="56"/>
                          </a:cubicBezTo>
                          <a:cubicBezTo>
                            <a:pt x="131" y="50"/>
                            <a:pt x="129" y="43"/>
                            <a:pt x="124" y="40"/>
                          </a:cubicBezTo>
                          <a:cubicBezTo>
                            <a:pt x="114" y="35"/>
                            <a:pt x="114" y="35"/>
                            <a:pt x="114" y="35"/>
                          </a:cubicBezTo>
                          <a:cubicBezTo>
                            <a:pt x="112" y="34"/>
                            <a:pt x="112" y="33"/>
                            <a:pt x="112" y="32"/>
                          </a:cubicBezTo>
                          <a:cubicBezTo>
                            <a:pt x="110" y="21"/>
                            <a:pt x="110" y="21"/>
                            <a:pt x="110" y="21"/>
                          </a:cubicBezTo>
                          <a:cubicBezTo>
                            <a:pt x="108" y="15"/>
                            <a:pt x="103" y="11"/>
                            <a:pt x="96" y="12"/>
                          </a:cubicBezTo>
                          <a:cubicBezTo>
                            <a:pt x="85" y="13"/>
                            <a:pt x="85" y="13"/>
                            <a:pt x="85" y="13"/>
                          </a:cubicBezTo>
                          <a:cubicBezTo>
                            <a:pt x="84" y="13"/>
                            <a:pt x="83" y="13"/>
                            <a:pt x="82" y="12"/>
                          </a:cubicBezTo>
                          <a:cubicBezTo>
                            <a:pt x="74" y="4"/>
                            <a:pt x="74" y="4"/>
                            <a:pt x="74" y="4"/>
                          </a:cubicBezTo>
                          <a:cubicBezTo>
                            <a:pt x="69" y="0"/>
                            <a:pt x="62" y="0"/>
                            <a:pt x="58" y="4"/>
                          </a:cubicBezTo>
                          <a:cubicBezTo>
                            <a:pt x="50" y="12"/>
                            <a:pt x="50" y="12"/>
                            <a:pt x="50" y="12"/>
                          </a:cubicBezTo>
                          <a:cubicBezTo>
                            <a:pt x="49" y="13"/>
                            <a:pt x="48" y="13"/>
                            <a:pt x="46" y="13"/>
                          </a:cubicBezTo>
                          <a:cubicBezTo>
                            <a:pt x="35" y="12"/>
                            <a:pt x="35" y="12"/>
                            <a:pt x="35" y="12"/>
                          </a:cubicBezTo>
                          <a:cubicBezTo>
                            <a:pt x="29" y="11"/>
                            <a:pt x="23" y="15"/>
                            <a:pt x="22" y="21"/>
                          </a:cubicBezTo>
                          <a:cubicBezTo>
                            <a:pt x="20" y="32"/>
                            <a:pt x="20" y="32"/>
                            <a:pt x="20" y="32"/>
                          </a:cubicBezTo>
                          <a:cubicBezTo>
                            <a:pt x="20" y="33"/>
                            <a:pt x="19" y="34"/>
                            <a:pt x="18" y="35"/>
                          </a:cubicBezTo>
                          <a:cubicBezTo>
                            <a:pt x="8" y="40"/>
                            <a:pt x="8" y="40"/>
                            <a:pt x="8" y="40"/>
                          </a:cubicBezTo>
                          <a:cubicBezTo>
                            <a:pt x="3" y="43"/>
                            <a:pt x="0" y="50"/>
                            <a:pt x="3" y="56"/>
                          </a:cubicBezTo>
                          <a:cubicBezTo>
                            <a:pt x="8" y="66"/>
                            <a:pt x="8" y="66"/>
                            <a:pt x="8" y="66"/>
                          </a:cubicBezTo>
                          <a:cubicBezTo>
                            <a:pt x="9" y="67"/>
                            <a:pt x="9" y="68"/>
                            <a:pt x="8" y="69"/>
                          </a:cubicBezTo>
                          <a:cubicBezTo>
                            <a:pt x="3" y="79"/>
                            <a:pt x="3" y="79"/>
                            <a:pt x="3" y="79"/>
                          </a:cubicBezTo>
                          <a:cubicBezTo>
                            <a:pt x="0" y="85"/>
                            <a:pt x="3" y="92"/>
                            <a:pt x="8" y="95"/>
                          </a:cubicBezTo>
                          <a:cubicBezTo>
                            <a:pt x="18" y="100"/>
                            <a:pt x="18" y="100"/>
                            <a:pt x="18" y="100"/>
                          </a:cubicBezTo>
                          <a:cubicBezTo>
                            <a:pt x="19" y="101"/>
                            <a:pt x="20" y="102"/>
                            <a:pt x="20" y="103"/>
                          </a:cubicBezTo>
                          <a:cubicBezTo>
                            <a:pt x="22" y="114"/>
                            <a:pt x="22" y="114"/>
                            <a:pt x="22" y="114"/>
                          </a:cubicBezTo>
                          <a:cubicBezTo>
                            <a:pt x="23" y="120"/>
                            <a:pt x="28" y="124"/>
                            <a:pt x="33" y="124"/>
                          </a:cubicBezTo>
                          <a:cubicBezTo>
                            <a:pt x="34" y="124"/>
                            <a:pt x="35" y="124"/>
                            <a:pt x="35" y="124"/>
                          </a:cubicBezTo>
                          <a:cubicBezTo>
                            <a:pt x="46" y="122"/>
                            <a:pt x="46" y="122"/>
                            <a:pt x="46" y="122"/>
                          </a:cubicBezTo>
                          <a:cubicBezTo>
                            <a:pt x="48" y="122"/>
                            <a:pt x="49" y="122"/>
                            <a:pt x="50" y="123"/>
                          </a:cubicBezTo>
                          <a:cubicBezTo>
                            <a:pt x="58" y="131"/>
                            <a:pt x="58" y="131"/>
                            <a:pt x="58" y="131"/>
                          </a:cubicBezTo>
                          <a:cubicBezTo>
                            <a:pt x="60" y="133"/>
                            <a:pt x="63" y="134"/>
                            <a:pt x="66" y="134"/>
                          </a:cubicBezTo>
                          <a:cubicBezTo>
                            <a:pt x="69" y="134"/>
                            <a:pt x="72" y="133"/>
                            <a:pt x="74" y="131"/>
                          </a:cubicBezTo>
                          <a:cubicBezTo>
                            <a:pt x="82" y="123"/>
                            <a:pt x="82" y="123"/>
                            <a:pt x="82" y="123"/>
                          </a:cubicBezTo>
                          <a:cubicBezTo>
                            <a:pt x="83" y="122"/>
                            <a:pt x="84" y="122"/>
                            <a:pt x="85" y="122"/>
                          </a:cubicBezTo>
                          <a:cubicBezTo>
                            <a:pt x="96" y="124"/>
                            <a:pt x="96" y="124"/>
                            <a:pt x="96" y="124"/>
                          </a:cubicBezTo>
                          <a:cubicBezTo>
                            <a:pt x="103" y="124"/>
                            <a:pt x="108" y="120"/>
                            <a:pt x="110" y="114"/>
                          </a:cubicBezTo>
                          <a:cubicBezTo>
                            <a:pt x="112" y="103"/>
                            <a:pt x="112" y="103"/>
                            <a:pt x="112" y="103"/>
                          </a:cubicBezTo>
                          <a:cubicBezTo>
                            <a:pt x="112" y="102"/>
                            <a:pt x="112" y="101"/>
                            <a:pt x="114" y="100"/>
                          </a:cubicBezTo>
                          <a:cubicBezTo>
                            <a:pt x="124" y="95"/>
                            <a:pt x="124" y="95"/>
                            <a:pt x="124" y="95"/>
                          </a:cubicBezTo>
                          <a:cubicBezTo>
                            <a:pt x="129" y="92"/>
                            <a:pt x="131" y="85"/>
                            <a:pt x="129" y="79"/>
                          </a:cubicBezTo>
                          <a:lnTo>
                            <a:pt x="124" y="69"/>
                          </a:lnTo>
                          <a:close/>
                          <a:moveTo>
                            <a:pt x="117" y="73"/>
                          </a:moveTo>
                          <a:cubicBezTo>
                            <a:pt x="122" y="83"/>
                            <a:pt x="122" y="83"/>
                            <a:pt x="122" y="83"/>
                          </a:cubicBezTo>
                          <a:cubicBezTo>
                            <a:pt x="123" y="85"/>
                            <a:pt x="122" y="87"/>
                            <a:pt x="120" y="88"/>
                          </a:cubicBezTo>
                          <a:cubicBezTo>
                            <a:pt x="110" y="93"/>
                            <a:pt x="110" y="93"/>
                            <a:pt x="110" y="93"/>
                          </a:cubicBezTo>
                          <a:cubicBezTo>
                            <a:pt x="107" y="95"/>
                            <a:pt x="105" y="98"/>
                            <a:pt x="104" y="102"/>
                          </a:cubicBezTo>
                          <a:cubicBezTo>
                            <a:pt x="102" y="113"/>
                            <a:pt x="102" y="113"/>
                            <a:pt x="102" y="113"/>
                          </a:cubicBezTo>
                          <a:cubicBezTo>
                            <a:pt x="102" y="115"/>
                            <a:pt x="100" y="116"/>
                            <a:pt x="98" y="116"/>
                          </a:cubicBezTo>
                          <a:cubicBezTo>
                            <a:pt x="86" y="114"/>
                            <a:pt x="86" y="114"/>
                            <a:pt x="86" y="114"/>
                          </a:cubicBezTo>
                          <a:cubicBezTo>
                            <a:pt x="83" y="114"/>
                            <a:pt x="79" y="115"/>
                            <a:pt x="77" y="118"/>
                          </a:cubicBezTo>
                          <a:cubicBezTo>
                            <a:pt x="69" y="125"/>
                            <a:pt x="69" y="125"/>
                            <a:pt x="69" y="125"/>
                          </a:cubicBezTo>
                          <a:cubicBezTo>
                            <a:pt x="67" y="127"/>
                            <a:pt x="65" y="127"/>
                            <a:pt x="63" y="125"/>
                          </a:cubicBezTo>
                          <a:cubicBezTo>
                            <a:pt x="55" y="118"/>
                            <a:pt x="55" y="118"/>
                            <a:pt x="55" y="118"/>
                          </a:cubicBezTo>
                          <a:cubicBezTo>
                            <a:pt x="53" y="115"/>
                            <a:pt x="50" y="114"/>
                            <a:pt x="47" y="114"/>
                          </a:cubicBezTo>
                          <a:cubicBezTo>
                            <a:pt x="46" y="114"/>
                            <a:pt x="46" y="114"/>
                            <a:pt x="45" y="114"/>
                          </a:cubicBezTo>
                          <a:cubicBezTo>
                            <a:pt x="34" y="116"/>
                            <a:pt x="34" y="116"/>
                            <a:pt x="34" y="116"/>
                          </a:cubicBezTo>
                          <a:cubicBezTo>
                            <a:pt x="32" y="116"/>
                            <a:pt x="30" y="115"/>
                            <a:pt x="30" y="113"/>
                          </a:cubicBezTo>
                          <a:cubicBezTo>
                            <a:pt x="28" y="102"/>
                            <a:pt x="28" y="102"/>
                            <a:pt x="28" y="102"/>
                          </a:cubicBezTo>
                          <a:cubicBezTo>
                            <a:pt x="27" y="98"/>
                            <a:pt x="25" y="95"/>
                            <a:pt x="22" y="93"/>
                          </a:cubicBezTo>
                          <a:cubicBezTo>
                            <a:pt x="12" y="88"/>
                            <a:pt x="12" y="88"/>
                            <a:pt x="12" y="88"/>
                          </a:cubicBezTo>
                          <a:cubicBezTo>
                            <a:pt x="10" y="87"/>
                            <a:pt x="9" y="85"/>
                            <a:pt x="10" y="83"/>
                          </a:cubicBezTo>
                          <a:cubicBezTo>
                            <a:pt x="15" y="73"/>
                            <a:pt x="15" y="73"/>
                            <a:pt x="15" y="73"/>
                          </a:cubicBezTo>
                          <a:cubicBezTo>
                            <a:pt x="17" y="69"/>
                            <a:pt x="17" y="66"/>
                            <a:pt x="15" y="63"/>
                          </a:cubicBezTo>
                          <a:cubicBezTo>
                            <a:pt x="15" y="63"/>
                            <a:pt x="15" y="63"/>
                            <a:pt x="15" y="63"/>
                          </a:cubicBezTo>
                          <a:cubicBezTo>
                            <a:pt x="10" y="52"/>
                            <a:pt x="10" y="52"/>
                            <a:pt x="10" y="52"/>
                          </a:cubicBezTo>
                          <a:cubicBezTo>
                            <a:pt x="9" y="50"/>
                            <a:pt x="10" y="48"/>
                            <a:pt x="12" y="47"/>
                          </a:cubicBezTo>
                          <a:cubicBezTo>
                            <a:pt x="22" y="42"/>
                            <a:pt x="22" y="42"/>
                            <a:pt x="22" y="42"/>
                          </a:cubicBezTo>
                          <a:cubicBezTo>
                            <a:pt x="25" y="40"/>
                            <a:pt x="27" y="37"/>
                            <a:pt x="28" y="34"/>
                          </a:cubicBezTo>
                          <a:cubicBezTo>
                            <a:pt x="30" y="22"/>
                            <a:pt x="30" y="22"/>
                            <a:pt x="30" y="22"/>
                          </a:cubicBezTo>
                          <a:cubicBezTo>
                            <a:pt x="30" y="20"/>
                            <a:pt x="32" y="19"/>
                            <a:pt x="34" y="19"/>
                          </a:cubicBezTo>
                          <a:cubicBezTo>
                            <a:pt x="45" y="21"/>
                            <a:pt x="45" y="21"/>
                            <a:pt x="45" y="21"/>
                          </a:cubicBezTo>
                          <a:cubicBezTo>
                            <a:pt x="49" y="21"/>
                            <a:pt x="52" y="20"/>
                            <a:pt x="55" y="18"/>
                          </a:cubicBezTo>
                          <a:cubicBezTo>
                            <a:pt x="63" y="10"/>
                            <a:pt x="63" y="10"/>
                            <a:pt x="63" y="10"/>
                          </a:cubicBezTo>
                          <a:cubicBezTo>
                            <a:pt x="65" y="8"/>
                            <a:pt x="67" y="8"/>
                            <a:pt x="69" y="10"/>
                          </a:cubicBezTo>
                          <a:cubicBezTo>
                            <a:pt x="77" y="18"/>
                            <a:pt x="77" y="18"/>
                            <a:pt x="77" y="18"/>
                          </a:cubicBezTo>
                          <a:cubicBezTo>
                            <a:pt x="79" y="20"/>
                            <a:pt x="83" y="21"/>
                            <a:pt x="86" y="21"/>
                          </a:cubicBezTo>
                          <a:cubicBezTo>
                            <a:pt x="98" y="19"/>
                            <a:pt x="98" y="19"/>
                            <a:pt x="98" y="19"/>
                          </a:cubicBezTo>
                          <a:cubicBezTo>
                            <a:pt x="100" y="19"/>
                            <a:pt x="102" y="20"/>
                            <a:pt x="102" y="22"/>
                          </a:cubicBezTo>
                          <a:cubicBezTo>
                            <a:pt x="104" y="34"/>
                            <a:pt x="104" y="34"/>
                            <a:pt x="104" y="34"/>
                          </a:cubicBezTo>
                          <a:cubicBezTo>
                            <a:pt x="105" y="37"/>
                            <a:pt x="107" y="40"/>
                            <a:pt x="110" y="42"/>
                          </a:cubicBezTo>
                          <a:cubicBezTo>
                            <a:pt x="120" y="47"/>
                            <a:pt x="120" y="47"/>
                            <a:pt x="120" y="47"/>
                          </a:cubicBezTo>
                          <a:cubicBezTo>
                            <a:pt x="122" y="48"/>
                            <a:pt x="123" y="50"/>
                            <a:pt x="122" y="52"/>
                          </a:cubicBezTo>
                          <a:cubicBezTo>
                            <a:pt x="117" y="63"/>
                            <a:pt x="117" y="63"/>
                            <a:pt x="117" y="63"/>
                          </a:cubicBezTo>
                          <a:cubicBezTo>
                            <a:pt x="115" y="66"/>
                            <a:pt x="115" y="69"/>
                            <a:pt x="117" y="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82" name="Freeform 16">
                      <a:extLst>
                        <a:ext uri="{FF2B5EF4-FFF2-40B4-BE49-F238E27FC236}">
                          <a16:creationId xmlns:a16="http://schemas.microsoft.com/office/drawing/2014/main" id="{54DEBA47-E456-D782-A694-31B685031071}"/>
                        </a:ext>
                      </a:extLst>
                    </p:cNvPr>
                    <p:cNvSpPr>
                      <a:spLocks/>
                    </p:cNvSpPr>
                    <p:nvPr/>
                  </p:nvSpPr>
                  <p:spPr bwMode="auto">
                    <a:xfrm>
                      <a:off x="4507897" y="4387710"/>
                      <a:ext cx="125498" cy="126401"/>
                    </a:xfrm>
                    <a:custGeom>
                      <a:avLst/>
                      <a:gdLst>
                        <a:gd name="T0" fmla="*/ 58 w 59"/>
                        <a:gd name="T1" fmla="*/ 2 h 59"/>
                        <a:gd name="T2" fmla="*/ 52 w 59"/>
                        <a:gd name="T3" fmla="*/ 2 h 59"/>
                        <a:gd name="T4" fmla="*/ 2 w 59"/>
                        <a:gd name="T5" fmla="*/ 52 h 59"/>
                        <a:gd name="T6" fmla="*/ 2 w 59"/>
                        <a:gd name="T7" fmla="*/ 58 h 59"/>
                        <a:gd name="T8" fmla="*/ 4 w 59"/>
                        <a:gd name="T9" fmla="*/ 59 h 59"/>
                        <a:gd name="T10" fmla="*/ 7 w 59"/>
                        <a:gd name="T11" fmla="*/ 58 h 59"/>
                        <a:gd name="T12" fmla="*/ 58 w 59"/>
                        <a:gd name="T13" fmla="*/ 7 h 59"/>
                        <a:gd name="T14" fmla="*/ 58 w 59"/>
                        <a:gd name="T15" fmla="*/ 2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59">
                          <a:moveTo>
                            <a:pt x="58" y="2"/>
                          </a:moveTo>
                          <a:cubicBezTo>
                            <a:pt x="56" y="0"/>
                            <a:pt x="54" y="0"/>
                            <a:pt x="52" y="2"/>
                          </a:cubicBezTo>
                          <a:cubicBezTo>
                            <a:pt x="2" y="52"/>
                            <a:pt x="2" y="52"/>
                            <a:pt x="2" y="52"/>
                          </a:cubicBezTo>
                          <a:cubicBezTo>
                            <a:pt x="0" y="54"/>
                            <a:pt x="0" y="56"/>
                            <a:pt x="2" y="58"/>
                          </a:cubicBezTo>
                          <a:cubicBezTo>
                            <a:pt x="2" y="58"/>
                            <a:pt x="3" y="59"/>
                            <a:pt x="4" y="59"/>
                          </a:cubicBezTo>
                          <a:cubicBezTo>
                            <a:pt x="5" y="59"/>
                            <a:pt x="6" y="58"/>
                            <a:pt x="7" y="58"/>
                          </a:cubicBezTo>
                          <a:cubicBezTo>
                            <a:pt x="58" y="7"/>
                            <a:pt x="58" y="7"/>
                            <a:pt x="58" y="7"/>
                          </a:cubicBezTo>
                          <a:cubicBezTo>
                            <a:pt x="59" y="5"/>
                            <a:pt x="59" y="3"/>
                            <a:pt x="58"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83" name="Freeform 17">
                      <a:extLst>
                        <a:ext uri="{FF2B5EF4-FFF2-40B4-BE49-F238E27FC236}">
                          <a16:creationId xmlns:a16="http://schemas.microsoft.com/office/drawing/2014/main" id="{684783F7-200C-01AD-35E4-B1415BB64DB8}"/>
                        </a:ext>
                      </a:extLst>
                    </p:cNvPr>
                    <p:cNvSpPr>
                      <a:spLocks noEditPoints="1"/>
                    </p:cNvSpPr>
                    <p:nvPr/>
                  </p:nvSpPr>
                  <p:spPr bwMode="auto">
                    <a:xfrm>
                      <a:off x="4507897" y="4376876"/>
                      <a:ext cx="61395" cy="59589"/>
                    </a:xfrm>
                    <a:custGeom>
                      <a:avLst/>
                      <a:gdLst>
                        <a:gd name="T0" fmla="*/ 14 w 29"/>
                        <a:gd name="T1" fmla="*/ 28 h 28"/>
                        <a:gd name="T2" fmla="*/ 29 w 29"/>
                        <a:gd name="T3" fmla="*/ 14 h 28"/>
                        <a:gd name="T4" fmla="*/ 14 w 29"/>
                        <a:gd name="T5" fmla="*/ 0 h 28"/>
                        <a:gd name="T6" fmla="*/ 0 w 29"/>
                        <a:gd name="T7" fmla="*/ 14 h 28"/>
                        <a:gd name="T8" fmla="*/ 14 w 29"/>
                        <a:gd name="T9" fmla="*/ 28 h 28"/>
                        <a:gd name="T10" fmla="*/ 14 w 29"/>
                        <a:gd name="T11" fmla="*/ 8 h 28"/>
                        <a:gd name="T12" fmla="*/ 21 w 29"/>
                        <a:gd name="T13" fmla="*/ 14 h 28"/>
                        <a:gd name="T14" fmla="*/ 14 w 29"/>
                        <a:gd name="T15" fmla="*/ 21 h 28"/>
                        <a:gd name="T16" fmla="*/ 8 w 29"/>
                        <a:gd name="T17" fmla="*/ 14 h 28"/>
                        <a:gd name="T18" fmla="*/ 14 w 29"/>
                        <a:gd name="T19"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8">
                          <a:moveTo>
                            <a:pt x="14" y="28"/>
                          </a:moveTo>
                          <a:cubicBezTo>
                            <a:pt x="22" y="28"/>
                            <a:pt x="29" y="22"/>
                            <a:pt x="29" y="14"/>
                          </a:cubicBezTo>
                          <a:cubicBezTo>
                            <a:pt x="29" y="6"/>
                            <a:pt x="22" y="0"/>
                            <a:pt x="14" y="0"/>
                          </a:cubicBezTo>
                          <a:cubicBezTo>
                            <a:pt x="7" y="0"/>
                            <a:pt x="0" y="6"/>
                            <a:pt x="0" y="14"/>
                          </a:cubicBezTo>
                          <a:cubicBezTo>
                            <a:pt x="0" y="22"/>
                            <a:pt x="7" y="28"/>
                            <a:pt x="14" y="28"/>
                          </a:cubicBezTo>
                          <a:close/>
                          <a:moveTo>
                            <a:pt x="14" y="8"/>
                          </a:moveTo>
                          <a:cubicBezTo>
                            <a:pt x="18" y="8"/>
                            <a:pt x="21" y="11"/>
                            <a:pt x="21" y="14"/>
                          </a:cubicBezTo>
                          <a:cubicBezTo>
                            <a:pt x="21" y="18"/>
                            <a:pt x="18" y="21"/>
                            <a:pt x="14" y="21"/>
                          </a:cubicBezTo>
                          <a:cubicBezTo>
                            <a:pt x="11" y="21"/>
                            <a:pt x="8" y="18"/>
                            <a:pt x="8" y="14"/>
                          </a:cubicBezTo>
                          <a:cubicBezTo>
                            <a:pt x="8" y="11"/>
                            <a:pt x="11" y="8"/>
                            <a:pt x="14"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84" name="Freeform 18">
                      <a:extLst>
                        <a:ext uri="{FF2B5EF4-FFF2-40B4-BE49-F238E27FC236}">
                          <a16:creationId xmlns:a16="http://schemas.microsoft.com/office/drawing/2014/main" id="{AB6600AA-59CB-49FA-0C8B-46D2648788A1}"/>
                        </a:ext>
                      </a:extLst>
                    </p:cNvPr>
                    <p:cNvSpPr>
                      <a:spLocks noEditPoints="1"/>
                    </p:cNvSpPr>
                    <p:nvPr/>
                  </p:nvSpPr>
                  <p:spPr bwMode="auto">
                    <a:xfrm>
                      <a:off x="4573806" y="4464454"/>
                      <a:ext cx="59589" cy="60492"/>
                    </a:xfrm>
                    <a:custGeom>
                      <a:avLst/>
                      <a:gdLst>
                        <a:gd name="T0" fmla="*/ 14 w 28"/>
                        <a:gd name="T1" fmla="*/ 0 h 28"/>
                        <a:gd name="T2" fmla="*/ 0 w 28"/>
                        <a:gd name="T3" fmla="*/ 14 h 28"/>
                        <a:gd name="T4" fmla="*/ 14 w 28"/>
                        <a:gd name="T5" fmla="*/ 28 h 28"/>
                        <a:gd name="T6" fmla="*/ 28 w 28"/>
                        <a:gd name="T7" fmla="*/ 14 h 28"/>
                        <a:gd name="T8" fmla="*/ 14 w 28"/>
                        <a:gd name="T9" fmla="*/ 0 h 28"/>
                        <a:gd name="T10" fmla="*/ 14 w 28"/>
                        <a:gd name="T11" fmla="*/ 20 h 28"/>
                        <a:gd name="T12" fmla="*/ 8 w 28"/>
                        <a:gd name="T13" fmla="*/ 14 h 28"/>
                        <a:gd name="T14" fmla="*/ 14 w 28"/>
                        <a:gd name="T15" fmla="*/ 8 h 28"/>
                        <a:gd name="T16" fmla="*/ 21 w 28"/>
                        <a:gd name="T17" fmla="*/ 14 h 28"/>
                        <a:gd name="T18" fmla="*/ 14 w 28"/>
                        <a:gd name="T19"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0"/>
                          </a:moveTo>
                          <a:cubicBezTo>
                            <a:pt x="6" y="0"/>
                            <a:pt x="0" y="6"/>
                            <a:pt x="0" y="14"/>
                          </a:cubicBezTo>
                          <a:cubicBezTo>
                            <a:pt x="0" y="22"/>
                            <a:pt x="6" y="28"/>
                            <a:pt x="14" y="28"/>
                          </a:cubicBezTo>
                          <a:cubicBezTo>
                            <a:pt x="22" y="28"/>
                            <a:pt x="28" y="22"/>
                            <a:pt x="28" y="14"/>
                          </a:cubicBezTo>
                          <a:cubicBezTo>
                            <a:pt x="28" y="6"/>
                            <a:pt x="22" y="0"/>
                            <a:pt x="14" y="0"/>
                          </a:cubicBezTo>
                          <a:close/>
                          <a:moveTo>
                            <a:pt x="14" y="20"/>
                          </a:moveTo>
                          <a:cubicBezTo>
                            <a:pt x="11" y="20"/>
                            <a:pt x="8" y="18"/>
                            <a:pt x="8" y="14"/>
                          </a:cubicBezTo>
                          <a:cubicBezTo>
                            <a:pt x="8" y="11"/>
                            <a:pt x="11" y="8"/>
                            <a:pt x="14" y="8"/>
                          </a:cubicBezTo>
                          <a:cubicBezTo>
                            <a:pt x="18" y="8"/>
                            <a:pt x="21" y="11"/>
                            <a:pt x="21" y="14"/>
                          </a:cubicBezTo>
                          <a:cubicBezTo>
                            <a:pt x="21" y="18"/>
                            <a:pt x="18" y="20"/>
                            <a:pt x="14"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grpSp>
            <p:sp>
              <p:nvSpPr>
                <p:cNvPr id="49" name="Freeform 7">
                  <a:extLst>
                    <a:ext uri="{FF2B5EF4-FFF2-40B4-BE49-F238E27FC236}">
                      <a16:creationId xmlns:a16="http://schemas.microsoft.com/office/drawing/2014/main" id="{B0B55E41-F0CE-6F17-B828-5B02B58EE9B7}"/>
                    </a:ext>
                  </a:extLst>
                </p:cNvPr>
                <p:cNvSpPr>
                  <a:spLocks/>
                </p:cNvSpPr>
                <p:nvPr/>
              </p:nvSpPr>
              <p:spPr bwMode="auto">
                <a:xfrm>
                  <a:off x="9568123" y="4695052"/>
                  <a:ext cx="2873260" cy="534303"/>
                </a:xfrm>
                <a:custGeom>
                  <a:avLst/>
                  <a:gdLst>
                    <a:gd name="T0" fmla="*/ 0 w 3297"/>
                    <a:gd name="T1" fmla="*/ 651 h 651"/>
                    <a:gd name="T2" fmla="*/ 3297 w 3297"/>
                    <a:gd name="T3" fmla="*/ 651 h 651"/>
                    <a:gd name="T4" fmla="*/ 2923 w 3297"/>
                    <a:gd name="T5" fmla="*/ 0 h 651"/>
                    <a:gd name="T6" fmla="*/ 376 w 3297"/>
                    <a:gd name="T7" fmla="*/ 0 h 651"/>
                    <a:gd name="T8" fmla="*/ 0 w 3297"/>
                    <a:gd name="T9" fmla="*/ 651 h 651"/>
                  </a:gdLst>
                  <a:ahLst/>
                  <a:cxnLst>
                    <a:cxn ang="0">
                      <a:pos x="T0" y="T1"/>
                    </a:cxn>
                    <a:cxn ang="0">
                      <a:pos x="T2" y="T3"/>
                    </a:cxn>
                    <a:cxn ang="0">
                      <a:pos x="T4" y="T5"/>
                    </a:cxn>
                    <a:cxn ang="0">
                      <a:pos x="T6" y="T7"/>
                    </a:cxn>
                    <a:cxn ang="0">
                      <a:pos x="T8" y="T9"/>
                    </a:cxn>
                  </a:cxnLst>
                  <a:rect l="0" t="0" r="r" b="b"/>
                  <a:pathLst>
                    <a:path w="3297" h="651">
                      <a:moveTo>
                        <a:pt x="0" y="651"/>
                      </a:moveTo>
                      <a:lnTo>
                        <a:pt x="3297" y="651"/>
                      </a:lnTo>
                      <a:lnTo>
                        <a:pt x="2923" y="0"/>
                      </a:lnTo>
                      <a:lnTo>
                        <a:pt x="376" y="0"/>
                      </a:lnTo>
                      <a:lnTo>
                        <a:pt x="0" y="651"/>
                      </a:ln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47" name="Freeform 7">
                <a:extLst>
                  <a:ext uri="{FF2B5EF4-FFF2-40B4-BE49-F238E27FC236}">
                    <a16:creationId xmlns:a16="http://schemas.microsoft.com/office/drawing/2014/main" id="{F10D3ACF-6E76-0FB7-1484-E4B17669B4FC}"/>
                  </a:ext>
                </a:extLst>
              </p:cNvPr>
              <p:cNvSpPr>
                <a:spLocks/>
              </p:cNvSpPr>
              <p:nvPr/>
            </p:nvSpPr>
            <p:spPr bwMode="auto">
              <a:xfrm>
                <a:off x="9449869" y="5252336"/>
                <a:ext cx="3044520" cy="532015"/>
              </a:xfrm>
              <a:custGeom>
                <a:avLst/>
                <a:gdLst>
                  <a:gd name="T0" fmla="*/ 0 w 3297"/>
                  <a:gd name="T1" fmla="*/ 651 h 651"/>
                  <a:gd name="T2" fmla="*/ 3297 w 3297"/>
                  <a:gd name="T3" fmla="*/ 651 h 651"/>
                  <a:gd name="T4" fmla="*/ 2923 w 3297"/>
                  <a:gd name="T5" fmla="*/ 0 h 651"/>
                  <a:gd name="T6" fmla="*/ 376 w 3297"/>
                  <a:gd name="T7" fmla="*/ 0 h 651"/>
                  <a:gd name="T8" fmla="*/ 0 w 3297"/>
                  <a:gd name="T9" fmla="*/ 651 h 651"/>
                </a:gdLst>
                <a:ahLst/>
                <a:cxnLst>
                  <a:cxn ang="0">
                    <a:pos x="T0" y="T1"/>
                  </a:cxn>
                  <a:cxn ang="0">
                    <a:pos x="T2" y="T3"/>
                  </a:cxn>
                  <a:cxn ang="0">
                    <a:pos x="T4" y="T5"/>
                  </a:cxn>
                  <a:cxn ang="0">
                    <a:pos x="T6" y="T7"/>
                  </a:cxn>
                  <a:cxn ang="0">
                    <a:pos x="T8" y="T9"/>
                  </a:cxn>
                </a:cxnLst>
                <a:rect l="0" t="0" r="r" b="b"/>
                <a:pathLst>
                  <a:path w="3297" h="651">
                    <a:moveTo>
                      <a:pt x="0" y="651"/>
                    </a:moveTo>
                    <a:lnTo>
                      <a:pt x="3297" y="651"/>
                    </a:lnTo>
                    <a:lnTo>
                      <a:pt x="2923" y="0"/>
                    </a:lnTo>
                    <a:lnTo>
                      <a:pt x="376" y="0"/>
                    </a:lnTo>
                    <a:lnTo>
                      <a:pt x="0" y="651"/>
                    </a:ln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90" name="AutoShape 3">
            <a:extLst>
              <a:ext uri="{FF2B5EF4-FFF2-40B4-BE49-F238E27FC236}">
                <a16:creationId xmlns:a16="http://schemas.microsoft.com/office/drawing/2014/main" id="{E359D396-7487-8E2F-EF9C-93CD26DFC32D}"/>
              </a:ext>
            </a:extLst>
          </p:cNvPr>
          <p:cNvSpPr>
            <a:spLocks noChangeAspect="1" noChangeArrowheads="1" noTextEdit="1"/>
          </p:cNvSpPr>
          <p:nvPr/>
        </p:nvSpPr>
        <p:spPr bwMode="auto">
          <a:xfrm>
            <a:off x="6843399" y="5385723"/>
            <a:ext cx="320040" cy="32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69" name="Group 68">
            <a:extLst>
              <a:ext uri="{FF2B5EF4-FFF2-40B4-BE49-F238E27FC236}">
                <a16:creationId xmlns:a16="http://schemas.microsoft.com/office/drawing/2014/main" id="{EB4F72E4-585B-7756-4887-632D30FA25FC}"/>
              </a:ext>
            </a:extLst>
          </p:cNvPr>
          <p:cNvGrpSpPr/>
          <p:nvPr/>
        </p:nvGrpSpPr>
        <p:grpSpPr>
          <a:xfrm>
            <a:off x="376658" y="5984347"/>
            <a:ext cx="8258155" cy="463451"/>
            <a:chOff x="361431" y="6221971"/>
            <a:chExt cx="8258155" cy="463451"/>
          </a:xfrm>
        </p:grpSpPr>
        <p:sp>
          <p:nvSpPr>
            <p:cNvPr id="58" name="Rectangle 57">
              <a:extLst>
                <a:ext uri="{FF2B5EF4-FFF2-40B4-BE49-F238E27FC236}">
                  <a16:creationId xmlns:a16="http://schemas.microsoft.com/office/drawing/2014/main" id="{61087828-C975-5580-7424-F27CA20188F7}"/>
                </a:ext>
              </a:extLst>
            </p:cNvPr>
            <p:cNvSpPr/>
            <p:nvPr/>
          </p:nvSpPr>
          <p:spPr>
            <a:xfrm>
              <a:off x="830036" y="6310056"/>
              <a:ext cx="2517121" cy="273025"/>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97154D"/>
                  </a:solidFill>
                  <a:effectLst/>
                  <a:uLnTx/>
                  <a:uFillTx/>
                  <a:latin typeface="Arial"/>
                  <a:ea typeface="+mn-ea"/>
                  <a:cs typeface="+mn-cs"/>
                </a:rPr>
                <a:t>MLT based risk segmentation</a:t>
              </a:r>
            </a:p>
          </p:txBody>
        </p:sp>
        <p:sp>
          <p:nvSpPr>
            <p:cNvPr id="59" name="Rectangle 58">
              <a:extLst>
                <a:ext uri="{FF2B5EF4-FFF2-40B4-BE49-F238E27FC236}">
                  <a16:creationId xmlns:a16="http://schemas.microsoft.com/office/drawing/2014/main" id="{23FE5225-79D5-F7AA-107E-EFB4FE4796BC}"/>
                </a:ext>
              </a:extLst>
            </p:cNvPr>
            <p:cNvSpPr/>
            <p:nvPr/>
          </p:nvSpPr>
          <p:spPr>
            <a:xfrm>
              <a:off x="4191698" y="6270519"/>
              <a:ext cx="1487293" cy="273025"/>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97154D"/>
                  </a:solidFill>
                  <a:effectLst/>
                  <a:uLnTx/>
                  <a:uFillTx/>
                  <a:latin typeface="Arial"/>
                  <a:ea typeface="+mn-ea"/>
                  <a:cs typeface="+mn-cs"/>
                </a:rPr>
                <a:t>Cost optimisation</a:t>
              </a:r>
            </a:p>
          </p:txBody>
        </p:sp>
        <p:sp>
          <p:nvSpPr>
            <p:cNvPr id="61" name="Rectangle 60">
              <a:extLst>
                <a:ext uri="{FF2B5EF4-FFF2-40B4-BE49-F238E27FC236}">
                  <a16:creationId xmlns:a16="http://schemas.microsoft.com/office/drawing/2014/main" id="{5424BB63-6A04-C961-E3C8-C26597592FF6}"/>
                </a:ext>
              </a:extLst>
            </p:cNvPr>
            <p:cNvSpPr/>
            <p:nvPr/>
          </p:nvSpPr>
          <p:spPr>
            <a:xfrm>
              <a:off x="6036702" y="6270519"/>
              <a:ext cx="2582884" cy="273025"/>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97154D"/>
                  </a:solidFill>
                  <a:effectLst/>
                  <a:uLnTx/>
                  <a:uFillTx/>
                  <a:latin typeface="Arial"/>
                  <a:ea typeface="+mn-ea"/>
                  <a:cs typeface="+mn-cs"/>
                </a:rPr>
                <a:t>Right match of risk &amp; channel</a:t>
              </a:r>
            </a:p>
          </p:txBody>
        </p:sp>
        <p:sp>
          <p:nvSpPr>
            <p:cNvPr id="62" name="Rectangle: Rounded Corners 61">
              <a:extLst>
                <a:ext uri="{FF2B5EF4-FFF2-40B4-BE49-F238E27FC236}">
                  <a16:creationId xmlns:a16="http://schemas.microsoft.com/office/drawing/2014/main" id="{BB9DC94D-FAFE-E466-D382-9CCF12683E4D}"/>
                </a:ext>
              </a:extLst>
            </p:cNvPr>
            <p:cNvSpPr/>
            <p:nvPr/>
          </p:nvSpPr>
          <p:spPr>
            <a:xfrm>
              <a:off x="361431" y="6221971"/>
              <a:ext cx="373254" cy="463451"/>
            </a:xfrm>
            <a:prstGeom prst="roundRect">
              <a:avLst>
                <a:gd name="adj" fmla="val 4702"/>
              </a:avLst>
            </a:prstGeom>
            <a:noFill/>
            <a:ln w="9525" cap="rnd" cmpd="sng" algn="ctr">
              <a:solidFill>
                <a:schemeClr val="tx2">
                  <a:lumMod val="20000"/>
                  <a:lumOff val="80000"/>
                </a:schemeClr>
              </a:solidFill>
              <a:prstDash val="solid"/>
              <a:round/>
              <a:headEnd type="none" w="med" len="med"/>
              <a:tailEnd type="none" w="med" len="med"/>
            </a:ln>
            <a:effectLst/>
            <a:extLst>
              <a:ext uri="{909E8E84-426E-40DD-AFC4-6F175D3DCCD1}">
                <a14:hiddenFill xmlns:a14="http://schemas.microsoft.com/office/drawing/2010/main">
                  <a:solidFill>
                    <a:srgbClr val="FBE1EC"/>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a:ea typeface="+mn-ea"/>
                <a:cs typeface="+mn-cs"/>
              </a:endParaRPr>
            </a:p>
          </p:txBody>
        </p:sp>
        <p:sp>
          <p:nvSpPr>
            <p:cNvPr id="63" name="Freeform 10">
              <a:extLst>
                <a:ext uri="{FF2B5EF4-FFF2-40B4-BE49-F238E27FC236}">
                  <a16:creationId xmlns:a16="http://schemas.microsoft.com/office/drawing/2014/main" id="{D637577C-7A84-113B-18F3-7FDF47205AE3}"/>
                </a:ext>
              </a:extLst>
            </p:cNvPr>
            <p:cNvSpPr>
              <a:spLocks/>
            </p:cNvSpPr>
            <p:nvPr/>
          </p:nvSpPr>
          <p:spPr bwMode="auto">
            <a:xfrm>
              <a:off x="415357" y="6381420"/>
              <a:ext cx="266502" cy="117151"/>
            </a:xfrm>
            <a:custGeom>
              <a:avLst/>
              <a:gdLst>
                <a:gd name="connsiteX0" fmla="*/ 1246187 w 1533525"/>
                <a:gd name="connsiteY0" fmla="*/ 511175 h 542925"/>
                <a:gd name="connsiteX1" fmla="*/ 1517878 w 1533525"/>
                <a:gd name="connsiteY1" fmla="*/ 511175 h 542925"/>
                <a:gd name="connsiteX2" fmla="*/ 1533525 w 1533525"/>
                <a:gd name="connsiteY2" fmla="*/ 527050 h 542925"/>
                <a:gd name="connsiteX3" fmla="*/ 1517878 w 1533525"/>
                <a:gd name="connsiteY3" fmla="*/ 542925 h 542925"/>
                <a:gd name="connsiteX4" fmla="*/ 1255433 w 1533525"/>
                <a:gd name="connsiteY4" fmla="*/ 542925 h 542925"/>
                <a:gd name="connsiteX5" fmla="*/ 1246187 w 1533525"/>
                <a:gd name="connsiteY5" fmla="*/ 511175 h 542925"/>
                <a:gd name="connsiteX6" fmla="*/ 735012 w 1533525"/>
                <a:gd name="connsiteY6" fmla="*/ 511175 h 542925"/>
                <a:gd name="connsiteX7" fmla="*/ 792162 w 1533525"/>
                <a:gd name="connsiteY7" fmla="*/ 511175 h 542925"/>
                <a:gd name="connsiteX8" fmla="*/ 783101 w 1533525"/>
                <a:gd name="connsiteY8" fmla="*/ 542925 h 542925"/>
                <a:gd name="connsiteX9" fmla="*/ 744072 w 1533525"/>
                <a:gd name="connsiteY9" fmla="*/ 542925 h 542925"/>
                <a:gd name="connsiteX10" fmla="*/ 735012 w 1533525"/>
                <a:gd name="connsiteY10" fmla="*/ 511175 h 542925"/>
                <a:gd name="connsiteX11" fmla="*/ 15650 w 1533525"/>
                <a:gd name="connsiteY11" fmla="*/ 511175 h 542925"/>
                <a:gd name="connsiteX12" fmla="*/ 280988 w 1533525"/>
                <a:gd name="connsiteY12" fmla="*/ 511175 h 542925"/>
                <a:gd name="connsiteX13" fmla="*/ 271740 w 1533525"/>
                <a:gd name="connsiteY13" fmla="*/ 542925 h 542925"/>
                <a:gd name="connsiteX14" fmla="*/ 15650 w 1533525"/>
                <a:gd name="connsiteY14" fmla="*/ 542925 h 542925"/>
                <a:gd name="connsiteX15" fmla="*/ 0 w 1533525"/>
                <a:gd name="connsiteY15" fmla="*/ 527050 h 542925"/>
                <a:gd name="connsiteX16" fmla="*/ 15650 w 1533525"/>
                <a:gd name="connsiteY16" fmla="*/ 511175 h 542925"/>
                <a:gd name="connsiteX17" fmla="*/ 764317 w 1533525"/>
                <a:gd name="connsiteY17" fmla="*/ 349250 h 542925"/>
                <a:gd name="connsiteX18" fmla="*/ 778175 w 1533525"/>
                <a:gd name="connsiteY18" fmla="*/ 350679 h 542925"/>
                <a:gd name="connsiteX19" fmla="*/ 788387 w 1533525"/>
                <a:gd name="connsiteY19" fmla="*/ 352822 h 542925"/>
                <a:gd name="connsiteX20" fmla="*/ 789845 w 1533525"/>
                <a:gd name="connsiteY20" fmla="*/ 355680 h 542925"/>
                <a:gd name="connsiteX21" fmla="*/ 773799 w 1533525"/>
                <a:gd name="connsiteY21" fmla="*/ 380683 h 542925"/>
                <a:gd name="connsiteX22" fmla="*/ 773799 w 1533525"/>
                <a:gd name="connsiteY22" fmla="*/ 382826 h 542925"/>
                <a:gd name="connsiteX23" fmla="*/ 789116 w 1533525"/>
                <a:gd name="connsiteY23" fmla="*/ 477838 h 542925"/>
                <a:gd name="connsiteX24" fmla="*/ 736600 w 1533525"/>
                <a:gd name="connsiteY24" fmla="*/ 477838 h 542925"/>
                <a:gd name="connsiteX25" fmla="*/ 753376 w 1533525"/>
                <a:gd name="connsiteY25" fmla="*/ 382826 h 542925"/>
                <a:gd name="connsiteX26" fmla="*/ 753376 w 1533525"/>
                <a:gd name="connsiteY26" fmla="*/ 380683 h 542925"/>
                <a:gd name="connsiteX27" fmla="*/ 737329 w 1533525"/>
                <a:gd name="connsiteY27" fmla="*/ 355680 h 542925"/>
                <a:gd name="connsiteX28" fmla="*/ 738788 w 1533525"/>
                <a:gd name="connsiteY28" fmla="*/ 352822 h 542925"/>
                <a:gd name="connsiteX29" fmla="*/ 749729 w 1533525"/>
                <a:gd name="connsiteY29" fmla="*/ 350679 h 542925"/>
                <a:gd name="connsiteX30" fmla="*/ 764317 w 1533525"/>
                <a:gd name="connsiteY30" fmla="*/ 349250 h 542925"/>
                <a:gd name="connsiteX31" fmla="*/ 1200963 w 1533525"/>
                <a:gd name="connsiteY31" fmla="*/ 334962 h 542925"/>
                <a:gd name="connsiteX32" fmla="*/ 1203105 w 1533525"/>
                <a:gd name="connsiteY32" fmla="*/ 337095 h 542925"/>
                <a:gd name="connsiteX33" fmla="*/ 1268787 w 1533525"/>
                <a:gd name="connsiteY33" fmla="*/ 409598 h 542925"/>
                <a:gd name="connsiteX34" fmla="*/ 1280210 w 1533525"/>
                <a:gd name="connsiteY34" fmla="*/ 409598 h 542925"/>
                <a:gd name="connsiteX35" fmla="*/ 1345893 w 1533525"/>
                <a:gd name="connsiteY35" fmla="*/ 337095 h 542925"/>
                <a:gd name="connsiteX36" fmla="*/ 1348034 w 1533525"/>
                <a:gd name="connsiteY36" fmla="*/ 334962 h 542925"/>
                <a:gd name="connsiteX37" fmla="*/ 1441561 w 1533525"/>
                <a:gd name="connsiteY37" fmla="*/ 351311 h 542925"/>
                <a:gd name="connsiteX38" fmla="*/ 1492250 w 1533525"/>
                <a:gd name="connsiteY38" fmla="*/ 477837 h 542925"/>
                <a:gd name="connsiteX39" fmla="*/ 1232376 w 1533525"/>
                <a:gd name="connsiteY39" fmla="*/ 477837 h 542925"/>
                <a:gd name="connsiteX40" fmla="*/ 1198821 w 1533525"/>
                <a:gd name="connsiteY40" fmla="*/ 440164 h 542925"/>
                <a:gd name="connsiteX41" fmla="*/ 1101725 w 1533525"/>
                <a:gd name="connsiteY41" fmla="*/ 421682 h 542925"/>
                <a:gd name="connsiteX42" fmla="*/ 1111720 w 1533525"/>
                <a:gd name="connsiteY42" fmla="*/ 409598 h 542925"/>
                <a:gd name="connsiteX43" fmla="*/ 1112434 w 1533525"/>
                <a:gd name="connsiteY43" fmla="*/ 408177 h 542925"/>
                <a:gd name="connsiteX44" fmla="*/ 1118859 w 1533525"/>
                <a:gd name="connsiteY44" fmla="*/ 394671 h 542925"/>
                <a:gd name="connsiteX45" fmla="*/ 1120287 w 1533525"/>
                <a:gd name="connsiteY45" fmla="*/ 390406 h 542925"/>
                <a:gd name="connsiteX46" fmla="*/ 1155271 w 1533525"/>
                <a:gd name="connsiteY46" fmla="*/ 338516 h 542925"/>
                <a:gd name="connsiteX47" fmla="*/ 1200963 w 1533525"/>
                <a:gd name="connsiteY47" fmla="*/ 334962 h 542925"/>
                <a:gd name="connsiteX48" fmla="*/ 837524 w 1533525"/>
                <a:gd name="connsiteY48" fmla="*/ 334962 h 542925"/>
                <a:gd name="connsiteX49" fmla="*/ 883153 w 1533525"/>
                <a:gd name="connsiteY49" fmla="*/ 338545 h 542925"/>
                <a:gd name="connsiteX50" fmla="*/ 917375 w 1533525"/>
                <a:gd name="connsiteY50" fmla="*/ 389427 h 542925"/>
                <a:gd name="connsiteX51" fmla="*/ 919514 w 1533525"/>
                <a:gd name="connsiteY51" fmla="*/ 395160 h 542925"/>
                <a:gd name="connsiteX52" fmla="*/ 928069 w 1533525"/>
                <a:gd name="connsiteY52" fmla="*/ 412360 h 542925"/>
                <a:gd name="connsiteX53" fmla="*/ 936625 w 1533525"/>
                <a:gd name="connsiteY53" fmla="*/ 422393 h 542925"/>
                <a:gd name="connsiteX54" fmla="*/ 839663 w 1533525"/>
                <a:gd name="connsiteY54" fmla="*/ 441026 h 542925"/>
                <a:gd name="connsiteX55" fmla="*/ 817562 w 1533525"/>
                <a:gd name="connsiteY55" fmla="*/ 460375 h 542925"/>
                <a:gd name="connsiteX56" fmla="*/ 835386 w 1533525"/>
                <a:gd name="connsiteY56" fmla="*/ 337112 h 542925"/>
                <a:gd name="connsiteX57" fmla="*/ 837524 w 1533525"/>
                <a:gd name="connsiteY57" fmla="*/ 334962 h 542925"/>
                <a:gd name="connsiteX58" fmla="*/ 689650 w 1533525"/>
                <a:gd name="connsiteY58" fmla="*/ 334962 h 542925"/>
                <a:gd name="connsiteX59" fmla="*/ 691789 w 1533525"/>
                <a:gd name="connsiteY59" fmla="*/ 337112 h 542925"/>
                <a:gd name="connsiteX60" fmla="*/ 709613 w 1533525"/>
                <a:gd name="connsiteY60" fmla="*/ 460375 h 542925"/>
                <a:gd name="connsiteX61" fmla="*/ 687511 w 1533525"/>
                <a:gd name="connsiteY61" fmla="*/ 441026 h 542925"/>
                <a:gd name="connsiteX62" fmla="*/ 590550 w 1533525"/>
                <a:gd name="connsiteY62" fmla="*/ 422393 h 542925"/>
                <a:gd name="connsiteX63" fmla="*/ 600531 w 1533525"/>
                <a:gd name="connsiteY63" fmla="*/ 410210 h 542925"/>
                <a:gd name="connsiteX64" fmla="*/ 601244 w 1533525"/>
                <a:gd name="connsiteY64" fmla="*/ 408777 h 542925"/>
                <a:gd name="connsiteX65" fmla="*/ 607661 w 1533525"/>
                <a:gd name="connsiteY65" fmla="*/ 395160 h 542925"/>
                <a:gd name="connsiteX66" fmla="*/ 609087 w 1533525"/>
                <a:gd name="connsiteY66" fmla="*/ 390860 h 542925"/>
                <a:gd name="connsiteX67" fmla="*/ 644021 w 1533525"/>
                <a:gd name="connsiteY67" fmla="*/ 338545 h 542925"/>
                <a:gd name="connsiteX68" fmla="*/ 689650 w 1533525"/>
                <a:gd name="connsiteY68" fmla="*/ 334962 h 542925"/>
                <a:gd name="connsiteX69" fmla="*/ 180120 w 1533525"/>
                <a:gd name="connsiteY69" fmla="*/ 334962 h 542925"/>
                <a:gd name="connsiteX70" fmla="*/ 252360 w 1533525"/>
                <a:gd name="connsiteY70" fmla="*/ 369082 h 542925"/>
                <a:gd name="connsiteX71" fmla="*/ 323885 w 1533525"/>
                <a:gd name="connsiteY71" fmla="*/ 334962 h 542925"/>
                <a:gd name="connsiteX72" fmla="*/ 371806 w 1533525"/>
                <a:gd name="connsiteY72" fmla="*/ 338516 h 542925"/>
                <a:gd name="connsiteX73" fmla="*/ 406138 w 1533525"/>
                <a:gd name="connsiteY73" fmla="*/ 388985 h 542925"/>
                <a:gd name="connsiteX74" fmla="*/ 408284 w 1533525"/>
                <a:gd name="connsiteY74" fmla="*/ 394671 h 542925"/>
                <a:gd name="connsiteX75" fmla="*/ 416867 w 1533525"/>
                <a:gd name="connsiteY75" fmla="*/ 411731 h 542925"/>
                <a:gd name="connsiteX76" fmla="*/ 425450 w 1533525"/>
                <a:gd name="connsiteY76" fmla="*/ 421682 h 542925"/>
                <a:gd name="connsiteX77" fmla="*/ 328176 w 1533525"/>
                <a:gd name="connsiteY77" fmla="*/ 440164 h 542925"/>
                <a:gd name="connsiteX78" fmla="*/ 294560 w 1533525"/>
                <a:gd name="connsiteY78" fmla="*/ 477837 h 542925"/>
                <a:gd name="connsiteX79" fmla="*/ 34925 w 1533525"/>
                <a:gd name="connsiteY79" fmla="*/ 477837 h 542925"/>
                <a:gd name="connsiteX80" fmla="*/ 84992 w 1533525"/>
                <a:gd name="connsiteY80" fmla="*/ 351311 h 542925"/>
                <a:gd name="connsiteX81" fmla="*/ 180120 w 1533525"/>
                <a:gd name="connsiteY81" fmla="*/ 334962 h 542925"/>
                <a:gd name="connsiteX82" fmla="*/ 1381410 w 1533525"/>
                <a:gd name="connsiteY82" fmla="*/ 215900 h 542925"/>
                <a:gd name="connsiteX83" fmla="*/ 1414463 w 1533525"/>
                <a:gd name="connsiteY83" fmla="*/ 298275 h 542925"/>
                <a:gd name="connsiteX84" fmla="*/ 1376380 w 1533525"/>
                <a:gd name="connsiteY84" fmla="*/ 320675 h 542925"/>
                <a:gd name="connsiteX85" fmla="*/ 1349074 w 1533525"/>
                <a:gd name="connsiteY85" fmla="*/ 319230 h 542925"/>
                <a:gd name="connsiteX86" fmla="*/ 1346200 w 1533525"/>
                <a:gd name="connsiteY86" fmla="*/ 317785 h 542925"/>
                <a:gd name="connsiteX87" fmla="*/ 1346200 w 1533525"/>
                <a:gd name="connsiteY87" fmla="*/ 293939 h 542925"/>
                <a:gd name="connsiteX88" fmla="*/ 1381410 w 1533525"/>
                <a:gd name="connsiteY88" fmla="*/ 215900 h 542925"/>
                <a:gd name="connsiteX89" fmla="*/ 1167890 w 1533525"/>
                <a:gd name="connsiteY89" fmla="*/ 215900 h 542925"/>
                <a:gd name="connsiteX90" fmla="*/ 1203325 w 1533525"/>
                <a:gd name="connsiteY90" fmla="*/ 293939 h 542925"/>
                <a:gd name="connsiteX91" fmla="*/ 1203325 w 1533525"/>
                <a:gd name="connsiteY91" fmla="*/ 317785 h 542925"/>
                <a:gd name="connsiteX92" fmla="*/ 1200490 w 1533525"/>
                <a:gd name="connsiteY92" fmla="*/ 319230 h 542925"/>
                <a:gd name="connsiteX93" fmla="*/ 1173559 w 1533525"/>
                <a:gd name="connsiteY93" fmla="*/ 320675 h 542925"/>
                <a:gd name="connsiteX94" fmla="*/ 1163637 w 1533525"/>
                <a:gd name="connsiteY94" fmla="*/ 317785 h 542925"/>
                <a:gd name="connsiteX95" fmla="*/ 1171433 w 1533525"/>
                <a:gd name="connsiteY95" fmla="*/ 278765 h 542925"/>
                <a:gd name="connsiteX96" fmla="*/ 1165055 w 1533525"/>
                <a:gd name="connsiteY96" fmla="*/ 233242 h 542925"/>
                <a:gd name="connsiteX97" fmla="*/ 1167890 w 1533525"/>
                <a:gd name="connsiteY97" fmla="*/ 215900 h 542925"/>
                <a:gd name="connsiteX98" fmla="*/ 1275200 w 1533525"/>
                <a:gd name="connsiteY98" fmla="*/ 0 h 542925"/>
                <a:gd name="connsiteX99" fmla="*/ 1397875 w 1533525"/>
                <a:gd name="connsiteY99" fmla="*/ 124537 h 542925"/>
                <a:gd name="connsiteX100" fmla="*/ 1393596 w 1533525"/>
                <a:gd name="connsiteY100" fmla="*/ 166524 h 542925"/>
                <a:gd name="connsiteX101" fmla="*/ 1393596 w 1533525"/>
                <a:gd name="connsiteY101" fmla="*/ 165812 h 542925"/>
                <a:gd name="connsiteX102" fmla="*/ 1380044 w 1533525"/>
                <a:gd name="connsiteY102" fmla="*/ 185026 h 542925"/>
                <a:gd name="connsiteX103" fmla="*/ 1378618 w 1533525"/>
                <a:gd name="connsiteY103" fmla="*/ 185738 h 542925"/>
                <a:gd name="connsiteX104" fmla="*/ 1370772 w 1533525"/>
                <a:gd name="connsiteY104" fmla="*/ 185738 h 542925"/>
                <a:gd name="connsiteX105" fmla="*/ 1370059 w 1533525"/>
                <a:gd name="connsiteY105" fmla="*/ 185026 h 542925"/>
                <a:gd name="connsiteX106" fmla="*/ 1208870 w 1533525"/>
                <a:gd name="connsiteY106" fmla="*/ 100341 h 542925"/>
                <a:gd name="connsiteX107" fmla="*/ 1207444 w 1533525"/>
                <a:gd name="connsiteY107" fmla="*/ 99630 h 542925"/>
                <a:gd name="connsiteX108" fmla="*/ 1159658 w 1533525"/>
                <a:gd name="connsiteY108" fmla="*/ 175064 h 542925"/>
                <a:gd name="connsiteX109" fmla="*/ 1152525 w 1533525"/>
                <a:gd name="connsiteY109" fmla="*/ 124537 h 542925"/>
                <a:gd name="connsiteX110" fmla="*/ 1275200 w 1533525"/>
                <a:gd name="connsiteY110" fmla="*/ 0 h 542925"/>
                <a:gd name="connsiteX111" fmla="*/ 763587 w 1533525"/>
                <a:gd name="connsiteY111" fmla="*/ 0 h 542925"/>
                <a:gd name="connsiteX112" fmla="*/ 884237 w 1533525"/>
                <a:gd name="connsiteY112" fmla="*/ 123004 h 542925"/>
                <a:gd name="connsiteX113" fmla="*/ 879953 w 1533525"/>
                <a:gd name="connsiteY113" fmla="*/ 164953 h 542925"/>
                <a:gd name="connsiteX114" fmla="*/ 866389 w 1533525"/>
                <a:gd name="connsiteY114" fmla="*/ 184150 h 542925"/>
                <a:gd name="connsiteX115" fmla="*/ 857108 w 1533525"/>
                <a:gd name="connsiteY115" fmla="*/ 184150 h 542925"/>
                <a:gd name="connsiteX116" fmla="*/ 856394 w 1533525"/>
                <a:gd name="connsiteY116" fmla="*/ 93142 h 542925"/>
                <a:gd name="connsiteX117" fmla="*/ 697194 w 1533525"/>
                <a:gd name="connsiteY117" fmla="*/ 98830 h 542925"/>
                <a:gd name="connsiteX118" fmla="*/ 667923 w 1533525"/>
                <a:gd name="connsiteY118" fmla="*/ 182017 h 542925"/>
                <a:gd name="connsiteX119" fmla="*/ 660070 w 1533525"/>
                <a:gd name="connsiteY119" fmla="*/ 181306 h 542925"/>
                <a:gd name="connsiteX120" fmla="*/ 647934 w 1533525"/>
                <a:gd name="connsiteY120" fmla="*/ 166375 h 542925"/>
                <a:gd name="connsiteX121" fmla="*/ 642937 w 1533525"/>
                <a:gd name="connsiteY121" fmla="*/ 123004 h 542925"/>
                <a:gd name="connsiteX122" fmla="*/ 763587 w 1533525"/>
                <a:gd name="connsiteY122" fmla="*/ 0 h 542925"/>
                <a:gd name="connsiteX123" fmla="*/ 252412 w 1533525"/>
                <a:gd name="connsiteY123" fmla="*/ 0 h 542925"/>
                <a:gd name="connsiteX124" fmla="*/ 373062 w 1533525"/>
                <a:gd name="connsiteY124" fmla="*/ 123004 h 542925"/>
                <a:gd name="connsiteX125" fmla="*/ 368778 w 1533525"/>
                <a:gd name="connsiteY125" fmla="*/ 164953 h 542925"/>
                <a:gd name="connsiteX126" fmla="*/ 368064 w 1533525"/>
                <a:gd name="connsiteY126" fmla="*/ 164953 h 542925"/>
                <a:gd name="connsiteX127" fmla="*/ 354500 w 1533525"/>
                <a:gd name="connsiteY127" fmla="*/ 184150 h 542925"/>
                <a:gd name="connsiteX128" fmla="*/ 345933 w 1533525"/>
                <a:gd name="connsiteY128" fmla="*/ 184150 h 542925"/>
                <a:gd name="connsiteX129" fmla="*/ 344506 w 1533525"/>
                <a:gd name="connsiteY129" fmla="*/ 93142 h 542925"/>
                <a:gd name="connsiteX130" fmla="*/ 186019 w 1533525"/>
                <a:gd name="connsiteY130" fmla="*/ 98830 h 542925"/>
                <a:gd name="connsiteX131" fmla="*/ 156748 w 1533525"/>
                <a:gd name="connsiteY131" fmla="*/ 182017 h 542925"/>
                <a:gd name="connsiteX132" fmla="*/ 148182 w 1533525"/>
                <a:gd name="connsiteY132" fmla="*/ 181306 h 542925"/>
                <a:gd name="connsiteX133" fmla="*/ 136759 w 1533525"/>
                <a:gd name="connsiteY133" fmla="*/ 166375 h 542925"/>
                <a:gd name="connsiteX134" fmla="*/ 131762 w 1533525"/>
                <a:gd name="connsiteY134" fmla="*/ 123004 h 542925"/>
                <a:gd name="connsiteX135" fmla="*/ 252412 w 1533525"/>
                <a:gd name="connsiteY135" fmla="*/ 0 h 542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533525" h="542925">
                  <a:moveTo>
                    <a:pt x="1246187" y="511175"/>
                  </a:moveTo>
                  <a:cubicBezTo>
                    <a:pt x="1246187" y="511175"/>
                    <a:pt x="1246187" y="511175"/>
                    <a:pt x="1517878" y="511175"/>
                  </a:cubicBezTo>
                  <a:cubicBezTo>
                    <a:pt x="1526413" y="511175"/>
                    <a:pt x="1533525" y="518391"/>
                    <a:pt x="1533525" y="527050"/>
                  </a:cubicBezTo>
                  <a:cubicBezTo>
                    <a:pt x="1533525" y="536431"/>
                    <a:pt x="1526413" y="542925"/>
                    <a:pt x="1517878" y="542925"/>
                  </a:cubicBezTo>
                  <a:cubicBezTo>
                    <a:pt x="1517878" y="542925"/>
                    <a:pt x="1517878" y="542925"/>
                    <a:pt x="1255433" y="542925"/>
                  </a:cubicBezTo>
                  <a:cubicBezTo>
                    <a:pt x="1252588" y="531380"/>
                    <a:pt x="1249032" y="521277"/>
                    <a:pt x="1246187" y="511175"/>
                  </a:cubicBezTo>
                  <a:close/>
                  <a:moveTo>
                    <a:pt x="735012" y="511175"/>
                  </a:moveTo>
                  <a:cubicBezTo>
                    <a:pt x="735012" y="511175"/>
                    <a:pt x="735012" y="511175"/>
                    <a:pt x="792162" y="511175"/>
                  </a:cubicBezTo>
                  <a:cubicBezTo>
                    <a:pt x="789374" y="521277"/>
                    <a:pt x="786586" y="531380"/>
                    <a:pt x="783101" y="542925"/>
                  </a:cubicBezTo>
                  <a:cubicBezTo>
                    <a:pt x="783101" y="542925"/>
                    <a:pt x="783101" y="542925"/>
                    <a:pt x="744072" y="542925"/>
                  </a:cubicBezTo>
                  <a:cubicBezTo>
                    <a:pt x="740587" y="531380"/>
                    <a:pt x="737800" y="521277"/>
                    <a:pt x="735012" y="511175"/>
                  </a:cubicBezTo>
                  <a:close/>
                  <a:moveTo>
                    <a:pt x="15650" y="511175"/>
                  </a:moveTo>
                  <a:cubicBezTo>
                    <a:pt x="15650" y="511175"/>
                    <a:pt x="15650" y="511175"/>
                    <a:pt x="280988" y="511175"/>
                  </a:cubicBezTo>
                  <a:cubicBezTo>
                    <a:pt x="278142" y="521277"/>
                    <a:pt x="274586" y="531380"/>
                    <a:pt x="271740" y="542925"/>
                  </a:cubicBezTo>
                  <a:cubicBezTo>
                    <a:pt x="271740" y="542925"/>
                    <a:pt x="271740" y="542925"/>
                    <a:pt x="15650" y="542925"/>
                  </a:cubicBezTo>
                  <a:cubicBezTo>
                    <a:pt x="6402" y="542925"/>
                    <a:pt x="0" y="536431"/>
                    <a:pt x="0" y="527050"/>
                  </a:cubicBezTo>
                  <a:cubicBezTo>
                    <a:pt x="0" y="518391"/>
                    <a:pt x="6402" y="511175"/>
                    <a:pt x="15650" y="511175"/>
                  </a:cubicBezTo>
                  <a:close/>
                  <a:moveTo>
                    <a:pt x="764317" y="349250"/>
                  </a:moveTo>
                  <a:cubicBezTo>
                    <a:pt x="768693" y="349250"/>
                    <a:pt x="773799" y="349965"/>
                    <a:pt x="778175" y="350679"/>
                  </a:cubicBezTo>
                  <a:cubicBezTo>
                    <a:pt x="782551" y="351393"/>
                    <a:pt x="786198" y="352108"/>
                    <a:pt x="788387" y="352822"/>
                  </a:cubicBezTo>
                  <a:cubicBezTo>
                    <a:pt x="789845" y="352822"/>
                    <a:pt x="790575" y="354251"/>
                    <a:pt x="789845" y="355680"/>
                  </a:cubicBezTo>
                  <a:cubicBezTo>
                    <a:pt x="789845" y="355680"/>
                    <a:pt x="789845" y="355680"/>
                    <a:pt x="773799" y="380683"/>
                  </a:cubicBezTo>
                  <a:cubicBezTo>
                    <a:pt x="773799" y="381397"/>
                    <a:pt x="773799" y="382112"/>
                    <a:pt x="773799" y="382826"/>
                  </a:cubicBezTo>
                  <a:cubicBezTo>
                    <a:pt x="773799" y="382826"/>
                    <a:pt x="773799" y="382826"/>
                    <a:pt x="789116" y="477838"/>
                  </a:cubicBezTo>
                  <a:cubicBezTo>
                    <a:pt x="789116" y="477838"/>
                    <a:pt x="789116" y="477838"/>
                    <a:pt x="736600" y="477838"/>
                  </a:cubicBezTo>
                  <a:lnTo>
                    <a:pt x="753376" y="382826"/>
                  </a:lnTo>
                  <a:cubicBezTo>
                    <a:pt x="753376" y="382112"/>
                    <a:pt x="753376" y="381397"/>
                    <a:pt x="753376" y="380683"/>
                  </a:cubicBezTo>
                  <a:cubicBezTo>
                    <a:pt x="753376" y="380683"/>
                    <a:pt x="753376" y="380683"/>
                    <a:pt x="737329" y="355680"/>
                  </a:cubicBezTo>
                  <a:cubicBezTo>
                    <a:pt x="736600" y="354965"/>
                    <a:pt x="737329" y="352822"/>
                    <a:pt x="738788" y="352822"/>
                  </a:cubicBezTo>
                  <a:cubicBezTo>
                    <a:pt x="741705" y="352108"/>
                    <a:pt x="745352" y="351393"/>
                    <a:pt x="749729" y="350679"/>
                  </a:cubicBezTo>
                  <a:cubicBezTo>
                    <a:pt x="754105" y="349965"/>
                    <a:pt x="759940" y="349250"/>
                    <a:pt x="764317" y="349250"/>
                  </a:cubicBezTo>
                  <a:close/>
                  <a:moveTo>
                    <a:pt x="1200963" y="334962"/>
                  </a:moveTo>
                  <a:cubicBezTo>
                    <a:pt x="1202391" y="334962"/>
                    <a:pt x="1203105" y="335673"/>
                    <a:pt x="1203105" y="337095"/>
                  </a:cubicBezTo>
                  <a:cubicBezTo>
                    <a:pt x="1203105" y="337095"/>
                    <a:pt x="1203105" y="337095"/>
                    <a:pt x="1268787" y="409598"/>
                  </a:cubicBezTo>
                  <a:cubicBezTo>
                    <a:pt x="1271643" y="413863"/>
                    <a:pt x="1277354" y="413863"/>
                    <a:pt x="1280210" y="409598"/>
                  </a:cubicBezTo>
                  <a:cubicBezTo>
                    <a:pt x="1280210" y="409598"/>
                    <a:pt x="1280210" y="409598"/>
                    <a:pt x="1345893" y="337095"/>
                  </a:cubicBezTo>
                  <a:cubicBezTo>
                    <a:pt x="1345893" y="335673"/>
                    <a:pt x="1347320" y="334962"/>
                    <a:pt x="1348034" y="334962"/>
                  </a:cubicBezTo>
                  <a:cubicBezTo>
                    <a:pt x="1359457" y="334962"/>
                    <a:pt x="1411575" y="337095"/>
                    <a:pt x="1441561" y="351311"/>
                  </a:cubicBezTo>
                  <a:cubicBezTo>
                    <a:pt x="1465834" y="361973"/>
                    <a:pt x="1484397" y="447983"/>
                    <a:pt x="1492250" y="477837"/>
                  </a:cubicBezTo>
                  <a:cubicBezTo>
                    <a:pt x="1492250" y="477837"/>
                    <a:pt x="1492250" y="477837"/>
                    <a:pt x="1232376" y="477837"/>
                  </a:cubicBezTo>
                  <a:cubicBezTo>
                    <a:pt x="1223095" y="458645"/>
                    <a:pt x="1212386" y="446561"/>
                    <a:pt x="1198821" y="440164"/>
                  </a:cubicBezTo>
                  <a:cubicBezTo>
                    <a:pt x="1168836" y="425947"/>
                    <a:pt x="1123143" y="422393"/>
                    <a:pt x="1101725" y="421682"/>
                  </a:cubicBezTo>
                  <a:cubicBezTo>
                    <a:pt x="1106008" y="417417"/>
                    <a:pt x="1109578" y="413152"/>
                    <a:pt x="1111720" y="409598"/>
                  </a:cubicBezTo>
                  <a:cubicBezTo>
                    <a:pt x="1111720" y="409598"/>
                    <a:pt x="1111720" y="409598"/>
                    <a:pt x="1112434" y="408177"/>
                  </a:cubicBezTo>
                  <a:cubicBezTo>
                    <a:pt x="1116004" y="402490"/>
                    <a:pt x="1116717" y="400358"/>
                    <a:pt x="1118859" y="394671"/>
                  </a:cubicBezTo>
                  <a:cubicBezTo>
                    <a:pt x="1119573" y="393960"/>
                    <a:pt x="1119573" y="392539"/>
                    <a:pt x="1120287" y="390406"/>
                  </a:cubicBezTo>
                  <a:cubicBezTo>
                    <a:pt x="1133852" y="376901"/>
                    <a:pt x="1148131" y="354865"/>
                    <a:pt x="1155271" y="338516"/>
                  </a:cubicBezTo>
                  <a:cubicBezTo>
                    <a:pt x="1175975" y="335673"/>
                    <a:pt x="1195251" y="334962"/>
                    <a:pt x="1200963" y="334962"/>
                  </a:cubicBezTo>
                  <a:close/>
                  <a:moveTo>
                    <a:pt x="837524" y="334962"/>
                  </a:moveTo>
                  <a:cubicBezTo>
                    <a:pt x="843941" y="334962"/>
                    <a:pt x="862478" y="335679"/>
                    <a:pt x="883153" y="338545"/>
                  </a:cubicBezTo>
                  <a:cubicBezTo>
                    <a:pt x="891709" y="356461"/>
                    <a:pt x="905968" y="377244"/>
                    <a:pt x="917375" y="389427"/>
                  </a:cubicBezTo>
                  <a:cubicBezTo>
                    <a:pt x="918801" y="392294"/>
                    <a:pt x="918801" y="393727"/>
                    <a:pt x="919514" y="395160"/>
                  </a:cubicBezTo>
                  <a:cubicBezTo>
                    <a:pt x="921653" y="402327"/>
                    <a:pt x="923792" y="405910"/>
                    <a:pt x="928069" y="412360"/>
                  </a:cubicBezTo>
                  <a:cubicBezTo>
                    <a:pt x="930208" y="415226"/>
                    <a:pt x="933060" y="418810"/>
                    <a:pt x="936625" y="422393"/>
                  </a:cubicBezTo>
                  <a:cubicBezTo>
                    <a:pt x="915949" y="423110"/>
                    <a:pt x="870320" y="426693"/>
                    <a:pt x="839663" y="441026"/>
                  </a:cubicBezTo>
                  <a:cubicBezTo>
                    <a:pt x="831108" y="444609"/>
                    <a:pt x="823978" y="451059"/>
                    <a:pt x="817562" y="460375"/>
                  </a:cubicBezTo>
                  <a:cubicBezTo>
                    <a:pt x="817562" y="460375"/>
                    <a:pt x="817562" y="460375"/>
                    <a:pt x="835386" y="337112"/>
                  </a:cubicBezTo>
                  <a:cubicBezTo>
                    <a:pt x="835386" y="335679"/>
                    <a:pt x="836811" y="334962"/>
                    <a:pt x="837524" y="334962"/>
                  </a:cubicBezTo>
                  <a:close/>
                  <a:moveTo>
                    <a:pt x="689650" y="334962"/>
                  </a:moveTo>
                  <a:cubicBezTo>
                    <a:pt x="690363" y="334962"/>
                    <a:pt x="691789" y="335679"/>
                    <a:pt x="691789" y="337112"/>
                  </a:cubicBezTo>
                  <a:cubicBezTo>
                    <a:pt x="691789" y="337112"/>
                    <a:pt x="691789" y="337112"/>
                    <a:pt x="709613" y="460375"/>
                  </a:cubicBezTo>
                  <a:cubicBezTo>
                    <a:pt x="703196" y="451059"/>
                    <a:pt x="696067" y="444609"/>
                    <a:pt x="687511" y="441026"/>
                  </a:cubicBezTo>
                  <a:cubicBezTo>
                    <a:pt x="656854" y="426693"/>
                    <a:pt x="611225" y="423110"/>
                    <a:pt x="590550" y="422393"/>
                  </a:cubicBezTo>
                  <a:cubicBezTo>
                    <a:pt x="594827" y="418093"/>
                    <a:pt x="598392" y="413793"/>
                    <a:pt x="600531" y="410210"/>
                  </a:cubicBezTo>
                  <a:cubicBezTo>
                    <a:pt x="600531" y="410210"/>
                    <a:pt x="600531" y="410210"/>
                    <a:pt x="601244" y="408777"/>
                  </a:cubicBezTo>
                  <a:cubicBezTo>
                    <a:pt x="604809" y="403043"/>
                    <a:pt x="605522" y="400894"/>
                    <a:pt x="607661" y="395160"/>
                  </a:cubicBezTo>
                  <a:cubicBezTo>
                    <a:pt x="607661" y="394444"/>
                    <a:pt x="608374" y="393010"/>
                    <a:pt x="609087" y="390860"/>
                  </a:cubicBezTo>
                  <a:cubicBezTo>
                    <a:pt x="622633" y="377244"/>
                    <a:pt x="636179" y="355028"/>
                    <a:pt x="644021" y="338545"/>
                  </a:cubicBezTo>
                  <a:cubicBezTo>
                    <a:pt x="664697" y="335679"/>
                    <a:pt x="683234" y="334962"/>
                    <a:pt x="689650" y="334962"/>
                  </a:cubicBezTo>
                  <a:close/>
                  <a:moveTo>
                    <a:pt x="180120" y="334962"/>
                  </a:moveTo>
                  <a:cubicBezTo>
                    <a:pt x="180120" y="334962"/>
                    <a:pt x="204438" y="368371"/>
                    <a:pt x="252360" y="369082"/>
                  </a:cubicBezTo>
                  <a:cubicBezTo>
                    <a:pt x="299566" y="368371"/>
                    <a:pt x="323885" y="334962"/>
                    <a:pt x="323885" y="334962"/>
                  </a:cubicBezTo>
                  <a:cubicBezTo>
                    <a:pt x="323885" y="334962"/>
                    <a:pt x="346773" y="334962"/>
                    <a:pt x="371806" y="338516"/>
                  </a:cubicBezTo>
                  <a:cubicBezTo>
                    <a:pt x="379674" y="356287"/>
                    <a:pt x="394694" y="376901"/>
                    <a:pt x="406138" y="388985"/>
                  </a:cubicBezTo>
                  <a:cubicBezTo>
                    <a:pt x="406853" y="391828"/>
                    <a:pt x="407569" y="393249"/>
                    <a:pt x="408284" y="394671"/>
                  </a:cubicBezTo>
                  <a:cubicBezTo>
                    <a:pt x="410430" y="401779"/>
                    <a:pt x="411860" y="405333"/>
                    <a:pt x="416867" y="411731"/>
                  </a:cubicBezTo>
                  <a:cubicBezTo>
                    <a:pt x="419013" y="414574"/>
                    <a:pt x="421874" y="418128"/>
                    <a:pt x="425450" y="421682"/>
                  </a:cubicBezTo>
                  <a:cubicBezTo>
                    <a:pt x="404708" y="422393"/>
                    <a:pt x="358932" y="425947"/>
                    <a:pt x="328176" y="440164"/>
                  </a:cubicBezTo>
                  <a:cubicBezTo>
                    <a:pt x="314586" y="446561"/>
                    <a:pt x="303858" y="458645"/>
                    <a:pt x="294560" y="477837"/>
                  </a:cubicBezTo>
                  <a:cubicBezTo>
                    <a:pt x="294560" y="477837"/>
                    <a:pt x="294560" y="477837"/>
                    <a:pt x="34925" y="477837"/>
                  </a:cubicBezTo>
                  <a:cubicBezTo>
                    <a:pt x="43508" y="444429"/>
                    <a:pt x="61389" y="361973"/>
                    <a:pt x="84992" y="351311"/>
                  </a:cubicBezTo>
                  <a:cubicBezTo>
                    <a:pt x="118609" y="335673"/>
                    <a:pt x="180120" y="334962"/>
                    <a:pt x="180120" y="334962"/>
                  </a:cubicBezTo>
                  <a:close/>
                  <a:moveTo>
                    <a:pt x="1381410" y="215900"/>
                  </a:moveTo>
                  <a:cubicBezTo>
                    <a:pt x="1388595" y="215900"/>
                    <a:pt x="1375661" y="294662"/>
                    <a:pt x="1414463" y="298275"/>
                  </a:cubicBezTo>
                  <a:cubicBezTo>
                    <a:pt x="1400811" y="312727"/>
                    <a:pt x="1387158" y="318507"/>
                    <a:pt x="1376380" y="320675"/>
                  </a:cubicBezTo>
                  <a:cubicBezTo>
                    <a:pt x="1364164" y="319230"/>
                    <a:pt x="1354104" y="319230"/>
                    <a:pt x="1349074" y="319230"/>
                  </a:cubicBezTo>
                  <a:cubicBezTo>
                    <a:pt x="1347637" y="318507"/>
                    <a:pt x="1346200" y="317785"/>
                    <a:pt x="1346200" y="317785"/>
                  </a:cubicBezTo>
                  <a:cubicBezTo>
                    <a:pt x="1346200" y="317785"/>
                    <a:pt x="1346200" y="317785"/>
                    <a:pt x="1346200" y="293939"/>
                  </a:cubicBezTo>
                  <a:cubicBezTo>
                    <a:pt x="1346200" y="293939"/>
                    <a:pt x="1376380" y="238300"/>
                    <a:pt x="1381410" y="215900"/>
                  </a:cubicBezTo>
                  <a:close/>
                  <a:moveTo>
                    <a:pt x="1167890" y="215900"/>
                  </a:moveTo>
                  <a:cubicBezTo>
                    <a:pt x="1172851" y="236855"/>
                    <a:pt x="1203325" y="293939"/>
                    <a:pt x="1203325" y="293939"/>
                  </a:cubicBezTo>
                  <a:cubicBezTo>
                    <a:pt x="1203325" y="293939"/>
                    <a:pt x="1203325" y="293939"/>
                    <a:pt x="1203325" y="317785"/>
                  </a:cubicBezTo>
                  <a:cubicBezTo>
                    <a:pt x="1203325" y="317785"/>
                    <a:pt x="1201908" y="318507"/>
                    <a:pt x="1200490" y="319230"/>
                  </a:cubicBezTo>
                  <a:cubicBezTo>
                    <a:pt x="1196238" y="319230"/>
                    <a:pt x="1185607" y="319230"/>
                    <a:pt x="1173559" y="320675"/>
                  </a:cubicBezTo>
                  <a:cubicBezTo>
                    <a:pt x="1170016" y="319953"/>
                    <a:pt x="1167181" y="319230"/>
                    <a:pt x="1163637" y="317785"/>
                  </a:cubicBezTo>
                  <a:cubicBezTo>
                    <a:pt x="1167181" y="306946"/>
                    <a:pt x="1171433" y="293939"/>
                    <a:pt x="1171433" y="278765"/>
                  </a:cubicBezTo>
                  <a:cubicBezTo>
                    <a:pt x="1171433" y="262868"/>
                    <a:pt x="1169307" y="247694"/>
                    <a:pt x="1165055" y="233242"/>
                  </a:cubicBezTo>
                  <a:cubicBezTo>
                    <a:pt x="1165763" y="223126"/>
                    <a:pt x="1165763" y="215900"/>
                    <a:pt x="1167890" y="215900"/>
                  </a:cubicBezTo>
                  <a:close/>
                  <a:moveTo>
                    <a:pt x="1275200" y="0"/>
                  </a:moveTo>
                  <a:cubicBezTo>
                    <a:pt x="1344383" y="0"/>
                    <a:pt x="1397875" y="55508"/>
                    <a:pt x="1397875" y="124537"/>
                  </a:cubicBezTo>
                  <a:cubicBezTo>
                    <a:pt x="1397875" y="138770"/>
                    <a:pt x="1398588" y="153003"/>
                    <a:pt x="1393596" y="166524"/>
                  </a:cubicBezTo>
                  <a:cubicBezTo>
                    <a:pt x="1393596" y="166524"/>
                    <a:pt x="1393596" y="165812"/>
                    <a:pt x="1393596" y="165812"/>
                  </a:cubicBezTo>
                  <a:cubicBezTo>
                    <a:pt x="1392882" y="166524"/>
                    <a:pt x="1391456" y="172217"/>
                    <a:pt x="1380044" y="185026"/>
                  </a:cubicBezTo>
                  <a:cubicBezTo>
                    <a:pt x="1380044" y="185026"/>
                    <a:pt x="1379331" y="185738"/>
                    <a:pt x="1378618" y="185738"/>
                  </a:cubicBezTo>
                  <a:cubicBezTo>
                    <a:pt x="1378618" y="185738"/>
                    <a:pt x="1378618" y="185738"/>
                    <a:pt x="1370772" y="185738"/>
                  </a:cubicBezTo>
                  <a:cubicBezTo>
                    <a:pt x="1370772" y="185738"/>
                    <a:pt x="1370772" y="185738"/>
                    <a:pt x="1370059" y="185026"/>
                  </a:cubicBezTo>
                  <a:cubicBezTo>
                    <a:pt x="1370059" y="185026"/>
                    <a:pt x="1370059" y="185026"/>
                    <a:pt x="1208870" y="100341"/>
                  </a:cubicBezTo>
                  <a:cubicBezTo>
                    <a:pt x="1208157" y="99630"/>
                    <a:pt x="1208157" y="99630"/>
                    <a:pt x="1207444" y="99630"/>
                  </a:cubicBezTo>
                  <a:cubicBezTo>
                    <a:pt x="1171782" y="111728"/>
                    <a:pt x="1171782" y="185738"/>
                    <a:pt x="1159658" y="175064"/>
                  </a:cubicBezTo>
                  <a:cubicBezTo>
                    <a:pt x="1154665" y="161542"/>
                    <a:pt x="1152525" y="139482"/>
                    <a:pt x="1152525" y="124537"/>
                  </a:cubicBezTo>
                  <a:cubicBezTo>
                    <a:pt x="1152525" y="55508"/>
                    <a:pt x="1206017" y="0"/>
                    <a:pt x="1275200" y="0"/>
                  </a:cubicBezTo>
                  <a:close/>
                  <a:moveTo>
                    <a:pt x="763587" y="0"/>
                  </a:moveTo>
                  <a:cubicBezTo>
                    <a:pt x="832122" y="0"/>
                    <a:pt x="884237" y="55458"/>
                    <a:pt x="884237" y="123004"/>
                  </a:cubicBezTo>
                  <a:cubicBezTo>
                    <a:pt x="884237" y="137935"/>
                    <a:pt x="884237" y="152155"/>
                    <a:pt x="879953" y="164953"/>
                  </a:cubicBezTo>
                  <a:cubicBezTo>
                    <a:pt x="879239" y="164953"/>
                    <a:pt x="877098" y="171352"/>
                    <a:pt x="866389" y="184150"/>
                  </a:cubicBezTo>
                  <a:cubicBezTo>
                    <a:pt x="866389" y="184150"/>
                    <a:pt x="866389" y="184150"/>
                    <a:pt x="857108" y="184150"/>
                  </a:cubicBezTo>
                  <a:cubicBezTo>
                    <a:pt x="857108" y="184150"/>
                    <a:pt x="857108" y="179173"/>
                    <a:pt x="856394" y="93142"/>
                  </a:cubicBezTo>
                  <a:cubicBezTo>
                    <a:pt x="842116" y="162109"/>
                    <a:pt x="697194" y="98830"/>
                    <a:pt x="697194" y="98830"/>
                  </a:cubicBezTo>
                  <a:cubicBezTo>
                    <a:pt x="661498" y="110206"/>
                    <a:pt x="667923" y="182017"/>
                    <a:pt x="667923" y="182017"/>
                  </a:cubicBezTo>
                  <a:cubicBezTo>
                    <a:pt x="667923" y="182017"/>
                    <a:pt x="667923" y="182017"/>
                    <a:pt x="660070" y="181306"/>
                  </a:cubicBezTo>
                  <a:cubicBezTo>
                    <a:pt x="660070" y="181306"/>
                    <a:pt x="660070" y="177040"/>
                    <a:pt x="647934" y="166375"/>
                  </a:cubicBezTo>
                  <a:cubicBezTo>
                    <a:pt x="642937" y="152866"/>
                    <a:pt x="642937" y="138646"/>
                    <a:pt x="642937" y="123004"/>
                  </a:cubicBezTo>
                  <a:cubicBezTo>
                    <a:pt x="642937" y="55458"/>
                    <a:pt x="695052" y="0"/>
                    <a:pt x="763587" y="0"/>
                  </a:cubicBezTo>
                  <a:close/>
                  <a:moveTo>
                    <a:pt x="252412" y="0"/>
                  </a:moveTo>
                  <a:cubicBezTo>
                    <a:pt x="320233" y="0"/>
                    <a:pt x="373062" y="55458"/>
                    <a:pt x="373062" y="123004"/>
                  </a:cubicBezTo>
                  <a:cubicBezTo>
                    <a:pt x="373062" y="137935"/>
                    <a:pt x="373062" y="152155"/>
                    <a:pt x="368778" y="164953"/>
                  </a:cubicBezTo>
                  <a:cubicBezTo>
                    <a:pt x="368064" y="164953"/>
                    <a:pt x="368064" y="164953"/>
                    <a:pt x="368064" y="164953"/>
                  </a:cubicBezTo>
                  <a:cubicBezTo>
                    <a:pt x="368064" y="164953"/>
                    <a:pt x="365923" y="171352"/>
                    <a:pt x="354500" y="184150"/>
                  </a:cubicBezTo>
                  <a:cubicBezTo>
                    <a:pt x="354500" y="184150"/>
                    <a:pt x="354500" y="184150"/>
                    <a:pt x="345933" y="184150"/>
                  </a:cubicBezTo>
                  <a:cubicBezTo>
                    <a:pt x="345933" y="184150"/>
                    <a:pt x="345933" y="179173"/>
                    <a:pt x="344506" y="93142"/>
                  </a:cubicBezTo>
                  <a:cubicBezTo>
                    <a:pt x="330941" y="162109"/>
                    <a:pt x="186019" y="98830"/>
                    <a:pt x="186019" y="98830"/>
                  </a:cubicBezTo>
                  <a:cubicBezTo>
                    <a:pt x="150323" y="110206"/>
                    <a:pt x="156748" y="182017"/>
                    <a:pt x="156748" y="182017"/>
                  </a:cubicBezTo>
                  <a:cubicBezTo>
                    <a:pt x="156748" y="182017"/>
                    <a:pt x="156748" y="182017"/>
                    <a:pt x="148182" y="181306"/>
                  </a:cubicBezTo>
                  <a:cubicBezTo>
                    <a:pt x="148182" y="181306"/>
                    <a:pt x="148182" y="177040"/>
                    <a:pt x="136759" y="166375"/>
                  </a:cubicBezTo>
                  <a:cubicBezTo>
                    <a:pt x="131762" y="152866"/>
                    <a:pt x="131762" y="138646"/>
                    <a:pt x="131762" y="123004"/>
                  </a:cubicBezTo>
                  <a:cubicBezTo>
                    <a:pt x="131762" y="55458"/>
                    <a:pt x="183877" y="0"/>
                    <a:pt x="252412"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4" name="Rectangle: Rounded Corners 63">
              <a:extLst>
                <a:ext uri="{FF2B5EF4-FFF2-40B4-BE49-F238E27FC236}">
                  <a16:creationId xmlns:a16="http://schemas.microsoft.com/office/drawing/2014/main" id="{22333AF1-A2A0-3994-363E-097D4F0D1068}"/>
                </a:ext>
              </a:extLst>
            </p:cNvPr>
            <p:cNvSpPr/>
            <p:nvPr/>
          </p:nvSpPr>
          <p:spPr>
            <a:xfrm>
              <a:off x="3731283" y="6221971"/>
              <a:ext cx="373254" cy="463451"/>
            </a:xfrm>
            <a:prstGeom prst="roundRect">
              <a:avLst>
                <a:gd name="adj" fmla="val 4702"/>
              </a:avLst>
            </a:prstGeom>
            <a:noFill/>
            <a:ln w="9525" cap="rnd" cmpd="sng" algn="ctr">
              <a:solidFill>
                <a:schemeClr val="tx2">
                  <a:lumMod val="60000"/>
                  <a:lumOff val="40000"/>
                </a:schemeClr>
              </a:solidFill>
              <a:prstDash val="solid"/>
              <a:round/>
              <a:headEnd type="none" w="med" len="med"/>
              <a:tailEnd type="none" w="med" len="med"/>
            </a:ln>
            <a:effectLst/>
            <a:extLst>
              <a:ext uri="{909E8E84-426E-40DD-AFC4-6F175D3DCCD1}">
                <a14:hiddenFill xmlns:a14="http://schemas.microsoft.com/office/drawing/2010/main">
                  <a:solidFill>
                    <a:schemeClr val="tx2">
                      <a:lumMod val="20000"/>
                      <a:lumOff val="8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575757"/>
                </a:solidFill>
                <a:effectLst/>
                <a:uLnTx/>
                <a:uFillTx/>
                <a:latin typeface="Arial"/>
                <a:ea typeface="+mn-ea"/>
                <a:cs typeface="+mn-cs"/>
              </a:endParaRPr>
            </a:p>
          </p:txBody>
        </p:sp>
        <p:sp>
          <p:nvSpPr>
            <p:cNvPr id="65" name="Freeform 12">
              <a:extLst>
                <a:ext uri="{FF2B5EF4-FFF2-40B4-BE49-F238E27FC236}">
                  <a16:creationId xmlns:a16="http://schemas.microsoft.com/office/drawing/2014/main" id="{7D63D0C2-7651-F19D-55C6-D505A2D0AEA1}"/>
                </a:ext>
              </a:extLst>
            </p:cNvPr>
            <p:cNvSpPr>
              <a:spLocks/>
            </p:cNvSpPr>
            <p:nvPr/>
          </p:nvSpPr>
          <p:spPr bwMode="auto">
            <a:xfrm>
              <a:off x="3820937" y="6461918"/>
              <a:ext cx="195305" cy="116809"/>
            </a:xfrm>
            <a:custGeom>
              <a:avLst/>
              <a:gdLst>
                <a:gd name="connsiteX0" fmla="*/ 409739 w 1123838"/>
                <a:gd name="connsiteY0" fmla="*/ 31588 h 541338"/>
                <a:gd name="connsiteX1" fmla="*/ 326138 w 1123838"/>
                <a:gd name="connsiteY1" fmla="*/ 51530 h 541338"/>
                <a:gd name="connsiteX2" fmla="*/ 31750 w 1123838"/>
                <a:gd name="connsiteY2" fmla="*/ 218189 h 541338"/>
                <a:gd name="connsiteX3" fmla="*/ 31750 w 1123838"/>
                <a:gd name="connsiteY3" fmla="*/ 501651 h 541338"/>
                <a:gd name="connsiteX4" fmla="*/ 368296 w 1123838"/>
                <a:gd name="connsiteY4" fmla="*/ 372028 h 541338"/>
                <a:gd name="connsiteX5" fmla="*/ 419028 w 1123838"/>
                <a:gd name="connsiteY5" fmla="*/ 364193 h 541338"/>
                <a:gd name="connsiteX6" fmla="*/ 568366 w 1123838"/>
                <a:gd name="connsiteY6" fmla="*/ 374876 h 541338"/>
                <a:gd name="connsiteX7" fmla="*/ 797017 w 1123838"/>
                <a:gd name="connsiteY7" fmla="*/ 348524 h 541338"/>
                <a:gd name="connsiteX8" fmla="*/ 1047818 w 1123838"/>
                <a:gd name="connsiteY8" fmla="*/ 182578 h 541338"/>
                <a:gd name="connsiteX9" fmla="*/ 1079972 w 1123838"/>
                <a:gd name="connsiteY9" fmla="*/ 145542 h 541338"/>
                <a:gd name="connsiteX10" fmla="*/ 1074971 w 1123838"/>
                <a:gd name="connsiteY10" fmla="*/ 71472 h 541338"/>
                <a:gd name="connsiteX11" fmla="*/ 1036386 w 1123838"/>
                <a:gd name="connsiteY11" fmla="*/ 57940 h 541338"/>
                <a:gd name="connsiteX12" fmla="*/ 999230 w 1123838"/>
                <a:gd name="connsiteY12" fmla="*/ 75745 h 541338"/>
                <a:gd name="connsiteX13" fmla="*/ 951356 w 1123838"/>
                <a:gd name="connsiteY13" fmla="*/ 129161 h 541338"/>
                <a:gd name="connsiteX14" fmla="*/ 805591 w 1123838"/>
                <a:gd name="connsiteY14" fmla="*/ 220325 h 541338"/>
                <a:gd name="connsiteX15" fmla="*/ 608380 w 1123838"/>
                <a:gd name="connsiteY15" fmla="*/ 209642 h 541338"/>
                <a:gd name="connsiteX16" fmla="*/ 553360 w 1123838"/>
                <a:gd name="connsiteY16" fmla="*/ 187563 h 541338"/>
                <a:gd name="connsiteX17" fmla="*/ 544071 w 1123838"/>
                <a:gd name="connsiteY17" fmla="*/ 171182 h 541338"/>
                <a:gd name="connsiteX18" fmla="*/ 557648 w 1123838"/>
                <a:gd name="connsiteY18" fmla="*/ 157650 h 541338"/>
                <a:gd name="connsiteX19" fmla="*/ 715560 w 1123838"/>
                <a:gd name="connsiteY19" fmla="*/ 141981 h 541338"/>
                <a:gd name="connsiteX20" fmla="*/ 759146 w 1123838"/>
                <a:gd name="connsiteY20" fmla="*/ 94975 h 541338"/>
                <a:gd name="connsiteX21" fmla="*/ 713416 w 1123838"/>
                <a:gd name="connsiteY21" fmla="*/ 47256 h 541338"/>
                <a:gd name="connsiteX22" fmla="*/ 409739 w 1123838"/>
                <a:gd name="connsiteY22" fmla="*/ 31588 h 541338"/>
                <a:gd name="connsiteX23" fmla="*/ 390213 w 1123838"/>
                <a:gd name="connsiteY23" fmla="*/ 0 h 541338"/>
                <a:gd name="connsiteX24" fmla="*/ 393072 w 1123838"/>
                <a:gd name="connsiteY24" fmla="*/ 0 h 541338"/>
                <a:gd name="connsiteX25" fmla="*/ 397360 w 1123838"/>
                <a:gd name="connsiteY25" fmla="*/ 0 h 541338"/>
                <a:gd name="connsiteX26" fmla="*/ 399504 w 1123838"/>
                <a:gd name="connsiteY26" fmla="*/ 0 h 541338"/>
                <a:gd name="connsiteX27" fmla="*/ 403077 w 1123838"/>
                <a:gd name="connsiteY27" fmla="*/ 0 h 541338"/>
                <a:gd name="connsiteX28" fmla="*/ 410939 w 1123838"/>
                <a:gd name="connsiteY28" fmla="*/ 0 h 541338"/>
                <a:gd name="connsiteX29" fmla="*/ 715390 w 1123838"/>
                <a:gd name="connsiteY29" fmla="*/ 15712 h 541338"/>
                <a:gd name="connsiteX30" fmla="*/ 780426 w 1123838"/>
                <a:gd name="connsiteY30" fmla="*/ 56419 h 541338"/>
                <a:gd name="connsiteX31" fmla="*/ 782570 w 1123838"/>
                <a:gd name="connsiteY31" fmla="*/ 60704 h 541338"/>
                <a:gd name="connsiteX32" fmla="*/ 789002 w 1123838"/>
                <a:gd name="connsiteY32" fmla="*/ 79273 h 541338"/>
                <a:gd name="connsiteX33" fmla="*/ 790431 w 1123838"/>
                <a:gd name="connsiteY33" fmla="*/ 94984 h 541338"/>
                <a:gd name="connsiteX34" fmla="*/ 789716 w 1123838"/>
                <a:gd name="connsiteY34" fmla="*/ 100698 h 541338"/>
                <a:gd name="connsiteX35" fmla="*/ 789716 w 1123838"/>
                <a:gd name="connsiteY35" fmla="*/ 101412 h 541338"/>
                <a:gd name="connsiteX36" fmla="*/ 789002 w 1123838"/>
                <a:gd name="connsiteY36" fmla="*/ 107125 h 541338"/>
                <a:gd name="connsiteX37" fmla="*/ 763988 w 1123838"/>
                <a:gd name="connsiteY37" fmla="*/ 154260 h 541338"/>
                <a:gd name="connsiteX38" fmla="*/ 763273 w 1123838"/>
                <a:gd name="connsiteY38" fmla="*/ 154260 h 541338"/>
                <a:gd name="connsiteX39" fmla="*/ 758985 w 1123838"/>
                <a:gd name="connsiteY39" fmla="*/ 157831 h 541338"/>
                <a:gd name="connsiteX40" fmla="*/ 754697 w 1123838"/>
                <a:gd name="connsiteY40" fmla="*/ 160688 h 541338"/>
                <a:gd name="connsiteX41" fmla="*/ 753983 w 1123838"/>
                <a:gd name="connsiteY41" fmla="*/ 161402 h 541338"/>
                <a:gd name="connsiteX42" fmla="*/ 749695 w 1123838"/>
                <a:gd name="connsiteY42" fmla="*/ 164258 h 541338"/>
                <a:gd name="connsiteX43" fmla="*/ 748265 w 1123838"/>
                <a:gd name="connsiteY43" fmla="*/ 164973 h 541338"/>
                <a:gd name="connsiteX44" fmla="*/ 743263 w 1123838"/>
                <a:gd name="connsiteY44" fmla="*/ 167115 h 541338"/>
                <a:gd name="connsiteX45" fmla="*/ 742548 w 1123838"/>
                <a:gd name="connsiteY45" fmla="*/ 167829 h 541338"/>
                <a:gd name="connsiteX46" fmla="*/ 738260 w 1123838"/>
                <a:gd name="connsiteY46" fmla="*/ 169258 h 541338"/>
                <a:gd name="connsiteX47" fmla="*/ 718964 w 1123838"/>
                <a:gd name="connsiteY47" fmla="*/ 173543 h 541338"/>
                <a:gd name="connsiteX48" fmla="*/ 624626 w 1123838"/>
                <a:gd name="connsiteY48" fmla="*/ 182827 h 541338"/>
                <a:gd name="connsiteX49" fmla="*/ 743263 w 1123838"/>
                <a:gd name="connsiteY49" fmla="*/ 199967 h 541338"/>
                <a:gd name="connsiteX50" fmla="*/ 774708 w 1123838"/>
                <a:gd name="connsiteY50" fmla="*/ 195682 h 541338"/>
                <a:gd name="connsiteX51" fmla="*/ 775423 w 1123838"/>
                <a:gd name="connsiteY51" fmla="*/ 195682 h 541338"/>
                <a:gd name="connsiteX52" fmla="*/ 785428 w 1123838"/>
                <a:gd name="connsiteY52" fmla="*/ 193539 h 541338"/>
                <a:gd name="connsiteX53" fmla="*/ 786858 w 1123838"/>
                <a:gd name="connsiteY53" fmla="*/ 192825 h 541338"/>
                <a:gd name="connsiteX54" fmla="*/ 796863 w 1123838"/>
                <a:gd name="connsiteY54" fmla="*/ 190683 h 541338"/>
                <a:gd name="connsiteX55" fmla="*/ 826880 w 1123838"/>
                <a:gd name="connsiteY55" fmla="*/ 179970 h 541338"/>
                <a:gd name="connsiteX56" fmla="*/ 909782 w 1123838"/>
                <a:gd name="connsiteY56" fmla="*/ 127122 h 541338"/>
                <a:gd name="connsiteX57" fmla="*/ 928363 w 1123838"/>
                <a:gd name="connsiteY57" fmla="*/ 108553 h 541338"/>
                <a:gd name="connsiteX58" fmla="*/ 975532 w 1123838"/>
                <a:gd name="connsiteY58" fmla="*/ 54991 h 541338"/>
                <a:gd name="connsiteX59" fmla="*/ 978391 w 1123838"/>
                <a:gd name="connsiteY59" fmla="*/ 51420 h 541338"/>
                <a:gd name="connsiteX60" fmla="*/ 979105 w 1123838"/>
                <a:gd name="connsiteY60" fmla="*/ 51420 h 541338"/>
                <a:gd name="connsiteX61" fmla="*/ 1034135 w 1123838"/>
                <a:gd name="connsiteY61" fmla="*/ 26424 h 541338"/>
                <a:gd name="connsiteX62" fmla="*/ 1034850 w 1123838"/>
                <a:gd name="connsiteY62" fmla="*/ 26424 h 541338"/>
                <a:gd name="connsiteX63" fmla="*/ 1039138 w 1123838"/>
                <a:gd name="connsiteY63" fmla="*/ 26424 h 541338"/>
                <a:gd name="connsiteX64" fmla="*/ 1040567 w 1123838"/>
                <a:gd name="connsiteY64" fmla="*/ 26424 h 541338"/>
                <a:gd name="connsiteX65" fmla="*/ 1079875 w 1123838"/>
                <a:gd name="connsiteY65" fmla="*/ 37137 h 541338"/>
                <a:gd name="connsiteX66" fmla="*/ 1083448 w 1123838"/>
                <a:gd name="connsiteY66" fmla="*/ 39279 h 541338"/>
                <a:gd name="connsiteX67" fmla="*/ 1086307 w 1123838"/>
                <a:gd name="connsiteY67" fmla="*/ 40708 h 541338"/>
                <a:gd name="connsiteX68" fmla="*/ 1087021 w 1123838"/>
                <a:gd name="connsiteY68" fmla="*/ 41422 h 541338"/>
                <a:gd name="connsiteX69" fmla="*/ 1089880 w 1123838"/>
                <a:gd name="connsiteY69" fmla="*/ 43564 h 541338"/>
                <a:gd name="connsiteX70" fmla="*/ 1090595 w 1123838"/>
                <a:gd name="connsiteY70" fmla="*/ 44278 h 541338"/>
                <a:gd name="connsiteX71" fmla="*/ 1092739 w 1123838"/>
                <a:gd name="connsiteY71" fmla="*/ 45707 h 541338"/>
                <a:gd name="connsiteX72" fmla="*/ 1095597 w 1123838"/>
                <a:gd name="connsiteY72" fmla="*/ 47849 h 541338"/>
                <a:gd name="connsiteX73" fmla="*/ 1095597 w 1123838"/>
                <a:gd name="connsiteY73" fmla="*/ 48563 h 541338"/>
                <a:gd name="connsiteX74" fmla="*/ 1103459 w 1123838"/>
                <a:gd name="connsiteY74" fmla="*/ 165687 h 541338"/>
                <a:gd name="connsiteX75" fmla="*/ 1072013 w 1123838"/>
                <a:gd name="connsiteY75" fmla="*/ 203538 h 541338"/>
                <a:gd name="connsiteX76" fmla="*/ 966241 w 1123838"/>
                <a:gd name="connsiteY76" fmla="*/ 299950 h 541338"/>
                <a:gd name="connsiteX77" fmla="*/ 956950 w 1123838"/>
                <a:gd name="connsiteY77" fmla="*/ 306377 h 541338"/>
                <a:gd name="connsiteX78" fmla="*/ 948374 w 1123838"/>
                <a:gd name="connsiteY78" fmla="*/ 312091 h 541338"/>
                <a:gd name="connsiteX79" fmla="*/ 806154 w 1123838"/>
                <a:gd name="connsiteY79" fmla="*/ 379222 h 541338"/>
                <a:gd name="connsiteX80" fmla="*/ 792575 w 1123838"/>
                <a:gd name="connsiteY80" fmla="*/ 383507 h 541338"/>
                <a:gd name="connsiteX81" fmla="*/ 788287 w 1123838"/>
                <a:gd name="connsiteY81" fmla="*/ 384222 h 541338"/>
                <a:gd name="connsiteX82" fmla="*/ 779711 w 1123838"/>
                <a:gd name="connsiteY82" fmla="*/ 387078 h 541338"/>
                <a:gd name="connsiteX83" fmla="*/ 773994 w 1123838"/>
                <a:gd name="connsiteY83" fmla="*/ 388507 h 541338"/>
                <a:gd name="connsiteX84" fmla="*/ 766132 w 1123838"/>
                <a:gd name="connsiteY84" fmla="*/ 389935 h 541338"/>
                <a:gd name="connsiteX85" fmla="*/ 759700 w 1123838"/>
                <a:gd name="connsiteY85" fmla="*/ 392077 h 541338"/>
                <a:gd name="connsiteX86" fmla="*/ 753983 w 1123838"/>
                <a:gd name="connsiteY86" fmla="*/ 392792 h 541338"/>
                <a:gd name="connsiteX87" fmla="*/ 723966 w 1123838"/>
                <a:gd name="connsiteY87" fmla="*/ 399219 h 541338"/>
                <a:gd name="connsiteX88" fmla="*/ 721822 w 1123838"/>
                <a:gd name="connsiteY88" fmla="*/ 399219 h 541338"/>
                <a:gd name="connsiteX89" fmla="*/ 711102 w 1123838"/>
                <a:gd name="connsiteY89" fmla="*/ 401362 h 541338"/>
                <a:gd name="connsiteX90" fmla="*/ 709673 w 1123838"/>
                <a:gd name="connsiteY90" fmla="*/ 401362 h 541338"/>
                <a:gd name="connsiteX91" fmla="*/ 650355 w 1123838"/>
                <a:gd name="connsiteY91" fmla="*/ 407789 h 541338"/>
                <a:gd name="connsiteX92" fmla="*/ 648211 w 1123838"/>
                <a:gd name="connsiteY92" fmla="*/ 407789 h 541338"/>
                <a:gd name="connsiteX93" fmla="*/ 637491 w 1123838"/>
                <a:gd name="connsiteY93" fmla="*/ 408503 h 541338"/>
                <a:gd name="connsiteX94" fmla="*/ 635347 w 1123838"/>
                <a:gd name="connsiteY94" fmla="*/ 408503 h 541338"/>
                <a:gd name="connsiteX95" fmla="*/ 621053 w 1123838"/>
                <a:gd name="connsiteY95" fmla="*/ 408503 h 541338"/>
                <a:gd name="connsiteX96" fmla="*/ 619624 w 1123838"/>
                <a:gd name="connsiteY96" fmla="*/ 408503 h 541338"/>
                <a:gd name="connsiteX97" fmla="*/ 612477 w 1123838"/>
                <a:gd name="connsiteY97" fmla="*/ 408503 h 541338"/>
                <a:gd name="connsiteX98" fmla="*/ 606045 w 1123838"/>
                <a:gd name="connsiteY98" fmla="*/ 408503 h 541338"/>
                <a:gd name="connsiteX99" fmla="*/ 598898 w 1123838"/>
                <a:gd name="connsiteY99" fmla="*/ 408503 h 541338"/>
                <a:gd name="connsiteX100" fmla="*/ 592466 w 1123838"/>
                <a:gd name="connsiteY100" fmla="*/ 408503 h 541338"/>
                <a:gd name="connsiteX101" fmla="*/ 584605 w 1123838"/>
                <a:gd name="connsiteY101" fmla="*/ 407789 h 541338"/>
                <a:gd name="connsiteX102" fmla="*/ 578887 w 1123838"/>
                <a:gd name="connsiteY102" fmla="*/ 407789 h 541338"/>
                <a:gd name="connsiteX103" fmla="*/ 566738 w 1123838"/>
                <a:gd name="connsiteY103" fmla="*/ 407075 h 541338"/>
                <a:gd name="connsiteX104" fmla="*/ 566023 w 1123838"/>
                <a:gd name="connsiteY104" fmla="*/ 407075 h 541338"/>
                <a:gd name="connsiteX105" fmla="*/ 485265 w 1123838"/>
                <a:gd name="connsiteY105" fmla="*/ 401362 h 541338"/>
                <a:gd name="connsiteX106" fmla="*/ 416656 w 1123838"/>
                <a:gd name="connsiteY106" fmla="*/ 396362 h 541338"/>
                <a:gd name="connsiteX107" fmla="*/ 410939 w 1123838"/>
                <a:gd name="connsiteY107" fmla="*/ 396362 h 541338"/>
                <a:gd name="connsiteX108" fmla="*/ 407365 w 1123838"/>
                <a:gd name="connsiteY108" fmla="*/ 396362 h 541338"/>
                <a:gd name="connsiteX109" fmla="*/ 393072 w 1123838"/>
                <a:gd name="connsiteY109" fmla="*/ 397791 h 541338"/>
                <a:gd name="connsiteX110" fmla="*/ 388784 w 1123838"/>
                <a:gd name="connsiteY110" fmla="*/ 398505 h 541338"/>
                <a:gd name="connsiteX111" fmla="*/ 388784 w 1123838"/>
                <a:gd name="connsiteY111" fmla="*/ 399219 h 541338"/>
                <a:gd name="connsiteX112" fmla="*/ 384496 w 1123838"/>
                <a:gd name="connsiteY112" fmla="*/ 399933 h 541338"/>
                <a:gd name="connsiteX113" fmla="*/ 383781 w 1123838"/>
                <a:gd name="connsiteY113" fmla="*/ 400647 h 541338"/>
                <a:gd name="connsiteX114" fmla="*/ 379493 w 1123838"/>
                <a:gd name="connsiteY114" fmla="*/ 402076 h 541338"/>
                <a:gd name="connsiteX115" fmla="*/ 21441 w 1123838"/>
                <a:gd name="connsiteY115" fmla="*/ 540624 h 541338"/>
                <a:gd name="connsiteX116" fmla="*/ 15723 w 1123838"/>
                <a:gd name="connsiteY116" fmla="*/ 541338 h 541338"/>
                <a:gd name="connsiteX117" fmla="*/ 7147 w 1123838"/>
                <a:gd name="connsiteY117" fmla="*/ 538481 h 541338"/>
                <a:gd name="connsiteX118" fmla="*/ 0 w 1123838"/>
                <a:gd name="connsiteY118" fmla="*/ 525626 h 541338"/>
                <a:gd name="connsiteX119" fmla="*/ 0 w 1123838"/>
                <a:gd name="connsiteY119" fmla="*/ 209251 h 541338"/>
                <a:gd name="connsiteX120" fmla="*/ 7862 w 1123838"/>
                <a:gd name="connsiteY120" fmla="*/ 195682 h 541338"/>
                <a:gd name="connsiteX121" fmla="*/ 310169 w 1123838"/>
                <a:gd name="connsiteY121" fmla="*/ 24282 h 541338"/>
                <a:gd name="connsiteX122" fmla="*/ 315887 w 1123838"/>
                <a:gd name="connsiteY122" fmla="*/ 21425 h 541338"/>
                <a:gd name="connsiteX123" fmla="*/ 318031 w 1123838"/>
                <a:gd name="connsiteY123" fmla="*/ 19997 h 541338"/>
                <a:gd name="connsiteX124" fmla="*/ 320889 w 1123838"/>
                <a:gd name="connsiteY124" fmla="*/ 18568 h 541338"/>
                <a:gd name="connsiteX125" fmla="*/ 324463 w 1123838"/>
                <a:gd name="connsiteY125" fmla="*/ 17140 h 541338"/>
                <a:gd name="connsiteX126" fmla="*/ 326607 w 1123838"/>
                <a:gd name="connsiteY126" fmla="*/ 15712 h 541338"/>
                <a:gd name="connsiteX127" fmla="*/ 330180 w 1123838"/>
                <a:gd name="connsiteY127" fmla="*/ 14283 h 541338"/>
                <a:gd name="connsiteX128" fmla="*/ 332324 w 1123838"/>
                <a:gd name="connsiteY128" fmla="*/ 13569 h 541338"/>
                <a:gd name="connsiteX129" fmla="*/ 336612 w 1123838"/>
                <a:gd name="connsiteY129" fmla="*/ 12141 h 541338"/>
                <a:gd name="connsiteX130" fmla="*/ 338042 w 1123838"/>
                <a:gd name="connsiteY130" fmla="*/ 11427 h 541338"/>
                <a:gd name="connsiteX131" fmla="*/ 342330 w 1123838"/>
                <a:gd name="connsiteY131" fmla="*/ 9998 h 541338"/>
                <a:gd name="connsiteX132" fmla="*/ 343759 w 1123838"/>
                <a:gd name="connsiteY132" fmla="*/ 9284 h 541338"/>
                <a:gd name="connsiteX133" fmla="*/ 348047 w 1123838"/>
                <a:gd name="connsiteY133" fmla="*/ 7856 h 541338"/>
                <a:gd name="connsiteX134" fmla="*/ 349476 w 1123838"/>
                <a:gd name="connsiteY134" fmla="*/ 7856 h 541338"/>
                <a:gd name="connsiteX135" fmla="*/ 354479 w 1123838"/>
                <a:gd name="connsiteY135" fmla="*/ 6428 h 541338"/>
                <a:gd name="connsiteX136" fmla="*/ 354479 w 1123838"/>
                <a:gd name="connsiteY136" fmla="*/ 5713 h 541338"/>
                <a:gd name="connsiteX137" fmla="*/ 381637 w 1123838"/>
                <a:gd name="connsiteY137" fmla="*/ 1428 h 541338"/>
                <a:gd name="connsiteX138" fmla="*/ 383781 w 1123838"/>
                <a:gd name="connsiteY138" fmla="*/ 714 h 541338"/>
                <a:gd name="connsiteX139" fmla="*/ 387354 w 1123838"/>
                <a:gd name="connsiteY139" fmla="*/ 714 h 541338"/>
                <a:gd name="connsiteX140" fmla="*/ 390213 w 1123838"/>
                <a:gd name="connsiteY140" fmla="*/ 0 h 54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1123838" h="541338">
                  <a:moveTo>
                    <a:pt x="409739" y="31588"/>
                  </a:moveTo>
                  <a:cubicBezTo>
                    <a:pt x="380443" y="30163"/>
                    <a:pt x="351147" y="37285"/>
                    <a:pt x="326138" y="51530"/>
                  </a:cubicBezTo>
                  <a:cubicBezTo>
                    <a:pt x="326138" y="51530"/>
                    <a:pt x="326138" y="51530"/>
                    <a:pt x="31750" y="218189"/>
                  </a:cubicBezTo>
                  <a:cubicBezTo>
                    <a:pt x="31750" y="218189"/>
                    <a:pt x="31750" y="218189"/>
                    <a:pt x="31750" y="501651"/>
                  </a:cubicBezTo>
                  <a:cubicBezTo>
                    <a:pt x="31750" y="501651"/>
                    <a:pt x="31750" y="501651"/>
                    <a:pt x="368296" y="372028"/>
                  </a:cubicBezTo>
                  <a:cubicBezTo>
                    <a:pt x="384730" y="365618"/>
                    <a:pt x="401879" y="362769"/>
                    <a:pt x="419028" y="364193"/>
                  </a:cubicBezTo>
                  <a:cubicBezTo>
                    <a:pt x="419028" y="364193"/>
                    <a:pt x="419028" y="364193"/>
                    <a:pt x="568366" y="374876"/>
                  </a:cubicBezTo>
                  <a:cubicBezTo>
                    <a:pt x="645535" y="380574"/>
                    <a:pt x="722705" y="371315"/>
                    <a:pt x="797017" y="348524"/>
                  </a:cubicBezTo>
                  <a:cubicBezTo>
                    <a:pt x="894908" y="317899"/>
                    <a:pt x="981367" y="260922"/>
                    <a:pt x="1047818" y="182578"/>
                  </a:cubicBezTo>
                  <a:cubicBezTo>
                    <a:pt x="1047818" y="182578"/>
                    <a:pt x="1047818" y="182578"/>
                    <a:pt x="1079972" y="145542"/>
                  </a:cubicBezTo>
                  <a:cubicBezTo>
                    <a:pt x="1098550" y="123464"/>
                    <a:pt x="1096407" y="90702"/>
                    <a:pt x="1074971" y="71472"/>
                  </a:cubicBezTo>
                  <a:cubicBezTo>
                    <a:pt x="1064253" y="62213"/>
                    <a:pt x="1050676" y="57227"/>
                    <a:pt x="1036386" y="57940"/>
                  </a:cubicBezTo>
                  <a:cubicBezTo>
                    <a:pt x="1022095" y="58652"/>
                    <a:pt x="1008519" y="65062"/>
                    <a:pt x="999230" y="75745"/>
                  </a:cubicBezTo>
                  <a:cubicBezTo>
                    <a:pt x="999230" y="75745"/>
                    <a:pt x="999230" y="75745"/>
                    <a:pt x="951356" y="129161"/>
                  </a:cubicBezTo>
                  <a:cubicBezTo>
                    <a:pt x="912771" y="173319"/>
                    <a:pt x="862039" y="204656"/>
                    <a:pt x="805591" y="220325"/>
                  </a:cubicBezTo>
                  <a:cubicBezTo>
                    <a:pt x="740568" y="238843"/>
                    <a:pt x="670544" y="234570"/>
                    <a:pt x="608380" y="209642"/>
                  </a:cubicBezTo>
                  <a:cubicBezTo>
                    <a:pt x="608380" y="209642"/>
                    <a:pt x="608380" y="209642"/>
                    <a:pt x="553360" y="187563"/>
                  </a:cubicBezTo>
                  <a:cubicBezTo>
                    <a:pt x="546930" y="184714"/>
                    <a:pt x="542642" y="178304"/>
                    <a:pt x="544071" y="171182"/>
                  </a:cubicBezTo>
                  <a:cubicBezTo>
                    <a:pt x="544786" y="164060"/>
                    <a:pt x="550502" y="158362"/>
                    <a:pt x="557648" y="157650"/>
                  </a:cubicBezTo>
                  <a:cubicBezTo>
                    <a:pt x="557648" y="157650"/>
                    <a:pt x="557648" y="157650"/>
                    <a:pt x="715560" y="141981"/>
                  </a:cubicBezTo>
                  <a:cubicBezTo>
                    <a:pt x="740568" y="139845"/>
                    <a:pt x="759146" y="119190"/>
                    <a:pt x="759146" y="94975"/>
                  </a:cubicBezTo>
                  <a:cubicBezTo>
                    <a:pt x="759146" y="69335"/>
                    <a:pt x="739139" y="48681"/>
                    <a:pt x="713416" y="47256"/>
                  </a:cubicBezTo>
                  <a:cubicBezTo>
                    <a:pt x="713416" y="47256"/>
                    <a:pt x="713416" y="47256"/>
                    <a:pt x="409739" y="31588"/>
                  </a:cubicBezTo>
                  <a:close/>
                  <a:moveTo>
                    <a:pt x="390213" y="0"/>
                  </a:moveTo>
                  <a:cubicBezTo>
                    <a:pt x="391642" y="0"/>
                    <a:pt x="392357" y="0"/>
                    <a:pt x="393072" y="0"/>
                  </a:cubicBezTo>
                  <a:cubicBezTo>
                    <a:pt x="394501" y="0"/>
                    <a:pt x="395930" y="0"/>
                    <a:pt x="397360" y="0"/>
                  </a:cubicBezTo>
                  <a:cubicBezTo>
                    <a:pt x="398074" y="0"/>
                    <a:pt x="398789" y="0"/>
                    <a:pt x="399504" y="0"/>
                  </a:cubicBezTo>
                  <a:cubicBezTo>
                    <a:pt x="400933" y="0"/>
                    <a:pt x="401648" y="0"/>
                    <a:pt x="403077" y="0"/>
                  </a:cubicBezTo>
                  <a:cubicBezTo>
                    <a:pt x="405936" y="0"/>
                    <a:pt x="408794" y="0"/>
                    <a:pt x="410939" y="0"/>
                  </a:cubicBezTo>
                  <a:cubicBezTo>
                    <a:pt x="410939" y="0"/>
                    <a:pt x="410939" y="0"/>
                    <a:pt x="715390" y="15712"/>
                  </a:cubicBezTo>
                  <a:cubicBezTo>
                    <a:pt x="743263" y="17140"/>
                    <a:pt x="766847" y="33566"/>
                    <a:pt x="780426" y="56419"/>
                  </a:cubicBezTo>
                  <a:cubicBezTo>
                    <a:pt x="781140" y="57848"/>
                    <a:pt x="781855" y="59276"/>
                    <a:pt x="782570" y="60704"/>
                  </a:cubicBezTo>
                  <a:cubicBezTo>
                    <a:pt x="785428" y="66418"/>
                    <a:pt x="787572" y="72845"/>
                    <a:pt x="789002" y="79273"/>
                  </a:cubicBezTo>
                  <a:cubicBezTo>
                    <a:pt x="789716" y="84272"/>
                    <a:pt x="790431" y="89271"/>
                    <a:pt x="790431" y="94984"/>
                  </a:cubicBezTo>
                  <a:cubicBezTo>
                    <a:pt x="790431" y="97127"/>
                    <a:pt x="790431" y="98555"/>
                    <a:pt x="789716" y="100698"/>
                  </a:cubicBezTo>
                  <a:cubicBezTo>
                    <a:pt x="789716" y="100698"/>
                    <a:pt x="789716" y="101412"/>
                    <a:pt x="789716" y="101412"/>
                  </a:cubicBezTo>
                  <a:cubicBezTo>
                    <a:pt x="789716" y="103554"/>
                    <a:pt x="789716" y="104983"/>
                    <a:pt x="789002" y="107125"/>
                  </a:cubicBezTo>
                  <a:cubicBezTo>
                    <a:pt x="786143" y="125693"/>
                    <a:pt x="776852" y="142119"/>
                    <a:pt x="763988" y="154260"/>
                  </a:cubicBezTo>
                  <a:cubicBezTo>
                    <a:pt x="763988" y="154260"/>
                    <a:pt x="763273" y="154260"/>
                    <a:pt x="763273" y="154260"/>
                  </a:cubicBezTo>
                  <a:cubicBezTo>
                    <a:pt x="761844" y="155688"/>
                    <a:pt x="760415" y="156403"/>
                    <a:pt x="758985" y="157831"/>
                  </a:cubicBezTo>
                  <a:cubicBezTo>
                    <a:pt x="757556" y="159259"/>
                    <a:pt x="756127" y="159973"/>
                    <a:pt x="754697" y="160688"/>
                  </a:cubicBezTo>
                  <a:cubicBezTo>
                    <a:pt x="753983" y="161402"/>
                    <a:pt x="753983" y="161402"/>
                    <a:pt x="753983" y="161402"/>
                  </a:cubicBezTo>
                  <a:cubicBezTo>
                    <a:pt x="752553" y="162116"/>
                    <a:pt x="751124" y="163544"/>
                    <a:pt x="749695" y="164258"/>
                  </a:cubicBezTo>
                  <a:cubicBezTo>
                    <a:pt x="748980" y="164258"/>
                    <a:pt x="748265" y="164258"/>
                    <a:pt x="748265" y="164973"/>
                  </a:cubicBezTo>
                  <a:cubicBezTo>
                    <a:pt x="746836" y="165687"/>
                    <a:pt x="745407" y="166401"/>
                    <a:pt x="743263" y="167115"/>
                  </a:cubicBezTo>
                  <a:cubicBezTo>
                    <a:pt x="743263" y="167115"/>
                    <a:pt x="742548" y="167115"/>
                    <a:pt x="742548" y="167829"/>
                  </a:cubicBezTo>
                  <a:cubicBezTo>
                    <a:pt x="741118" y="167829"/>
                    <a:pt x="739689" y="168543"/>
                    <a:pt x="738260" y="169258"/>
                  </a:cubicBezTo>
                  <a:cubicBezTo>
                    <a:pt x="731828" y="171400"/>
                    <a:pt x="725396" y="172828"/>
                    <a:pt x="718964" y="173543"/>
                  </a:cubicBezTo>
                  <a:cubicBezTo>
                    <a:pt x="718964" y="173543"/>
                    <a:pt x="718964" y="173543"/>
                    <a:pt x="624626" y="182827"/>
                  </a:cubicBezTo>
                  <a:cubicBezTo>
                    <a:pt x="662504" y="197110"/>
                    <a:pt x="703241" y="202823"/>
                    <a:pt x="743263" y="199967"/>
                  </a:cubicBezTo>
                  <a:cubicBezTo>
                    <a:pt x="753983" y="199253"/>
                    <a:pt x="764703" y="197824"/>
                    <a:pt x="774708" y="195682"/>
                  </a:cubicBezTo>
                  <a:cubicBezTo>
                    <a:pt x="775423" y="195682"/>
                    <a:pt x="775423" y="195682"/>
                    <a:pt x="775423" y="195682"/>
                  </a:cubicBezTo>
                  <a:cubicBezTo>
                    <a:pt x="778996" y="194968"/>
                    <a:pt x="781855" y="194253"/>
                    <a:pt x="785428" y="193539"/>
                  </a:cubicBezTo>
                  <a:cubicBezTo>
                    <a:pt x="786143" y="193539"/>
                    <a:pt x="786143" y="193539"/>
                    <a:pt x="786858" y="192825"/>
                  </a:cubicBezTo>
                  <a:cubicBezTo>
                    <a:pt x="790431" y="192111"/>
                    <a:pt x="793290" y="191397"/>
                    <a:pt x="796863" y="190683"/>
                  </a:cubicBezTo>
                  <a:cubicBezTo>
                    <a:pt x="806869" y="187826"/>
                    <a:pt x="816874" y="184255"/>
                    <a:pt x="826880" y="179970"/>
                  </a:cubicBezTo>
                  <a:cubicBezTo>
                    <a:pt x="857611" y="167829"/>
                    <a:pt x="885483" y="149975"/>
                    <a:pt x="909782" y="127122"/>
                  </a:cubicBezTo>
                  <a:cubicBezTo>
                    <a:pt x="916214" y="121408"/>
                    <a:pt x="921931" y="114981"/>
                    <a:pt x="928363" y="108553"/>
                  </a:cubicBezTo>
                  <a:cubicBezTo>
                    <a:pt x="928363" y="108553"/>
                    <a:pt x="928363" y="108553"/>
                    <a:pt x="975532" y="54991"/>
                  </a:cubicBezTo>
                  <a:cubicBezTo>
                    <a:pt x="976961" y="53563"/>
                    <a:pt x="977676" y="52848"/>
                    <a:pt x="978391" y="51420"/>
                  </a:cubicBezTo>
                  <a:cubicBezTo>
                    <a:pt x="979105" y="51420"/>
                    <a:pt x="979105" y="51420"/>
                    <a:pt x="979105" y="51420"/>
                  </a:cubicBezTo>
                  <a:cubicBezTo>
                    <a:pt x="994114" y="36423"/>
                    <a:pt x="1013410" y="27853"/>
                    <a:pt x="1034135" y="26424"/>
                  </a:cubicBezTo>
                  <a:cubicBezTo>
                    <a:pt x="1034850" y="26424"/>
                    <a:pt x="1034850" y="26424"/>
                    <a:pt x="1034850" y="26424"/>
                  </a:cubicBezTo>
                  <a:cubicBezTo>
                    <a:pt x="1036279" y="26424"/>
                    <a:pt x="1037709" y="26424"/>
                    <a:pt x="1039138" y="26424"/>
                  </a:cubicBezTo>
                  <a:cubicBezTo>
                    <a:pt x="1039138" y="26424"/>
                    <a:pt x="1039853" y="26424"/>
                    <a:pt x="1040567" y="26424"/>
                  </a:cubicBezTo>
                  <a:cubicBezTo>
                    <a:pt x="1054146" y="26424"/>
                    <a:pt x="1067725" y="30709"/>
                    <a:pt x="1079875" y="37137"/>
                  </a:cubicBezTo>
                  <a:cubicBezTo>
                    <a:pt x="1081304" y="37851"/>
                    <a:pt x="1082019" y="38565"/>
                    <a:pt x="1083448" y="39279"/>
                  </a:cubicBezTo>
                  <a:cubicBezTo>
                    <a:pt x="1084877" y="39993"/>
                    <a:pt x="1085592" y="40708"/>
                    <a:pt x="1086307" y="40708"/>
                  </a:cubicBezTo>
                  <a:cubicBezTo>
                    <a:pt x="1087021" y="41422"/>
                    <a:pt x="1087021" y="41422"/>
                    <a:pt x="1087021" y="41422"/>
                  </a:cubicBezTo>
                  <a:cubicBezTo>
                    <a:pt x="1087736" y="42136"/>
                    <a:pt x="1089165" y="42850"/>
                    <a:pt x="1089880" y="43564"/>
                  </a:cubicBezTo>
                  <a:cubicBezTo>
                    <a:pt x="1089880" y="43564"/>
                    <a:pt x="1090595" y="44278"/>
                    <a:pt x="1090595" y="44278"/>
                  </a:cubicBezTo>
                  <a:cubicBezTo>
                    <a:pt x="1091309" y="44993"/>
                    <a:pt x="1092024" y="44993"/>
                    <a:pt x="1092739" y="45707"/>
                  </a:cubicBezTo>
                  <a:cubicBezTo>
                    <a:pt x="1093453" y="46421"/>
                    <a:pt x="1094168" y="47135"/>
                    <a:pt x="1095597" y="47849"/>
                  </a:cubicBezTo>
                  <a:cubicBezTo>
                    <a:pt x="1095597" y="47849"/>
                    <a:pt x="1095597" y="48563"/>
                    <a:pt x="1095597" y="48563"/>
                  </a:cubicBezTo>
                  <a:cubicBezTo>
                    <a:pt x="1129902" y="79273"/>
                    <a:pt x="1133475" y="130693"/>
                    <a:pt x="1103459" y="165687"/>
                  </a:cubicBezTo>
                  <a:cubicBezTo>
                    <a:pt x="1103459" y="165687"/>
                    <a:pt x="1103459" y="165687"/>
                    <a:pt x="1072013" y="203538"/>
                  </a:cubicBezTo>
                  <a:cubicBezTo>
                    <a:pt x="1040567" y="239960"/>
                    <a:pt x="1004834" y="272812"/>
                    <a:pt x="966241" y="299950"/>
                  </a:cubicBezTo>
                  <a:cubicBezTo>
                    <a:pt x="963383" y="302092"/>
                    <a:pt x="959809" y="304235"/>
                    <a:pt x="956950" y="306377"/>
                  </a:cubicBezTo>
                  <a:cubicBezTo>
                    <a:pt x="954092" y="308520"/>
                    <a:pt x="951233" y="310662"/>
                    <a:pt x="948374" y="312091"/>
                  </a:cubicBezTo>
                  <a:cubicBezTo>
                    <a:pt x="904779" y="340657"/>
                    <a:pt x="856896" y="363511"/>
                    <a:pt x="806154" y="379222"/>
                  </a:cubicBezTo>
                  <a:cubicBezTo>
                    <a:pt x="801866" y="380651"/>
                    <a:pt x="797578" y="382079"/>
                    <a:pt x="792575" y="383507"/>
                  </a:cubicBezTo>
                  <a:cubicBezTo>
                    <a:pt x="791146" y="383507"/>
                    <a:pt x="789716" y="384222"/>
                    <a:pt x="788287" y="384222"/>
                  </a:cubicBezTo>
                  <a:cubicBezTo>
                    <a:pt x="785428" y="384936"/>
                    <a:pt x="782570" y="386364"/>
                    <a:pt x="779711" y="387078"/>
                  </a:cubicBezTo>
                  <a:cubicBezTo>
                    <a:pt x="777567" y="387078"/>
                    <a:pt x="775423" y="387792"/>
                    <a:pt x="773994" y="388507"/>
                  </a:cubicBezTo>
                  <a:cubicBezTo>
                    <a:pt x="771135" y="389221"/>
                    <a:pt x="768991" y="389221"/>
                    <a:pt x="766132" y="389935"/>
                  </a:cubicBezTo>
                  <a:cubicBezTo>
                    <a:pt x="763988" y="390649"/>
                    <a:pt x="761844" y="391363"/>
                    <a:pt x="759700" y="392077"/>
                  </a:cubicBezTo>
                  <a:cubicBezTo>
                    <a:pt x="757556" y="392077"/>
                    <a:pt x="756127" y="392792"/>
                    <a:pt x="753983" y="392792"/>
                  </a:cubicBezTo>
                  <a:cubicBezTo>
                    <a:pt x="743977" y="394934"/>
                    <a:pt x="733972" y="397077"/>
                    <a:pt x="723966" y="399219"/>
                  </a:cubicBezTo>
                  <a:cubicBezTo>
                    <a:pt x="723252" y="399219"/>
                    <a:pt x="722537" y="399219"/>
                    <a:pt x="721822" y="399219"/>
                  </a:cubicBezTo>
                  <a:cubicBezTo>
                    <a:pt x="718249" y="399933"/>
                    <a:pt x="714676" y="400647"/>
                    <a:pt x="711102" y="401362"/>
                  </a:cubicBezTo>
                  <a:cubicBezTo>
                    <a:pt x="710387" y="401362"/>
                    <a:pt x="710387" y="401362"/>
                    <a:pt x="709673" y="401362"/>
                  </a:cubicBezTo>
                  <a:cubicBezTo>
                    <a:pt x="689662" y="404218"/>
                    <a:pt x="670366" y="406361"/>
                    <a:pt x="650355" y="407789"/>
                  </a:cubicBezTo>
                  <a:cubicBezTo>
                    <a:pt x="649640" y="407789"/>
                    <a:pt x="648925" y="407789"/>
                    <a:pt x="648211" y="407789"/>
                  </a:cubicBezTo>
                  <a:cubicBezTo>
                    <a:pt x="644637" y="407789"/>
                    <a:pt x="641064" y="407789"/>
                    <a:pt x="637491" y="408503"/>
                  </a:cubicBezTo>
                  <a:cubicBezTo>
                    <a:pt x="636776" y="408503"/>
                    <a:pt x="636061" y="408503"/>
                    <a:pt x="635347" y="408503"/>
                  </a:cubicBezTo>
                  <a:cubicBezTo>
                    <a:pt x="631058" y="408503"/>
                    <a:pt x="626056" y="408503"/>
                    <a:pt x="621053" y="408503"/>
                  </a:cubicBezTo>
                  <a:cubicBezTo>
                    <a:pt x="621053" y="408503"/>
                    <a:pt x="620338" y="408503"/>
                    <a:pt x="619624" y="408503"/>
                  </a:cubicBezTo>
                  <a:cubicBezTo>
                    <a:pt x="617480" y="408503"/>
                    <a:pt x="614621" y="408503"/>
                    <a:pt x="612477" y="408503"/>
                  </a:cubicBezTo>
                  <a:cubicBezTo>
                    <a:pt x="610333" y="408503"/>
                    <a:pt x="608189" y="408503"/>
                    <a:pt x="606045" y="408503"/>
                  </a:cubicBezTo>
                  <a:cubicBezTo>
                    <a:pt x="603901" y="408503"/>
                    <a:pt x="601042" y="408503"/>
                    <a:pt x="598898" y="408503"/>
                  </a:cubicBezTo>
                  <a:cubicBezTo>
                    <a:pt x="596754" y="408503"/>
                    <a:pt x="594610" y="408503"/>
                    <a:pt x="592466" y="408503"/>
                  </a:cubicBezTo>
                  <a:cubicBezTo>
                    <a:pt x="589607" y="408503"/>
                    <a:pt x="587463" y="408503"/>
                    <a:pt x="584605" y="407789"/>
                  </a:cubicBezTo>
                  <a:cubicBezTo>
                    <a:pt x="582461" y="407789"/>
                    <a:pt x="581031" y="407789"/>
                    <a:pt x="578887" y="407789"/>
                  </a:cubicBezTo>
                  <a:cubicBezTo>
                    <a:pt x="575314" y="407789"/>
                    <a:pt x="571026" y="407075"/>
                    <a:pt x="566738" y="407075"/>
                  </a:cubicBezTo>
                  <a:cubicBezTo>
                    <a:pt x="566738" y="407075"/>
                    <a:pt x="566023" y="407075"/>
                    <a:pt x="566023" y="407075"/>
                  </a:cubicBezTo>
                  <a:cubicBezTo>
                    <a:pt x="566023" y="407075"/>
                    <a:pt x="566023" y="407075"/>
                    <a:pt x="485265" y="401362"/>
                  </a:cubicBezTo>
                  <a:cubicBezTo>
                    <a:pt x="485265" y="401362"/>
                    <a:pt x="485265" y="401362"/>
                    <a:pt x="416656" y="396362"/>
                  </a:cubicBezTo>
                  <a:cubicBezTo>
                    <a:pt x="415227" y="396362"/>
                    <a:pt x="413083" y="396362"/>
                    <a:pt x="410939" y="396362"/>
                  </a:cubicBezTo>
                  <a:cubicBezTo>
                    <a:pt x="410224" y="396362"/>
                    <a:pt x="408794" y="396362"/>
                    <a:pt x="407365" y="396362"/>
                  </a:cubicBezTo>
                  <a:cubicBezTo>
                    <a:pt x="402362" y="396362"/>
                    <a:pt x="398074" y="397077"/>
                    <a:pt x="393072" y="397791"/>
                  </a:cubicBezTo>
                  <a:cubicBezTo>
                    <a:pt x="391642" y="398505"/>
                    <a:pt x="390213" y="398505"/>
                    <a:pt x="388784" y="398505"/>
                  </a:cubicBezTo>
                  <a:cubicBezTo>
                    <a:pt x="388784" y="399219"/>
                    <a:pt x="388784" y="399219"/>
                    <a:pt x="388784" y="399219"/>
                  </a:cubicBezTo>
                  <a:cubicBezTo>
                    <a:pt x="387354" y="399219"/>
                    <a:pt x="385925" y="399933"/>
                    <a:pt x="384496" y="399933"/>
                  </a:cubicBezTo>
                  <a:cubicBezTo>
                    <a:pt x="384496" y="399933"/>
                    <a:pt x="384496" y="399933"/>
                    <a:pt x="383781" y="400647"/>
                  </a:cubicBezTo>
                  <a:cubicBezTo>
                    <a:pt x="382352" y="400647"/>
                    <a:pt x="380922" y="401362"/>
                    <a:pt x="379493" y="402076"/>
                  </a:cubicBezTo>
                  <a:cubicBezTo>
                    <a:pt x="379493" y="402076"/>
                    <a:pt x="379493" y="402076"/>
                    <a:pt x="21441" y="540624"/>
                  </a:cubicBezTo>
                  <a:cubicBezTo>
                    <a:pt x="20011" y="541338"/>
                    <a:pt x="17867" y="541338"/>
                    <a:pt x="15723" y="541338"/>
                  </a:cubicBezTo>
                  <a:cubicBezTo>
                    <a:pt x="12864" y="541338"/>
                    <a:pt x="10006" y="540624"/>
                    <a:pt x="7147" y="538481"/>
                  </a:cubicBezTo>
                  <a:cubicBezTo>
                    <a:pt x="2859" y="535625"/>
                    <a:pt x="0" y="530626"/>
                    <a:pt x="0" y="525626"/>
                  </a:cubicBezTo>
                  <a:cubicBezTo>
                    <a:pt x="0" y="525626"/>
                    <a:pt x="0" y="525626"/>
                    <a:pt x="0" y="209251"/>
                  </a:cubicBezTo>
                  <a:cubicBezTo>
                    <a:pt x="0" y="203538"/>
                    <a:pt x="3574" y="198538"/>
                    <a:pt x="7862" y="195682"/>
                  </a:cubicBezTo>
                  <a:cubicBezTo>
                    <a:pt x="7862" y="195682"/>
                    <a:pt x="7862" y="195682"/>
                    <a:pt x="310169" y="24282"/>
                  </a:cubicBezTo>
                  <a:cubicBezTo>
                    <a:pt x="311599" y="22853"/>
                    <a:pt x="313743" y="22139"/>
                    <a:pt x="315887" y="21425"/>
                  </a:cubicBezTo>
                  <a:cubicBezTo>
                    <a:pt x="316601" y="20711"/>
                    <a:pt x="317316" y="20711"/>
                    <a:pt x="318031" y="19997"/>
                  </a:cubicBezTo>
                  <a:cubicBezTo>
                    <a:pt x="318745" y="19283"/>
                    <a:pt x="320175" y="18568"/>
                    <a:pt x="320889" y="18568"/>
                  </a:cubicBezTo>
                  <a:cubicBezTo>
                    <a:pt x="322319" y="17854"/>
                    <a:pt x="323033" y="17140"/>
                    <a:pt x="324463" y="17140"/>
                  </a:cubicBezTo>
                  <a:cubicBezTo>
                    <a:pt x="325177" y="16426"/>
                    <a:pt x="325892" y="16426"/>
                    <a:pt x="326607" y="15712"/>
                  </a:cubicBezTo>
                  <a:cubicBezTo>
                    <a:pt x="328036" y="14998"/>
                    <a:pt x="328751" y="14998"/>
                    <a:pt x="330180" y="14283"/>
                  </a:cubicBezTo>
                  <a:cubicBezTo>
                    <a:pt x="330895" y="14283"/>
                    <a:pt x="331610" y="13569"/>
                    <a:pt x="332324" y="13569"/>
                  </a:cubicBezTo>
                  <a:cubicBezTo>
                    <a:pt x="333754" y="12855"/>
                    <a:pt x="335183" y="12141"/>
                    <a:pt x="336612" y="12141"/>
                  </a:cubicBezTo>
                  <a:cubicBezTo>
                    <a:pt x="336612" y="11427"/>
                    <a:pt x="337327" y="11427"/>
                    <a:pt x="338042" y="11427"/>
                  </a:cubicBezTo>
                  <a:cubicBezTo>
                    <a:pt x="339471" y="10713"/>
                    <a:pt x="340900" y="9998"/>
                    <a:pt x="342330" y="9998"/>
                  </a:cubicBezTo>
                  <a:cubicBezTo>
                    <a:pt x="342330" y="9284"/>
                    <a:pt x="343044" y="9284"/>
                    <a:pt x="343759" y="9284"/>
                  </a:cubicBezTo>
                  <a:cubicBezTo>
                    <a:pt x="345188" y="8570"/>
                    <a:pt x="346618" y="8570"/>
                    <a:pt x="348047" y="7856"/>
                  </a:cubicBezTo>
                  <a:cubicBezTo>
                    <a:pt x="348762" y="7856"/>
                    <a:pt x="348762" y="7856"/>
                    <a:pt x="349476" y="7856"/>
                  </a:cubicBezTo>
                  <a:cubicBezTo>
                    <a:pt x="350906" y="7142"/>
                    <a:pt x="352335" y="6428"/>
                    <a:pt x="354479" y="6428"/>
                  </a:cubicBezTo>
                  <a:cubicBezTo>
                    <a:pt x="354479" y="6428"/>
                    <a:pt x="354479" y="5713"/>
                    <a:pt x="354479" y="5713"/>
                  </a:cubicBezTo>
                  <a:cubicBezTo>
                    <a:pt x="363770" y="3571"/>
                    <a:pt x="372346" y="2143"/>
                    <a:pt x="381637" y="1428"/>
                  </a:cubicBezTo>
                  <a:cubicBezTo>
                    <a:pt x="382352" y="714"/>
                    <a:pt x="383066" y="714"/>
                    <a:pt x="383781" y="714"/>
                  </a:cubicBezTo>
                  <a:cubicBezTo>
                    <a:pt x="385210" y="714"/>
                    <a:pt x="385925" y="714"/>
                    <a:pt x="387354" y="714"/>
                  </a:cubicBezTo>
                  <a:cubicBezTo>
                    <a:pt x="388069" y="714"/>
                    <a:pt x="389498" y="714"/>
                    <a:pt x="390213"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7" name="AutoShape 51">
              <a:extLst>
                <a:ext uri="{FF2B5EF4-FFF2-40B4-BE49-F238E27FC236}">
                  <a16:creationId xmlns:a16="http://schemas.microsoft.com/office/drawing/2014/main" id="{BB6A6ECE-56DE-61AA-48A1-68514DEA0D17}"/>
                </a:ext>
              </a:extLst>
            </p:cNvPr>
            <p:cNvSpPr>
              <a:spLocks noChangeAspect="1" noChangeArrowheads="1" noTextEdit="1"/>
            </p:cNvSpPr>
            <p:nvPr/>
          </p:nvSpPr>
          <p:spPr bwMode="auto">
            <a:xfrm>
              <a:off x="5679958" y="6276257"/>
              <a:ext cx="285813" cy="35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8" name="Freeform 30">
              <a:extLst>
                <a:ext uri="{FF2B5EF4-FFF2-40B4-BE49-F238E27FC236}">
                  <a16:creationId xmlns:a16="http://schemas.microsoft.com/office/drawing/2014/main" id="{9D36AAF3-47F5-5411-DE5E-F8B9319F36F1}"/>
                </a:ext>
              </a:extLst>
            </p:cNvPr>
            <p:cNvSpPr>
              <a:spLocks/>
            </p:cNvSpPr>
            <p:nvPr/>
          </p:nvSpPr>
          <p:spPr bwMode="auto">
            <a:xfrm>
              <a:off x="5744790" y="6337231"/>
              <a:ext cx="191531" cy="262735"/>
            </a:xfrm>
            <a:custGeom>
              <a:avLst/>
              <a:gdLst>
                <a:gd name="connsiteX0" fmla="*/ 859623 w 1102126"/>
                <a:gd name="connsiteY0" fmla="*/ 901700 h 1217613"/>
                <a:gd name="connsiteX1" fmla="*/ 793750 w 1102126"/>
                <a:gd name="connsiteY1" fmla="*/ 964565 h 1217613"/>
                <a:gd name="connsiteX2" fmla="*/ 866784 w 1102126"/>
                <a:gd name="connsiteY2" fmla="*/ 1041003 h 1217613"/>
                <a:gd name="connsiteX3" fmla="*/ 898288 w 1102126"/>
                <a:gd name="connsiteY3" fmla="*/ 1073865 h 1217613"/>
                <a:gd name="connsiteX4" fmla="*/ 1004974 w 1102126"/>
                <a:gd name="connsiteY4" fmla="*/ 1183878 h 1217613"/>
                <a:gd name="connsiteX5" fmla="*/ 1048651 w 1102126"/>
                <a:gd name="connsiteY5" fmla="*/ 1164590 h 1217613"/>
                <a:gd name="connsiteX6" fmla="*/ 1069415 w 1102126"/>
                <a:gd name="connsiteY6" fmla="*/ 1133872 h 1217613"/>
                <a:gd name="connsiteX7" fmla="*/ 1070131 w 1102126"/>
                <a:gd name="connsiteY7" fmla="*/ 1121013 h 1217613"/>
                <a:gd name="connsiteX8" fmla="*/ 898288 w 1102126"/>
                <a:gd name="connsiteY8" fmla="*/ 942420 h 1217613"/>
                <a:gd name="connsiteX9" fmla="*/ 866784 w 1102126"/>
                <a:gd name="connsiteY9" fmla="*/ 909558 h 1217613"/>
                <a:gd name="connsiteX10" fmla="*/ 859623 w 1102126"/>
                <a:gd name="connsiteY10" fmla="*/ 901700 h 1217613"/>
                <a:gd name="connsiteX11" fmla="*/ 493356 w 1102126"/>
                <a:gd name="connsiteY11" fmla="*/ 315913 h 1217613"/>
                <a:gd name="connsiteX12" fmla="*/ 479099 w 1102126"/>
                <a:gd name="connsiteY12" fmla="*/ 316628 h 1217613"/>
                <a:gd name="connsiteX13" fmla="*/ 351501 w 1102126"/>
                <a:gd name="connsiteY13" fmla="*/ 355947 h 1217613"/>
                <a:gd name="connsiteX14" fmla="*/ 259545 w 1102126"/>
                <a:gd name="connsiteY14" fmla="*/ 446023 h 1217613"/>
                <a:gd name="connsiteX15" fmla="*/ 254555 w 1102126"/>
                <a:gd name="connsiteY15" fmla="*/ 455316 h 1217613"/>
                <a:gd name="connsiteX16" fmla="*/ 239585 w 1102126"/>
                <a:gd name="connsiteY16" fmla="*/ 485342 h 1217613"/>
                <a:gd name="connsiteX17" fmla="*/ 228180 w 1102126"/>
                <a:gd name="connsiteY17" fmla="*/ 518941 h 1217613"/>
                <a:gd name="connsiteX18" fmla="*/ 220339 w 1102126"/>
                <a:gd name="connsiteY18" fmla="*/ 553256 h 1217613"/>
                <a:gd name="connsiteX19" fmla="*/ 218200 w 1102126"/>
                <a:gd name="connsiteY19" fmla="*/ 577562 h 1217613"/>
                <a:gd name="connsiteX20" fmla="*/ 217487 w 1102126"/>
                <a:gd name="connsiteY20" fmla="*/ 592575 h 1217613"/>
                <a:gd name="connsiteX21" fmla="*/ 218913 w 1102126"/>
                <a:gd name="connsiteY21" fmla="*/ 615451 h 1217613"/>
                <a:gd name="connsiteX22" fmla="*/ 223903 w 1102126"/>
                <a:gd name="connsiteY22" fmla="*/ 651195 h 1217613"/>
                <a:gd name="connsiteX23" fmla="*/ 225328 w 1102126"/>
                <a:gd name="connsiteY23" fmla="*/ 658344 h 1217613"/>
                <a:gd name="connsiteX24" fmla="*/ 242437 w 1102126"/>
                <a:gd name="connsiteY24" fmla="*/ 707672 h 1217613"/>
                <a:gd name="connsiteX25" fmla="*/ 264535 w 1102126"/>
                <a:gd name="connsiteY25" fmla="*/ 746990 h 1217613"/>
                <a:gd name="connsiteX26" fmla="*/ 364332 w 1102126"/>
                <a:gd name="connsiteY26" fmla="*/ 837066 h 1217613"/>
                <a:gd name="connsiteX27" fmla="*/ 494069 w 1102126"/>
                <a:gd name="connsiteY27" fmla="*/ 869951 h 1217613"/>
                <a:gd name="connsiteX28" fmla="*/ 623805 w 1102126"/>
                <a:gd name="connsiteY28" fmla="*/ 837066 h 1217613"/>
                <a:gd name="connsiteX29" fmla="*/ 724316 w 1102126"/>
                <a:gd name="connsiteY29" fmla="*/ 745561 h 1217613"/>
                <a:gd name="connsiteX30" fmla="*/ 736434 w 1102126"/>
                <a:gd name="connsiteY30" fmla="*/ 725544 h 1217613"/>
                <a:gd name="connsiteX31" fmla="*/ 769937 w 1102126"/>
                <a:gd name="connsiteY31" fmla="*/ 592575 h 1217613"/>
                <a:gd name="connsiteX32" fmla="*/ 635924 w 1102126"/>
                <a:gd name="connsiteY32" fmla="*/ 355947 h 1217613"/>
                <a:gd name="connsiteX33" fmla="*/ 619528 w 1102126"/>
                <a:gd name="connsiteY33" fmla="*/ 345938 h 1217613"/>
                <a:gd name="connsiteX34" fmla="*/ 599569 w 1102126"/>
                <a:gd name="connsiteY34" fmla="*/ 337360 h 1217613"/>
                <a:gd name="connsiteX35" fmla="*/ 592440 w 1102126"/>
                <a:gd name="connsiteY35" fmla="*/ 334500 h 1217613"/>
                <a:gd name="connsiteX36" fmla="*/ 509038 w 1102126"/>
                <a:gd name="connsiteY36" fmla="*/ 316628 h 1217613"/>
                <a:gd name="connsiteX37" fmla="*/ 494069 w 1102126"/>
                <a:gd name="connsiteY37" fmla="*/ 315913 h 1217613"/>
                <a:gd name="connsiteX38" fmla="*/ 493356 w 1102126"/>
                <a:gd name="connsiteY38" fmla="*/ 315913 h 1217613"/>
                <a:gd name="connsiteX39" fmla="*/ 494232 w 1102126"/>
                <a:gd name="connsiteY39" fmla="*/ 285750 h 1217613"/>
                <a:gd name="connsiteX40" fmla="*/ 630626 w 1102126"/>
                <a:gd name="connsiteY40" fmla="*/ 317865 h 1217613"/>
                <a:gd name="connsiteX41" fmla="*/ 690611 w 1102126"/>
                <a:gd name="connsiteY41" fmla="*/ 357116 h 1217613"/>
                <a:gd name="connsiteX42" fmla="*/ 802012 w 1102126"/>
                <a:gd name="connsiteY42" fmla="*/ 593339 h 1217613"/>
                <a:gd name="connsiteX43" fmla="*/ 744883 w 1102126"/>
                <a:gd name="connsiteY43" fmla="*/ 771755 h 1217613"/>
                <a:gd name="connsiteX44" fmla="*/ 816294 w 1102126"/>
                <a:gd name="connsiteY44" fmla="*/ 845976 h 1217613"/>
                <a:gd name="connsiteX45" fmla="*/ 815580 w 1102126"/>
                <a:gd name="connsiteY45" fmla="*/ 858108 h 1217613"/>
                <a:gd name="connsiteX46" fmla="*/ 749168 w 1102126"/>
                <a:gd name="connsiteY46" fmla="*/ 920911 h 1217613"/>
                <a:gd name="connsiteX47" fmla="*/ 744883 w 1102126"/>
                <a:gd name="connsiteY47" fmla="*/ 922338 h 1217613"/>
                <a:gd name="connsiteX48" fmla="*/ 738456 w 1102126"/>
                <a:gd name="connsiteY48" fmla="*/ 919484 h 1217613"/>
                <a:gd name="connsiteX49" fmla="*/ 696324 w 1102126"/>
                <a:gd name="connsiteY49" fmla="*/ 876664 h 1217613"/>
                <a:gd name="connsiteX50" fmla="*/ 667760 w 1102126"/>
                <a:gd name="connsiteY50" fmla="*/ 848117 h 1217613"/>
                <a:gd name="connsiteX51" fmla="*/ 614916 w 1102126"/>
                <a:gd name="connsiteY51" fmla="*/ 876664 h 1217613"/>
                <a:gd name="connsiteX52" fmla="*/ 494232 w 1102126"/>
                <a:gd name="connsiteY52" fmla="*/ 901642 h 1217613"/>
                <a:gd name="connsiteX53" fmla="*/ 372833 w 1102126"/>
                <a:gd name="connsiteY53" fmla="*/ 876664 h 1217613"/>
                <a:gd name="connsiteX54" fmla="*/ 306421 w 1102126"/>
                <a:gd name="connsiteY54" fmla="*/ 837412 h 1217613"/>
                <a:gd name="connsiteX55" fmla="*/ 227155 w 1102126"/>
                <a:gd name="connsiteY55" fmla="*/ 747491 h 1217613"/>
                <a:gd name="connsiteX56" fmla="*/ 207875 w 1102126"/>
                <a:gd name="connsiteY56" fmla="*/ 708239 h 1217613"/>
                <a:gd name="connsiteX57" fmla="*/ 187165 w 1102126"/>
                <a:gd name="connsiteY57" fmla="*/ 616176 h 1217613"/>
                <a:gd name="connsiteX58" fmla="*/ 185737 w 1102126"/>
                <a:gd name="connsiteY58" fmla="*/ 593339 h 1217613"/>
                <a:gd name="connsiteX59" fmla="*/ 186451 w 1102126"/>
                <a:gd name="connsiteY59" fmla="*/ 578352 h 1217613"/>
                <a:gd name="connsiteX60" fmla="*/ 205018 w 1102126"/>
                <a:gd name="connsiteY60" fmla="*/ 486290 h 1217613"/>
                <a:gd name="connsiteX61" fmla="*/ 222871 w 1102126"/>
                <a:gd name="connsiteY61" fmla="*/ 447038 h 1217613"/>
                <a:gd name="connsiteX62" fmla="*/ 297138 w 1102126"/>
                <a:gd name="connsiteY62" fmla="*/ 357116 h 1217613"/>
                <a:gd name="connsiteX63" fmla="*/ 357837 w 1102126"/>
                <a:gd name="connsiteY63" fmla="*/ 317865 h 1217613"/>
                <a:gd name="connsiteX64" fmla="*/ 494232 w 1102126"/>
                <a:gd name="connsiteY64" fmla="*/ 285750 h 1217613"/>
                <a:gd name="connsiteX65" fmla="*/ 31750 w 1102126"/>
                <a:gd name="connsiteY65" fmla="*/ 31750 h 1217613"/>
                <a:gd name="connsiteX66" fmla="*/ 31750 w 1102126"/>
                <a:gd name="connsiteY66" fmla="*/ 1160463 h 1217613"/>
                <a:gd name="connsiteX67" fmla="*/ 866775 w 1102126"/>
                <a:gd name="connsiteY67" fmla="*/ 1160463 h 1217613"/>
                <a:gd name="connsiteX68" fmla="*/ 866775 w 1102126"/>
                <a:gd name="connsiteY68" fmla="*/ 1085549 h 1217613"/>
                <a:gd name="connsiteX69" fmla="*/ 761148 w 1102126"/>
                <a:gd name="connsiteY69" fmla="*/ 974247 h 1217613"/>
                <a:gd name="connsiteX70" fmla="*/ 761148 w 1102126"/>
                <a:gd name="connsiteY70" fmla="*/ 952129 h 1217613"/>
                <a:gd name="connsiteX71" fmla="*/ 772567 w 1102126"/>
                <a:gd name="connsiteY71" fmla="*/ 941427 h 1217613"/>
                <a:gd name="connsiteX72" fmla="*/ 841796 w 1102126"/>
                <a:gd name="connsiteY72" fmla="*/ 875074 h 1217613"/>
                <a:gd name="connsiteX73" fmla="*/ 849647 w 1102126"/>
                <a:gd name="connsiteY73" fmla="*/ 867226 h 1217613"/>
                <a:gd name="connsiteX74" fmla="*/ 861066 w 1102126"/>
                <a:gd name="connsiteY74" fmla="*/ 862945 h 1217613"/>
                <a:gd name="connsiteX75" fmla="*/ 866775 w 1102126"/>
                <a:gd name="connsiteY75" fmla="*/ 865086 h 1217613"/>
                <a:gd name="connsiteX76" fmla="*/ 866775 w 1102126"/>
                <a:gd name="connsiteY76" fmla="*/ 31750 h 1217613"/>
                <a:gd name="connsiteX77" fmla="*/ 31750 w 1102126"/>
                <a:gd name="connsiteY77" fmla="*/ 31750 h 1217613"/>
                <a:gd name="connsiteX78" fmla="*/ 15713 w 1102126"/>
                <a:gd name="connsiteY78" fmla="*/ 0 h 1217613"/>
                <a:gd name="connsiteX79" fmla="*/ 882777 w 1102126"/>
                <a:gd name="connsiteY79" fmla="*/ 0 h 1217613"/>
                <a:gd name="connsiteX80" fmla="*/ 898490 w 1102126"/>
                <a:gd name="connsiteY80" fmla="*/ 15711 h 1217613"/>
                <a:gd name="connsiteX81" fmla="*/ 898490 w 1102126"/>
                <a:gd name="connsiteY81" fmla="*/ 896249 h 1217613"/>
                <a:gd name="connsiteX82" fmla="*/ 1092758 w 1102126"/>
                <a:gd name="connsiteY82" fmla="*/ 1100494 h 1217613"/>
                <a:gd name="connsiteX83" fmla="*/ 1098472 w 1102126"/>
                <a:gd name="connsiteY83" fmla="*/ 1144771 h 1217613"/>
                <a:gd name="connsiteX84" fmla="*/ 1069903 w 1102126"/>
                <a:gd name="connsiteY84" fmla="*/ 1188333 h 1217613"/>
                <a:gd name="connsiteX85" fmla="*/ 1008480 w 1102126"/>
                <a:gd name="connsiteY85" fmla="*/ 1217613 h 1217613"/>
                <a:gd name="connsiteX86" fmla="*/ 981340 w 1102126"/>
                <a:gd name="connsiteY86" fmla="*/ 1206901 h 1217613"/>
                <a:gd name="connsiteX87" fmla="*/ 898490 w 1102126"/>
                <a:gd name="connsiteY87" fmla="*/ 1119776 h 1217613"/>
                <a:gd name="connsiteX88" fmla="*/ 898490 w 1102126"/>
                <a:gd name="connsiteY88" fmla="*/ 1176907 h 1217613"/>
                <a:gd name="connsiteX89" fmla="*/ 882777 w 1102126"/>
                <a:gd name="connsiteY89" fmla="*/ 1192618 h 1217613"/>
                <a:gd name="connsiteX90" fmla="*/ 15713 w 1102126"/>
                <a:gd name="connsiteY90" fmla="*/ 1192618 h 1217613"/>
                <a:gd name="connsiteX91" fmla="*/ 0 w 1102126"/>
                <a:gd name="connsiteY91" fmla="*/ 1176907 h 1217613"/>
                <a:gd name="connsiteX92" fmla="*/ 0 w 1102126"/>
                <a:gd name="connsiteY92" fmla="*/ 15711 h 1217613"/>
                <a:gd name="connsiteX93" fmla="*/ 15713 w 1102126"/>
                <a:gd name="connsiteY93" fmla="*/ 0 h 1217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1102126" h="1217613">
                  <a:moveTo>
                    <a:pt x="859623" y="901700"/>
                  </a:moveTo>
                  <a:cubicBezTo>
                    <a:pt x="859623" y="901700"/>
                    <a:pt x="859623" y="901700"/>
                    <a:pt x="793750" y="964565"/>
                  </a:cubicBezTo>
                  <a:cubicBezTo>
                    <a:pt x="793750" y="964565"/>
                    <a:pt x="824539" y="996712"/>
                    <a:pt x="866784" y="1041003"/>
                  </a:cubicBezTo>
                  <a:cubicBezTo>
                    <a:pt x="876808" y="1051005"/>
                    <a:pt x="887548" y="1062435"/>
                    <a:pt x="898288" y="1073865"/>
                  </a:cubicBezTo>
                  <a:cubicBezTo>
                    <a:pt x="932657" y="1109583"/>
                    <a:pt x="970605" y="1148874"/>
                    <a:pt x="1004974" y="1183878"/>
                  </a:cubicBezTo>
                  <a:cubicBezTo>
                    <a:pt x="1007838" y="1187450"/>
                    <a:pt x="1027170" y="1185307"/>
                    <a:pt x="1048651" y="1164590"/>
                  </a:cubicBezTo>
                  <a:cubicBezTo>
                    <a:pt x="1057959" y="1155303"/>
                    <a:pt x="1065835" y="1143873"/>
                    <a:pt x="1069415" y="1133872"/>
                  </a:cubicBezTo>
                  <a:cubicBezTo>
                    <a:pt x="1071563" y="1126728"/>
                    <a:pt x="1070847" y="1122442"/>
                    <a:pt x="1070131" y="1121013"/>
                  </a:cubicBezTo>
                  <a:cubicBezTo>
                    <a:pt x="1070131" y="1121013"/>
                    <a:pt x="959865" y="1005999"/>
                    <a:pt x="898288" y="942420"/>
                  </a:cubicBezTo>
                  <a:cubicBezTo>
                    <a:pt x="885400" y="928132"/>
                    <a:pt x="873944" y="916702"/>
                    <a:pt x="866784" y="909558"/>
                  </a:cubicBezTo>
                  <a:cubicBezTo>
                    <a:pt x="863920" y="905986"/>
                    <a:pt x="861055" y="903129"/>
                    <a:pt x="859623" y="901700"/>
                  </a:cubicBezTo>
                  <a:close/>
                  <a:moveTo>
                    <a:pt x="493356" y="315913"/>
                  </a:moveTo>
                  <a:cubicBezTo>
                    <a:pt x="488366" y="315913"/>
                    <a:pt x="483376" y="315913"/>
                    <a:pt x="479099" y="316628"/>
                  </a:cubicBezTo>
                  <a:cubicBezTo>
                    <a:pt x="432765" y="318773"/>
                    <a:pt x="389281" y="333070"/>
                    <a:pt x="351501" y="355947"/>
                  </a:cubicBezTo>
                  <a:cubicBezTo>
                    <a:pt x="314433" y="378108"/>
                    <a:pt x="283068" y="409563"/>
                    <a:pt x="259545" y="446023"/>
                  </a:cubicBezTo>
                  <a:cubicBezTo>
                    <a:pt x="258119" y="448882"/>
                    <a:pt x="255981" y="452457"/>
                    <a:pt x="254555" y="455316"/>
                  </a:cubicBezTo>
                  <a:cubicBezTo>
                    <a:pt x="248852" y="465325"/>
                    <a:pt x="243862" y="475333"/>
                    <a:pt x="239585" y="485342"/>
                  </a:cubicBezTo>
                  <a:cubicBezTo>
                    <a:pt x="234595" y="496065"/>
                    <a:pt x="231031" y="507503"/>
                    <a:pt x="228180" y="518941"/>
                  </a:cubicBezTo>
                  <a:cubicBezTo>
                    <a:pt x="224616" y="529665"/>
                    <a:pt x="222477" y="541818"/>
                    <a:pt x="220339" y="553256"/>
                  </a:cubicBezTo>
                  <a:cubicBezTo>
                    <a:pt x="219626" y="561835"/>
                    <a:pt x="218913" y="569698"/>
                    <a:pt x="218200" y="577562"/>
                  </a:cubicBezTo>
                  <a:cubicBezTo>
                    <a:pt x="218200" y="582566"/>
                    <a:pt x="217487" y="587570"/>
                    <a:pt x="217487" y="592575"/>
                  </a:cubicBezTo>
                  <a:cubicBezTo>
                    <a:pt x="217487" y="600438"/>
                    <a:pt x="218200" y="607587"/>
                    <a:pt x="218913" y="615451"/>
                  </a:cubicBezTo>
                  <a:cubicBezTo>
                    <a:pt x="219626" y="627604"/>
                    <a:pt x="221764" y="639757"/>
                    <a:pt x="223903" y="651195"/>
                  </a:cubicBezTo>
                  <a:cubicBezTo>
                    <a:pt x="224616" y="653340"/>
                    <a:pt x="225328" y="656200"/>
                    <a:pt x="225328" y="658344"/>
                  </a:cubicBezTo>
                  <a:cubicBezTo>
                    <a:pt x="229606" y="675502"/>
                    <a:pt x="235308" y="691944"/>
                    <a:pt x="242437" y="707672"/>
                  </a:cubicBezTo>
                  <a:cubicBezTo>
                    <a:pt x="248852" y="721254"/>
                    <a:pt x="255981" y="734122"/>
                    <a:pt x="264535" y="746990"/>
                  </a:cubicBezTo>
                  <a:cubicBezTo>
                    <a:pt x="289484" y="784165"/>
                    <a:pt x="323700" y="815620"/>
                    <a:pt x="364332" y="837066"/>
                  </a:cubicBezTo>
                  <a:cubicBezTo>
                    <a:pt x="402825" y="857798"/>
                    <a:pt x="447021" y="869951"/>
                    <a:pt x="494069" y="869951"/>
                  </a:cubicBezTo>
                  <a:cubicBezTo>
                    <a:pt x="541116" y="869951"/>
                    <a:pt x="584599" y="857798"/>
                    <a:pt x="623805" y="837066"/>
                  </a:cubicBezTo>
                  <a:cubicBezTo>
                    <a:pt x="664437" y="815620"/>
                    <a:pt x="698653" y="783450"/>
                    <a:pt x="724316" y="745561"/>
                  </a:cubicBezTo>
                  <a:cubicBezTo>
                    <a:pt x="728593" y="739127"/>
                    <a:pt x="732157" y="732693"/>
                    <a:pt x="736434" y="725544"/>
                  </a:cubicBezTo>
                  <a:cubicBezTo>
                    <a:pt x="757819" y="686225"/>
                    <a:pt x="769937" y="641187"/>
                    <a:pt x="769937" y="592575"/>
                  </a:cubicBezTo>
                  <a:cubicBezTo>
                    <a:pt x="769937" y="492490"/>
                    <a:pt x="716474" y="404559"/>
                    <a:pt x="635924" y="355947"/>
                  </a:cubicBezTo>
                  <a:cubicBezTo>
                    <a:pt x="630934" y="352372"/>
                    <a:pt x="625231" y="349513"/>
                    <a:pt x="619528" y="345938"/>
                  </a:cubicBezTo>
                  <a:cubicBezTo>
                    <a:pt x="613113" y="343079"/>
                    <a:pt x="606697" y="340219"/>
                    <a:pt x="599569" y="337360"/>
                  </a:cubicBezTo>
                  <a:cubicBezTo>
                    <a:pt x="597430" y="335930"/>
                    <a:pt x="594579" y="335215"/>
                    <a:pt x="592440" y="334500"/>
                  </a:cubicBezTo>
                  <a:cubicBezTo>
                    <a:pt x="566065" y="324492"/>
                    <a:pt x="538265" y="318058"/>
                    <a:pt x="509038" y="316628"/>
                  </a:cubicBezTo>
                  <a:cubicBezTo>
                    <a:pt x="504048" y="315913"/>
                    <a:pt x="499059" y="315913"/>
                    <a:pt x="494069" y="315913"/>
                  </a:cubicBezTo>
                  <a:cubicBezTo>
                    <a:pt x="494069" y="315913"/>
                    <a:pt x="493356" y="315913"/>
                    <a:pt x="493356" y="315913"/>
                  </a:cubicBezTo>
                  <a:close/>
                  <a:moveTo>
                    <a:pt x="494232" y="285750"/>
                  </a:moveTo>
                  <a:cubicBezTo>
                    <a:pt x="542791" y="285750"/>
                    <a:pt x="589208" y="297169"/>
                    <a:pt x="630626" y="317865"/>
                  </a:cubicBezTo>
                  <a:cubicBezTo>
                    <a:pt x="652049" y="328570"/>
                    <a:pt x="672758" y="341416"/>
                    <a:pt x="690611" y="357116"/>
                  </a:cubicBezTo>
                  <a:cubicBezTo>
                    <a:pt x="759165" y="413496"/>
                    <a:pt x="802012" y="498422"/>
                    <a:pt x="802012" y="593339"/>
                  </a:cubicBezTo>
                  <a:cubicBezTo>
                    <a:pt x="802012" y="659710"/>
                    <a:pt x="781303" y="721799"/>
                    <a:pt x="744883" y="771755"/>
                  </a:cubicBezTo>
                  <a:cubicBezTo>
                    <a:pt x="754166" y="781033"/>
                    <a:pt x="816294" y="845976"/>
                    <a:pt x="816294" y="845976"/>
                  </a:cubicBezTo>
                  <a:cubicBezTo>
                    <a:pt x="819150" y="849544"/>
                    <a:pt x="819150" y="854540"/>
                    <a:pt x="815580" y="858108"/>
                  </a:cubicBezTo>
                  <a:cubicBezTo>
                    <a:pt x="815580" y="858108"/>
                    <a:pt x="815580" y="858108"/>
                    <a:pt x="749168" y="920911"/>
                  </a:cubicBezTo>
                  <a:cubicBezTo>
                    <a:pt x="747740" y="921624"/>
                    <a:pt x="746311" y="922338"/>
                    <a:pt x="744883" y="922338"/>
                  </a:cubicBezTo>
                  <a:cubicBezTo>
                    <a:pt x="742741" y="922338"/>
                    <a:pt x="740598" y="920911"/>
                    <a:pt x="738456" y="919484"/>
                  </a:cubicBezTo>
                  <a:cubicBezTo>
                    <a:pt x="734171" y="915202"/>
                    <a:pt x="714176" y="895219"/>
                    <a:pt x="696324" y="876664"/>
                  </a:cubicBezTo>
                  <a:cubicBezTo>
                    <a:pt x="683470" y="863818"/>
                    <a:pt x="671330" y="851685"/>
                    <a:pt x="667760" y="848117"/>
                  </a:cubicBezTo>
                  <a:cubicBezTo>
                    <a:pt x="651335" y="858822"/>
                    <a:pt x="633482" y="868813"/>
                    <a:pt x="614916" y="876664"/>
                  </a:cubicBezTo>
                  <a:cubicBezTo>
                    <a:pt x="577782" y="892364"/>
                    <a:pt x="537078" y="901642"/>
                    <a:pt x="494232" y="901642"/>
                  </a:cubicBezTo>
                  <a:cubicBezTo>
                    <a:pt x="451385" y="901642"/>
                    <a:pt x="409967" y="892364"/>
                    <a:pt x="372833" y="876664"/>
                  </a:cubicBezTo>
                  <a:cubicBezTo>
                    <a:pt x="349268" y="866672"/>
                    <a:pt x="326416" y="853113"/>
                    <a:pt x="306421" y="837412"/>
                  </a:cubicBezTo>
                  <a:cubicBezTo>
                    <a:pt x="274287" y="813148"/>
                    <a:pt x="247150" y="782460"/>
                    <a:pt x="227155" y="747491"/>
                  </a:cubicBezTo>
                  <a:cubicBezTo>
                    <a:pt x="220014" y="734645"/>
                    <a:pt x="213587" y="721799"/>
                    <a:pt x="207875" y="708239"/>
                  </a:cubicBezTo>
                  <a:cubicBezTo>
                    <a:pt x="196449" y="678979"/>
                    <a:pt x="189308" y="648291"/>
                    <a:pt x="187165" y="616176"/>
                  </a:cubicBezTo>
                  <a:cubicBezTo>
                    <a:pt x="186451" y="608326"/>
                    <a:pt x="185737" y="601189"/>
                    <a:pt x="185737" y="593339"/>
                  </a:cubicBezTo>
                  <a:cubicBezTo>
                    <a:pt x="185737" y="588344"/>
                    <a:pt x="186451" y="583348"/>
                    <a:pt x="186451" y="578352"/>
                  </a:cubicBezTo>
                  <a:cubicBezTo>
                    <a:pt x="187880" y="546237"/>
                    <a:pt x="194307" y="515550"/>
                    <a:pt x="205018" y="486290"/>
                  </a:cubicBezTo>
                  <a:cubicBezTo>
                    <a:pt x="210017" y="472730"/>
                    <a:pt x="216444" y="459884"/>
                    <a:pt x="222871" y="447038"/>
                  </a:cubicBezTo>
                  <a:cubicBezTo>
                    <a:pt x="242152" y="412782"/>
                    <a:pt x="267145" y="382095"/>
                    <a:pt x="297138" y="357116"/>
                  </a:cubicBezTo>
                  <a:cubicBezTo>
                    <a:pt x="315705" y="341416"/>
                    <a:pt x="335700" y="328570"/>
                    <a:pt x="357837" y="317865"/>
                  </a:cubicBezTo>
                  <a:cubicBezTo>
                    <a:pt x="398541" y="297169"/>
                    <a:pt x="444958" y="285750"/>
                    <a:pt x="494232" y="285750"/>
                  </a:cubicBezTo>
                  <a:close/>
                  <a:moveTo>
                    <a:pt x="31750" y="31750"/>
                  </a:moveTo>
                  <a:cubicBezTo>
                    <a:pt x="31750" y="31750"/>
                    <a:pt x="31750" y="31750"/>
                    <a:pt x="31750" y="1160463"/>
                  </a:cubicBezTo>
                  <a:cubicBezTo>
                    <a:pt x="31750" y="1160463"/>
                    <a:pt x="31750" y="1160463"/>
                    <a:pt x="866775" y="1160463"/>
                  </a:cubicBezTo>
                  <a:lnTo>
                    <a:pt x="866775" y="1085549"/>
                  </a:lnTo>
                  <a:cubicBezTo>
                    <a:pt x="825381" y="1042027"/>
                    <a:pt x="783273" y="997078"/>
                    <a:pt x="761148" y="974247"/>
                  </a:cubicBezTo>
                  <a:cubicBezTo>
                    <a:pt x="754725" y="967826"/>
                    <a:pt x="754725" y="957837"/>
                    <a:pt x="761148" y="952129"/>
                  </a:cubicBezTo>
                  <a:cubicBezTo>
                    <a:pt x="761148" y="952129"/>
                    <a:pt x="761148" y="952129"/>
                    <a:pt x="772567" y="941427"/>
                  </a:cubicBezTo>
                  <a:cubicBezTo>
                    <a:pt x="782559" y="931439"/>
                    <a:pt x="802543" y="912175"/>
                    <a:pt x="841796" y="875074"/>
                  </a:cubicBezTo>
                  <a:cubicBezTo>
                    <a:pt x="843937" y="872220"/>
                    <a:pt x="846792" y="870080"/>
                    <a:pt x="849647" y="867226"/>
                  </a:cubicBezTo>
                  <a:cubicBezTo>
                    <a:pt x="853215" y="864372"/>
                    <a:pt x="856783" y="862945"/>
                    <a:pt x="861066" y="862945"/>
                  </a:cubicBezTo>
                  <a:cubicBezTo>
                    <a:pt x="862493" y="862945"/>
                    <a:pt x="864634" y="863659"/>
                    <a:pt x="866775" y="865086"/>
                  </a:cubicBezTo>
                  <a:cubicBezTo>
                    <a:pt x="866775" y="865086"/>
                    <a:pt x="866775" y="865086"/>
                    <a:pt x="866775" y="31750"/>
                  </a:cubicBezTo>
                  <a:cubicBezTo>
                    <a:pt x="866775" y="31750"/>
                    <a:pt x="866775" y="31750"/>
                    <a:pt x="31750" y="31750"/>
                  </a:cubicBezTo>
                  <a:close/>
                  <a:moveTo>
                    <a:pt x="15713" y="0"/>
                  </a:moveTo>
                  <a:cubicBezTo>
                    <a:pt x="15713" y="0"/>
                    <a:pt x="15713" y="0"/>
                    <a:pt x="882777" y="0"/>
                  </a:cubicBezTo>
                  <a:cubicBezTo>
                    <a:pt x="892062" y="0"/>
                    <a:pt x="898490" y="7142"/>
                    <a:pt x="898490" y="15711"/>
                  </a:cubicBezTo>
                  <a:cubicBezTo>
                    <a:pt x="898490" y="15711"/>
                    <a:pt x="898490" y="15711"/>
                    <a:pt x="898490" y="896249"/>
                  </a:cubicBezTo>
                  <a:lnTo>
                    <a:pt x="1092758" y="1100494"/>
                  </a:lnTo>
                  <a:cubicBezTo>
                    <a:pt x="1102758" y="1111206"/>
                    <a:pt x="1104900" y="1126917"/>
                    <a:pt x="1098472" y="1144771"/>
                  </a:cubicBezTo>
                  <a:cubicBezTo>
                    <a:pt x="1093473" y="1159768"/>
                    <a:pt x="1083474" y="1174765"/>
                    <a:pt x="1069903" y="1188333"/>
                  </a:cubicBezTo>
                  <a:cubicBezTo>
                    <a:pt x="1049905" y="1206901"/>
                    <a:pt x="1027050" y="1217613"/>
                    <a:pt x="1008480" y="1217613"/>
                  </a:cubicBezTo>
                  <a:cubicBezTo>
                    <a:pt x="997767" y="1217613"/>
                    <a:pt x="988482" y="1214042"/>
                    <a:pt x="981340" y="1206901"/>
                  </a:cubicBezTo>
                  <a:cubicBezTo>
                    <a:pt x="981340" y="1206901"/>
                    <a:pt x="944200" y="1167623"/>
                    <a:pt x="898490" y="1119776"/>
                  </a:cubicBezTo>
                  <a:cubicBezTo>
                    <a:pt x="898490" y="1119776"/>
                    <a:pt x="898490" y="1119776"/>
                    <a:pt x="898490" y="1176907"/>
                  </a:cubicBezTo>
                  <a:cubicBezTo>
                    <a:pt x="898490" y="1186191"/>
                    <a:pt x="892062" y="1192618"/>
                    <a:pt x="882777" y="1192618"/>
                  </a:cubicBezTo>
                  <a:cubicBezTo>
                    <a:pt x="882777" y="1192618"/>
                    <a:pt x="882777" y="1192618"/>
                    <a:pt x="15713" y="1192618"/>
                  </a:cubicBezTo>
                  <a:cubicBezTo>
                    <a:pt x="6428" y="1192618"/>
                    <a:pt x="0" y="1186191"/>
                    <a:pt x="0" y="1176907"/>
                  </a:cubicBezTo>
                  <a:cubicBezTo>
                    <a:pt x="0" y="1176907"/>
                    <a:pt x="0" y="1176907"/>
                    <a:pt x="0" y="15711"/>
                  </a:cubicBezTo>
                  <a:cubicBezTo>
                    <a:pt x="0" y="7142"/>
                    <a:pt x="6428" y="0"/>
                    <a:pt x="15713"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72" name="TextBox 71">
            <a:extLst>
              <a:ext uri="{FF2B5EF4-FFF2-40B4-BE49-F238E27FC236}">
                <a16:creationId xmlns:a16="http://schemas.microsoft.com/office/drawing/2014/main" id="{8DD64AA5-CAB6-0EED-A4CD-801BE3466D85}"/>
              </a:ext>
            </a:extLst>
          </p:cNvPr>
          <p:cNvSpPr txBox="1"/>
          <p:nvPr/>
        </p:nvSpPr>
        <p:spPr>
          <a:xfrm>
            <a:off x="10382619" y="5553751"/>
            <a:ext cx="2032155" cy="509397"/>
          </a:xfrm>
          <a:prstGeom prst="rect">
            <a:avLst/>
          </a:prstGeom>
          <a:no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100" b="1" i="0" u="none" strike="noStrike" kern="1200" cap="none" spc="0" normalizeH="0" baseline="0" noProof="0" dirty="0">
                <a:ln>
                  <a:noFill/>
                </a:ln>
                <a:solidFill>
                  <a:srgbClr val="97154D"/>
                </a:solidFill>
                <a:effectLst/>
                <a:uLnTx/>
                <a:uFillTx/>
                <a:latin typeface="Arial"/>
                <a:ea typeface="+mn-ea"/>
                <a:cs typeface="+mn-cs"/>
              </a:rPr>
              <a:t>Cost Structure</a:t>
            </a:r>
          </a:p>
        </p:txBody>
      </p:sp>
    </p:spTree>
    <p:extLst>
      <p:ext uri="{BB962C8B-B14F-4D97-AF65-F5344CB8AC3E}">
        <p14:creationId xmlns:p14="http://schemas.microsoft.com/office/powerpoint/2010/main" val="940204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2" name="Group 461">
            <a:extLst>
              <a:ext uri="{FF2B5EF4-FFF2-40B4-BE49-F238E27FC236}">
                <a16:creationId xmlns:a16="http://schemas.microsoft.com/office/drawing/2014/main" id="{1F231A82-6D2B-611E-FCE1-E7CC6CB02A4B}"/>
              </a:ext>
            </a:extLst>
          </p:cNvPr>
          <p:cNvGrpSpPr/>
          <p:nvPr/>
        </p:nvGrpSpPr>
        <p:grpSpPr>
          <a:xfrm>
            <a:off x="7064170" y="1143321"/>
            <a:ext cx="2971784" cy="2433338"/>
            <a:chOff x="7230425" y="1531247"/>
            <a:chExt cx="2971784" cy="2433338"/>
          </a:xfrm>
        </p:grpSpPr>
        <p:sp>
          <p:nvSpPr>
            <p:cNvPr id="463" name="Rectangle: Rounded Corners 462">
              <a:extLst>
                <a:ext uri="{FF2B5EF4-FFF2-40B4-BE49-F238E27FC236}">
                  <a16:creationId xmlns:a16="http://schemas.microsoft.com/office/drawing/2014/main" id="{D883BACF-039F-3698-DA55-F8823385B2F2}"/>
                </a:ext>
              </a:extLst>
            </p:cNvPr>
            <p:cNvSpPr/>
            <p:nvPr/>
          </p:nvSpPr>
          <p:spPr>
            <a:xfrm>
              <a:off x="7230425" y="1531247"/>
              <a:ext cx="2971784" cy="2433338"/>
            </a:xfrm>
            <a:prstGeom prst="roundRect">
              <a:avLst>
                <a:gd name="adj" fmla="val 2198"/>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64" name="TextBox 463">
              <a:extLst>
                <a:ext uri="{FF2B5EF4-FFF2-40B4-BE49-F238E27FC236}">
                  <a16:creationId xmlns:a16="http://schemas.microsoft.com/office/drawing/2014/main" id="{2C002D29-ED45-27A2-8EB8-7D321C644377}"/>
                </a:ext>
              </a:extLst>
            </p:cNvPr>
            <p:cNvSpPr txBox="1"/>
            <p:nvPr/>
          </p:nvSpPr>
          <p:spPr>
            <a:xfrm rot="16200000">
              <a:off x="7287961" y="3682864"/>
              <a:ext cx="234038"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Low</a:t>
              </a:r>
            </a:p>
          </p:txBody>
        </p:sp>
        <p:sp>
          <p:nvSpPr>
            <p:cNvPr id="465" name="TextBox 464">
              <a:extLst>
                <a:ext uri="{FF2B5EF4-FFF2-40B4-BE49-F238E27FC236}">
                  <a16:creationId xmlns:a16="http://schemas.microsoft.com/office/drawing/2014/main" id="{2F4ABA78-5A22-A812-653A-D45D8E6CE87E}"/>
                </a:ext>
              </a:extLst>
            </p:cNvPr>
            <p:cNvSpPr txBox="1"/>
            <p:nvPr/>
          </p:nvSpPr>
          <p:spPr>
            <a:xfrm rot="16200000">
              <a:off x="7273534" y="2120998"/>
              <a:ext cx="26289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High</a:t>
              </a:r>
            </a:p>
          </p:txBody>
        </p:sp>
        <p:sp>
          <p:nvSpPr>
            <p:cNvPr id="466" name="TextBox 465">
              <a:extLst>
                <a:ext uri="{FF2B5EF4-FFF2-40B4-BE49-F238E27FC236}">
                  <a16:creationId xmlns:a16="http://schemas.microsoft.com/office/drawing/2014/main" id="{C127A209-B297-C996-C661-65C1A40F58B3}"/>
                </a:ext>
              </a:extLst>
            </p:cNvPr>
            <p:cNvSpPr txBox="1"/>
            <p:nvPr/>
          </p:nvSpPr>
          <p:spPr>
            <a:xfrm rot="16200000">
              <a:off x="6888814" y="2879329"/>
              <a:ext cx="1032335"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Risk Segments</a:t>
              </a:r>
            </a:p>
          </p:txBody>
        </p:sp>
        <p:sp>
          <p:nvSpPr>
            <p:cNvPr id="467" name="TextBox 466">
              <a:extLst>
                <a:ext uri="{FF2B5EF4-FFF2-40B4-BE49-F238E27FC236}">
                  <a16:creationId xmlns:a16="http://schemas.microsoft.com/office/drawing/2014/main" id="{8A1FD9F6-62F1-6746-14C9-51D425A3F70D}"/>
                </a:ext>
              </a:extLst>
            </p:cNvPr>
            <p:cNvSpPr txBox="1"/>
            <p:nvPr/>
          </p:nvSpPr>
          <p:spPr>
            <a:xfrm>
              <a:off x="7652165" y="1791549"/>
              <a:ext cx="26289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High</a:t>
              </a:r>
            </a:p>
          </p:txBody>
        </p:sp>
        <p:sp>
          <p:nvSpPr>
            <p:cNvPr id="468" name="TextBox 467">
              <a:extLst>
                <a:ext uri="{FF2B5EF4-FFF2-40B4-BE49-F238E27FC236}">
                  <a16:creationId xmlns:a16="http://schemas.microsoft.com/office/drawing/2014/main" id="{DC260FE1-CF93-4C8D-8C46-482DC59B837A}"/>
                </a:ext>
              </a:extLst>
            </p:cNvPr>
            <p:cNvSpPr txBox="1"/>
            <p:nvPr/>
          </p:nvSpPr>
          <p:spPr>
            <a:xfrm>
              <a:off x="9758873" y="1791549"/>
              <a:ext cx="26289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Low</a:t>
              </a:r>
            </a:p>
          </p:txBody>
        </p:sp>
        <p:sp>
          <p:nvSpPr>
            <p:cNvPr id="469" name="TextBox 468">
              <a:extLst>
                <a:ext uri="{FF2B5EF4-FFF2-40B4-BE49-F238E27FC236}">
                  <a16:creationId xmlns:a16="http://schemas.microsoft.com/office/drawing/2014/main" id="{E28BAA38-FAFC-1DA1-3FA3-405C333283B4}"/>
                </a:ext>
              </a:extLst>
            </p:cNvPr>
            <p:cNvSpPr txBox="1"/>
            <p:nvPr/>
          </p:nvSpPr>
          <p:spPr>
            <a:xfrm>
              <a:off x="8211889" y="1776161"/>
              <a:ext cx="1250150"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Outstanding Value</a:t>
              </a:r>
            </a:p>
          </p:txBody>
        </p:sp>
      </p:grpSp>
      <p:sp>
        <p:nvSpPr>
          <p:cNvPr id="470" name="Rectangle: Rounded Corners 469">
            <a:extLst>
              <a:ext uri="{FF2B5EF4-FFF2-40B4-BE49-F238E27FC236}">
                <a16:creationId xmlns:a16="http://schemas.microsoft.com/office/drawing/2014/main" id="{C2DC11B9-9278-97D7-C5D3-C6EB28D3E3FE}"/>
              </a:ext>
            </a:extLst>
          </p:cNvPr>
          <p:cNvSpPr/>
          <p:nvPr/>
        </p:nvSpPr>
        <p:spPr>
          <a:xfrm>
            <a:off x="4388966" y="4009497"/>
            <a:ext cx="7493903" cy="1988171"/>
          </a:xfrm>
          <a:prstGeom prst="roundRect">
            <a:avLst>
              <a:gd name="adj" fmla="val 2198"/>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471" name="Straight Connector 470">
            <a:extLst>
              <a:ext uri="{FF2B5EF4-FFF2-40B4-BE49-F238E27FC236}">
                <a16:creationId xmlns:a16="http://schemas.microsoft.com/office/drawing/2014/main" id="{5FF73EE3-9185-B4CA-CE5B-407D6C98B2C6}"/>
              </a:ext>
            </a:extLst>
          </p:cNvPr>
          <p:cNvCxnSpPr/>
          <p:nvPr/>
        </p:nvCxnSpPr>
        <p:spPr>
          <a:xfrm>
            <a:off x="2105458" y="2262921"/>
            <a:ext cx="1772629" cy="0"/>
          </a:xfrm>
          <a:prstGeom prst="line">
            <a:avLst/>
          </a:prstGeom>
          <a:ln w="6350" cap="rnd" cmpd="sng" algn="ctr">
            <a:solidFill>
              <a:srgbClr val="9A9A9A"/>
            </a:solidFill>
            <a:prstDash val="solid"/>
            <a:round/>
            <a:headEnd type="oval" w="sm" len="sm"/>
            <a:tailEnd type="none" w="med" len="med"/>
          </a:ln>
        </p:spPr>
        <p:style>
          <a:lnRef idx="1">
            <a:schemeClr val="accent1"/>
          </a:lnRef>
          <a:fillRef idx="0">
            <a:schemeClr val="accent1"/>
          </a:fillRef>
          <a:effectRef idx="0">
            <a:schemeClr val="accent1"/>
          </a:effectRef>
          <a:fontRef idx="minor">
            <a:schemeClr val="tx1"/>
          </a:fontRef>
        </p:style>
      </p:cxnSp>
      <p:cxnSp>
        <p:nvCxnSpPr>
          <p:cNvPr id="472" name="Straight Connector 471">
            <a:extLst>
              <a:ext uri="{FF2B5EF4-FFF2-40B4-BE49-F238E27FC236}">
                <a16:creationId xmlns:a16="http://schemas.microsoft.com/office/drawing/2014/main" id="{3BAFC07D-E6BE-8525-A200-0B507466C74D}"/>
              </a:ext>
            </a:extLst>
          </p:cNvPr>
          <p:cNvCxnSpPr>
            <a:cxnSpLocks/>
          </p:cNvCxnSpPr>
          <p:nvPr/>
        </p:nvCxnSpPr>
        <p:spPr>
          <a:xfrm>
            <a:off x="2016710" y="2327633"/>
            <a:ext cx="1861377" cy="0"/>
          </a:xfrm>
          <a:prstGeom prst="line">
            <a:avLst/>
          </a:prstGeom>
          <a:ln w="6350" cap="rnd" cmpd="sng" algn="ctr">
            <a:solidFill>
              <a:srgbClr val="9A9A9A"/>
            </a:solidFill>
            <a:prstDash val="solid"/>
            <a:round/>
            <a:headEnd type="oval" w="sm" len="sm"/>
            <a:tailEnd type="none" w="med" len="med"/>
          </a:ln>
        </p:spPr>
        <p:style>
          <a:lnRef idx="1">
            <a:schemeClr val="accent1"/>
          </a:lnRef>
          <a:fillRef idx="0">
            <a:schemeClr val="accent1"/>
          </a:fillRef>
          <a:effectRef idx="0">
            <a:schemeClr val="accent1"/>
          </a:effectRef>
          <a:fontRef idx="minor">
            <a:schemeClr val="tx1"/>
          </a:fontRef>
        </p:style>
      </p:cxnSp>
      <p:cxnSp>
        <p:nvCxnSpPr>
          <p:cNvPr id="473" name="Straight Connector 472">
            <a:extLst>
              <a:ext uri="{FF2B5EF4-FFF2-40B4-BE49-F238E27FC236}">
                <a16:creationId xmlns:a16="http://schemas.microsoft.com/office/drawing/2014/main" id="{2C221063-8DC8-90B8-A3C5-E5EDED7C712A}"/>
              </a:ext>
            </a:extLst>
          </p:cNvPr>
          <p:cNvCxnSpPr>
            <a:cxnSpLocks/>
          </p:cNvCxnSpPr>
          <p:nvPr/>
        </p:nvCxnSpPr>
        <p:spPr>
          <a:xfrm>
            <a:off x="2181658" y="2392345"/>
            <a:ext cx="1696429" cy="0"/>
          </a:xfrm>
          <a:prstGeom prst="line">
            <a:avLst/>
          </a:prstGeom>
          <a:ln w="6350" cap="rnd" cmpd="sng" algn="ctr">
            <a:solidFill>
              <a:srgbClr val="7F7F7F"/>
            </a:solidFill>
            <a:prstDash val="solid"/>
            <a:round/>
            <a:headEnd type="oval" w="sm" len="sm"/>
            <a:tailEnd type="none" w="med" len="med"/>
          </a:ln>
        </p:spPr>
        <p:style>
          <a:lnRef idx="1">
            <a:schemeClr val="accent1"/>
          </a:lnRef>
          <a:fillRef idx="0">
            <a:schemeClr val="accent1"/>
          </a:fillRef>
          <a:effectRef idx="0">
            <a:schemeClr val="accent1"/>
          </a:effectRef>
          <a:fontRef idx="minor">
            <a:schemeClr val="tx1"/>
          </a:fontRef>
        </p:style>
      </p:cxnSp>
      <p:cxnSp>
        <p:nvCxnSpPr>
          <p:cNvPr id="474" name="Straight Connector 473">
            <a:extLst>
              <a:ext uri="{FF2B5EF4-FFF2-40B4-BE49-F238E27FC236}">
                <a16:creationId xmlns:a16="http://schemas.microsoft.com/office/drawing/2014/main" id="{9CED4D69-C12F-EC6F-A427-5B489FFDADC3}"/>
              </a:ext>
            </a:extLst>
          </p:cNvPr>
          <p:cNvCxnSpPr>
            <a:cxnSpLocks/>
          </p:cNvCxnSpPr>
          <p:nvPr/>
        </p:nvCxnSpPr>
        <p:spPr>
          <a:xfrm>
            <a:off x="2105458" y="2457058"/>
            <a:ext cx="1772629" cy="0"/>
          </a:xfrm>
          <a:prstGeom prst="line">
            <a:avLst/>
          </a:prstGeom>
          <a:ln w="6350" cap="rnd" cmpd="sng" algn="ctr">
            <a:solidFill>
              <a:srgbClr val="7F7F7F"/>
            </a:solidFill>
            <a:prstDash val="solid"/>
            <a:round/>
            <a:headEnd type="oval" w="sm" len="sm"/>
            <a:tailEnd type="none" w="med" len="med"/>
          </a:ln>
        </p:spPr>
        <p:style>
          <a:lnRef idx="1">
            <a:schemeClr val="accent1"/>
          </a:lnRef>
          <a:fillRef idx="0">
            <a:schemeClr val="accent1"/>
          </a:fillRef>
          <a:effectRef idx="0">
            <a:schemeClr val="accent1"/>
          </a:effectRef>
          <a:fontRef idx="minor">
            <a:schemeClr val="tx1"/>
          </a:fontRef>
        </p:style>
      </p:cxnSp>
      <p:sp>
        <p:nvSpPr>
          <p:cNvPr id="475" name="Title 6">
            <a:extLst>
              <a:ext uri="{FF2B5EF4-FFF2-40B4-BE49-F238E27FC236}">
                <a16:creationId xmlns:a16="http://schemas.microsoft.com/office/drawing/2014/main" id="{4E3FB460-196E-A2D9-775B-8AC0CA8685CE}"/>
              </a:ext>
            </a:extLst>
          </p:cNvPr>
          <p:cNvSpPr txBox="1">
            <a:spLocks/>
          </p:cNvSpPr>
          <p:nvPr/>
        </p:nvSpPr>
        <p:spPr>
          <a:xfrm>
            <a:off x="0" y="27855"/>
            <a:ext cx="10934698" cy="332399"/>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i="0" u="none" strike="noStrike" kern="1200" cap="none" spc="0" normalizeH="0" baseline="0" noProof="0" dirty="0">
                <a:ln>
                  <a:noFill/>
                </a:ln>
                <a:solidFill>
                  <a:schemeClr val="accent1"/>
                </a:solidFill>
                <a:effectLst/>
                <a:uLnTx/>
                <a:uFillTx/>
                <a:latin typeface="Arial" panose="020B0604020202020204"/>
                <a:ea typeface="+mj-ea"/>
                <a:cs typeface="Arial"/>
                <a:sym typeface="+mj-lt"/>
              </a:rPr>
              <a:t>Intelligent Risk segmentation strategy to drive efficiencies</a:t>
            </a:r>
            <a:endParaRPr kumimoji="0" lang="en-US" sz="2400" b="1" i="0" u="none" strike="noStrike" kern="1200" cap="none" spc="0" normalizeH="0" baseline="0" noProof="0" dirty="0">
              <a:ln>
                <a:noFill/>
              </a:ln>
              <a:solidFill>
                <a:schemeClr val="accent1"/>
              </a:solidFill>
              <a:effectLst/>
              <a:uLnTx/>
              <a:uFillTx/>
              <a:latin typeface="Arial"/>
              <a:ea typeface="+mj-ea"/>
              <a:cs typeface="+mj-cs"/>
              <a:sym typeface="+mj-lt"/>
            </a:endParaRPr>
          </a:p>
        </p:txBody>
      </p:sp>
      <p:sp>
        <p:nvSpPr>
          <p:cNvPr id="476" name="Rectangle: Rounded Corners 475">
            <a:extLst>
              <a:ext uri="{FF2B5EF4-FFF2-40B4-BE49-F238E27FC236}">
                <a16:creationId xmlns:a16="http://schemas.microsoft.com/office/drawing/2014/main" id="{757AE713-CA74-0D9D-4383-9ED8AA569335}"/>
              </a:ext>
            </a:extLst>
          </p:cNvPr>
          <p:cNvSpPr/>
          <p:nvPr/>
        </p:nvSpPr>
        <p:spPr>
          <a:xfrm>
            <a:off x="597143" y="1143321"/>
            <a:ext cx="5925269" cy="2433338"/>
          </a:xfrm>
          <a:prstGeom prst="roundRect">
            <a:avLst>
              <a:gd name="adj" fmla="val 2231"/>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77" name="Rectangle 476">
            <a:extLst>
              <a:ext uri="{FF2B5EF4-FFF2-40B4-BE49-F238E27FC236}">
                <a16:creationId xmlns:a16="http://schemas.microsoft.com/office/drawing/2014/main" id="{6818F301-83AA-E8AC-BB64-FD874FF1B68B}"/>
              </a:ext>
            </a:extLst>
          </p:cNvPr>
          <p:cNvSpPr/>
          <p:nvPr/>
        </p:nvSpPr>
        <p:spPr>
          <a:xfrm>
            <a:off x="462395" y="1068399"/>
            <a:ext cx="575733" cy="323321"/>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78" name="Arrow: Pentagon 477">
            <a:extLst>
              <a:ext uri="{FF2B5EF4-FFF2-40B4-BE49-F238E27FC236}">
                <a16:creationId xmlns:a16="http://schemas.microsoft.com/office/drawing/2014/main" id="{4AA5E406-DBD2-4E8E-BA44-DEEE9AF169B6}"/>
              </a:ext>
            </a:extLst>
          </p:cNvPr>
          <p:cNvSpPr/>
          <p:nvPr/>
        </p:nvSpPr>
        <p:spPr>
          <a:xfrm>
            <a:off x="657128" y="978810"/>
            <a:ext cx="2719165" cy="323321"/>
          </a:xfrm>
          <a:prstGeom prst="homePlate">
            <a:avLst>
              <a:gd name="adj" fmla="val 26648"/>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Intelligent Segmentation</a:t>
            </a:r>
          </a:p>
        </p:txBody>
      </p:sp>
      <p:sp>
        <p:nvSpPr>
          <p:cNvPr id="479" name="Isosceles Triangle 478">
            <a:extLst>
              <a:ext uri="{FF2B5EF4-FFF2-40B4-BE49-F238E27FC236}">
                <a16:creationId xmlns:a16="http://schemas.microsoft.com/office/drawing/2014/main" id="{761FFA06-9960-CAEA-B146-142A22A8C666}"/>
              </a:ext>
            </a:extLst>
          </p:cNvPr>
          <p:cNvSpPr/>
          <p:nvPr/>
        </p:nvSpPr>
        <p:spPr>
          <a:xfrm flipV="1">
            <a:off x="657128" y="1302132"/>
            <a:ext cx="381000" cy="89589"/>
          </a:xfrm>
          <a:prstGeom prst="triangle">
            <a:avLst>
              <a:gd name="adj" fmla="val 100000"/>
            </a:avLst>
          </a:prstGeom>
          <a:solidFill>
            <a:schemeClr val="accent1">
              <a:lumMod val="50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80" name="Rectangle 479">
            <a:extLst>
              <a:ext uri="{FF2B5EF4-FFF2-40B4-BE49-F238E27FC236}">
                <a16:creationId xmlns:a16="http://schemas.microsoft.com/office/drawing/2014/main" id="{A89C4246-9222-6414-43C4-AD636FB8D1EC}"/>
              </a:ext>
            </a:extLst>
          </p:cNvPr>
          <p:cNvSpPr/>
          <p:nvPr/>
        </p:nvSpPr>
        <p:spPr>
          <a:xfrm>
            <a:off x="6929420" y="1068399"/>
            <a:ext cx="575733" cy="323321"/>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81" name="Arrow: Pentagon 480">
            <a:extLst>
              <a:ext uri="{FF2B5EF4-FFF2-40B4-BE49-F238E27FC236}">
                <a16:creationId xmlns:a16="http://schemas.microsoft.com/office/drawing/2014/main" id="{8930730A-B6C0-E200-2CAA-E5A7DA9CCC7E}"/>
              </a:ext>
            </a:extLst>
          </p:cNvPr>
          <p:cNvSpPr/>
          <p:nvPr/>
        </p:nvSpPr>
        <p:spPr>
          <a:xfrm>
            <a:off x="7124153" y="978810"/>
            <a:ext cx="2719165" cy="323321"/>
          </a:xfrm>
          <a:prstGeom prst="homePlate">
            <a:avLst>
              <a:gd name="adj" fmla="val 26648"/>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Intelligent Strategy</a:t>
            </a:r>
          </a:p>
        </p:txBody>
      </p:sp>
      <p:sp>
        <p:nvSpPr>
          <p:cNvPr id="482" name="Isosceles Triangle 481">
            <a:extLst>
              <a:ext uri="{FF2B5EF4-FFF2-40B4-BE49-F238E27FC236}">
                <a16:creationId xmlns:a16="http://schemas.microsoft.com/office/drawing/2014/main" id="{6CEDBF69-F660-2EF6-102F-8BC7F8A1F140}"/>
              </a:ext>
            </a:extLst>
          </p:cNvPr>
          <p:cNvSpPr/>
          <p:nvPr/>
        </p:nvSpPr>
        <p:spPr>
          <a:xfrm flipV="1">
            <a:off x="7124153" y="1302132"/>
            <a:ext cx="381000" cy="89589"/>
          </a:xfrm>
          <a:prstGeom prst="triangle">
            <a:avLst>
              <a:gd name="adj" fmla="val 100000"/>
            </a:avLst>
          </a:prstGeom>
          <a:solidFill>
            <a:schemeClr val="accent1">
              <a:lumMod val="50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83" name="Oval 482">
            <a:extLst>
              <a:ext uri="{FF2B5EF4-FFF2-40B4-BE49-F238E27FC236}">
                <a16:creationId xmlns:a16="http://schemas.microsoft.com/office/drawing/2014/main" id="{AF61462A-000D-6FDD-E879-F9612FE1A64B}"/>
              </a:ext>
            </a:extLst>
          </p:cNvPr>
          <p:cNvSpPr/>
          <p:nvPr/>
        </p:nvSpPr>
        <p:spPr>
          <a:xfrm>
            <a:off x="802552" y="1827290"/>
            <a:ext cx="1065400" cy="1065400"/>
          </a:xfrm>
          <a:prstGeom prst="ellipse">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mn-ea"/>
                <a:cs typeface="+mn-cs"/>
              </a:rPr>
              <a:t>MLT based</a:t>
            </a:r>
            <a:br>
              <a:rPr kumimoji="0" lang="en-US" sz="1200" b="0" i="0" u="none" strike="noStrike" kern="1200" cap="none" spc="0" normalizeH="0" baseline="0" noProof="0" dirty="0">
                <a:ln>
                  <a:noFill/>
                </a:ln>
                <a:solidFill>
                  <a:srgbClr val="FFFFFF"/>
                </a:solidFill>
                <a:effectLst/>
                <a:uLnTx/>
                <a:uFillTx/>
                <a:latin typeface="Arial"/>
                <a:ea typeface="+mn-ea"/>
                <a:cs typeface="+mn-cs"/>
              </a:rPr>
            </a:br>
            <a:r>
              <a:rPr kumimoji="0" lang="en-US" sz="1200" b="0" i="0" u="none" strike="noStrike" kern="1200" cap="none" spc="0" normalizeH="0" baseline="0" noProof="0" dirty="0">
                <a:ln>
                  <a:noFill/>
                </a:ln>
                <a:solidFill>
                  <a:srgbClr val="FFFFFF"/>
                </a:solidFill>
                <a:effectLst/>
                <a:uLnTx/>
                <a:uFillTx/>
                <a:latin typeface="Arial"/>
                <a:ea typeface="+mn-ea"/>
                <a:cs typeface="+mn-cs"/>
              </a:rPr>
              <a:t>risk segment</a:t>
            </a:r>
          </a:p>
        </p:txBody>
      </p:sp>
      <p:sp>
        <p:nvSpPr>
          <p:cNvPr id="484" name="Oval 483">
            <a:extLst>
              <a:ext uri="{FF2B5EF4-FFF2-40B4-BE49-F238E27FC236}">
                <a16:creationId xmlns:a16="http://schemas.microsoft.com/office/drawing/2014/main" id="{C31C48A1-D28F-0B5E-B1ED-C660F8C6F84E}"/>
              </a:ext>
            </a:extLst>
          </p:cNvPr>
          <p:cNvSpPr/>
          <p:nvPr/>
        </p:nvSpPr>
        <p:spPr>
          <a:xfrm>
            <a:off x="750261" y="1774999"/>
            <a:ext cx="1169982" cy="1169982"/>
          </a:xfrm>
          <a:prstGeom prst="ellipse">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85" name="TextBox 484">
            <a:extLst>
              <a:ext uri="{FF2B5EF4-FFF2-40B4-BE49-F238E27FC236}">
                <a16:creationId xmlns:a16="http://schemas.microsoft.com/office/drawing/2014/main" id="{30ECCB3A-ED15-49EA-A7D2-975B18722872}"/>
              </a:ext>
            </a:extLst>
          </p:cNvPr>
          <p:cNvSpPr txBox="1"/>
          <p:nvPr/>
        </p:nvSpPr>
        <p:spPr>
          <a:xfrm>
            <a:off x="1021961" y="2998183"/>
            <a:ext cx="626582"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100+</a:t>
            </a:r>
            <a:br>
              <a:rPr kumimoji="0" lang="en-US" sz="1000" b="0" i="0" u="none" strike="noStrike" kern="1200" cap="none" spc="0" normalizeH="0" baseline="0" noProof="0" dirty="0">
                <a:ln>
                  <a:noFill/>
                </a:ln>
                <a:solidFill>
                  <a:srgbClr val="000000"/>
                </a:solidFill>
                <a:effectLst/>
                <a:uLnTx/>
                <a:uFillTx/>
                <a:latin typeface="Arial"/>
                <a:ea typeface="+mn-ea"/>
                <a:cs typeface="+mn-cs"/>
              </a:rPr>
            </a:br>
            <a:r>
              <a:rPr kumimoji="0" lang="en-US" sz="1000" b="0" i="0" u="none" strike="noStrike" kern="1200" cap="none" spc="0" normalizeH="0" baseline="0" noProof="0" dirty="0">
                <a:ln>
                  <a:noFill/>
                </a:ln>
                <a:solidFill>
                  <a:srgbClr val="000000"/>
                </a:solidFill>
                <a:effectLst/>
                <a:uLnTx/>
                <a:uFillTx/>
                <a:latin typeface="Arial"/>
                <a:ea typeface="+mn-ea"/>
                <a:cs typeface="+mn-cs"/>
              </a:rPr>
              <a:t>Variables</a:t>
            </a:r>
          </a:p>
        </p:txBody>
      </p:sp>
      <p:sp>
        <p:nvSpPr>
          <p:cNvPr id="486" name="TextBox 485">
            <a:extLst>
              <a:ext uri="{FF2B5EF4-FFF2-40B4-BE49-F238E27FC236}">
                <a16:creationId xmlns:a16="http://schemas.microsoft.com/office/drawing/2014/main" id="{3A1A3474-85DF-3A5F-F6D1-45613678D708}"/>
              </a:ext>
            </a:extLst>
          </p:cNvPr>
          <p:cNvSpPr txBox="1"/>
          <p:nvPr/>
        </p:nvSpPr>
        <p:spPr>
          <a:xfrm>
            <a:off x="2228424" y="1369433"/>
            <a:ext cx="1253548"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Payment Behavior</a:t>
            </a:r>
          </a:p>
        </p:txBody>
      </p:sp>
      <p:sp>
        <p:nvSpPr>
          <p:cNvPr id="487" name="Oval 486">
            <a:extLst>
              <a:ext uri="{FF2B5EF4-FFF2-40B4-BE49-F238E27FC236}">
                <a16:creationId xmlns:a16="http://schemas.microsoft.com/office/drawing/2014/main" id="{28F2D58B-EA3F-EEF9-ECAE-73E0EF3404B8}"/>
              </a:ext>
            </a:extLst>
          </p:cNvPr>
          <p:cNvSpPr/>
          <p:nvPr/>
        </p:nvSpPr>
        <p:spPr>
          <a:xfrm>
            <a:off x="2652203" y="1585356"/>
            <a:ext cx="436470" cy="436470"/>
          </a:xfrm>
          <a:prstGeom prst="ellipse">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F2F2F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88" name="Oval 487">
            <a:extLst>
              <a:ext uri="{FF2B5EF4-FFF2-40B4-BE49-F238E27FC236}">
                <a16:creationId xmlns:a16="http://schemas.microsoft.com/office/drawing/2014/main" id="{19516BC0-C4B4-4A1F-A851-CB29CFCB1058}"/>
              </a:ext>
            </a:extLst>
          </p:cNvPr>
          <p:cNvSpPr/>
          <p:nvPr/>
        </p:nvSpPr>
        <p:spPr>
          <a:xfrm>
            <a:off x="2474805" y="1818215"/>
            <a:ext cx="264500" cy="264500"/>
          </a:xfrm>
          <a:prstGeom prst="ellipse">
            <a:avLst/>
          </a:prstGeom>
          <a:solidFill>
            <a:schemeClr val="tx2"/>
          </a:solidFill>
          <a:ln w="9525" cap="rnd" cmpd="sng" algn="ctr">
            <a:solidFill>
              <a:srgbClr val="F2F2F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V1</a:t>
            </a:r>
          </a:p>
        </p:txBody>
      </p:sp>
      <p:grpSp>
        <p:nvGrpSpPr>
          <p:cNvPr id="489" name="bcgIconsWhite_Social, Local, Mobile ">
            <a:extLst>
              <a:ext uri="{FF2B5EF4-FFF2-40B4-BE49-F238E27FC236}">
                <a16:creationId xmlns:a16="http://schemas.microsoft.com/office/drawing/2014/main" id="{74918CF4-3D60-2204-563A-34F6540E97D6}"/>
              </a:ext>
            </a:extLst>
          </p:cNvPr>
          <p:cNvGrpSpPr>
            <a:grpSpLocks noChangeAspect="1"/>
          </p:cNvGrpSpPr>
          <p:nvPr/>
        </p:nvGrpSpPr>
        <p:grpSpPr>
          <a:xfrm>
            <a:off x="2745628" y="1678900"/>
            <a:ext cx="249620" cy="249381"/>
            <a:chOff x="5273675" y="2606675"/>
            <a:chExt cx="1646238" cy="1644650"/>
          </a:xfrm>
        </p:grpSpPr>
        <p:sp>
          <p:nvSpPr>
            <p:cNvPr id="490" name="AutoShape 3">
              <a:extLst>
                <a:ext uri="{FF2B5EF4-FFF2-40B4-BE49-F238E27FC236}">
                  <a16:creationId xmlns:a16="http://schemas.microsoft.com/office/drawing/2014/main" id="{EA3E176E-E1D9-E1C3-CB1D-492BE2A6E0FC}"/>
                </a:ext>
              </a:extLst>
            </p:cNvPr>
            <p:cNvSpPr>
              <a:spLocks noChangeAspect="1" noChangeArrowheads="1" noTextEdit="1"/>
            </p:cNvSpPr>
            <p:nvPr/>
          </p:nvSpPr>
          <p:spPr bwMode="auto">
            <a:xfrm>
              <a:off x="5273675"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91" name="Freeform 17">
              <a:extLst>
                <a:ext uri="{FF2B5EF4-FFF2-40B4-BE49-F238E27FC236}">
                  <a16:creationId xmlns:a16="http://schemas.microsoft.com/office/drawing/2014/main" id="{BCB8B4F7-87A8-F6D6-F00E-093722143BB0}"/>
                </a:ext>
              </a:extLst>
            </p:cNvPr>
            <p:cNvSpPr>
              <a:spLocks noChangeArrowheads="1"/>
            </p:cNvSpPr>
            <p:nvPr/>
          </p:nvSpPr>
          <p:spPr bwMode="auto">
            <a:xfrm>
              <a:off x="5545138" y="2846387"/>
              <a:ext cx="1103313" cy="1168400"/>
            </a:xfrm>
            <a:custGeom>
              <a:avLst/>
              <a:gdLst>
                <a:gd name="connsiteX0" fmla="*/ 854075 w 1103313"/>
                <a:gd name="connsiteY0" fmla="*/ 728662 h 1168400"/>
                <a:gd name="connsiteX1" fmla="*/ 1041400 w 1103313"/>
                <a:gd name="connsiteY1" fmla="*/ 916781 h 1168400"/>
                <a:gd name="connsiteX2" fmla="*/ 854075 w 1103313"/>
                <a:gd name="connsiteY2" fmla="*/ 1104900 h 1168400"/>
                <a:gd name="connsiteX3" fmla="*/ 666750 w 1103313"/>
                <a:gd name="connsiteY3" fmla="*/ 916781 h 1168400"/>
                <a:gd name="connsiteX4" fmla="*/ 854075 w 1103313"/>
                <a:gd name="connsiteY4" fmla="*/ 728662 h 1168400"/>
                <a:gd name="connsiteX5" fmla="*/ 854075 w 1103313"/>
                <a:gd name="connsiteY5" fmla="*/ 698500 h 1168400"/>
                <a:gd name="connsiteX6" fmla="*/ 635000 w 1103313"/>
                <a:gd name="connsiteY6" fmla="*/ 917575 h 1168400"/>
                <a:gd name="connsiteX7" fmla="*/ 854075 w 1103313"/>
                <a:gd name="connsiteY7" fmla="*/ 1136650 h 1168400"/>
                <a:gd name="connsiteX8" fmla="*/ 1073150 w 1103313"/>
                <a:gd name="connsiteY8" fmla="*/ 917575 h 1168400"/>
                <a:gd name="connsiteX9" fmla="*/ 854075 w 1103313"/>
                <a:gd name="connsiteY9" fmla="*/ 698500 h 1168400"/>
                <a:gd name="connsiteX10" fmla="*/ 278607 w 1103313"/>
                <a:gd name="connsiteY10" fmla="*/ 373062 h 1168400"/>
                <a:gd name="connsiteX11" fmla="*/ 493714 w 1103313"/>
                <a:gd name="connsiteY11" fmla="*/ 588169 h 1168400"/>
                <a:gd name="connsiteX12" fmla="*/ 278607 w 1103313"/>
                <a:gd name="connsiteY12" fmla="*/ 803276 h 1168400"/>
                <a:gd name="connsiteX13" fmla="*/ 63500 w 1103313"/>
                <a:gd name="connsiteY13" fmla="*/ 588169 h 1168400"/>
                <a:gd name="connsiteX14" fmla="*/ 278607 w 1103313"/>
                <a:gd name="connsiteY14" fmla="*/ 373062 h 1168400"/>
                <a:gd name="connsiteX15" fmla="*/ 277019 w 1103313"/>
                <a:gd name="connsiteY15" fmla="*/ 341312 h 1168400"/>
                <a:gd name="connsiteX16" fmla="*/ 30162 w 1103313"/>
                <a:gd name="connsiteY16" fmla="*/ 588962 h 1168400"/>
                <a:gd name="connsiteX17" fmla="*/ 277019 w 1103313"/>
                <a:gd name="connsiteY17" fmla="*/ 836612 h 1168400"/>
                <a:gd name="connsiteX18" fmla="*/ 523876 w 1103313"/>
                <a:gd name="connsiteY18" fmla="*/ 588962 h 1168400"/>
                <a:gd name="connsiteX19" fmla="*/ 277019 w 1103313"/>
                <a:gd name="connsiteY19" fmla="*/ 341312 h 1168400"/>
                <a:gd name="connsiteX20" fmla="*/ 888207 w 1103313"/>
                <a:gd name="connsiteY20" fmla="*/ 61912 h 1168400"/>
                <a:gd name="connsiteX21" fmla="*/ 1014414 w 1103313"/>
                <a:gd name="connsiteY21" fmla="*/ 188119 h 1168400"/>
                <a:gd name="connsiteX22" fmla="*/ 888207 w 1103313"/>
                <a:gd name="connsiteY22" fmla="*/ 314326 h 1168400"/>
                <a:gd name="connsiteX23" fmla="*/ 762000 w 1103313"/>
                <a:gd name="connsiteY23" fmla="*/ 188119 h 1168400"/>
                <a:gd name="connsiteX24" fmla="*/ 888207 w 1103313"/>
                <a:gd name="connsiteY24" fmla="*/ 61912 h 1168400"/>
                <a:gd name="connsiteX25" fmla="*/ 887413 w 1103313"/>
                <a:gd name="connsiteY25" fmla="*/ 31750 h 1168400"/>
                <a:gd name="connsiteX26" fmla="*/ 730250 w 1103313"/>
                <a:gd name="connsiteY26" fmla="*/ 188913 h 1168400"/>
                <a:gd name="connsiteX27" fmla="*/ 887413 w 1103313"/>
                <a:gd name="connsiteY27" fmla="*/ 346076 h 1168400"/>
                <a:gd name="connsiteX28" fmla="*/ 1044576 w 1103313"/>
                <a:gd name="connsiteY28" fmla="*/ 188913 h 1168400"/>
                <a:gd name="connsiteX29" fmla="*/ 887413 w 1103313"/>
                <a:gd name="connsiteY29" fmla="*/ 31750 h 1168400"/>
                <a:gd name="connsiteX30" fmla="*/ 887075 w 1103313"/>
                <a:gd name="connsiteY30" fmla="*/ 0 h 1168400"/>
                <a:gd name="connsiteX31" fmla="*/ 1075481 w 1103313"/>
                <a:gd name="connsiteY31" fmla="*/ 189258 h 1168400"/>
                <a:gd name="connsiteX32" fmla="*/ 887075 w 1103313"/>
                <a:gd name="connsiteY32" fmla="*/ 377802 h 1168400"/>
                <a:gd name="connsiteX33" fmla="*/ 752908 w 1103313"/>
                <a:gd name="connsiteY33" fmla="*/ 322096 h 1168400"/>
                <a:gd name="connsiteX34" fmla="*/ 522397 w 1103313"/>
                <a:gd name="connsiteY34" fmla="*/ 456362 h 1168400"/>
                <a:gd name="connsiteX35" fmla="*/ 555939 w 1103313"/>
                <a:gd name="connsiteY35" fmla="*/ 589199 h 1168400"/>
                <a:gd name="connsiteX36" fmla="*/ 524538 w 1103313"/>
                <a:gd name="connsiteY36" fmla="*/ 717752 h 1168400"/>
                <a:gd name="connsiteX37" fmla="*/ 643718 w 1103313"/>
                <a:gd name="connsiteY37" fmla="*/ 780600 h 1168400"/>
                <a:gd name="connsiteX38" fmla="*/ 853533 w 1103313"/>
                <a:gd name="connsiteY38" fmla="*/ 667045 h 1168400"/>
                <a:gd name="connsiteX39" fmla="*/ 1103313 w 1103313"/>
                <a:gd name="connsiteY39" fmla="*/ 917723 h 1168400"/>
                <a:gd name="connsiteX40" fmla="*/ 853533 w 1103313"/>
                <a:gd name="connsiteY40" fmla="*/ 1168400 h 1168400"/>
                <a:gd name="connsiteX41" fmla="*/ 603040 w 1103313"/>
                <a:gd name="connsiteY41" fmla="*/ 917723 h 1168400"/>
                <a:gd name="connsiteX42" fmla="*/ 628018 w 1103313"/>
                <a:gd name="connsiteY42" fmla="*/ 808453 h 1168400"/>
                <a:gd name="connsiteX43" fmla="*/ 508837 w 1103313"/>
                <a:gd name="connsiteY43" fmla="*/ 744891 h 1168400"/>
                <a:gd name="connsiteX44" fmla="*/ 277613 w 1103313"/>
                <a:gd name="connsiteY44" fmla="*/ 867730 h 1168400"/>
                <a:gd name="connsiteX45" fmla="*/ 0 w 1103313"/>
                <a:gd name="connsiteY45" fmla="*/ 589199 h 1168400"/>
                <a:gd name="connsiteX46" fmla="*/ 277613 w 1103313"/>
                <a:gd name="connsiteY46" fmla="*/ 310669 h 1168400"/>
                <a:gd name="connsiteX47" fmla="*/ 505983 w 1103313"/>
                <a:gd name="connsiteY47" fmla="*/ 429937 h 1168400"/>
                <a:gd name="connsiteX48" fmla="*/ 732212 w 1103313"/>
                <a:gd name="connsiteY48" fmla="*/ 297814 h 1168400"/>
                <a:gd name="connsiteX49" fmla="*/ 697956 w 1103313"/>
                <a:gd name="connsiteY49" fmla="*/ 189258 h 1168400"/>
                <a:gd name="connsiteX50" fmla="*/ 887075 w 1103313"/>
                <a:gd name="connsiteY50" fmla="*/ 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03313" h="1168400">
                  <a:moveTo>
                    <a:pt x="854075" y="728662"/>
                  </a:moveTo>
                  <a:cubicBezTo>
                    <a:pt x="957532" y="728662"/>
                    <a:pt x="1041400" y="812886"/>
                    <a:pt x="1041400" y="916781"/>
                  </a:cubicBezTo>
                  <a:cubicBezTo>
                    <a:pt x="1041400" y="1020676"/>
                    <a:pt x="957532" y="1104900"/>
                    <a:pt x="854075" y="1104900"/>
                  </a:cubicBezTo>
                  <a:cubicBezTo>
                    <a:pt x="750618" y="1104900"/>
                    <a:pt x="666750" y="1020676"/>
                    <a:pt x="666750" y="916781"/>
                  </a:cubicBezTo>
                  <a:cubicBezTo>
                    <a:pt x="666750" y="812886"/>
                    <a:pt x="750618" y="728662"/>
                    <a:pt x="854075" y="728662"/>
                  </a:cubicBezTo>
                  <a:close/>
                  <a:moveTo>
                    <a:pt x="854075" y="698500"/>
                  </a:moveTo>
                  <a:cubicBezTo>
                    <a:pt x="733083" y="698500"/>
                    <a:pt x="635000" y="796583"/>
                    <a:pt x="635000" y="917575"/>
                  </a:cubicBezTo>
                  <a:cubicBezTo>
                    <a:pt x="635000" y="1038567"/>
                    <a:pt x="733083" y="1136650"/>
                    <a:pt x="854075" y="1136650"/>
                  </a:cubicBezTo>
                  <a:cubicBezTo>
                    <a:pt x="975067" y="1136650"/>
                    <a:pt x="1073150" y="1038567"/>
                    <a:pt x="1073150" y="917575"/>
                  </a:cubicBezTo>
                  <a:cubicBezTo>
                    <a:pt x="1073150" y="796583"/>
                    <a:pt x="975067" y="698500"/>
                    <a:pt x="854075" y="698500"/>
                  </a:cubicBezTo>
                  <a:close/>
                  <a:moveTo>
                    <a:pt x="278607" y="373062"/>
                  </a:moveTo>
                  <a:cubicBezTo>
                    <a:pt x="397407" y="373062"/>
                    <a:pt x="493714" y="469369"/>
                    <a:pt x="493714" y="588169"/>
                  </a:cubicBezTo>
                  <a:cubicBezTo>
                    <a:pt x="493714" y="706969"/>
                    <a:pt x="397407" y="803276"/>
                    <a:pt x="278607" y="803276"/>
                  </a:cubicBezTo>
                  <a:cubicBezTo>
                    <a:pt x="159807" y="803276"/>
                    <a:pt x="63500" y="706969"/>
                    <a:pt x="63500" y="588169"/>
                  </a:cubicBezTo>
                  <a:cubicBezTo>
                    <a:pt x="63500" y="469369"/>
                    <a:pt x="159807" y="373062"/>
                    <a:pt x="278607" y="373062"/>
                  </a:cubicBezTo>
                  <a:close/>
                  <a:moveTo>
                    <a:pt x="277019" y="341312"/>
                  </a:moveTo>
                  <a:cubicBezTo>
                    <a:pt x="140684" y="341312"/>
                    <a:pt x="30162" y="452189"/>
                    <a:pt x="30162" y="588962"/>
                  </a:cubicBezTo>
                  <a:cubicBezTo>
                    <a:pt x="30162" y="725735"/>
                    <a:pt x="140684" y="836612"/>
                    <a:pt x="277019" y="836612"/>
                  </a:cubicBezTo>
                  <a:cubicBezTo>
                    <a:pt x="413354" y="836612"/>
                    <a:pt x="523876" y="725735"/>
                    <a:pt x="523876" y="588962"/>
                  </a:cubicBezTo>
                  <a:cubicBezTo>
                    <a:pt x="523876" y="452189"/>
                    <a:pt x="413354" y="341312"/>
                    <a:pt x="277019" y="341312"/>
                  </a:cubicBezTo>
                  <a:close/>
                  <a:moveTo>
                    <a:pt x="888207" y="61912"/>
                  </a:moveTo>
                  <a:cubicBezTo>
                    <a:pt x="957909" y="61912"/>
                    <a:pt x="1014414" y="118417"/>
                    <a:pt x="1014414" y="188119"/>
                  </a:cubicBezTo>
                  <a:cubicBezTo>
                    <a:pt x="1014414" y="257821"/>
                    <a:pt x="957909" y="314326"/>
                    <a:pt x="888207" y="314326"/>
                  </a:cubicBezTo>
                  <a:cubicBezTo>
                    <a:pt x="818505" y="314326"/>
                    <a:pt x="762000" y="257821"/>
                    <a:pt x="762000" y="188119"/>
                  </a:cubicBezTo>
                  <a:cubicBezTo>
                    <a:pt x="762000" y="118417"/>
                    <a:pt x="818505" y="61912"/>
                    <a:pt x="888207" y="61912"/>
                  </a:cubicBezTo>
                  <a:close/>
                  <a:moveTo>
                    <a:pt x="887413" y="31750"/>
                  </a:moveTo>
                  <a:cubicBezTo>
                    <a:pt x="800614" y="31750"/>
                    <a:pt x="730250" y="102114"/>
                    <a:pt x="730250" y="188913"/>
                  </a:cubicBezTo>
                  <a:cubicBezTo>
                    <a:pt x="730250" y="275712"/>
                    <a:pt x="800614" y="346076"/>
                    <a:pt x="887413" y="346076"/>
                  </a:cubicBezTo>
                  <a:cubicBezTo>
                    <a:pt x="974212" y="346076"/>
                    <a:pt x="1044576" y="275712"/>
                    <a:pt x="1044576" y="188913"/>
                  </a:cubicBezTo>
                  <a:cubicBezTo>
                    <a:pt x="1044576" y="102114"/>
                    <a:pt x="974212" y="31750"/>
                    <a:pt x="887413" y="31750"/>
                  </a:cubicBezTo>
                  <a:close/>
                  <a:moveTo>
                    <a:pt x="887075" y="0"/>
                  </a:moveTo>
                  <a:cubicBezTo>
                    <a:pt x="990555" y="0"/>
                    <a:pt x="1075481" y="84988"/>
                    <a:pt x="1075481" y="189258"/>
                  </a:cubicBezTo>
                  <a:cubicBezTo>
                    <a:pt x="1075481" y="293529"/>
                    <a:pt x="990555" y="377802"/>
                    <a:pt x="887075" y="377802"/>
                  </a:cubicBezTo>
                  <a:cubicBezTo>
                    <a:pt x="834978" y="377802"/>
                    <a:pt x="787163" y="356376"/>
                    <a:pt x="752908" y="322096"/>
                  </a:cubicBezTo>
                  <a:cubicBezTo>
                    <a:pt x="752908" y="322096"/>
                    <a:pt x="752908" y="322096"/>
                    <a:pt x="522397" y="456362"/>
                  </a:cubicBezTo>
                  <a:cubicBezTo>
                    <a:pt x="543806" y="495642"/>
                    <a:pt x="555939" y="541349"/>
                    <a:pt x="555939" y="589199"/>
                  </a:cubicBezTo>
                  <a:cubicBezTo>
                    <a:pt x="555939" y="635621"/>
                    <a:pt x="545234" y="679186"/>
                    <a:pt x="524538" y="717752"/>
                  </a:cubicBezTo>
                  <a:cubicBezTo>
                    <a:pt x="524538" y="717752"/>
                    <a:pt x="524538" y="717752"/>
                    <a:pt x="643718" y="780600"/>
                  </a:cubicBezTo>
                  <a:cubicBezTo>
                    <a:pt x="688679" y="712753"/>
                    <a:pt x="765754" y="667045"/>
                    <a:pt x="853533" y="667045"/>
                  </a:cubicBezTo>
                  <a:cubicBezTo>
                    <a:pt x="990555" y="667045"/>
                    <a:pt x="1103313" y="779886"/>
                    <a:pt x="1103313" y="917723"/>
                  </a:cubicBezTo>
                  <a:cubicBezTo>
                    <a:pt x="1103313" y="1056274"/>
                    <a:pt x="990555" y="1168400"/>
                    <a:pt x="853533" y="1168400"/>
                  </a:cubicBezTo>
                  <a:cubicBezTo>
                    <a:pt x="715084" y="1168400"/>
                    <a:pt x="603040" y="1056274"/>
                    <a:pt x="603040" y="917723"/>
                  </a:cubicBezTo>
                  <a:cubicBezTo>
                    <a:pt x="603040" y="878443"/>
                    <a:pt x="612318" y="841305"/>
                    <a:pt x="628018" y="808453"/>
                  </a:cubicBezTo>
                  <a:cubicBezTo>
                    <a:pt x="628018" y="808453"/>
                    <a:pt x="628018" y="808453"/>
                    <a:pt x="508837" y="744891"/>
                  </a:cubicBezTo>
                  <a:cubicBezTo>
                    <a:pt x="458881" y="818452"/>
                    <a:pt x="373956" y="867730"/>
                    <a:pt x="277613" y="867730"/>
                  </a:cubicBezTo>
                  <a:cubicBezTo>
                    <a:pt x="124890" y="867730"/>
                    <a:pt x="0" y="742748"/>
                    <a:pt x="0" y="589199"/>
                  </a:cubicBezTo>
                  <a:cubicBezTo>
                    <a:pt x="0" y="435651"/>
                    <a:pt x="124890" y="310669"/>
                    <a:pt x="277613" y="310669"/>
                  </a:cubicBezTo>
                  <a:cubicBezTo>
                    <a:pt x="372529" y="310669"/>
                    <a:pt x="456027" y="357805"/>
                    <a:pt x="505983" y="429937"/>
                  </a:cubicBezTo>
                  <a:cubicBezTo>
                    <a:pt x="505983" y="429937"/>
                    <a:pt x="505983" y="429937"/>
                    <a:pt x="732212" y="297814"/>
                  </a:cubicBezTo>
                  <a:cubicBezTo>
                    <a:pt x="710802" y="267104"/>
                    <a:pt x="697956" y="229252"/>
                    <a:pt x="697956" y="189258"/>
                  </a:cubicBezTo>
                  <a:cubicBezTo>
                    <a:pt x="697956" y="84988"/>
                    <a:pt x="782881" y="0"/>
                    <a:pt x="887075"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492" name="Oval 491">
            <a:extLst>
              <a:ext uri="{FF2B5EF4-FFF2-40B4-BE49-F238E27FC236}">
                <a16:creationId xmlns:a16="http://schemas.microsoft.com/office/drawing/2014/main" id="{06CE192F-86BD-AF93-ED32-7B2B6372A66C}"/>
              </a:ext>
            </a:extLst>
          </p:cNvPr>
          <p:cNvSpPr/>
          <p:nvPr/>
        </p:nvSpPr>
        <p:spPr>
          <a:xfrm>
            <a:off x="2652203" y="2698155"/>
            <a:ext cx="436470" cy="436470"/>
          </a:xfrm>
          <a:prstGeom prst="ellipse">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F2F2F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93" name="Oval 492">
            <a:extLst>
              <a:ext uri="{FF2B5EF4-FFF2-40B4-BE49-F238E27FC236}">
                <a16:creationId xmlns:a16="http://schemas.microsoft.com/office/drawing/2014/main" id="{B874B113-8AAA-EF26-9476-C176F3AB48EE}"/>
              </a:ext>
            </a:extLst>
          </p:cNvPr>
          <p:cNvSpPr/>
          <p:nvPr/>
        </p:nvSpPr>
        <p:spPr>
          <a:xfrm>
            <a:off x="2474805" y="2637266"/>
            <a:ext cx="264500" cy="264500"/>
          </a:xfrm>
          <a:prstGeom prst="ellipse">
            <a:avLst/>
          </a:prstGeom>
          <a:solidFill>
            <a:schemeClr val="tx2"/>
          </a:solidFill>
          <a:ln w="9525" cap="rnd" cmpd="sng" algn="ctr">
            <a:solidFill>
              <a:srgbClr val="F2F2F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V4</a:t>
            </a:r>
          </a:p>
        </p:txBody>
      </p:sp>
      <p:grpSp>
        <p:nvGrpSpPr>
          <p:cNvPr id="494" name="bcgIconsWhite_Growth Chart">
            <a:extLst>
              <a:ext uri="{FF2B5EF4-FFF2-40B4-BE49-F238E27FC236}">
                <a16:creationId xmlns:a16="http://schemas.microsoft.com/office/drawing/2014/main" id="{CF2E1410-6561-B897-5211-262607F41443}"/>
              </a:ext>
            </a:extLst>
          </p:cNvPr>
          <p:cNvGrpSpPr>
            <a:grpSpLocks noChangeAspect="1"/>
          </p:cNvGrpSpPr>
          <p:nvPr/>
        </p:nvGrpSpPr>
        <p:grpSpPr>
          <a:xfrm>
            <a:off x="2745628" y="2791700"/>
            <a:ext cx="249381" cy="249381"/>
            <a:chOff x="5273675" y="2606675"/>
            <a:chExt cx="1644650" cy="1644650"/>
          </a:xfrm>
        </p:grpSpPr>
        <p:sp>
          <p:nvSpPr>
            <p:cNvPr id="495" name="AutoShape 19">
              <a:extLst>
                <a:ext uri="{FF2B5EF4-FFF2-40B4-BE49-F238E27FC236}">
                  <a16:creationId xmlns:a16="http://schemas.microsoft.com/office/drawing/2014/main" id="{5F4256C5-A33F-BEED-7176-698F13746FBF}"/>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96" name="Freeform 13">
              <a:extLst>
                <a:ext uri="{FF2B5EF4-FFF2-40B4-BE49-F238E27FC236}">
                  <a16:creationId xmlns:a16="http://schemas.microsoft.com/office/drawing/2014/main" id="{3AECAE7F-6521-6957-FDD1-CEE4B8B6017F}"/>
                </a:ext>
              </a:extLst>
            </p:cNvPr>
            <p:cNvSpPr>
              <a:spLocks/>
            </p:cNvSpPr>
            <p:nvPr/>
          </p:nvSpPr>
          <p:spPr bwMode="auto">
            <a:xfrm>
              <a:off x="5445125" y="2962275"/>
              <a:ext cx="1303338" cy="930275"/>
            </a:xfrm>
            <a:custGeom>
              <a:avLst/>
              <a:gdLst>
                <a:gd name="connsiteX0" fmla="*/ 78524 w 1303338"/>
                <a:gd name="connsiteY0" fmla="*/ 746125 h 930275"/>
                <a:gd name="connsiteX1" fmla="*/ 316764 w 1303338"/>
                <a:gd name="connsiteY1" fmla="*/ 746125 h 930275"/>
                <a:gd name="connsiteX2" fmla="*/ 331788 w 1303338"/>
                <a:gd name="connsiteY2" fmla="*/ 761852 h 930275"/>
                <a:gd name="connsiteX3" fmla="*/ 331788 w 1303338"/>
                <a:gd name="connsiteY3" fmla="*/ 852637 h 930275"/>
                <a:gd name="connsiteX4" fmla="*/ 316764 w 1303338"/>
                <a:gd name="connsiteY4" fmla="*/ 868363 h 930275"/>
                <a:gd name="connsiteX5" fmla="*/ 78524 w 1303338"/>
                <a:gd name="connsiteY5" fmla="*/ 868363 h 930275"/>
                <a:gd name="connsiteX6" fmla="*/ 63500 w 1303338"/>
                <a:gd name="connsiteY6" fmla="*/ 852637 h 930275"/>
                <a:gd name="connsiteX7" fmla="*/ 63500 w 1303338"/>
                <a:gd name="connsiteY7" fmla="*/ 761852 h 930275"/>
                <a:gd name="connsiteX8" fmla="*/ 78524 w 1303338"/>
                <a:gd name="connsiteY8" fmla="*/ 746125 h 930275"/>
                <a:gd name="connsiteX9" fmla="*/ 380832 w 1303338"/>
                <a:gd name="connsiteY9" fmla="*/ 523875 h 930275"/>
                <a:gd name="connsiteX10" fmla="*/ 619293 w 1303338"/>
                <a:gd name="connsiteY10" fmla="*/ 523875 h 930275"/>
                <a:gd name="connsiteX11" fmla="*/ 635000 w 1303338"/>
                <a:gd name="connsiteY11" fmla="*/ 539534 h 930275"/>
                <a:gd name="connsiteX12" fmla="*/ 635000 w 1303338"/>
                <a:gd name="connsiteY12" fmla="*/ 852705 h 930275"/>
                <a:gd name="connsiteX13" fmla="*/ 619293 w 1303338"/>
                <a:gd name="connsiteY13" fmla="*/ 868363 h 930275"/>
                <a:gd name="connsiteX14" fmla="*/ 380832 w 1303338"/>
                <a:gd name="connsiteY14" fmla="*/ 868363 h 930275"/>
                <a:gd name="connsiteX15" fmla="*/ 365125 w 1303338"/>
                <a:gd name="connsiteY15" fmla="*/ 852705 h 930275"/>
                <a:gd name="connsiteX16" fmla="*/ 365125 w 1303338"/>
                <a:gd name="connsiteY16" fmla="*/ 539534 h 930275"/>
                <a:gd name="connsiteX17" fmla="*/ 380832 w 1303338"/>
                <a:gd name="connsiteY17" fmla="*/ 523875 h 930275"/>
                <a:gd name="connsiteX18" fmla="*/ 680870 w 1303338"/>
                <a:gd name="connsiteY18" fmla="*/ 288925 h 930275"/>
                <a:gd name="connsiteX19" fmla="*/ 919331 w 1303338"/>
                <a:gd name="connsiteY19" fmla="*/ 288925 h 930275"/>
                <a:gd name="connsiteX20" fmla="*/ 935038 w 1303338"/>
                <a:gd name="connsiteY20" fmla="*/ 304605 h 930275"/>
                <a:gd name="connsiteX21" fmla="*/ 935038 w 1303338"/>
                <a:gd name="connsiteY21" fmla="*/ 852683 h 930275"/>
                <a:gd name="connsiteX22" fmla="*/ 919331 w 1303338"/>
                <a:gd name="connsiteY22" fmla="*/ 868363 h 930275"/>
                <a:gd name="connsiteX23" fmla="*/ 680870 w 1303338"/>
                <a:gd name="connsiteY23" fmla="*/ 868363 h 930275"/>
                <a:gd name="connsiteX24" fmla="*/ 665163 w 1303338"/>
                <a:gd name="connsiteY24" fmla="*/ 852683 h 930275"/>
                <a:gd name="connsiteX25" fmla="*/ 665163 w 1303338"/>
                <a:gd name="connsiteY25" fmla="*/ 304605 h 930275"/>
                <a:gd name="connsiteX26" fmla="*/ 680870 w 1303338"/>
                <a:gd name="connsiteY26" fmla="*/ 288925 h 930275"/>
                <a:gd name="connsiteX27" fmla="*/ 985703 w 1303338"/>
                <a:gd name="connsiteY27" fmla="*/ 63500 h 930275"/>
                <a:gd name="connsiteX28" fmla="*/ 1223227 w 1303338"/>
                <a:gd name="connsiteY28" fmla="*/ 63500 h 930275"/>
                <a:gd name="connsiteX29" fmla="*/ 1238251 w 1303338"/>
                <a:gd name="connsiteY29" fmla="*/ 79198 h 930275"/>
                <a:gd name="connsiteX30" fmla="*/ 1238251 w 1303338"/>
                <a:gd name="connsiteY30" fmla="*/ 852665 h 930275"/>
                <a:gd name="connsiteX31" fmla="*/ 1223227 w 1303338"/>
                <a:gd name="connsiteY31" fmla="*/ 868363 h 930275"/>
                <a:gd name="connsiteX32" fmla="*/ 985703 w 1303338"/>
                <a:gd name="connsiteY32" fmla="*/ 868363 h 930275"/>
                <a:gd name="connsiteX33" fmla="*/ 969963 w 1303338"/>
                <a:gd name="connsiteY33" fmla="*/ 852665 h 930275"/>
                <a:gd name="connsiteX34" fmla="*/ 969963 w 1303338"/>
                <a:gd name="connsiteY34" fmla="*/ 79198 h 930275"/>
                <a:gd name="connsiteX35" fmla="*/ 985703 w 1303338"/>
                <a:gd name="connsiteY35" fmla="*/ 63500 h 930275"/>
                <a:gd name="connsiteX36" fmla="*/ 30163 w 1303338"/>
                <a:gd name="connsiteY36" fmla="*/ 31750 h 930275"/>
                <a:gd name="connsiteX37" fmla="*/ 30163 w 1303338"/>
                <a:gd name="connsiteY37" fmla="*/ 898525 h 930275"/>
                <a:gd name="connsiteX38" fmla="*/ 1271588 w 1303338"/>
                <a:gd name="connsiteY38" fmla="*/ 898525 h 930275"/>
                <a:gd name="connsiteX39" fmla="*/ 1271588 w 1303338"/>
                <a:gd name="connsiteY39" fmla="*/ 31750 h 930275"/>
                <a:gd name="connsiteX40" fmla="*/ 30163 w 1303338"/>
                <a:gd name="connsiteY40" fmla="*/ 31750 h 930275"/>
                <a:gd name="connsiteX41" fmla="*/ 15703 w 1303338"/>
                <a:gd name="connsiteY41" fmla="*/ 0 h 930275"/>
                <a:gd name="connsiteX42" fmla="*/ 1287635 w 1303338"/>
                <a:gd name="connsiteY42" fmla="*/ 0 h 930275"/>
                <a:gd name="connsiteX43" fmla="*/ 1303338 w 1303338"/>
                <a:gd name="connsiteY43" fmla="*/ 15695 h 930275"/>
                <a:gd name="connsiteX44" fmla="*/ 1303338 w 1303338"/>
                <a:gd name="connsiteY44" fmla="*/ 914580 h 930275"/>
                <a:gd name="connsiteX45" fmla="*/ 1287635 w 1303338"/>
                <a:gd name="connsiteY45" fmla="*/ 930275 h 930275"/>
                <a:gd name="connsiteX46" fmla="*/ 15703 w 1303338"/>
                <a:gd name="connsiteY46" fmla="*/ 930275 h 930275"/>
                <a:gd name="connsiteX47" fmla="*/ 0 w 1303338"/>
                <a:gd name="connsiteY47" fmla="*/ 914580 h 930275"/>
                <a:gd name="connsiteX48" fmla="*/ 0 w 1303338"/>
                <a:gd name="connsiteY48" fmla="*/ 15695 h 930275"/>
                <a:gd name="connsiteX49" fmla="*/ 15703 w 1303338"/>
                <a:gd name="connsiteY49" fmla="*/ 0 h 93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303338" h="930275">
                  <a:moveTo>
                    <a:pt x="78524" y="746125"/>
                  </a:moveTo>
                  <a:cubicBezTo>
                    <a:pt x="78524" y="746125"/>
                    <a:pt x="78524" y="746125"/>
                    <a:pt x="316764" y="746125"/>
                  </a:cubicBezTo>
                  <a:cubicBezTo>
                    <a:pt x="325349" y="746125"/>
                    <a:pt x="331788" y="753274"/>
                    <a:pt x="331788" y="761852"/>
                  </a:cubicBezTo>
                  <a:cubicBezTo>
                    <a:pt x="331788" y="761852"/>
                    <a:pt x="331788" y="761852"/>
                    <a:pt x="331788" y="852637"/>
                  </a:cubicBezTo>
                  <a:cubicBezTo>
                    <a:pt x="331788" y="861930"/>
                    <a:pt x="325349" y="868363"/>
                    <a:pt x="316764" y="868363"/>
                  </a:cubicBezTo>
                  <a:cubicBezTo>
                    <a:pt x="316764" y="868363"/>
                    <a:pt x="316764" y="868363"/>
                    <a:pt x="78524" y="868363"/>
                  </a:cubicBezTo>
                  <a:cubicBezTo>
                    <a:pt x="70655" y="868363"/>
                    <a:pt x="63500" y="861930"/>
                    <a:pt x="63500" y="852637"/>
                  </a:cubicBezTo>
                  <a:cubicBezTo>
                    <a:pt x="63500" y="852637"/>
                    <a:pt x="63500" y="852637"/>
                    <a:pt x="63500" y="761852"/>
                  </a:cubicBezTo>
                  <a:cubicBezTo>
                    <a:pt x="63500" y="753274"/>
                    <a:pt x="70655" y="746125"/>
                    <a:pt x="78524" y="746125"/>
                  </a:cubicBezTo>
                  <a:close/>
                  <a:moveTo>
                    <a:pt x="380832" y="523875"/>
                  </a:moveTo>
                  <a:cubicBezTo>
                    <a:pt x="380832" y="523875"/>
                    <a:pt x="380832" y="523875"/>
                    <a:pt x="619293" y="523875"/>
                  </a:cubicBezTo>
                  <a:cubicBezTo>
                    <a:pt x="627861" y="523875"/>
                    <a:pt x="635000" y="530993"/>
                    <a:pt x="635000" y="539534"/>
                  </a:cubicBezTo>
                  <a:cubicBezTo>
                    <a:pt x="635000" y="539534"/>
                    <a:pt x="635000" y="539534"/>
                    <a:pt x="635000" y="852705"/>
                  </a:cubicBezTo>
                  <a:cubicBezTo>
                    <a:pt x="635000" y="861957"/>
                    <a:pt x="627861" y="868363"/>
                    <a:pt x="619293" y="868363"/>
                  </a:cubicBezTo>
                  <a:cubicBezTo>
                    <a:pt x="619293" y="868363"/>
                    <a:pt x="619293" y="868363"/>
                    <a:pt x="380832" y="868363"/>
                  </a:cubicBezTo>
                  <a:cubicBezTo>
                    <a:pt x="371551" y="868363"/>
                    <a:pt x="365125" y="861957"/>
                    <a:pt x="365125" y="852705"/>
                  </a:cubicBezTo>
                  <a:cubicBezTo>
                    <a:pt x="365125" y="852705"/>
                    <a:pt x="365125" y="852705"/>
                    <a:pt x="365125" y="539534"/>
                  </a:cubicBezTo>
                  <a:cubicBezTo>
                    <a:pt x="365125" y="530993"/>
                    <a:pt x="371551" y="523875"/>
                    <a:pt x="380832" y="523875"/>
                  </a:cubicBezTo>
                  <a:close/>
                  <a:moveTo>
                    <a:pt x="680870" y="288925"/>
                  </a:moveTo>
                  <a:cubicBezTo>
                    <a:pt x="680870" y="288925"/>
                    <a:pt x="680870" y="288925"/>
                    <a:pt x="919331" y="288925"/>
                  </a:cubicBezTo>
                  <a:cubicBezTo>
                    <a:pt x="928613" y="288925"/>
                    <a:pt x="935038" y="296052"/>
                    <a:pt x="935038" y="304605"/>
                  </a:cubicBezTo>
                  <a:cubicBezTo>
                    <a:pt x="935038" y="304605"/>
                    <a:pt x="935038" y="304605"/>
                    <a:pt x="935038" y="852683"/>
                  </a:cubicBezTo>
                  <a:cubicBezTo>
                    <a:pt x="935038" y="861949"/>
                    <a:pt x="928613" y="868363"/>
                    <a:pt x="919331" y="868363"/>
                  </a:cubicBezTo>
                  <a:cubicBezTo>
                    <a:pt x="919331" y="868363"/>
                    <a:pt x="919331" y="868363"/>
                    <a:pt x="680870" y="868363"/>
                  </a:cubicBezTo>
                  <a:cubicBezTo>
                    <a:pt x="672303" y="868363"/>
                    <a:pt x="665163" y="861949"/>
                    <a:pt x="665163" y="852683"/>
                  </a:cubicBezTo>
                  <a:cubicBezTo>
                    <a:pt x="665163" y="852683"/>
                    <a:pt x="665163" y="852683"/>
                    <a:pt x="665163" y="304605"/>
                  </a:cubicBezTo>
                  <a:cubicBezTo>
                    <a:pt x="665163" y="296052"/>
                    <a:pt x="672303" y="288925"/>
                    <a:pt x="680870" y="288925"/>
                  </a:cubicBezTo>
                  <a:close/>
                  <a:moveTo>
                    <a:pt x="985703" y="63500"/>
                  </a:moveTo>
                  <a:cubicBezTo>
                    <a:pt x="985703" y="63500"/>
                    <a:pt x="985703" y="63500"/>
                    <a:pt x="1223227" y="63500"/>
                  </a:cubicBezTo>
                  <a:cubicBezTo>
                    <a:pt x="1231812" y="63500"/>
                    <a:pt x="1238251" y="69922"/>
                    <a:pt x="1238251" y="79198"/>
                  </a:cubicBezTo>
                  <a:cubicBezTo>
                    <a:pt x="1238251" y="79198"/>
                    <a:pt x="1238251" y="79198"/>
                    <a:pt x="1238251" y="852665"/>
                  </a:cubicBezTo>
                  <a:cubicBezTo>
                    <a:pt x="1238251" y="861941"/>
                    <a:pt x="1231812" y="868363"/>
                    <a:pt x="1223227" y="868363"/>
                  </a:cubicBezTo>
                  <a:cubicBezTo>
                    <a:pt x="1223227" y="868363"/>
                    <a:pt x="1223227" y="868363"/>
                    <a:pt x="985703" y="868363"/>
                  </a:cubicBezTo>
                  <a:cubicBezTo>
                    <a:pt x="976402" y="868363"/>
                    <a:pt x="969963" y="861941"/>
                    <a:pt x="969963" y="852665"/>
                  </a:cubicBezTo>
                  <a:cubicBezTo>
                    <a:pt x="969963" y="852665"/>
                    <a:pt x="969963" y="852665"/>
                    <a:pt x="969963" y="79198"/>
                  </a:cubicBezTo>
                  <a:cubicBezTo>
                    <a:pt x="969963" y="69922"/>
                    <a:pt x="976402" y="63500"/>
                    <a:pt x="985703" y="63500"/>
                  </a:cubicBezTo>
                  <a:close/>
                  <a:moveTo>
                    <a:pt x="30163" y="31750"/>
                  </a:moveTo>
                  <a:cubicBezTo>
                    <a:pt x="30163" y="31750"/>
                    <a:pt x="30163" y="31750"/>
                    <a:pt x="30163" y="898525"/>
                  </a:cubicBezTo>
                  <a:cubicBezTo>
                    <a:pt x="30163" y="898525"/>
                    <a:pt x="30163" y="898525"/>
                    <a:pt x="1271588" y="898525"/>
                  </a:cubicBezTo>
                  <a:cubicBezTo>
                    <a:pt x="1271588" y="898525"/>
                    <a:pt x="1271588" y="898525"/>
                    <a:pt x="1271588" y="31750"/>
                  </a:cubicBezTo>
                  <a:cubicBezTo>
                    <a:pt x="1271588" y="31750"/>
                    <a:pt x="1271588" y="31750"/>
                    <a:pt x="30163" y="31750"/>
                  </a:cubicBezTo>
                  <a:close/>
                  <a:moveTo>
                    <a:pt x="15703" y="0"/>
                  </a:moveTo>
                  <a:cubicBezTo>
                    <a:pt x="15703" y="0"/>
                    <a:pt x="15703" y="0"/>
                    <a:pt x="1287635" y="0"/>
                  </a:cubicBezTo>
                  <a:cubicBezTo>
                    <a:pt x="1296201" y="0"/>
                    <a:pt x="1303338" y="6421"/>
                    <a:pt x="1303338" y="15695"/>
                  </a:cubicBezTo>
                  <a:cubicBezTo>
                    <a:pt x="1303338" y="15695"/>
                    <a:pt x="1303338" y="15695"/>
                    <a:pt x="1303338" y="914580"/>
                  </a:cubicBezTo>
                  <a:cubicBezTo>
                    <a:pt x="1303338" y="923855"/>
                    <a:pt x="1296201" y="930275"/>
                    <a:pt x="1287635" y="930275"/>
                  </a:cubicBezTo>
                  <a:cubicBezTo>
                    <a:pt x="1287635" y="930275"/>
                    <a:pt x="1287635" y="930275"/>
                    <a:pt x="15703" y="930275"/>
                  </a:cubicBezTo>
                  <a:cubicBezTo>
                    <a:pt x="7138" y="930275"/>
                    <a:pt x="0" y="923855"/>
                    <a:pt x="0" y="914580"/>
                  </a:cubicBezTo>
                  <a:cubicBezTo>
                    <a:pt x="0" y="914580"/>
                    <a:pt x="0" y="914580"/>
                    <a:pt x="0" y="15695"/>
                  </a:cubicBezTo>
                  <a:cubicBezTo>
                    <a:pt x="0" y="6421"/>
                    <a:pt x="7138" y="0"/>
                    <a:pt x="15703"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497" name="Oval 496">
            <a:extLst>
              <a:ext uri="{FF2B5EF4-FFF2-40B4-BE49-F238E27FC236}">
                <a16:creationId xmlns:a16="http://schemas.microsoft.com/office/drawing/2014/main" id="{3204DA59-0128-8DBF-F764-29CC12A1CCFE}"/>
              </a:ext>
            </a:extLst>
          </p:cNvPr>
          <p:cNvSpPr/>
          <p:nvPr/>
        </p:nvSpPr>
        <p:spPr>
          <a:xfrm>
            <a:off x="3344318" y="1791096"/>
            <a:ext cx="436470" cy="436470"/>
          </a:xfrm>
          <a:prstGeom prst="ellipse">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F2F2F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98" name="Oval 497">
            <a:extLst>
              <a:ext uri="{FF2B5EF4-FFF2-40B4-BE49-F238E27FC236}">
                <a16:creationId xmlns:a16="http://schemas.microsoft.com/office/drawing/2014/main" id="{8C6217A8-9C77-C82F-E2C8-25745F58BB96}"/>
              </a:ext>
            </a:extLst>
          </p:cNvPr>
          <p:cNvSpPr/>
          <p:nvPr/>
        </p:nvSpPr>
        <p:spPr>
          <a:xfrm>
            <a:off x="3166920" y="1877080"/>
            <a:ext cx="264500" cy="264500"/>
          </a:xfrm>
          <a:prstGeom prst="ellipse">
            <a:avLst/>
          </a:prstGeom>
          <a:solidFill>
            <a:schemeClr val="tx2"/>
          </a:solidFill>
          <a:ln w="9525" cap="rnd" cmpd="sng" algn="ctr">
            <a:solidFill>
              <a:srgbClr val="F2F2F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V2</a:t>
            </a:r>
          </a:p>
        </p:txBody>
      </p:sp>
      <p:grpSp>
        <p:nvGrpSpPr>
          <p:cNvPr id="499" name="bcgIconsWhite_Gears ">
            <a:extLst>
              <a:ext uri="{FF2B5EF4-FFF2-40B4-BE49-F238E27FC236}">
                <a16:creationId xmlns:a16="http://schemas.microsoft.com/office/drawing/2014/main" id="{F59F58EC-DEC0-FF74-688E-46877F198601}"/>
              </a:ext>
            </a:extLst>
          </p:cNvPr>
          <p:cNvGrpSpPr>
            <a:grpSpLocks noChangeAspect="1"/>
          </p:cNvGrpSpPr>
          <p:nvPr/>
        </p:nvGrpSpPr>
        <p:grpSpPr>
          <a:xfrm>
            <a:off x="3437743" y="1884640"/>
            <a:ext cx="249622" cy="249381"/>
            <a:chOff x="5273675" y="2606675"/>
            <a:chExt cx="1646238" cy="1644650"/>
          </a:xfrm>
        </p:grpSpPr>
        <p:sp>
          <p:nvSpPr>
            <p:cNvPr id="500" name="AutoShape 3">
              <a:extLst>
                <a:ext uri="{FF2B5EF4-FFF2-40B4-BE49-F238E27FC236}">
                  <a16:creationId xmlns:a16="http://schemas.microsoft.com/office/drawing/2014/main" id="{6B051789-E62A-E5F0-429F-DF9E6C8C7AC3}"/>
                </a:ext>
              </a:extLst>
            </p:cNvPr>
            <p:cNvSpPr>
              <a:spLocks noChangeAspect="1" noChangeArrowheads="1" noTextEdit="1"/>
            </p:cNvSpPr>
            <p:nvPr/>
          </p:nvSpPr>
          <p:spPr bwMode="auto">
            <a:xfrm>
              <a:off x="5273675"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01" name="Freeform 20">
              <a:extLst>
                <a:ext uri="{FF2B5EF4-FFF2-40B4-BE49-F238E27FC236}">
                  <a16:creationId xmlns:a16="http://schemas.microsoft.com/office/drawing/2014/main" id="{1271A161-1EB0-F4D0-3FE1-6087B30076D2}"/>
                </a:ext>
              </a:extLst>
            </p:cNvPr>
            <p:cNvSpPr>
              <a:spLocks noChangeArrowheads="1"/>
            </p:cNvSpPr>
            <p:nvPr/>
          </p:nvSpPr>
          <p:spPr bwMode="auto">
            <a:xfrm>
              <a:off x="5345113" y="2930525"/>
              <a:ext cx="1502259" cy="993775"/>
            </a:xfrm>
            <a:custGeom>
              <a:avLst/>
              <a:gdLst>
                <a:gd name="connsiteX0" fmla="*/ 484981 w 1502259"/>
                <a:gd name="connsiteY0" fmla="*/ 385763 h 993775"/>
                <a:gd name="connsiteX1" fmla="*/ 619125 w 1502259"/>
                <a:gd name="connsiteY1" fmla="*/ 519113 h 993775"/>
                <a:gd name="connsiteX2" fmla="*/ 484981 w 1502259"/>
                <a:gd name="connsiteY2" fmla="*/ 652463 h 993775"/>
                <a:gd name="connsiteX3" fmla="*/ 350837 w 1502259"/>
                <a:gd name="connsiteY3" fmla="*/ 519113 h 993775"/>
                <a:gd name="connsiteX4" fmla="*/ 484981 w 1502259"/>
                <a:gd name="connsiteY4" fmla="*/ 385763 h 993775"/>
                <a:gd name="connsiteX5" fmla="*/ 485774 w 1502259"/>
                <a:gd name="connsiteY5" fmla="*/ 246062 h 993775"/>
                <a:gd name="connsiteX6" fmla="*/ 214311 w 1502259"/>
                <a:gd name="connsiteY6" fmla="*/ 518319 h 993775"/>
                <a:gd name="connsiteX7" fmla="*/ 485774 w 1502259"/>
                <a:gd name="connsiteY7" fmla="*/ 790576 h 993775"/>
                <a:gd name="connsiteX8" fmla="*/ 757237 w 1502259"/>
                <a:gd name="connsiteY8" fmla="*/ 518319 h 993775"/>
                <a:gd name="connsiteX9" fmla="*/ 485774 w 1502259"/>
                <a:gd name="connsiteY9" fmla="*/ 246062 h 993775"/>
                <a:gd name="connsiteX10" fmla="*/ 485774 w 1502259"/>
                <a:gd name="connsiteY10" fmla="*/ 215899 h 993775"/>
                <a:gd name="connsiteX11" fmla="*/ 788987 w 1502259"/>
                <a:gd name="connsiteY11" fmla="*/ 519112 h 993775"/>
                <a:gd name="connsiteX12" fmla="*/ 485774 w 1502259"/>
                <a:gd name="connsiteY12" fmla="*/ 822325 h 993775"/>
                <a:gd name="connsiteX13" fmla="*/ 182561 w 1502259"/>
                <a:gd name="connsiteY13" fmla="*/ 519112 h 993775"/>
                <a:gd name="connsiteX14" fmla="*/ 485774 w 1502259"/>
                <a:gd name="connsiteY14" fmla="*/ 215899 h 993775"/>
                <a:gd name="connsiteX15" fmla="*/ 1210014 w 1502259"/>
                <a:gd name="connsiteY15" fmla="*/ 159164 h 993775"/>
                <a:gd name="connsiteX16" fmla="*/ 1160255 w 1502259"/>
                <a:gd name="connsiteY16" fmla="*/ 169871 h 993775"/>
                <a:gd name="connsiteX17" fmla="*/ 1094623 w 1502259"/>
                <a:gd name="connsiteY17" fmla="*/ 338509 h 993775"/>
                <a:gd name="connsiteX18" fmla="*/ 1262270 w 1502259"/>
                <a:gd name="connsiteY18" fmla="*/ 405679 h 993775"/>
                <a:gd name="connsiteX19" fmla="*/ 1327189 w 1502259"/>
                <a:gd name="connsiteY19" fmla="*/ 237040 h 993775"/>
                <a:gd name="connsiteX20" fmla="*/ 1210014 w 1502259"/>
                <a:gd name="connsiteY20" fmla="*/ 159164 h 993775"/>
                <a:gd name="connsiteX21" fmla="*/ 485339 w 1502259"/>
                <a:gd name="connsiteY21" fmla="*/ 63500 h 993775"/>
                <a:gd name="connsiteX22" fmla="*/ 434623 w 1502259"/>
                <a:gd name="connsiteY22" fmla="*/ 65640 h 993775"/>
                <a:gd name="connsiteX23" fmla="*/ 399621 w 1502259"/>
                <a:gd name="connsiteY23" fmla="*/ 159813 h 993775"/>
                <a:gd name="connsiteX24" fmla="*/ 391050 w 1502259"/>
                <a:gd name="connsiteY24" fmla="*/ 161953 h 993775"/>
                <a:gd name="connsiteX25" fmla="*/ 326047 w 1502259"/>
                <a:gd name="connsiteY25" fmla="*/ 183356 h 993775"/>
                <a:gd name="connsiteX26" fmla="*/ 318904 w 1502259"/>
                <a:gd name="connsiteY26" fmla="*/ 186923 h 993775"/>
                <a:gd name="connsiteX27" fmla="*/ 233901 w 1502259"/>
                <a:gd name="connsiteY27" fmla="*/ 138410 h 993775"/>
                <a:gd name="connsiteX28" fmla="*/ 193899 w 1502259"/>
                <a:gd name="connsiteY28" fmla="*/ 169087 h 993775"/>
                <a:gd name="connsiteX29" fmla="*/ 156755 w 1502259"/>
                <a:gd name="connsiteY29" fmla="*/ 204045 h 993775"/>
                <a:gd name="connsiteX30" fmla="*/ 186756 w 1502259"/>
                <a:gd name="connsiteY30" fmla="*/ 288229 h 993775"/>
                <a:gd name="connsiteX31" fmla="*/ 181042 w 1502259"/>
                <a:gd name="connsiteY31" fmla="*/ 295364 h 993775"/>
                <a:gd name="connsiteX32" fmla="*/ 136754 w 1502259"/>
                <a:gd name="connsiteY32" fmla="*/ 365993 h 993775"/>
                <a:gd name="connsiteX33" fmla="*/ 133183 w 1502259"/>
                <a:gd name="connsiteY33" fmla="*/ 373127 h 993775"/>
                <a:gd name="connsiteX34" fmla="*/ 49608 w 1502259"/>
                <a:gd name="connsiteY34" fmla="*/ 388823 h 993775"/>
                <a:gd name="connsiteX35" fmla="*/ 38893 w 1502259"/>
                <a:gd name="connsiteY35" fmla="*/ 438049 h 993775"/>
                <a:gd name="connsiteX36" fmla="*/ 31750 w 1502259"/>
                <a:gd name="connsiteY36" fmla="*/ 488702 h 993775"/>
                <a:gd name="connsiteX37" fmla="*/ 101753 w 1502259"/>
                <a:gd name="connsiteY37" fmla="*/ 530081 h 993775"/>
                <a:gd name="connsiteX38" fmla="*/ 102467 w 1502259"/>
                <a:gd name="connsiteY38" fmla="*/ 537929 h 993775"/>
                <a:gd name="connsiteX39" fmla="*/ 118896 w 1502259"/>
                <a:gd name="connsiteY39" fmla="*/ 627107 h 993775"/>
                <a:gd name="connsiteX40" fmla="*/ 121039 w 1502259"/>
                <a:gd name="connsiteY40" fmla="*/ 635668 h 993775"/>
                <a:gd name="connsiteX41" fmla="*/ 68895 w 1502259"/>
                <a:gd name="connsiteY41" fmla="*/ 699163 h 993775"/>
                <a:gd name="connsiteX42" fmla="*/ 92467 w 1502259"/>
                <a:gd name="connsiteY42" fmla="*/ 744109 h 993775"/>
                <a:gd name="connsiteX43" fmla="*/ 119611 w 1502259"/>
                <a:gd name="connsiteY43" fmla="*/ 786914 h 993775"/>
                <a:gd name="connsiteX44" fmla="*/ 206757 w 1502259"/>
                <a:gd name="connsiteY44" fmla="*/ 772646 h 993775"/>
                <a:gd name="connsiteX45" fmla="*/ 212471 w 1502259"/>
                <a:gd name="connsiteY45" fmla="*/ 777640 h 993775"/>
                <a:gd name="connsiteX46" fmla="*/ 274617 w 1502259"/>
                <a:gd name="connsiteY46" fmla="*/ 827580 h 993775"/>
                <a:gd name="connsiteX47" fmla="*/ 281760 w 1502259"/>
                <a:gd name="connsiteY47" fmla="*/ 831860 h 993775"/>
                <a:gd name="connsiteX48" fmla="*/ 282474 w 1502259"/>
                <a:gd name="connsiteY48" fmla="*/ 923892 h 993775"/>
                <a:gd name="connsiteX49" fmla="*/ 329619 w 1502259"/>
                <a:gd name="connsiteY49" fmla="*/ 943868 h 993775"/>
                <a:gd name="connsiteX50" fmla="*/ 378192 w 1502259"/>
                <a:gd name="connsiteY50" fmla="*/ 958850 h 993775"/>
                <a:gd name="connsiteX51" fmla="*/ 441051 w 1502259"/>
                <a:gd name="connsiteY51" fmla="*/ 886081 h 993775"/>
                <a:gd name="connsiteX52" fmla="*/ 448909 w 1502259"/>
                <a:gd name="connsiteY52" fmla="*/ 886794 h 993775"/>
                <a:gd name="connsiteX53" fmla="*/ 485339 w 1502259"/>
                <a:gd name="connsiteY53" fmla="*/ 888221 h 993775"/>
                <a:gd name="connsiteX54" fmla="*/ 521055 w 1502259"/>
                <a:gd name="connsiteY54" fmla="*/ 886794 h 993775"/>
                <a:gd name="connsiteX55" fmla="*/ 528912 w 1502259"/>
                <a:gd name="connsiteY55" fmla="*/ 886081 h 993775"/>
                <a:gd name="connsiteX56" fmla="*/ 591057 w 1502259"/>
                <a:gd name="connsiteY56" fmla="*/ 958850 h 993775"/>
                <a:gd name="connsiteX57" fmla="*/ 639630 w 1502259"/>
                <a:gd name="connsiteY57" fmla="*/ 943868 h 993775"/>
                <a:gd name="connsiteX58" fmla="*/ 686775 w 1502259"/>
                <a:gd name="connsiteY58" fmla="*/ 924606 h 993775"/>
                <a:gd name="connsiteX59" fmla="*/ 687489 w 1502259"/>
                <a:gd name="connsiteY59" fmla="*/ 832574 h 993775"/>
                <a:gd name="connsiteX60" fmla="*/ 695347 w 1502259"/>
                <a:gd name="connsiteY60" fmla="*/ 828293 h 993775"/>
                <a:gd name="connsiteX61" fmla="*/ 758206 w 1502259"/>
                <a:gd name="connsiteY61" fmla="*/ 778353 h 993775"/>
                <a:gd name="connsiteX62" fmla="*/ 763921 w 1502259"/>
                <a:gd name="connsiteY62" fmla="*/ 772646 h 993775"/>
                <a:gd name="connsiteX63" fmla="*/ 850353 w 1502259"/>
                <a:gd name="connsiteY63" fmla="*/ 786914 h 993775"/>
                <a:gd name="connsiteX64" fmla="*/ 877497 w 1502259"/>
                <a:gd name="connsiteY64" fmla="*/ 744109 h 993775"/>
                <a:gd name="connsiteX65" fmla="*/ 900355 w 1502259"/>
                <a:gd name="connsiteY65" fmla="*/ 699163 h 993775"/>
                <a:gd name="connsiteX66" fmla="*/ 849638 w 1502259"/>
                <a:gd name="connsiteY66" fmla="*/ 636381 h 993775"/>
                <a:gd name="connsiteX67" fmla="*/ 852496 w 1502259"/>
                <a:gd name="connsiteY67" fmla="*/ 627820 h 993775"/>
                <a:gd name="connsiteX68" fmla="*/ 868211 w 1502259"/>
                <a:gd name="connsiteY68" fmla="*/ 538642 h 993775"/>
                <a:gd name="connsiteX69" fmla="*/ 868211 w 1502259"/>
                <a:gd name="connsiteY69" fmla="*/ 530081 h 993775"/>
                <a:gd name="connsiteX70" fmla="*/ 938213 w 1502259"/>
                <a:gd name="connsiteY70" fmla="*/ 488702 h 993775"/>
                <a:gd name="connsiteX71" fmla="*/ 931784 w 1502259"/>
                <a:gd name="connsiteY71" fmla="*/ 438762 h 993775"/>
                <a:gd name="connsiteX72" fmla="*/ 920355 w 1502259"/>
                <a:gd name="connsiteY72" fmla="*/ 389536 h 993775"/>
                <a:gd name="connsiteX73" fmla="*/ 838209 w 1502259"/>
                <a:gd name="connsiteY73" fmla="*/ 373841 h 993775"/>
                <a:gd name="connsiteX74" fmla="*/ 834638 w 1502259"/>
                <a:gd name="connsiteY74" fmla="*/ 366706 h 993775"/>
                <a:gd name="connsiteX75" fmla="*/ 790350 w 1502259"/>
                <a:gd name="connsiteY75" fmla="*/ 295364 h 993775"/>
                <a:gd name="connsiteX76" fmla="*/ 784636 w 1502259"/>
                <a:gd name="connsiteY76" fmla="*/ 288229 h 993775"/>
                <a:gd name="connsiteX77" fmla="*/ 813923 w 1502259"/>
                <a:gd name="connsiteY77" fmla="*/ 204045 h 993775"/>
                <a:gd name="connsiteX78" fmla="*/ 776779 w 1502259"/>
                <a:gd name="connsiteY78" fmla="*/ 169801 h 993775"/>
                <a:gd name="connsiteX79" fmla="*/ 736777 w 1502259"/>
                <a:gd name="connsiteY79" fmla="*/ 139123 h 993775"/>
                <a:gd name="connsiteX80" fmla="*/ 651774 w 1502259"/>
                <a:gd name="connsiteY80" fmla="*/ 186923 h 993775"/>
                <a:gd name="connsiteX81" fmla="*/ 644631 w 1502259"/>
                <a:gd name="connsiteY81" fmla="*/ 183356 h 993775"/>
                <a:gd name="connsiteX82" fmla="*/ 578914 w 1502259"/>
                <a:gd name="connsiteY82" fmla="*/ 161953 h 993775"/>
                <a:gd name="connsiteX83" fmla="*/ 571056 w 1502259"/>
                <a:gd name="connsiteY83" fmla="*/ 159813 h 993775"/>
                <a:gd name="connsiteX84" fmla="*/ 536055 w 1502259"/>
                <a:gd name="connsiteY84" fmla="*/ 65640 h 993775"/>
                <a:gd name="connsiteX85" fmla="*/ 485339 w 1502259"/>
                <a:gd name="connsiteY85" fmla="*/ 63500 h 993775"/>
                <a:gd name="connsiteX86" fmla="*/ 485339 w 1502259"/>
                <a:gd name="connsiteY86" fmla="*/ 31750 h 993775"/>
                <a:gd name="connsiteX87" fmla="*/ 548861 w 1502259"/>
                <a:gd name="connsiteY87" fmla="*/ 35318 h 993775"/>
                <a:gd name="connsiteX88" fmla="*/ 558139 w 1502259"/>
                <a:gd name="connsiteY88" fmla="*/ 36032 h 993775"/>
                <a:gd name="connsiteX89" fmla="*/ 594540 w 1502259"/>
                <a:gd name="connsiteY89" fmla="*/ 133091 h 993775"/>
                <a:gd name="connsiteX90" fmla="*/ 649497 w 1502259"/>
                <a:gd name="connsiteY90" fmla="*/ 151646 h 993775"/>
                <a:gd name="connsiteX91" fmla="*/ 738000 w 1502259"/>
                <a:gd name="connsiteY91" fmla="*/ 101690 h 993775"/>
                <a:gd name="connsiteX92" fmla="*/ 745851 w 1502259"/>
                <a:gd name="connsiteY92" fmla="*/ 106685 h 993775"/>
                <a:gd name="connsiteX93" fmla="*/ 796526 w 1502259"/>
                <a:gd name="connsiteY93" fmla="*/ 145223 h 993775"/>
                <a:gd name="connsiteX94" fmla="*/ 843632 w 1502259"/>
                <a:gd name="connsiteY94" fmla="*/ 188757 h 993775"/>
                <a:gd name="connsiteX95" fmla="*/ 850056 w 1502259"/>
                <a:gd name="connsiteY95" fmla="*/ 195894 h 993775"/>
                <a:gd name="connsiteX96" fmla="*/ 820079 w 1502259"/>
                <a:gd name="connsiteY96" fmla="*/ 282248 h 993775"/>
                <a:gd name="connsiteX97" fmla="*/ 858621 w 1502259"/>
                <a:gd name="connsiteY97" fmla="*/ 345764 h 993775"/>
                <a:gd name="connsiteX98" fmla="*/ 944983 w 1502259"/>
                <a:gd name="connsiteY98" fmla="*/ 361465 h 993775"/>
                <a:gd name="connsiteX99" fmla="*/ 947837 w 1502259"/>
                <a:gd name="connsiteY99" fmla="*/ 370743 h 993775"/>
                <a:gd name="connsiteX100" fmla="*/ 962112 w 1502259"/>
                <a:gd name="connsiteY100" fmla="*/ 432832 h 993775"/>
                <a:gd name="connsiteX101" fmla="*/ 969963 w 1502259"/>
                <a:gd name="connsiteY101" fmla="*/ 496348 h 993775"/>
                <a:gd name="connsiteX102" fmla="*/ 969963 w 1502259"/>
                <a:gd name="connsiteY102" fmla="*/ 505626 h 993775"/>
                <a:gd name="connsiteX103" fmla="*/ 898590 w 1502259"/>
                <a:gd name="connsiteY103" fmla="*/ 548446 h 993775"/>
                <a:gd name="connsiteX104" fmla="*/ 883602 w 1502259"/>
                <a:gd name="connsiteY104" fmla="*/ 629091 h 993775"/>
                <a:gd name="connsiteX105" fmla="*/ 937132 w 1502259"/>
                <a:gd name="connsiteY105" fmla="*/ 694034 h 993775"/>
                <a:gd name="connsiteX106" fmla="*/ 932849 w 1502259"/>
                <a:gd name="connsiteY106" fmla="*/ 702598 h 993775"/>
                <a:gd name="connsiteX107" fmla="*/ 904300 w 1502259"/>
                <a:gd name="connsiteY107" fmla="*/ 759692 h 993775"/>
                <a:gd name="connsiteX108" fmla="*/ 869327 w 1502259"/>
                <a:gd name="connsiteY108" fmla="*/ 813217 h 993775"/>
                <a:gd name="connsiteX109" fmla="*/ 863617 w 1502259"/>
                <a:gd name="connsiteY109" fmla="*/ 821067 h 993775"/>
                <a:gd name="connsiteX110" fmla="*/ 774400 w 1502259"/>
                <a:gd name="connsiteY110" fmla="*/ 806080 h 993775"/>
                <a:gd name="connsiteX111" fmla="*/ 718729 w 1502259"/>
                <a:gd name="connsiteY111" fmla="*/ 850328 h 993775"/>
                <a:gd name="connsiteX112" fmla="*/ 718016 w 1502259"/>
                <a:gd name="connsiteY112" fmla="*/ 943818 h 993775"/>
                <a:gd name="connsiteX113" fmla="*/ 709451 w 1502259"/>
                <a:gd name="connsiteY113" fmla="*/ 948100 h 993775"/>
                <a:gd name="connsiteX114" fmla="*/ 650211 w 1502259"/>
                <a:gd name="connsiteY114" fmla="*/ 973079 h 993775"/>
                <a:gd name="connsiteX115" fmla="*/ 589544 w 1502259"/>
                <a:gd name="connsiteY115" fmla="*/ 991634 h 993775"/>
                <a:gd name="connsiteX116" fmla="*/ 580265 w 1502259"/>
                <a:gd name="connsiteY116" fmla="*/ 993775 h 993775"/>
                <a:gd name="connsiteX117" fmla="*/ 516029 w 1502259"/>
                <a:gd name="connsiteY117" fmla="*/ 918126 h 993775"/>
                <a:gd name="connsiteX118" fmla="*/ 454648 w 1502259"/>
                <a:gd name="connsiteY118" fmla="*/ 918126 h 993775"/>
                <a:gd name="connsiteX119" fmla="*/ 389698 w 1502259"/>
                <a:gd name="connsiteY119" fmla="*/ 993775 h 993775"/>
                <a:gd name="connsiteX120" fmla="*/ 380420 w 1502259"/>
                <a:gd name="connsiteY120" fmla="*/ 991634 h 993775"/>
                <a:gd name="connsiteX121" fmla="*/ 319039 w 1502259"/>
                <a:gd name="connsiteY121" fmla="*/ 973079 h 993775"/>
                <a:gd name="connsiteX122" fmla="*/ 260513 w 1502259"/>
                <a:gd name="connsiteY122" fmla="*/ 948100 h 993775"/>
                <a:gd name="connsiteX123" fmla="*/ 251948 w 1502259"/>
                <a:gd name="connsiteY123" fmla="*/ 943818 h 993775"/>
                <a:gd name="connsiteX124" fmla="*/ 250520 w 1502259"/>
                <a:gd name="connsiteY124" fmla="*/ 849614 h 993775"/>
                <a:gd name="connsiteX125" fmla="*/ 196277 w 1502259"/>
                <a:gd name="connsiteY125" fmla="*/ 806080 h 993775"/>
                <a:gd name="connsiteX126" fmla="*/ 106346 w 1502259"/>
                <a:gd name="connsiteY126" fmla="*/ 820354 h 993775"/>
                <a:gd name="connsiteX127" fmla="*/ 100637 w 1502259"/>
                <a:gd name="connsiteY127" fmla="*/ 813217 h 993775"/>
                <a:gd name="connsiteX128" fmla="*/ 65664 w 1502259"/>
                <a:gd name="connsiteY128" fmla="*/ 759692 h 993775"/>
                <a:gd name="connsiteX129" fmla="*/ 36401 w 1502259"/>
                <a:gd name="connsiteY129" fmla="*/ 702598 h 993775"/>
                <a:gd name="connsiteX130" fmla="*/ 32832 w 1502259"/>
                <a:gd name="connsiteY130" fmla="*/ 694034 h 993775"/>
                <a:gd name="connsiteX131" fmla="*/ 86362 w 1502259"/>
                <a:gd name="connsiteY131" fmla="*/ 628377 h 993775"/>
                <a:gd name="connsiteX132" fmla="*/ 72087 w 1502259"/>
                <a:gd name="connsiteY132" fmla="*/ 548446 h 993775"/>
                <a:gd name="connsiteX133" fmla="*/ 0 w 1502259"/>
                <a:gd name="connsiteY133" fmla="*/ 505626 h 993775"/>
                <a:gd name="connsiteX134" fmla="*/ 714 w 1502259"/>
                <a:gd name="connsiteY134" fmla="*/ 495635 h 993775"/>
                <a:gd name="connsiteX135" fmla="*/ 7851 w 1502259"/>
                <a:gd name="connsiteY135" fmla="*/ 432832 h 993775"/>
                <a:gd name="connsiteX136" fmla="*/ 22840 w 1502259"/>
                <a:gd name="connsiteY136" fmla="*/ 370029 h 993775"/>
                <a:gd name="connsiteX137" fmla="*/ 24981 w 1502259"/>
                <a:gd name="connsiteY137" fmla="*/ 361465 h 993775"/>
                <a:gd name="connsiteX138" fmla="*/ 112056 w 1502259"/>
                <a:gd name="connsiteY138" fmla="*/ 345051 h 993775"/>
                <a:gd name="connsiteX139" fmla="*/ 151312 w 1502259"/>
                <a:gd name="connsiteY139" fmla="*/ 282248 h 993775"/>
                <a:gd name="connsiteX140" fmla="*/ 121335 w 1502259"/>
                <a:gd name="connsiteY140" fmla="*/ 195894 h 993775"/>
                <a:gd name="connsiteX141" fmla="*/ 127758 w 1502259"/>
                <a:gd name="connsiteY141" fmla="*/ 188757 h 993775"/>
                <a:gd name="connsiteX142" fmla="*/ 174151 w 1502259"/>
                <a:gd name="connsiteY142" fmla="*/ 145223 h 993775"/>
                <a:gd name="connsiteX143" fmla="*/ 224826 w 1502259"/>
                <a:gd name="connsiteY143" fmla="*/ 106685 h 993775"/>
                <a:gd name="connsiteX144" fmla="*/ 232677 w 1502259"/>
                <a:gd name="connsiteY144" fmla="*/ 101690 h 993775"/>
                <a:gd name="connsiteX145" fmla="*/ 321180 w 1502259"/>
                <a:gd name="connsiteY145" fmla="*/ 150933 h 993775"/>
                <a:gd name="connsiteX146" fmla="*/ 376137 w 1502259"/>
                <a:gd name="connsiteY146" fmla="*/ 133091 h 993775"/>
                <a:gd name="connsiteX147" fmla="*/ 412538 w 1502259"/>
                <a:gd name="connsiteY147" fmla="*/ 36032 h 993775"/>
                <a:gd name="connsiteX148" fmla="*/ 421816 w 1502259"/>
                <a:gd name="connsiteY148" fmla="*/ 35318 h 993775"/>
                <a:gd name="connsiteX149" fmla="*/ 485339 w 1502259"/>
                <a:gd name="connsiteY149" fmla="*/ 31750 h 993775"/>
                <a:gd name="connsiteX150" fmla="*/ 1155526 w 1502259"/>
                <a:gd name="connsiteY150" fmla="*/ 0 h 993775"/>
                <a:gd name="connsiteX151" fmla="*/ 1191969 w 1502259"/>
                <a:gd name="connsiteY151" fmla="*/ 33520 h 993775"/>
                <a:gd name="connsiteX152" fmla="*/ 1285578 w 1502259"/>
                <a:gd name="connsiteY152" fmla="*/ 44218 h 993775"/>
                <a:gd name="connsiteX153" fmla="*/ 1328452 w 1502259"/>
                <a:gd name="connsiteY153" fmla="*/ 19970 h 993775"/>
                <a:gd name="connsiteX154" fmla="*/ 1427777 w 1502259"/>
                <a:gd name="connsiteY154" fmla="*/ 92716 h 993775"/>
                <a:gd name="connsiteX155" fmla="*/ 1418487 w 1502259"/>
                <a:gd name="connsiteY155" fmla="*/ 139787 h 993775"/>
                <a:gd name="connsiteX156" fmla="*/ 1443497 w 1502259"/>
                <a:gd name="connsiteY156" fmla="*/ 186144 h 993775"/>
                <a:gd name="connsiteX157" fmla="*/ 1459218 w 1502259"/>
                <a:gd name="connsiteY157" fmla="*/ 233215 h 993775"/>
                <a:gd name="connsiteX158" fmla="*/ 1500663 w 1502259"/>
                <a:gd name="connsiteY158" fmla="*/ 258177 h 993775"/>
                <a:gd name="connsiteX159" fmla="*/ 1487086 w 1502259"/>
                <a:gd name="connsiteY159" fmla="*/ 379421 h 993775"/>
                <a:gd name="connsiteX160" fmla="*/ 1442068 w 1502259"/>
                <a:gd name="connsiteY160" fmla="*/ 393685 h 993775"/>
                <a:gd name="connsiteX161" fmla="*/ 1379186 w 1502259"/>
                <a:gd name="connsiteY161" fmla="*/ 479982 h 993775"/>
                <a:gd name="connsiteX162" fmla="*/ 1379186 w 1502259"/>
                <a:gd name="connsiteY162" fmla="*/ 528479 h 993775"/>
                <a:gd name="connsiteX163" fmla="*/ 1326308 w 1502259"/>
                <a:gd name="connsiteY163" fmla="*/ 558433 h 993775"/>
                <a:gd name="connsiteX164" fmla="*/ 1269857 w 1502259"/>
                <a:gd name="connsiteY164" fmla="*/ 576263 h 993775"/>
                <a:gd name="connsiteX165" fmla="*/ 1233414 w 1502259"/>
                <a:gd name="connsiteY165" fmla="*/ 543456 h 993775"/>
                <a:gd name="connsiteX166" fmla="*/ 1128373 w 1502259"/>
                <a:gd name="connsiteY166" fmla="*/ 529905 h 993775"/>
                <a:gd name="connsiteX167" fmla="*/ 1086928 w 1502259"/>
                <a:gd name="connsiteY167" fmla="*/ 554154 h 993775"/>
                <a:gd name="connsiteX168" fmla="*/ 990461 w 1502259"/>
                <a:gd name="connsiteY168" fmla="*/ 479982 h 993775"/>
                <a:gd name="connsiteX169" fmla="*/ 1001894 w 1502259"/>
                <a:gd name="connsiteY169" fmla="*/ 432911 h 993775"/>
                <a:gd name="connsiteX170" fmla="*/ 978314 w 1502259"/>
                <a:gd name="connsiteY170" fmla="*/ 389406 h 993775"/>
                <a:gd name="connsiteX171" fmla="*/ 961878 w 1502259"/>
                <a:gd name="connsiteY171" fmla="*/ 338769 h 993775"/>
                <a:gd name="connsiteX172" fmla="*/ 920434 w 1502259"/>
                <a:gd name="connsiteY172" fmla="*/ 314520 h 993775"/>
                <a:gd name="connsiteX173" fmla="*/ 936869 w 1502259"/>
                <a:gd name="connsiteY173" fmla="*/ 190424 h 993775"/>
                <a:gd name="connsiteX174" fmla="*/ 983316 w 1502259"/>
                <a:gd name="connsiteY174" fmla="*/ 175447 h 993775"/>
                <a:gd name="connsiteX175" fmla="*/ 1041196 w 1502259"/>
                <a:gd name="connsiteY175" fmla="*/ 99848 h 993775"/>
                <a:gd name="connsiteX176" fmla="*/ 1041196 w 1502259"/>
                <a:gd name="connsiteY176" fmla="*/ 49211 h 993775"/>
                <a:gd name="connsiteX177" fmla="*/ 1095503 w 1502259"/>
                <a:gd name="connsiteY177" fmla="*/ 18543 h 993775"/>
                <a:gd name="connsiteX178" fmla="*/ 1155526 w 1502259"/>
                <a:gd name="connsiteY178" fmla="*/ 0 h 993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Lst>
              <a:rect l="l" t="t" r="r" b="b"/>
              <a:pathLst>
                <a:path w="1502259" h="993775">
                  <a:moveTo>
                    <a:pt x="484981" y="385763"/>
                  </a:moveTo>
                  <a:cubicBezTo>
                    <a:pt x="559067" y="385763"/>
                    <a:pt x="619125" y="445466"/>
                    <a:pt x="619125" y="519113"/>
                  </a:cubicBezTo>
                  <a:cubicBezTo>
                    <a:pt x="619125" y="592760"/>
                    <a:pt x="559067" y="652463"/>
                    <a:pt x="484981" y="652463"/>
                  </a:cubicBezTo>
                  <a:cubicBezTo>
                    <a:pt x="410895" y="652463"/>
                    <a:pt x="350837" y="592760"/>
                    <a:pt x="350837" y="519113"/>
                  </a:cubicBezTo>
                  <a:cubicBezTo>
                    <a:pt x="350837" y="445466"/>
                    <a:pt x="410895" y="385763"/>
                    <a:pt x="484981" y="385763"/>
                  </a:cubicBezTo>
                  <a:close/>
                  <a:moveTo>
                    <a:pt x="485774" y="246062"/>
                  </a:moveTo>
                  <a:cubicBezTo>
                    <a:pt x="335849" y="246062"/>
                    <a:pt x="214311" y="367956"/>
                    <a:pt x="214311" y="518319"/>
                  </a:cubicBezTo>
                  <a:cubicBezTo>
                    <a:pt x="214311" y="668682"/>
                    <a:pt x="335849" y="790576"/>
                    <a:pt x="485774" y="790576"/>
                  </a:cubicBezTo>
                  <a:cubicBezTo>
                    <a:pt x="635699" y="790576"/>
                    <a:pt x="757237" y="668682"/>
                    <a:pt x="757237" y="518319"/>
                  </a:cubicBezTo>
                  <a:cubicBezTo>
                    <a:pt x="757237" y="367956"/>
                    <a:pt x="635699" y="246062"/>
                    <a:pt x="485774" y="246062"/>
                  </a:cubicBezTo>
                  <a:close/>
                  <a:moveTo>
                    <a:pt x="485774" y="215899"/>
                  </a:moveTo>
                  <a:cubicBezTo>
                    <a:pt x="653234" y="215899"/>
                    <a:pt x="788987" y="351652"/>
                    <a:pt x="788987" y="519112"/>
                  </a:cubicBezTo>
                  <a:cubicBezTo>
                    <a:pt x="788987" y="686572"/>
                    <a:pt x="653234" y="822325"/>
                    <a:pt x="485774" y="822325"/>
                  </a:cubicBezTo>
                  <a:cubicBezTo>
                    <a:pt x="318314" y="822325"/>
                    <a:pt x="182561" y="686572"/>
                    <a:pt x="182561" y="519112"/>
                  </a:cubicBezTo>
                  <a:cubicBezTo>
                    <a:pt x="182561" y="351652"/>
                    <a:pt x="318314" y="215899"/>
                    <a:pt x="485774" y="215899"/>
                  </a:cubicBezTo>
                  <a:close/>
                  <a:moveTo>
                    <a:pt x="1210014" y="159164"/>
                  </a:moveTo>
                  <a:cubicBezTo>
                    <a:pt x="1193383" y="159286"/>
                    <a:pt x="1176485" y="162725"/>
                    <a:pt x="1160255" y="169871"/>
                  </a:cubicBezTo>
                  <a:cubicBezTo>
                    <a:pt x="1096049" y="197739"/>
                    <a:pt x="1066800" y="272769"/>
                    <a:pt x="1094623" y="338509"/>
                  </a:cubicBezTo>
                  <a:cubicBezTo>
                    <a:pt x="1122445" y="403535"/>
                    <a:pt x="1197352" y="434976"/>
                    <a:pt x="1262270" y="405679"/>
                  </a:cubicBezTo>
                  <a:cubicBezTo>
                    <a:pt x="1326476" y="378525"/>
                    <a:pt x="1355725" y="302066"/>
                    <a:pt x="1327189" y="237040"/>
                  </a:cubicBezTo>
                  <a:cubicBezTo>
                    <a:pt x="1307393" y="188271"/>
                    <a:pt x="1259907" y="158795"/>
                    <a:pt x="1210014" y="159164"/>
                  </a:cubicBezTo>
                  <a:close/>
                  <a:moveTo>
                    <a:pt x="485339" y="63500"/>
                  </a:moveTo>
                  <a:cubicBezTo>
                    <a:pt x="485339" y="63500"/>
                    <a:pt x="459624" y="63500"/>
                    <a:pt x="434623" y="65640"/>
                  </a:cubicBezTo>
                  <a:cubicBezTo>
                    <a:pt x="399621" y="159813"/>
                    <a:pt x="399621" y="159813"/>
                    <a:pt x="399621" y="159813"/>
                  </a:cubicBezTo>
                  <a:cubicBezTo>
                    <a:pt x="391050" y="161953"/>
                    <a:pt x="391050" y="161953"/>
                    <a:pt x="391050" y="161953"/>
                  </a:cubicBezTo>
                  <a:cubicBezTo>
                    <a:pt x="368906" y="166947"/>
                    <a:pt x="347477" y="174081"/>
                    <a:pt x="326047" y="183356"/>
                  </a:cubicBezTo>
                  <a:cubicBezTo>
                    <a:pt x="318904" y="186923"/>
                    <a:pt x="318904" y="186923"/>
                    <a:pt x="318904" y="186923"/>
                  </a:cubicBezTo>
                  <a:cubicBezTo>
                    <a:pt x="233901" y="138410"/>
                    <a:pt x="233901" y="138410"/>
                    <a:pt x="233901" y="138410"/>
                  </a:cubicBezTo>
                  <a:cubicBezTo>
                    <a:pt x="213900" y="152678"/>
                    <a:pt x="194614" y="169087"/>
                    <a:pt x="193899" y="169087"/>
                  </a:cubicBezTo>
                  <a:cubicBezTo>
                    <a:pt x="193899" y="169801"/>
                    <a:pt x="173898" y="186209"/>
                    <a:pt x="156755" y="204045"/>
                  </a:cubicBezTo>
                  <a:cubicBezTo>
                    <a:pt x="186756" y="288229"/>
                    <a:pt x="186756" y="288229"/>
                    <a:pt x="186756" y="288229"/>
                  </a:cubicBezTo>
                  <a:cubicBezTo>
                    <a:pt x="181042" y="295364"/>
                    <a:pt x="181042" y="295364"/>
                    <a:pt x="181042" y="295364"/>
                  </a:cubicBezTo>
                  <a:cubicBezTo>
                    <a:pt x="163184" y="316766"/>
                    <a:pt x="148898" y="341023"/>
                    <a:pt x="136754" y="365993"/>
                  </a:cubicBezTo>
                  <a:cubicBezTo>
                    <a:pt x="133183" y="373127"/>
                    <a:pt x="133183" y="373127"/>
                    <a:pt x="133183" y="373127"/>
                  </a:cubicBezTo>
                  <a:cubicBezTo>
                    <a:pt x="49608" y="388823"/>
                    <a:pt x="49608" y="388823"/>
                    <a:pt x="49608" y="388823"/>
                  </a:cubicBezTo>
                  <a:cubicBezTo>
                    <a:pt x="43179" y="412366"/>
                    <a:pt x="38893" y="438049"/>
                    <a:pt x="38893" y="438049"/>
                  </a:cubicBezTo>
                  <a:cubicBezTo>
                    <a:pt x="38893" y="438762"/>
                    <a:pt x="33893" y="463732"/>
                    <a:pt x="31750" y="488702"/>
                  </a:cubicBezTo>
                  <a:cubicBezTo>
                    <a:pt x="101753" y="530081"/>
                    <a:pt x="101753" y="530081"/>
                    <a:pt x="101753" y="530081"/>
                  </a:cubicBezTo>
                  <a:cubicBezTo>
                    <a:pt x="102467" y="537929"/>
                    <a:pt x="102467" y="537929"/>
                    <a:pt x="102467" y="537929"/>
                  </a:cubicBezTo>
                  <a:cubicBezTo>
                    <a:pt x="103896" y="568606"/>
                    <a:pt x="109610" y="598570"/>
                    <a:pt x="118896" y="627107"/>
                  </a:cubicBezTo>
                  <a:cubicBezTo>
                    <a:pt x="121039" y="635668"/>
                    <a:pt x="121039" y="635668"/>
                    <a:pt x="121039" y="635668"/>
                  </a:cubicBezTo>
                  <a:cubicBezTo>
                    <a:pt x="68895" y="699163"/>
                    <a:pt x="68895" y="699163"/>
                    <a:pt x="68895" y="699163"/>
                  </a:cubicBezTo>
                  <a:cubicBezTo>
                    <a:pt x="79609" y="721279"/>
                    <a:pt x="92467" y="743395"/>
                    <a:pt x="92467" y="744109"/>
                  </a:cubicBezTo>
                  <a:cubicBezTo>
                    <a:pt x="92467" y="744109"/>
                    <a:pt x="105324" y="766225"/>
                    <a:pt x="119611" y="786914"/>
                  </a:cubicBezTo>
                  <a:cubicBezTo>
                    <a:pt x="206757" y="772646"/>
                    <a:pt x="206757" y="772646"/>
                    <a:pt x="206757" y="772646"/>
                  </a:cubicBezTo>
                  <a:cubicBezTo>
                    <a:pt x="212471" y="777640"/>
                    <a:pt x="212471" y="777640"/>
                    <a:pt x="212471" y="777640"/>
                  </a:cubicBezTo>
                  <a:cubicBezTo>
                    <a:pt x="230329" y="796902"/>
                    <a:pt x="251759" y="813311"/>
                    <a:pt x="274617" y="827580"/>
                  </a:cubicBezTo>
                  <a:cubicBezTo>
                    <a:pt x="281760" y="831860"/>
                    <a:pt x="281760" y="831860"/>
                    <a:pt x="281760" y="831860"/>
                  </a:cubicBezTo>
                  <a:cubicBezTo>
                    <a:pt x="282474" y="923892"/>
                    <a:pt x="282474" y="923892"/>
                    <a:pt x="282474" y="923892"/>
                  </a:cubicBezTo>
                  <a:cubicBezTo>
                    <a:pt x="305332" y="934594"/>
                    <a:pt x="329619" y="943868"/>
                    <a:pt x="329619" y="943868"/>
                  </a:cubicBezTo>
                  <a:cubicBezTo>
                    <a:pt x="329619" y="943868"/>
                    <a:pt x="354620" y="952429"/>
                    <a:pt x="378192" y="958850"/>
                  </a:cubicBezTo>
                  <a:cubicBezTo>
                    <a:pt x="441051" y="886081"/>
                    <a:pt x="441051" y="886081"/>
                    <a:pt x="441051" y="886081"/>
                  </a:cubicBezTo>
                  <a:cubicBezTo>
                    <a:pt x="448909" y="886794"/>
                    <a:pt x="448909" y="886794"/>
                    <a:pt x="448909" y="886794"/>
                  </a:cubicBezTo>
                  <a:cubicBezTo>
                    <a:pt x="461052" y="887508"/>
                    <a:pt x="473910" y="888221"/>
                    <a:pt x="485339" y="888221"/>
                  </a:cubicBezTo>
                  <a:cubicBezTo>
                    <a:pt x="497482" y="888221"/>
                    <a:pt x="508911" y="887508"/>
                    <a:pt x="521055" y="886794"/>
                  </a:cubicBezTo>
                  <a:cubicBezTo>
                    <a:pt x="528912" y="886081"/>
                    <a:pt x="528912" y="886081"/>
                    <a:pt x="528912" y="886081"/>
                  </a:cubicBezTo>
                  <a:cubicBezTo>
                    <a:pt x="591057" y="958850"/>
                    <a:pt x="591057" y="958850"/>
                    <a:pt x="591057" y="958850"/>
                  </a:cubicBezTo>
                  <a:cubicBezTo>
                    <a:pt x="615344" y="952429"/>
                    <a:pt x="639630" y="943868"/>
                    <a:pt x="639630" y="943868"/>
                  </a:cubicBezTo>
                  <a:cubicBezTo>
                    <a:pt x="640345" y="943868"/>
                    <a:pt x="664631" y="934594"/>
                    <a:pt x="686775" y="924606"/>
                  </a:cubicBezTo>
                  <a:cubicBezTo>
                    <a:pt x="687489" y="832574"/>
                    <a:pt x="687489" y="832574"/>
                    <a:pt x="687489" y="832574"/>
                  </a:cubicBezTo>
                  <a:cubicBezTo>
                    <a:pt x="695347" y="828293"/>
                    <a:pt x="695347" y="828293"/>
                    <a:pt x="695347" y="828293"/>
                  </a:cubicBezTo>
                  <a:cubicBezTo>
                    <a:pt x="718205" y="814025"/>
                    <a:pt x="738920" y="796902"/>
                    <a:pt x="758206" y="778353"/>
                  </a:cubicBezTo>
                  <a:cubicBezTo>
                    <a:pt x="763921" y="772646"/>
                    <a:pt x="763921" y="772646"/>
                    <a:pt x="763921" y="772646"/>
                  </a:cubicBezTo>
                  <a:cubicBezTo>
                    <a:pt x="850353" y="786914"/>
                    <a:pt x="850353" y="786914"/>
                    <a:pt x="850353" y="786914"/>
                  </a:cubicBezTo>
                  <a:cubicBezTo>
                    <a:pt x="863925" y="766938"/>
                    <a:pt x="877497" y="744822"/>
                    <a:pt x="877497" y="744109"/>
                  </a:cubicBezTo>
                  <a:cubicBezTo>
                    <a:pt x="877497" y="744109"/>
                    <a:pt x="890354" y="721993"/>
                    <a:pt x="900355" y="699163"/>
                  </a:cubicBezTo>
                  <a:cubicBezTo>
                    <a:pt x="849638" y="636381"/>
                    <a:pt x="849638" y="636381"/>
                    <a:pt x="849638" y="636381"/>
                  </a:cubicBezTo>
                  <a:cubicBezTo>
                    <a:pt x="852496" y="627820"/>
                    <a:pt x="852496" y="627820"/>
                    <a:pt x="852496" y="627820"/>
                  </a:cubicBezTo>
                  <a:cubicBezTo>
                    <a:pt x="861067" y="599283"/>
                    <a:pt x="866782" y="569319"/>
                    <a:pt x="868211" y="538642"/>
                  </a:cubicBezTo>
                  <a:cubicBezTo>
                    <a:pt x="868211" y="530081"/>
                    <a:pt x="868211" y="530081"/>
                    <a:pt x="868211" y="530081"/>
                  </a:cubicBezTo>
                  <a:cubicBezTo>
                    <a:pt x="938213" y="488702"/>
                    <a:pt x="938213" y="488702"/>
                    <a:pt x="938213" y="488702"/>
                  </a:cubicBezTo>
                  <a:cubicBezTo>
                    <a:pt x="936070" y="464446"/>
                    <a:pt x="931784" y="438762"/>
                    <a:pt x="931784" y="438762"/>
                  </a:cubicBezTo>
                  <a:cubicBezTo>
                    <a:pt x="931070" y="438049"/>
                    <a:pt x="926784" y="413079"/>
                    <a:pt x="920355" y="389536"/>
                  </a:cubicBezTo>
                  <a:cubicBezTo>
                    <a:pt x="838209" y="373841"/>
                    <a:pt x="838209" y="373841"/>
                    <a:pt x="838209" y="373841"/>
                  </a:cubicBezTo>
                  <a:cubicBezTo>
                    <a:pt x="834638" y="366706"/>
                    <a:pt x="834638" y="366706"/>
                    <a:pt x="834638" y="366706"/>
                  </a:cubicBezTo>
                  <a:cubicBezTo>
                    <a:pt x="822495" y="341023"/>
                    <a:pt x="807494" y="317480"/>
                    <a:pt x="790350" y="295364"/>
                  </a:cubicBezTo>
                  <a:cubicBezTo>
                    <a:pt x="784636" y="288229"/>
                    <a:pt x="784636" y="288229"/>
                    <a:pt x="784636" y="288229"/>
                  </a:cubicBezTo>
                  <a:cubicBezTo>
                    <a:pt x="813923" y="204045"/>
                    <a:pt x="813923" y="204045"/>
                    <a:pt x="813923" y="204045"/>
                  </a:cubicBezTo>
                  <a:cubicBezTo>
                    <a:pt x="796779" y="186209"/>
                    <a:pt x="776779" y="169801"/>
                    <a:pt x="776779" y="169801"/>
                  </a:cubicBezTo>
                  <a:cubicBezTo>
                    <a:pt x="776779" y="169801"/>
                    <a:pt x="756778" y="152678"/>
                    <a:pt x="736777" y="139123"/>
                  </a:cubicBezTo>
                  <a:cubicBezTo>
                    <a:pt x="651774" y="186923"/>
                    <a:pt x="651774" y="186923"/>
                    <a:pt x="651774" y="186923"/>
                  </a:cubicBezTo>
                  <a:cubicBezTo>
                    <a:pt x="644631" y="183356"/>
                    <a:pt x="644631" y="183356"/>
                    <a:pt x="644631" y="183356"/>
                  </a:cubicBezTo>
                  <a:cubicBezTo>
                    <a:pt x="623201" y="174081"/>
                    <a:pt x="601772" y="166947"/>
                    <a:pt x="578914" y="161953"/>
                  </a:cubicBezTo>
                  <a:cubicBezTo>
                    <a:pt x="571056" y="159813"/>
                    <a:pt x="571056" y="159813"/>
                    <a:pt x="571056" y="159813"/>
                  </a:cubicBezTo>
                  <a:cubicBezTo>
                    <a:pt x="536055" y="65640"/>
                    <a:pt x="536055" y="65640"/>
                    <a:pt x="536055" y="65640"/>
                  </a:cubicBezTo>
                  <a:cubicBezTo>
                    <a:pt x="511768" y="63500"/>
                    <a:pt x="486053" y="63500"/>
                    <a:pt x="485339" y="63500"/>
                  </a:cubicBezTo>
                  <a:close/>
                  <a:moveTo>
                    <a:pt x="485339" y="31750"/>
                  </a:moveTo>
                  <a:cubicBezTo>
                    <a:pt x="486766" y="31750"/>
                    <a:pt x="520312" y="31750"/>
                    <a:pt x="548861" y="35318"/>
                  </a:cubicBezTo>
                  <a:cubicBezTo>
                    <a:pt x="558139" y="36032"/>
                    <a:pt x="558139" y="36032"/>
                    <a:pt x="558139" y="36032"/>
                  </a:cubicBezTo>
                  <a:cubicBezTo>
                    <a:pt x="594540" y="133091"/>
                    <a:pt x="594540" y="133091"/>
                    <a:pt x="594540" y="133091"/>
                  </a:cubicBezTo>
                  <a:cubicBezTo>
                    <a:pt x="613097" y="138087"/>
                    <a:pt x="631654" y="143796"/>
                    <a:pt x="649497" y="151646"/>
                  </a:cubicBezTo>
                  <a:cubicBezTo>
                    <a:pt x="738000" y="101690"/>
                    <a:pt x="738000" y="101690"/>
                    <a:pt x="738000" y="101690"/>
                  </a:cubicBezTo>
                  <a:cubicBezTo>
                    <a:pt x="745851" y="106685"/>
                    <a:pt x="745851" y="106685"/>
                    <a:pt x="745851" y="106685"/>
                  </a:cubicBezTo>
                  <a:cubicBezTo>
                    <a:pt x="770118" y="123100"/>
                    <a:pt x="795812" y="144510"/>
                    <a:pt x="796526" y="145223"/>
                  </a:cubicBezTo>
                  <a:cubicBezTo>
                    <a:pt x="797954" y="145937"/>
                    <a:pt x="823648" y="168061"/>
                    <a:pt x="843632" y="188757"/>
                  </a:cubicBezTo>
                  <a:cubicBezTo>
                    <a:pt x="850056" y="195894"/>
                    <a:pt x="850056" y="195894"/>
                    <a:pt x="850056" y="195894"/>
                  </a:cubicBezTo>
                  <a:cubicBezTo>
                    <a:pt x="820079" y="282248"/>
                    <a:pt x="820079" y="282248"/>
                    <a:pt x="820079" y="282248"/>
                  </a:cubicBezTo>
                  <a:cubicBezTo>
                    <a:pt x="835068" y="302230"/>
                    <a:pt x="847915" y="322927"/>
                    <a:pt x="858621" y="345764"/>
                  </a:cubicBezTo>
                  <a:cubicBezTo>
                    <a:pt x="944983" y="361465"/>
                    <a:pt x="944983" y="361465"/>
                    <a:pt x="944983" y="361465"/>
                  </a:cubicBezTo>
                  <a:cubicBezTo>
                    <a:pt x="947837" y="370743"/>
                    <a:pt x="947837" y="370743"/>
                    <a:pt x="947837" y="370743"/>
                  </a:cubicBezTo>
                  <a:cubicBezTo>
                    <a:pt x="955689" y="398576"/>
                    <a:pt x="962112" y="431404"/>
                    <a:pt x="962112" y="432832"/>
                  </a:cubicBezTo>
                  <a:cubicBezTo>
                    <a:pt x="962112" y="434259"/>
                    <a:pt x="967822" y="467802"/>
                    <a:pt x="969963" y="496348"/>
                  </a:cubicBezTo>
                  <a:cubicBezTo>
                    <a:pt x="969963" y="505626"/>
                    <a:pt x="969963" y="505626"/>
                    <a:pt x="969963" y="505626"/>
                  </a:cubicBezTo>
                  <a:cubicBezTo>
                    <a:pt x="898590" y="548446"/>
                    <a:pt x="898590" y="548446"/>
                    <a:pt x="898590" y="548446"/>
                  </a:cubicBezTo>
                  <a:cubicBezTo>
                    <a:pt x="896449" y="575565"/>
                    <a:pt x="891453" y="602685"/>
                    <a:pt x="883602" y="629091"/>
                  </a:cubicBezTo>
                  <a:cubicBezTo>
                    <a:pt x="937132" y="694034"/>
                    <a:pt x="937132" y="694034"/>
                    <a:pt x="937132" y="694034"/>
                  </a:cubicBezTo>
                  <a:cubicBezTo>
                    <a:pt x="932849" y="702598"/>
                    <a:pt x="932849" y="702598"/>
                    <a:pt x="932849" y="702598"/>
                  </a:cubicBezTo>
                  <a:cubicBezTo>
                    <a:pt x="921429" y="729718"/>
                    <a:pt x="905014" y="758978"/>
                    <a:pt x="904300" y="759692"/>
                  </a:cubicBezTo>
                  <a:cubicBezTo>
                    <a:pt x="903586" y="761119"/>
                    <a:pt x="886456" y="790380"/>
                    <a:pt x="869327" y="813217"/>
                  </a:cubicBezTo>
                  <a:cubicBezTo>
                    <a:pt x="863617" y="821067"/>
                    <a:pt x="863617" y="821067"/>
                    <a:pt x="863617" y="821067"/>
                  </a:cubicBezTo>
                  <a:cubicBezTo>
                    <a:pt x="774400" y="806080"/>
                    <a:pt x="774400" y="806080"/>
                    <a:pt x="774400" y="806080"/>
                  </a:cubicBezTo>
                  <a:cubicBezTo>
                    <a:pt x="757271" y="822495"/>
                    <a:pt x="738714" y="836768"/>
                    <a:pt x="718729" y="850328"/>
                  </a:cubicBezTo>
                  <a:cubicBezTo>
                    <a:pt x="718016" y="943818"/>
                    <a:pt x="718016" y="943818"/>
                    <a:pt x="718016" y="943818"/>
                  </a:cubicBezTo>
                  <a:cubicBezTo>
                    <a:pt x="709451" y="948100"/>
                    <a:pt x="709451" y="948100"/>
                    <a:pt x="709451" y="948100"/>
                  </a:cubicBezTo>
                  <a:cubicBezTo>
                    <a:pt x="683043" y="960946"/>
                    <a:pt x="651638" y="973079"/>
                    <a:pt x="650211" y="973079"/>
                  </a:cubicBezTo>
                  <a:cubicBezTo>
                    <a:pt x="648783" y="973792"/>
                    <a:pt x="617379" y="985211"/>
                    <a:pt x="589544" y="991634"/>
                  </a:cubicBezTo>
                  <a:cubicBezTo>
                    <a:pt x="580265" y="993775"/>
                    <a:pt x="580265" y="993775"/>
                    <a:pt x="580265" y="993775"/>
                  </a:cubicBezTo>
                  <a:cubicBezTo>
                    <a:pt x="516029" y="918126"/>
                    <a:pt x="516029" y="918126"/>
                    <a:pt x="516029" y="918126"/>
                  </a:cubicBezTo>
                  <a:cubicBezTo>
                    <a:pt x="495331" y="919554"/>
                    <a:pt x="474633" y="919554"/>
                    <a:pt x="454648" y="918126"/>
                  </a:cubicBezTo>
                  <a:cubicBezTo>
                    <a:pt x="389698" y="993775"/>
                    <a:pt x="389698" y="993775"/>
                    <a:pt x="389698" y="993775"/>
                  </a:cubicBezTo>
                  <a:cubicBezTo>
                    <a:pt x="380420" y="991634"/>
                    <a:pt x="380420" y="991634"/>
                    <a:pt x="380420" y="991634"/>
                  </a:cubicBezTo>
                  <a:cubicBezTo>
                    <a:pt x="351871" y="985211"/>
                    <a:pt x="320466" y="973792"/>
                    <a:pt x="319039" y="973079"/>
                  </a:cubicBezTo>
                  <a:cubicBezTo>
                    <a:pt x="317611" y="972365"/>
                    <a:pt x="286207" y="960946"/>
                    <a:pt x="260513" y="948100"/>
                  </a:cubicBezTo>
                  <a:cubicBezTo>
                    <a:pt x="251948" y="943818"/>
                    <a:pt x="251948" y="943818"/>
                    <a:pt x="251948" y="943818"/>
                  </a:cubicBezTo>
                  <a:cubicBezTo>
                    <a:pt x="250520" y="849614"/>
                    <a:pt x="250520" y="849614"/>
                    <a:pt x="250520" y="849614"/>
                  </a:cubicBezTo>
                  <a:cubicBezTo>
                    <a:pt x="231250" y="836768"/>
                    <a:pt x="213406" y="821781"/>
                    <a:pt x="196277" y="806080"/>
                  </a:cubicBezTo>
                  <a:cubicBezTo>
                    <a:pt x="106346" y="820354"/>
                    <a:pt x="106346" y="820354"/>
                    <a:pt x="106346" y="820354"/>
                  </a:cubicBezTo>
                  <a:cubicBezTo>
                    <a:pt x="100637" y="813217"/>
                    <a:pt x="100637" y="813217"/>
                    <a:pt x="100637" y="813217"/>
                  </a:cubicBezTo>
                  <a:cubicBezTo>
                    <a:pt x="82793" y="789666"/>
                    <a:pt x="66377" y="761119"/>
                    <a:pt x="65664" y="759692"/>
                  </a:cubicBezTo>
                  <a:cubicBezTo>
                    <a:pt x="64950" y="758265"/>
                    <a:pt x="47820" y="729004"/>
                    <a:pt x="36401" y="702598"/>
                  </a:cubicBezTo>
                  <a:cubicBezTo>
                    <a:pt x="32832" y="694034"/>
                    <a:pt x="32832" y="694034"/>
                    <a:pt x="32832" y="694034"/>
                  </a:cubicBezTo>
                  <a:cubicBezTo>
                    <a:pt x="86362" y="628377"/>
                    <a:pt x="86362" y="628377"/>
                    <a:pt x="86362" y="628377"/>
                  </a:cubicBezTo>
                  <a:cubicBezTo>
                    <a:pt x="78511" y="601971"/>
                    <a:pt x="74228" y="575565"/>
                    <a:pt x="72087" y="548446"/>
                  </a:cubicBezTo>
                  <a:cubicBezTo>
                    <a:pt x="0" y="505626"/>
                    <a:pt x="0" y="505626"/>
                    <a:pt x="0" y="505626"/>
                  </a:cubicBezTo>
                  <a:cubicBezTo>
                    <a:pt x="714" y="495635"/>
                    <a:pt x="714" y="495635"/>
                    <a:pt x="714" y="495635"/>
                  </a:cubicBezTo>
                  <a:cubicBezTo>
                    <a:pt x="2141" y="467088"/>
                    <a:pt x="7851" y="434259"/>
                    <a:pt x="7851" y="432832"/>
                  </a:cubicBezTo>
                  <a:cubicBezTo>
                    <a:pt x="8565" y="431404"/>
                    <a:pt x="14275" y="397862"/>
                    <a:pt x="22840" y="370029"/>
                  </a:cubicBezTo>
                  <a:cubicBezTo>
                    <a:pt x="24981" y="361465"/>
                    <a:pt x="24981" y="361465"/>
                    <a:pt x="24981" y="361465"/>
                  </a:cubicBezTo>
                  <a:cubicBezTo>
                    <a:pt x="112056" y="345051"/>
                    <a:pt x="112056" y="345051"/>
                    <a:pt x="112056" y="345051"/>
                  </a:cubicBezTo>
                  <a:cubicBezTo>
                    <a:pt x="123476" y="322927"/>
                    <a:pt x="136323" y="301517"/>
                    <a:pt x="151312" y="282248"/>
                  </a:cubicBezTo>
                  <a:cubicBezTo>
                    <a:pt x="121335" y="195894"/>
                    <a:pt x="121335" y="195894"/>
                    <a:pt x="121335" y="195894"/>
                  </a:cubicBezTo>
                  <a:cubicBezTo>
                    <a:pt x="127758" y="188757"/>
                    <a:pt x="127758" y="188757"/>
                    <a:pt x="127758" y="188757"/>
                  </a:cubicBezTo>
                  <a:cubicBezTo>
                    <a:pt x="147029" y="167347"/>
                    <a:pt x="173437" y="145937"/>
                    <a:pt x="174151" y="145223"/>
                  </a:cubicBezTo>
                  <a:cubicBezTo>
                    <a:pt x="175579" y="143796"/>
                    <a:pt x="201273" y="122386"/>
                    <a:pt x="224826" y="106685"/>
                  </a:cubicBezTo>
                  <a:cubicBezTo>
                    <a:pt x="232677" y="101690"/>
                    <a:pt x="232677" y="101690"/>
                    <a:pt x="232677" y="101690"/>
                  </a:cubicBezTo>
                  <a:cubicBezTo>
                    <a:pt x="321180" y="150933"/>
                    <a:pt x="321180" y="150933"/>
                    <a:pt x="321180" y="150933"/>
                  </a:cubicBezTo>
                  <a:cubicBezTo>
                    <a:pt x="339023" y="143796"/>
                    <a:pt x="357580" y="137373"/>
                    <a:pt x="376137" y="133091"/>
                  </a:cubicBezTo>
                  <a:cubicBezTo>
                    <a:pt x="412538" y="36032"/>
                    <a:pt x="412538" y="36032"/>
                    <a:pt x="412538" y="36032"/>
                  </a:cubicBezTo>
                  <a:cubicBezTo>
                    <a:pt x="421816" y="35318"/>
                    <a:pt x="421816" y="35318"/>
                    <a:pt x="421816" y="35318"/>
                  </a:cubicBezTo>
                  <a:cubicBezTo>
                    <a:pt x="450366" y="31750"/>
                    <a:pt x="483911" y="31750"/>
                    <a:pt x="485339" y="31750"/>
                  </a:cubicBezTo>
                  <a:close/>
                  <a:moveTo>
                    <a:pt x="1155526" y="0"/>
                  </a:moveTo>
                  <a:cubicBezTo>
                    <a:pt x="1155526" y="0"/>
                    <a:pt x="1155526" y="0"/>
                    <a:pt x="1191969" y="33520"/>
                  </a:cubicBezTo>
                  <a:cubicBezTo>
                    <a:pt x="1224125" y="30668"/>
                    <a:pt x="1254851" y="34234"/>
                    <a:pt x="1285578" y="44218"/>
                  </a:cubicBezTo>
                  <a:cubicBezTo>
                    <a:pt x="1285578" y="44218"/>
                    <a:pt x="1285578" y="44218"/>
                    <a:pt x="1328452" y="19970"/>
                  </a:cubicBezTo>
                  <a:cubicBezTo>
                    <a:pt x="1365609" y="36373"/>
                    <a:pt x="1400623" y="62048"/>
                    <a:pt x="1427777" y="92716"/>
                  </a:cubicBezTo>
                  <a:cubicBezTo>
                    <a:pt x="1427777" y="92716"/>
                    <a:pt x="1427777" y="92716"/>
                    <a:pt x="1418487" y="139787"/>
                  </a:cubicBezTo>
                  <a:cubicBezTo>
                    <a:pt x="1427777" y="154764"/>
                    <a:pt x="1437066" y="170454"/>
                    <a:pt x="1443497" y="186144"/>
                  </a:cubicBezTo>
                  <a:cubicBezTo>
                    <a:pt x="1449928" y="201835"/>
                    <a:pt x="1455645" y="217525"/>
                    <a:pt x="1459218" y="233215"/>
                  </a:cubicBezTo>
                  <a:cubicBezTo>
                    <a:pt x="1459218" y="233215"/>
                    <a:pt x="1459218" y="233215"/>
                    <a:pt x="1500663" y="258177"/>
                  </a:cubicBezTo>
                  <a:cubicBezTo>
                    <a:pt x="1504950" y="299543"/>
                    <a:pt x="1500663" y="341621"/>
                    <a:pt x="1487086" y="379421"/>
                  </a:cubicBezTo>
                  <a:cubicBezTo>
                    <a:pt x="1487086" y="379421"/>
                    <a:pt x="1487086" y="379421"/>
                    <a:pt x="1442068" y="393685"/>
                  </a:cubicBezTo>
                  <a:cubicBezTo>
                    <a:pt x="1427062" y="425779"/>
                    <a:pt x="1405625" y="455733"/>
                    <a:pt x="1379186" y="479982"/>
                  </a:cubicBezTo>
                  <a:cubicBezTo>
                    <a:pt x="1379186" y="479982"/>
                    <a:pt x="1379186" y="479982"/>
                    <a:pt x="1379186" y="528479"/>
                  </a:cubicBezTo>
                  <a:cubicBezTo>
                    <a:pt x="1362037" y="539890"/>
                    <a:pt x="1344887" y="549875"/>
                    <a:pt x="1326308" y="558433"/>
                  </a:cubicBezTo>
                  <a:cubicBezTo>
                    <a:pt x="1307729" y="566278"/>
                    <a:pt x="1287722" y="571984"/>
                    <a:pt x="1269857" y="576263"/>
                  </a:cubicBezTo>
                  <a:cubicBezTo>
                    <a:pt x="1269857" y="576263"/>
                    <a:pt x="1269857" y="576263"/>
                    <a:pt x="1233414" y="543456"/>
                  </a:cubicBezTo>
                  <a:cubicBezTo>
                    <a:pt x="1196971" y="546309"/>
                    <a:pt x="1161958" y="542030"/>
                    <a:pt x="1128373" y="529905"/>
                  </a:cubicBezTo>
                  <a:cubicBezTo>
                    <a:pt x="1128373" y="529905"/>
                    <a:pt x="1128373" y="529905"/>
                    <a:pt x="1086928" y="554154"/>
                  </a:cubicBezTo>
                  <a:cubicBezTo>
                    <a:pt x="1050485" y="536324"/>
                    <a:pt x="1017615" y="512075"/>
                    <a:pt x="990461" y="479982"/>
                  </a:cubicBezTo>
                  <a:cubicBezTo>
                    <a:pt x="990461" y="479982"/>
                    <a:pt x="990461" y="479982"/>
                    <a:pt x="1001894" y="432911"/>
                  </a:cubicBezTo>
                  <a:cubicBezTo>
                    <a:pt x="992605" y="419360"/>
                    <a:pt x="985459" y="404383"/>
                    <a:pt x="978314" y="389406"/>
                  </a:cubicBezTo>
                  <a:cubicBezTo>
                    <a:pt x="970453" y="373002"/>
                    <a:pt x="965451" y="355172"/>
                    <a:pt x="961878" y="338769"/>
                  </a:cubicBezTo>
                  <a:cubicBezTo>
                    <a:pt x="961878" y="338769"/>
                    <a:pt x="961878" y="338769"/>
                    <a:pt x="920434" y="314520"/>
                  </a:cubicBezTo>
                  <a:cubicBezTo>
                    <a:pt x="917575" y="271015"/>
                    <a:pt x="922577" y="228936"/>
                    <a:pt x="936869" y="190424"/>
                  </a:cubicBezTo>
                  <a:cubicBezTo>
                    <a:pt x="936869" y="190424"/>
                    <a:pt x="936869" y="190424"/>
                    <a:pt x="983316" y="175447"/>
                  </a:cubicBezTo>
                  <a:cubicBezTo>
                    <a:pt x="996892" y="146919"/>
                    <a:pt x="1016900" y="121957"/>
                    <a:pt x="1041196" y="99848"/>
                  </a:cubicBezTo>
                  <a:cubicBezTo>
                    <a:pt x="1041196" y="99848"/>
                    <a:pt x="1041196" y="99848"/>
                    <a:pt x="1041196" y="49211"/>
                  </a:cubicBezTo>
                  <a:cubicBezTo>
                    <a:pt x="1056916" y="37800"/>
                    <a:pt x="1076209" y="27102"/>
                    <a:pt x="1095503" y="18543"/>
                  </a:cubicBezTo>
                  <a:cubicBezTo>
                    <a:pt x="1115511" y="9272"/>
                    <a:pt x="1135519" y="4279"/>
                    <a:pt x="1155526"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502" name="Oval 501">
            <a:extLst>
              <a:ext uri="{FF2B5EF4-FFF2-40B4-BE49-F238E27FC236}">
                <a16:creationId xmlns:a16="http://schemas.microsoft.com/office/drawing/2014/main" id="{301120F5-4E5A-EEC1-6183-C8F8B974035A}"/>
              </a:ext>
            </a:extLst>
          </p:cNvPr>
          <p:cNvSpPr/>
          <p:nvPr/>
        </p:nvSpPr>
        <p:spPr>
          <a:xfrm>
            <a:off x="3344318" y="2492415"/>
            <a:ext cx="436470" cy="436470"/>
          </a:xfrm>
          <a:prstGeom prst="ellipse">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F2F2F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03" name="Oval 502">
            <a:extLst>
              <a:ext uri="{FF2B5EF4-FFF2-40B4-BE49-F238E27FC236}">
                <a16:creationId xmlns:a16="http://schemas.microsoft.com/office/drawing/2014/main" id="{BE6FFDAA-D24B-1D6C-4B02-7BB43FD619F1}"/>
              </a:ext>
            </a:extLst>
          </p:cNvPr>
          <p:cNvSpPr/>
          <p:nvPr/>
        </p:nvSpPr>
        <p:spPr>
          <a:xfrm>
            <a:off x="3166920" y="2578401"/>
            <a:ext cx="264500" cy="264500"/>
          </a:xfrm>
          <a:prstGeom prst="ellipse">
            <a:avLst/>
          </a:prstGeom>
          <a:solidFill>
            <a:schemeClr val="tx2"/>
          </a:solidFill>
          <a:ln w="9525" cap="rnd" cmpd="sng" algn="ctr">
            <a:solidFill>
              <a:srgbClr val="F2F2F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V3</a:t>
            </a:r>
          </a:p>
        </p:txBody>
      </p:sp>
      <p:grpSp>
        <p:nvGrpSpPr>
          <p:cNvPr id="504" name="bcgIconsWhite_Document ">
            <a:extLst>
              <a:ext uri="{FF2B5EF4-FFF2-40B4-BE49-F238E27FC236}">
                <a16:creationId xmlns:a16="http://schemas.microsoft.com/office/drawing/2014/main" id="{885BEBA7-B95A-D3D4-0A24-8B5FED216756}"/>
              </a:ext>
            </a:extLst>
          </p:cNvPr>
          <p:cNvGrpSpPr>
            <a:grpSpLocks noChangeAspect="1"/>
          </p:cNvGrpSpPr>
          <p:nvPr/>
        </p:nvGrpSpPr>
        <p:grpSpPr>
          <a:xfrm>
            <a:off x="3437743" y="2585960"/>
            <a:ext cx="249622" cy="249381"/>
            <a:chOff x="5273675" y="2606675"/>
            <a:chExt cx="1646238" cy="1644650"/>
          </a:xfrm>
        </p:grpSpPr>
        <p:sp>
          <p:nvSpPr>
            <p:cNvPr id="505" name="AutoShape 3">
              <a:extLst>
                <a:ext uri="{FF2B5EF4-FFF2-40B4-BE49-F238E27FC236}">
                  <a16:creationId xmlns:a16="http://schemas.microsoft.com/office/drawing/2014/main" id="{F4085628-B836-6FBA-A142-51F7BA97CFF6}"/>
                </a:ext>
              </a:extLst>
            </p:cNvPr>
            <p:cNvSpPr>
              <a:spLocks noChangeAspect="1" noChangeArrowheads="1" noTextEdit="1"/>
            </p:cNvSpPr>
            <p:nvPr/>
          </p:nvSpPr>
          <p:spPr bwMode="auto">
            <a:xfrm>
              <a:off x="5273675"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06" name="Freeform 7">
              <a:extLst>
                <a:ext uri="{FF2B5EF4-FFF2-40B4-BE49-F238E27FC236}">
                  <a16:creationId xmlns:a16="http://schemas.microsoft.com/office/drawing/2014/main" id="{7F477830-5B3E-A141-FD09-743B207EE0C7}"/>
                </a:ext>
              </a:extLst>
            </p:cNvPr>
            <p:cNvSpPr>
              <a:spLocks/>
            </p:cNvSpPr>
            <p:nvPr/>
          </p:nvSpPr>
          <p:spPr bwMode="auto">
            <a:xfrm>
              <a:off x="5651500" y="2971800"/>
              <a:ext cx="892175" cy="1109663"/>
            </a:xfrm>
            <a:custGeom>
              <a:avLst/>
              <a:gdLst>
                <a:gd name="connsiteX0" fmla="*/ 131569 w 892175"/>
                <a:gd name="connsiteY0" fmla="*/ 931863 h 1109663"/>
                <a:gd name="connsiteX1" fmla="*/ 207121 w 892175"/>
                <a:gd name="connsiteY1" fmla="*/ 931863 h 1109663"/>
                <a:gd name="connsiteX2" fmla="*/ 554945 w 892175"/>
                <a:gd name="connsiteY2" fmla="*/ 931863 h 1109663"/>
                <a:gd name="connsiteX3" fmla="*/ 569200 w 892175"/>
                <a:gd name="connsiteY3" fmla="*/ 942385 h 1109663"/>
                <a:gd name="connsiteX4" fmla="*/ 569913 w 892175"/>
                <a:gd name="connsiteY4" fmla="*/ 947295 h 1109663"/>
                <a:gd name="connsiteX5" fmla="*/ 569913 w 892175"/>
                <a:gd name="connsiteY5" fmla="*/ 948698 h 1109663"/>
                <a:gd name="connsiteX6" fmla="*/ 559935 w 892175"/>
                <a:gd name="connsiteY6" fmla="*/ 961325 h 1109663"/>
                <a:gd name="connsiteX7" fmla="*/ 558509 w 892175"/>
                <a:gd name="connsiteY7" fmla="*/ 962026 h 1109663"/>
                <a:gd name="connsiteX8" fmla="*/ 557796 w 892175"/>
                <a:gd name="connsiteY8" fmla="*/ 962026 h 1109663"/>
                <a:gd name="connsiteX9" fmla="*/ 554945 w 892175"/>
                <a:gd name="connsiteY9" fmla="*/ 962026 h 1109663"/>
                <a:gd name="connsiteX10" fmla="*/ 131569 w 892175"/>
                <a:gd name="connsiteY10" fmla="*/ 962026 h 1109663"/>
                <a:gd name="connsiteX11" fmla="*/ 130856 w 892175"/>
                <a:gd name="connsiteY11" fmla="*/ 962026 h 1109663"/>
                <a:gd name="connsiteX12" fmla="*/ 115888 w 892175"/>
                <a:gd name="connsiteY12" fmla="*/ 947295 h 1109663"/>
                <a:gd name="connsiteX13" fmla="*/ 131569 w 892175"/>
                <a:gd name="connsiteY13" fmla="*/ 931863 h 1109663"/>
                <a:gd name="connsiteX14" fmla="*/ 131569 w 892175"/>
                <a:gd name="connsiteY14" fmla="*/ 828675 h 1109663"/>
                <a:gd name="connsiteX15" fmla="*/ 206408 w 892175"/>
                <a:gd name="connsiteY15" fmla="*/ 828675 h 1109663"/>
                <a:gd name="connsiteX16" fmla="*/ 222089 w 892175"/>
                <a:gd name="connsiteY16" fmla="*/ 828675 h 1109663"/>
                <a:gd name="connsiteX17" fmla="*/ 237769 w 892175"/>
                <a:gd name="connsiteY17" fmla="*/ 828675 h 1109663"/>
                <a:gd name="connsiteX18" fmla="*/ 554945 w 892175"/>
                <a:gd name="connsiteY18" fmla="*/ 828675 h 1109663"/>
                <a:gd name="connsiteX19" fmla="*/ 569913 w 892175"/>
                <a:gd name="connsiteY19" fmla="*/ 844550 h 1109663"/>
                <a:gd name="connsiteX20" fmla="*/ 569913 w 892175"/>
                <a:gd name="connsiteY20" fmla="*/ 847436 h 1109663"/>
                <a:gd name="connsiteX21" fmla="*/ 569200 w 892175"/>
                <a:gd name="connsiteY21" fmla="*/ 848880 h 1109663"/>
                <a:gd name="connsiteX22" fmla="*/ 569200 w 892175"/>
                <a:gd name="connsiteY22" fmla="*/ 849601 h 1109663"/>
                <a:gd name="connsiteX23" fmla="*/ 559935 w 892175"/>
                <a:gd name="connsiteY23" fmla="*/ 859704 h 1109663"/>
                <a:gd name="connsiteX24" fmla="*/ 559222 w 892175"/>
                <a:gd name="connsiteY24" fmla="*/ 859704 h 1109663"/>
                <a:gd name="connsiteX25" fmla="*/ 557796 w 892175"/>
                <a:gd name="connsiteY25" fmla="*/ 860425 h 1109663"/>
                <a:gd name="connsiteX26" fmla="*/ 554945 w 892175"/>
                <a:gd name="connsiteY26" fmla="*/ 860425 h 1109663"/>
                <a:gd name="connsiteX27" fmla="*/ 237769 w 892175"/>
                <a:gd name="connsiteY27" fmla="*/ 860425 h 1109663"/>
                <a:gd name="connsiteX28" fmla="*/ 222089 w 892175"/>
                <a:gd name="connsiteY28" fmla="*/ 860425 h 1109663"/>
                <a:gd name="connsiteX29" fmla="*/ 206408 w 892175"/>
                <a:gd name="connsiteY29" fmla="*/ 860425 h 1109663"/>
                <a:gd name="connsiteX30" fmla="*/ 131569 w 892175"/>
                <a:gd name="connsiteY30" fmla="*/ 860425 h 1109663"/>
                <a:gd name="connsiteX31" fmla="*/ 115888 w 892175"/>
                <a:gd name="connsiteY31" fmla="*/ 844550 h 1109663"/>
                <a:gd name="connsiteX32" fmla="*/ 131569 w 892175"/>
                <a:gd name="connsiteY32" fmla="*/ 828675 h 1109663"/>
                <a:gd name="connsiteX33" fmla="*/ 131569 w 892175"/>
                <a:gd name="connsiteY33" fmla="*/ 727075 h 1109663"/>
                <a:gd name="connsiteX34" fmla="*/ 206408 w 892175"/>
                <a:gd name="connsiteY34" fmla="*/ 727075 h 1109663"/>
                <a:gd name="connsiteX35" fmla="*/ 222089 w 892175"/>
                <a:gd name="connsiteY35" fmla="*/ 727075 h 1109663"/>
                <a:gd name="connsiteX36" fmla="*/ 237769 w 892175"/>
                <a:gd name="connsiteY36" fmla="*/ 727075 h 1109663"/>
                <a:gd name="connsiteX37" fmla="*/ 554945 w 892175"/>
                <a:gd name="connsiteY37" fmla="*/ 727075 h 1109663"/>
                <a:gd name="connsiteX38" fmla="*/ 569913 w 892175"/>
                <a:gd name="connsiteY38" fmla="*/ 742507 h 1109663"/>
                <a:gd name="connsiteX39" fmla="*/ 554945 w 892175"/>
                <a:gd name="connsiteY39" fmla="*/ 757238 h 1109663"/>
                <a:gd name="connsiteX40" fmla="*/ 237769 w 892175"/>
                <a:gd name="connsiteY40" fmla="*/ 757238 h 1109663"/>
                <a:gd name="connsiteX41" fmla="*/ 222089 w 892175"/>
                <a:gd name="connsiteY41" fmla="*/ 757238 h 1109663"/>
                <a:gd name="connsiteX42" fmla="*/ 206408 w 892175"/>
                <a:gd name="connsiteY42" fmla="*/ 757238 h 1109663"/>
                <a:gd name="connsiteX43" fmla="*/ 131569 w 892175"/>
                <a:gd name="connsiteY43" fmla="*/ 757238 h 1109663"/>
                <a:gd name="connsiteX44" fmla="*/ 115888 w 892175"/>
                <a:gd name="connsiteY44" fmla="*/ 742507 h 1109663"/>
                <a:gd name="connsiteX45" fmla="*/ 131569 w 892175"/>
                <a:gd name="connsiteY45" fmla="*/ 727075 h 1109663"/>
                <a:gd name="connsiteX46" fmla="*/ 131569 w 892175"/>
                <a:gd name="connsiteY46" fmla="*/ 623888 h 1109663"/>
                <a:gd name="connsiteX47" fmla="*/ 206408 w 892175"/>
                <a:gd name="connsiteY47" fmla="*/ 623888 h 1109663"/>
                <a:gd name="connsiteX48" fmla="*/ 222089 w 892175"/>
                <a:gd name="connsiteY48" fmla="*/ 623888 h 1109663"/>
                <a:gd name="connsiteX49" fmla="*/ 237769 w 892175"/>
                <a:gd name="connsiteY49" fmla="*/ 623888 h 1109663"/>
                <a:gd name="connsiteX50" fmla="*/ 554945 w 892175"/>
                <a:gd name="connsiteY50" fmla="*/ 623888 h 1109663"/>
                <a:gd name="connsiteX51" fmla="*/ 569913 w 892175"/>
                <a:gd name="connsiteY51" fmla="*/ 638970 h 1109663"/>
                <a:gd name="connsiteX52" fmla="*/ 554945 w 892175"/>
                <a:gd name="connsiteY52" fmla="*/ 654051 h 1109663"/>
                <a:gd name="connsiteX53" fmla="*/ 237769 w 892175"/>
                <a:gd name="connsiteY53" fmla="*/ 654051 h 1109663"/>
                <a:gd name="connsiteX54" fmla="*/ 222089 w 892175"/>
                <a:gd name="connsiteY54" fmla="*/ 654051 h 1109663"/>
                <a:gd name="connsiteX55" fmla="*/ 206408 w 892175"/>
                <a:gd name="connsiteY55" fmla="*/ 654051 h 1109663"/>
                <a:gd name="connsiteX56" fmla="*/ 131569 w 892175"/>
                <a:gd name="connsiteY56" fmla="*/ 654051 h 1109663"/>
                <a:gd name="connsiteX57" fmla="*/ 115888 w 892175"/>
                <a:gd name="connsiteY57" fmla="*/ 638970 h 1109663"/>
                <a:gd name="connsiteX58" fmla="*/ 131569 w 892175"/>
                <a:gd name="connsiteY58" fmla="*/ 623888 h 1109663"/>
                <a:gd name="connsiteX59" fmla="*/ 131569 w 892175"/>
                <a:gd name="connsiteY59" fmla="*/ 520700 h 1109663"/>
                <a:gd name="connsiteX60" fmla="*/ 206408 w 892175"/>
                <a:gd name="connsiteY60" fmla="*/ 520700 h 1109663"/>
                <a:gd name="connsiteX61" fmla="*/ 222089 w 892175"/>
                <a:gd name="connsiteY61" fmla="*/ 520700 h 1109663"/>
                <a:gd name="connsiteX62" fmla="*/ 237769 w 892175"/>
                <a:gd name="connsiteY62" fmla="*/ 520700 h 1109663"/>
                <a:gd name="connsiteX63" fmla="*/ 554945 w 892175"/>
                <a:gd name="connsiteY63" fmla="*/ 520700 h 1109663"/>
                <a:gd name="connsiteX64" fmla="*/ 569913 w 892175"/>
                <a:gd name="connsiteY64" fmla="*/ 536132 h 1109663"/>
                <a:gd name="connsiteX65" fmla="*/ 554945 w 892175"/>
                <a:gd name="connsiteY65" fmla="*/ 550863 h 1109663"/>
                <a:gd name="connsiteX66" fmla="*/ 237769 w 892175"/>
                <a:gd name="connsiteY66" fmla="*/ 550863 h 1109663"/>
                <a:gd name="connsiteX67" fmla="*/ 222089 w 892175"/>
                <a:gd name="connsiteY67" fmla="*/ 550863 h 1109663"/>
                <a:gd name="connsiteX68" fmla="*/ 206408 w 892175"/>
                <a:gd name="connsiteY68" fmla="*/ 550863 h 1109663"/>
                <a:gd name="connsiteX69" fmla="*/ 131569 w 892175"/>
                <a:gd name="connsiteY69" fmla="*/ 550863 h 1109663"/>
                <a:gd name="connsiteX70" fmla="*/ 115888 w 892175"/>
                <a:gd name="connsiteY70" fmla="*/ 536132 h 1109663"/>
                <a:gd name="connsiteX71" fmla="*/ 131569 w 892175"/>
                <a:gd name="connsiteY71" fmla="*/ 520700 h 1109663"/>
                <a:gd name="connsiteX72" fmla="*/ 131569 w 892175"/>
                <a:gd name="connsiteY72" fmla="*/ 417513 h 1109663"/>
                <a:gd name="connsiteX73" fmla="*/ 206408 w 892175"/>
                <a:gd name="connsiteY73" fmla="*/ 417513 h 1109663"/>
                <a:gd name="connsiteX74" fmla="*/ 222089 w 892175"/>
                <a:gd name="connsiteY74" fmla="*/ 417513 h 1109663"/>
                <a:gd name="connsiteX75" fmla="*/ 237769 w 892175"/>
                <a:gd name="connsiteY75" fmla="*/ 417513 h 1109663"/>
                <a:gd name="connsiteX76" fmla="*/ 554945 w 892175"/>
                <a:gd name="connsiteY76" fmla="*/ 417513 h 1109663"/>
                <a:gd name="connsiteX77" fmla="*/ 569913 w 892175"/>
                <a:gd name="connsiteY77" fmla="*/ 433388 h 1109663"/>
                <a:gd name="connsiteX78" fmla="*/ 554945 w 892175"/>
                <a:gd name="connsiteY78" fmla="*/ 449263 h 1109663"/>
                <a:gd name="connsiteX79" fmla="*/ 237769 w 892175"/>
                <a:gd name="connsiteY79" fmla="*/ 449263 h 1109663"/>
                <a:gd name="connsiteX80" fmla="*/ 222089 w 892175"/>
                <a:gd name="connsiteY80" fmla="*/ 449263 h 1109663"/>
                <a:gd name="connsiteX81" fmla="*/ 206408 w 892175"/>
                <a:gd name="connsiteY81" fmla="*/ 449263 h 1109663"/>
                <a:gd name="connsiteX82" fmla="*/ 131569 w 892175"/>
                <a:gd name="connsiteY82" fmla="*/ 449263 h 1109663"/>
                <a:gd name="connsiteX83" fmla="*/ 115888 w 892175"/>
                <a:gd name="connsiteY83" fmla="*/ 433388 h 1109663"/>
                <a:gd name="connsiteX84" fmla="*/ 131569 w 892175"/>
                <a:gd name="connsiteY84" fmla="*/ 417513 h 1109663"/>
                <a:gd name="connsiteX85" fmla="*/ 131569 w 892175"/>
                <a:gd name="connsiteY85" fmla="*/ 315913 h 1109663"/>
                <a:gd name="connsiteX86" fmla="*/ 206408 w 892175"/>
                <a:gd name="connsiteY86" fmla="*/ 315913 h 1109663"/>
                <a:gd name="connsiteX87" fmla="*/ 222089 w 892175"/>
                <a:gd name="connsiteY87" fmla="*/ 315913 h 1109663"/>
                <a:gd name="connsiteX88" fmla="*/ 237769 w 892175"/>
                <a:gd name="connsiteY88" fmla="*/ 315913 h 1109663"/>
                <a:gd name="connsiteX89" fmla="*/ 554945 w 892175"/>
                <a:gd name="connsiteY89" fmla="*/ 315913 h 1109663"/>
                <a:gd name="connsiteX90" fmla="*/ 569913 w 892175"/>
                <a:gd name="connsiteY90" fmla="*/ 331345 h 1109663"/>
                <a:gd name="connsiteX91" fmla="*/ 554945 w 892175"/>
                <a:gd name="connsiteY91" fmla="*/ 346076 h 1109663"/>
                <a:gd name="connsiteX92" fmla="*/ 237769 w 892175"/>
                <a:gd name="connsiteY92" fmla="*/ 346076 h 1109663"/>
                <a:gd name="connsiteX93" fmla="*/ 222089 w 892175"/>
                <a:gd name="connsiteY93" fmla="*/ 346076 h 1109663"/>
                <a:gd name="connsiteX94" fmla="*/ 206408 w 892175"/>
                <a:gd name="connsiteY94" fmla="*/ 346076 h 1109663"/>
                <a:gd name="connsiteX95" fmla="*/ 131569 w 892175"/>
                <a:gd name="connsiteY95" fmla="*/ 346076 h 1109663"/>
                <a:gd name="connsiteX96" fmla="*/ 115888 w 892175"/>
                <a:gd name="connsiteY96" fmla="*/ 331345 h 1109663"/>
                <a:gd name="connsiteX97" fmla="*/ 131569 w 892175"/>
                <a:gd name="connsiteY97" fmla="*/ 315913 h 1109663"/>
                <a:gd name="connsiteX98" fmla="*/ 30163 w 892175"/>
                <a:gd name="connsiteY98" fmla="*/ 198438 h 1109663"/>
                <a:gd name="connsiteX99" fmla="*/ 30163 w 892175"/>
                <a:gd name="connsiteY99" fmla="*/ 1077913 h 1109663"/>
                <a:gd name="connsiteX100" fmla="*/ 654051 w 892175"/>
                <a:gd name="connsiteY100" fmla="*/ 1077913 h 1109663"/>
                <a:gd name="connsiteX101" fmla="*/ 654051 w 892175"/>
                <a:gd name="connsiteY101" fmla="*/ 942976 h 1109663"/>
                <a:gd name="connsiteX102" fmla="*/ 654051 w 892175"/>
                <a:gd name="connsiteY102" fmla="*/ 927101 h 1109663"/>
                <a:gd name="connsiteX103" fmla="*/ 654051 w 892175"/>
                <a:gd name="connsiteY103" fmla="*/ 911226 h 1109663"/>
                <a:gd name="connsiteX104" fmla="*/ 654051 w 892175"/>
                <a:gd name="connsiteY104" fmla="*/ 198438 h 1109663"/>
                <a:gd name="connsiteX105" fmla="*/ 238126 w 892175"/>
                <a:gd name="connsiteY105" fmla="*/ 198438 h 1109663"/>
                <a:gd name="connsiteX106" fmla="*/ 222251 w 892175"/>
                <a:gd name="connsiteY106" fmla="*/ 198438 h 1109663"/>
                <a:gd name="connsiteX107" fmla="*/ 206376 w 892175"/>
                <a:gd name="connsiteY107" fmla="*/ 198438 h 1109663"/>
                <a:gd name="connsiteX108" fmla="*/ 238125 w 892175"/>
                <a:gd name="connsiteY108" fmla="*/ 31750 h 1109663"/>
                <a:gd name="connsiteX109" fmla="*/ 238125 w 892175"/>
                <a:gd name="connsiteY109" fmla="*/ 166670 h 1109663"/>
                <a:gd name="connsiteX110" fmla="*/ 670100 w 892175"/>
                <a:gd name="connsiteY110" fmla="*/ 166670 h 1109663"/>
                <a:gd name="connsiteX111" fmla="*/ 685782 w 892175"/>
                <a:gd name="connsiteY111" fmla="*/ 182375 h 1109663"/>
                <a:gd name="connsiteX112" fmla="*/ 685782 w 892175"/>
                <a:gd name="connsiteY112" fmla="*/ 911225 h 1109663"/>
                <a:gd name="connsiteX113" fmla="*/ 860425 w 892175"/>
                <a:gd name="connsiteY113" fmla="*/ 911225 h 1109663"/>
                <a:gd name="connsiteX114" fmla="*/ 860425 w 892175"/>
                <a:gd name="connsiteY114" fmla="*/ 31750 h 1109663"/>
                <a:gd name="connsiteX115" fmla="*/ 238125 w 892175"/>
                <a:gd name="connsiteY115" fmla="*/ 31750 h 1109663"/>
                <a:gd name="connsiteX116" fmla="*/ 221973 w 892175"/>
                <a:gd name="connsiteY116" fmla="*/ 0 h 1109663"/>
                <a:gd name="connsiteX117" fmla="*/ 876473 w 892175"/>
                <a:gd name="connsiteY117" fmla="*/ 0 h 1109663"/>
                <a:gd name="connsiteX118" fmla="*/ 892175 w 892175"/>
                <a:gd name="connsiteY118" fmla="*/ 15720 h 1109663"/>
                <a:gd name="connsiteX119" fmla="*/ 892175 w 892175"/>
                <a:gd name="connsiteY119" fmla="*/ 927458 h 1109663"/>
                <a:gd name="connsiteX120" fmla="*/ 876473 w 892175"/>
                <a:gd name="connsiteY120" fmla="*/ 943178 h 1109663"/>
                <a:gd name="connsiteX121" fmla="*/ 685904 w 892175"/>
                <a:gd name="connsiteY121" fmla="*/ 943178 h 1109663"/>
                <a:gd name="connsiteX122" fmla="*/ 685904 w 892175"/>
                <a:gd name="connsiteY122" fmla="*/ 1093944 h 1109663"/>
                <a:gd name="connsiteX123" fmla="*/ 670202 w 892175"/>
                <a:gd name="connsiteY123" fmla="*/ 1109663 h 1109663"/>
                <a:gd name="connsiteX124" fmla="*/ 15703 w 892175"/>
                <a:gd name="connsiteY124" fmla="*/ 1109663 h 1109663"/>
                <a:gd name="connsiteX125" fmla="*/ 0 w 892175"/>
                <a:gd name="connsiteY125" fmla="*/ 1093944 h 1109663"/>
                <a:gd name="connsiteX126" fmla="*/ 0 w 892175"/>
                <a:gd name="connsiteY126" fmla="*/ 182205 h 1109663"/>
                <a:gd name="connsiteX127" fmla="*/ 15703 w 892175"/>
                <a:gd name="connsiteY127" fmla="*/ 166485 h 1109663"/>
                <a:gd name="connsiteX128" fmla="*/ 206271 w 892175"/>
                <a:gd name="connsiteY128" fmla="*/ 166485 h 1109663"/>
                <a:gd name="connsiteX129" fmla="*/ 206271 w 892175"/>
                <a:gd name="connsiteY129" fmla="*/ 15720 h 1109663"/>
                <a:gd name="connsiteX130" fmla="*/ 221973 w 892175"/>
                <a:gd name="connsiteY130" fmla="*/ 0 h 110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892175" h="1109663">
                  <a:moveTo>
                    <a:pt x="131569" y="931863"/>
                  </a:moveTo>
                  <a:cubicBezTo>
                    <a:pt x="158654" y="931863"/>
                    <a:pt x="183600" y="931863"/>
                    <a:pt x="207121" y="931863"/>
                  </a:cubicBezTo>
                  <a:cubicBezTo>
                    <a:pt x="554945" y="931863"/>
                    <a:pt x="554945" y="931863"/>
                    <a:pt x="554945" y="931863"/>
                  </a:cubicBezTo>
                  <a:cubicBezTo>
                    <a:pt x="562073" y="931863"/>
                    <a:pt x="567775" y="936072"/>
                    <a:pt x="569200" y="942385"/>
                  </a:cubicBezTo>
                  <a:cubicBezTo>
                    <a:pt x="569913" y="943788"/>
                    <a:pt x="569913" y="945191"/>
                    <a:pt x="569913" y="947295"/>
                  </a:cubicBezTo>
                  <a:cubicBezTo>
                    <a:pt x="569913" y="947997"/>
                    <a:pt x="569913" y="947997"/>
                    <a:pt x="569913" y="948698"/>
                  </a:cubicBezTo>
                  <a:cubicBezTo>
                    <a:pt x="569200" y="954310"/>
                    <a:pt x="565637" y="959220"/>
                    <a:pt x="559935" y="961325"/>
                  </a:cubicBezTo>
                  <a:cubicBezTo>
                    <a:pt x="559935" y="961325"/>
                    <a:pt x="559222" y="962026"/>
                    <a:pt x="558509" y="962026"/>
                  </a:cubicBezTo>
                  <a:cubicBezTo>
                    <a:pt x="558509" y="962026"/>
                    <a:pt x="557796" y="962026"/>
                    <a:pt x="557796" y="962026"/>
                  </a:cubicBezTo>
                  <a:cubicBezTo>
                    <a:pt x="557084" y="962026"/>
                    <a:pt x="555658" y="962026"/>
                    <a:pt x="554945" y="962026"/>
                  </a:cubicBezTo>
                  <a:cubicBezTo>
                    <a:pt x="131569" y="962026"/>
                    <a:pt x="131569" y="962026"/>
                    <a:pt x="131569" y="962026"/>
                  </a:cubicBezTo>
                  <a:cubicBezTo>
                    <a:pt x="131569" y="962026"/>
                    <a:pt x="130856" y="962026"/>
                    <a:pt x="130856" y="962026"/>
                  </a:cubicBezTo>
                  <a:cubicBezTo>
                    <a:pt x="123016" y="962026"/>
                    <a:pt x="116601" y="955713"/>
                    <a:pt x="115888" y="947295"/>
                  </a:cubicBezTo>
                  <a:cubicBezTo>
                    <a:pt x="115888" y="938878"/>
                    <a:pt x="123016" y="931863"/>
                    <a:pt x="131569" y="931863"/>
                  </a:cubicBezTo>
                  <a:close/>
                  <a:moveTo>
                    <a:pt x="131569" y="828675"/>
                  </a:moveTo>
                  <a:cubicBezTo>
                    <a:pt x="157941" y="828675"/>
                    <a:pt x="183600" y="828675"/>
                    <a:pt x="206408" y="828675"/>
                  </a:cubicBezTo>
                  <a:cubicBezTo>
                    <a:pt x="212110" y="828675"/>
                    <a:pt x="217099" y="828675"/>
                    <a:pt x="222089" y="828675"/>
                  </a:cubicBezTo>
                  <a:cubicBezTo>
                    <a:pt x="227791" y="828675"/>
                    <a:pt x="232780" y="828675"/>
                    <a:pt x="237769" y="828675"/>
                  </a:cubicBezTo>
                  <a:cubicBezTo>
                    <a:pt x="554945" y="828675"/>
                    <a:pt x="554945" y="828675"/>
                    <a:pt x="554945" y="828675"/>
                  </a:cubicBezTo>
                  <a:cubicBezTo>
                    <a:pt x="563498" y="828675"/>
                    <a:pt x="569913" y="835891"/>
                    <a:pt x="569913" y="844550"/>
                  </a:cubicBezTo>
                  <a:cubicBezTo>
                    <a:pt x="569913" y="845993"/>
                    <a:pt x="569913" y="846715"/>
                    <a:pt x="569913" y="847436"/>
                  </a:cubicBezTo>
                  <a:cubicBezTo>
                    <a:pt x="569913" y="848158"/>
                    <a:pt x="569913" y="848880"/>
                    <a:pt x="569200" y="848880"/>
                  </a:cubicBezTo>
                  <a:cubicBezTo>
                    <a:pt x="569200" y="849601"/>
                    <a:pt x="569200" y="849601"/>
                    <a:pt x="569200" y="849601"/>
                  </a:cubicBezTo>
                  <a:cubicBezTo>
                    <a:pt x="567775" y="854652"/>
                    <a:pt x="564924" y="858260"/>
                    <a:pt x="559935" y="859704"/>
                  </a:cubicBezTo>
                  <a:cubicBezTo>
                    <a:pt x="559222" y="859704"/>
                    <a:pt x="559222" y="859704"/>
                    <a:pt x="559222" y="859704"/>
                  </a:cubicBezTo>
                  <a:cubicBezTo>
                    <a:pt x="558509" y="859704"/>
                    <a:pt x="557796" y="859704"/>
                    <a:pt x="557796" y="860425"/>
                  </a:cubicBezTo>
                  <a:cubicBezTo>
                    <a:pt x="556371" y="860425"/>
                    <a:pt x="555658" y="860425"/>
                    <a:pt x="554945" y="860425"/>
                  </a:cubicBezTo>
                  <a:cubicBezTo>
                    <a:pt x="398852" y="860425"/>
                    <a:pt x="300492" y="860425"/>
                    <a:pt x="237769" y="860425"/>
                  </a:cubicBezTo>
                  <a:cubicBezTo>
                    <a:pt x="232780" y="860425"/>
                    <a:pt x="227078" y="860425"/>
                    <a:pt x="222089" y="860425"/>
                  </a:cubicBezTo>
                  <a:cubicBezTo>
                    <a:pt x="217099" y="860425"/>
                    <a:pt x="211397" y="860425"/>
                    <a:pt x="206408" y="860425"/>
                  </a:cubicBezTo>
                  <a:cubicBezTo>
                    <a:pt x="131569" y="860425"/>
                    <a:pt x="131569" y="860425"/>
                    <a:pt x="131569" y="860425"/>
                  </a:cubicBezTo>
                  <a:cubicBezTo>
                    <a:pt x="123016" y="860425"/>
                    <a:pt x="115888" y="853931"/>
                    <a:pt x="115888" y="844550"/>
                  </a:cubicBezTo>
                  <a:cubicBezTo>
                    <a:pt x="115888" y="835891"/>
                    <a:pt x="123016" y="828675"/>
                    <a:pt x="131569" y="828675"/>
                  </a:cubicBezTo>
                  <a:close/>
                  <a:moveTo>
                    <a:pt x="131569" y="727075"/>
                  </a:moveTo>
                  <a:cubicBezTo>
                    <a:pt x="157941" y="727075"/>
                    <a:pt x="183600" y="727075"/>
                    <a:pt x="206408" y="727075"/>
                  </a:cubicBezTo>
                  <a:cubicBezTo>
                    <a:pt x="212110" y="727075"/>
                    <a:pt x="217099" y="727075"/>
                    <a:pt x="222089" y="727075"/>
                  </a:cubicBezTo>
                  <a:cubicBezTo>
                    <a:pt x="227791" y="727075"/>
                    <a:pt x="232780" y="727075"/>
                    <a:pt x="237769" y="727075"/>
                  </a:cubicBezTo>
                  <a:cubicBezTo>
                    <a:pt x="554945" y="727075"/>
                    <a:pt x="554945" y="727075"/>
                    <a:pt x="554945" y="727075"/>
                  </a:cubicBezTo>
                  <a:cubicBezTo>
                    <a:pt x="563498" y="727075"/>
                    <a:pt x="569913" y="734090"/>
                    <a:pt x="569913" y="742507"/>
                  </a:cubicBezTo>
                  <a:cubicBezTo>
                    <a:pt x="569913" y="750925"/>
                    <a:pt x="563498" y="757238"/>
                    <a:pt x="554945" y="757238"/>
                  </a:cubicBezTo>
                  <a:cubicBezTo>
                    <a:pt x="398852" y="757238"/>
                    <a:pt x="300492" y="757238"/>
                    <a:pt x="237769" y="757238"/>
                  </a:cubicBezTo>
                  <a:cubicBezTo>
                    <a:pt x="232780" y="757238"/>
                    <a:pt x="227078" y="757238"/>
                    <a:pt x="222089" y="757238"/>
                  </a:cubicBezTo>
                  <a:cubicBezTo>
                    <a:pt x="217099" y="757238"/>
                    <a:pt x="211397" y="757238"/>
                    <a:pt x="206408" y="757238"/>
                  </a:cubicBezTo>
                  <a:cubicBezTo>
                    <a:pt x="131569" y="757238"/>
                    <a:pt x="131569" y="757238"/>
                    <a:pt x="131569" y="757238"/>
                  </a:cubicBezTo>
                  <a:cubicBezTo>
                    <a:pt x="123016" y="757238"/>
                    <a:pt x="115888" y="750925"/>
                    <a:pt x="115888" y="742507"/>
                  </a:cubicBezTo>
                  <a:cubicBezTo>
                    <a:pt x="115888" y="734090"/>
                    <a:pt x="123016" y="727075"/>
                    <a:pt x="131569" y="727075"/>
                  </a:cubicBezTo>
                  <a:close/>
                  <a:moveTo>
                    <a:pt x="131569" y="623888"/>
                  </a:moveTo>
                  <a:cubicBezTo>
                    <a:pt x="157941" y="623888"/>
                    <a:pt x="183600" y="623888"/>
                    <a:pt x="206408" y="623888"/>
                  </a:cubicBezTo>
                  <a:cubicBezTo>
                    <a:pt x="212110" y="623888"/>
                    <a:pt x="217099" y="623888"/>
                    <a:pt x="222089" y="623888"/>
                  </a:cubicBezTo>
                  <a:cubicBezTo>
                    <a:pt x="227791" y="623888"/>
                    <a:pt x="232780" y="623888"/>
                    <a:pt x="237769" y="623888"/>
                  </a:cubicBezTo>
                  <a:cubicBezTo>
                    <a:pt x="554945" y="623888"/>
                    <a:pt x="554945" y="623888"/>
                    <a:pt x="554945" y="623888"/>
                  </a:cubicBezTo>
                  <a:cubicBezTo>
                    <a:pt x="563498" y="623888"/>
                    <a:pt x="569913" y="631070"/>
                    <a:pt x="569913" y="638970"/>
                  </a:cubicBezTo>
                  <a:cubicBezTo>
                    <a:pt x="569913" y="646869"/>
                    <a:pt x="563498" y="654051"/>
                    <a:pt x="554945" y="654051"/>
                  </a:cubicBezTo>
                  <a:cubicBezTo>
                    <a:pt x="398852" y="654051"/>
                    <a:pt x="300492" y="654051"/>
                    <a:pt x="237769" y="654051"/>
                  </a:cubicBezTo>
                  <a:cubicBezTo>
                    <a:pt x="232780" y="654051"/>
                    <a:pt x="227078" y="654051"/>
                    <a:pt x="222089" y="654051"/>
                  </a:cubicBezTo>
                  <a:cubicBezTo>
                    <a:pt x="217099" y="654051"/>
                    <a:pt x="211397" y="654051"/>
                    <a:pt x="206408" y="654051"/>
                  </a:cubicBezTo>
                  <a:cubicBezTo>
                    <a:pt x="131569" y="654051"/>
                    <a:pt x="131569" y="654051"/>
                    <a:pt x="131569" y="654051"/>
                  </a:cubicBezTo>
                  <a:cubicBezTo>
                    <a:pt x="123016" y="654051"/>
                    <a:pt x="115888" y="646869"/>
                    <a:pt x="115888" y="638970"/>
                  </a:cubicBezTo>
                  <a:cubicBezTo>
                    <a:pt x="115888" y="631070"/>
                    <a:pt x="123016" y="623888"/>
                    <a:pt x="131569" y="623888"/>
                  </a:cubicBezTo>
                  <a:close/>
                  <a:moveTo>
                    <a:pt x="131569" y="520700"/>
                  </a:moveTo>
                  <a:cubicBezTo>
                    <a:pt x="157941" y="520700"/>
                    <a:pt x="183600" y="520700"/>
                    <a:pt x="206408" y="520700"/>
                  </a:cubicBezTo>
                  <a:cubicBezTo>
                    <a:pt x="212110" y="520700"/>
                    <a:pt x="217099" y="520700"/>
                    <a:pt x="222089" y="520700"/>
                  </a:cubicBezTo>
                  <a:cubicBezTo>
                    <a:pt x="227791" y="520700"/>
                    <a:pt x="232780" y="520700"/>
                    <a:pt x="237769" y="520700"/>
                  </a:cubicBezTo>
                  <a:cubicBezTo>
                    <a:pt x="554945" y="520700"/>
                    <a:pt x="554945" y="520700"/>
                    <a:pt x="554945" y="520700"/>
                  </a:cubicBezTo>
                  <a:cubicBezTo>
                    <a:pt x="563498" y="520700"/>
                    <a:pt x="569913" y="527715"/>
                    <a:pt x="569913" y="536132"/>
                  </a:cubicBezTo>
                  <a:cubicBezTo>
                    <a:pt x="569913" y="543848"/>
                    <a:pt x="563498" y="550863"/>
                    <a:pt x="554945" y="550863"/>
                  </a:cubicBezTo>
                  <a:cubicBezTo>
                    <a:pt x="398852" y="550863"/>
                    <a:pt x="300492" y="550863"/>
                    <a:pt x="237769" y="550863"/>
                  </a:cubicBezTo>
                  <a:cubicBezTo>
                    <a:pt x="232780" y="550863"/>
                    <a:pt x="227078" y="550863"/>
                    <a:pt x="222089" y="550863"/>
                  </a:cubicBezTo>
                  <a:cubicBezTo>
                    <a:pt x="217099" y="550863"/>
                    <a:pt x="211397" y="550863"/>
                    <a:pt x="206408" y="550863"/>
                  </a:cubicBezTo>
                  <a:cubicBezTo>
                    <a:pt x="131569" y="550863"/>
                    <a:pt x="131569" y="550863"/>
                    <a:pt x="131569" y="550863"/>
                  </a:cubicBezTo>
                  <a:cubicBezTo>
                    <a:pt x="123016" y="550863"/>
                    <a:pt x="115888" y="543848"/>
                    <a:pt x="115888" y="536132"/>
                  </a:cubicBezTo>
                  <a:cubicBezTo>
                    <a:pt x="115888" y="527715"/>
                    <a:pt x="123016" y="520700"/>
                    <a:pt x="131569" y="520700"/>
                  </a:cubicBezTo>
                  <a:close/>
                  <a:moveTo>
                    <a:pt x="131569" y="417513"/>
                  </a:moveTo>
                  <a:cubicBezTo>
                    <a:pt x="157941" y="417513"/>
                    <a:pt x="183600" y="417513"/>
                    <a:pt x="206408" y="417513"/>
                  </a:cubicBezTo>
                  <a:cubicBezTo>
                    <a:pt x="212110" y="417513"/>
                    <a:pt x="217099" y="417513"/>
                    <a:pt x="222089" y="417513"/>
                  </a:cubicBezTo>
                  <a:cubicBezTo>
                    <a:pt x="227791" y="417513"/>
                    <a:pt x="232780" y="417513"/>
                    <a:pt x="237769" y="417513"/>
                  </a:cubicBezTo>
                  <a:cubicBezTo>
                    <a:pt x="554945" y="417513"/>
                    <a:pt x="554945" y="417513"/>
                    <a:pt x="554945" y="417513"/>
                  </a:cubicBezTo>
                  <a:cubicBezTo>
                    <a:pt x="563498" y="417513"/>
                    <a:pt x="569913" y="424729"/>
                    <a:pt x="569913" y="433388"/>
                  </a:cubicBezTo>
                  <a:cubicBezTo>
                    <a:pt x="569913" y="442047"/>
                    <a:pt x="563498" y="449263"/>
                    <a:pt x="554945" y="449263"/>
                  </a:cubicBezTo>
                  <a:cubicBezTo>
                    <a:pt x="398852" y="449263"/>
                    <a:pt x="300492" y="449263"/>
                    <a:pt x="237769" y="449263"/>
                  </a:cubicBezTo>
                  <a:cubicBezTo>
                    <a:pt x="232780" y="449263"/>
                    <a:pt x="227078" y="449263"/>
                    <a:pt x="222089" y="449263"/>
                  </a:cubicBezTo>
                  <a:cubicBezTo>
                    <a:pt x="217099" y="449263"/>
                    <a:pt x="211397" y="449263"/>
                    <a:pt x="206408" y="449263"/>
                  </a:cubicBezTo>
                  <a:cubicBezTo>
                    <a:pt x="131569" y="449263"/>
                    <a:pt x="131569" y="449263"/>
                    <a:pt x="131569" y="449263"/>
                  </a:cubicBezTo>
                  <a:cubicBezTo>
                    <a:pt x="123016" y="449263"/>
                    <a:pt x="115888" y="442047"/>
                    <a:pt x="115888" y="433388"/>
                  </a:cubicBezTo>
                  <a:cubicBezTo>
                    <a:pt x="115888" y="424729"/>
                    <a:pt x="123016" y="417513"/>
                    <a:pt x="131569" y="417513"/>
                  </a:cubicBezTo>
                  <a:close/>
                  <a:moveTo>
                    <a:pt x="131569" y="315913"/>
                  </a:moveTo>
                  <a:cubicBezTo>
                    <a:pt x="157941" y="315913"/>
                    <a:pt x="183600" y="315913"/>
                    <a:pt x="206408" y="315913"/>
                  </a:cubicBezTo>
                  <a:cubicBezTo>
                    <a:pt x="212110" y="315913"/>
                    <a:pt x="217099" y="315913"/>
                    <a:pt x="222089" y="315913"/>
                  </a:cubicBezTo>
                  <a:cubicBezTo>
                    <a:pt x="227791" y="315913"/>
                    <a:pt x="232780" y="315913"/>
                    <a:pt x="237769" y="315913"/>
                  </a:cubicBezTo>
                  <a:cubicBezTo>
                    <a:pt x="554945" y="315913"/>
                    <a:pt x="554945" y="315913"/>
                    <a:pt x="554945" y="315913"/>
                  </a:cubicBezTo>
                  <a:cubicBezTo>
                    <a:pt x="563498" y="315913"/>
                    <a:pt x="569913" y="322226"/>
                    <a:pt x="569913" y="331345"/>
                  </a:cubicBezTo>
                  <a:cubicBezTo>
                    <a:pt x="569913" y="339061"/>
                    <a:pt x="563498" y="346076"/>
                    <a:pt x="554945" y="346076"/>
                  </a:cubicBezTo>
                  <a:cubicBezTo>
                    <a:pt x="398852" y="346076"/>
                    <a:pt x="300492" y="346076"/>
                    <a:pt x="237769" y="346076"/>
                  </a:cubicBezTo>
                  <a:cubicBezTo>
                    <a:pt x="232780" y="346076"/>
                    <a:pt x="227078" y="346076"/>
                    <a:pt x="222089" y="346076"/>
                  </a:cubicBezTo>
                  <a:cubicBezTo>
                    <a:pt x="217099" y="346076"/>
                    <a:pt x="211397" y="346076"/>
                    <a:pt x="206408" y="346076"/>
                  </a:cubicBezTo>
                  <a:cubicBezTo>
                    <a:pt x="131569" y="346076"/>
                    <a:pt x="131569" y="346076"/>
                    <a:pt x="131569" y="346076"/>
                  </a:cubicBezTo>
                  <a:cubicBezTo>
                    <a:pt x="123016" y="346076"/>
                    <a:pt x="115888" y="339061"/>
                    <a:pt x="115888" y="331345"/>
                  </a:cubicBezTo>
                  <a:cubicBezTo>
                    <a:pt x="115888" y="322226"/>
                    <a:pt x="123016" y="315913"/>
                    <a:pt x="131569" y="315913"/>
                  </a:cubicBezTo>
                  <a:close/>
                  <a:moveTo>
                    <a:pt x="30163" y="198438"/>
                  </a:moveTo>
                  <a:lnTo>
                    <a:pt x="30163" y="1077913"/>
                  </a:lnTo>
                  <a:lnTo>
                    <a:pt x="654051" y="1077913"/>
                  </a:lnTo>
                  <a:lnTo>
                    <a:pt x="654051" y="942976"/>
                  </a:lnTo>
                  <a:lnTo>
                    <a:pt x="654051" y="927101"/>
                  </a:lnTo>
                  <a:lnTo>
                    <a:pt x="654051" y="911226"/>
                  </a:lnTo>
                  <a:lnTo>
                    <a:pt x="654051" y="198438"/>
                  </a:lnTo>
                  <a:lnTo>
                    <a:pt x="238126" y="198438"/>
                  </a:lnTo>
                  <a:lnTo>
                    <a:pt x="222251" y="198438"/>
                  </a:lnTo>
                  <a:lnTo>
                    <a:pt x="206376" y="198438"/>
                  </a:lnTo>
                  <a:close/>
                  <a:moveTo>
                    <a:pt x="238125" y="31750"/>
                  </a:moveTo>
                  <a:lnTo>
                    <a:pt x="238125" y="166670"/>
                  </a:lnTo>
                  <a:cubicBezTo>
                    <a:pt x="238125" y="166670"/>
                    <a:pt x="238125" y="166670"/>
                    <a:pt x="670100" y="166670"/>
                  </a:cubicBezTo>
                  <a:cubicBezTo>
                    <a:pt x="678654" y="166670"/>
                    <a:pt x="685782" y="173808"/>
                    <a:pt x="685782" y="182375"/>
                  </a:cubicBezTo>
                  <a:cubicBezTo>
                    <a:pt x="685782" y="182375"/>
                    <a:pt x="685782" y="182375"/>
                    <a:pt x="685782" y="911225"/>
                  </a:cubicBezTo>
                  <a:cubicBezTo>
                    <a:pt x="685782" y="911225"/>
                    <a:pt x="685782" y="911225"/>
                    <a:pt x="860425" y="911225"/>
                  </a:cubicBezTo>
                  <a:cubicBezTo>
                    <a:pt x="860425" y="911225"/>
                    <a:pt x="860425" y="911225"/>
                    <a:pt x="860425" y="31750"/>
                  </a:cubicBezTo>
                  <a:cubicBezTo>
                    <a:pt x="860425" y="31750"/>
                    <a:pt x="860425" y="31750"/>
                    <a:pt x="238125" y="31750"/>
                  </a:cubicBezTo>
                  <a:close/>
                  <a:moveTo>
                    <a:pt x="221973" y="0"/>
                  </a:moveTo>
                  <a:cubicBezTo>
                    <a:pt x="221973" y="0"/>
                    <a:pt x="221973" y="0"/>
                    <a:pt x="876473" y="0"/>
                  </a:cubicBezTo>
                  <a:cubicBezTo>
                    <a:pt x="885752" y="0"/>
                    <a:pt x="892175" y="7145"/>
                    <a:pt x="892175" y="15720"/>
                  </a:cubicBezTo>
                  <a:cubicBezTo>
                    <a:pt x="892175" y="15720"/>
                    <a:pt x="892175" y="15720"/>
                    <a:pt x="892175" y="927458"/>
                  </a:cubicBezTo>
                  <a:cubicBezTo>
                    <a:pt x="892175" y="936033"/>
                    <a:pt x="885752" y="943178"/>
                    <a:pt x="876473" y="943178"/>
                  </a:cubicBezTo>
                  <a:cubicBezTo>
                    <a:pt x="876473" y="943178"/>
                    <a:pt x="876473" y="943178"/>
                    <a:pt x="685904" y="943178"/>
                  </a:cubicBezTo>
                  <a:cubicBezTo>
                    <a:pt x="685904" y="943178"/>
                    <a:pt x="685904" y="943178"/>
                    <a:pt x="685904" y="1093944"/>
                  </a:cubicBezTo>
                  <a:cubicBezTo>
                    <a:pt x="685904" y="1102518"/>
                    <a:pt x="678767" y="1109663"/>
                    <a:pt x="670202" y="1109663"/>
                  </a:cubicBezTo>
                  <a:cubicBezTo>
                    <a:pt x="670202" y="1109663"/>
                    <a:pt x="670202" y="1109663"/>
                    <a:pt x="15703" y="1109663"/>
                  </a:cubicBezTo>
                  <a:cubicBezTo>
                    <a:pt x="6424" y="1109663"/>
                    <a:pt x="0" y="1102518"/>
                    <a:pt x="0" y="1093944"/>
                  </a:cubicBezTo>
                  <a:cubicBezTo>
                    <a:pt x="0" y="1093944"/>
                    <a:pt x="0" y="1093944"/>
                    <a:pt x="0" y="182205"/>
                  </a:cubicBezTo>
                  <a:cubicBezTo>
                    <a:pt x="0" y="173631"/>
                    <a:pt x="6424" y="166485"/>
                    <a:pt x="15703" y="166485"/>
                  </a:cubicBezTo>
                  <a:cubicBezTo>
                    <a:pt x="15703" y="166485"/>
                    <a:pt x="15703" y="166485"/>
                    <a:pt x="206271" y="166485"/>
                  </a:cubicBezTo>
                  <a:cubicBezTo>
                    <a:pt x="206271" y="166485"/>
                    <a:pt x="206271" y="166485"/>
                    <a:pt x="206271" y="15720"/>
                  </a:cubicBezTo>
                  <a:cubicBezTo>
                    <a:pt x="206271" y="7145"/>
                    <a:pt x="213409" y="0"/>
                    <a:pt x="221973"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507" name="Oval 506">
            <a:extLst>
              <a:ext uri="{FF2B5EF4-FFF2-40B4-BE49-F238E27FC236}">
                <a16:creationId xmlns:a16="http://schemas.microsoft.com/office/drawing/2014/main" id="{B969BF52-14B3-7ECE-EB38-ADD01E785A39}"/>
              </a:ext>
            </a:extLst>
          </p:cNvPr>
          <p:cNvSpPr/>
          <p:nvPr/>
        </p:nvSpPr>
        <p:spPr>
          <a:xfrm>
            <a:off x="3859035" y="2021825"/>
            <a:ext cx="676330" cy="676330"/>
          </a:xfrm>
          <a:prstGeom prst="ellipse">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08" name="TextBox 507">
            <a:extLst>
              <a:ext uri="{FF2B5EF4-FFF2-40B4-BE49-F238E27FC236}">
                <a16:creationId xmlns:a16="http://schemas.microsoft.com/office/drawing/2014/main" id="{34523C77-12F2-1B7D-D202-87234D6D5744}"/>
              </a:ext>
            </a:extLst>
          </p:cNvPr>
          <p:cNvSpPr txBox="1"/>
          <p:nvPr/>
        </p:nvSpPr>
        <p:spPr>
          <a:xfrm>
            <a:off x="2574779" y="3178207"/>
            <a:ext cx="493725"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Bureau</a:t>
            </a:r>
            <a:br>
              <a:rPr kumimoji="0" lang="en-US" sz="1000" b="0" i="0" u="none" strike="noStrike" kern="1200" cap="none" spc="0" normalizeH="0" baseline="0" noProof="0" dirty="0">
                <a:ln>
                  <a:noFill/>
                </a:ln>
                <a:solidFill>
                  <a:srgbClr val="000000"/>
                </a:solidFill>
                <a:effectLst/>
                <a:uLnTx/>
                <a:uFillTx/>
                <a:latin typeface="Arial"/>
                <a:ea typeface="+mn-ea"/>
                <a:cs typeface="+mn-cs"/>
              </a:rPr>
            </a:br>
            <a:r>
              <a:rPr kumimoji="0" lang="en-US" sz="1000" b="0" i="0" u="none" strike="noStrike" kern="1200" cap="none" spc="0" normalizeH="0" baseline="0" noProof="0" dirty="0">
                <a:ln>
                  <a:noFill/>
                </a:ln>
                <a:solidFill>
                  <a:srgbClr val="000000"/>
                </a:solidFill>
                <a:effectLst/>
                <a:uLnTx/>
                <a:uFillTx/>
                <a:latin typeface="Arial"/>
                <a:ea typeface="+mn-ea"/>
                <a:cs typeface="+mn-cs"/>
              </a:rPr>
              <a:t>Inputs</a:t>
            </a:r>
          </a:p>
        </p:txBody>
      </p:sp>
      <p:sp>
        <p:nvSpPr>
          <p:cNvPr id="509" name="TextBox 508">
            <a:extLst>
              <a:ext uri="{FF2B5EF4-FFF2-40B4-BE49-F238E27FC236}">
                <a16:creationId xmlns:a16="http://schemas.microsoft.com/office/drawing/2014/main" id="{BCFAEED2-FE4B-D3BA-1FE1-8B9AA876723B}"/>
              </a:ext>
            </a:extLst>
          </p:cNvPr>
          <p:cNvSpPr txBox="1"/>
          <p:nvPr/>
        </p:nvSpPr>
        <p:spPr>
          <a:xfrm>
            <a:off x="3286413" y="2967518"/>
            <a:ext cx="1068439" cy="30777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Transaction &amp; Digital Footprint</a:t>
            </a:r>
          </a:p>
        </p:txBody>
      </p:sp>
      <p:sp>
        <p:nvSpPr>
          <p:cNvPr id="510" name="TextBox 509">
            <a:extLst>
              <a:ext uri="{FF2B5EF4-FFF2-40B4-BE49-F238E27FC236}">
                <a16:creationId xmlns:a16="http://schemas.microsoft.com/office/drawing/2014/main" id="{EEDF625B-23AF-E369-EBF6-64A70E1CADEA}"/>
              </a:ext>
            </a:extLst>
          </p:cNvPr>
          <p:cNvSpPr txBox="1"/>
          <p:nvPr/>
        </p:nvSpPr>
        <p:spPr>
          <a:xfrm>
            <a:off x="3171562" y="1579470"/>
            <a:ext cx="1253548"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Vintage &amp; MOB</a:t>
            </a:r>
          </a:p>
        </p:txBody>
      </p:sp>
      <p:grpSp>
        <p:nvGrpSpPr>
          <p:cNvPr id="511" name="bcgIconsWhite_Male profile ">
            <a:extLst>
              <a:ext uri="{FF2B5EF4-FFF2-40B4-BE49-F238E27FC236}">
                <a16:creationId xmlns:a16="http://schemas.microsoft.com/office/drawing/2014/main" id="{3010A1EF-4B7F-B4BF-1E9F-534034C2E0F1}"/>
              </a:ext>
            </a:extLst>
          </p:cNvPr>
          <p:cNvGrpSpPr>
            <a:grpSpLocks noChangeAspect="1"/>
          </p:cNvGrpSpPr>
          <p:nvPr/>
        </p:nvGrpSpPr>
        <p:grpSpPr>
          <a:xfrm flipH="1">
            <a:off x="3935223" y="2097770"/>
            <a:ext cx="523955" cy="524441"/>
            <a:chOff x="5273801" y="2606040"/>
            <a:chExt cx="1644397" cy="1645920"/>
          </a:xfrm>
        </p:grpSpPr>
        <p:sp>
          <p:nvSpPr>
            <p:cNvPr id="512" name="AutoShape 17">
              <a:extLst>
                <a:ext uri="{FF2B5EF4-FFF2-40B4-BE49-F238E27FC236}">
                  <a16:creationId xmlns:a16="http://schemas.microsoft.com/office/drawing/2014/main" id="{A8CAF286-3A9A-52CF-C2F5-399A56F0F305}"/>
                </a:ext>
              </a:extLst>
            </p:cNvPr>
            <p:cNvSpPr>
              <a:spLocks noChangeAspect="1" noChangeArrowheads="1" noTextEdit="1"/>
            </p:cNvSpPr>
            <p:nvPr/>
          </p:nvSpPr>
          <p:spPr bwMode="auto">
            <a:xfrm>
              <a:off x="5273801" y="2606040"/>
              <a:ext cx="1644397"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13" name="Freeform 10">
              <a:extLst>
                <a:ext uri="{FF2B5EF4-FFF2-40B4-BE49-F238E27FC236}">
                  <a16:creationId xmlns:a16="http://schemas.microsoft.com/office/drawing/2014/main" id="{597CF53C-F287-A78E-7DF6-EAE4B631D630}"/>
                </a:ext>
              </a:extLst>
            </p:cNvPr>
            <p:cNvSpPr>
              <a:spLocks/>
            </p:cNvSpPr>
            <p:nvPr/>
          </p:nvSpPr>
          <p:spPr bwMode="auto">
            <a:xfrm>
              <a:off x="5639835" y="2881121"/>
              <a:ext cx="917197" cy="1098804"/>
            </a:xfrm>
            <a:custGeom>
              <a:avLst/>
              <a:gdLst>
                <a:gd name="connsiteX0" fmla="*/ 795123 w 917197"/>
                <a:gd name="connsiteY0" fmla="*/ 236601 h 1098804"/>
                <a:gd name="connsiteX1" fmla="*/ 805116 w 917197"/>
                <a:gd name="connsiteY1" fmla="*/ 320178 h 1098804"/>
                <a:gd name="connsiteX2" fmla="*/ 815109 w 917197"/>
                <a:gd name="connsiteY2" fmla="*/ 384469 h 1098804"/>
                <a:gd name="connsiteX3" fmla="*/ 820819 w 917197"/>
                <a:gd name="connsiteY3" fmla="*/ 425186 h 1098804"/>
                <a:gd name="connsiteX4" fmla="*/ 862932 w 917197"/>
                <a:gd name="connsiteY4" fmla="*/ 508763 h 1098804"/>
                <a:gd name="connsiteX5" fmla="*/ 871497 w 917197"/>
                <a:gd name="connsiteY5" fmla="*/ 518049 h 1098804"/>
                <a:gd name="connsiteX6" fmla="*/ 915751 w 917197"/>
                <a:gd name="connsiteY6" fmla="*/ 597341 h 1098804"/>
                <a:gd name="connsiteX7" fmla="*/ 815823 w 917197"/>
                <a:gd name="connsiteY7" fmla="*/ 645915 h 1098804"/>
                <a:gd name="connsiteX8" fmla="*/ 822247 w 917197"/>
                <a:gd name="connsiteY8" fmla="*/ 786640 h 1098804"/>
                <a:gd name="connsiteX9" fmla="*/ 821533 w 917197"/>
                <a:gd name="connsiteY9" fmla="*/ 794497 h 1098804"/>
                <a:gd name="connsiteX10" fmla="*/ 793696 w 917197"/>
                <a:gd name="connsiteY10" fmla="*/ 895219 h 1098804"/>
                <a:gd name="connsiteX11" fmla="*/ 592411 w 917197"/>
                <a:gd name="connsiteY11" fmla="*/ 905219 h 1098804"/>
                <a:gd name="connsiteX12" fmla="*/ 592411 w 917197"/>
                <a:gd name="connsiteY12" fmla="*/ 1083089 h 1098804"/>
                <a:gd name="connsiteX13" fmla="*/ 576707 w 917197"/>
                <a:gd name="connsiteY13" fmla="*/ 1098804 h 1098804"/>
                <a:gd name="connsiteX14" fmla="*/ 575994 w 917197"/>
                <a:gd name="connsiteY14" fmla="*/ 1098804 h 1098804"/>
                <a:gd name="connsiteX15" fmla="*/ 194123 w 917197"/>
                <a:gd name="connsiteY15" fmla="*/ 1031657 h 1098804"/>
                <a:gd name="connsiteX16" fmla="*/ 184130 w 917197"/>
                <a:gd name="connsiteY16" fmla="*/ 1017370 h 1098804"/>
                <a:gd name="connsiteX17" fmla="*/ 184130 w 917197"/>
                <a:gd name="connsiteY17" fmla="*/ 827357 h 1098804"/>
                <a:gd name="connsiteX18" fmla="*/ 184130 w 917197"/>
                <a:gd name="connsiteY18" fmla="*/ 825928 h 1098804"/>
                <a:gd name="connsiteX19" fmla="*/ 188413 w 917197"/>
                <a:gd name="connsiteY19" fmla="*/ 829500 h 1098804"/>
                <a:gd name="connsiteX20" fmla="*/ 215536 w 917197"/>
                <a:gd name="connsiteY20" fmla="*/ 850930 h 1098804"/>
                <a:gd name="connsiteX21" fmla="*/ 215536 w 917197"/>
                <a:gd name="connsiteY21" fmla="*/ 1006655 h 1098804"/>
                <a:gd name="connsiteX22" fmla="*/ 561004 w 917197"/>
                <a:gd name="connsiteY22" fmla="*/ 1067373 h 1098804"/>
                <a:gd name="connsiteX23" fmla="*/ 561004 w 917197"/>
                <a:gd name="connsiteY23" fmla="*/ 887361 h 1098804"/>
                <a:gd name="connsiteX24" fmla="*/ 566715 w 917197"/>
                <a:gd name="connsiteY24" fmla="*/ 875217 h 1098804"/>
                <a:gd name="connsiteX25" fmla="*/ 578849 w 917197"/>
                <a:gd name="connsiteY25" fmla="*/ 871645 h 1098804"/>
                <a:gd name="connsiteX26" fmla="*/ 779420 w 917197"/>
                <a:gd name="connsiteY26" fmla="*/ 868074 h 1098804"/>
                <a:gd name="connsiteX27" fmla="*/ 790127 w 917197"/>
                <a:gd name="connsiteY27" fmla="*/ 792354 h 1098804"/>
                <a:gd name="connsiteX28" fmla="*/ 790841 w 917197"/>
                <a:gd name="connsiteY28" fmla="*/ 785211 h 1098804"/>
                <a:gd name="connsiteX29" fmla="*/ 782275 w 917197"/>
                <a:gd name="connsiteY29" fmla="*/ 631629 h 1098804"/>
                <a:gd name="connsiteX30" fmla="*/ 786558 w 917197"/>
                <a:gd name="connsiteY30" fmla="*/ 618771 h 1098804"/>
                <a:gd name="connsiteX31" fmla="*/ 799406 w 917197"/>
                <a:gd name="connsiteY31" fmla="*/ 613770 h 1098804"/>
                <a:gd name="connsiteX32" fmla="*/ 885773 w 917197"/>
                <a:gd name="connsiteY32" fmla="*/ 588054 h 1098804"/>
                <a:gd name="connsiteX33" fmla="*/ 848656 w 917197"/>
                <a:gd name="connsiteY33" fmla="*/ 539479 h 1098804"/>
                <a:gd name="connsiteX34" fmla="*/ 840091 w 917197"/>
                <a:gd name="connsiteY34" fmla="*/ 530193 h 1098804"/>
                <a:gd name="connsiteX35" fmla="*/ 790841 w 917197"/>
                <a:gd name="connsiteY35" fmla="*/ 435186 h 1098804"/>
                <a:gd name="connsiteX36" fmla="*/ 783703 w 917197"/>
                <a:gd name="connsiteY36" fmla="*/ 386612 h 1098804"/>
                <a:gd name="connsiteX37" fmla="*/ 775137 w 917197"/>
                <a:gd name="connsiteY37" fmla="*/ 330179 h 1098804"/>
                <a:gd name="connsiteX38" fmla="*/ 763717 w 917197"/>
                <a:gd name="connsiteY38" fmla="*/ 238744 h 1098804"/>
                <a:gd name="connsiteX39" fmla="*/ 795123 w 917197"/>
                <a:gd name="connsiteY39" fmla="*/ 236601 h 1098804"/>
                <a:gd name="connsiteX40" fmla="*/ 436929 w 917197"/>
                <a:gd name="connsiteY40" fmla="*/ 0 h 1098804"/>
                <a:gd name="connsiteX41" fmla="*/ 861486 w 917197"/>
                <a:gd name="connsiteY41" fmla="*/ 63568 h 1098804"/>
                <a:gd name="connsiteX42" fmla="*/ 800121 w 917197"/>
                <a:gd name="connsiteY42" fmla="*/ 200704 h 1098804"/>
                <a:gd name="connsiteX43" fmla="*/ 797981 w 917197"/>
                <a:gd name="connsiteY43" fmla="*/ 203561 h 1098804"/>
                <a:gd name="connsiteX44" fmla="*/ 515419 w 917197"/>
                <a:gd name="connsiteY44" fmla="*/ 268558 h 1098804"/>
                <a:gd name="connsiteX45" fmla="*/ 419091 w 917197"/>
                <a:gd name="connsiteY45" fmla="*/ 482118 h 1098804"/>
                <a:gd name="connsiteX46" fmla="*/ 351304 w 917197"/>
                <a:gd name="connsiteY46" fmla="*/ 488546 h 1098804"/>
                <a:gd name="connsiteX47" fmla="*/ 347737 w 917197"/>
                <a:gd name="connsiteY47" fmla="*/ 484975 h 1098804"/>
                <a:gd name="connsiteX48" fmla="*/ 216445 w 917197"/>
                <a:gd name="connsiteY48" fmla="*/ 370695 h 1098804"/>
                <a:gd name="connsiteX49" fmla="*/ 215732 w 917197"/>
                <a:gd name="connsiteY49" fmla="*/ 619254 h 1098804"/>
                <a:gd name="connsiteX50" fmla="*/ 216445 w 917197"/>
                <a:gd name="connsiteY50" fmla="*/ 620682 h 1098804"/>
                <a:gd name="connsiteX51" fmla="*/ 216445 w 917197"/>
                <a:gd name="connsiteY51" fmla="*/ 803530 h 1098804"/>
                <a:gd name="connsiteX52" fmla="*/ 210023 w 917197"/>
                <a:gd name="connsiteY52" fmla="*/ 806387 h 1098804"/>
                <a:gd name="connsiteX53" fmla="*/ 31638 w 917197"/>
                <a:gd name="connsiteY53" fmla="*/ 259272 h 1098804"/>
                <a:gd name="connsiteX54" fmla="*/ 436929 w 917197"/>
                <a:gd name="connsiteY54" fmla="*/ 0 h 1098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917197" h="1098804">
                  <a:moveTo>
                    <a:pt x="795123" y="236601"/>
                  </a:moveTo>
                  <a:cubicBezTo>
                    <a:pt x="795837" y="251602"/>
                    <a:pt x="797264" y="295891"/>
                    <a:pt x="805116" y="320178"/>
                  </a:cubicBezTo>
                  <a:cubicBezTo>
                    <a:pt x="811540" y="339465"/>
                    <a:pt x="812968" y="363039"/>
                    <a:pt x="815109" y="384469"/>
                  </a:cubicBezTo>
                  <a:cubicBezTo>
                    <a:pt x="816536" y="400184"/>
                    <a:pt x="817964" y="416614"/>
                    <a:pt x="820819" y="425186"/>
                  </a:cubicBezTo>
                  <a:cubicBezTo>
                    <a:pt x="834381" y="464474"/>
                    <a:pt x="849370" y="493762"/>
                    <a:pt x="862932" y="508763"/>
                  </a:cubicBezTo>
                  <a:cubicBezTo>
                    <a:pt x="865787" y="511620"/>
                    <a:pt x="868642" y="515192"/>
                    <a:pt x="871497" y="518049"/>
                  </a:cubicBezTo>
                  <a:cubicBezTo>
                    <a:pt x="902903" y="552337"/>
                    <a:pt x="922889" y="575911"/>
                    <a:pt x="915751" y="597341"/>
                  </a:cubicBezTo>
                  <a:cubicBezTo>
                    <a:pt x="911469" y="609484"/>
                    <a:pt x="892197" y="647344"/>
                    <a:pt x="815823" y="645915"/>
                  </a:cubicBezTo>
                  <a:cubicBezTo>
                    <a:pt x="818678" y="678061"/>
                    <a:pt x="825102" y="745208"/>
                    <a:pt x="822247" y="786640"/>
                  </a:cubicBezTo>
                  <a:cubicBezTo>
                    <a:pt x="822247" y="786640"/>
                    <a:pt x="822247" y="786640"/>
                    <a:pt x="821533" y="794497"/>
                  </a:cubicBezTo>
                  <a:cubicBezTo>
                    <a:pt x="817964" y="852358"/>
                    <a:pt x="815823" y="883789"/>
                    <a:pt x="793696" y="895219"/>
                  </a:cubicBezTo>
                  <a:cubicBezTo>
                    <a:pt x="777279" y="904505"/>
                    <a:pt x="704474" y="918077"/>
                    <a:pt x="592411" y="905219"/>
                  </a:cubicBezTo>
                  <a:cubicBezTo>
                    <a:pt x="592411" y="905219"/>
                    <a:pt x="592411" y="905219"/>
                    <a:pt x="592411" y="1083089"/>
                  </a:cubicBezTo>
                  <a:cubicBezTo>
                    <a:pt x="592411" y="1091661"/>
                    <a:pt x="585273" y="1098804"/>
                    <a:pt x="576707" y="1098804"/>
                  </a:cubicBezTo>
                  <a:cubicBezTo>
                    <a:pt x="576707" y="1098804"/>
                    <a:pt x="575994" y="1098804"/>
                    <a:pt x="575994" y="1098804"/>
                  </a:cubicBezTo>
                  <a:cubicBezTo>
                    <a:pt x="559577" y="1098804"/>
                    <a:pt x="354009" y="1097375"/>
                    <a:pt x="194123" y="1031657"/>
                  </a:cubicBezTo>
                  <a:cubicBezTo>
                    <a:pt x="188413" y="1029514"/>
                    <a:pt x="184130" y="1023799"/>
                    <a:pt x="184130" y="1017370"/>
                  </a:cubicBezTo>
                  <a:cubicBezTo>
                    <a:pt x="184130" y="1017370"/>
                    <a:pt x="184130" y="1017370"/>
                    <a:pt x="184130" y="827357"/>
                  </a:cubicBezTo>
                  <a:cubicBezTo>
                    <a:pt x="184130" y="826642"/>
                    <a:pt x="184130" y="826642"/>
                    <a:pt x="184130" y="825928"/>
                  </a:cubicBezTo>
                  <a:cubicBezTo>
                    <a:pt x="185558" y="827357"/>
                    <a:pt x="186985" y="828785"/>
                    <a:pt x="188413" y="829500"/>
                  </a:cubicBezTo>
                  <a:cubicBezTo>
                    <a:pt x="192696" y="833786"/>
                    <a:pt x="204830" y="843786"/>
                    <a:pt x="215536" y="850930"/>
                  </a:cubicBezTo>
                  <a:cubicBezTo>
                    <a:pt x="215536" y="850930"/>
                    <a:pt x="215536" y="850930"/>
                    <a:pt x="215536" y="1006655"/>
                  </a:cubicBezTo>
                  <a:cubicBezTo>
                    <a:pt x="346871" y="1057373"/>
                    <a:pt x="510326" y="1065945"/>
                    <a:pt x="561004" y="1067373"/>
                  </a:cubicBezTo>
                  <a:cubicBezTo>
                    <a:pt x="561004" y="1067373"/>
                    <a:pt x="561004" y="1067373"/>
                    <a:pt x="561004" y="887361"/>
                  </a:cubicBezTo>
                  <a:cubicBezTo>
                    <a:pt x="561004" y="883075"/>
                    <a:pt x="563146" y="878789"/>
                    <a:pt x="566715" y="875217"/>
                  </a:cubicBezTo>
                  <a:cubicBezTo>
                    <a:pt x="569570" y="872360"/>
                    <a:pt x="574566" y="870931"/>
                    <a:pt x="578849" y="871645"/>
                  </a:cubicBezTo>
                  <a:cubicBezTo>
                    <a:pt x="695194" y="887361"/>
                    <a:pt x="768713" y="873074"/>
                    <a:pt x="779420" y="868074"/>
                  </a:cubicBezTo>
                  <a:cubicBezTo>
                    <a:pt x="785844" y="863073"/>
                    <a:pt x="787985" y="825214"/>
                    <a:pt x="790127" y="792354"/>
                  </a:cubicBezTo>
                  <a:cubicBezTo>
                    <a:pt x="790127" y="792354"/>
                    <a:pt x="790127" y="792354"/>
                    <a:pt x="790841" y="785211"/>
                  </a:cubicBezTo>
                  <a:cubicBezTo>
                    <a:pt x="794409" y="731636"/>
                    <a:pt x="782275" y="632343"/>
                    <a:pt x="782275" y="631629"/>
                  </a:cubicBezTo>
                  <a:cubicBezTo>
                    <a:pt x="781561" y="626628"/>
                    <a:pt x="783703" y="621628"/>
                    <a:pt x="786558" y="618771"/>
                  </a:cubicBezTo>
                  <a:cubicBezTo>
                    <a:pt x="790127" y="615199"/>
                    <a:pt x="794409" y="613056"/>
                    <a:pt x="799406" y="613770"/>
                  </a:cubicBezTo>
                  <a:cubicBezTo>
                    <a:pt x="853653" y="618771"/>
                    <a:pt x="880063" y="603055"/>
                    <a:pt x="885773" y="588054"/>
                  </a:cubicBezTo>
                  <a:cubicBezTo>
                    <a:pt x="884345" y="578054"/>
                    <a:pt x="860077" y="552337"/>
                    <a:pt x="848656" y="539479"/>
                  </a:cubicBezTo>
                  <a:cubicBezTo>
                    <a:pt x="845801" y="536622"/>
                    <a:pt x="842946" y="533050"/>
                    <a:pt x="840091" y="530193"/>
                  </a:cubicBezTo>
                  <a:cubicBezTo>
                    <a:pt x="819392" y="507334"/>
                    <a:pt x="801547" y="465903"/>
                    <a:pt x="790841" y="435186"/>
                  </a:cubicBezTo>
                  <a:cubicBezTo>
                    <a:pt x="786558" y="423043"/>
                    <a:pt x="785130" y="406613"/>
                    <a:pt x="783703" y="386612"/>
                  </a:cubicBezTo>
                  <a:cubicBezTo>
                    <a:pt x="782275" y="367325"/>
                    <a:pt x="780134" y="345894"/>
                    <a:pt x="775137" y="330179"/>
                  </a:cubicBezTo>
                  <a:cubicBezTo>
                    <a:pt x="765858" y="302320"/>
                    <a:pt x="764431" y="256603"/>
                    <a:pt x="763717" y="238744"/>
                  </a:cubicBezTo>
                  <a:cubicBezTo>
                    <a:pt x="776565" y="238030"/>
                    <a:pt x="787272" y="237315"/>
                    <a:pt x="795123" y="236601"/>
                  </a:cubicBezTo>
                  <a:close/>
                  <a:moveTo>
                    <a:pt x="436929" y="0"/>
                  </a:moveTo>
                  <a:cubicBezTo>
                    <a:pt x="702366" y="0"/>
                    <a:pt x="616028" y="67854"/>
                    <a:pt x="861486" y="63568"/>
                  </a:cubicBezTo>
                  <a:cubicBezTo>
                    <a:pt x="888600" y="63568"/>
                    <a:pt x="812965" y="146421"/>
                    <a:pt x="800121" y="200704"/>
                  </a:cubicBezTo>
                  <a:cubicBezTo>
                    <a:pt x="799408" y="202132"/>
                    <a:pt x="798694" y="202847"/>
                    <a:pt x="797981" y="203561"/>
                  </a:cubicBezTo>
                  <a:cubicBezTo>
                    <a:pt x="770153" y="212846"/>
                    <a:pt x="617455" y="194276"/>
                    <a:pt x="515419" y="268558"/>
                  </a:cubicBezTo>
                  <a:cubicBezTo>
                    <a:pt x="460476" y="307841"/>
                    <a:pt x="419091" y="372124"/>
                    <a:pt x="419091" y="482118"/>
                  </a:cubicBezTo>
                  <a:cubicBezTo>
                    <a:pt x="419091" y="497117"/>
                    <a:pt x="364148" y="489975"/>
                    <a:pt x="351304" y="488546"/>
                  </a:cubicBezTo>
                  <a:cubicBezTo>
                    <a:pt x="349164" y="487832"/>
                    <a:pt x="347737" y="487118"/>
                    <a:pt x="347737" y="484975"/>
                  </a:cubicBezTo>
                  <a:cubicBezTo>
                    <a:pt x="344883" y="462119"/>
                    <a:pt x="318482" y="316412"/>
                    <a:pt x="216445" y="370695"/>
                  </a:cubicBezTo>
                  <a:cubicBezTo>
                    <a:pt x="119403" y="419978"/>
                    <a:pt x="209310" y="604969"/>
                    <a:pt x="215732" y="619254"/>
                  </a:cubicBezTo>
                  <a:cubicBezTo>
                    <a:pt x="216445" y="619254"/>
                    <a:pt x="216445" y="619968"/>
                    <a:pt x="216445" y="620682"/>
                  </a:cubicBezTo>
                  <a:cubicBezTo>
                    <a:pt x="216445" y="803530"/>
                    <a:pt x="216445" y="803530"/>
                    <a:pt x="216445" y="803530"/>
                  </a:cubicBezTo>
                  <a:cubicBezTo>
                    <a:pt x="216445" y="807101"/>
                    <a:pt x="212164" y="809244"/>
                    <a:pt x="210023" y="806387"/>
                  </a:cubicBezTo>
                  <a:cubicBezTo>
                    <a:pt x="165070" y="764961"/>
                    <a:pt x="-87523" y="513545"/>
                    <a:pt x="31638" y="259272"/>
                  </a:cubicBezTo>
                  <a:cubicBezTo>
                    <a:pt x="88721" y="139993"/>
                    <a:pt x="204315" y="0"/>
                    <a:pt x="436929"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514" name="bcgIcons_Large Group Meeting ">
            <a:extLst>
              <a:ext uri="{FF2B5EF4-FFF2-40B4-BE49-F238E27FC236}">
                <a16:creationId xmlns:a16="http://schemas.microsoft.com/office/drawing/2014/main" id="{035A7D54-F53D-7715-F159-22C428E1F6DD}"/>
              </a:ext>
            </a:extLst>
          </p:cNvPr>
          <p:cNvGrpSpPr>
            <a:grpSpLocks noChangeAspect="1"/>
          </p:cNvGrpSpPr>
          <p:nvPr/>
        </p:nvGrpSpPr>
        <p:grpSpPr>
          <a:xfrm>
            <a:off x="5356274" y="1976369"/>
            <a:ext cx="767241" cy="767241"/>
            <a:chOff x="5273675" y="2606675"/>
            <a:chExt cx="1644650" cy="1644650"/>
          </a:xfrm>
        </p:grpSpPr>
        <p:sp>
          <p:nvSpPr>
            <p:cNvPr id="515" name="AutoShape 3">
              <a:extLst>
                <a:ext uri="{FF2B5EF4-FFF2-40B4-BE49-F238E27FC236}">
                  <a16:creationId xmlns:a16="http://schemas.microsoft.com/office/drawing/2014/main" id="{E3C5A785-F5E6-8506-94EC-87DCE833647F}"/>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516" name="Group 515">
              <a:extLst>
                <a:ext uri="{FF2B5EF4-FFF2-40B4-BE49-F238E27FC236}">
                  <a16:creationId xmlns:a16="http://schemas.microsoft.com/office/drawing/2014/main" id="{CFA31950-695B-C877-BEF0-3BBAFAB60491}"/>
                </a:ext>
              </a:extLst>
            </p:cNvPr>
            <p:cNvGrpSpPr/>
            <p:nvPr/>
          </p:nvGrpSpPr>
          <p:grpSpPr>
            <a:xfrm>
              <a:off x="5332413" y="3094038"/>
              <a:ext cx="1533525" cy="614362"/>
              <a:chOff x="5332413" y="3094038"/>
              <a:chExt cx="1533525" cy="614362"/>
            </a:xfrm>
          </p:grpSpPr>
          <p:sp>
            <p:nvSpPr>
              <p:cNvPr id="517" name="Freeform 10">
                <a:extLst>
                  <a:ext uri="{FF2B5EF4-FFF2-40B4-BE49-F238E27FC236}">
                    <a16:creationId xmlns:a16="http://schemas.microsoft.com/office/drawing/2014/main" id="{AE36A127-A2CD-8670-391E-108D70437AEE}"/>
                  </a:ext>
                </a:extLst>
              </p:cNvPr>
              <p:cNvSpPr>
                <a:spLocks/>
              </p:cNvSpPr>
              <p:nvPr/>
            </p:nvSpPr>
            <p:spPr bwMode="auto">
              <a:xfrm>
                <a:off x="5332413" y="3094038"/>
                <a:ext cx="1533525" cy="542925"/>
              </a:xfrm>
              <a:custGeom>
                <a:avLst/>
                <a:gdLst>
                  <a:gd name="connsiteX0" fmla="*/ 1246187 w 1533525"/>
                  <a:gd name="connsiteY0" fmla="*/ 511175 h 542925"/>
                  <a:gd name="connsiteX1" fmla="*/ 1517878 w 1533525"/>
                  <a:gd name="connsiteY1" fmla="*/ 511175 h 542925"/>
                  <a:gd name="connsiteX2" fmla="*/ 1533525 w 1533525"/>
                  <a:gd name="connsiteY2" fmla="*/ 527050 h 542925"/>
                  <a:gd name="connsiteX3" fmla="*/ 1517878 w 1533525"/>
                  <a:gd name="connsiteY3" fmla="*/ 542925 h 542925"/>
                  <a:gd name="connsiteX4" fmla="*/ 1255433 w 1533525"/>
                  <a:gd name="connsiteY4" fmla="*/ 542925 h 542925"/>
                  <a:gd name="connsiteX5" fmla="*/ 1246187 w 1533525"/>
                  <a:gd name="connsiteY5" fmla="*/ 511175 h 542925"/>
                  <a:gd name="connsiteX6" fmla="*/ 735012 w 1533525"/>
                  <a:gd name="connsiteY6" fmla="*/ 511175 h 542925"/>
                  <a:gd name="connsiteX7" fmla="*/ 792162 w 1533525"/>
                  <a:gd name="connsiteY7" fmla="*/ 511175 h 542925"/>
                  <a:gd name="connsiteX8" fmla="*/ 783101 w 1533525"/>
                  <a:gd name="connsiteY8" fmla="*/ 542925 h 542925"/>
                  <a:gd name="connsiteX9" fmla="*/ 744072 w 1533525"/>
                  <a:gd name="connsiteY9" fmla="*/ 542925 h 542925"/>
                  <a:gd name="connsiteX10" fmla="*/ 735012 w 1533525"/>
                  <a:gd name="connsiteY10" fmla="*/ 511175 h 542925"/>
                  <a:gd name="connsiteX11" fmla="*/ 15650 w 1533525"/>
                  <a:gd name="connsiteY11" fmla="*/ 511175 h 542925"/>
                  <a:gd name="connsiteX12" fmla="*/ 280988 w 1533525"/>
                  <a:gd name="connsiteY12" fmla="*/ 511175 h 542925"/>
                  <a:gd name="connsiteX13" fmla="*/ 271740 w 1533525"/>
                  <a:gd name="connsiteY13" fmla="*/ 542925 h 542925"/>
                  <a:gd name="connsiteX14" fmla="*/ 15650 w 1533525"/>
                  <a:gd name="connsiteY14" fmla="*/ 542925 h 542925"/>
                  <a:gd name="connsiteX15" fmla="*/ 0 w 1533525"/>
                  <a:gd name="connsiteY15" fmla="*/ 527050 h 542925"/>
                  <a:gd name="connsiteX16" fmla="*/ 15650 w 1533525"/>
                  <a:gd name="connsiteY16" fmla="*/ 511175 h 542925"/>
                  <a:gd name="connsiteX17" fmla="*/ 764317 w 1533525"/>
                  <a:gd name="connsiteY17" fmla="*/ 349250 h 542925"/>
                  <a:gd name="connsiteX18" fmla="*/ 778175 w 1533525"/>
                  <a:gd name="connsiteY18" fmla="*/ 350679 h 542925"/>
                  <a:gd name="connsiteX19" fmla="*/ 788387 w 1533525"/>
                  <a:gd name="connsiteY19" fmla="*/ 352822 h 542925"/>
                  <a:gd name="connsiteX20" fmla="*/ 789845 w 1533525"/>
                  <a:gd name="connsiteY20" fmla="*/ 355680 h 542925"/>
                  <a:gd name="connsiteX21" fmla="*/ 773799 w 1533525"/>
                  <a:gd name="connsiteY21" fmla="*/ 380683 h 542925"/>
                  <a:gd name="connsiteX22" fmla="*/ 773799 w 1533525"/>
                  <a:gd name="connsiteY22" fmla="*/ 382826 h 542925"/>
                  <a:gd name="connsiteX23" fmla="*/ 789116 w 1533525"/>
                  <a:gd name="connsiteY23" fmla="*/ 477838 h 542925"/>
                  <a:gd name="connsiteX24" fmla="*/ 736600 w 1533525"/>
                  <a:gd name="connsiteY24" fmla="*/ 477838 h 542925"/>
                  <a:gd name="connsiteX25" fmla="*/ 753376 w 1533525"/>
                  <a:gd name="connsiteY25" fmla="*/ 382826 h 542925"/>
                  <a:gd name="connsiteX26" fmla="*/ 753376 w 1533525"/>
                  <a:gd name="connsiteY26" fmla="*/ 380683 h 542925"/>
                  <a:gd name="connsiteX27" fmla="*/ 737329 w 1533525"/>
                  <a:gd name="connsiteY27" fmla="*/ 355680 h 542925"/>
                  <a:gd name="connsiteX28" fmla="*/ 738788 w 1533525"/>
                  <a:gd name="connsiteY28" fmla="*/ 352822 h 542925"/>
                  <a:gd name="connsiteX29" fmla="*/ 749729 w 1533525"/>
                  <a:gd name="connsiteY29" fmla="*/ 350679 h 542925"/>
                  <a:gd name="connsiteX30" fmla="*/ 764317 w 1533525"/>
                  <a:gd name="connsiteY30" fmla="*/ 349250 h 542925"/>
                  <a:gd name="connsiteX31" fmla="*/ 1200963 w 1533525"/>
                  <a:gd name="connsiteY31" fmla="*/ 334962 h 542925"/>
                  <a:gd name="connsiteX32" fmla="*/ 1203105 w 1533525"/>
                  <a:gd name="connsiteY32" fmla="*/ 337095 h 542925"/>
                  <a:gd name="connsiteX33" fmla="*/ 1268787 w 1533525"/>
                  <a:gd name="connsiteY33" fmla="*/ 409598 h 542925"/>
                  <a:gd name="connsiteX34" fmla="*/ 1280210 w 1533525"/>
                  <a:gd name="connsiteY34" fmla="*/ 409598 h 542925"/>
                  <a:gd name="connsiteX35" fmla="*/ 1345893 w 1533525"/>
                  <a:gd name="connsiteY35" fmla="*/ 337095 h 542925"/>
                  <a:gd name="connsiteX36" fmla="*/ 1348034 w 1533525"/>
                  <a:gd name="connsiteY36" fmla="*/ 334962 h 542925"/>
                  <a:gd name="connsiteX37" fmla="*/ 1441561 w 1533525"/>
                  <a:gd name="connsiteY37" fmla="*/ 351311 h 542925"/>
                  <a:gd name="connsiteX38" fmla="*/ 1492250 w 1533525"/>
                  <a:gd name="connsiteY38" fmla="*/ 477837 h 542925"/>
                  <a:gd name="connsiteX39" fmla="*/ 1232376 w 1533525"/>
                  <a:gd name="connsiteY39" fmla="*/ 477837 h 542925"/>
                  <a:gd name="connsiteX40" fmla="*/ 1198821 w 1533525"/>
                  <a:gd name="connsiteY40" fmla="*/ 440164 h 542925"/>
                  <a:gd name="connsiteX41" fmla="*/ 1101725 w 1533525"/>
                  <a:gd name="connsiteY41" fmla="*/ 421682 h 542925"/>
                  <a:gd name="connsiteX42" fmla="*/ 1111720 w 1533525"/>
                  <a:gd name="connsiteY42" fmla="*/ 409598 h 542925"/>
                  <a:gd name="connsiteX43" fmla="*/ 1112434 w 1533525"/>
                  <a:gd name="connsiteY43" fmla="*/ 408177 h 542925"/>
                  <a:gd name="connsiteX44" fmla="*/ 1118859 w 1533525"/>
                  <a:gd name="connsiteY44" fmla="*/ 394671 h 542925"/>
                  <a:gd name="connsiteX45" fmla="*/ 1120287 w 1533525"/>
                  <a:gd name="connsiteY45" fmla="*/ 390406 h 542925"/>
                  <a:gd name="connsiteX46" fmla="*/ 1155271 w 1533525"/>
                  <a:gd name="connsiteY46" fmla="*/ 338516 h 542925"/>
                  <a:gd name="connsiteX47" fmla="*/ 1200963 w 1533525"/>
                  <a:gd name="connsiteY47" fmla="*/ 334962 h 542925"/>
                  <a:gd name="connsiteX48" fmla="*/ 837524 w 1533525"/>
                  <a:gd name="connsiteY48" fmla="*/ 334962 h 542925"/>
                  <a:gd name="connsiteX49" fmla="*/ 883153 w 1533525"/>
                  <a:gd name="connsiteY49" fmla="*/ 338545 h 542925"/>
                  <a:gd name="connsiteX50" fmla="*/ 917375 w 1533525"/>
                  <a:gd name="connsiteY50" fmla="*/ 389427 h 542925"/>
                  <a:gd name="connsiteX51" fmla="*/ 919514 w 1533525"/>
                  <a:gd name="connsiteY51" fmla="*/ 395160 h 542925"/>
                  <a:gd name="connsiteX52" fmla="*/ 928069 w 1533525"/>
                  <a:gd name="connsiteY52" fmla="*/ 412360 h 542925"/>
                  <a:gd name="connsiteX53" fmla="*/ 936625 w 1533525"/>
                  <a:gd name="connsiteY53" fmla="*/ 422393 h 542925"/>
                  <a:gd name="connsiteX54" fmla="*/ 839663 w 1533525"/>
                  <a:gd name="connsiteY54" fmla="*/ 441026 h 542925"/>
                  <a:gd name="connsiteX55" fmla="*/ 817562 w 1533525"/>
                  <a:gd name="connsiteY55" fmla="*/ 460375 h 542925"/>
                  <a:gd name="connsiteX56" fmla="*/ 835386 w 1533525"/>
                  <a:gd name="connsiteY56" fmla="*/ 337112 h 542925"/>
                  <a:gd name="connsiteX57" fmla="*/ 837524 w 1533525"/>
                  <a:gd name="connsiteY57" fmla="*/ 334962 h 542925"/>
                  <a:gd name="connsiteX58" fmla="*/ 689650 w 1533525"/>
                  <a:gd name="connsiteY58" fmla="*/ 334962 h 542925"/>
                  <a:gd name="connsiteX59" fmla="*/ 691789 w 1533525"/>
                  <a:gd name="connsiteY59" fmla="*/ 337112 h 542925"/>
                  <a:gd name="connsiteX60" fmla="*/ 709613 w 1533525"/>
                  <a:gd name="connsiteY60" fmla="*/ 460375 h 542925"/>
                  <a:gd name="connsiteX61" fmla="*/ 687511 w 1533525"/>
                  <a:gd name="connsiteY61" fmla="*/ 441026 h 542925"/>
                  <a:gd name="connsiteX62" fmla="*/ 590550 w 1533525"/>
                  <a:gd name="connsiteY62" fmla="*/ 422393 h 542925"/>
                  <a:gd name="connsiteX63" fmla="*/ 600531 w 1533525"/>
                  <a:gd name="connsiteY63" fmla="*/ 410210 h 542925"/>
                  <a:gd name="connsiteX64" fmla="*/ 601244 w 1533525"/>
                  <a:gd name="connsiteY64" fmla="*/ 408777 h 542925"/>
                  <a:gd name="connsiteX65" fmla="*/ 607661 w 1533525"/>
                  <a:gd name="connsiteY65" fmla="*/ 395160 h 542925"/>
                  <a:gd name="connsiteX66" fmla="*/ 609087 w 1533525"/>
                  <a:gd name="connsiteY66" fmla="*/ 390860 h 542925"/>
                  <a:gd name="connsiteX67" fmla="*/ 644021 w 1533525"/>
                  <a:gd name="connsiteY67" fmla="*/ 338545 h 542925"/>
                  <a:gd name="connsiteX68" fmla="*/ 689650 w 1533525"/>
                  <a:gd name="connsiteY68" fmla="*/ 334962 h 542925"/>
                  <a:gd name="connsiteX69" fmla="*/ 180120 w 1533525"/>
                  <a:gd name="connsiteY69" fmla="*/ 334962 h 542925"/>
                  <a:gd name="connsiteX70" fmla="*/ 252360 w 1533525"/>
                  <a:gd name="connsiteY70" fmla="*/ 369082 h 542925"/>
                  <a:gd name="connsiteX71" fmla="*/ 323885 w 1533525"/>
                  <a:gd name="connsiteY71" fmla="*/ 334962 h 542925"/>
                  <a:gd name="connsiteX72" fmla="*/ 371806 w 1533525"/>
                  <a:gd name="connsiteY72" fmla="*/ 338516 h 542925"/>
                  <a:gd name="connsiteX73" fmla="*/ 406138 w 1533525"/>
                  <a:gd name="connsiteY73" fmla="*/ 388985 h 542925"/>
                  <a:gd name="connsiteX74" fmla="*/ 408284 w 1533525"/>
                  <a:gd name="connsiteY74" fmla="*/ 394671 h 542925"/>
                  <a:gd name="connsiteX75" fmla="*/ 416867 w 1533525"/>
                  <a:gd name="connsiteY75" fmla="*/ 411731 h 542925"/>
                  <a:gd name="connsiteX76" fmla="*/ 425450 w 1533525"/>
                  <a:gd name="connsiteY76" fmla="*/ 421682 h 542925"/>
                  <a:gd name="connsiteX77" fmla="*/ 328176 w 1533525"/>
                  <a:gd name="connsiteY77" fmla="*/ 440164 h 542925"/>
                  <a:gd name="connsiteX78" fmla="*/ 294560 w 1533525"/>
                  <a:gd name="connsiteY78" fmla="*/ 477837 h 542925"/>
                  <a:gd name="connsiteX79" fmla="*/ 34925 w 1533525"/>
                  <a:gd name="connsiteY79" fmla="*/ 477837 h 542925"/>
                  <a:gd name="connsiteX80" fmla="*/ 84992 w 1533525"/>
                  <a:gd name="connsiteY80" fmla="*/ 351311 h 542925"/>
                  <a:gd name="connsiteX81" fmla="*/ 180120 w 1533525"/>
                  <a:gd name="connsiteY81" fmla="*/ 334962 h 542925"/>
                  <a:gd name="connsiteX82" fmla="*/ 1381410 w 1533525"/>
                  <a:gd name="connsiteY82" fmla="*/ 215900 h 542925"/>
                  <a:gd name="connsiteX83" fmla="*/ 1414463 w 1533525"/>
                  <a:gd name="connsiteY83" fmla="*/ 298275 h 542925"/>
                  <a:gd name="connsiteX84" fmla="*/ 1376380 w 1533525"/>
                  <a:gd name="connsiteY84" fmla="*/ 320675 h 542925"/>
                  <a:gd name="connsiteX85" fmla="*/ 1349074 w 1533525"/>
                  <a:gd name="connsiteY85" fmla="*/ 319230 h 542925"/>
                  <a:gd name="connsiteX86" fmla="*/ 1346200 w 1533525"/>
                  <a:gd name="connsiteY86" fmla="*/ 317785 h 542925"/>
                  <a:gd name="connsiteX87" fmla="*/ 1346200 w 1533525"/>
                  <a:gd name="connsiteY87" fmla="*/ 293939 h 542925"/>
                  <a:gd name="connsiteX88" fmla="*/ 1381410 w 1533525"/>
                  <a:gd name="connsiteY88" fmla="*/ 215900 h 542925"/>
                  <a:gd name="connsiteX89" fmla="*/ 1167890 w 1533525"/>
                  <a:gd name="connsiteY89" fmla="*/ 215900 h 542925"/>
                  <a:gd name="connsiteX90" fmla="*/ 1203325 w 1533525"/>
                  <a:gd name="connsiteY90" fmla="*/ 293939 h 542925"/>
                  <a:gd name="connsiteX91" fmla="*/ 1203325 w 1533525"/>
                  <a:gd name="connsiteY91" fmla="*/ 317785 h 542925"/>
                  <a:gd name="connsiteX92" fmla="*/ 1200490 w 1533525"/>
                  <a:gd name="connsiteY92" fmla="*/ 319230 h 542925"/>
                  <a:gd name="connsiteX93" fmla="*/ 1173559 w 1533525"/>
                  <a:gd name="connsiteY93" fmla="*/ 320675 h 542925"/>
                  <a:gd name="connsiteX94" fmla="*/ 1163637 w 1533525"/>
                  <a:gd name="connsiteY94" fmla="*/ 317785 h 542925"/>
                  <a:gd name="connsiteX95" fmla="*/ 1171433 w 1533525"/>
                  <a:gd name="connsiteY95" fmla="*/ 278765 h 542925"/>
                  <a:gd name="connsiteX96" fmla="*/ 1165055 w 1533525"/>
                  <a:gd name="connsiteY96" fmla="*/ 233242 h 542925"/>
                  <a:gd name="connsiteX97" fmla="*/ 1167890 w 1533525"/>
                  <a:gd name="connsiteY97" fmla="*/ 215900 h 542925"/>
                  <a:gd name="connsiteX98" fmla="*/ 1275200 w 1533525"/>
                  <a:gd name="connsiteY98" fmla="*/ 0 h 542925"/>
                  <a:gd name="connsiteX99" fmla="*/ 1397875 w 1533525"/>
                  <a:gd name="connsiteY99" fmla="*/ 124537 h 542925"/>
                  <a:gd name="connsiteX100" fmla="*/ 1393596 w 1533525"/>
                  <a:gd name="connsiteY100" fmla="*/ 166524 h 542925"/>
                  <a:gd name="connsiteX101" fmla="*/ 1393596 w 1533525"/>
                  <a:gd name="connsiteY101" fmla="*/ 165812 h 542925"/>
                  <a:gd name="connsiteX102" fmla="*/ 1380044 w 1533525"/>
                  <a:gd name="connsiteY102" fmla="*/ 185026 h 542925"/>
                  <a:gd name="connsiteX103" fmla="*/ 1378618 w 1533525"/>
                  <a:gd name="connsiteY103" fmla="*/ 185738 h 542925"/>
                  <a:gd name="connsiteX104" fmla="*/ 1370772 w 1533525"/>
                  <a:gd name="connsiteY104" fmla="*/ 185738 h 542925"/>
                  <a:gd name="connsiteX105" fmla="*/ 1370059 w 1533525"/>
                  <a:gd name="connsiteY105" fmla="*/ 185026 h 542925"/>
                  <a:gd name="connsiteX106" fmla="*/ 1208870 w 1533525"/>
                  <a:gd name="connsiteY106" fmla="*/ 100341 h 542925"/>
                  <a:gd name="connsiteX107" fmla="*/ 1207444 w 1533525"/>
                  <a:gd name="connsiteY107" fmla="*/ 99630 h 542925"/>
                  <a:gd name="connsiteX108" fmla="*/ 1159658 w 1533525"/>
                  <a:gd name="connsiteY108" fmla="*/ 175064 h 542925"/>
                  <a:gd name="connsiteX109" fmla="*/ 1152525 w 1533525"/>
                  <a:gd name="connsiteY109" fmla="*/ 124537 h 542925"/>
                  <a:gd name="connsiteX110" fmla="*/ 1275200 w 1533525"/>
                  <a:gd name="connsiteY110" fmla="*/ 0 h 542925"/>
                  <a:gd name="connsiteX111" fmla="*/ 763587 w 1533525"/>
                  <a:gd name="connsiteY111" fmla="*/ 0 h 542925"/>
                  <a:gd name="connsiteX112" fmla="*/ 884237 w 1533525"/>
                  <a:gd name="connsiteY112" fmla="*/ 123004 h 542925"/>
                  <a:gd name="connsiteX113" fmla="*/ 879953 w 1533525"/>
                  <a:gd name="connsiteY113" fmla="*/ 164953 h 542925"/>
                  <a:gd name="connsiteX114" fmla="*/ 866389 w 1533525"/>
                  <a:gd name="connsiteY114" fmla="*/ 184150 h 542925"/>
                  <a:gd name="connsiteX115" fmla="*/ 857108 w 1533525"/>
                  <a:gd name="connsiteY115" fmla="*/ 184150 h 542925"/>
                  <a:gd name="connsiteX116" fmla="*/ 856394 w 1533525"/>
                  <a:gd name="connsiteY116" fmla="*/ 93142 h 542925"/>
                  <a:gd name="connsiteX117" fmla="*/ 697194 w 1533525"/>
                  <a:gd name="connsiteY117" fmla="*/ 98830 h 542925"/>
                  <a:gd name="connsiteX118" fmla="*/ 667923 w 1533525"/>
                  <a:gd name="connsiteY118" fmla="*/ 182017 h 542925"/>
                  <a:gd name="connsiteX119" fmla="*/ 660070 w 1533525"/>
                  <a:gd name="connsiteY119" fmla="*/ 181306 h 542925"/>
                  <a:gd name="connsiteX120" fmla="*/ 647934 w 1533525"/>
                  <a:gd name="connsiteY120" fmla="*/ 166375 h 542925"/>
                  <a:gd name="connsiteX121" fmla="*/ 642937 w 1533525"/>
                  <a:gd name="connsiteY121" fmla="*/ 123004 h 542925"/>
                  <a:gd name="connsiteX122" fmla="*/ 763587 w 1533525"/>
                  <a:gd name="connsiteY122" fmla="*/ 0 h 542925"/>
                  <a:gd name="connsiteX123" fmla="*/ 252412 w 1533525"/>
                  <a:gd name="connsiteY123" fmla="*/ 0 h 542925"/>
                  <a:gd name="connsiteX124" fmla="*/ 373062 w 1533525"/>
                  <a:gd name="connsiteY124" fmla="*/ 123004 h 542925"/>
                  <a:gd name="connsiteX125" fmla="*/ 368778 w 1533525"/>
                  <a:gd name="connsiteY125" fmla="*/ 164953 h 542925"/>
                  <a:gd name="connsiteX126" fmla="*/ 368064 w 1533525"/>
                  <a:gd name="connsiteY126" fmla="*/ 164953 h 542925"/>
                  <a:gd name="connsiteX127" fmla="*/ 354500 w 1533525"/>
                  <a:gd name="connsiteY127" fmla="*/ 184150 h 542925"/>
                  <a:gd name="connsiteX128" fmla="*/ 345933 w 1533525"/>
                  <a:gd name="connsiteY128" fmla="*/ 184150 h 542925"/>
                  <a:gd name="connsiteX129" fmla="*/ 344506 w 1533525"/>
                  <a:gd name="connsiteY129" fmla="*/ 93142 h 542925"/>
                  <a:gd name="connsiteX130" fmla="*/ 186019 w 1533525"/>
                  <a:gd name="connsiteY130" fmla="*/ 98830 h 542925"/>
                  <a:gd name="connsiteX131" fmla="*/ 156748 w 1533525"/>
                  <a:gd name="connsiteY131" fmla="*/ 182017 h 542925"/>
                  <a:gd name="connsiteX132" fmla="*/ 148182 w 1533525"/>
                  <a:gd name="connsiteY132" fmla="*/ 181306 h 542925"/>
                  <a:gd name="connsiteX133" fmla="*/ 136759 w 1533525"/>
                  <a:gd name="connsiteY133" fmla="*/ 166375 h 542925"/>
                  <a:gd name="connsiteX134" fmla="*/ 131762 w 1533525"/>
                  <a:gd name="connsiteY134" fmla="*/ 123004 h 542925"/>
                  <a:gd name="connsiteX135" fmla="*/ 252412 w 1533525"/>
                  <a:gd name="connsiteY135" fmla="*/ 0 h 542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533525" h="542925">
                    <a:moveTo>
                      <a:pt x="1246187" y="511175"/>
                    </a:moveTo>
                    <a:cubicBezTo>
                      <a:pt x="1246187" y="511175"/>
                      <a:pt x="1246187" y="511175"/>
                      <a:pt x="1517878" y="511175"/>
                    </a:cubicBezTo>
                    <a:cubicBezTo>
                      <a:pt x="1526413" y="511175"/>
                      <a:pt x="1533525" y="518391"/>
                      <a:pt x="1533525" y="527050"/>
                    </a:cubicBezTo>
                    <a:cubicBezTo>
                      <a:pt x="1533525" y="536431"/>
                      <a:pt x="1526413" y="542925"/>
                      <a:pt x="1517878" y="542925"/>
                    </a:cubicBezTo>
                    <a:cubicBezTo>
                      <a:pt x="1517878" y="542925"/>
                      <a:pt x="1517878" y="542925"/>
                      <a:pt x="1255433" y="542925"/>
                    </a:cubicBezTo>
                    <a:cubicBezTo>
                      <a:pt x="1252588" y="531380"/>
                      <a:pt x="1249032" y="521277"/>
                      <a:pt x="1246187" y="511175"/>
                    </a:cubicBezTo>
                    <a:close/>
                    <a:moveTo>
                      <a:pt x="735012" y="511175"/>
                    </a:moveTo>
                    <a:cubicBezTo>
                      <a:pt x="735012" y="511175"/>
                      <a:pt x="735012" y="511175"/>
                      <a:pt x="792162" y="511175"/>
                    </a:cubicBezTo>
                    <a:cubicBezTo>
                      <a:pt x="789374" y="521277"/>
                      <a:pt x="786586" y="531380"/>
                      <a:pt x="783101" y="542925"/>
                    </a:cubicBezTo>
                    <a:cubicBezTo>
                      <a:pt x="783101" y="542925"/>
                      <a:pt x="783101" y="542925"/>
                      <a:pt x="744072" y="542925"/>
                    </a:cubicBezTo>
                    <a:cubicBezTo>
                      <a:pt x="740587" y="531380"/>
                      <a:pt x="737800" y="521277"/>
                      <a:pt x="735012" y="511175"/>
                    </a:cubicBezTo>
                    <a:close/>
                    <a:moveTo>
                      <a:pt x="15650" y="511175"/>
                    </a:moveTo>
                    <a:cubicBezTo>
                      <a:pt x="15650" y="511175"/>
                      <a:pt x="15650" y="511175"/>
                      <a:pt x="280988" y="511175"/>
                    </a:cubicBezTo>
                    <a:cubicBezTo>
                      <a:pt x="278142" y="521277"/>
                      <a:pt x="274586" y="531380"/>
                      <a:pt x="271740" y="542925"/>
                    </a:cubicBezTo>
                    <a:cubicBezTo>
                      <a:pt x="271740" y="542925"/>
                      <a:pt x="271740" y="542925"/>
                      <a:pt x="15650" y="542925"/>
                    </a:cubicBezTo>
                    <a:cubicBezTo>
                      <a:pt x="6402" y="542925"/>
                      <a:pt x="0" y="536431"/>
                      <a:pt x="0" y="527050"/>
                    </a:cubicBezTo>
                    <a:cubicBezTo>
                      <a:pt x="0" y="518391"/>
                      <a:pt x="6402" y="511175"/>
                      <a:pt x="15650" y="511175"/>
                    </a:cubicBezTo>
                    <a:close/>
                    <a:moveTo>
                      <a:pt x="764317" y="349250"/>
                    </a:moveTo>
                    <a:cubicBezTo>
                      <a:pt x="768693" y="349250"/>
                      <a:pt x="773799" y="349965"/>
                      <a:pt x="778175" y="350679"/>
                    </a:cubicBezTo>
                    <a:cubicBezTo>
                      <a:pt x="782551" y="351393"/>
                      <a:pt x="786198" y="352108"/>
                      <a:pt x="788387" y="352822"/>
                    </a:cubicBezTo>
                    <a:cubicBezTo>
                      <a:pt x="789845" y="352822"/>
                      <a:pt x="790575" y="354251"/>
                      <a:pt x="789845" y="355680"/>
                    </a:cubicBezTo>
                    <a:cubicBezTo>
                      <a:pt x="789845" y="355680"/>
                      <a:pt x="789845" y="355680"/>
                      <a:pt x="773799" y="380683"/>
                    </a:cubicBezTo>
                    <a:cubicBezTo>
                      <a:pt x="773799" y="381397"/>
                      <a:pt x="773799" y="382112"/>
                      <a:pt x="773799" y="382826"/>
                    </a:cubicBezTo>
                    <a:cubicBezTo>
                      <a:pt x="773799" y="382826"/>
                      <a:pt x="773799" y="382826"/>
                      <a:pt x="789116" y="477838"/>
                    </a:cubicBezTo>
                    <a:cubicBezTo>
                      <a:pt x="789116" y="477838"/>
                      <a:pt x="789116" y="477838"/>
                      <a:pt x="736600" y="477838"/>
                    </a:cubicBezTo>
                    <a:lnTo>
                      <a:pt x="753376" y="382826"/>
                    </a:lnTo>
                    <a:cubicBezTo>
                      <a:pt x="753376" y="382112"/>
                      <a:pt x="753376" y="381397"/>
                      <a:pt x="753376" y="380683"/>
                    </a:cubicBezTo>
                    <a:cubicBezTo>
                      <a:pt x="753376" y="380683"/>
                      <a:pt x="753376" y="380683"/>
                      <a:pt x="737329" y="355680"/>
                    </a:cubicBezTo>
                    <a:cubicBezTo>
                      <a:pt x="736600" y="354965"/>
                      <a:pt x="737329" y="352822"/>
                      <a:pt x="738788" y="352822"/>
                    </a:cubicBezTo>
                    <a:cubicBezTo>
                      <a:pt x="741705" y="352108"/>
                      <a:pt x="745352" y="351393"/>
                      <a:pt x="749729" y="350679"/>
                    </a:cubicBezTo>
                    <a:cubicBezTo>
                      <a:pt x="754105" y="349965"/>
                      <a:pt x="759940" y="349250"/>
                      <a:pt x="764317" y="349250"/>
                    </a:cubicBezTo>
                    <a:close/>
                    <a:moveTo>
                      <a:pt x="1200963" y="334962"/>
                    </a:moveTo>
                    <a:cubicBezTo>
                      <a:pt x="1202391" y="334962"/>
                      <a:pt x="1203105" y="335673"/>
                      <a:pt x="1203105" y="337095"/>
                    </a:cubicBezTo>
                    <a:cubicBezTo>
                      <a:pt x="1203105" y="337095"/>
                      <a:pt x="1203105" y="337095"/>
                      <a:pt x="1268787" y="409598"/>
                    </a:cubicBezTo>
                    <a:cubicBezTo>
                      <a:pt x="1271643" y="413863"/>
                      <a:pt x="1277354" y="413863"/>
                      <a:pt x="1280210" y="409598"/>
                    </a:cubicBezTo>
                    <a:cubicBezTo>
                      <a:pt x="1280210" y="409598"/>
                      <a:pt x="1280210" y="409598"/>
                      <a:pt x="1345893" y="337095"/>
                    </a:cubicBezTo>
                    <a:cubicBezTo>
                      <a:pt x="1345893" y="335673"/>
                      <a:pt x="1347320" y="334962"/>
                      <a:pt x="1348034" y="334962"/>
                    </a:cubicBezTo>
                    <a:cubicBezTo>
                      <a:pt x="1359457" y="334962"/>
                      <a:pt x="1411575" y="337095"/>
                      <a:pt x="1441561" y="351311"/>
                    </a:cubicBezTo>
                    <a:cubicBezTo>
                      <a:pt x="1465834" y="361973"/>
                      <a:pt x="1484397" y="447983"/>
                      <a:pt x="1492250" y="477837"/>
                    </a:cubicBezTo>
                    <a:cubicBezTo>
                      <a:pt x="1492250" y="477837"/>
                      <a:pt x="1492250" y="477837"/>
                      <a:pt x="1232376" y="477837"/>
                    </a:cubicBezTo>
                    <a:cubicBezTo>
                      <a:pt x="1223095" y="458645"/>
                      <a:pt x="1212386" y="446561"/>
                      <a:pt x="1198821" y="440164"/>
                    </a:cubicBezTo>
                    <a:cubicBezTo>
                      <a:pt x="1168836" y="425947"/>
                      <a:pt x="1123143" y="422393"/>
                      <a:pt x="1101725" y="421682"/>
                    </a:cubicBezTo>
                    <a:cubicBezTo>
                      <a:pt x="1106008" y="417417"/>
                      <a:pt x="1109578" y="413152"/>
                      <a:pt x="1111720" y="409598"/>
                    </a:cubicBezTo>
                    <a:cubicBezTo>
                      <a:pt x="1111720" y="409598"/>
                      <a:pt x="1111720" y="409598"/>
                      <a:pt x="1112434" y="408177"/>
                    </a:cubicBezTo>
                    <a:cubicBezTo>
                      <a:pt x="1116004" y="402490"/>
                      <a:pt x="1116717" y="400358"/>
                      <a:pt x="1118859" y="394671"/>
                    </a:cubicBezTo>
                    <a:cubicBezTo>
                      <a:pt x="1119573" y="393960"/>
                      <a:pt x="1119573" y="392539"/>
                      <a:pt x="1120287" y="390406"/>
                    </a:cubicBezTo>
                    <a:cubicBezTo>
                      <a:pt x="1133852" y="376901"/>
                      <a:pt x="1148131" y="354865"/>
                      <a:pt x="1155271" y="338516"/>
                    </a:cubicBezTo>
                    <a:cubicBezTo>
                      <a:pt x="1175975" y="335673"/>
                      <a:pt x="1195251" y="334962"/>
                      <a:pt x="1200963" y="334962"/>
                    </a:cubicBezTo>
                    <a:close/>
                    <a:moveTo>
                      <a:pt x="837524" y="334962"/>
                    </a:moveTo>
                    <a:cubicBezTo>
                      <a:pt x="843941" y="334962"/>
                      <a:pt x="862478" y="335679"/>
                      <a:pt x="883153" y="338545"/>
                    </a:cubicBezTo>
                    <a:cubicBezTo>
                      <a:pt x="891709" y="356461"/>
                      <a:pt x="905968" y="377244"/>
                      <a:pt x="917375" y="389427"/>
                    </a:cubicBezTo>
                    <a:cubicBezTo>
                      <a:pt x="918801" y="392294"/>
                      <a:pt x="918801" y="393727"/>
                      <a:pt x="919514" y="395160"/>
                    </a:cubicBezTo>
                    <a:cubicBezTo>
                      <a:pt x="921653" y="402327"/>
                      <a:pt x="923792" y="405910"/>
                      <a:pt x="928069" y="412360"/>
                    </a:cubicBezTo>
                    <a:cubicBezTo>
                      <a:pt x="930208" y="415226"/>
                      <a:pt x="933060" y="418810"/>
                      <a:pt x="936625" y="422393"/>
                    </a:cubicBezTo>
                    <a:cubicBezTo>
                      <a:pt x="915949" y="423110"/>
                      <a:pt x="870320" y="426693"/>
                      <a:pt x="839663" y="441026"/>
                    </a:cubicBezTo>
                    <a:cubicBezTo>
                      <a:pt x="831108" y="444609"/>
                      <a:pt x="823978" y="451059"/>
                      <a:pt x="817562" y="460375"/>
                    </a:cubicBezTo>
                    <a:cubicBezTo>
                      <a:pt x="817562" y="460375"/>
                      <a:pt x="817562" y="460375"/>
                      <a:pt x="835386" y="337112"/>
                    </a:cubicBezTo>
                    <a:cubicBezTo>
                      <a:pt x="835386" y="335679"/>
                      <a:pt x="836811" y="334962"/>
                      <a:pt x="837524" y="334962"/>
                    </a:cubicBezTo>
                    <a:close/>
                    <a:moveTo>
                      <a:pt x="689650" y="334962"/>
                    </a:moveTo>
                    <a:cubicBezTo>
                      <a:pt x="690363" y="334962"/>
                      <a:pt x="691789" y="335679"/>
                      <a:pt x="691789" y="337112"/>
                    </a:cubicBezTo>
                    <a:cubicBezTo>
                      <a:pt x="691789" y="337112"/>
                      <a:pt x="691789" y="337112"/>
                      <a:pt x="709613" y="460375"/>
                    </a:cubicBezTo>
                    <a:cubicBezTo>
                      <a:pt x="703196" y="451059"/>
                      <a:pt x="696067" y="444609"/>
                      <a:pt x="687511" y="441026"/>
                    </a:cubicBezTo>
                    <a:cubicBezTo>
                      <a:pt x="656854" y="426693"/>
                      <a:pt x="611225" y="423110"/>
                      <a:pt x="590550" y="422393"/>
                    </a:cubicBezTo>
                    <a:cubicBezTo>
                      <a:pt x="594827" y="418093"/>
                      <a:pt x="598392" y="413793"/>
                      <a:pt x="600531" y="410210"/>
                    </a:cubicBezTo>
                    <a:cubicBezTo>
                      <a:pt x="600531" y="410210"/>
                      <a:pt x="600531" y="410210"/>
                      <a:pt x="601244" y="408777"/>
                    </a:cubicBezTo>
                    <a:cubicBezTo>
                      <a:pt x="604809" y="403043"/>
                      <a:pt x="605522" y="400894"/>
                      <a:pt x="607661" y="395160"/>
                    </a:cubicBezTo>
                    <a:cubicBezTo>
                      <a:pt x="607661" y="394444"/>
                      <a:pt x="608374" y="393010"/>
                      <a:pt x="609087" y="390860"/>
                    </a:cubicBezTo>
                    <a:cubicBezTo>
                      <a:pt x="622633" y="377244"/>
                      <a:pt x="636179" y="355028"/>
                      <a:pt x="644021" y="338545"/>
                    </a:cubicBezTo>
                    <a:cubicBezTo>
                      <a:pt x="664697" y="335679"/>
                      <a:pt x="683234" y="334962"/>
                      <a:pt x="689650" y="334962"/>
                    </a:cubicBezTo>
                    <a:close/>
                    <a:moveTo>
                      <a:pt x="180120" y="334962"/>
                    </a:moveTo>
                    <a:cubicBezTo>
                      <a:pt x="180120" y="334962"/>
                      <a:pt x="204438" y="368371"/>
                      <a:pt x="252360" y="369082"/>
                    </a:cubicBezTo>
                    <a:cubicBezTo>
                      <a:pt x="299566" y="368371"/>
                      <a:pt x="323885" y="334962"/>
                      <a:pt x="323885" y="334962"/>
                    </a:cubicBezTo>
                    <a:cubicBezTo>
                      <a:pt x="323885" y="334962"/>
                      <a:pt x="346773" y="334962"/>
                      <a:pt x="371806" y="338516"/>
                    </a:cubicBezTo>
                    <a:cubicBezTo>
                      <a:pt x="379674" y="356287"/>
                      <a:pt x="394694" y="376901"/>
                      <a:pt x="406138" y="388985"/>
                    </a:cubicBezTo>
                    <a:cubicBezTo>
                      <a:pt x="406853" y="391828"/>
                      <a:pt x="407569" y="393249"/>
                      <a:pt x="408284" y="394671"/>
                    </a:cubicBezTo>
                    <a:cubicBezTo>
                      <a:pt x="410430" y="401779"/>
                      <a:pt x="411860" y="405333"/>
                      <a:pt x="416867" y="411731"/>
                    </a:cubicBezTo>
                    <a:cubicBezTo>
                      <a:pt x="419013" y="414574"/>
                      <a:pt x="421874" y="418128"/>
                      <a:pt x="425450" y="421682"/>
                    </a:cubicBezTo>
                    <a:cubicBezTo>
                      <a:pt x="404708" y="422393"/>
                      <a:pt x="358932" y="425947"/>
                      <a:pt x="328176" y="440164"/>
                    </a:cubicBezTo>
                    <a:cubicBezTo>
                      <a:pt x="314586" y="446561"/>
                      <a:pt x="303858" y="458645"/>
                      <a:pt x="294560" y="477837"/>
                    </a:cubicBezTo>
                    <a:cubicBezTo>
                      <a:pt x="294560" y="477837"/>
                      <a:pt x="294560" y="477837"/>
                      <a:pt x="34925" y="477837"/>
                    </a:cubicBezTo>
                    <a:cubicBezTo>
                      <a:pt x="43508" y="444429"/>
                      <a:pt x="61389" y="361973"/>
                      <a:pt x="84992" y="351311"/>
                    </a:cubicBezTo>
                    <a:cubicBezTo>
                      <a:pt x="118609" y="335673"/>
                      <a:pt x="180120" y="334962"/>
                      <a:pt x="180120" y="334962"/>
                    </a:cubicBezTo>
                    <a:close/>
                    <a:moveTo>
                      <a:pt x="1381410" y="215900"/>
                    </a:moveTo>
                    <a:cubicBezTo>
                      <a:pt x="1388595" y="215900"/>
                      <a:pt x="1375661" y="294662"/>
                      <a:pt x="1414463" y="298275"/>
                    </a:cubicBezTo>
                    <a:cubicBezTo>
                      <a:pt x="1400811" y="312727"/>
                      <a:pt x="1387158" y="318507"/>
                      <a:pt x="1376380" y="320675"/>
                    </a:cubicBezTo>
                    <a:cubicBezTo>
                      <a:pt x="1364164" y="319230"/>
                      <a:pt x="1354104" y="319230"/>
                      <a:pt x="1349074" y="319230"/>
                    </a:cubicBezTo>
                    <a:cubicBezTo>
                      <a:pt x="1347637" y="318507"/>
                      <a:pt x="1346200" y="317785"/>
                      <a:pt x="1346200" y="317785"/>
                    </a:cubicBezTo>
                    <a:cubicBezTo>
                      <a:pt x="1346200" y="317785"/>
                      <a:pt x="1346200" y="317785"/>
                      <a:pt x="1346200" y="293939"/>
                    </a:cubicBezTo>
                    <a:cubicBezTo>
                      <a:pt x="1346200" y="293939"/>
                      <a:pt x="1376380" y="238300"/>
                      <a:pt x="1381410" y="215900"/>
                    </a:cubicBezTo>
                    <a:close/>
                    <a:moveTo>
                      <a:pt x="1167890" y="215900"/>
                    </a:moveTo>
                    <a:cubicBezTo>
                      <a:pt x="1172851" y="236855"/>
                      <a:pt x="1203325" y="293939"/>
                      <a:pt x="1203325" y="293939"/>
                    </a:cubicBezTo>
                    <a:cubicBezTo>
                      <a:pt x="1203325" y="293939"/>
                      <a:pt x="1203325" y="293939"/>
                      <a:pt x="1203325" y="317785"/>
                    </a:cubicBezTo>
                    <a:cubicBezTo>
                      <a:pt x="1203325" y="317785"/>
                      <a:pt x="1201908" y="318507"/>
                      <a:pt x="1200490" y="319230"/>
                    </a:cubicBezTo>
                    <a:cubicBezTo>
                      <a:pt x="1196238" y="319230"/>
                      <a:pt x="1185607" y="319230"/>
                      <a:pt x="1173559" y="320675"/>
                    </a:cubicBezTo>
                    <a:cubicBezTo>
                      <a:pt x="1170016" y="319953"/>
                      <a:pt x="1167181" y="319230"/>
                      <a:pt x="1163637" y="317785"/>
                    </a:cubicBezTo>
                    <a:cubicBezTo>
                      <a:pt x="1167181" y="306946"/>
                      <a:pt x="1171433" y="293939"/>
                      <a:pt x="1171433" y="278765"/>
                    </a:cubicBezTo>
                    <a:cubicBezTo>
                      <a:pt x="1171433" y="262868"/>
                      <a:pt x="1169307" y="247694"/>
                      <a:pt x="1165055" y="233242"/>
                    </a:cubicBezTo>
                    <a:cubicBezTo>
                      <a:pt x="1165763" y="223126"/>
                      <a:pt x="1165763" y="215900"/>
                      <a:pt x="1167890" y="215900"/>
                    </a:cubicBezTo>
                    <a:close/>
                    <a:moveTo>
                      <a:pt x="1275200" y="0"/>
                    </a:moveTo>
                    <a:cubicBezTo>
                      <a:pt x="1344383" y="0"/>
                      <a:pt x="1397875" y="55508"/>
                      <a:pt x="1397875" y="124537"/>
                    </a:cubicBezTo>
                    <a:cubicBezTo>
                      <a:pt x="1397875" y="138770"/>
                      <a:pt x="1398588" y="153003"/>
                      <a:pt x="1393596" y="166524"/>
                    </a:cubicBezTo>
                    <a:cubicBezTo>
                      <a:pt x="1393596" y="166524"/>
                      <a:pt x="1393596" y="165812"/>
                      <a:pt x="1393596" y="165812"/>
                    </a:cubicBezTo>
                    <a:cubicBezTo>
                      <a:pt x="1392882" y="166524"/>
                      <a:pt x="1391456" y="172217"/>
                      <a:pt x="1380044" y="185026"/>
                    </a:cubicBezTo>
                    <a:cubicBezTo>
                      <a:pt x="1380044" y="185026"/>
                      <a:pt x="1379331" y="185738"/>
                      <a:pt x="1378618" y="185738"/>
                    </a:cubicBezTo>
                    <a:cubicBezTo>
                      <a:pt x="1378618" y="185738"/>
                      <a:pt x="1378618" y="185738"/>
                      <a:pt x="1370772" y="185738"/>
                    </a:cubicBezTo>
                    <a:cubicBezTo>
                      <a:pt x="1370772" y="185738"/>
                      <a:pt x="1370772" y="185738"/>
                      <a:pt x="1370059" y="185026"/>
                    </a:cubicBezTo>
                    <a:cubicBezTo>
                      <a:pt x="1370059" y="185026"/>
                      <a:pt x="1370059" y="185026"/>
                      <a:pt x="1208870" y="100341"/>
                    </a:cubicBezTo>
                    <a:cubicBezTo>
                      <a:pt x="1208157" y="99630"/>
                      <a:pt x="1208157" y="99630"/>
                      <a:pt x="1207444" y="99630"/>
                    </a:cubicBezTo>
                    <a:cubicBezTo>
                      <a:pt x="1171782" y="111728"/>
                      <a:pt x="1171782" y="185738"/>
                      <a:pt x="1159658" y="175064"/>
                    </a:cubicBezTo>
                    <a:cubicBezTo>
                      <a:pt x="1154665" y="161542"/>
                      <a:pt x="1152525" y="139482"/>
                      <a:pt x="1152525" y="124537"/>
                    </a:cubicBezTo>
                    <a:cubicBezTo>
                      <a:pt x="1152525" y="55508"/>
                      <a:pt x="1206017" y="0"/>
                      <a:pt x="1275200" y="0"/>
                    </a:cubicBezTo>
                    <a:close/>
                    <a:moveTo>
                      <a:pt x="763587" y="0"/>
                    </a:moveTo>
                    <a:cubicBezTo>
                      <a:pt x="832122" y="0"/>
                      <a:pt x="884237" y="55458"/>
                      <a:pt x="884237" y="123004"/>
                    </a:cubicBezTo>
                    <a:cubicBezTo>
                      <a:pt x="884237" y="137935"/>
                      <a:pt x="884237" y="152155"/>
                      <a:pt x="879953" y="164953"/>
                    </a:cubicBezTo>
                    <a:cubicBezTo>
                      <a:pt x="879239" y="164953"/>
                      <a:pt x="877098" y="171352"/>
                      <a:pt x="866389" y="184150"/>
                    </a:cubicBezTo>
                    <a:cubicBezTo>
                      <a:pt x="866389" y="184150"/>
                      <a:pt x="866389" y="184150"/>
                      <a:pt x="857108" y="184150"/>
                    </a:cubicBezTo>
                    <a:cubicBezTo>
                      <a:pt x="857108" y="184150"/>
                      <a:pt x="857108" y="179173"/>
                      <a:pt x="856394" y="93142"/>
                    </a:cubicBezTo>
                    <a:cubicBezTo>
                      <a:pt x="842116" y="162109"/>
                      <a:pt x="697194" y="98830"/>
                      <a:pt x="697194" y="98830"/>
                    </a:cubicBezTo>
                    <a:cubicBezTo>
                      <a:pt x="661498" y="110206"/>
                      <a:pt x="667923" y="182017"/>
                      <a:pt x="667923" y="182017"/>
                    </a:cubicBezTo>
                    <a:cubicBezTo>
                      <a:pt x="667923" y="182017"/>
                      <a:pt x="667923" y="182017"/>
                      <a:pt x="660070" y="181306"/>
                    </a:cubicBezTo>
                    <a:cubicBezTo>
                      <a:pt x="660070" y="181306"/>
                      <a:pt x="660070" y="177040"/>
                      <a:pt x="647934" y="166375"/>
                    </a:cubicBezTo>
                    <a:cubicBezTo>
                      <a:pt x="642937" y="152866"/>
                      <a:pt x="642937" y="138646"/>
                      <a:pt x="642937" y="123004"/>
                    </a:cubicBezTo>
                    <a:cubicBezTo>
                      <a:pt x="642937" y="55458"/>
                      <a:pt x="695052" y="0"/>
                      <a:pt x="763587" y="0"/>
                    </a:cubicBezTo>
                    <a:close/>
                    <a:moveTo>
                      <a:pt x="252412" y="0"/>
                    </a:moveTo>
                    <a:cubicBezTo>
                      <a:pt x="320233" y="0"/>
                      <a:pt x="373062" y="55458"/>
                      <a:pt x="373062" y="123004"/>
                    </a:cubicBezTo>
                    <a:cubicBezTo>
                      <a:pt x="373062" y="137935"/>
                      <a:pt x="373062" y="152155"/>
                      <a:pt x="368778" y="164953"/>
                    </a:cubicBezTo>
                    <a:cubicBezTo>
                      <a:pt x="368064" y="164953"/>
                      <a:pt x="368064" y="164953"/>
                      <a:pt x="368064" y="164953"/>
                    </a:cubicBezTo>
                    <a:cubicBezTo>
                      <a:pt x="368064" y="164953"/>
                      <a:pt x="365923" y="171352"/>
                      <a:pt x="354500" y="184150"/>
                    </a:cubicBezTo>
                    <a:cubicBezTo>
                      <a:pt x="354500" y="184150"/>
                      <a:pt x="354500" y="184150"/>
                      <a:pt x="345933" y="184150"/>
                    </a:cubicBezTo>
                    <a:cubicBezTo>
                      <a:pt x="345933" y="184150"/>
                      <a:pt x="345933" y="179173"/>
                      <a:pt x="344506" y="93142"/>
                    </a:cubicBezTo>
                    <a:cubicBezTo>
                      <a:pt x="330941" y="162109"/>
                      <a:pt x="186019" y="98830"/>
                      <a:pt x="186019" y="98830"/>
                    </a:cubicBezTo>
                    <a:cubicBezTo>
                      <a:pt x="150323" y="110206"/>
                      <a:pt x="156748" y="182017"/>
                      <a:pt x="156748" y="182017"/>
                    </a:cubicBezTo>
                    <a:cubicBezTo>
                      <a:pt x="156748" y="182017"/>
                      <a:pt x="156748" y="182017"/>
                      <a:pt x="148182" y="181306"/>
                    </a:cubicBezTo>
                    <a:cubicBezTo>
                      <a:pt x="148182" y="181306"/>
                      <a:pt x="148182" y="177040"/>
                      <a:pt x="136759" y="166375"/>
                    </a:cubicBezTo>
                    <a:cubicBezTo>
                      <a:pt x="131762" y="152866"/>
                      <a:pt x="131762" y="138646"/>
                      <a:pt x="131762" y="123004"/>
                    </a:cubicBezTo>
                    <a:cubicBezTo>
                      <a:pt x="131762" y="55458"/>
                      <a:pt x="183877" y="0"/>
                      <a:pt x="252412"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18" name="Freeform 11">
                <a:extLst>
                  <a:ext uri="{FF2B5EF4-FFF2-40B4-BE49-F238E27FC236}">
                    <a16:creationId xmlns:a16="http://schemas.microsoft.com/office/drawing/2014/main" id="{B1E427B0-3C4F-11F7-9FB6-9BC886796AAB}"/>
                  </a:ext>
                </a:extLst>
              </p:cNvPr>
              <p:cNvSpPr>
                <a:spLocks/>
              </p:cNvSpPr>
              <p:nvPr/>
            </p:nvSpPr>
            <p:spPr bwMode="auto">
              <a:xfrm>
                <a:off x="5620327" y="3249613"/>
                <a:ext cx="951344" cy="458787"/>
              </a:xfrm>
              <a:custGeom>
                <a:avLst/>
                <a:gdLst>
                  <a:gd name="connsiteX0" fmla="*/ 660078 w 951344"/>
                  <a:gd name="connsiteY0" fmla="*/ 296862 h 458787"/>
                  <a:gd name="connsiteX1" fmla="*/ 691398 w 951344"/>
                  <a:gd name="connsiteY1" fmla="*/ 313982 h 458787"/>
                  <a:gd name="connsiteX2" fmla="*/ 709193 w 951344"/>
                  <a:gd name="connsiteY2" fmla="*/ 318262 h 458787"/>
                  <a:gd name="connsiteX3" fmla="*/ 731260 w 951344"/>
                  <a:gd name="connsiteY3" fmla="*/ 319689 h 458787"/>
                  <a:gd name="connsiteX4" fmla="*/ 753326 w 951344"/>
                  <a:gd name="connsiteY4" fmla="*/ 318262 h 458787"/>
                  <a:gd name="connsiteX5" fmla="*/ 771121 w 951344"/>
                  <a:gd name="connsiteY5" fmla="*/ 313982 h 458787"/>
                  <a:gd name="connsiteX6" fmla="*/ 803153 w 951344"/>
                  <a:gd name="connsiteY6" fmla="*/ 296862 h 458787"/>
                  <a:gd name="connsiteX7" fmla="*/ 897824 w 951344"/>
                  <a:gd name="connsiteY7" fmla="*/ 313269 h 458787"/>
                  <a:gd name="connsiteX8" fmla="*/ 907790 w 951344"/>
                  <a:gd name="connsiteY8" fmla="*/ 322542 h 458787"/>
                  <a:gd name="connsiteX9" fmla="*/ 916332 w 951344"/>
                  <a:gd name="connsiteY9" fmla="*/ 337522 h 458787"/>
                  <a:gd name="connsiteX10" fmla="*/ 923450 w 951344"/>
                  <a:gd name="connsiteY10" fmla="*/ 353928 h 458787"/>
                  <a:gd name="connsiteX11" fmla="*/ 923450 w 951344"/>
                  <a:gd name="connsiteY11" fmla="*/ 355355 h 458787"/>
                  <a:gd name="connsiteX12" fmla="*/ 934127 w 951344"/>
                  <a:gd name="connsiteY12" fmla="*/ 386741 h 458787"/>
                  <a:gd name="connsiteX13" fmla="*/ 951210 w 951344"/>
                  <a:gd name="connsiteY13" fmla="*/ 451654 h 458787"/>
                  <a:gd name="connsiteX14" fmla="*/ 945516 w 951344"/>
                  <a:gd name="connsiteY14" fmla="*/ 458787 h 458787"/>
                  <a:gd name="connsiteX15" fmla="*/ 517004 w 951344"/>
                  <a:gd name="connsiteY15" fmla="*/ 458787 h 458787"/>
                  <a:gd name="connsiteX16" fmla="*/ 512021 w 951344"/>
                  <a:gd name="connsiteY16" fmla="*/ 451654 h 458787"/>
                  <a:gd name="connsiteX17" fmla="*/ 529104 w 951344"/>
                  <a:gd name="connsiteY17" fmla="*/ 386741 h 458787"/>
                  <a:gd name="connsiteX18" fmla="*/ 539070 w 951344"/>
                  <a:gd name="connsiteY18" fmla="*/ 355355 h 458787"/>
                  <a:gd name="connsiteX19" fmla="*/ 539782 w 951344"/>
                  <a:gd name="connsiteY19" fmla="*/ 353928 h 458787"/>
                  <a:gd name="connsiteX20" fmla="*/ 546188 w 951344"/>
                  <a:gd name="connsiteY20" fmla="*/ 337522 h 458787"/>
                  <a:gd name="connsiteX21" fmla="*/ 554730 w 951344"/>
                  <a:gd name="connsiteY21" fmla="*/ 322542 h 458787"/>
                  <a:gd name="connsiteX22" fmla="*/ 565407 w 951344"/>
                  <a:gd name="connsiteY22" fmla="*/ 313269 h 458787"/>
                  <a:gd name="connsiteX23" fmla="*/ 660078 w 951344"/>
                  <a:gd name="connsiteY23" fmla="*/ 296862 h 458787"/>
                  <a:gd name="connsiteX24" fmla="*/ 148191 w 951344"/>
                  <a:gd name="connsiteY24" fmla="*/ 296862 h 458787"/>
                  <a:gd name="connsiteX25" fmla="*/ 178799 w 951344"/>
                  <a:gd name="connsiteY25" fmla="*/ 313269 h 458787"/>
                  <a:gd name="connsiteX26" fmla="*/ 198018 w 951344"/>
                  <a:gd name="connsiteY26" fmla="*/ 318262 h 458787"/>
                  <a:gd name="connsiteX27" fmla="*/ 220084 w 951344"/>
                  <a:gd name="connsiteY27" fmla="*/ 319689 h 458787"/>
                  <a:gd name="connsiteX28" fmla="*/ 242151 w 951344"/>
                  <a:gd name="connsiteY28" fmla="*/ 318262 h 458787"/>
                  <a:gd name="connsiteX29" fmla="*/ 259946 w 951344"/>
                  <a:gd name="connsiteY29" fmla="*/ 313982 h 458787"/>
                  <a:gd name="connsiteX30" fmla="*/ 291266 w 951344"/>
                  <a:gd name="connsiteY30" fmla="*/ 296862 h 458787"/>
                  <a:gd name="connsiteX31" fmla="*/ 385937 w 951344"/>
                  <a:gd name="connsiteY31" fmla="*/ 313269 h 458787"/>
                  <a:gd name="connsiteX32" fmla="*/ 396614 w 951344"/>
                  <a:gd name="connsiteY32" fmla="*/ 322542 h 458787"/>
                  <a:gd name="connsiteX33" fmla="*/ 405156 w 951344"/>
                  <a:gd name="connsiteY33" fmla="*/ 337522 h 458787"/>
                  <a:gd name="connsiteX34" fmla="*/ 411562 w 951344"/>
                  <a:gd name="connsiteY34" fmla="*/ 353928 h 458787"/>
                  <a:gd name="connsiteX35" fmla="*/ 412274 w 951344"/>
                  <a:gd name="connsiteY35" fmla="*/ 355355 h 458787"/>
                  <a:gd name="connsiteX36" fmla="*/ 422240 w 951344"/>
                  <a:gd name="connsiteY36" fmla="*/ 386741 h 458787"/>
                  <a:gd name="connsiteX37" fmla="*/ 439323 w 951344"/>
                  <a:gd name="connsiteY37" fmla="*/ 451654 h 458787"/>
                  <a:gd name="connsiteX38" fmla="*/ 434340 w 951344"/>
                  <a:gd name="connsiteY38" fmla="*/ 458787 h 458787"/>
                  <a:gd name="connsiteX39" fmla="*/ 5828 w 951344"/>
                  <a:gd name="connsiteY39" fmla="*/ 458787 h 458787"/>
                  <a:gd name="connsiteX40" fmla="*/ 134 w 951344"/>
                  <a:gd name="connsiteY40" fmla="*/ 451654 h 458787"/>
                  <a:gd name="connsiteX41" fmla="*/ 17217 w 951344"/>
                  <a:gd name="connsiteY41" fmla="*/ 386741 h 458787"/>
                  <a:gd name="connsiteX42" fmla="*/ 27894 w 951344"/>
                  <a:gd name="connsiteY42" fmla="*/ 355355 h 458787"/>
                  <a:gd name="connsiteX43" fmla="*/ 27894 w 951344"/>
                  <a:gd name="connsiteY43" fmla="*/ 353928 h 458787"/>
                  <a:gd name="connsiteX44" fmla="*/ 33589 w 951344"/>
                  <a:gd name="connsiteY44" fmla="*/ 341088 h 458787"/>
                  <a:gd name="connsiteX45" fmla="*/ 43554 w 951344"/>
                  <a:gd name="connsiteY45" fmla="*/ 322542 h 458787"/>
                  <a:gd name="connsiteX46" fmla="*/ 53520 w 951344"/>
                  <a:gd name="connsiteY46" fmla="*/ 313269 h 458787"/>
                  <a:gd name="connsiteX47" fmla="*/ 148191 w 951344"/>
                  <a:gd name="connsiteY47" fmla="*/ 296862 h 458787"/>
                  <a:gd name="connsiteX48" fmla="*/ 731260 w 951344"/>
                  <a:gd name="connsiteY48" fmla="*/ 0 h 458787"/>
                  <a:gd name="connsiteX49" fmla="*/ 851910 w 951344"/>
                  <a:gd name="connsiteY49" fmla="*/ 123188 h 458787"/>
                  <a:gd name="connsiteX50" fmla="*/ 849055 w 951344"/>
                  <a:gd name="connsiteY50" fmla="*/ 142414 h 458787"/>
                  <a:gd name="connsiteX51" fmla="*/ 848341 w 951344"/>
                  <a:gd name="connsiteY51" fmla="*/ 143838 h 458787"/>
                  <a:gd name="connsiteX52" fmla="*/ 842629 w 951344"/>
                  <a:gd name="connsiteY52" fmla="*/ 161640 h 458787"/>
                  <a:gd name="connsiteX53" fmla="*/ 842629 w 951344"/>
                  <a:gd name="connsiteY53" fmla="*/ 162352 h 458787"/>
                  <a:gd name="connsiteX54" fmla="*/ 838346 w 951344"/>
                  <a:gd name="connsiteY54" fmla="*/ 171609 h 458787"/>
                  <a:gd name="connsiteX55" fmla="*/ 826210 w 951344"/>
                  <a:gd name="connsiteY55" fmla="*/ 192971 h 458787"/>
                  <a:gd name="connsiteX56" fmla="*/ 806220 w 951344"/>
                  <a:gd name="connsiteY56" fmla="*/ 216470 h 458787"/>
                  <a:gd name="connsiteX57" fmla="*/ 796940 w 951344"/>
                  <a:gd name="connsiteY57" fmla="*/ 238544 h 458787"/>
                  <a:gd name="connsiteX58" fmla="*/ 791228 w 951344"/>
                  <a:gd name="connsiteY58" fmla="*/ 244952 h 458787"/>
                  <a:gd name="connsiteX59" fmla="*/ 770525 w 951344"/>
                  <a:gd name="connsiteY59" fmla="*/ 258482 h 458787"/>
                  <a:gd name="connsiteX60" fmla="*/ 731260 w 951344"/>
                  <a:gd name="connsiteY60" fmla="*/ 269875 h 458787"/>
                  <a:gd name="connsiteX61" fmla="*/ 691995 w 951344"/>
                  <a:gd name="connsiteY61" fmla="*/ 257770 h 458787"/>
                  <a:gd name="connsiteX62" fmla="*/ 671292 w 951344"/>
                  <a:gd name="connsiteY62" fmla="*/ 244240 h 458787"/>
                  <a:gd name="connsiteX63" fmla="*/ 665581 w 951344"/>
                  <a:gd name="connsiteY63" fmla="*/ 238544 h 458787"/>
                  <a:gd name="connsiteX64" fmla="*/ 656300 w 951344"/>
                  <a:gd name="connsiteY64" fmla="*/ 216470 h 458787"/>
                  <a:gd name="connsiteX65" fmla="*/ 637025 w 951344"/>
                  <a:gd name="connsiteY65" fmla="*/ 192971 h 458787"/>
                  <a:gd name="connsiteX66" fmla="*/ 624174 w 951344"/>
                  <a:gd name="connsiteY66" fmla="*/ 171609 h 458787"/>
                  <a:gd name="connsiteX67" fmla="*/ 619177 w 951344"/>
                  <a:gd name="connsiteY67" fmla="*/ 159504 h 458787"/>
                  <a:gd name="connsiteX68" fmla="*/ 619177 w 951344"/>
                  <a:gd name="connsiteY68" fmla="*/ 158080 h 458787"/>
                  <a:gd name="connsiteX69" fmla="*/ 610610 w 951344"/>
                  <a:gd name="connsiteY69" fmla="*/ 123188 h 458787"/>
                  <a:gd name="connsiteX70" fmla="*/ 731260 w 951344"/>
                  <a:gd name="connsiteY70" fmla="*/ 0 h 458787"/>
                  <a:gd name="connsiteX71" fmla="*/ 220085 w 951344"/>
                  <a:gd name="connsiteY71" fmla="*/ 0 h 458787"/>
                  <a:gd name="connsiteX72" fmla="*/ 340735 w 951344"/>
                  <a:gd name="connsiteY72" fmla="*/ 123188 h 458787"/>
                  <a:gd name="connsiteX73" fmla="*/ 331454 w 951344"/>
                  <a:gd name="connsiteY73" fmla="*/ 161640 h 458787"/>
                  <a:gd name="connsiteX74" fmla="*/ 331454 w 951344"/>
                  <a:gd name="connsiteY74" fmla="*/ 162352 h 458787"/>
                  <a:gd name="connsiteX75" fmla="*/ 327171 w 951344"/>
                  <a:gd name="connsiteY75" fmla="*/ 171609 h 458787"/>
                  <a:gd name="connsiteX76" fmla="*/ 315034 w 951344"/>
                  <a:gd name="connsiteY76" fmla="*/ 192971 h 458787"/>
                  <a:gd name="connsiteX77" fmla="*/ 295045 w 951344"/>
                  <a:gd name="connsiteY77" fmla="*/ 216470 h 458787"/>
                  <a:gd name="connsiteX78" fmla="*/ 285764 w 951344"/>
                  <a:gd name="connsiteY78" fmla="*/ 238544 h 458787"/>
                  <a:gd name="connsiteX79" fmla="*/ 279339 w 951344"/>
                  <a:gd name="connsiteY79" fmla="*/ 244952 h 458787"/>
                  <a:gd name="connsiteX80" fmla="*/ 259350 w 951344"/>
                  <a:gd name="connsiteY80" fmla="*/ 258482 h 458787"/>
                  <a:gd name="connsiteX81" fmla="*/ 220085 w 951344"/>
                  <a:gd name="connsiteY81" fmla="*/ 269875 h 458787"/>
                  <a:gd name="connsiteX82" fmla="*/ 180106 w 951344"/>
                  <a:gd name="connsiteY82" fmla="*/ 257770 h 458787"/>
                  <a:gd name="connsiteX83" fmla="*/ 159403 w 951344"/>
                  <a:gd name="connsiteY83" fmla="*/ 244240 h 458787"/>
                  <a:gd name="connsiteX84" fmla="*/ 154405 w 951344"/>
                  <a:gd name="connsiteY84" fmla="*/ 238544 h 458787"/>
                  <a:gd name="connsiteX85" fmla="*/ 145125 w 951344"/>
                  <a:gd name="connsiteY85" fmla="*/ 216470 h 458787"/>
                  <a:gd name="connsiteX86" fmla="*/ 125849 w 951344"/>
                  <a:gd name="connsiteY86" fmla="*/ 192971 h 458787"/>
                  <a:gd name="connsiteX87" fmla="*/ 112999 w 951344"/>
                  <a:gd name="connsiteY87" fmla="*/ 171609 h 458787"/>
                  <a:gd name="connsiteX88" fmla="*/ 108002 w 951344"/>
                  <a:gd name="connsiteY88" fmla="*/ 159504 h 458787"/>
                  <a:gd name="connsiteX89" fmla="*/ 107288 w 951344"/>
                  <a:gd name="connsiteY89" fmla="*/ 158080 h 458787"/>
                  <a:gd name="connsiteX90" fmla="*/ 99435 w 951344"/>
                  <a:gd name="connsiteY90" fmla="*/ 123188 h 458787"/>
                  <a:gd name="connsiteX91" fmla="*/ 220085 w 951344"/>
                  <a:gd name="connsiteY91" fmla="*/ 0 h 4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951344" h="458787">
                    <a:moveTo>
                      <a:pt x="660078" y="296862"/>
                    </a:moveTo>
                    <a:cubicBezTo>
                      <a:pt x="660078" y="296862"/>
                      <a:pt x="670756" y="306849"/>
                      <a:pt x="691398" y="313982"/>
                    </a:cubicBezTo>
                    <a:cubicBezTo>
                      <a:pt x="696381" y="315409"/>
                      <a:pt x="702787" y="316835"/>
                      <a:pt x="709193" y="318262"/>
                    </a:cubicBezTo>
                    <a:cubicBezTo>
                      <a:pt x="716312" y="318975"/>
                      <a:pt x="723430" y="319689"/>
                      <a:pt x="731260" y="319689"/>
                    </a:cubicBezTo>
                    <a:cubicBezTo>
                      <a:pt x="739090" y="319689"/>
                      <a:pt x="746920" y="318975"/>
                      <a:pt x="753326" y="318262"/>
                    </a:cubicBezTo>
                    <a:cubicBezTo>
                      <a:pt x="759732" y="316835"/>
                      <a:pt x="766139" y="315409"/>
                      <a:pt x="771121" y="313982"/>
                    </a:cubicBezTo>
                    <a:cubicBezTo>
                      <a:pt x="792476" y="306849"/>
                      <a:pt x="803153" y="296862"/>
                      <a:pt x="803153" y="296862"/>
                    </a:cubicBezTo>
                    <a:cubicBezTo>
                      <a:pt x="803153" y="296862"/>
                      <a:pt x="864369" y="297575"/>
                      <a:pt x="897824" y="313269"/>
                    </a:cubicBezTo>
                    <a:cubicBezTo>
                      <a:pt x="901383" y="314695"/>
                      <a:pt x="904231" y="318262"/>
                      <a:pt x="907790" y="322542"/>
                    </a:cubicBezTo>
                    <a:cubicBezTo>
                      <a:pt x="910637" y="326822"/>
                      <a:pt x="913484" y="331815"/>
                      <a:pt x="916332" y="337522"/>
                    </a:cubicBezTo>
                    <a:cubicBezTo>
                      <a:pt x="918467" y="342515"/>
                      <a:pt x="921314" y="348222"/>
                      <a:pt x="923450" y="353928"/>
                    </a:cubicBezTo>
                    <a:cubicBezTo>
                      <a:pt x="923450" y="354642"/>
                      <a:pt x="923450" y="355355"/>
                      <a:pt x="923450" y="355355"/>
                    </a:cubicBezTo>
                    <a:cubicBezTo>
                      <a:pt x="927721" y="365341"/>
                      <a:pt x="930568" y="376041"/>
                      <a:pt x="934127" y="386741"/>
                    </a:cubicBezTo>
                    <a:cubicBezTo>
                      <a:pt x="941957" y="415274"/>
                      <a:pt x="947651" y="443094"/>
                      <a:pt x="951210" y="451654"/>
                    </a:cubicBezTo>
                    <a:cubicBezTo>
                      <a:pt x="951922" y="455221"/>
                      <a:pt x="949787" y="458787"/>
                      <a:pt x="945516" y="458787"/>
                    </a:cubicBezTo>
                    <a:cubicBezTo>
                      <a:pt x="945516" y="458787"/>
                      <a:pt x="945516" y="458787"/>
                      <a:pt x="517004" y="458787"/>
                    </a:cubicBezTo>
                    <a:cubicBezTo>
                      <a:pt x="513445" y="458787"/>
                      <a:pt x="510597" y="455221"/>
                      <a:pt x="512021" y="451654"/>
                    </a:cubicBezTo>
                    <a:cubicBezTo>
                      <a:pt x="514868" y="443094"/>
                      <a:pt x="520563" y="415274"/>
                      <a:pt x="529104" y="386741"/>
                    </a:cubicBezTo>
                    <a:cubicBezTo>
                      <a:pt x="531952" y="376041"/>
                      <a:pt x="535511" y="365341"/>
                      <a:pt x="539070" y="355355"/>
                    </a:cubicBezTo>
                    <a:cubicBezTo>
                      <a:pt x="539070" y="355355"/>
                      <a:pt x="539070" y="354642"/>
                      <a:pt x="539782" y="353928"/>
                    </a:cubicBezTo>
                    <a:cubicBezTo>
                      <a:pt x="541917" y="348222"/>
                      <a:pt x="544053" y="342515"/>
                      <a:pt x="546188" y="337522"/>
                    </a:cubicBezTo>
                    <a:cubicBezTo>
                      <a:pt x="549035" y="331815"/>
                      <a:pt x="551882" y="326822"/>
                      <a:pt x="554730" y="322542"/>
                    </a:cubicBezTo>
                    <a:cubicBezTo>
                      <a:pt x="558289" y="318262"/>
                      <a:pt x="561848" y="314695"/>
                      <a:pt x="565407" y="313269"/>
                    </a:cubicBezTo>
                    <a:cubicBezTo>
                      <a:pt x="598150" y="297575"/>
                      <a:pt x="660078" y="296862"/>
                      <a:pt x="660078" y="296862"/>
                    </a:cubicBezTo>
                    <a:close/>
                    <a:moveTo>
                      <a:pt x="148191" y="296862"/>
                    </a:moveTo>
                    <a:cubicBezTo>
                      <a:pt x="148191" y="296862"/>
                      <a:pt x="158868" y="306849"/>
                      <a:pt x="178799" y="313269"/>
                    </a:cubicBezTo>
                    <a:cubicBezTo>
                      <a:pt x="184494" y="315409"/>
                      <a:pt x="190900" y="316835"/>
                      <a:pt x="198018" y="318262"/>
                    </a:cubicBezTo>
                    <a:cubicBezTo>
                      <a:pt x="204424" y="318975"/>
                      <a:pt x="212254" y="319689"/>
                      <a:pt x="220084" y="319689"/>
                    </a:cubicBezTo>
                    <a:cubicBezTo>
                      <a:pt x="227914" y="319689"/>
                      <a:pt x="235032" y="318975"/>
                      <a:pt x="242151" y="318262"/>
                    </a:cubicBezTo>
                    <a:cubicBezTo>
                      <a:pt x="248557" y="316835"/>
                      <a:pt x="254963" y="315409"/>
                      <a:pt x="259946" y="313982"/>
                    </a:cubicBezTo>
                    <a:cubicBezTo>
                      <a:pt x="280588" y="306849"/>
                      <a:pt x="291266" y="296862"/>
                      <a:pt x="291266" y="296862"/>
                    </a:cubicBezTo>
                    <a:cubicBezTo>
                      <a:pt x="291266" y="296862"/>
                      <a:pt x="353194" y="297575"/>
                      <a:pt x="385937" y="313269"/>
                    </a:cubicBezTo>
                    <a:cubicBezTo>
                      <a:pt x="389496" y="314695"/>
                      <a:pt x="393055" y="318262"/>
                      <a:pt x="396614" y="322542"/>
                    </a:cubicBezTo>
                    <a:cubicBezTo>
                      <a:pt x="399462" y="326822"/>
                      <a:pt x="402309" y="331815"/>
                      <a:pt x="405156" y="337522"/>
                    </a:cubicBezTo>
                    <a:cubicBezTo>
                      <a:pt x="407291" y="342515"/>
                      <a:pt x="409427" y="348222"/>
                      <a:pt x="411562" y="353928"/>
                    </a:cubicBezTo>
                    <a:cubicBezTo>
                      <a:pt x="412274" y="354642"/>
                      <a:pt x="412274" y="355355"/>
                      <a:pt x="412274" y="355355"/>
                    </a:cubicBezTo>
                    <a:cubicBezTo>
                      <a:pt x="415833" y="365341"/>
                      <a:pt x="419392" y="376041"/>
                      <a:pt x="422240" y="386741"/>
                    </a:cubicBezTo>
                    <a:cubicBezTo>
                      <a:pt x="430781" y="415274"/>
                      <a:pt x="436476" y="443094"/>
                      <a:pt x="439323" y="451654"/>
                    </a:cubicBezTo>
                    <a:cubicBezTo>
                      <a:pt x="440747" y="455221"/>
                      <a:pt x="437900" y="458787"/>
                      <a:pt x="434340" y="458787"/>
                    </a:cubicBezTo>
                    <a:cubicBezTo>
                      <a:pt x="434340" y="458787"/>
                      <a:pt x="434340" y="458787"/>
                      <a:pt x="5828" y="458787"/>
                    </a:cubicBezTo>
                    <a:cubicBezTo>
                      <a:pt x="1557" y="458787"/>
                      <a:pt x="-578" y="455221"/>
                      <a:pt x="134" y="451654"/>
                    </a:cubicBezTo>
                    <a:cubicBezTo>
                      <a:pt x="3693" y="443094"/>
                      <a:pt x="9387" y="415274"/>
                      <a:pt x="17217" y="386741"/>
                    </a:cubicBezTo>
                    <a:cubicBezTo>
                      <a:pt x="20776" y="376041"/>
                      <a:pt x="23623" y="365341"/>
                      <a:pt x="27894" y="355355"/>
                    </a:cubicBezTo>
                    <a:cubicBezTo>
                      <a:pt x="27894" y="355355"/>
                      <a:pt x="27894" y="354642"/>
                      <a:pt x="27894" y="353928"/>
                    </a:cubicBezTo>
                    <a:cubicBezTo>
                      <a:pt x="30030" y="349648"/>
                      <a:pt x="31453" y="345368"/>
                      <a:pt x="33589" y="341088"/>
                    </a:cubicBezTo>
                    <a:cubicBezTo>
                      <a:pt x="36436" y="333955"/>
                      <a:pt x="39995" y="327535"/>
                      <a:pt x="43554" y="322542"/>
                    </a:cubicBezTo>
                    <a:cubicBezTo>
                      <a:pt x="47113" y="318262"/>
                      <a:pt x="49961" y="314695"/>
                      <a:pt x="53520" y="313269"/>
                    </a:cubicBezTo>
                    <a:cubicBezTo>
                      <a:pt x="86975" y="297575"/>
                      <a:pt x="148191" y="296862"/>
                      <a:pt x="148191" y="296862"/>
                    </a:cubicBezTo>
                    <a:close/>
                    <a:moveTo>
                      <a:pt x="731260" y="0"/>
                    </a:moveTo>
                    <a:cubicBezTo>
                      <a:pt x="799795" y="0"/>
                      <a:pt x="851910" y="55541"/>
                      <a:pt x="851910" y="123188"/>
                    </a:cubicBezTo>
                    <a:cubicBezTo>
                      <a:pt x="851910" y="129597"/>
                      <a:pt x="850482" y="136005"/>
                      <a:pt x="849055" y="142414"/>
                    </a:cubicBezTo>
                    <a:cubicBezTo>
                      <a:pt x="849055" y="143126"/>
                      <a:pt x="848341" y="143126"/>
                      <a:pt x="848341" y="143838"/>
                    </a:cubicBezTo>
                    <a:cubicBezTo>
                      <a:pt x="846913" y="150247"/>
                      <a:pt x="844771" y="155943"/>
                      <a:pt x="842629" y="161640"/>
                    </a:cubicBezTo>
                    <a:cubicBezTo>
                      <a:pt x="842629" y="161640"/>
                      <a:pt x="842629" y="161640"/>
                      <a:pt x="842629" y="162352"/>
                    </a:cubicBezTo>
                    <a:cubicBezTo>
                      <a:pt x="842629" y="163776"/>
                      <a:pt x="841202" y="167337"/>
                      <a:pt x="838346" y="171609"/>
                    </a:cubicBezTo>
                    <a:cubicBezTo>
                      <a:pt x="835490" y="178018"/>
                      <a:pt x="831207" y="185850"/>
                      <a:pt x="826210" y="192971"/>
                    </a:cubicBezTo>
                    <a:cubicBezTo>
                      <a:pt x="819785" y="202940"/>
                      <a:pt x="811932" y="212197"/>
                      <a:pt x="806220" y="216470"/>
                    </a:cubicBezTo>
                    <a:cubicBezTo>
                      <a:pt x="799081" y="234983"/>
                      <a:pt x="803365" y="227863"/>
                      <a:pt x="796940" y="238544"/>
                    </a:cubicBezTo>
                    <a:cubicBezTo>
                      <a:pt x="795512" y="240680"/>
                      <a:pt x="793370" y="242816"/>
                      <a:pt x="791228" y="244952"/>
                    </a:cubicBezTo>
                    <a:cubicBezTo>
                      <a:pt x="786231" y="249225"/>
                      <a:pt x="779092" y="254209"/>
                      <a:pt x="770525" y="258482"/>
                    </a:cubicBezTo>
                    <a:cubicBezTo>
                      <a:pt x="757675" y="264890"/>
                      <a:pt x="742683" y="269875"/>
                      <a:pt x="731260" y="269875"/>
                    </a:cubicBezTo>
                    <a:cubicBezTo>
                      <a:pt x="719838" y="269875"/>
                      <a:pt x="704846" y="264178"/>
                      <a:pt x="691995" y="257770"/>
                    </a:cubicBezTo>
                    <a:cubicBezTo>
                      <a:pt x="683429" y="253497"/>
                      <a:pt x="676290" y="248513"/>
                      <a:pt x="671292" y="244240"/>
                    </a:cubicBezTo>
                    <a:cubicBezTo>
                      <a:pt x="669150" y="242104"/>
                      <a:pt x="667009" y="239968"/>
                      <a:pt x="665581" y="238544"/>
                    </a:cubicBezTo>
                    <a:cubicBezTo>
                      <a:pt x="659870" y="229999"/>
                      <a:pt x="663439" y="234983"/>
                      <a:pt x="656300" y="216470"/>
                    </a:cubicBezTo>
                    <a:cubicBezTo>
                      <a:pt x="652017" y="213621"/>
                      <a:pt x="644164" y="203652"/>
                      <a:pt x="637025" y="192971"/>
                    </a:cubicBezTo>
                    <a:cubicBezTo>
                      <a:pt x="632027" y="185850"/>
                      <a:pt x="627744" y="178730"/>
                      <a:pt x="624174" y="171609"/>
                    </a:cubicBezTo>
                    <a:cubicBezTo>
                      <a:pt x="621319" y="166625"/>
                      <a:pt x="619177" y="162352"/>
                      <a:pt x="619177" y="159504"/>
                    </a:cubicBezTo>
                    <a:cubicBezTo>
                      <a:pt x="619177" y="158792"/>
                      <a:pt x="619177" y="158792"/>
                      <a:pt x="619177" y="158080"/>
                    </a:cubicBezTo>
                    <a:cubicBezTo>
                      <a:pt x="616321" y="147399"/>
                      <a:pt x="610610" y="135293"/>
                      <a:pt x="610610" y="123188"/>
                    </a:cubicBezTo>
                    <a:cubicBezTo>
                      <a:pt x="610610" y="55541"/>
                      <a:pt x="663439" y="0"/>
                      <a:pt x="731260" y="0"/>
                    </a:cubicBezTo>
                    <a:close/>
                    <a:moveTo>
                      <a:pt x="220085" y="0"/>
                    </a:moveTo>
                    <a:cubicBezTo>
                      <a:pt x="287906" y="0"/>
                      <a:pt x="340735" y="55541"/>
                      <a:pt x="340735" y="123188"/>
                    </a:cubicBezTo>
                    <a:cubicBezTo>
                      <a:pt x="340735" y="136718"/>
                      <a:pt x="335024" y="149535"/>
                      <a:pt x="331454" y="161640"/>
                    </a:cubicBezTo>
                    <a:cubicBezTo>
                      <a:pt x="331454" y="161640"/>
                      <a:pt x="331454" y="161640"/>
                      <a:pt x="331454" y="162352"/>
                    </a:cubicBezTo>
                    <a:cubicBezTo>
                      <a:pt x="331454" y="163776"/>
                      <a:pt x="330026" y="167337"/>
                      <a:pt x="327171" y="171609"/>
                    </a:cubicBezTo>
                    <a:cubicBezTo>
                      <a:pt x="324315" y="178018"/>
                      <a:pt x="320032" y="185850"/>
                      <a:pt x="315034" y="192971"/>
                    </a:cubicBezTo>
                    <a:cubicBezTo>
                      <a:pt x="307895" y="202940"/>
                      <a:pt x="300756" y="212197"/>
                      <a:pt x="295045" y="216470"/>
                    </a:cubicBezTo>
                    <a:cubicBezTo>
                      <a:pt x="287192" y="234983"/>
                      <a:pt x="291475" y="227863"/>
                      <a:pt x="285764" y="238544"/>
                    </a:cubicBezTo>
                    <a:cubicBezTo>
                      <a:pt x="284336" y="240680"/>
                      <a:pt x="282195" y="242816"/>
                      <a:pt x="279339" y="244952"/>
                    </a:cubicBezTo>
                    <a:cubicBezTo>
                      <a:pt x="274342" y="249225"/>
                      <a:pt x="267203" y="254209"/>
                      <a:pt x="259350" y="258482"/>
                    </a:cubicBezTo>
                    <a:cubicBezTo>
                      <a:pt x="246499" y="264890"/>
                      <a:pt x="231507" y="269875"/>
                      <a:pt x="220085" y="269875"/>
                    </a:cubicBezTo>
                    <a:cubicBezTo>
                      <a:pt x="207948" y="269875"/>
                      <a:pt x="192956" y="264178"/>
                      <a:pt x="180106" y="257770"/>
                    </a:cubicBezTo>
                    <a:cubicBezTo>
                      <a:pt x="172253" y="253497"/>
                      <a:pt x="164400" y="248513"/>
                      <a:pt x="159403" y="244240"/>
                    </a:cubicBezTo>
                    <a:cubicBezTo>
                      <a:pt x="157261" y="242104"/>
                      <a:pt x="155833" y="239968"/>
                      <a:pt x="154405" y="238544"/>
                    </a:cubicBezTo>
                    <a:cubicBezTo>
                      <a:pt x="148694" y="229999"/>
                      <a:pt x="152264" y="234983"/>
                      <a:pt x="145125" y="216470"/>
                    </a:cubicBezTo>
                    <a:cubicBezTo>
                      <a:pt x="140841" y="213621"/>
                      <a:pt x="132988" y="203652"/>
                      <a:pt x="125849" y="192971"/>
                    </a:cubicBezTo>
                    <a:cubicBezTo>
                      <a:pt x="120852" y="185850"/>
                      <a:pt x="115855" y="178730"/>
                      <a:pt x="112999" y="171609"/>
                    </a:cubicBezTo>
                    <a:cubicBezTo>
                      <a:pt x="110143" y="166625"/>
                      <a:pt x="108002" y="162352"/>
                      <a:pt x="108002" y="159504"/>
                    </a:cubicBezTo>
                    <a:cubicBezTo>
                      <a:pt x="107288" y="158792"/>
                      <a:pt x="108002" y="158792"/>
                      <a:pt x="107288" y="158080"/>
                    </a:cubicBezTo>
                    <a:cubicBezTo>
                      <a:pt x="105146" y="147399"/>
                      <a:pt x="99435" y="135293"/>
                      <a:pt x="99435" y="123188"/>
                    </a:cubicBezTo>
                    <a:cubicBezTo>
                      <a:pt x="99435" y="55541"/>
                      <a:pt x="151550" y="0"/>
                      <a:pt x="220085" y="0"/>
                    </a:cubicBez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519" name="TextBox 518">
            <a:extLst>
              <a:ext uri="{FF2B5EF4-FFF2-40B4-BE49-F238E27FC236}">
                <a16:creationId xmlns:a16="http://schemas.microsoft.com/office/drawing/2014/main" id="{274EC2C7-62B2-753B-3A05-ACBC0B821CB7}"/>
              </a:ext>
            </a:extLst>
          </p:cNvPr>
          <p:cNvSpPr txBox="1"/>
          <p:nvPr/>
        </p:nvSpPr>
        <p:spPr>
          <a:xfrm>
            <a:off x="5040183" y="1413368"/>
            <a:ext cx="1399422" cy="55399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Generate</a:t>
            </a:r>
            <a:br>
              <a:rPr kumimoji="0" lang="en-US" sz="1000" b="0" i="0" u="none" strike="noStrike" kern="1200" cap="none" spc="0" normalizeH="0" baseline="0" noProof="0" dirty="0">
                <a:ln>
                  <a:noFill/>
                </a:ln>
                <a:solidFill>
                  <a:srgbClr val="000000"/>
                </a:solidFill>
                <a:effectLst/>
                <a:uLnTx/>
                <a:uFillTx/>
                <a:latin typeface="Arial"/>
                <a:ea typeface="+mn-ea"/>
                <a:cs typeface="+mn-cs"/>
              </a:rPr>
            </a:br>
            <a:r>
              <a:rPr kumimoji="0" lang="en-US" sz="1000" b="0" i="0" u="none" strike="noStrike" kern="1200" cap="none" spc="0" normalizeH="0" baseline="0" noProof="0" dirty="0">
                <a:ln>
                  <a:noFill/>
                </a:ln>
                <a:solidFill>
                  <a:srgbClr val="000000"/>
                </a:solidFill>
                <a:effectLst/>
                <a:uLnTx/>
                <a:uFillTx/>
                <a:latin typeface="Arial"/>
                <a:ea typeface="+mn-ea"/>
                <a:cs typeface="+mn-cs"/>
              </a:rPr>
              <a:t>Micro segments with</a:t>
            </a:r>
            <a:br>
              <a:rPr kumimoji="0" lang="en-US" sz="1000" b="0" i="0" u="none" strike="noStrike" kern="1200" cap="none" spc="0" normalizeH="0" baseline="0" noProof="0" dirty="0">
                <a:ln>
                  <a:noFill/>
                </a:ln>
                <a:solidFill>
                  <a:srgbClr val="000000"/>
                </a:solidFill>
                <a:effectLst/>
                <a:uLnTx/>
                <a:uFillTx/>
                <a:latin typeface="Arial"/>
                <a:ea typeface="+mn-ea"/>
                <a:cs typeface="+mn-cs"/>
              </a:rPr>
            </a:br>
            <a:r>
              <a:rPr kumimoji="0" lang="en-US" sz="1000" b="0" i="0" u="none" strike="noStrike" kern="1200" cap="none" spc="0" normalizeH="0" baseline="0" noProof="0" dirty="0">
                <a:ln>
                  <a:noFill/>
                </a:ln>
                <a:solidFill>
                  <a:srgbClr val="000000"/>
                </a:solidFill>
                <a:effectLst/>
                <a:uLnTx/>
                <a:uFillTx/>
                <a:latin typeface="Arial"/>
                <a:ea typeface="+mn-ea"/>
                <a:cs typeface="+mn-cs"/>
              </a:rPr>
              <a:t>propensity score</a:t>
            </a:r>
          </a:p>
        </p:txBody>
      </p:sp>
      <p:sp>
        <p:nvSpPr>
          <p:cNvPr id="520" name="Oval 519">
            <a:extLst>
              <a:ext uri="{FF2B5EF4-FFF2-40B4-BE49-F238E27FC236}">
                <a16:creationId xmlns:a16="http://schemas.microsoft.com/office/drawing/2014/main" id="{18E75EF3-4946-F8F2-AB62-25CF7BD41AF0}"/>
              </a:ext>
            </a:extLst>
          </p:cNvPr>
          <p:cNvSpPr/>
          <p:nvPr/>
        </p:nvSpPr>
        <p:spPr>
          <a:xfrm>
            <a:off x="1711975" y="2752749"/>
            <a:ext cx="60108" cy="60108"/>
          </a:xfrm>
          <a:prstGeom prst="ellipse">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21" name="Oval 520">
            <a:extLst>
              <a:ext uri="{FF2B5EF4-FFF2-40B4-BE49-F238E27FC236}">
                <a16:creationId xmlns:a16="http://schemas.microsoft.com/office/drawing/2014/main" id="{6ED5DA15-085C-D122-A1D7-D0B85B0AE2BC}"/>
              </a:ext>
            </a:extLst>
          </p:cNvPr>
          <p:cNvSpPr/>
          <p:nvPr/>
        </p:nvSpPr>
        <p:spPr>
          <a:xfrm>
            <a:off x="885292" y="1923519"/>
            <a:ext cx="60108" cy="60108"/>
          </a:xfrm>
          <a:prstGeom prst="ellipse">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522" name="Straight Connector 521">
            <a:extLst>
              <a:ext uri="{FF2B5EF4-FFF2-40B4-BE49-F238E27FC236}">
                <a16:creationId xmlns:a16="http://schemas.microsoft.com/office/drawing/2014/main" id="{60B74090-9974-6DB7-251A-C42D628FF376}"/>
              </a:ext>
            </a:extLst>
          </p:cNvPr>
          <p:cNvCxnSpPr>
            <a:cxnSpLocks/>
            <a:stCxn id="493" idx="1"/>
          </p:cNvCxnSpPr>
          <p:nvPr/>
        </p:nvCxnSpPr>
        <p:spPr>
          <a:xfrm flipH="1" flipV="1">
            <a:off x="2149882" y="2551005"/>
            <a:ext cx="363658" cy="124996"/>
          </a:xfrm>
          <a:prstGeom prst="line">
            <a:avLst/>
          </a:prstGeom>
          <a:ln w="6350" cap="rnd" cmpd="sng" algn="ctr">
            <a:solidFill>
              <a:srgbClr val="7F7F7F"/>
            </a:solidFill>
            <a:prstDash val="solid"/>
            <a:round/>
            <a:headEnd type="none" w="sm" len="sm"/>
            <a:tailEnd type="none" w="med" len="med"/>
          </a:ln>
        </p:spPr>
        <p:style>
          <a:lnRef idx="1">
            <a:schemeClr val="accent1"/>
          </a:lnRef>
          <a:fillRef idx="0">
            <a:schemeClr val="accent1"/>
          </a:fillRef>
          <a:effectRef idx="0">
            <a:schemeClr val="accent1"/>
          </a:effectRef>
          <a:fontRef idx="minor">
            <a:schemeClr val="tx1"/>
          </a:fontRef>
        </p:style>
      </p:cxnSp>
      <p:cxnSp>
        <p:nvCxnSpPr>
          <p:cNvPr id="523" name="Straight Connector 522">
            <a:extLst>
              <a:ext uri="{FF2B5EF4-FFF2-40B4-BE49-F238E27FC236}">
                <a16:creationId xmlns:a16="http://schemas.microsoft.com/office/drawing/2014/main" id="{54B4CE46-9309-2D6E-7CFF-681C6EE8BF12}"/>
              </a:ext>
            </a:extLst>
          </p:cNvPr>
          <p:cNvCxnSpPr>
            <a:cxnSpLocks/>
          </p:cNvCxnSpPr>
          <p:nvPr/>
        </p:nvCxnSpPr>
        <p:spPr>
          <a:xfrm>
            <a:off x="1962583" y="2551005"/>
            <a:ext cx="188118" cy="0"/>
          </a:xfrm>
          <a:prstGeom prst="line">
            <a:avLst/>
          </a:prstGeom>
          <a:ln w="6350" cap="rnd" cmpd="sng" algn="ctr">
            <a:solidFill>
              <a:srgbClr val="7F7F7F"/>
            </a:solidFill>
            <a:prstDash val="solid"/>
            <a:round/>
            <a:headEnd type="oval" w="sm" len="sm"/>
            <a:tailEnd type="none" w="med" len="med"/>
          </a:ln>
        </p:spPr>
        <p:style>
          <a:lnRef idx="1">
            <a:schemeClr val="accent1"/>
          </a:lnRef>
          <a:fillRef idx="0">
            <a:schemeClr val="accent1"/>
          </a:fillRef>
          <a:effectRef idx="0">
            <a:schemeClr val="accent1"/>
          </a:effectRef>
          <a:fontRef idx="minor">
            <a:schemeClr val="tx1"/>
          </a:fontRef>
        </p:style>
      </p:cxnSp>
      <p:cxnSp>
        <p:nvCxnSpPr>
          <p:cNvPr id="524" name="Straight Connector 523">
            <a:extLst>
              <a:ext uri="{FF2B5EF4-FFF2-40B4-BE49-F238E27FC236}">
                <a16:creationId xmlns:a16="http://schemas.microsoft.com/office/drawing/2014/main" id="{A9453F82-D2B0-E5F7-6B91-C1E7D8137CEA}"/>
              </a:ext>
            </a:extLst>
          </p:cNvPr>
          <p:cNvCxnSpPr>
            <a:cxnSpLocks/>
            <a:stCxn id="488" idx="3"/>
          </p:cNvCxnSpPr>
          <p:nvPr/>
        </p:nvCxnSpPr>
        <p:spPr>
          <a:xfrm flipH="1">
            <a:off x="2279290" y="2043980"/>
            <a:ext cx="234250" cy="220807"/>
          </a:xfrm>
          <a:prstGeom prst="line">
            <a:avLst/>
          </a:prstGeom>
          <a:ln w="6350" cap="rnd" cmpd="sng" algn="ctr">
            <a:solidFill>
              <a:srgbClr val="9A9A9A"/>
            </a:solidFill>
            <a:prstDash val="solid"/>
            <a:round/>
            <a:headEnd type="none" w="sm" len="sm"/>
            <a:tailEnd type="none" w="med" len="med"/>
          </a:ln>
        </p:spPr>
        <p:style>
          <a:lnRef idx="1">
            <a:schemeClr val="accent1"/>
          </a:lnRef>
          <a:fillRef idx="0">
            <a:schemeClr val="accent1"/>
          </a:fillRef>
          <a:effectRef idx="0">
            <a:schemeClr val="accent1"/>
          </a:effectRef>
          <a:fontRef idx="minor">
            <a:schemeClr val="tx1"/>
          </a:fontRef>
        </p:style>
      </p:cxnSp>
      <p:cxnSp>
        <p:nvCxnSpPr>
          <p:cNvPr id="525" name="Straight Connector 524">
            <a:extLst>
              <a:ext uri="{FF2B5EF4-FFF2-40B4-BE49-F238E27FC236}">
                <a16:creationId xmlns:a16="http://schemas.microsoft.com/office/drawing/2014/main" id="{F06834FD-075F-FFAB-14B2-067F851378EF}"/>
              </a:ext>
            </a:extLst>
          </p:cNvPr>
          <p:cNvCxnSpPr>
            <a:cxnSpLocks/>
            <a:stCxn id="498" idx="3"/>
          </p:cNvCxnSpPr>
          <p:nvPr/>
        </p:nvCxnSpPr>
        <p:spPr>
          <a:xfrm flipH="1">
            <a:off x="3025167" y="2102845"/>
            <a:ext cx="180488" cy="161942"/>
          </a:xfrm>
          <a:prstGeom prst="line">
            <a:avLst/>
          </a:prstGeom>
          <a:ln w="6350" cap="rnd" cmpd="sng" algn="ctr">
            <a:solidFill>
              <a:srgbClr val="9A9A9A"/>
            </a:solidFill>
            <a:prstDash val="solid"/>
            <a:round/>
            <a:headEnd type="none" w="sm" len="sm"/>
            <a:tailEnd type="oval" w="sm" len="sm"/>
          </a:ln>
        </p:spPr>
        <p:style>
          <a:lnRef idx="1">
            <a:schemeClr val="accent1"/>
          </a:lnRef>
          <a:fillRef idx="0">
            <a:schemeClr val="accent1"/>
          </a:fillRef>
          <a:effectRef idx="0">
            <a:schemeClr val="accent1"/>
          </a:effectRef>
          <a:fontRef idx="minor">
            <a:schemeClr val="tx1"/>
          </a:fontRef>
        </p:style>
      </p:cxnSp>
      <p:cxnSp>
        <p:nvCxnSpPr>
          <p:cNvPr id="526" name="Straight Connector 525">
            <a:extLst>
              <a:ext uri="{FF2B5EF4-FFF2-40B4-BE49-F238E27FC236}">
                <a16:creationId xmlns:a16="http://schemas.microsoft.com/office/drawing/2014/main" id="{FBD92C17-285D-C652-9DFA-7AB1A6516B28}"/>
              </a:ext>
            </a:extLst>
          </p:cNvPr>
          <p:cNvCxnSpPr>
            <a:cxnSpLocks/>
          </p:cNvCxnSpPr>
          <p:nvPr/>
        </p:nvCxnSpPr>
        <p:spPr>
          <a:xfrm flipH="1" flipV="1">
            <a:off x="2817554" y="2460876"/>
            <a:ext cx="271119" cy="249774"/>
          </a:xfrm>
          <a:prstGeom prst="line">
            <a:avLst/>
          </a:prstGeom>
          <a:ln w="6350" cap="rnd" cmpd="sng" algn="ctr">
            <a:solidFill>
              <a:srgbClr val="7F7F7F"/>
            </a:solidFill>
            <a:prstDash val="solid"/>
            <a:round/>
            <a:headEnd type="none" w="sm" len="sm"/>
            <a:tailEnd type="oval" w="sm" len="sm"/>
          </a:ln>
        </p:spPr>
        <p:style>
          <a:lnRef idx="1">
            <a:schemeClr val="accent1"/>
          </a:lnRef>
          <a:fillRef idx="0">
            <a:schemeClr val="accent1"/>
          </a:fillRef>
          <a:effectRef idx="0">
            <a:schemeClr val="accent1"/>
          </a:effectRef>
          <a:fontRef idx="minor">
            <a:schemeClr val="tx1"/>
          </a:fontRef>
        </p:style>
      </p:cxnSp>
      <p:cxnSp>
        <p:nvCxnSpPr>
          <p:cNvPr id="527" name="Straight Connector 526">
            <a:extLst>
              <a:ext uri="{FF2B5EF4-FFF2-40B4-BE49-F238E27FC236}">
                <a16:creationId xmlns:a16="http://schemas.microsoft.com/office/drawing/2014/main" id="{5538789A-E11F-C349-F661-9E275CDE3903}"/>
              </a:ext>
            </a:extLst>
          </p:cNvPr>
          <p:cNvCxnSpPr>
            <a:cxnSpLocks/>
            <a:endCxn id="503" idx="2"/>
          </p:cNvCxnSpPr>
          <p:nvPr/>
        </p:nvCxnSpPr>
        <p:spPr>
          <a:xfrm>
            <a:off x="3088673" y="2710651"/>
            <a:ext cx="78247" cy="0"/>
          </a:xfrm>
          <a:prstGeom prst="line">
            <a:avLst/>
          </a:prstGeom>
          <a:ln w="6350" cap="rnd" cmpd="sng" algn="ctr">
            <a:solidFill>
              <a:srgbClr val="7F7F7F"/>
            </a:solidFill>
            <a:prstDash val="solid"/>
            <a:round/>
            <a:headEnd type="oval" w="sm" len="sm"/>
            <a:tailEnd type="none" w="med" len="med"/>
          </a:ln>
        </p:spPr>
        <p:style>
          <a:lnRef idx="1">
            <a:schemeClr val="accent1"/>
          </a:lnRef>
          <a:fillRef idx="0">
            <a:schemeClr val="accent1"/>
          </a:fillRef>
          <a:effectRef idx="0">
            <a:schemeClr val="accent1"/>
          </a:effectRef>
          <a:fontRef idx="minor">
            <a:schemeClr val="tx1"/>
          </a:fontRef>
        </p:style>
      </p:cxnSp>
      <p:sp>
        <p:nvSpPr>
          <p:cNvPr id="528" name="Rectangle 527">
            <a:extLst>
              <a:ext uri="{FF2B5EF4-FFF2-40B4-BE49-F238E27FC236}">
                <a16:creationId xmlns:a16="http://schemas.microsoft.com/office/drawing/2014/main" id="{60ABC768-11B4-5485-ADBC-DF2E51203DA3}"/>
              </a:ext>
            </a:extLst>
          </p:cNvPr>
          <p:cNvSpPr/>
          <p:nvPr/>
        </p:nvSpPr>
        <p:spPr>
          <a:xfrm>
            <a:off x="4280736" y="3916648"/>
            <a:ext cx="575733" cy="323321"/>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29" name="Arrow: Pentagon 528">
            <a:extLst>
              <a:ext uri="{FF2B5EF4-FFF2-40B4-BE49-F238E27FC236}">
                <a16:creationId xmlns:a16="http://schemas.microsoft.com/office/drawing/2014/main" id="{6F6D79FE-CF24-21A0-1693-F6A457AFAD39}"/>
              </a:ext>
            </a:extLst>
          </p:cNvPr>
          <p:cNvSpPr/>
          <p:nvPr/>
        </p:nvSpPr>
        <p:spPr>
          <a:xfrm>
            <a:off x="4475469" y="3719490"/>
            <a:ext cx="2719165" cy="323321"/>
          </a:xfrm>
          <a:prstGeom prst="homePlate">
            <a:avLst>
              <a:gd name="adj" fmla="val 26648"/>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Intelligent Execution</a:t>
            </a:r>
          </a:p>
        </p:txBody>
      </p:sp>
      <p:sp>
        <p:nvSpPr>
          <p:cNvPr id="530" name="Isosceles Triangle 529">
            <a:extLst>
              <a:ext uri="{FF2B5EF4-FFF2-40B4-BE49-F238E27FC236}">
                <a16:creationId xmlns:a16="http://schemas.microsoft.com/office/drawing/2014/main" id="{F9DB55E8-83DA-381D-ED8A-016480772440}"/>
              </a:ext>
            </a:extLst>
          </p:cNvPr>
          <p:cNvSpPr/>
          <p:nvPr/>
        </p:nvSpPr>
        <p:spPr>
          <a:xfrm flipV="1">
            <a:off x="4475469" y="4025443"/>
            <a:ext cx="381000" cy="89589"/>
          </a:xfrm>
          <a:prstGeom prst="triangle">
            <a:avLst>
              <a:gd name="adj" fmla="val 100000"/>
            </a:avLst>
          </a:prstGeom>
          <a:solidFill>
            <a:schemeClr val="accent1">
              <a:lumMod val="50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31" name="TextBox 530">
            <a:extLst>
              <a:ext uri="{FF2B5EF4-FFF2-40B4-BE49-F238E27FC236}">
                <a16:creationId xmlns:a16="http://schemas.microsoft.com/office/drawing/2014/main" id="{25652596-98AC-8FC1-ACE1-0FCE626EC753}"/>
              </a:ext>
            </a:extLst>
          </p:cNvPr>
          <p:cNvSpPr txBox="1"/>
          <p:nvPr/>
        </p:nvSpPr>
        <p:spPr>
          <a:xfrm>
            <a:off x="5757404" y="4091989"/>
            <a:ext cx="3356240"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a:ea typeface="+mn-ea"/>
                <a:cs typeface="+mn-cs"/>
              </a:rPr>
              <a:t>AI enabled Algorithm based campaign application</a:t>
            </a:r>
          </a:p>
        </p:txBody>
      </p:sp>
      <p:sp>
        <p:nvSpPr>
          <p:cNvPr id="532" name="TextBox 531">
            <a:extLst>
              <a:ext uri="{FF2B5EF4-FFF2-40B4-BE49-F238E27FC236}">
                <a16:creationId xmlns:a16="http://schemas.microsoft.com/office/drawing/2014/main" id="{14F4D460-763C-BFF9-C613-7092A30CFD8B}"/>
              </a:ext>
            </a:extLst>
          </p:cNvPr>
          <p:cNvSpPr txBox="1"/>
          <p:nvPr/>
        </p:nvSpPr>
        <p:spPr>
          <a:xfrm>
            <a:off x="4734096" y="5802028"/>
            <a:ext cx="5635062" cy="1384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Multi channels &amp; vast library for communications in 13 languages (11 vernacular)</a:t>
            </a:r>
          </a:p>
        </p:txBody>
      </p:sp>
      <p:sp>
        <p:nvSpPr>
          <p:cNvPr id="533" name="TextBox 532">
            <a:extLst>
              <a:ext uri="{FF2B5EF4-FFF2-40B4-BE49-F238E27FC236}">
                <a16:creationId xmlns:a16="http://schemas.microsoft.com/office/drawing/2014/main" id="{9F9190BA-E910-90C5-E699-470FC95E607B}"/>
              </a:ext>
            </a:extLst>
          </p:cNvPr>
          <p:cNvSpPr txBox="1"/>
          <p:nvPr/>
        </p:nvSpPr>
        <p:spPr>
          <a:xfrm>
            <a:off x="4459178" y="5557130"/>
            <a:ext cx="961802" cy="2769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Digital and Instant</a:t>
            </a:r>
            <a:br>
              <a:rPr kumimoji="0" lang="en-US" sz="900" b="0" i="0" u="none" strike="noStrike" kern="1200" cap="none" spc="0" normalizeH="0" baseline="0" noProof="0" dirty="0">
                <a:ln>
                  <a:noFill/>
                </a:ln>
                <a:solidFill>
                  <a:srgbClr val="000000"/>
                </a:solidFill>
                <a:effectLst/>
                <a:uLnTx/>
                <a:uFillTx/>
                <a:latin typeface="Arial"/>
                <a:ea typeface="+mn-ea"/>
                <a:cs typeface="+mn-cs"/>
              </a:rPr>
            </a:br>
            <a:r>
              <a:rPr kumimoji="0" lang="en-US" sz="900" b="0" i="0" u="none" strike="noStrike" kern="1200" cap="none" spc="0" normalizeH="0" baseline="0" noProof="0" dirty="0">
                <a:ln>
                  <a:noFill/>
                </a:ln>
                <a:solidFill>
                  <a:srgbClr val="000000"/>
                </a:solidFill>
                <a:effectLst/>
                <a:uLnTx/>
                <a:uFillTx/>
                <a:latin typeface="Arial"/>
                <a:ea typeface="+mn-ea"/>
                <a:cs typeface="+mn-cs"/>
              </a:rPr>
              <a:t>Payment Solutions</a:t>
            </a:r>
          </a:p>
        </p:txBody>
      </p:sp>
      <p:sp>
        <p:nvSpPr>
          <p:cNvPr id="534" name="Oval 533">
            <a:extLst>
              <a:ext uri="{FF2B5EF4-FFF2-40B4-BE49-F238E27FC236}">
                <a16:creationId xmlns:a16="http://schemas.microsoft.com/office/drawing/2014/main" id="{377EF9CE-AED5-9B5B-7AD6-3B9BDBA54A20}"/>
              </a:ext>
            </a:extLst>
          </p:cNvPr>
          <p:cNvSpPr/>
          <p:nvPr/>
        </p:nvSpPr>
        <p:spPr>
          <a:xfrm>
            <a:off x="6400411" y="4498488"/>
            <a:ext cx="254254" cy="221568"/>
          </a:xfrm>
          <a:prstGeom prst="ellipse">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35" name="Oval 534">
            <a:extLst>
              <a:ext uri="{FF2B5EF4-FFF2-40B4-BE49-F238E27FC236}">
                <a16:creationId xmlns:a16="http://schemas.microsoft.com/office/drawing/2014/main" id="{46689A0D-4E8B-0B07-A831-8923F124398C}"/>
              </a:ext>
            </a:extLst>
          </p:cNvPr>
          <p:cNvSpPr/>
          <p:nvPr/>
        </p:nvSpPr>
        <p:spPr>
          <a:xfrm>
            <a:off x="6400411" y="4876988"/>
            <a:ext cx="254254" cy="221568"/>
          </a:xfrm>
          <a:prstGeom prst="ellipse">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36" name="Oval 535">
            <a:extLst>
              <a:ext uri="{FF2B5EF4-FFF2-40B4-BE49-F238E27FC236}">
                <a16:creationId xmlns:a16="http://schemas.microsoft.com/office/drawing/2014/main" id="{54853A11-0967-205C-667B-6FD2B2F1FFF6}"/>
              </a:ext>
            </a:extLst>
          </p:cNvPr>
          <p:cNvSpPr/>
          <p:nvPr/>
        </p:nvSpPr>
        <p:spPr>
          <a:xfrm>
            <a:off x="6400411" y="5255487"/>
            <a:ext cx="254254" cy="221568"/>
          </a:xfrm>
          <a:prstGeom prst="ellipse">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37" name="Block Arc 536">
            <a:extLst>
              <a:ext uri="{FF2B5EF4-FFF2-40B4-BE49-F238E27FC236}">
                <a16:creationId xmlns:a16="http://schemas.microsoft.com/office/drawing/2014/main" id="{966176EA-EC73-DD42-0C34-1C894BB61FD7}"/>
              </a:ext>
            </a:extLst>
          </p:cNvPr>
          <p:cNvSpPr/>
          <p:nvPr/>
        </p:nvSpPr>
        <p:spPr>
          <a:xfrm>
            <a:off x="6358593" y="4456670"/>
            <a:ext cx="327019" cy="284979"/>
          </a:xfrm>
          <a:prstGeom prst="blockArc">
            <a:avLst>
              <a:gd name="adj1" fmla="val 5395652"/>
              <a:gd name="adj2" fmla="val 20876322"/>
              <a:gd name="adj3" fmla="val 0"/>
            </a:avLst>
          </a:prstGeom>
          <a:solidFill>
            <a:schemeClr val="accent5"/>
          </a:solid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38" name="Block Arc 537">
            <a:extLst>
              <a:ext uri="{FF2B5EF4-FFF2-40B4-BE49-F238E27FC236}">
                <a16:creationId xmlns:a16="http://schemas.microsoft.com/office/drawing/2014/main" id="{140F8E22-567A-C32B-6DB8-8CB5FE8D48A4}"/>
              </a:ext>
            </a:extLst>
          </p:cNvPr>
          <p:cNvSpPr/>
          <p:nvPr/>
        </p:nvSpPr>
        <p:spPr>
          <a:xfrm flipH="1">
            <a:off x="6358593" y="4835170"/>
            <a:ext cx="327019" cy="284979"/>
          </a:xfrm>
          <a:prstGeom prst="blockArc">
            <a:avLst>
              <a:gd name="adj1" fmla="val 5395652"/>
              <a:gd name="adj2" fmla="val 16081167"/>
              <a:gd name="adj3" fmla="val 0"/>
            </a:avLst>
          </a:prstGeom>
          <a:solidFill>
            <a:schemeClr val="accent5"/>
          </a:solid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39" name="Oval 538">
            <a:extLst>
              <a:ext uri="{FF2B5EF4-FFF2-40B4-BE49-F238E27FC236}">
                <a16:creationId xmlns:a16="http://schemas.microsoft.com/office/drawing/2014/main" id="{D46F5817-AF86-8A2F-5C94-50DF03E6103D}"/>
              </a:ext>
            </a:extLst>
          </p:cNvPr>
          <p:cNvSpPr/>
          <p:nvPr/>
        </p:nvSpPr>
        <p:spPr>
          <a:xfrm>
            <a:off x="6528241" y="4815567"/>
            <a:ext cx="45719" cy="45719"/>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0" name="Block Arc 539">
            <a:extLst>
              <a:ext uri="{FF2B5EF4-FFF2-40B4-BE49-F238E27FC236}">
                <a16:creationId xmlns:a16="http://schemas.microsoft.com/office/drawing/2014/main" id="{9148A2ED-4112-F507-7E8D-0174C7D8BB8C}"/>
              </a:ext>
            </a:extLst>
          </p:cNvPr>
          <p:cNvSpPr/>
          <p:nvPr/>
        </p:nvSpPr>
        <p:spPr>
          <a:xfrm flipV="1">
            <a:off x="6358593" y="5213669"/>
            <a:ext cx="327019" cy="284979"/>
          </a:xfrm>
          <a:prstGeom prst="blockArc">
            <a:avLst>
              <a:gd name="adj1" fmla="val 5395652"/>
              <a:gd name="adj2" fmla="val 20876322"/>
              <a:gd name="adj3" fmla="val 0"/>
            </a:avLst>
          </a:prstGeom>
          <a:solidFill>
            <a:schemeClr val="accent5"/>
          </a:solid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1" name="Oval 540">
            <a:extLst>
              <a:ext uri="{FF2B5EF4-FFF2-40B4-BE49-F238E27FC236}">
                <a16:creationId xmlns:a16="http://schemas.microsoft.com/office/drawing/2014/main" id="{FAE4D01E-A304-54D0-309A-20014909EC59}"/>
              </a:ext>
            </a:extLst>
          </p:cNvPr>
          <p:cNvSpPr/>
          <p:nvPr/>
        </p:nvSpPr>
        <p:spPr>
          <a:xfrm>
            <a:off x="6528241" y="5194067"/>
            <a:ext cx="45719" cy="45719"/>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2" name="Rectangle: Rounded Corners 541">
            <a:extLst>
              <a:ext uri="{FF2B5EF4-FFF2-40B4-BE49-F238E27FC236}">
                <a16:creationId xmlns:a16="http://schemas.microsoft.com/office/drawing/2014/main" id="{270A1E41-5B6D-6E05-ED8D-125B4C2D480A}"/>
              </a:ext>
            </a:extLst>
          </p:cNvPr>
          <p:cNvSpPr/>
          <p:nvPr/>
        </p:nvSpPr>
        <p:spPr>
          <a:xfrm>
            <a:off x="6917145" y="4738363"/>
            <a:ext cx="668866" cy="431775"/>
          </a:xfrm>
          <a:prstGeom prst="roundRect">
            <a:avLst>
              <a:gd name="adj" fmla="val 7468"/>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3" name="Oval 542">
            <a:extLst>
              <a:ext uri="{FF2B5EF4-FFF2-40B4-BE49-F238E27FC236}">
                <a16:creationId xmlns:a16="http://schemas.microsoft.com/office/drawing/2014/main" id="{A85F5823-93E5-5700-EA8C-73538B8B317C}"/>
              </a:ext>
            </a:extLst>
          </p:cNvPr>
          <p:cNvSpPr/>
          <p:nvPr/>
        </p:nvSpPr>
        <p:spPr>
          <a:xfrm flipH="1">
            <a:off x="7910429" y="4498488"/>
            <a:ext cx="254254" cy="221568"/>
          </a:xfrm>
          <a:prstGeom prst="ellipse">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4" name="Oval 543">
            <a:extLst>
              <a:ext uri="{FF2B5EF4-FFF2-40B4-BE49-F238E27FC236}">
                <a16:creationId xmlns:a16="http://schemas.microsoft.com/office/drawing/2014/main" id="{3E0B89E5-35AB-D868-9F6D-70BE3D3CC1D3}"/>
              </a:ext>
            </a:extLst>
          </p:cNvPr>
          <p:cNvSpPr/>
          <p:nvPr/>
        </p:nvSpPr>
        <p:spPr>
          <a:xfrm flipH="1">
            <a:off x="7910429" y="4876988"/>
            <a:ext cx="254254" cy="221568"/>
          </a:xfrm>
          <a:prstGeom prst="ellipse">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5" name="Oval 544">
            <a:extLst>
              <a:ext uri="{FF2B5EF4-FFF2-40B4-BE49-F238E27FC236}">
                <a16:creationId xmlns:a16="http://schemas.microsoft.com/office/drawing/2014/main" id="{2B312809-56E6-14C8-7A5E-D0B419E94CA2}"/>
              </a:ext>
            </a:extLst>
          </p:cNvPr>
          <p:cNvSpPr/>
          <p:nvPr/>
        </p:nvSpPr>
        <p:spPr>
          <a:xfrm flipH="1">
            <a:off x="7910429" y="5255487"/>
            <a:ext cx="254254" cy="221568"/>
          </a:xfrm>
          <a:prstGeom prst="ellipse">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6" name="Block Arc 545">
            <a:extLst>
              <a:ext uri="{FF2B5EF4-FFF2-40B4-BE49-F238E27FC236}">
                <a16:creationId xmlns:a16="http://schemas.microsoft.com/office/drawing/2014/main" id="{21BAF560-7052-B376-1005-0DD5135921AE}"/>
              </a:ext>
            </a:extLst>
          </p:cNvPr>
          <p:cNvSpPr/>
          <p:nvPr/>
        </p:nvSpPr>
        <p:spPr>
          <a:xfrm flipH="1">
            <a:off x="7868611" y="4456670"/>
            <a:ext cx="327019" cy="284979"/>
          </a:xfrm>
          <a:prstGeom prst="blockArc">
            <a:avLst>
              <a:gd name="adj1" fmla="val 5395652"/>
              <a:gd name="adj2" fmla="val 20876322"/>
              <a:gd name="adj3" fmla="val 0"/>
            </a:avLst>
          </a:prstGeom>
          <a:solidFill>
            <a:schemeClr val="accent5"/>
          </a:solid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7" name="Block Arc 546">
            <a:extLst>
              <a:ext uri="{FF2B5EF4-FFF2-40B4-BE49-F238E27FC236}">
                <a16:creationId xmlns:a16="http://schemas.microsoft.com/office/drawing/2014/main" id="{B20B6CC0-BC75-93D9-26BE-2F778A44A926}"/>
              </a:ext>
            </a:extLst>
          </p:cNvPr>
          <p:cNvSpPr/>
          <p:nvPr/>
        </p:nvSpPr>
        <p:spPr>
          <a:xfrm>
            <a:off x="7868611" y="4835170"/>
            <a:ext cx="327019" cy="284979"/>
          </a:xfrm>
          <a:prstGeom prst="blockArc">
            <a:avLst>
              <a:gd name="adj1" fmla="val 5395652"/>
              <a:gd name="adj2" fmla="val 16081167"/>
              <a:gd name="adj3" fmla="val 0"/>
            </a:avLst>
          </a:prstGeom>
          <a:solidFill>
            <a:schemeClr val="accent5"/>
          </a:solid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8" name="Oval 547">
            <a:extLst>
              <a:ext uri="{FF2B5EF4-FFF2-40B4-BE49-F238E27FC236}">
                <a16:creationId xmlns:a16="http://schemas.microsoft.com/office/drawing/2014/main" id="{BECF95DB-37E5-1449-2C68-2EFEC3F0AD85}"/>
              </a:ext>
            </a:extLst>
          </p:cNvPr>
          <p:cNvSpPr/>
          <p:nvPr/>
        </p:nvSpPr>
        <p:spPr>
          <a:xfrm flipH="1">
            <a:off x="8038257" y="4815567"/>
            <a:ext cx="45719" cy="45719"/>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49" name="Block Arc 548">
            <a:extLst>
              <a:ext uri="{FF2B5EF4-FFF2-40B4-BE49-F238E27FC236}">
                <a16:creationId xmlns:a16="http://schemas.microsoft.com/office/drawing/2014/main" id="{5520F886-BE57-C96D-C600-0433F11F1002}"/>
              </a:ext>
            </a:extLst>
          </p:cNvPr>
          <p:cNvSpPr/>
          <p:nvPr/>
        </p:nvSpPr>
        <p:spPr>
          <a:xfrm flipH="1" flipV="1">
            <a:off x="7868611" y="5213669"/>
            <a:ext cx="327019" cy="284979"/>
          </a:xfrm>
          <a:prstGeom prst="blockArc">
            <a:avLst>
              <a:gd name="adj1" fmla="val 5395652"/>
              <a:gd name="adj2" fmla="val 20876322"/>
              <a:gd name="adj3" fmla="val 0"/>
            </a:avLst>
          </a:prstGeom>
          <a:solidFill>
            <a:schemeClr val="accent5"/>
          </a:solid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50" name="Oval 549">
            <a:extLst>
              <a:ext uri="{FF2B5EF4-FFF2-40B4-BE49-F238E27FC236}">
                <a16:creationId xmlns:a16="http://schemas.microsoft.com/office/drawing/2014/main" id="{FEA532C1-04EC-E6F4-245A-B7153676C9F2}"/>
              </a:ext>
            </a:extLst>
          </p:cNvPr>
          <p:cNvSpPr/>
          <p:nvPr/>
        </p:nvSpPr>
        <p:spPr>
          <a:xfrm flipH="1">
            <a:off x="8038257" y="5194067"/>
            <a:ext cx="45719" cy="45719"/>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51" name="TextBox 550">
            <a:extLst>
              <a:ext uri="{FF2B5EF4-FFF2-40B4-BE49-F238E27FC236}">
                <a16:creationId xmlns:a16="http://schemas.microsoft.com/office/drawing/2014/main" id="{FA747867-FE67-A14D-3EF9-F6A193155D7D}"/>
              </a:ext>
            </a:extLst>
          </p:cNvPr>
          <p:cNvSpPr txBox="1"/>
          <p:nvPr/>
        </p:nvSpPr>
        <p:spPr>
          <a:xfrm>
            <a:off x="7034578" y="4440274"/>
            <a:ext cx="464522" cy="154905"/>
          </a:xfrm>
          <a:prstGeom prst="roundRect">
            <a:avLst/>
          </a:prstGeom>
          <a:solidFill>
            <a:schemeClr val="tx2"/>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Hello!</a:t>
            </a:r>
          </a:p>
        </p:txBody>
      </p:sp>
      <p:grpSp>
        <p:nvGrpSpPr>
          <p:cNvPr id="552" name="bcgIcons_Roboter smart phone ">
            <a:extLst>
              <a:ext uri="{FF2B5EF4-FFF2-40B4-BE49-F238E27FC236}">
                <a16:creationId xmlns:a16="http://schemas.microsoft.com/office/drawing/2014/main" id="{84E30866-CE86-33F3-1389-C64ABD99E5F4}"/>
              </a:ext>
            </a:extLst>
          </p:cNvPr>
          <p:cNvGrpSpPr>
            <a:grpSpLocks noChangeAspect="1"/>
          </p:cNvGrpSpPr>
          <p:nvPr/>
        </p:nvGrpSpPr>
        <p:grpSpPr>
          <a:xfrm>
            <a:off x="7063339" y="4784909"/>
            <a:ext cx="414479" cy="414479"/>
            <a:chOff x="5099050" y="2576513"/>
            <a:chExt cx="1644650" cy="1644650"/>
          </a:xfrm>
        </p:grpSpPr>
        <p:sp>
          <p:nvSpPr>
            <p:cNvPr id="553" name="AutoShape 3">
              <a:extLst>
                <a:ext uri="{FF2B5EF4-FFF2-40B4-BE49-F238E27FC236}">
                  <a16:creationId xmlns:a16="http://schemas.microsoft.com/office/drawing/2014/main" id="{1D7BCCEA-B668-3268-61B2-17C17DA8B9D3}"/>
                </a:ext>
              </a:extLst>
            </p:cNvPr>
            <p:cNvSpPr>
              <a:spLocks noChangeAspect="1" noChangeArrowheads="1" noTextEdit="1"/>
            </p:cNvSpPr>
            <p:nvPr/>
          </p:nvSpPr>
          <p:spPr bwMode="auto">
            <a:xfrm>
              <a:off x="5099050" y="2576513"/>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554" name="Group 553">
              <a:extLst>
                <a:ext uri="{FF2B5EF4-FFF2-40B4-BE49-F238E27FC236}">
                  <a16:creationId xmlns:a16="http://schemas.microsoft.com/office/drawing/2014/main" id="{FC7B0D58-D19A-A376-2F59-C92914F639B9}"/>
                </a:ext>
              </a:extLst>
            </p:cNvPr>
            <p:cNvGrpSpPr/>
            <p:nvPr/>
          </p:nvGrpSpPr>
          <p:grpSpPr>
            <a:xfrm>
              <a:off x="5338763" y="2745243"/>
              <a:ext cx="1166813" cy="1306058"/>
              <a:chOff x="5338763" y="2745243"/>
              <a:chExt cx="1166813" cy="1306058"/>
            </a:xfrm>
          </p:grpSpPr>
          <p:sp>
            <p:nvSpPr>
              <p:cNvPr id="555" name="Freeform 5">
                <a:extLst>
                  <a:ext uri="{FF2B5EF4-FFF2-40B4-BE49-F238E27FC236}">
                    <a16:creationId xmlns:a16="http://schemas.microsoft.com/office/drawing/2014/main" id="{9C4D364B-8B7E-5F76-9AEA-75AD0A842D87}"/>
                  </a:ext>
                </a:extLst>
              </p:cNvPr>
              <p:cNvSpPr>
                <a:spLocks noEditPoints="1"/>
              </p:cNvSpPr>
              <p:nvPr/>
            </p:nvSpPr>
            <p:spPr bwMode="auto">
              <a:xfrm>
                <a:off x="5338763" y="3228976"/>
                <a:ext cx="1166813" cy="822325"/>
              </a:xfrm>
              <a:custGeom>
                <a:avLst/>
                <a:gdLst>
                  <a:gd name="T0" fmla="*/ 106 w 1634"/>
                  <a:gd name="T1" fmla="*/ 0 h 1152"/>
                  <a:gd name="T2" fmla="*/ 106 w 1634"/>
                  <a:gd name="T3" fmla="*/ 0 h 1152"/>
                  <a:gd name="T4" fmla="*/ 0 w 1634"/>
                  <a:gd name="T5" fmla="*/ 107 h 1152"/>
                  <a:gd name="T6" fmla="*/ 0 w 1634"/>
                  <a:gd name="T7" fmla="*/ 535 h 1152"/>
                  <a:gd name="T8" fmla="*/ 106 w 1634"/>
                  <a:gd name="T9" fmla="*/ 642 h 1152"/>
                  <a:gd name="T10" fmla="*/ 106 w 1634"/>
                  <a:gd name="T11" fmla="*/ 642 h 1152"/>
                  <a:gd name="T12" fmla="*/ 212 w 1634"/>
                  <a:gd name="T13" fmla="*/ 535 h 1152"/>
                  <a:gd name="T14" fmla="*/ 212 w 1634"/>
                  <a:gd name="T15" fmla="*/ 107 h 1152"/>
                  <a:gd name="T16" fmla="*/ 106 w 1634"/>
                  <a:gd name="T17" fmla="*/ 0 h 1152"/>
                  <a:gd name="T18" fmla="*/ 1527 w 1634"/>
                  <a:gd name="T19" fmla="*/ 0 h 1152"/>
                  <a:gd name="T20" fmla="*/ 1527 w 1634"/>
                  <a:gd name="T21" fmla="*/ 0 h 1152"/>
                  <a:gd name="T22" fmla="*/ 1421 w 1634"/>
                  <a:gd name="T23" fmla="*/ 107 h 1152"/>
                  <a:gd name="T24" fmla="*/ 1421 w 1634"/>
                  <a:gd name="T25" fmla="*/ 535 h 1152"/>
                  <a:gd name="T26" fmla="*/ 1527 w 1634"/>
                  <a:gd name="T27" fmla="*/ 642 h 1152"/>
                  <a:gd name="T28" fmla="*/ 1527 w 1634"/>
                  <a:gd name="T29" fmla="*/ 642 h 1152"/>
                  <a:gd name="T30" fmla="*/ 1634 w 1634"/>
                  <a:gd name="T31" fmla="*/ 535 h 1152"/>
                  <a:gd name="T32" fmla="*/ 1634 w 1634"/>
                  <a:gd name="T33" fmla="*/ 107 h 1152"/>
                  <a:gd name="T34" fmla="*/ 1527 w 1634"/>
                  <a:gd name="T35" fmla="*/ 0 h 1152"/>
                  <a:gd name="T36" fmla="*/ 258 w 1634"/>
                  <a:gd name="T37" fmla="*/ 715 h 1152"/>
                  <a:gd name="T38" fmla="*/ 365 w 1634"/>
                  <a:gd name="T39" fmla="*/ 822 h 1152"/>
                  <a:gd name="T40" fmla="*/ 473 w 1634"/>
                  <a:gd name="T41" fmla="*/ 822 h 1152"/>
                  <a:gd name="T42" fmla="*/ 473 w 1634"/>
                  <a:gd name="T43" fmla="*/ 1045 h 1152"/>
                  <a:gd name="T44" fmla="*/ 580 w 1634"/>
                  <a:gd name="T45" fmla="*/ 1152 h 1152"/>
                  <a:gd name="T46" fmla="*/ 580 w 1634"/>
                  <a:gd name="T47" fmla="*/ 1152 h 1152"/>
                  <a:gd name="T48" fmla="*/ 687 w 1634"/>
                  <a:gd name="T49" fmla="*/ 1045 h 1152"/>
                  <a:gd name="T50" fmla="*/ 687 w 1634"/>
                  <a:gd name="T51" fmla="*/ 822 h 1152"/>
                  <a:gd name="T52" fmla="*/ 947 w 1634"/>
                  <a:gd name="T53" fmla="*/ 822 h 1152"/>
                  <a:gd name="T54" fmla="*/ 947 w 1634"/>
                  <a:gd name="T55" fmla="*/ 1045 h 1152"/>
                  <a:gd name="T56" fmla="*/ 1054 w 1634"/>
                  <a:gd name="T57" fmla="*/ 1152 h 1152"/>
                  <a:gd name="T58" fmla="*/ 1054 w 1634"/>
                  <a:gd name="T59" fmla="*/ 1152 h 1152"/>
                  <a:gd name="T60" fmla="*/ 1161 w 1634"/>
                  <a:gd name="T61" fmla="*/ 1045 h 1152"/>
                  <a:gd name="T62" fmla="*/ 1161 w 1634"/>
                  <a:gd name="T63" fmla="*/ 822 h 1152"/>
                  <a:gd name="T64" fmla="*/ 1269 w 1634"/>
                  <a:gd name="T65" fmla="*/ 822 h 1152"/>
                  <a:gd name="T66" fmla="*/ 1376 w 1634"/>
                  <a:gd name="T67" fmla="*/ 715 h 1152"/>
                  <a:gd name="T68" fmla="*/ 1376 w 1634"/>
                  <a:gd name="T69" fmla="*/ 0 h 1152"/>
                  <a:gd name="T70" fmla="*/ 258 w 1634"/>
                  <a:gd name="T71" fmla="*/ 0 h 1152"/>
                  <a:gd name="T72" fmla="*/ 258 w 1634"/>
                  <a:gd name="T73" fmla="*/ 715 h 1152"/>
                  <a:gd name="T74" fmla="*/ 258 w 1634"/>
                  <a:gd name="T75" fmla="*/ 715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34" h="1152">
                    <a:moveTo>
                      <a:pt x="106" y="0"/>
                    </a:moveTo>
                    <a:cubicBezTo>
                      <a:pt x="106" y="0"/>
                      <a:pt x="106" y="0"/>
                      <a:pt x="106" y="0"/>
                    </a:cubicBezTo>
                    <a:cubicBezTo>
                      <a:pt x="47" y="0"/>
                      <a:pt x="0" y="47"/>
                      <a:pt x="0" y="107"/>
                    </a:cubicBezTo>
                    <a:cubicBezTo>
                      <a:pt x="0" y="535"/>
                      <a:pt x="0" y="535"/>
                      <a:pt x="0" y="535"/>
                    </a:cubicBezTo>
                    <a:cubicBezTo>
                      <a:pt x="0" y="595"/>
                      <a:pt x="47" y="642"/>
                      <a:pt x="106" y="642"/>
                    </a:cubicBezTo>
                    <a:cubicBezTo>
                      <a:pt x="106" y="642"/>
                      <a:pt x="106" y="642"/>
                      <a:pt x="106" y="642"/>
                    </a:cubicBezTo>
                    <a:cubicBezTo>
                      <a:pt x="165" y="642"/>
                      <a:pt x="212" y="595"/>
                      <a:pt x="212" y="535"/>
                    </a:cubicBezTo>
                    <a:cubicBezTo>
                      <a:pt x="212" y="107"/>
                      <a:pt x="212" y="107"/>
                      <a:pt x="212" y="107"/>
                    </a:cubicBezTo>
                    <a:cubicBezTo>
                      <a:pt x="212" y="47"/>
                      <a:pt x="165" y="0"/>
                      <a:pt x="106" y="0"/>
                    </a:cubicBezTo>
                    <a:close/>
                    <a:moveTo>
                      <a:pt x="1527" y="0"/>
                    </a:moveTo>
                    <a:cubicBezTo>
                      <a:pt x="1527" y="0"/>
                      <a:pt x="1527" y="0"/>
                      <a:pt x="1527" y="0"/>
                    </a:cubicBezTo>
                    <a:cubicBezTo>
                      <a:pt x="1468" y="0"/>
                      <a:pt x="1421" y="47"/>
                      <a:pt x="1421" y="107"/>
                    </a:cubicBezTo>
                    <a:cubicBezTo>
                      <a:pt x="1421" y="535"/>
                      <a:pt x="1421" y="535"/>
                      <a:pt x="1421" y="535"/>
                    </a:cubicBezTo>
                    <a:cubicBezTo>
                      <a:pt x="1421" y="595"/>
                      <a:pt x="1468" y="642"/>
                      <a:pt x="1527" y="642"/>
                    </a:cubicBezTo>
                    <a:cubicBezTo>
                      <a:pt x="1527" y="642"/>
                      <a:pt x="1527" y="642"/>
                      <a:pt x="1527" y="642"/>
                    </a:cubicBezTo>
                    <a:cubicBezTo>
                      <a:pt x="1586" y="642"/>
                      <a:pt x="1634" y="595"/>
                      <a:pt x="1634" y="535"/>
                    </a:cubicBezTo>
                    <a:cubicBezTo>
                      <a:pt x="1634" y="107"/>
                      <a:pt x="1634" y="107"/>
                      <a:pt x="1634" y="107"/>
                    </a:cubicBezTo>
                    <a:cubicBezTo>
                      <a:pt x="1634" y="47"/>
                      <a:pt x="1586" y="0"/>
                      <a:pt x="1527" y="0"/>
                    </a:cubicBezTo>
                    <a:close/>
                    <a:moveTo>
                      <a:pt x="258" y="715"/>
                    </a:moveTo>
                    <a:cubicBezTo>
                      <a:pt x="258" y="775"/>
                      <a:pt x="305" y="822"/>
                      <a:pt x="365" y="822"/>
                    </a:cubicBezTo>
                    <a:cubicBezTo>
                      <a:pt x="473" y="822"/>
                      <a:pt x="473" y="822"/>
                      <a:pt x="473" y="822"/>
                    </a:cubicBezTo>
                    <a:cubicBezTo>
                      <a:pt x="473" y="1045"/>
                      <a:pt x="473" y="1045"/>
                      <a:pt x="473" y="1045"/>
                    </a:cubicBezTo>
                    <a:cubicBezTo>
                      <a:pt x="473" y="1105"/>
                      <a:pt x="521" y="1152"/>
                      <a:pt x="580" y="1152"/>
                    </a:cubicBezTo>
                    <a:cubicBezTo>
                      <a:pt x="580" y="1152"/>
                      <a:pt x="580" y="1152"/>
                      <a:pt x="580" y="1152"/>
                    </a:cubicBezTo>
                    <a:cubicBezTo>
                      <a:pt x="639" y="1152"/>
                      <a:pt x="687" y="1105"/>
                      <a:pt x="687" y="1045"/>
                    </a:cubicBezTo>
                    <a:cubicBezTo>
                      <a:pt x="687" y="822"/>
                      <a:pt x="687" y="822"/>
                      <a:pt x="687" y="822"/>
                    </a:cubicBezTo>
                    <a:cubicBezTo>
                      <a:pt x="947" y="822"/>
                      <a:pt x="947" y="822"/>
                      <a:pt x="947" y="822"/>
                    </a:cubicBezTo>
                    <a:cubicBezTo>
                      <a:pt x="947" y="1045"/>
                      <a:pt x="947" y="1045"/>
                      <a:pt x="947" y="1045"/>
                    </a:cubicBezTo>
                    <a:cubicBezTo>
                      <a:pt x="947" y="1105"/>
                      <a:pt x="995" y="1152"/>
                      <a:pt x="1054" y="1152"/>
                    </a:cubicBezTo>
                    <a:cubicBezTo>
                      <a:pt x="1054" y="1152"/>
                      <a:pt x="1054" y="1152"/>
                      <a:pt x="1054" y="1152"/>
                    </a:cubicBezTo>
                    <a:cubicBezTo>
                      <a:pt x="1113" y="1152"/>
                      <a:pt x="1161" y="1105"/>
                      <a:pt x="1161" y="1045"/>
                    </a:cubicBezTo>
                    <a:cubicBezTo>
                      <a:pt x="1161" y="822"/>
                      <a:pt x="1161" y="822"/>
                      <a:pt x="1161" y="822"/>
                    </a:cubicBezTo>
                    <a:cubicBezTo>
                      <a:pt x="1269" y="822"/>
                      <a:pt x="1269" y="822"/>
                      <a:pt x="1269" y="822"/>
                    </a:cubicBezTo>
                    <a:cubicBezTo>
                      <a:pt x="1329" y="822"/>
                      <a:pt x="1376" y="775"/>
                      <a:pt x="1376" y="715"/>
                    </a:cubicBezTo>
                    <a:cubicBezTo>
                      <a:pt x="1376" y="0"/>
                      <a:pt x="1376" y="0"/>
                      <a:pt x="1376" y="0"/>
                    </a:cubicBezTo>
                    <a:cubicBezTo>
                      <a:pt x="258" y="0"/>
                      <a:pt x="258" y="0"/>
                      <a:pt x="258" y="0"/>
                    </a:cubicBezTo>
                    <a:cubicBezTo>
                      <a:pt x="258" y="715"/>
                      <a:pt x="258" y="715"/>
                      <a:pt x="258" y="715"/>
                    </a:cubicBezTo>
                    <a:cubicBezTo>
                      <a:pt x="258" y="715"/>
                      <a:pt x="258" y="715"/>
                      <a:pt x="258" y="715"/>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56" name="Freeform 14">
                <a:extLst>
                  <a:ext uri="{FF2B5EF4-FFF2-40B4-BE49-F238E27FC236}">
                    <a16:creationId xmlns:a16="http://schemas.microsoft.com/office/drawing/2014/main" id="{3A3E0031-7D69-88BA-3A13-470FABE89004}"/>
                  </a:ext>
                </a:extLst>
              </p:cNvPr>
              <p:cNvSpPr>
                <a:spLocks/>
              </p:cNvSpPr>
              <p:nvPr/>
            </p:nvSpPr>
            <p:spPr bwMode="auto">
              <a:xfrm>
                <a:off x="5519738" y="2745243"/>
                <a:ext cx="803275" cy="451983"/>
              </a:xfrm>
              <a:custGeom>
                <a:avLst/>
                <a:gdLst>
                  <a:gd name="connsiteX0" fmla="*/ 592138 w 803275"/>
                  <a:gd name="connsiteY0" fmla="*/ 217033 h 451983"/>
                  <a:gd name="connsiteX1" fmla="*/ 552450 w 803275"/>
                  <a:gd name="connsiteY1" fmla="*/ 256721 h 451983"/>
                  <a:gd name="connsiteX2" fmla="*/ 592138 w 803275"/>
                  <a:gd name="connsiteY2" fmla="*/ 296409 h 451983"/>
                  <a:gd name="connsiteX3" fmla="*/ 631826 w 803275"/>
                  <a:gd name="connsiteY3" fmla="*/ 256721 h 451983"/>
                  <a:gd name="connsiteX4" fmla="*/ 592138 w 803275"/>
                  <a:gd name="connsiteY4" fmla="*/ 217033 h 451983"/>
                  <a:gd name="connsiteX5" fmla="*/ 212725 w 803275"/>
                  <a:gd name="connsiteY5" fmla="*/ 217033 h 451983"/>
                  <a:gd name="connsiteX6" fmla="*/ 173037 w 803275"/>
                  <a:gd name="connsiteY6" fmla="*/ 256721 h 451983"/>
                  <a:gd name="connsiteX7" fmla="*/ 212725 w 803275"/>
                  <a:gd name="connsiteY7" fmla="*/ 296409 h 451983"/>
                  <a:gd name="connsiteX8" fmla="*/ 252413 w 803275"/>
                  <a:gd name="connsiteY8" fmla="*/ 256721 h 451983"/>
                  <a:gd name="connsiteX9" fmla="*/ 212725 w 803275"/>
                  <a:gd name="connsiteY9" fmla="*/ 217033 h 451983"/>
                  <a:gd name="connsiteX10" fmla="*/ 651099 w 803275"/>
                  <a:gd name="connsiteY10" fmla="*/ 193 h 451983"/>
                  <a:gd name="connsiteX11" fmla="*/ 662613 w 803275"/>
                  <a:gd name="connsiteY11" fmla="*/ 2963 h 451983"/>
                  <a:gd name="connsiteX12" fmla="*/ 666183 w 803275"/>
                  <a:gd name="connsiteY12" fmla="*/ 25128 h 451983"/>
                  <a:gd name="connsiteX13" fmla="*/ 606919 w 803275"/>
                  <a:gd name="connsiteY13" fmla="*/ 107353 h 451983"/>
                  <a:gd name="connsiteX14" fmla="*/ 803275 w 803275"/>
                  <a:gd name="connsiteY14" fmla="*/ 451983 h 451983"/>
                  <a:gd name="connsiteX15" fmla="*/ 0 w 803275"/>
                  <a:gd name="connsiteY15" fmla="*/ 451983 h 451983"/>
                  <a:gd name="connsiteX16" fmla="*/ 197070 w 803275"/>
                  <a:gd name="connsiteY16" fmla="*/ 107353 h 451983"/>
                  <a:gd name="connsiteX17" fmla="*/ 137807 w 803275"/>
                  <a:gd name="connsiteY17" fmla="*/ 25128 h 451983"/>
                  <a:gd name="connsiteX18" fmla="*/ 141377 w 803275"/>
                  <a:gd name="connsiteY18" fmla="*/ 2963 h 451983"/>
                  <a:gd name="connsiteX19" fmla="*/ 152890 w 803275"/>
                  <a:gd name="connsiteY19" fmla="*/ 193 h 451983"/>
                  <a:gd name="connsiteX20" fmla="*/ 162797 w 803275"/>
                  <a:gd name="connsiteY20" fmla="*/ 6538 h 451983"/>
                  <a:gd name="connsiteX21" fmla="*/ 224917 w 803275"/>
                  <a:gd name="connsiteY21" fmla="*/ 92338 h 451983"/>
                  <a:gd name="connsiteX22" fmla="*/ 401995 w 803275"/>
                  <a:gd name="connsiteY22" fmla="*/ 51583 h 451983"/>
                  <a:gd name="connsiteX23" fmla="*/ 579072 w 803275"/>
                  <a:gd name="connsiteY23" fmla="*/ 92338 h 451983"/>
                  <a:gd name="connsiteX24" fmla="*/ 641192 w 803275"/>
                  <a:gd name="connsiteY24" fmla="*/ 6538 h 451983"/>
                  <a:gd name="connsiteX25" fmla="*/ 651099 w 803275"/>
                  <a:gd name="connsiteY25" fmla="*/ 193 h 451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03275" h="451983">
                    <a:moveTo>
                      <a:pt x="592138" y="217033"/>
                    </a:moveTo>
                    <a:cubicBezTo>
                      <a:pt x="570219" y="217033"/>
                      <a:pt x="552450" y="234802"/>
                      <a:pt x="552450" y="256721"/>
                    </a:cubicBezTo>
                    <a:cubicBezTo>
                      <a:pt x="552450" y="278640"/>
                      <a:pt x="570219" y="296409"/>
                      <a:pt x="592138" y="296409"/>
                    </a:cubicBezTo>
                    <a:cubicBezTo>
                      <a:pt x="614057" y="296409"/>
                      <a:pt x="631826" y="278640"/>
                      <a:pt x="631826" y="256721"/>
                    </a:cubicBezTo>
                    <a:cubicBezTo>
                      <a:pt x="631826" y="234802"/>
                      <a:pt x="614057" y="217033"/>
                      <a:pt x="592138" y="217033"/>
                    </a:cubicBezTo>
                    <a:close/>
                    <a:moveTo>
                      <a:pt x="212725" y="217033"/>
                    </a:moveTo>
                    <a:cubicBezTo>
                      <a:pt x="190806" y="217033"/>
                      <a:pt x="173037" y="234802"/>
                      <a:pt x="173037" y="256721"/>
                    </a:cubicBezTo>
                    <a:cubicBezTo>
                      <a:pt x="173037" y="278640"/>
                      <a:pt x="190806" y="296409"/>
                      <a:pt x="212725" y="296409"/>
                    </a:cubicBezTo>
                    <a:cubicBezTo>
                      <a:pt x="234644" y="296409"/>
                      <a:pt x="252413" y="278640"/>
                      <a:pt x="252413" y="256721"/>
                    </a:cubicBezTo>
                    <a:cubicBezTo>
                      <a:pt x="252413" y="234802"/>
                      <a:pt x="234644" y="217033"/>
                      <a:pt x="212725" y="217033"/>
                    </a:cubicBezTo>
                    <a:close/>
                    <a:moveTo>
                      <a:pt x="651099" y="193"/>
                    </a:moveTo>
                    <a:cubicBezTo>
                      <a:pt x="654937" y="-433"/>
                      <a:pt x="659043" y="461"/>
                      <a:pt x="662613" y="2963"/>
                    </a:cubicBezTo>
                    <a:cubicBezTo>
                      <a:pt x="669753" y="7968"/>
                      <a:pt x="671181" y="17978"/>
                      <a:pt x="666183" y="25128"/>
                    </a:cubicBezTo>
                    <a:cubicBezTo>
                      <a:pt x="666183" y="25128"/>
                      <a:pt x="666183" y="25128"/>
                      <a:pt x="606919" y="107353"/>
                    </a:cubicBezTo>
                    <a:cubicBezTo>
                      <a:pt x="724019" y="177423"/>
                      <a:pt x="803275" y="305408"/>
                      <a:pt x="803275" y="451983"/>
                    </a:cubicBezTo>
                    <a:cubicBezTo>
                      <a:pt x="803275" y="451983"/>
                      <a:pt x="803275" y="451983"/>
                      <a:pt x="0" y="451983"/>
                    </a:cubicBezTo>
                    <a:cubicBezTo>
                      <a:pt x="0" y="305408"/>
                      <a:pt x="79257" y="177423"/>
                      <a:pt x="197070" y="107353"/>
                    </a:cubicBezTo>
                    <a:cubicBezTo>
                      <a:pt x="197070" y="107353"/>
                      <a:pt x="197070" y="107353"/>
                      <a:pt x="137807" y="25128"/>
                    </a:cubicBezTo>
                    <a:cubicBezTo>
                      <a:pt x="132808" y="17978"/>
                      <a:pt x="134236" y="7968"/>
                      <a:pt x="141377" y="2963"/>
                    </a:cubicBezTo>
                    <a:cubicBezTo>
                      <a:pt x="144947" y="461"/>
                      <a:pt x="149052" y="-433"/>
                      <a:pt x="152890" y="193"/>
                    </a:cubicBezTo>
                    <a:cubicBezTo>
                      <a:pt x="156728" y="818"/>
                      <a:pt x="160298" y="2963"/>
                      <a:pt x="162797" y="6538"/>
                    </a:cubicBezTo>
                    <a:cubicBezTo>
                      <a:pt x="162797" y="6538"/>
                      <a:pt x="162797" y="6538"/>
                      <a:pt x="224917" y="92338"/>
                    </a:cubicBezTo>
                    <a:cubicBezTo>
                      <a:pt x="278469" y="65883"/>
                      <a:pt x="338447" y="51583"/>
                      <a:pt x="401995" y="51583"/>
                    </a:cubicBezTo>
                    <a:cubicBezTo>
                      <a:pt x="465543" y="51583"/>
                      <a:pt x="525521" y="65883"/>
                      <a:pt x="579072" y="92338"/>
                    </a:cubicBezTo>
                    <a:cubicBezTo>
                      <a:pt x="579072" y="92338"/>
                      <a:pt x="579072" y="92338"/>
                      <a:pt x="641192" y="6538"/>
                    </a:cubicBezTo>
                    <a:cubicBezTo>
                      <a:pt x="643691" y="2963"/>
                      <a:pt x="647261" y="818"/>
                      <a:pt x="651099" y="193"/>
                    </a:cubicBezTo>
                    <a:close/>
                  </a:path>
                </a:pathLst>
              </a:custGeom>
              <a:solidFill>
                <a:srgbClr val="F15A2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557" name="Rectangle: Rounded Corners 556">
            <a:extLst>
              <a:ext uri="{FF2B5EF4-FFF2-40B4-BE49-F238E27FC236}">
                <a16:creationId xmlns:a16="http://schemas.microsoft.com/office/drawing/2014/main" id="{10BC825A-07C8-3461-92BC-57700E899F7F}"/>
              </a:ext>
            </a:extLst>
          </p:cNvPr>
          <p:cNvSpPr/>
          <p:nvPr/>
        </p:nvSpPr>
        <p:spPr>
          <a:xfrm>
            <a:off x="6856561" y="4683496"/>
            <a:ext cx="774285" cy="514973"/>
          </a:xfrm>
          <a:prstGeom prst="roundRect">
            <a:avLst>
              <a:gd name="adj" fmla="val 7468"/>
            </a:avLst>
          </a:prstGeom>
          <a:noFill/>
          <a:ln w="9525" cap="rnd" cmpd="sng" algn="ctr">
            <a:solidFill>
              <a:schemeClr val="accent5"/>
            </a:solidFill>
            <a:prstDash val="sysDot"/>
            <a:round/>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558" name="Group 557">
            <a:extLst>
              <a:ext uri="{FF2B5EF4-FFF2-40B4-BE49-F238E27FC236}">
                <a16:creationId xmlns:a16="http://schemas.microsoft.com/office/drawing/2014/main" id="{5E18C73B-45FC-23A0-4E67-5066D235C503}"/>
              </a:ext>
            </a:extLst>
          </p:cNvPr>
          <p:cNvGrpSpPr/>
          <p:nvPr/>
        </p:nvGrpSpPr>
        <p:grpSpPr>
          <a:xfrm>
            <a:off x="6733119" y="5326141"/>
            <a:ext cx="82024" cy="84279"/>
            <a:chOff x="8782050" y="5549072"/>
            <a:chExt cx="94277" cy="111159"/>
          </a:xfrm>
        </p:grpSpPr>
        <p:sp>
          <p:nvSpPr>
            <p:cNvPr id="559" name="Freeform: Shape 558">
              <a:extLst>
                <a:ext uri="{FF2B5EF4-FFF2-40B4-BE49-F238E27FC236}">
                  <a16:creationId xmlns:a16="http://schemas.microsoft.com/office/drawing/2014/main" id="{C7D735AD-7424-0125-44E5-4C91C6D3D9EB}"/>
                </a:ext>
              </a:extLst>
            </p:cNvPr>
            <p:cNvSpPr/>
            <p:nvPr/>
          </p:nvSpPr>
          <p:spPr>
            <a:xfrm>
              <a:off x="8782050" y="5569744"/>
              <a:ext cx="73819" cy="90487"/>
            </a:xfrm>
            <a:custGeom>
              <a:avLst/>
              <a:gdLst>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Lst>
              <a:ahLst/>
              <a:cxnLst>
                <a:cxn ang="0">
                  <a:pos x="connsiteX0" y="connsiteY0"/>
                </a:cxn>
                <a:cxn ang="0">
                  <a:pos x="connsiteX1" y="connsiteY1"/>
                </a:cxn>
              </a:cxnLst>
              <a:rect l="l" t="t" r="r" b="b"/>
              <a:pathLst>
                <a:path w="73819" h="90487">
                  <a:moveTo>
                    <a:pt x="0" y="90487"/>
                  </a:moveTo>
                  <a:cubicBezTo>
                    <a:pt x="10318" y="55562"/>
                    <a:pt x="15875" y="6350"/>
                    <a:pt x="73819" y="0"/>
                  </a:cubicBezTo>
                </a:path>
              </a:pathLst>
            </a:custGeom>
            <a:no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560" name="Oval 559">
              <a:extLst>
                <a:ext uri="{FF2B5EF4-FFF2-40B4-BE49-F238E27FC236}">
                  <a16:creationId xmlns:a16="http://schemas.microsoft.com/office/drawing/2014/main" id="{7D79EEB4-0617-17AE-C8F2-62FCC81EF529}"/>
                </a:ext>
              </a:extLst>
            </p:cNvPr>
            <p:cNvSpPr/>
            <p:nvPr/>
          </p:nvSpPr>
          <p:spPr>
            <a:xfrm>
              <a:off x="8839751" y="5549072"/>
              <a:ext cx="36576" cy="36576"/>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561" name="Group 560">
            <a:extLst>
              <a:ext uri="{FF2B5EF4-FFF2-40B4-BE49-F238E27FC236}">
                <a16:creationId xmlns:a16="http://schemas.microsoft.com/office/drawing/2014/main" id="{4A081AD0-FC05-9F36-1872-50A5BEBD2FD1}"/>
              </a:ext>
            </a:extLst>
          </p:cNvPr>
          <p:cNvGrpSpPr/>
          <p:nvPr/>
        </p:nvGrpSpPr>
        <p:grpSpPr>
          <a:xfrm flipH="1">
            <a:off x="7780584" y="5330903"/>
            <a:ext cx="82024" cy="84279"/>
            <a:chOff x="9018239" y="5549072"/>
            <a:chExt cx="94277" cy="111159"/>
          </a:xfrm>
        </p:grpSpPr>
        <p:sp>
          <p:nvSpPr>
            <p:cNvPr id="562" name="Freeform: Shape 561">
              <a:extLst>
                <a:ext uri="{FF2B5EF4-FFF2-40B4-BE49-F238E27FC236}">
                  <a16:creationId xmlns:a16="http://schemas.microsoft.com/office/drawing/2014/main" id="{3BEA5BFA-1797-56B5-2603-3066F5A04534}"/>
                </a:ext>
              </a:extLst>
            </p:cNvPr>
            <p:cNvSpPr/>
            <p:nvPr/>
          </p:nvSpPr>
          <p:spPr>
            <a:xfrm>
              <a:off x="9018239" y="5569744"/>
              <a:ext cx="73819" cy="90487"/>
            </a:xfrm>
            <a:custGeom>
              <a:avLst/>
              <a:gdLst>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Lst>
              <a:ahLst/>
              <a:cxnLst>
                <a:cxn ang="0">
                  <a:pos x="connsiteX0" y="connsiteY0"/>
                </a:cxn>
                <a:cxn ang="0">
                  <a:pos x="connsiteX1" y="connsiteY1"/>
                </a:cxn>
              </a:cxnLst>
              <a:rect l="l" t="t" r="r" b="b"/>
              <a:pathLst>
                <a:path w="73819" h="90487">
                  <a:moveTo>
                    <a:pt x="0" y="90487"/>
                  </a:moveTo>
                  <a:cubicBezTo>
                    <a:pt x="10318" y="55562"/>
                    <a:pt x="15875" y="6350"/>
                    <a:pt x="73819" y="0"/>
                  </a:cubicBezTo>
                </a:path>
              </a:pathLst>
            </a:custGeom>
            <a:no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563" name="Oval 562">
              <a:extLst>
                <a:ext uri="{FF2B5EF4-FFF2-40B4-BE49-F238E27FC236}">
                  <a16:creationId xmlns:a16="http://schemas.microsoft.com/office/drawing/2014/main" id="{6B3859D5-1C6E-B8C4-9F6B-F8F9BC4F765C}"/>
                </a:ext>
              </a:extLst>
            </p:cNvPr>
            <p:cNvSpPr/>
            <p:nvPr/>
          </p:nvSpPr>
          <p:spPr>
            <a:xfrm>
              <a:off x="9075940" y="5549072"/>
              <a:ext cx="36576" cy="36576"/>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564" name="Group 563">
            <a:extLst>
              <a:ext uri="{FF2B5EF4-FFF2-40B4-BE49-F238E27FC236}">
                <a16:creationId xmlns:a16="http://schemas.microsoft.com/office/drawing/2014/main" id="{D4F95F89-C0D8-DC4D-FFAD-B027DCF1A9B0}"/>
              </a:ext>
            </a:extLst>
          </p:cNvPr>
          <p:cNvGrpSpPr/>
          <p:nvPr/>
        </p:nvGrpSpPr>
        <p:grpSpPr>
          <a:xfrm flipV="1">
            <a:off x="6728357" y="4595599"/>
            <a:ext cx="82024" cy="84279"/>
            <a:chOff x="8782050" y="5549072"/>
            <a:chExt cx="94277" cy="111159"/>
          </a:xfrm>
        </p:grpSpPr>
        <p:sp>
          <p:nvSpPr>
            <p:cNvPr id="565" name="Freeform: Shape 564">
              <a:extLst>
                <a:ext uri="{FF2B5EF4-FFF2-40B4-BE49-F238E27FC236}">
                  <a16:creationId xmlns:a16="http://schemas.microsoft.com/office/drawing/2014/main" id="{C79E7021-D7CD-1BDB-46AC-4929B7288500}"/>
                </a:ext>
              </a:extLst>
            </p:cNvPr>
            <p:cNvSpPr/>
            <p:nvPr/>
          </p:nvSpPr>
          <p:spPr>
            <a:xfrm>
              <a:off x="8782050" y="5569744"/>
              <a:ext cx="73819" cy="90487"/>
            </a:xfrm>
            <a:custGeom>
              <a:avLst/>
              <a:gdLst>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Lst>
              <a:ahLst/>
              <a:cxnLst>
                <a:cxn ang="0">
                  <a:pos x="connsiteX0" y="connsiteY0"/>
                </a:cxn>
                <a:cxn ang="0">
                  <a:pos x="connsiteX1" y="connsiteY1"/>
                </a:cxn>
              </a:cxnLst>
              <a:rect l="l" t="t" r="r" b="b"/>
              <a:pathLst>
                <a:path w="73819" h="90487">
                  <a:moveTo>
                    <a:pt x="0" y="90487"/>
                  </a:moveTo>
                  <a:cubicBezTo>
                    <a:pt x="10318" y="55562"/>
                    <a:pt x="15875" y="6350"/>
                    <a:pt x="73819" y="0"/>
                  </a:cubicBezTo>
                </a:path>
              </a:pathLst>
            </a:custGeom>
            <a:no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566" name="Oval 565">
              <a:extLst>
                <a:ext uri="{FF2B5EF4-FFF2-40B4-BE49-F238E27FC236}">
                  <a16:creationId xmlns:a16="http://schemas.microsoft.com/office/drawing/2014/main" id="{D2BFB497-966E-7621-571A-1616B584E9DC}"/>
                </a:ext>
              </a:extLst>
            </p:cNvPr>
            <p:cNvSpPr/>
            <p:nvPr/>
          </p:nvSpPr>
          <p:spPr>
            <a:xfrm>
              <a:off x="8839751" y="5549072"/>
              <a:ext cx="36576" cy="36576"/>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567" name="Group 566">
            <a:extLst>
              <a:ext uri="{FF2B5EF4-FFF2-40B4-BE49-F238E27FC236}">
                <a16:creationId xmlns:a16="http://schemas.microsoft.com/office/drawing/2014/main" id="{D1189A75-6B4A-8B09-E6DD-8994EE1D621F}"/>
              </a:ext>
            </a:extLst>
          </p:cNvPr>
          <p:cNvGrpSpPr/>
          <p:nvPr/>
        </p:nvGrpSpPr>
        <p:grpSpPr>
          <a:xfrm flipH="1" flipV="1">
            <a:off x="7780584" y="4600361"/>
            <a:ext cx="82024" cy="84279"/>
            <a:chOff x="9018239" y="5549072"/>
            <a:chExt cx="94277" cy="111159"/>
          </a:xfrm>
        </p:grpSpPr>
        <p:sp>
          <p:nvSpPr>
            <p:cNvPr id="568" name="Freeform: Shape 567">
              <a:extLst>
                <a:ext uri="{FF2B5EF4-FFF2-40B4-BE49-F238E27FC236}">
                  <a16:creationId xmlns:a16="http://schemas.microsoft.com/office/drawing/2014/main" id="{54712961-E7A4-0F77-EEE5-E6CE0291DF7D}"/>
                </a:ext>
              </a:extLst>
            </p:cNvPr>
            <p:cNvSpPr/>
            <p:nvPr/>
          </p:nvSpPr>
          <p:spPr>
            <a:xfrm>
              <a:off x="9018239" y="5569744"/>
              <a:ext cx="73819" cy="90487"/>
            </a:xfrm>
            <a:custGeom>
              <a:avLst/>
              <a:gdLst>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 name="connsiteX0" fmla="*/ 0 w 73819"/>
                <a:gd name="connsiteY0" fmla="*/ 90487 h 90487"/>
                <a:gd name="connsiteX1" fmla="*/ 73819 w 73819"/>
                <a:gd name="connsiteY1" fmla="*/ 0 h 90487"/>
              </a:gdLst>
              <a:ahLst/>
              <a:cxnLst>
                <a:cxn ang="0">
                  <a:pos x="connsiteX0" y="connsiteY0"/>
                </a:cxn>
                <a:cxn ang="0">
                  <a:pos x="connsiteX1" y="connsiteY1"/>
                </a:cxn>
              </a:cxnLst>
              <a:rect l="l" t="t" r="r" b="b"/>
              <a:pathLst>
                <a:path w="73819" h="90487">
                  <a:moveTo>
                    <a:pt x="0" y="90487"/>
                  </a:moveTo>
                  <a:cubicBezTo>
                    <a:pt x="10318" y="55562"/>
                    <a:pt x="15875" y="6350"/>
                    <a:pt x="73819" y="0"/>
                  </a:cubicBezTo>
                </a:path>
              </a:pathLst>
            </a:custGeom>
            <a:noFill/>
            <a:ln w="9525" cap="rnd" cmpd="sng" algn="ctr">
              <a:solidFill>
                <a:schemeClr val="accent5"/>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569" name="Oval 568">
              <a:extLst>
                <a:ext uri="{FF2B5EF4-FFF2-40B4-BE49-F238E27FC236}">
                  <a16:creationId xmlns:a16="http://schemas.microsoft.com/office/drawing/2014/main" id="{67D77F71-27BA-53AE-4902-B6FFDA8A4A8B}"/>
                </a:ext>
              </a:extLst>
            </p:cNvPr>
            <p:cNvSpPr/>
            <p:nvPr/>
          </p:nvSpPr>
          <p:spPr>
            <a:xfrm>
              <a:off x="9075940" y="5549072"/>
              <a:ext cx="36576" cy="36576"/>
            </a:xfrm>
            <a:prstGeom prst="ellipse">
              <a:avLst/>
            </a:prstGeom>
            <a:solidFill>
              <a:schemeClr val="accent5"/>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570" name="TextBox 569">
            <a:extLst>
              <a:ext uri="{FF2B5EF4-FFF2-40B4-BE49-F238E27FC236}">
                <a16:creationId xmlns:a16="http://schemas.microsoft.com/office/drawing/2014/main" id="{AD362E25-B966-DAF7-4C64-A6A4F0A7D84E}"/>
              </a:ext>
            </a:extLst>
          </p:cNvPr>
          <p:cNvSpPr txBox="1"/>
          <p:nvPr/>
        </p:nvSpPr>
        <p:spPr>
          <a:xfrm>
            <a:off x="6903999" y="5264443"/>
            <a:ext cx="691750" cy="461665"/>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Omni-channel</a:t>
            </a:r>
            <a:br>
              <a:rPr kumimoji="0" lang="en-US" sz="1000" b="0" i="0" u="none" strike="noStrike" kern="1200" cap="none" spc="0" normalizeH="0" baseline="0" noProof="0" dirty="0">
                <a:ln>
                  <a:noFill/>
                </a:ln>
                <a:solidFill>
                  <a:srgbClr val="000000"/>
                </a:solidFill>
                <a:effectLst/>
                <a:uLnTx/>
                <a:uFillTx/>
                <a:latin typeface="Arial"/>
                <a:ea typeface="+mn-ea"/>
                <a:cs typeface="+mn-cs"/>
              </a:rPr>
            </a:br>
            <a:r>
              <a:rPr kumimoji="0" lang="en-US" sz="1000" b="0" i="0" u="none" strike="noStrike" kern="1200" cap="none" spc="0" normalizeH="0" baseline="0" noProof="0" dirty="0">
                <a:ln>
                  <a:noFill/>
                </a:ln>
                <a:solidFill>
                  <a:srgbClr val="000000"/>
                </a:solidFill>
                <a:effectLst/>
                <a:uLnTx/>
                <a:uFillTx/>
                <a:latin typeface="Arial"/>
                <a:ea typeface="+mn-ea"/>
                <a:cs typeface="+mn-cs"/>
              </a:rPr>
              <a:t>Campaigns</a:t>
            </a:r>
          </a:p>
        </p:txBody>
      </p:sp>
      <p:grpSp>
        <p:nvGrpSpPr>
          <p:cNvPr id="571" name="bcgIcons_Digital ">
            <a:extLst>
              <a:ext uri="{FF2B5EF4-FFF2-40B4-BE49-F238E27FC236}">
                <a16:creationId xmlns:a16="http://schemas.microsoft.com/office/drawing/2014/main" id="{2707CDFA-5164-D7AE-A45C-F7E90E3E990A}"/>
              </a:ext>
            </a:extLst>
          </p:cNvPr>
          <p:cNvGrpSpPr>
            <a:grpSpLocks noChangeAspect="1"/>
          </p:cNvGrpSpPr>
          <p:nvPr/>
        </p:nvGrpSpPr>
        <p:grpSpPr bwMode="auto">
          <a:xfrm>
            <a:off x="7945442" y="4911899"/>
            <a:ext cx="193327" cy="193507"/>
            <a:chOff x="1682" y="0"/>
            <a:chExt cx="4316" cy="4320"/>
          </a:xfrm>
        </p:grpSpPr>
        <p:sp>
          <p:nvSpPr>
            <p:cNvPr id="572" name="AutoShape 8">
              <a:extLst>
                <a:ext uri="{FF2B5EF4-FFF2-40B4-BE49-F238E27FC236}">
                  <a16:creationId xmlns:a16="http://schemas.microsoft.com/office/drawing/2014/main" id="{B5120FEE-AF8B-C6F7-7A23-ABCCBEAB418B}"/>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73" name="Freeform 10">
              <a:extLst>
                <a:ext uri="{FF2B5EF4-FFF2-40B4-BE49-F238E27FC236}">
                  <a16:creationId xmlns:a16="http://schemas.microsoft.com/office/drawing/2014/main" id="{633FBEB7-E3CD-8D0A-29FA-52BEE4A135A5}"/>
                </a:ext>
              </a:extLst>
            </p:cNvPr>
            <p:cNvSpPr>
              <a:spLocks noEditPoints="1"/>
            </p:cNvSpPr>
            <p:nvPr/>
          </p:nvSpPr>
          <p:spPr bwMode="auto">
            <a:xfrm>
              <a:off x="2727" y="919"/>
              <a:ext cx="2797" cy="2512"/>
            </a:xfrm>
            <a:custGeom>
              <a:avLst/>
              <a:gdLst>
                <a:gd name="T0" fmla="*/ 263 w 1493"/>
                <a:gd name="T1" fmla="*/ 1282 h 1340"/>
                <a:gd name="T2" fmla="*/ 379 w 1493"/>
                <a:gd name="T3" fmla="*/ 1282 h 1340"/>
                <a:gd name="T4" fmla="*/ 469 w 1493"/>
                <a:gd name="T5" fmla="*/ 22 h 1340"/>
                <a:gd name="T6" fmla="*/ 195 w 1493"/>
                <a:gd name="T7" fmla="*/ 0 h 1340"/>
                <a:gd name="T8" fmla="*/ 195 w 1493"/>
                <a:gd name="T9" fmla="*/ 44 h 1340"/>
                <a:gd name="T10" fmla="*/ 469 w 1493"/>
                <a:gd name="T11" fmla="*/ 22 h 1340"/>
                <a:gd name="T12" fmla="*/ 390 w 1493"/>
                <a:gd name="T13" fmla="*/ 564 h 1340"/>
                <a:gd name="T14" fmla="*/ 368 w 1493"/>
                <a:gd name="T15" fmla="*/ 701 h 1340"/>
                <a:gd name="T16" fmla="*/ 504 w 1493"/>
                <a:gd name="T17" fmla="*/ 723 h 1340"/>
                <a:gd name="T18" fmla="*/ 526 w 1493"/>
                <a:gd name="T19" fmla="*/ 586 h 1340"/>
                <a:gd name="T20" fmla="*/ 758 w 1493"/>
                <a:gd name="T21" fmla="*/ 347 h 1340"/>
                <a:gd name="T22" fmla="*/ 578 w 1493"/>
                <a:gd name="T23" fmla="*/ 369 h 1340"/>
                <a:gd name="T24" fmla="*/ 600 w 1493"/>
                <a:gd name="T25" fmla="*/ 549 h 1340"/>
                <a:gd name="T26" fmla="*/ 780 w 1493"/>
                <a:gd name="T27" fmla="*/ 527 h 1340"/>
                <a:gd name="T28" fmla="*/ 758 w 1493"/>
                <a:gd name="T29" fmla="*/ 347 h 1340"/>
                <a:gd name="T30" fmla="*/ 570 w 1493"/>
                <a:gd name="T31" fmla="*/ 586 h 1340"/>
                <a:gd name="T32" fmla="*/ 570 w 1493"/>
                <a:gd name="T33" fmla="*/ 701 h 1340"/>
                <a:gd name="T34" fmla="*/ 390 w 1493"/>
                <a:gd name="T35" fmla="*/ 767 h 1340"/>
                <a:gd name="T36" fmla="*/ 324 w 1493"/>
                <a:gd name="T37" fmla="*/ 586 h 1340"/>
                <a:gd name="T38" fmla="*/ 504 w 1493"/>
                <a:gd name="T39" fmla="*/ 520 h 1340"/>
                <a:gd name="T40" fmla="*/ 534 w 1493"/>
                <a:gd name="T41" fmla="*/ 527 h 1340"/>
                <a:gd name="T42" fmla="*/ 600 w 1493"/>
                <a:gd name="T43" fmla="*/ 303 h 1340"/>
                <a:gd name="T44" fmla="*/ 638 w 1493"/>
                <a:gd name="T45" fmla="*/ 115 h 1340"/>
                <a:gd name="T46" fmla="*/ 10 w 1493"/>
                <a:gd name="T47" fmla="*/ 105 h 1340"/>
                <a:gd name="T48" fmla="*/ 0 w 1493"/>
                <a:gd name="T49" fmla="*/ 1092 h 1340"/>
                <a:gd name="T50" fmla="*/ 628 w 1493"/>
                <a:gd name="T51" fmla="*/ 1102 h 1340"/>
                <a:gd name="T52" fmla="*/ 638 w 1493"/>
                <a:gd name="T53" fmla="*/ 593 h 1340"/>
                <a:gd name="T54" fmla="*/ 1095 w 1493"/>
                <a:gd name="T55" fmla="*/ 105 h 1340"/>
                <a:gd name="T56" fmla="*/ 874 w 1493"/>
                <a:gd name="T57" fmla="*/ 127 h 1340"/>
                <a:gd name="T58" fmla="*/ 896 w 1493"/>
                <a:gd name="T59" fmla="*/ 348 h 1340"/>
                <a:gd name="T60" fmla="*/ 1117 w 1493"/>
                <a:gd name="T61" fmla="*/ 326 h 1340"/>
                <a:gd name="T62" fmla="*/ 1095 w 1493"/>
                <a:gd name="T63" fmla="*/ 105 h 1340"/>
                <a:gd name="T64" fmla="*/ 1493 w 1493"/>
                <a:gd name="T65" fmla="*/ 222 h 1340"/>
                <a:gd name="T66" fmla="*/ 1197 w 1493"/>
                <a:gd name="T67" fmla="*/ 200 h 1340"/>
                <a:gd name="T68" fmla="*/ 1175 w 1493"/>
                <a:gd name="T69" fmla="*/ 496 h 1340"/>
                <a:gd name="T70" fmla="*/ 1471 w 1493"/>
                <a:gd name="T71" fmla="*/ 518 h 1340"/>
                <a:gd name="T72" fmla="*/ 1117 w 1493"/>
                <a:gd name="T73" fmla="*/ 667 h 1340"/>
                <a:gd name="T74" fmla="*/ 1095 w 1493"/>
                <a:gd name="T75" fmla="*/ 409 h 1340"/>
                <a:gd name="T76" fmla="*/ 838 w 1493"/>
                <a:gd name="T77" fmla="*/ 431 h 1340"/>
                <a:gd name="T78" fmla="*/ 860 w 1493"/>
                <a:gd name="T79" fmla="*/ 689 h 1340"/>
                <a:gd name="T80" fmla="*/ 1117 w 1493"/>
                <a:gd name="T81" fmla="*/ 667 h 1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93" h="1340">
                  <a:moveTo>
                    <a:pt x="321" y="1340"/>
                  </a:moveTo>
                  <a:cubicBezTo>
                    <a:pt x="289" y="1340"/>
                    <a:pt x="263" y="1314"/>
                    <a:pt x="263" y="1282"/>
                  </a:cubicBezTo>
                  <a:cubicBezTo>
                    <a:pt x="263" y="1250"/>
                    <a:pt x="289" y="1224"/>
                    <a:pt x="321" y="1224"/>
                  </a:cubicBezTo>
                  <a:cubicBezTo>
                    <a:pt x="353" y="1224"/>
                    <a:pt x="379" y="1250"/>
                    <a:pt x="379" y="1282"/>
                  </a:cubicBezTo>
                  <a:cubicBezTo>
                    <a:pt x="379" y="1314"/>
                    <a:pt x="353" y="1340"/>
                    <a:pt x="321" y="1340"/>
                  </a:cubicBezTo>
                  <a:close/>
                  <a:moveTo>
                    <a:pt x="469" y="22"/>
                  </a:moveTo>
                  <a:cubicBezTo>
                    <a:pt x="469" y="10"/>
                    <a:pt x="459" y="0"/>
                    <a:pt x="447" y="0"/>
                  </a:cubicBezTo>
                  <a:cubicBezTo>
                    <a:pt x="195" y="0"/>
                    <a:pt x="195" y="0"/>
                    <a:pt x="195" y="0"/>
                  </a:cubicBezTo>
                  <a:cubicBezTo>
                    <a:pt x="183" y="0"/>
                    <a:pt x="173" y="10"/>
                    <a:pt x="173" y="22"/>
                  </a:cubicBezTo>
                  <a:cubicBezTo>
                    <a:pt x="173" y="34"/>
                    <a:pt x="183" y="44"/>
                    <a:pt x="195" y="44"/>
                  </a:cubicBezTo>
                  <a:cubicBezTo>
                    <a:pt x="447" y="44"/>
                    <a:pt x="447" y="44"/>
                    <a:pt x="447" y="44"/>
                  </a:cubicBezTo>
                  <a:cubicBezTo>
                    <a:pt x="459" y="44"/>
                    <a:pt x="469" y="34"/>
                    <a:pt x="469" y="22"/>
                  </a:cubicBezTo>
                  <a:close/>
                  <a:moveTo>
                    <a:pt x="504" y="564"/>
                  </a:moveTo>
                  <a:cubicBezTo>
                    <a:pt x="390" y="564"/>
                    <a:pt x="390" y="564"/>
                    <a:pt x="390" y="564"/>
                  </a:cubicBezTo>
                  <a:cubicBezTo>
                    <a:pt x="377" y="564"/>
                    <a:pt x="368" y="574"/>
                    <a:pt x="368" y="586"/>
                  </a:cubicBezTo>
                  <a:cubicBezTo>
                    <a:pt x="368" y="701"/>
                    <a:pt x="368" y="701"/>
                    <a:pt x="368" y="701"/>
                  </a:cubicBezTo>
                  <a:cubicBezTo>
                    <a:pt x="368" y="713"/>
                    <a:pt x="377" y="723"/>
                    <a:pt x="390" y="723"/>
                  </a:cubicBezTo>
                  <a:cubicBezTo>
                    <a:pt x="504" y="723"/>
                    <a:pt x="504" y="723"/>
                    <a:pt x="504" y="723"/>
                  </a:cubicBezTo>
                  <a:cubicBezTo>
                    <a:pt x="516" y="723"/>
                    <a:pt x="526" y="713"/>
                    <a:pt x="526" y="701"/>
                  </a:cubicBezTo>
                  <a:cubicBezTo>
                    <a:pt x="526" y="586"/>
                    <a:pt x="526" y="586"/>
                    <a:pt x="526" y="586"/>
                  </a:cubicBezTo>
                  <a:cubicBezTo>
                    <a:pt x="526" y="574"/>
                    <a:pt x="516" y="564"/>
                    <a:pt x="504" y="564"/>
                  </a:cubicBezTo>
                  <a:moveTo>
                    <a:pt x="758" y="347"/>
                  </a:moveTo>
                  <a:cubicBezTo>
                    <a:pt x="600" y="347"/>
                    <a:pt x="600" y="347"/>
                    <a:pt x="600" y="347"/>
                  </a:cubicBezTo>
                  <a:cubicBezTo>
                    <a:pt x="588" y="347"/>
                    <a:pt x="578" y="357"/>
                    <a:pt x="578" y="369"/>
                  </a:cubicBezTo>
                  <a:cubicBezTo>
                    <a:pt x="578" y="527"/>
                    <a:pt x="578" y="527"/>
                    <a:pt x="578" y="527"/>
                  </a:cubicBezTo>
                  <a:cubicBezTo>
                    <a:pt x="578" y="539"/>
                    <a:pt x="588" y="549"/>
                    <a:pt x="600" y="549"/>
                  </a:cubicBezTo>
                  <a:cubicBezTo>
                    <a:pt x="758" y="549"/>
                    <a:pt x="758" y="549"/>
                    <a:pt x="758" y="549"/>
                  </a:cubicBezTo>
                  <a:cubicBezTo>
                    <a:pt x="770" y="549"/>
                    <a:pt x="780" y="539"/>
                    <a:pt x="780" y="527"/>
                  </a:cubicBezTo>
                  <a:cubicBezTo>
                    <a:pt x="780" y="369"/>
                    <a:pt x="780" y="369"/>
                    <a:pt x="780" y="369"/>
                  </a:cubicBezTo>
                  <a:cubicBezTo>
                    <a:pt x="780" y="357"/>
                    <a:pt x="770" y="347"/>
                    <a:pt x="758" y="347"/>
                  </a:cubicBezTo>
                  <a:moveTo>
                    <a:pt x="600" y="593"/>
                  </a:moveTo>
                  <a:cubicBezTo>
                    <a:pt x="589" y="593"/>
                    <a:pt x="579" y="590"/>
                    <a:pt x="570" y="586"/>
                  </a:cubicBezTo>
                  <a:cubicBezTo>
                    <a:pt x="570" y="586"/>
                    <a:pt x="570" y="586"/>
                    <a:pt x="570" y="586"/>
                  </a:cubicBezTo>
                  <a:cubicBezTo>
                    <a:pt x="570" y="701"/>
                    <a:pt x="570" y="701"/>
                    <a:pt x="570" y="701"/>
                  </a:cubicBezTo>
                  <a:cubicBezTo>
                    <a:pt x="570" y="737"/>
                    <a:pt x="541" y="767"/>
                    <a:pt x="504" y="767"/>
                  </a:cubicBezTo>
                  <a:cubicBezTo>
                    <a:pt x="390" y="767"/>
                    <a:pt x="390" y="767"/>
                    <a:pt x="390" y="767"/>
                  </a:cubicBezTo>
                  <a:cubicBezTo>
                    <a:pt x="353" y="767"/>
                    <a:pt x="324" y="737"/>
                    <a:pt x="324" y="701"/>
                  </a:cubicBezTo>
                  <a:cubicBezTo>
                    <a:pt x="324" y="586"/>
                    <a:pt x="324" y="586"/>
                    <a:pt x="324" y="586"/>
                  </a:cubicBezTo>
                  <a:cubicBezTo>
                    <a:pt x="324" y="550"/>
                    <a:pt x="353" y="520"/>
                    <a:pt x="390" y="520"/>
                  </a:cubicBezTo>
                  <a:cubicBezTo>
                    <a:pt x="504" y="520"/>
                    <a:pt x="504" y="520"/>
                    <a:pt x="504" y="520"/>
                  </a:cubicBezTo>
                  <a:cubicBezTo>
                    <a:pt x="515" y="520"/>
                    <a:pt x="525" y="523"/>
                    <a:pt x="534" y="528"/>
                  </a:cubicBezTo>
                  <a:cubicBezTo>
                    <a:pt x="534" y="527"/>
                    <a:pt x="534" y="527"/>
                    <a:pt x="534" y="527"/>
                  </a:cubicBezTo>
                  <a:cubicBezTo>
                    <a:pt x="534" y="369"/>
                    <a:pt x="534" y="369"/>
                    <a:pt x="534" y="369"/>
                  </a:cubicBezTo>
                  <a:cubicBezTo>
                    <a:pt x="534" y="333"/>
                    <a:pt x="564" y="303"/>
                    <a:pt x="600" y="303"/>
                  </a:cubicBezTo>
                  <a:cubicBezTo>
                    <a:pt x="638" y="303"/>
                    <a:pt x="638" y="303"/>
                    <a:pt x="638" y="303"/>
                  </a:cubicBezTo>
                  <a:cubicBezTo>
                    <a:pt x="638" y="115"/>
                    <a:pt x="638" y="115"/>
                    <a:pt x="638" y="115"/>
                  </a:cubicBezTo>
                  <a:cubicBezTo>
                    <a:pt x="638" y="110"/>
                    <a:pt x="634" y="105"/>
                    <a:pt x="628" y="105"/>
                  </a:cubicBezTo>
                  <a:cubicBezTo>
                    <a:pt x="10" y="105"/>
                    <a:pt x="10" y="105"/>
                    <a:pt x="10" y="105"/>
                  </a:cubicBezTo>
                  <a:cubicBezTo>
                    <a:pt x="4" y="105"/>
                    <a:pt x="0" y="110"/>
                    <a:pt x="0" y="115"/>
                  </a:cubicBezTo>
                  <a:cubicBezTo>
                    <a:pt x="0" y="1092"/>
                    <a:pt x="0" y="1092"/>
                    <a:pt x="0" y="1092"/>
                  </a:cubicBezTo>
                  <a:cubicBezTo>
                    <a:pt x="0" y="1098"/>
                    <a:pt x="4" y="1102"/>
                    <a:pt x="10" y="1102"/>
                  </a:cubicBezTo>
                  <a:cubicBezTo>
                    <a:pt x="628" y="1102"/>
                    <a:pt x="628" y="1102"/>
                    <a:pt x="628" y="1102"/>
                  </a:cubicBezTo>
                  <a:cubicBezTo>
                    <a:pt x="634" y="1102"/>
                    <a:pt x="638" y="1098"/>
                    <a:pt x="638" y="1092"/>
                  </a:cubicBezTo>
                  <a:cubicBezTo>
                    <a:pt x="638" y="593"/>
                    <a:pt x="638" y="593"/>
                    <a:pt x="638" y="593"/>
                  </a:cubicBezTo>
                  <a:lnTo>
                    <a:pt x="600" y="593"/>
                  </a:lnTo>
                  <a:close/>
                  <a:moveTo>
                    <a:pt x="1095" y="105"/>
                  </a:moveTo>
                  <a:cubicBezTo>
                    <a:pt x="896" y="105"/>
                    <a:pt x="896" y="105"/>
                    <a:pt x="896" y="105"/>
                  </a:cubicBezTo>
                  <a:cubicBezTo>
                    <a:pt x="884" y="105"/>
                    <a:pt x="874" y="115"/>
                    <a:pt x="874" y="127"/>
                  </a:cubicBezTo>
                  <a:cubicBezTo>
                    <a:pt x="874" y="326"/>
                    <a:pt x="874" y="326"/>
                    <a:pt x="874" y="326"/>
                  </a:cubicBezTo>
                  <a:cubicBezTo>
                    <a:pt x="874" y="338"/>
                    <a:pt x="884" y="348"/>
                    <a:pt x="896" y="348"/>
                  </a:cubicBezTo>
                  <a:cubicBezTo>
                    <a:pt x="1095" y="348"/>
                    <a:pt x="1095" y="348"/>
                    <a:pt x="1095" y="348"/>
                  </a:cubicBezTo>
                  <a:cubicBezTo>
                    <a:pt x="1107" y="348"/>
                    <a:pt x="1117" y="338"/>
                    <a:pt x="1117" y="326"/>
                  </a:cubicBezTo>
                  <a:cubicBezTo>
                    <a:pt x="1117" y="127"/>
                    <a:pt x="1117" y="127"/>
                    <a:pt x="1117" y="127"/>
                  </a:cubicBezTo>
                  <a:cubicBezTo>
                    <a:pt x="1117" y="115"/>
                    <a:pt x="1107" y="105"/>
                    <a:pt x="1095" y="105"/>
                  </a:cubicBezTo>
                  <a:moveTo>
                    <a:pt x="1493" y="496"/>
                  </a:moveTo>
                  <a:cubicBezTo>
                    <a:pt x="1493" y="222"/>
                    <a:pt x="1493" y="222"/>
                    <a:pt x="1493" y="222"/>
                  </a:cubicBezTo>
                  <a:cubicBezTo>
                    <a:pt x="1493" y="210"/>
                    <a:pt x="1483" y="200"/>
                    <a:pt x="1471" y="200"/>
                  </a:cubicBezTo>
                  <a:cubicBezTo>
                    <a:pt x="1197" y="200"/>
                    <a:pt x="1197" y="200"/>
                    <a:pt x="1197" y="200"/>
                  </a:cubicBezTo>
                  <a:cubicBezTo>
                    <a:pt x="1185" y="200"/>
                    <a:pt x="1175" y="210"/>
                    <a:pt x="1175" y="222"/>
                  </a:cubicBezTo>
                  <a:cubicBezTo>
                    <a:pt x="1175" y="496"/>
                    <a:pt x="1175" y="496"/>
                    <a:pt x="1175" y="496"/>
                  </a:cubicBezTo>
                  <a:cubicBezTo>
                    <a:pt x="1175" y="508"/>
                    <a:pt x="1185" y="518"/>
                    <a:pt x="1197" y="518"/>
                  </a:cubicBezTo>
                  <a:cubicBezTo>
                    <a:pt x="1471" y="518"/>
                    <a:pt x="1471" y="518"/>
                    <a:pt x="1471" y="518"/>
                  </a:cubicBezTo>
                  <a:cubicBezTo>
                    <a:pt x="1483" y="518"/>
                    <a:pt x="1493" y="508"/>
                    <a:pt x="1493" y="496"/>
                  </a:cubicBezTo>
                  <a:close/>
                  <a:moveTo>
                    <a:pt x="1117" y="667"/>
                  </a:moveTo>
                  <a:cubicBezTo>
                    <a:pt x="1117" y="431"/>
                    <a:pt x="1117" y="431"/>
                    <a:pt x="1117" y="431"/>
                  </a:cubicBezTo>
                  <a:cubicBezTo>
                    <a:pt x="1117" y="419"/>
                    <a:pt x="1107" y="409"/>
                    <a:pt x="1095" y="409"/>
                  </a:cubicBezTo>
                  <a:cubicBezTo>
                    <a:pt x="860" y="409"/>
                    <a:pt x="860" y="409"/>
                    <a:pt x="860" y="409"/>
                  </a:cubicBezTo>
                  <a:cubicBezTo>
                    <a:pt x="848" y="409"/>
                    <a:pt x="838" y="419"/>
                    <a:pt x="838" y="431"/>
                  </a:cubicBezTo>
                  <a:cubicBezTo>
                    <a:pt x="838" y="667"/>
                    <a:pt x="838" y="667"/>
                    <a:pt x="838" y="667"/>
                  </a:cubicBezTo>
                  <a:cubicBezTo>
                    <a:pt x="838" y="679"/>
                    <a:pt x="848" y="689"/>
                    <a:pt x="860" y="689"/>
                  </a:cubicBezTo>
                  <a:cubicBezTo>
                    <a:pt x="1095" y="689"/>
                    <a:pt x="1095" y="689"/>
                    <a:pt x="1095" y="689"/>
                  </a:cubicBezTo>
                  <a:cubicBezTo>
                    <a:pt x="1107" y="689"/>
                    <a:pt x="1117" y="679"/>
                    <a:pt x="1117" y="66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74" name="Freeform 11">
              <a:extLst>
                <a:ext uri="{FF2B5EF4-FFF2-40B4-BE49-F238E27FC236}">
                  <a16:creationId xmlns:a16="http://schemas.microsoft.com/office/drawing/2014/main" id="{A11299FA-6CAE-28C5-B74D-F32639F7C5D1}"/>
                </a:ext>
              </a:extLst>
            </p:cNvPr>
            <p:cNvSpPr>
              <a:spLocks noEditPoints="1"/>
            </p:cNvSpPr>
            <p:nvPr/>
          </p:nvSpPr>
          <p:spPr bwMode="auto">
            <a:xfrm>
              <a:off x="2574" y="728"/>
              <a:ext cx="1509" cy="2865"/>
            </a:xfrm>
            <a:custGeom>
              <a:avLst/>
              <a:gdLst>
                <a:gd name="T0" fmla="*/ 762 w 806"/>
                <a:gd name="T1" fmla="*/ 695 h 1528"/>
                <a:gd name="T2" fmla="*/ 762 w 806"/>
                <a:gd name="T3" fmla="*/ 1252 h 1528"/>
                <a:gd name="T4" fmla="*/ 44 w 806"/>
                <a:gd name="T5" fmla="*/ 1252 h 1528"/>
                <a:gd name="T6" fmla="*/ 44 w 806"/>
                <a:gd name="T7" fmla="*/ 44 h 1528"/>
                <a:gd name="T8" fmla="*/ 762 w 806"/>
                <a:gd name="T9" fmla="*/ 44 h 1528"/>
                <a:gd name="T10" fmla="*/ 762 w 806"/>
                <a:gd name="T11" fmla="*/ 405 h 1528"/>
                <a:gd name="T12" fmla="*/ 806 w 806"/>
                <a:gd name="T13" fmla="*/ 405 h 1528"/>
                <a:gd name="T14" fmla="*/ 806 w 806"/>
                <a:gd name="T15" fmla="*/ 22 h 1528"/>
                <a:gd name="T16" fmla="*/ 784 w 806"/>
                <a:gd name="T17" fmla="*/ 0 h 1528"/>
                <a:gd name="T18" fmla="*/ 22 w 806"/>
                <a:gd name="T19" fmla="*/ 0 h 1528"/>
                <a:gd name="T20" fmla="*/ 0 w 806"/>
                <a:gd name="T21" fmla="*/ 22 h 1528"/>
                <a:gd name="T22" fmla="*/ 0 w 806"/>
                <a:gd name="T23" fmla="*/ 1252 h 1528"/>
                <a:gd name="T24" fmla="*/ 0 w 806"/>
                <a:gd name="T25" fmla="*/ 1296 h 1528"/>
                <a:gd name="T26" fmla="*/ 0 w 806"/>
                <a:gd name="T27" fmla="*/ 1506 h 1528"/>
                <a:gd name="T28" fmla="*/ 22 w 806"/>
                <a:gd name="T29" fmla="*/ 1528 h 1528"/>
                <a:gd name="T30" fmla="*/ 784 w 806"/>
                <a:gd name="T31" fmla="*/ 1528 h 1528"/>
                <a:gd name="T32" fmla="*/ 806 w 806"/>
                <a:gd name="T33" fmla="*/ 1506 h 1528"/>
                <a:gd name="T34" fmla="*/ 806 w 806"/>
                <a:gd name="T35" fmla="*/ 1296 h 1528"/>
                <a:gd name="T36" fmla="*/ 806 w 806"/>
                <a:gd name="T37" fmla="*/ 1252 h 1528"/>
                <a:gd name="T38" fmla="*/ 806 w 806"/>
                <a:gd name="T39" fmla="*/ 695 h 1528"/>
                <a:gd name="T40" fmla="*/ 762 w 806"/>
                <a:gd name="T41" fmla="*/ 695 h 1528"/>
                <a:gd name="T42" fmla="*/ 762 w 806"/>
                <a:gd name="T43" fmla="*/ 1484 h 1528"/>
                <a:gd name="T44" fmla="*/ 44 w 806"/>
                <a:gd name="T45" fmla="*/ 1484 h 1528"/>
                <a:gd name="T46" fmla="*/ 44 w 806"/>
                <a:gd name="T47" fmla="*/ 1296 h 1528"/>
                <a:gd name="T48" fmla="*/ 762 w 806"/>
                <a:gd name="T49" fmla="*/ 1296 h 1528"/>
                <a:gd name="T50" fmla="*/ 762 w 806"/>
                <a:gd name="T51" fmla="*/ 1484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6" h="1528">
                  <a:moveTo>
                    <a:pt x="762" y="695"/>
                  </a:moveTo>
                  <a:cubicBezTo>
                    <a:pt x="762" y="1252"/>
                    <a:pt x="762" y="1252"/>
                    <a:pt x="762" y="1252"/>
                  </a:cubicBezTo>
                  <a:cubicBezTo>
                    <a:pt x="44" y="1252"/>
                    <a:pt x="44" y="1252"/>
                    <a:pt x="44" y="1252"/>
                  </a:cubicBezTo>
                  <a:cubicBezTo>
                    <a:pt x="44" y="44"/>
                    <a:pt x="44" y="44"/>
                    <a:pt x="44" y="44"/>
                  </a:cubicBezTo>
                  <a:cubicBezTo>
                    <a:pt x="762" y="44"/>
                    <a:pt x="762" y="44"/>
                    <a:pt x="762" y="44"/>
                  </a:cubicBezTo>
                  <a:cubicBezTo>
                    <a:pt x="762" y="405"/>
                    <a:pt x="762" y="405"/>
                    <a:pt x="762" y="405"/>
                  </a:cubicBezTo>
                  <a:cubicBezTo>
                    <a:pt x="806" y="405"/>
                    <a:pt x="806" y="405"/>
                    <a:pt x="806" y="405"/>
                  </a:cubicBezTo>
                  <a:cubicBezTo>
                    <a:pt x="806" y="22"/>
                    <a:pt x="806" y="22"/>
                    <a:pt x="806" y="22"/>
                  </a:cubicBezTo>
                  <a:cubicBezTo>
                    <a:pt x="806" y="10"/>
                    <a:pt x="796" y="0"/>
                    <a:pt x="784" y="0"/>
                  </a:cubicBezTo>
                  <a:cubicBezTo>
                    <a:pt x="22" y="0"/>
                    <a:pt x="22" y="0"/>
                    <a:pt x="22" y="0"/>
                  </a:cubicBezTo>
                  <a:cubicBezTo>
                    <a:pt x="10" y="0"/>
                    <a:pt x="0" y="10"/>
                    <a:pt x="0" y="22"/>
                  </a:cubicBezTo>
                  <a:cubicBezTo>
                    <a:pt x="0" y="1252"/>
                    <a:pt x="0" y="1252"/>
                    <a:pt x="0" y="1252"/>
                  </a:cubicBezTo>
                  <a:cubicBezTo>
                    <a:pt x="0" y="1296"/>
                    <a:pt x="0" y="1296"/>
                    <a:pt x="0" y="1296"/>
                  </a:cubicBezTo>
                  <a:cubicBezTo>
                    <a:pt x="0" y="1506"/>
                    <a:pt x="0" y="1506"/>
                    <a:pt x="0" y="1506"/>
                  </a:cubicBezTo>
                  <a:cubicBezTo>
                    <a:pt x="0" y="1518"/>
                    <a:pt x="10" y="1528"/>
                    <a:pt x="22" y="1528"/>
                  </a:cubicBezTo>
                  <a:cubicBezTo>
                    <a:pt x="784" y="1528"/>
                    <a:pt x="784" y="1528"/>
                    <a:pt x="784" y="1528"/>
                  </a:cubicBezTo>
                  <a:cubicBezTo>
                    <a:pt x="796" y="1528"/>
                    <a:pt x="806" y="1518"/>
                    <a:pt x="806" y="1506"/>
                  </a:cubicBezTo>
                  <a:cubicBezTo>
                    <a:pt x="806" y="1296"/>
                    <a:pt x="806" y="1296"/>
                    <a:pt x="806" y="1296"/>
                  </a:cubicBezTo>
                  <a:cubicBezTo>
                    <a:pt x="806" y="1252"/>
                    <a:pt x="806" y="1252"/>
                    <a:pt x="806" y="1252"/>
                  </a:cubicBezTo>
                  <a:cubicBezTo>
                    <a:pt x="806" y="695"/>
                    <a:pt x="806" y="695"/>
                    <a:pt x="806" y="695"/>
                  </a:cubicBezTo>
                  <a:lnTo>
                    <a:pt x="762" y="695"/>
                  </a:lnTo>
                  <a:close/>
                  <a:moveTo>
                    <a:pt x="762" y="1484"/>
                  </a:moveTo>
                  <a:cubicBezTo>
                    <a:pt x="44" y="1484"/>
                    <a:pt x="44" y="1484"/>
                    <a:pt x="44" y="1484"/>
                  </a:cubicBezTo>
                  <a:cubicBezTo>
                    <a:pt x="44" y="1296"/>
                    <a:pt x="44" y="1296"/>
                    <a:pt x="44" y="1296"/>
                  </a:cubicBezTo>
                  <a:cubicBezTo>
                    <a:pt x="762" y="1296"/>
                    <a:pt x="762" y="1296"/>
                    <a:pt x="762" y="1296"/>
                  </a:cubicBezTo>
                  <a:lnTo>
                    <a:pt x="762" y="1484"/>
                  </a:ln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575" name="bcgIcons_Email ">
            <a:extLst>
              <a:ext uri="{FF2B5EF4-FFF2-40B4-BE49-F238E27FC236}">
                <a16:creationId xmlns:a16="http://schemas.microsoft.com/office/drawing/2014/main" id="{971F86BE-6146-1AD9-EEF3-FB32499E8031}"/>
              </a:ext>
            </a:extLst>
          </p:cNvPr>
          <p:cNvGrpSpPr>
            <a:grpSpLocks noChangeAspect="1"/>
          </p:cNvGrpSpPr>
          <p:nvPr/>
        </p:nvGrpSpPr>
        <p:grpSpPr bwMode="auto">
          <a:xfrm>
            <a:off x="7945443" y="5290397"/>
            <a:ext cx="193328" cy="193507"/>
            <a:chOff x="1682" y="0"/>
            <a:chExt cx="4316" cy="4320"/>
          </a:xfrm>
        </p:grpSpPr>
        <p:sp>
          <p:nvSpPr>
            <p:cNvPr id="576" name="AutoShape 13">
              <a:extLst>
                <a:ext uri="{FF2B5EF4-FFF2-40B4-BE49-F238E27FC236}">
                  <a16:creationId xmlns:a16="http://schemas.microsoft.com/office/drawing/2014/main" id="{4A17F8F5-F545-8644-C42B-6D0C4A9D71E2}"/>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77" name="Freeform 15">
              <a:extLst>
                <a:ext uri="{FF2B5EF4-FFF2-40B4-BE49-F238E27FC236}">
                  <a16:creationId xmlns:a16="http://schemas.microsoft.com/office/drawing/2014/main" id="{5BFFD784-EAE2-7421-9799-7C8239C3DA6D}"/>
                </a:ext>
              </a:extLst>
            </p:cNvPr>
            <p:cNvSpPr>
              <a:spLocks noEditPoints="1"/>
            </p:cNvSpPr>
            <p:nvPr/>
          </p:nvSpPr>
          <p:spPr bwMode="auto">
            <a:xfrm>
              <a:off x="2446" y="1155"/>
              <a:ext cx="2788" cy="2010"/>
            </a:xfrm>
            <a:custGeom>
              <a:avLst/>
              <a:gdLst>
                <a:gd name="T0" fmla="*/ 1488 w 1488"/>
                <a:gd name="T1" fmla="*/ 65 h 1072"/>
                <a:gd name="T2" fmla="*/ 1488 w 1488"/>
                <a:gd name="T3" fmla="*/ 1050 h 1072"/>
                <a:gd name="T4" fmla="*/ 1477 w 1488"/>
                <a:gd name="T5" fmla="*/ 1055 h 1072"/>
                <a:gd name="T6" fmla="*/ 978 w 1488"/>
                <a:gd name="T7" fmla="*/ 494 h 1072"/>
                <a:gd name="T8" fmla="*/ 978 w 1488"/>
                <a:gd name="T9" fmla="*/ 484 h 1072"/>
                <a:gd name="T10" fmla="*/ 1488 w 1488"/>
                <a:gd name="T11" fmla="*/ 65 h 1072"/>
                <a:gd name="T12" fmla="*/ 1488 w 1488"/>
                <a:gd name="T13" fmla="*/ 65 h 1072"/>
                <a:gd name="T14" fmla="*/ 0 w 1488"/>
                <a:gd name="T15" fmla="*/ 65 h 1072"/>
                <a:gd name="T16" fmla="*/ 0 w 1488"/>
                <a:gd name="T17" fmla="*/ 1050 h 1072"/>
                <a:gd name="T18" fmla="*/ 11 w 1488"/>
                <a:gd name="T19" fmla="*/ 1055 h 1072"/>
                <a:gd name="T20" fmla="*/ 510 w 1488"/>
                <a:gd name="T21" fmla="*/ 494 h 1072"/>
                <a:gd name="T22" fmla="*/ 510 w 1488"/>
                <a:gd name="T23" fmla="*/ 484 h 1072"/>
                <a:gd name="T24" fmla="*/ 0 w 1488"/>
                <a:gd name="T25" fmla="*/ 65 h 1072"/>
                <a:gd name="T26" fmla="*/ 0 w 1488"/>
                <a:gd name="T27" fmla="*/ 65 h 1072"/>
                <a:gd name="T28" fmla="*/ 1399 w 1488"/>
                <a:gd name="T29" fmla="*/ 1072 h 1072"/>
                <a:gd name="T30" fmla="*/ 1399 w 1488"/>
                <a:gd name="T31" fmla="*/ 1072 h 1072"/>
                <a:gd name="T32" fmla="*/ 934 w 1488"/>
                <a:gd name="T33" fmla="*/ 546 h 1072"/>
                <a:gd name="T34" fmla="*/ 925 w 1488"/>
                <a:gd name="T35" fmla="*/ 545 h 1072"/>
                <a:gd name="T36" fmla="*/ 750 w 1488"/>
                <a:gd name="T37" fmla="*/ 701 h 1072"/>
                <a:gd name="T38" fmla="*/ 742 w 1488"/>
                <a:gd name="T39" fmla="*/ 701 h 1072"/>
                <a:gd name="T40" fmla="*/ 566 w 1488"/>
                <a:gd name="T41" fmla="*/ 545 h 1072"/>
                <a:gd name="T42" fmla="*/ 558 w 1488"/>
                <a:gd name="T43" fmla="*/ 546 h 1072"/>
                <a:gd name="T44" fmla="*/ 90 w 1488"/>
                <a:gd name="T45" fmla="*/ 1061 h 1072"/>
                <a:gd name="T46" fmla="*/ 95 w 1488"/>
                <a:gd name="T47" fmla="*/ 1072 h 1072"/>
                <a:gd name="T48" fmla="*/ 1399 w 1488"/>
                <a:gd name="T49" fmla="*/ 1072 h 1072"/>
                <a:gd name="T50" fmla="*/ 1399 w 1488"/>
                <a:gd name="T51" fmla="*/ 1072 h 1072"/>
                <a:gd name="T52" fmla="*/ 1461 w 1488"/>
                <a:gd name="T53" fmla="*/ 0 h 1072"/>
                <a:gd name="T54" fmla="*/ 27 w 1488"/>
                <a:gd name="T55" fmla="*/ 0 h 1072"/>
                <a:gd name="T56" fmla="*/ 23 w 1488"/>
                <a:gd name="T57" fmla="*/ 11 h 1072"/>
                <a:gd name="T58" fmla="*/ 738 w 1488"/>
                <a:gd name="T59" fmla="*/ 605 h 1072"/>
                <a:gd name="T60" fmla="*/ 746 w 1488"/>
                <a:gd name="T61" fmla="*/ 605 h 1072"/>
                <a:gd name="T62" fmla="*/ 1465 w 1488"/>
                <a:gd name="T63" fmla="*/ 11 h 1072"/>
                <a:gd name="T64" fmla="*/ 1461 w 1488"/>
                <a:gd name="T65" fmla="*/ 0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88" h="1072">
                  <a:moveTo>
                    <a:pt x="1488" y="65"/>
                  </a:moveTo>
                  <a:cubicBezTo>
                    <a:pt x="1488" y="1050"/>
                    <a:pt x="1488" y="1050"/>
                    <a:pt x="1488" y="1050"/>
                  </a:cubicBezTo>
                  <a:cubicBezTo>
                    <a:pt x="1488" y="1056"/>
                    <a:pt x="1481" y="1059"/>
                    <a:pt x="1477" y="1055"/>
                  </a:cubicBezTo>
                  <a:cubicBezTo>
                    <a:pt x="978" y="494"/>
                    <a:pt x="978" y="494"/>
                    <a:pt x="978" y="494"/>
                  </a:cubicBezTo>
                  <a:cubicBezTo>
                    <a:pt x="975" y="491"/>
                    <a:pt x="976" y="487"/>
                    <a:pt x="978" y="484"/>
                  </a:cubicBezTo>
                  <a:cubicBezTo>
                    <a:pt x="1488" y="65"/>
                    <a:pt x="1488" y="65"/>
                    <a:pt x="1488" y="65"/>
                  </a:cubicBezTo>
                  <a:cubicBezTo>
                    <a:pt x="1488" y="65"/>
                    <a:pt x="1488" y="65"/>
                    <a:pt x="1488" y="65"/>
                  </a:cubicBezTo>
                  <a:close/>
                  <a:moveTo>
                    <a:pt x="0" y="65"/>
                  </a:moveTo>
                  <a:cubicBezTo>
                    <a:pt x="0" y="1050"/>
                    <a:pt x="0" y="1050"/>
                    <a:pt x="0" y="1050"/>
                  </a:cubicBezTo>
                  <a:cubicBezTo>
                    <a:pt x="0" y="1056"/>
                    <a:pt x="7" y="1059"/>
                    <a:pt x="11" y="1055"/>
                  </a:cubicBezTo>
                  <a:cubicBezTo>
                    <a:pt x="510" y="494"/>
                    <a:pt x="510" y="494"/>
                    <a:pt x="510" y="494"/>
                  </a:cubicBezTo>
                  <a:cubicBezTo>
                    <a:pt x="513" y="491"/>
                    <a:pt x="512" y="487"/>
                    <a:pt x="510" y="484"/>
                  </a:cubicBezTo>
                  <a:cubicBezTo>
                    <a:pt x="0" y="65"/>
                    <a:pt x="0" y="65"/>
                    <a:pt x="0" y="65"/>
                  </a:cubicBezTo>
                  <a:cubicBezTo>
                    <a:pt x="0" y="65"/>
                    <a:pt x="0" y="65"/>
                    <a:pt x="0" y="65"/>
                  </a:cubicBezTo>
                  <a:close/>
                  <a:moveTo>
                    <a:pt x="1399" y="1072"/>
                  </a:moveTo>
                  <a:cubicBezTo>
                    <a:pt x="1399" y="1072"/>
                    <a:pt x="1399" y="1072"/>
                    <a:pt x="1399" y="1072"/>
                  </a:cubicBezTo>
                  <a:cubicBezTo>
                    <a:pt x="934" y="546"/>
                    <a:pt x="934" y="546"/>
                    <a:pt x="934" y="546"/>
                  </a:cubicBezTo>
                  <a:cubicBezTo>
                    <a:pt x="931" y="543"/>
                    <a:pt x="928" y="542"/>
                    <a:pt x="925" y="545"/>
                  </a:cubicBezTo>
                  <a:cubicBezTo>
                    <a:pt x="750" y="701"/>
                    <a:pt x="750" y="701"/>
                    <a:pt x="750" y="701"/>
                  </a:cubicBezTo>
                  <a:cubicBezTo>
                    <a:pt x="748" y="703"/>
                    <a:pt x="744" y="703"/>
                    <a:pt x="742" y="701"/>
                  </a:cubicBezTo>
                  <a:cubicBezTo>
                    <a:pt x="566" y="545"/>
                    <a:pt x="566" y="545"/>
                    <a:pt x="566" y="545"/>
                  </a:cubicBezTo>
                  <a:cubicBezTo>
                    <a:pt x="564" y="542"/>
                    <a:pt x="560" y="542"/>
                    <a:pt x="558" y="546"/>
                  </a:cubicBezTo>
                  <a:cubicBezTo>
                    <a:pt x="90" y="1061"/>
                    <a:pt x="90" y="1061"/>
                    <a:pt x="90" y="1061"/>
                  </a:cubicBezTo>
                  <a:cubicBezTo>
                    <a:pt x="86" y="1065"/>
                    <a:pt x="89" y="1072"/>
                    <a:pt x="95" y="1072"/>
                  </a:cubicBezTo>
                  <a:cubicBezTo>
                    <a:pt x="1399" y="1072"/>
                    <a:pt x="1399" y="1072"/>
                    <a:pt x="1399" y="1072"/>
                  </a:cubicBezTo>
                  <a:cubicBezTo>
                    <a:pt x="1399" y="1072"/>
                    <a:pt x="1399" y="1072"/>
                    <a:pt x="1399" y="1072"/>
                  </a:cubicBezTo>
                  <a:close/>
                  <a:moveTo>
                    <a:pt x="1461" y="0"/>
                  </a:moveTo>
                  <a:cubicBezTo>
                    <a:pt x="27" y="0"/>
                    <a:pt x="27" y="0"/>
                    <a:pt x="27" y="0"/>
                  </a:cubicBezTo>
                  <a:cubicBezTo>
                    <a:pt x="21" y="0"/>
                    <a:pt x="19" y="8"/>
                    <a:pt x="23" y="11"/>
                  </a:cubicBezTo>
                  <a:cubicBezTo>
                    <a:pt x="738" y="605"/>
                    <a:pt x="738" y="605"/>
                    <a:pt x="738" y="605"/>
                  </a:cubicBezTo>
                  <a:cubicBezTo>
                    <a:pt x="740" y="607"/>
                    <a:pt x="743" y="607"/>
                    <a:pt x="746" y="605"/>
                  </a:cubicBezTo>
                  <a:cubicBezTo>
                    <a:pt x="1465" y="11"/>
                    <a:pt x="1465" y="11"/>
                    <a:pt x="1465" y="11"/>
                  </a:cubicBezTo>
                  <a:cubicBezTo>
                    <a:pt x="1469" y="8"/>
                    <a:pt x="1466" y="0"/>
                    <a:pt x="1461"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78" name="Freeform 16">
              <a:extLst>
                <a:ext uri="{FF2B5EF4-FFF2-40B4-BE49-F238E27FC236}">
                  <a16:creationId xmlns:a16="http://schemas.microsoft.com/office/drawing/2014/main" id="{4C07B5DB-80BE-DEBA-3F19-27BBA6BA37F1}"/>
                </a:ext>
              </a:extLst>
            </p:cNvPr>
            <p:cNvSpPr>
              <a:spLocks noEditPoints="1"/>
            </p:cNvSpPr>
            <p:nvPr/>
          </p:nvSpPr>
          <p:spPr bwMode="auto">
            <a:xfrm>
              <a:off x="2257" y="988"/>
              <a:ext cx="3166" cy="2344"/>
            </a:xfrm>
            <a:custGeom>
              <a:avLst/>
              <a:gdLst>
                <a:gd name="T0" fmla="*/ 1668 w 1690"/>
                <a:gd name="T1" fmla="*/ 1250 h 1250"/>
                <a:gd name="T2" fmla="*/ 22 w 1690"/>
                <a:gd name="T3" fmla="*/ 1250 h 1250"/>
                <a:gd name="T4" fmla="*/ 0 w 1690"/>
                <a:gd name="T5" fmla="*/ 1228 h 1250"/>
                <a:gd name="T6" fmla="*/ 0 w 1690"/>
                <a:gd name="T7" fmla="*/ 22 h 1250"/>
                <a:gd name="T8" fmla="*/ 22 w 1690"/>
                <a:gd name="T9" fmla="*/ 0 h 1250"/>
                <a:gd name="T10" fmla="*/ 1668 w 1690"/>
                <a:gd name="T11" fmla="*/ 0 h 1250"/>
                <a:gd name="T12" fmla="*/ 1690 w 1690"/>
                <a:gd name="T13" fmla="*/ 22 h 1250"/>
                <a:gd name="T14" fmla="*/ 1690 w 1690"/>
                <a:gd name="T15" fmla="*/ 1228 h 1250"/>
                <a:gd name="T16" fmla="*/ 1668 w 1690"/>
                <a:gd name="T17" fmla="*/ 1250 h 1250"/>
                <a:gd name="T18" fmla="*/ 44 w 1690"/>
                <a:gd name="T19" fmla="*/ 1206 h 1250"/>
                <a:gd name="T20" fmla="*/ 1646 w 1690"/>
                <a:gd name="T21" fmla="*/ 1206 h 1250"/>
                <a:gd name="T22" fmla="*/ 1646 w 1690"/>
                <a:gd name="T23" fmla="*/ 44 h 1250"/>
                <a:gd name="T24" fmla="*/ 44 w 1690"/>
                <a:gd name="T25" fmla="*/ 44 h 1250"/>
                <a:gd name="T26" fmla="*/ 44 w 1690"/>
                <a:gd name="T27" fmla="*/ 1206 h 1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0" h="1250">
                  <a:moveTo>
                    <a:pt x="1668" y="1250"/>
                  </a:moveTo>
                  <a:cubicBezTo>
                    <a:pt x="22" y="1250"/>
                    <a:pt x="22" y="1250"/>
                    <a:pt x="22" y="1250"/>
                  </a:cubicBezTo>
                  <a:cubicBezTo>
                    <a:pt x="10" y="1250"/>
                    <a:pt x="0" y="1240"/>
                    <a:pt x="0" y="1228"/>
                  </a:cubicBezTo>
                  <a:cubicBezTo>
                    <a:pt x="0" y="22"/>
                    <a:pt x="0" y="22"/>
                    <a:pt x="0" y="22"/>
                  </a:cubicBezTo>
                  <a:cubicBezTo>
                    <a:pt x="0" y="10"/>
                    <a:pt x="10" y="0"/>
                    <a:pt x="22" y="0"/>
                  </a:cubicBezTo>
                  <a:cubicBezTo>
                    <a:pt x="1668" y="0"/>
                    <a:pt x="1668" y="0"/>
                    <a:pt x="1668" y="0"/>
                  </a:cubicBezTo>
                  <a:cubicBezTo>
                    <a:pt x="1680" y="0"/>
                    <a:pt x="1690" y="10"/>
                    <a:pt x="1690" y="22"/>
                  </a:cubicBezTo>
                  <a:cubicBezTo>
                    <a:pt x="1690" y="1228"/>
                    <a:pt x="1690" y="1228"/>
                    <a:pt x="1690" y="1228"/>
                  </a:cubicBezTo>
                  <a:cubicBezTo>
                    <a:pt x="1690" y="1240"/>
                    <a:pt x="1680" y="1250"/>
                    <a:pt x="1668" y="1250"/>
                  </a:cubicBezTo>
                  <a:close/>
                  <a:moveTo>
                    <a:pt x="44" y="1206"/>
                  </a:moveTo>
                  <a:cubicBezTo>
                    <a:pt x="1646" y="1206"/>
                    <a:pt x="1646" y="1206"/>
                    <a:pt x="1646" y="1206"/>
                  </a:cubicBezTo>
                  <a:cubicBezTo>
                    <a:pt x="1646" y="44"/>
                    <a:pt x="1646" y="44"/>
                    <a:pt x="1646" y="44"/>
                  </a:cubicBezTo>
                  <a:cubicBezTo>
                    <a:pt x="44" y="44"/>
                    <a:pt x="44" y="44"/>
                    <a:pt x="44" y="44"/>
                  </a:cubicBezTo>
                  <a:lnTo>
                    <a:pt x="44" y="1206"/>
                  </a:ln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579" name="bcgIcons_Touch Screen 1">
            <a:extLst>
              <a:ext uri="{FF2B5EF4-FFF2-40B4-BE49-F238E27FC236}">
                <a16:creationId xmlns:a16="http://schemas.microsoft.com/office/drawing/2014/main" id="{742B91F0-1725-92CE-76DB-5BBAE00AF47D}"/>
              </a:ext>
            </a:extLst>
          </p:cNvPr>
          <p:cNvGrpSpPr>
            <a:grpSpLocks noChangeAspect="1"/>
          </p:cNvGrpSpPr>
          <p:nvPr/>
        </p:nvGrpSpPr>
        <p:grpSpPr>
          <a:xfrm>
            <a:off x="6435322" y="4533399"/>
            <a:ext cx="193507" cy="193507"/>
            <a:chOff x="5275263" y="2608262"/>
            <a:chExt cx="1644650" cy="1644650"/>
          </a:xfrm>
        </p:grpSpPr>
        <p:sp>
          <p:nvSpPr>
            <p:cNvPr id="580" name="AutoShape 90">
              <a:extLst>
                <a:ext uri="{FF2B5EF4-FFF2-40B4-BE49-F238E27FC236}">
                  <a16:creationId xmlns:a16="http://schemas.microsoft.com/office/drawing/2014/main" id="{883CBE3A-B8C4-4EEF-BF3F-B38F5F10FBA5}"/>
                </a:ext>
              </a:extLst>
            </p:cNvPr>
            <p:cNvSpPr>
              <a:spLocks noChangeAspect="1" noChangeArrowheads="1" noTextEdit="1"/>
            </p:cNvSpPr>
            <p:nvPr/>
          </p:nvSpPr>
          <p:spPr bwMode="auto">
            <a:xfrm>
              <a:off x="5275263" y="2608262"/>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581" name="Group 580">
              <a:extLst>
                <a:ext uri="{FF2B5EF4-FFF2-40B4-BE49-F238E27FC236}">
                  <a16:creationId xmlns:a16="http://schemas.microsoft.com/office/drawing/2014/main" id="{93420A27-138F-4CC6-ECC2-EEA015F0ADE2}"/>
                </a:ext>
              </a:extLst>
            </p:cNvPr>
            <p:cNvGrpSpPr/>
            <p:nvPr/>
          </p:nvGrpSpPr>
          <p:grpSpPr>
            <a:xfrm>
              <a:off x="5342336" y="2801060"/>
              <a:ext cx="1512609" cy="1259956"/>
              <a:chOff x="5342336" y="2801060"/>
              <a:chExt cx="1512609" cy="1259956"/>
            </a:xfrm>
          </p:grpSpPr>
          <p:sp>
            <p:nvSpPr>
              <p:cNvPr id="582" name="Freeform 92">
                <a:extLst>
                  <a:ext uri="{FF2B5EF4-FFF2-40B4-BE49-F238E27FC236}">
                    <a16:creationId xmlns:a16="http://schemas.microsoft.com/office/drawing/2014/main" id="{59692C27-41DA-1048-01D1-678541CAE74C}"/>
                  </a:ext>
                </a:extLst>
              </p:cNvPr>
              <p:cNvSpPr>
                <a:spLocks noEditPoints="1"/>
              </p:cNvSpPr>
              <p:nvPr/>
            </p:nvSpPr>
            <p:spPr bwMode="auto">
              <a:xfrm>
                <a:off x="5405199" y="2863923"/>
                <a:ext cx="1449746" cy="1197093"/>
              </a:xfrm>
              <a:custGeom>
                <a:avLst/>
                <a:gdLst>
                  <a:gd name="T0" fmla="*/ 1474 w 2031"/>
                  <a:gd name="T1" fmla="*/ 449 h 1677"/>
                  <a:gd name="T2" fmla="*/ 1503 w 2031"/>
                  <a:gd name="T3" fmla="*/ 435 h 1677"/>
                  <a:gd name="T4" fmla="*/ 0 w 2031"/>
                  <a:gd name="T5" fmla="*/ 0 h 1677"/>
                  <a:gd name="T6" fmla="*/ 791 w 2031"/>
                  <a:gd name="T7" fmla="*/ 1024 h 1677"/>
                  <a:gd name="T8" fmla="*/ 797 w 2031"/>
                  <a:gd name="T9" fmla="*/ 1011 h 1677"/>
                  <a:gd name="T10" fmla="*/ 973 w 2031"/>
                  <a:gd name="T11" fmla="*/ 932 h 1677"/>
                  <a:gd name="T12" fmla="*/ 845 w 2031"/>
                  <a:gd name="T13" fmla="*/ 728 h 1677"/>
                  <a:gd name="T14" fmla="*/ 812 w 2031"/>
                  <a:gd name="T15" fmla="*/ 675 h 1677"/>
                  <a:gd name="T16" fmla="*/ 777 w 2031"/>
                  <a:gd name="T17" fmla="*/ 329 h 1677"/>
                  <a:gd name="T18" fmla="*/ 988 w 2031"/>
                  <a:gd name="T19" fmla="*/ 378 h 1677"/>
                  <a:gd name="T20" fmla="*/ 1081 w 2031"/>
                  <a:gd name="T21" fmla="*/ 525 h 1677"/>
                  <a:gd name="T22" fmla="*/ 1104 w 2031"/>
                  <a:gd name="T23" fmla="*/ 562 h 1677"/>
                  <a:gd name="T24" fmla="*/ 1124 w 2031"/>
                  <a:gd name="T25" fmla="*/ 547 h 1677"/>
                  <a:gd name="T26" fmla="*/ 1263 w 2031"/>
                  <a:gd name="T27" fmla="*/ 534 h 1677"/>
                  <a:gd name="T28" fmla="*/ 1385 w 2031"/>
                  <a:gd name="T29" fmla="*/ 473 h 1677"/>
                  <a:gd name="T30" fmla="*/ 589 w 2031"/>
                  <a:gd name="T31" fmla="*/ 530 h 1677"/>
                  <a:gd name="T32" fmla="*/ 585 w 2031"/>
                  <a:gd name="T33" fmla="*/ 521 h 1677"/>
                  <a:gd name="T34" fmla="*/ 580 w 2031"/>
                  <a:gd name="T35" fmla="*/ 512 h 1677"/>
                  <a:gd name="T36" fmla="*/ 561 w 2031"/>
                  <a:gd name="T37" fmla="*/ 423 h 1677"/>
                  <a:gd name="T38" fmla="*/ 560 w 2031"/>
                  <a:gd name="T39" fmla="*/ 410 h 1677"/>
                  <a:gd name="T40" fmla="*/ 560 w 2031"/>
                  <a:gd name="T41" fmla="*/ 402 h 1677"/>
                  <a:gd name="T42" fmla="*/ 1033 w 2031"/>
                  <a:gd name="T43" fmla="*/ 246 h 1677"/>
                  <a:gd name="T44" fmla="*/ 1040 w 2031"/>
                  <a:gd name="T45" fmla="*/ 255 h 1677"/>
                  <a:gd name="T46" fmla="*/ 1043 w 2031"/>
                  <a:gd name="T47" fmla="*/ 260 h 1677"/>
                  <a:gd name="T48" fmla="*/ 1052 w 2031"/>
                  <a:gd name="T49" fmla="*/ 272 h 1677"/>
                  <a:gd name="T50" fmla="*/ 1090 w 2031"/>
                  <a:gd name="T51" fmla="*/ 396 h 1677"/>
                  <a:gd name="T52" fmla="*/ 1090 w 2031"/>
                  <a:gd name="T53" fmla="*/ 407 h 1677"/>
                  <a:gd name="T54" fmla="*/ 1090 w 2031"/>
                  <a:gd name="T55" fmla="*/ 413 h 1677"/>
                  <a:gd name="T56" fmla="*/ 1087 w 2031"/>
                  <a:gd name="T57" fmla="*/ 452 h 1677"/>
                  <a:gd name="T58" fmla="*/ 1087 w 2031"/>
                  <a:gd name="T59" fmla="*/ 453 h 1677"/>
                  <a:gd name="T60" fmla="*/ 858 w 2031"/>
                  <a:gd name="T61" fmla="*/ 262 h 1677"/>
                  <a:gd name="T62" fmla="*/ 684 w 2031"/>
                  <a:gd name="T63" fmla="*/ 552 h 1677"/>
                  <a:gd name="T64" fmla="*/ 753 w 2031"/>
                  <a:gd name="T65" fmla="*/ 664 h 1677"/>
                  <a:gd name="T66" fmla="*/ 754 w 2031"/>
                  <a:gd name="T67" fmla="*/ 665 h 1677"/>
                  <a:gd name="T68" fmla="*/ 2019 w 2031"/>
                  <a:gd name="T69" fmla="*/ 1359 h 1677"/>
                  <a:gd name="T70" fmla="*/ 1494 w 2031"/>
                  <a:gd name="T71" fmla="*/ 1665 h 1677"/>
                  <a:gd name="T72" fmla="*/ 1340 w 2031"/>
                  <a:gd name="T73" fmla="*/ 1418 h 1677"/>
                  <a:gd name="T74" fmla="*/ 1342 w 2031"/>
                  <a:gd name="T75" fmla="*/ 1395 h 1677"/>
                  <a:gd name="T76" fmla="*/ 1836 w 2031"/>
                  <a:gd name="T77" fmla="*/ 1081 h 1677"/>
                  <a:gd name="T78" fmla="*/ 1853 w 2031"/>
                  <a:gd name="T79" fmla="*/ 1077 h 1677"/>
                  <a:gd name="T80" fmla="*/ 1871 w 2031"/>
                  <a:gd name="T81" fmla="*/ 1085 h 1677"/>
                  <a:gd name="T82" fmla="*/ 2019 w 2031"/>
                  <a:gd name="T83" fmla="*/ 1359 h 1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31" h="1677">
                    <a:moveTo>
                      <a:pt x="1437" y="482"/>
                    </a:moveTo>
                    <a:cubicBezTo>
                      <a:pt x="1447" y="469"/>
                      <a:pt x="1460" y="458"/>
                      <a:pt x="1474" y="449"/>
                    </a:cubicBezTo>
                    <a:cubicBezTo>
                      <a:pt x="1483" y="444"/>
                      <a:pt x="1492" y="439"/>
                      <a:pt x="1502" y="435"/>
                    </a:cubicBezTo>
                    <a:cubicBezTo>
                      <a:pt x="1502" y="435"/>
                      <a:pt x="1502" y="435"/>
                      <a:pt x="1503" y="435"/>
                    </a:cubicBezTo>
                    <a:cubicBezTo>
                      <a:pt x="1503" y="0"/>
                      <a:pt x="1503" y="0"/>
                      <a:pt x="1503" y="0"/>
                    </a:cubicBezTo>
                    <a:cubicBezTo>
                      <a:pt x="0" y="0"/>
                      <a:pt x="0" y="0"/>
                      <a:pt x="0" y="0"/>
                    </a:cubicBezTo>
                    <a:cubicBezTo>
                      <a:pt x="0" y="1024"/>
                      <a:pt x="0" y="1024"/>
                      <a:pt x="0" y="1024"/>
                    </a:cubicBezTo>
                    <a:cubicBezTo>
                      <a:pt x="791" y="1024"/>
                      <a:pt x="791" y="1024"/>
                      <a:pt x="791" y="1024"/>
                    </a:cubicBezTo>
                    <a:cubicBezTo>
                      <a:pt x="792" y="1023"/>
                      <a:pt x="792" y="1022"/>
                      <a:pt x="792" y="1021"/>
                    </a:cubicBezTo>
                    <a:cubicBezTo>
                      <a:pt x="794" y="1018"/>
                      <a:pt x="795" y="1014"/>
                      <a:pt x="797" y="1011"/>
                    </a:cubicBezTo>
                    <a:cubicBezTo>
                      <a:pt x="823" y="959"/>
                      <a:pt x="875" y="927"/>
                      <a:pt x="933" y="927"/>
                    </a:cubicBezTo>
                    <a:cubicBezTo>
                      <a:pt x="947" y="927"/>
                      <a:pt x="960" y="928"/>
                      <a:pt x="973" y="932"/>
                    </a:cubicBezTo>
                    <a:cubicBezTo>
                      <a:pt x="849" y="735"/>
                      <a:pt x="849" y="735"/>
                      <a:pt x="849" y="735"/>
                    </a:cubicBezTo>
                    <a:cubicBezTo>
                      <a:pt x="845" y="728"/>
                      <a:pt x="845" y="728"/>
                      <a:pt x="845" y="728"/>
                    </a:cubicBezTo>
                    <a:cubicBezTo>
                      <a:pt x="842" y="724"/>
                      <a:pt x="842" y="724"/>
                      <a:pt x="842" y="724"/>
                    </a:cubicBezTo>
                    <a:cubicBezTo>
                      <a:pt x="812" y="675"/>
                      <a:pt x="812" y="675"/>
                      <a:pt x="812" y="675"/>
                    </a:cubicBezTo>
                    <a:cubicBezTo>
                      <a:pt x="728" y="541"/>
                      <a:pt x="728" y="541"/>
                      <a:pt x="728" y="541"/>
                    </a:cubicBezTo>
                    <a:cubicBezTo>
                      <a:pt x="683" y="469"/>
                      <a:pt x="705" y="374"/>
                      <a:pt x="777" y="329"/>
                    </a:cubicBezTo>
                    <a:cubicBezTo>
                      <a:pt x="801" y="314"/>
                      <a:pt x="829" y="306"/>
                      <a:pt x="858" y="306"/>
                    </a:cubicBezTo>
                    <a:cubicBezTo>
                      <a:pt x="911" y="306"/>
                      <a:pt x="960" y="333"/>
                      <a:pt x="988" y="378"/>
                    </a:cubicBezTo>
                    <a:cubicBezTo>
                      <a:pt x="1071" y="509"/>
                      <a:pt x="1071" y="509"/>
                      <a:pt x="1071" y="509"/>
                    </a:cubicBezTo>
                    <a:cubicBezTo>
                      <a:pt x="1081" y="525"/>
                      <a:pt x="1081" y="525"/>
                      <a:pt x="1081" y="525"/>
                    </a:cubicBezTo>
                    <a:cubicBezTo>
                      <a:pt x="1083" y="529"/>
                      <a:pt x="1083" y="529"/>
                      <a:pt x="1083" y="529"/>
                    </a:cubicBezTo>
                    <a:cubicBezTo>
                      <a:pt x="1104" y="562"/>
                      <a:pt x="1104" y="562"/>
                      <a:pt x="1104" y="562"/>
                    </a:cubicBezTo>
                    <a:cubicBezTo>
                      <a:pt x="1108" y="558"/>
                      <a:pt x="1113" y="555"/>
                      <a:pt x="1117" y="552"/>
                    </a:cubicBezTo>
                    <a:cubicBezTo>
                      <a:pt x="1120" y="550"/>
                      <a:pt x="1122" y="548"/>
                      <a:pt x="1124" y="547"/>
                    </a:cubicBezTo>
                    <a:cubicBezTo>
                      <a:pt x="1149" y="532"/>
                      <a:pt x="1177" y="523"/>
                      <a:pt x="1206" y="523"/>
                    </a:cubicBezTo>
                    <a:cubicBezTo>
                      <a:pt x="1225" y="523"/>
                      <a:pt x="1245" y="527"/>
                      <a:pt x="1263" y="534"/>
                    </a:cubicBezTo>
                    <a:cubicBezTo>
                      <a:pt x="1274" y="520"/>
                      <a:pt x="1288" y="507"/>
                      <a:pt x="1304" y="497"/>
                    </a:cubicBezTo>
                    <a:cubicBezTo>
                      <a:pt x="1328" y="481"/>
                      <a:pt x="1357" y="473"/>
                      <a:pt x="1385" y="473"/>
                    </a:cubicBezTo>
                    <a:cubicBezTo>
                      <a:pt x="1403" y="473"/>
                      <a:pt x="1421" y="476"/>
                      <a:pt x="1437" y="482"/>
                    </a:cubicBezTo>
                    <a:close/>
                    <a:moveTo>
                      <a:pt x="589" y="530"/>
                    </a:moveTo>
                    <a:cubicBezTo>
                      <a:pt x="589" y="529"/>
                      <a:pt x="588" y="528"/>
                      <a:pt x="588" y="528"/>
                    </a:cubicBezTo>
                    <a:cubicBezTo>
                      <a:pt x="587" y="525"/>
                      <a:pt x="586" y="523"/>
                      <a:pt x="585" y="521"/>
                    </a:cubicBezTo>
                    <a:cubicBezTo>
                      <a:pt x="583" y="519"/>
                      <a:pt x="582" y="516"/>
                      <a:pt x="581" y="514"/>
                    </a:cubicBezTo>
                    <a:cubicBezTo>
                      <a:pt x="581" y="513"/>
                      <a:pt x="581" y="512"/>
                      <a:pt x="580" y="512"/>
                    </a:cubicBezTo>
                    <a:cubicBezTo>
                      <a:pt x="569" y="483"/>
                      <a:pt x="562" y="454"/>
                      <a:pt x="561" y="425"/>
                    </a:cubicBezTo>
                    <a:cubicBezTo>
                      <a:pt x="561" y="424"/>
                      <a:pt x="561" y="423"/>
                      <a:pt x="561" y="423"/>
                    </a:cubicBezTo>
                    <a:cubicBezTo>
                      <a:pt x="560" y="419"/>
                      <a:pt x="560" y="416"/>
                      <a:pt x="560" y="413"/>
                    </a:cubicBezTo>
                    <a:cubicBezTo>
                      <a:pt x="560" y="412"/>
                      <a:pt x="560" y="411"/>
                      <a:pt x="560" y="410"/>
                    </a:cubicBezTo>
                    <a:cubicBezTo>
                      <a:pt x="560" y="409"/>
                      <a:pt x="560" y="408"/>
                      <a:pt x="560" y="407"/>
                    </a:cubicBezTo>
                    <a:cubicBezTo>
                      <a:pt x="560" y="405"/>
                      <a:pt x="560" y="404"/>
                      <a:pt x="560" y="402"/>
                    </a:cubicBezTo>
                    <a:cubicBezTo>
                      <a:pt x="565" y="260"/>
                      <a:pt x="681" y="145"/>
                      <a:pt x="825" y="145"/>
                    </a:cubicBezTo>
                    <a:cubicBezTo>
                      <a:pt x="910" y="145"/>
                      <a:pt x="985" y="185"/>
                      <a:pt x="1033" y="246"/>
                    </a:cubicBezTo>
                    <a:cubicBezTo>
                      <a:pt x="1033" y="246"/>
                      <a:pt x="1033" y="247"/>
                      <a:pt x="1034" y="247"/>
                    </a:cubicBezTo>
                    <a:cubicBezTo>
                      <a:pt x="1036" y="250"/>
                      <a:pt x="1038" y="252"/>
                      <a:pt x="1040" y="255"/>
                    </a:cubicBezTo>
                    <a:cubicBezTo>
                      <a:pt x="1040" y="256"/>
                      <a:pt x="1041" y="256"/>
                      <a:pt x="1041" y="257"/>
                    </a:cubicBezTo>
                    <a:cubicBezTo>
                      <a:pt x="1042" y="258"/>
                      <a:pt x="1043" y="259"/>
                      <a:pt x="1043" y="260"/>
                    </a:cubicBezTo>
                    <a:cubicBezTo>
                      <a:pt x="1044" y="261"/>
                      <a:pt x="1045" y="263"/>
                      <a:pt x="1046" y="264"/>
                    </a:cubicBezTo>
                    <a:cubicBezTo>
                      <a:pt x="1048" y="267"/>
                      <a:pt x="1050" y="270"/>
                      <a:pt x="1052" y="272"/>
                    </a:cubicBezTo>
                    <a:cubicBezTo>
                      <a:pt x="1052" y="273"/>
                      <a:pt x="1052" y="273"/>
                      <a:pt x="1052" y="273"/>
                    </a:cubicBezTo>
                    <a:cubicBezTo>
                      <a:pt x="1075" y="311"/>
                      <a:pt x="1088" y="354"/>
                      <a:pt x="1090" y="396"/>
                    </a:cubicBezTo>
                    <a:cubicBezTo>
                      <a:pt x="1090" y="396"/>
                      <a:pt x="1090" y="397"/>
                      <a:pt x="1090" y="397"/>
                    </a:cubicBezTo>
                    <a:cubicBezTo>
                      <a:pt x="1090" y="400"/>
                      <a:pt x="1090" y="404"/>
                      <a:pt x="1090" y="407"/>
                    </a:cubicBezTo>
                    <a:cubicBezTo>
                      <a:pt x="1090" y="408"/>
                      <a:pt x="1090" y="409"/>
                      <a:pt x="1090" y="410"/>
                    </a:cubicBezTo>
                    <a:cubicBezTo>
                      <a:pt x="1090" y="411"/>
                      <a:pt x="1090" y="412"/>
                      <a:pt x="1090" y="413"/>
                    </a:cubicBezTo>
                    <a:cubicBezTo>
                      <a:pt x="1090" y="414"/>
                      <a:pt x="1090" y="416"/>
                      <a:pt x="1090" y="417"/>
                    </a:cubicBezTo>
                    <a:cubicBezTo>
                      <a:pt x="1090" y="429"/>
                      <a:pt x="1089" y="441"/>
                      <a:pt x="1087" y="452"/>
                    </a:cubicBezTo>
                    <a:cubicBezTo>
                      <a:pt x="1087" y="452"/>
                      <a:pt x="1087" y="452"/>
                      <a:pt x="1087" y="452"/>
                    </a:cubicBezTo>
                    <a:cubicBezTo>
                      <a:pt x="1087" y="452"/>
                      <a:pt x="1087" y="452"/>
                      <a:pt x="1087" y="453"/>
                    </a:cubicBezTo>
                    <a:cubicBezTo>
                      <a:pt x="1042" y="380"/>
                      <a:pt x="1028" y="358"/>
                      <a:pt x="1023" y="351"/>
                    </a:cubicBezTo>
                    <a:cubicBezTo>
                      <a:pt x="987" y="295"/>
                      <a:pt x="925" y="262"/>
                      <a:pt x="858" y="262"/>
                    </a:cubicBezTo>
                    <a:cubicBezTo>
                      <a:pt x="821" y="262"/>
                      <a:pt x="785" y="272"/>
                      <a:pt x="753" y="292"/>
                    </a:cubicBezTo>
                    <a:cubicBezTo>
                      <a:pt x="665" y="347"/>
                      <a:pt x="636" y="461"/>
                      <a:pt x="684" y="552"/>
                    </a:cubicBezTo>
                    <a:cubicBezTo>
                      <a:pt x="684" y="553"/>
                      <a:pt x="685" y="555"/>
                      <a:pt x="686" y="556"/>
                    </a:cubicBezTo>
                    <a:cubicBezTo>
                      <a:pt x="753" y="664"/>
                      <a:pt x="753" y="664"/>
                      <a:pt x="753" y="664"/>
                    </a:cubicBezTo>
                    <a:cubicBezTo>
                      <a:pt x="753" y="664"/>
                      <a:pt x="753" y="664"/>
                      <a:pt x="753" y="664"/>
                    </a:cubicBezTo>
                    <a:cubicBezTo>
                      <a:pt x="754" y="665"/>
                      <a:pt x="754" y="665"/>
                      <a:pt x="754" y="665"/>
                    </a:cubicBezTo>
                    <a:cubicBezTo>
                      <a:pt x="682" y="645"/>
                      <a:pt x="622" y="596"/>
                      <a:pt x="589" y="530"/>
                    </a:cubicBezTo>
                    <a:close/>
                    <a:moveTo>
                      <a:pt x="2019" y="1359"/>
                    </a:moveTo>
                    <a:cubicBezTo>
                      <a:pt x="1521" y="1671"/>
                      <a:pt x="1521" y="1671"/>
                      <a:pt x="1521" y="1671"/>
                    </a:cubicBezTo>
                    <a:cubicBezTo>
                      <a:pt x="1512" y="1677"/>
                      <a:pt x="1500" y="1674"/>
                      <a:pt x="1494" y="1665"/>
                    </a:cubicBezTo>
                    <a:cubicBezTo>
                      <a:pt x="1344" y="1426"/>
                      <a:pt x="1344" y="1426"/>
                      <a:pt x="1344" y="1426"/>
                    </a:cubicBezTo>
                    <a:cubicBezTo>
                      <a:pt x="1340" y="1418"/>
                      <a:pt x="1340" y="1418"/>
                      <a:pt x="1340" y="1418"/>
                    </a:cubicBezTo>
                    <a:cubicBezTo>
                      <a:pt x="1339" y="1406"/>
                      <a:pt x="1339" y="1406"/>
                      <a:pt x="1339" y="1406"/>
                    </a:cubicBezTo>
                    <a:cubicBezTo>
                      <a:pt x="1339" y="1402"/>
                      <a:pt x="1340" y="1398"/>
                      <a:pt x="1342" y="1395"/>
                    </a:cubicBezTo>
                    <a:cubicBezTo>
                      <a:pt x="1350" y="1384"/>
                      <a:pt x="1350" y="1384"/>
                      <a:pt x="1350" y="1384"/>
                    </a:cubicBezTo>
                    <a:cubicBezTo>
                      <a:pt x="1836" y="1081"/>
                      <a:pt x="1836" y="1081"/>
                      <a:pt x="1836" y="1081"/>
                    </a:cubicBezTo>
                    <a:cubicBezTo>
                      <a:pt x="1849" y="1078"/>
                      <a:pt x="1849" y="1078"/>
                      <a:pt x="1849" y="1078"/>
                    </a:cubicBezTo>
                    <a:cubicBezTo>
                      <a:pt x="1850" y="1078"/>
                      <a:pt x="1852" y="1077"/>
                      <a:pt x="1853" y="1077"/>
                    </a:cubicBezTo>
                    <a:cubicBezTo>
                      <a:pt x="1855" y="1077"/>
                      <a:pt x="1858" y="1078"/>
                      <a:pt x="1860" y="1079"/>
                    </a:cubicBezTo>
                    <a:cubicBezTo>
                      <a:pt x="1871" y="1085"/>
                      <a:pt x="1871" y="1085"/>
                      <a:pt x="1871" y="1085"/>
                    </a:cubicBezTo>
                    <a:cubicBezTo>
                      <a:pt x="2026" y="1332"/>
                      <a:pt x="2026" y="1332"/>
                      <a:pt x="2026" y="1332"/>
                    </a:cubicBezTo>
                    <a:cubicBezTo>
                      <a:pt x="2031" y="1341"/>
                      <a:pt x="2029" y="1354"/>
                      <a:pt x="2019" y="1359"/>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83" name="Freeform 93">
                <a:extLst>
                  <a:ext uri="{FF2B5EF4-FFF2-40B4-BE49-F238E27FC236}">
                    <a16:creationId xmlns:a16="http://schemas.microsoft.com/office/drawing/2014/main" id="{9D12F5C8-2677-E5BA-1F50-079CE46E6808}"/>
                  </a:ext>
                </a:extLst>
              </p:cNvPr>
              <p:cNvSpPr>
                <a:spLocks noEditPoints="1"/>
              </p:cNvSpPr>
              <p:nvPr/>
            </p:nvSpPr>
            <p:spPr bwMode="auto">
              <a:xfrm>
                <a:off x="5342336" y="2801060"/>
                <a:ext cx="1411247" cy="1067759"/>
              </a:xfrm>
              <a:custGeom>
                <a:avLst/>
                <a:gdLst>
                  <a:gd name="T0" fmla="*/ 22 w 1977"/>
                  <a:gd name="T1" fmla="*/ 1200 h 1496"/>
                  <a:gd name="T2" fmla="*/ 0 w 1977"/>
                  <a:gd name="T3" fmla="*/ 22 h 1496"/>
                  <a:gd name="T4" fmla="*/ 1657 w 1977"/>
                  <a:gd name="T5" fmla="*/ 0 h 1496"/>
                  <a:gd name="T6" fmla="*/ 1679 w 1977"/>
                  <a:gd name="T7" fmla="*/ 515 h 1496"/>
                  <a:gd name="T8" fmla="*/ 1635 w 1977"/>
                  <a:gd name="T9" fmla="*/ 513 h 1496"/>
                  <a:gd name="T10" fmla="*/ 44 w 1977"/>
                  <a:gd name="T11" fmla="*/ 44 h 1496"/>
                  <a:gd name="T12" fmla="*/ 870 w 1977"/>
                  <a:gd name="T13" fmla="*/ 1156 h 1496"/>
                  <a:gd name="T14" fmla="*/ 1912 w 1977"/>
                  <a:gd name="T15" fmla="*/ 871 h 1496"/>
                  <a:gd name="T16" fmla="*/ 1679 w 1977"/>
                  <a:gd name="T17" fmla="*/ 560 h 1496"/>
                  <a:gd name="T18" fmla="*/ 1591 w 1977"/>
                  <a:gd name="T19" fmla="*/ 571 h 1496"/>
                  <a:gd name="T20" fmla="*/ 1585 w 1977"/>
                  <a:gd name="T21" fmla="*/ 575 h 1496"/>
                  <a:gd name="T22" fmla="*/ 1415 w 1977"/>
                  <a:gd name="T23" fmla="*/ 622 h 1496"/>
                  <a:gd name="T24" fmla="*/ 1236 w 1977"/>
                  <a:gd name="T25" fmla="*/ 672 h 1496"/>
                  <a:gd name="T26" fmla="*/ 1190 w 1977"/>
                  <a:gd name="T27" fmla="*/ 730 h 1496"/>
                  <a:gd name="T28" fmla="*/ 1135 w 1977"/>
                  <a:gd name="T29" fmla="*/ 643 h 1496"/>
                  <a:gd name="T30" fmla="*/ 1039 w 1977"/>
                  <a:gd name="T31" fmla="*/ 489 h 1496"/>
                  <a:gd name="T32" fmla="*/ 853 w 1977"/>
                  <a:gd name="T33" fmla="*/ 605 h 1496"/>
                  <a:gd name="T34" fmla="*/ 965 w 1977"/>
                  <a:gd name="T35" fmla="*/ 784 h 1496"/>
                  <a:gd name="T36" fmla="*/ 980 w 1977"/>
                  <a:gd name="T37" fmla="*/ 808 h 1496"/>
                  <a:gd name="T38" fmla="*/ 1170 w 1977"/>
                  <a:gd name="T39" fmla="*/ 1112 h 1496"/>
                  <a:gd name="T40" fmla="*/ 1169 w 1977"/>
                  <a:gd name="T41" fmla="*/ 1112 h 1496"/>
                  <a:gd name="T42" fmla="*/ 1063 w 1977"/>
                  <a:gd name="T43" fmla="*/ 1067 h 1496"/>
                  <a:gd name="T44" fmla="*/ 928 w 1977"/>
                  <a:gd name="T45" fmla="*/ 1112 h 1496"/>
                  <a:gd name="T46" fmla="*/ 914 w 1977"/>
                  <a:gd name="T47" fmla="*/ 1156 h 1496"/>
                  <a:gd name="T48" fmla="*/ 968 w 1977"/>
                  <a:gd name="T49" fmla="*/ 1261 h 1496"/>
                  <a:gd name="T50" fmla="*/ 1395 w 1977"/>
                  <a:gd name="T51" fmla="*/ 1457 h 1496"/>
                  <a:gd name="T52" fmla="*/ 962 w 1977"/>
                  <a:gd name="T53" fmla="*/ 1200 h 1496"/>
                  <a:gd name="T54" fmla="*/ 961 w 1977"/>
                  <a:gd name="T55" fmla="*/ 1136 h 1496"/>
                  <a:gd name="T56" fmla="*/ 985 w 1977"/>
                  <a:gd name="T57" fmla="*/ 1109 h 1496"/>
                  <a:gd name="T58" fmla="*/ 1061 w 1977"/>
                  <a:gd name="T59" fmla="*/ 1109 h 1496"/>
                  <a:gd name="T60" fmla="*/ 1170 w 1977"/>
                  <a:gd name="T61" fmla="*/ 1156 h 1496"/>
                  <a:gd name="T62" fmla="*/ 1236 w 1977"/>
                  <a:gd name="T63" fmla="*/ 1168 h 1496"/>
                  <a:gd name="T64" fmla="*/ 1238 w 1977"/>
                  <a:gd name="T65" fmla="*/ 1145 h 1496"/>
                  <a:gd name="T66" fmla="*/ 1216 w 1977"/>
                  <a:gd name="T67" fmla="*/ 1109 h 1496"/>
                  <a:gd name="T68" fmla="*/ 997 w 1977"/>
                  <a:gd name="T69" fmla="*/ 760 h 1496"/>
                  <a:gd name="T70" fmla="*/ 992 w 1977"/>
                  <a:gd name="T71" fmla="*/ 751 h 1496"/>
                  <a:gd name="T72" fmla="*/ 909 w 1977"/>
                  <a:gd name="T73" fmla="*/ 488 h 1496"/>
                  <a:gd name="T74" fmla="*/ 1104 w 1977"/>
                  <a:gd name="T75" fmla="*/ 668 h 1496"/>
                  <a:gd name="T76" fmla="*/ 1109 w 1977"/>
                  <a:gd name="T77" fmla="*/ 677 h 1496"/>
                  <a:gd name="T78" fmla="*/ 1201 w 1977"/>
                  <a:gd name="T79" fmla="*/ 823 h 1496"/>
                  <a:gd name="T80" fmla="*/ 1261 w 1977"/>
                  <a:gd name="T81" fmla="*/ 919 h 1496"/>
                  <a:gd name="T82" fmla="*/ 1295 w 1977"/>
                  <a:gd name="T83" fmla="*/ 898 h 1496"/>
                  <a:gd name="T84" fmla="*/ 1235 w 1977"/>
                  <a:gd name="T85" fmla="*/ 802 h 1496"/>
                  <a:gd name="T86" fmla="*/ 1353 w 1977"/>
                  <a:gd name="T87" fmla="*/ 728 h 1496"/>
                  <a:gd name="T88" fmla="*/ 1421 w 1977"/>
                  <a:gd name="T89" fmla="*/ 838 h 1496"/>
                  <a:gd name="T90" fmla="*/ 1455 w 1977"/>
                  <a:gd name="T91" fmla="*/ 817 h 1496"/>
                  <a:gd name="T92" fmla="*/ 1437 w 1977"/>
                  <a:gd name="T93" fmla="*/ 656 h 1496"/>
                  <a:gd name="T94" fmla="*/ 1554 w 1977"/>
                  <a:gd name="T95" fmla="*/ 712 h 1496"/>
                  <a:gd name="T96" fmla="*/ 1590 w 1977"/>
                  <a:gd name="T97" fmla="*/ 768 h 1496"/>
                  <a:gd name="T98" fmla="*/ 1613 w 1977"/>
                  <a:gd name="T99" fmla="*/ 770 h 1496"/>
                  <a:gd name="T100" fmla="*/ 1591 w 1977"/>
                  <a:gd name="T101" fmla="*/ 695 h 1496"/>
                  <a:gd name="T102" fmla="*/ 1588 w 1977"/>
                  <a:gd name="T103" fmla="*/ 690 h 1496"/>
                  <a:gd name="T104" fmla="*/ 1591 w 1977"/>
                  <a:gd name="T105" fmla="*/ 623 h 1496"/>
                  <a:gd name="T106" fmla="*/ 1635 w 1977"/>
                  <a:gd name="T107" fmla="*/ 598 h 1496"/>
                  <a:gd name="T108" fmla="*/ 1716 w 1977"/>
                  <a:gd name="T109" fmla="*/ 634 h 1496"/>
                  <a:gd name="T110" fmla="*/ 1928 w 1977"/>
                  <a:gd name="T111" fmla="*/ 1123 h 1496"/>
                  <a:gd name="T112" fmla="*/ 1912 w 1977"/>
                  <a:gd name="T113" fmla="*/ 871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77" h="1496">
                    <a:moveTo>
                      <a:pt x="873" y="1200"/>
                    </a:moveTo>
                    <a:cubicBezTo>
                      <a:pt x="22" y="1200"/>
                      <a:pt x="22" y="1200"/>
                      <a:pt x="22" y="1200"/>
                    </a:cubicBezTo>
                    <a:cubicBezTo>
                      <a:pt x="10" y="1200"/>
                      <a:pt x="0" y="1190"/>
                      <a:pt x="0" y="1178"/>
                    </a:cubicBezTo>
                    <a:cubicBezTo>
                      <a:pt x="0" y="22"/>
                      <a:pt x="0" y="22"/>
                      <a:pt x="0" y="22"/>
                    </a:cubicBezTo>
                    <a:cubicBezTo>
                      <a:pt x="0" y="10"/>
                      <a:pt x="10" y="0"/>
                      <a:pt x="22" y="0"/>
                    </a:cubicBezTo>
                    <a:cubicBezTo>
                      <a:pt x="1657" y="0"/>
                      <a:pt x="1657" y="0"/>
                      <a:pt x="1657" y="0"/>
                    </a:cubicBezTo>
                    <a:cubicBezTo>
                      <a:pt x="1669" y="0"/>
                      <a:pt x="1679" y="10"/>
                      <a:pt x="1679" y="22"/>
                    </a:cubicBezTo>
                    <a:cubicBezTo>
                      <a:pt x="1679" y="515"/>
                      <a:pt x="1679" y="515"/>
                      <a:pt x="1679" y="515"/>
                    </a:cubicBezTo>
                    <a:cubicBezTo>
                      <a:pt x="1669" y="513"/>
                      <a:pt x="1659" y="512"/>
                      <a:pt x="1648" y="512"/>
                    </a:cubicBezTo>
                    <a:cubicBezTo>
                      <a:pt x="1644" y="512"/>
                      <a:pt x="1639" y="513"/>
                      <a:pt x="1635" y="513"/>
                    </a:cubicBezTo>
                    <a:cubicBezTo>
                      <a:pt x="1635" y="44"/>
                      <a:pt x="1635" y="44"/>
                      <a:pt x="1635" y="44"/>
                    </a:cubicBezTo>
                    <a:cubicBezTo>
                      <a:pt x="44" y="44"/>
                      <a:pt x="44" y="44"/>
                      <a:pt x="44" y="44"/>
                    </a:cubicBezTo>
                    <a:cubicBezTo>
                      <a:pt x="44" y="1156"/>
                      <a:pt x="44" y="1156"/>
                      <a:pt x="44" y="1156"/>
                    </a:cubicBezTo>
                    <a:cubicBezTo>
                      <a:pt x="870" y="1156"/>
                      <a:pt x="870" y="1156"/>
                      <a:pt x="870" y="1156"/>
                    </a:cubicBezTo>
                    <a:cubicBezTo>
                      <a:pt x="869" y="1171"/>
                      <a:pt x="870" y="1185"/>
                      <a:pt x="873" y="1200"/>
                    </a:cubicBezTo>
                    <a:close/>
                    <a:moveTo>
                      <a:pt x="1912" y="871"/>
                    </a:moveTo>
                    <a:cubicBezTo>
                      <a:pt x="1750" y="613"/>
                      <a:pt x="1750" y="613"/>
                      <a:pt x="1750" y="613"/>
                    </a:cubicBezTo>
                    <a:cubicBezTo>
                      <a:pt x="1733" y="586"/>
                      <a:pt x="1707" y="568"/>
                      <a:pt x="1679" y="560"/>
                    </a:cubicBezTo>
                    <a:cubicBezTo>
                      <a:pt x="1664" y="557"/>
                      <a:pt x="1649" y="555"/>
                      <a:pt x="1635" y="557"/>
                    </a:cubicBezTo>
                    <a:cubicBezTo>
                      <a:pt x="1620" y="559"/>
                      <a:pt x="1605" y="564"/>
                      <a:pt x="1591" y="571"/>
                    </a:cubicBezTo>
                    <a:cubicBezTo>
                      <a:pt x="1590" y="571"/>
                      <a:pt x="1590" y="572"/>
                      <a:pt x="1590" y="572"/>
                    </a:cubicBezTo>
                    <a:cubicBezTo>
                      <a:pt x="1588" y="573"/>
                      <a:pt x="1587" y="574"/>
                      <a:pt x="1585" y="575"/>
                    </a:cubicBezTo>
                    <a:cubicBezTo>
                      <a:pt x="1564" y="588"/>
                      <a:pt x="1550" y="608"/>
                      <a:pt x="1543" y="630"/>
                    </a:cubicBezTo>
                    <a:cubicBezTo>
                      <a:pt x="1507" y="601"/>
                      <a:pt x="1456" y="596"/>
                      <a:pt x="1415" y="622"/>
                    </a:cubicBezTo>
                    <a:cubicBezTo>
                      <a:pt x="1392" y="637"/>
                      <a:pt x="1375" y="660"/>
                      <a:pt x="1368" y="685"/>
                    </a:cubicBezTo>
                    <a:cubicBezTo>
                      <a:pt x="1333" y="652"/>
                      <a:pt x="1278" y="645"/>
                      <a:pt x="1236" y="672"/>
                    </a:cubicBezTo>
                    <a:cubicBezTo>
                      <a:pt x="1232" y="674"/>
                      <a:pt x="1228" y="677"/>
                      <a:pt x="1225" y="680"/>
                    </a:cubicBezTo>
                    <a:cubicBezTo>
                      <a:pt x="1208" y="693"/>
                      <a:pt x="1196" y="711"/>
                      <a:pt x="1190" y="730"/>
                    </a:cubicBezTo>
                    <a:cubicBezTo>
                      <a:pt x="1136" y="645"/>
                      <a:pt x="1136" y="645"/>
                      <a:pt x="1136" y="645"/>
                    </a:cubicBezTo>
                    <a:cubicBezTo>
                      <a:pt x="1135" y="643"/>
                      <a:pt x="1135" y="643"/>
                      <a:pt x="1135" y="643"/>
                    </a:cubicBezTo>
                    <a:cubicBezTo>
                      <a:pt x="1135" y="642"/>
                      <a:pt x="1135" y="642"/>
                      <a:pt x="1135" y="642"/>
                    </a:cubicBezTo>
                    <a:cubicBezTo>
                      <a:pt x="1039" y="489"/>
                      <a:pt x="1039" y="489"/>
                      <a:pt x="1039" y="489"/>
                    </a:cubicBezTo>
                    <a:cubicBezTo>
                      <a:pt x="1007" y="438"/>
                      <a:pt x="939" y="422"/>
                      <a:pt x="888" y="454"/>
                    </a:cubicBezTo>
                    <a:cubicBezTo>
                      <a:pt x="837" y="486"/>
                      <a:pt x="821" y="554"/>
                      <a:pt x="853" y="605"/>
                    </a:cubicBezTo>
                    <a:cubicBezTo>
                      <a:pt x="950" y="760"/>
                      <a:pt x="950" y="760"/>
                      <a:pt x="950" y="760"/>
                    </a:cubicBezTo>
                    <a:cubicBezTo>
                      <a:pt x="965" y="784"/>
                      <a:pt x="965" y="784"/>
                      <a:pt x="965" y="784"/>
                    </a:cubicBezTo>
                    <a:cubicBezTo>
                      <a:pt x="967" y="787"/>
                      <a:pt x="967" y="787"/>
                      <a:pt x="967" y="787"/>
                    </a:cubicBezTo>
                    <a:cubicBezTo>
                      <a:pt x="980" y="808"/>
                      <a:pt x="980" y="808"/>
                      <a:pt x="980" y="808"/>
                    </a:cubicBezTo>
                    <a:cubicBezTo>
                      <a:pt x="1169" y="1109"/>
                      <a:pt x="1169" y="1109"/>
                      <a:pt x="1169" y="1109"/>
                    </a:cubicBezTo>
                    <a:cubicBezTo>
                      <a:pt x="1170" y="1112"/>
                      <a:pt x="1170" y="1112"/>
                      <a:pt x="1170" y="1112"/>
                    </a:cubicBezTo>
                    <a:cubicBezTo>
                      <a:pt x="1170" y="1112"/>
                      <a:pt x="1170" y="1112"/>
                      <a:pt x="1170" y="1112"/>
                    </a:cubicBezTo>
                    <a:cubicBezTo>
                      <a:pt x="1169" y="1112"/>
                      <a:pt x="1169" y="1112"/>
                      <a:pt x="1169" y="1112"/>
                    </a:cubicBezTo>
                    <a:cubicBezTo>
                      <a:pt x="1164" y="1109"/>
                      <a:pt x="1164" y="1109"/>
                      <a:pt x="1164" y="1109"/>
                    </a:cubicBezTo>
                    <a:cubicBezTo>
                      <a:pt x="1063" y="1067"/>
                      <a:pt x="1063" y="1067"/>
                      <a:pt x="1063" y="1067"/>
                    </a:cubicBezTo>
                    <a:cubicBezTo>
                      <a:pt x="1014" y="1046"/>
                      <a:pt x="957" y="1065"/>
                      <a:pt x="930" y="1109"/>
                    </a:cubicBezTo>
                    <a:cubicBezTo>
                      <a:pt x="929" y="1110"/>
                      <a:pt x="929" y="1111"/>
                      <a:pt x="928" y="1112"/>
                    </a:cubicBezTo>
                    <a:cubicBezTo>
                      <a:pt x="927" y="1114"/>
                      <a:pt x="926" y="1116"/>
                      <a:pt x="925" y="1118"/>
                    </a:cubicBezTo>
                    <a:cubicBezTo>
                      <a:pt x="919" y="1130"/>
                      <a:pt x="915" y="1143"/>
                      <a:pt x="914" y="1156"/>
                    </a:cubicBezTo>
                    <a:cubicBezTo>
                      <a:pt x="912" y="1171"/>
                      <a:pt x="914" y="1186"/>
                      <a:pt x="918" y="1200"/>
                    </a:cubicBezTo>
                    <a:cubicBezTo>
                      <a:pt x="926" y="1225"/>
                      <a:pt x="943" y="1247"/>
                      <a:pt x="968" y="1261"/>
                    </a:cubicBezTo>
                    <a:cubicBezTo>
                      <a:pt x="1383" y="1496"/>
                      <a:pt x="1383" y="1496"/>
                      <a:pt x="1383" y="1496"/>
                    </a:cubicBezTo>
                    <a:cubicBezTo>
                      <a:pt x="1382" y="1482"/>
                      <a:pt x="1387" y="1468"/>
                      <a:pt x="1395" y="1457"/>
                    </a:cubicBezTo>
                    <a:cubicBezTo>
                      <a:pt x="988" y="1226"/>
                      <a:pt x="988" y="1226"/>
                      <a:pt x="988" y="1226"/>
                    </a:cubicBezTo>
                    <a:cubicBezTo>
                      <a:pt x="977" y="1219"/>
                      <a:pt x="968" y="1210"/>
                      <a:pt x="962" y="1200"/>
                    </a:cubicBezTo>
                    <a:cubicBezTo>
                      <a:pt x="955" y="1186"/>
                      <a:pt x="952" y="1171"/>
                      <a:pt x="954" y="1156"/>
                    </a:cubicBezTo>
                    <a:cubicBezTo>
                      <a:pt x="955" y="1149"/>
                      <a:pt x="957" y="1143"/>
                      <a:pt x="961" y="1136"/>
                    </a:cubicBezTo>
                    <a:cubicBezTo>
                      <a:pt x="966" y="1126"/>
                      <a:pt x="973" y="1118"/>
                      <a:pt x="981" y="1112"/>
                    </a:cubicBezTo>
                    <a:cubicBezTo>
                      <a:pt x="983" y="1111"/>
                      <a:pt x="984" y="1110"/>
                      <a:pt x="985" y="1109"/>
                    </a:cubicBezTo>
                    <a:cubicBezTo>
                      <a:pt x="1003" y="1098"/>
                      <a:pt x="1026" y="1095"/>
                      <a:pt x="1048" y="1104"/>
                    </a:cubicBezTo>
                    <a:cubicBezTo>
                      <a:pt x="1061" y="1109"/>
                      <a:pt x="1061" y="1109"/>
                      <a:pt x="1061" y="1109"/>
                    </a:cubicBezTo>
                    <a:cubicBezTo>
                      <a:pt x="1066" y="1112"/>
                      <a:pt x="1066" y="1112"/>
                      <a:pt x="1066" y="1112"/>
                    </a:cubicBezTo>
                    <a:cubicBezTo>
                      <a:pt x="1170" y="1156"/>
                      <a:pt x="1170" y="1156"/>
                      <a:pt x="1170" y="1156"/>
                    </a:cubicBezTo>
                    <a:cubicBezTo>
                      <a:pt x="1213" y="1174"/>
                      <a:pt x="1213" y="1174"/>
                      <a:pt x="1213" y="1174"/>
                    </a:cubicBezTo>
                    <a:cubicBezTo>
                      <a:pt x="1221" y="1177"/>
                      <a:pt x="1231" y="1175"/>
                      <a:pt x="1236" y="1168"/>
                    </a:cubicBezTo>
                    <a:cubicBezTo>
                      <a:pt x="1239" y="1165"/>
                      <a:pt x="1241" y="1160"/>
                      <a:pt x="1241" y="1156"/>
                    </a:cubicBezTo>
                    <a:cubicBezTo>
                      <a:pt x="1241" y="1152"/>
                      <a:pt x="1240" y="1148"/>
                      <a:pt x="1238" y="1145"/>
                    </a:cubicBezTo>
                    <a:cubicBezTo>
                      <a:pt x="1217" y="1112"/>
                      <a:pt x="1217" y="1112"/>
                      <a:pt x="1217" y="1112"/>
                    </a:cubicBezTo>
                    <a:cubicBezTo>
                      <a:pt x="1216" y="1109"/>
                      <a:pt x="1216" y="1109"/>
                      <a:pt x="1216" y="1109"/>
                    </a:cubicBezTo>
                    <a:cubicBezTo>
                      <a:pt x="1019" y="794"/>
                      <a:pt x="1019" y="794"/>
                      <a:pt x="1019" y="794"/>
                    </a:cubicBezTo>
                    <a:cubicBezTo>
                      <a:pt x="997" y="760"/>
                      <a:pt x="997" y="760"/>
                      <a:pt x="997" y="760"/>
                    </a:cubicBezTo>
                    <a:cubicBezTo>
                      <a:pt x="996" y="758"/>
                      <a:pt x="996" y="758"/>
                      <a:pt x="996" y="758"/>
                    </a:cubicBezTo>
                    <a:cubicBezTo>
                      <a:pt x="992" y="751"/>
                      <a:pt x="992" y="751"/>
                      <a:pt x="992" y="751"/>
                    </a:cubicBezTo>
                    <a:cubicBezTo>
                      <a:pt x="887" y="584"/>
                      <a:pt x="887" y="584"/>
                      <a:pt x="887" y="584"/>
                    </a:cubicBezTo>
                    <a:cubicBezTo>
                      <a:pt x="867" y="552"/>
                      <a:pt x="877" y="509"/>
                      <a:pt x="909" y="488"/>
                    </a:cubicBezTo>
                    <a:cubicBezTo>
                      <a:pt x="942" y="468"/>
                      <a:pt x="985" y="478"/>
                      <a:pt x="1005" y="510"/>
                    </a:cubicBezTo>
                    <a:cubicBezTo>
                      <a:pt x="1104" y="668"/>
                      <a:pt x="1104" y="668"/>
                      <a:pt x="1104" y="668"/>
                    </a:cubicBezTo>
                    <a:cubicBezTo>
                      <a:pt x="1105" y="670"/>
                      <a:pt x="1105" y="670"/>
                      <a:pt x="1105" y="670"/>
                    </a:cubicBezTo>
                    <a:cubicBezTo>
                      <a:pt x="1109" y="677"/>
                      <a:pt x="1109" y="677"/>
                      <a:pt x="1109" y="677"/>
                    </a:cubicBezTo>
                    <a:cubicBezTo>
                      <a:pt x="1153" y="746"/>
                      <a:pt x="1153" y="746"/>
                      <a:pt x="1153" y="746"/>
                    </a:cubicBezTo>
                    <a:cubicBezTo>
                      <a:pt x="1201" y="823"/>
                      <a:pt x="1201" y="823"/>
                      <a:pt x="1201" y="823"/>
                    </a:cubicBezTo>
                    <a:cubicBezTo>
                      <a:pt x="1250" y="902"/>
                      <a:pt x="1250" y="902"/>
                      <a:pt x="1250" y="902"/>
                    </a:cubicBezTo>
                    <a:cubicBezTo>
                      <a:pt x="1261" y="919"/>
                      <a:pt x="1261" y="919"/>
                      <a:pt x="1261" y="919"/>
                    </a:cubicBezTo>
                    <a:cubicBezTo>
                      <a:pt x="1267" y="928"/>
                      <a:pt x="1279" y="931"/>
                      <a:pt x="1288" y="925"/>
                    </a:cubicBezTo>
                    <a:cubicBezTo>
                      <a:pt x="1298" y="920"/>
                      <a:pt x="1301" y="907"/>
                      <a:pt x="1295" y="898"/>
                    </a:cubicBezTo>
                    <a:cubicBezTo>
                      <a:pt x="1284" y="880"/>
                      <a:pt x="1284" y="880"/>
                      <a:pt x="1284" y="880"/>
                    </a:cubicBezTo>
                    <a:cubicBezTo>
                      <a:pt x="1235" y="802"/>
                      <a:pt x="1235" y="802"/>
                      <a:pt x="1235" y="802"/>
                    </a:cubicBezTo>
                    <a:cubicBezTo>
                      <a:pt x="1215" y="769"/>
                      <a:pt x="1224" y="727"/>
                      <a:pt x="1257" y="706"/>
                    </a:cubicBezTo>
                    <a:cubicBezTo>
                      <a:pt x="1289" y="686"/>
                      <a:pt x="1332" y="696"/>
                      <a:pt x="1353" y="728"/>
                    </a:cubicBezTo>
                    <a:cubicBezTo>
                      <a:pt x="1381" y="773"/>
                      <a:pt x="1381" y="773"/>
                      <a:pt x="1381" y="773"/>
                    </a:cubicBezTo>
                    <a:cubicBezTo>
                      <a:pt x="1421" y="838"/>
                      <a:pt x="1421" y="838"/>
                      <a:pt x="1421" y="838"/>
                    </a:cubicBezTo>
                    <a:cubicBezTo>
                      <a:pt x="1427" y="847"/>
                      <a:pt x="1440" y="850"/>
                      <a:pt x="1449" y="844"/>
                    </a:cubicBezTo>
                    <a:cubicBezTo>
                      <a:pt x="1458" y="838"/>
                      <a:pt x="1461" y="826"/>
                      <a:pt x="1455" y="817"/>
                    </a:cubicBezTo>
                    <a:cubicBezTo>
                      <a:pt x="1415" y="752"/>
                      <a:pt x="1415" y="752"/>
                      <a:pt x="1415" y="752"/>
                    </a:cubicBezTo>
                    <a:cubicBezTo>
                      <a:pt x="1394" y="719"/>
                      <a:pt x="1404" y="676"/>
                      <a:pt x="1437" y="656"/>
                    </a:cubicBezTo>
                    <a:cubicBezTo>
                      <a:pt x="1469" y="636"/>
                      <a:pt x="1512" y="646"/>
                      <a:pt x="1532" y="678"/>
                    </a:cubicBezTo>
                    <a:cubicBezTo>
                      <a:pt x="1554" y="712"/>
                      <a:pt x="1554" y="712"/>
                      <a:pt x="1554" y="712"/>
                    </a:cubicBezTo>
                    <a:cubicBezTo>
                      <a:pt x="1586" y="763"/>
                      <a:pt x="1586" y="763"/>
                      <a:pt x="1586" y="763"/>
                    </a:cubicBezTo>
                    <a:cubicBezTo>
                      <a:pt x="1587" y="765"/>
                      <a:pt x="1588" y="767"/>
                      <a:pt x="1590" y="768"/>
                    </a:cubicBezTo>
                    <a:cubicBezTo>
                      <a:pt x="1590" y="768"/>
                      <a:pt x="1590" y="768"/>
                      <a:pt x="1591" y="768"/>
                    </a:cubicBezTo>
                    <a:cubicBezTo>
                      <a:pt x="1597" y="773"/>
                      <a:pt x="1606" y="774"/>
                      <a:pt x="1613" y="770"/>
                    </a:cubicBezTo>
                    <a:cubicBezTo>
                      <a:pt x="1623" y="764"/>
                      <a:pt x="1626" y="751"/>
                      <a:pt x="1620" y="742"/>
                    </a:cubicBezTo>
                    <a:cubicBezTo>
                      <a:pt x="1591" y="695"/>
                      <a:pt x="1591" y="695"/>
                      <a:pt x="1591" y="695"/>
                    </a:cubicBezTo>
                    <a:cubicBezTo>
                      <a:pt x="1590" y="694"/>
                      <a:pt x="1590" y="694"/>
                      <a:pt x="1590" y="694"/>
                    </a:cubicBezTo>
                    <a:cubicBezTo>
                      <a:pt x="1588" y="690"/>
                      <a:pt x="1588" y="690"/>
                      <a:pt x="1588" y="690"/>
                    </a:cubicBezTo>
                    <a:cubicBezTo>
                      <a:pt x="1574" y="669"/>
                      <a:pt x="1576" y="643"/>
                      <a:pt x="1590" y="624"/>
                    </a:cubicBezTo>
                    <a:cubicBezTo>
                      <a:pt x="1590" y="624"/>
                      <a:pt x="1590" y="624"/>
                      <a:pt x="1591" y="623"/>
                    </a:cubicBezTo>
                    <a:cubicBezTo>
                      <a:pt x="1595" y="618"/>
                      <a:pt x="1600" y="613"/>
                      <a:pt x="1606" y="609"/>
                    </a:cubicBezTo>
                    <a:cubicBezTo>
                      <a:pt x="1615" y="603"/>
                      <a:pt x="1625" y="600"/>
                      <a:pt x="1635" y="598"/>
                    </a:cubicBezTo>
                    <a:cubicBezTo>
                      <a:pt x="1649" y="595"/>
                      <a:pt x="1665" y="597"/>
                      <a:pt x="1679" y="603"/>
                    </a:cubicBezTo>
                    <a:cubicBezTo>
                      <a:pt x="1694" y="609"/>
                      <a:pt x="1707" y="619"/>
                      <a:pt x="1716" y="634"/>
                    </a:cubicBezTo>
                    <a:cubicBezTo>
                      <a:pt x="1878" y="892"/>
                      <a:pt x="1878" y="892"/>
                      <a:pt x="1878" y="892"/>
                    </a:cubicBezTo>
                    <a:cubicBezTo>
                      <a:pt x="1894" y="918"/>
                      <a:pt x="1940" y="992"/>
                      <a:pt x="1928" y="1123"/>
                    </a:cubicBezTo>
                    <a:cubicBezTo>
                      <a:pt x="1942" y="1120"/>
                      <a:pt x="1956" y="1122"/>
                      <a:pt x="1968" y="1128"/>
                    </a:cubicBezTo>
                    <a:cubicBezTo>
                      <a:pt x="1977" y="1031"/>
                      <a:pt x="1959" y="946"/>
                      <a:pt x="1912" y="871"/>
                    </a:cubicBezTo>
                    <a:close/>
                  </a:path>
                </a:pathLst>
              </a:custGeom>
              <a:solidFill>
                <a:srgbClr val="F15A2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584" name="bcgIcons_Sound ">
            <a:extLst>
              <a:ext uri="{FF2B5EF4-FFF2-40B4-BE49-F238E27FC236}">
                <a16:creationId xmlns:a16="http://schemas.microsoft.com/office/drawing/2014/main" id="{C6888246-D581-8E62-E6FA-A7AF0A55F914}"/>
              </a:ext>
            </a:extLst>
          </p:cNvPr>
          <p:cNvGrpSpPr>
            <a:grpSpLocks noChangeAspect="1"/>
          </p:cNvGrpSpPr>
          <p:nvPr/>
        </p:nvGrpSpPr>
        <p:grpSpPr>
          <a:xfrm>
            <a:off x="7945341" y="4533399"/>
            <a:ext cx="193507" cy="193507"/>
            <a:chOff x="5273675" y="2606675"/>
            <a:chExt cx="1644650" cy="1644650"/>
          </a:xfrm>
        </p:grpSpPr>
        <p:sp>
          <p:nvSpPr>
            <p:cNvPr id="585" name="AutoShape 3">
              <a:extLst>
                <a:ext uri="{FF2B5EF4-FFF2-40B4-BE49-F238E27FC236}">
                  <a16:creationId xmlns:a16="http://schemas.microsoft.com/office/drawing/2014/main" id="{01089876-8697-E0F9-FCA4-60FE96E84873}"/>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D4DF33"/>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Arial"/>
                <a:ea typeface="+mn-ea"/>
                <a:cs typeface="+mn-cs"/>
              </a:endParaRPr>
            </a:p>
          </p:txBody>
        </p:sp>
        <p:grpSp>
          <p:nvGrpSpPr>
            <p:cNvPr id="586" name="Group 585">
              <a:extLst>
                <a:ext uri="{FF2B5EF4-FFF2-40B4-BE49-F238E27FC236}">
                  <a16:creationId xmlns:a16="http://schemas.microsoft.com/office/drawing/2014/main" id="{4A9C823F-CC37-C7E3-4839-C5C0D0F86C2D}"/>
                </a:ext>
              </a:extLst>
            </p:cNvPr>
            <p:cNvGrpSpPr/>
            <p:nvPr/>
          </p:nvGrpSpPr>
          <p:grpSpPr>
            <a:xfrm>
              <a:off x="5537994" y="3015456"/>
              <a:ext cx="1116013" cy="827088"/>
              <a:chOff x="5537994" y="3015456"/>
              <a:chExt cx="1116013" cy="827088"/>
            </a:xfrm>
          </p:grpSpPr>
          <p:sp>
            <p:nvSpPr>
              <p:cNvPr id="587" name="Freeform 5">
                <a:extLst>
                  <a:ext uri="{FF2B5EF4-FFF2-40B4-BE49-F238E27FC236}">
                    <a16:creationId xmlns:a16="http://schemas.microsoft.com/office/drawing/2014/main" id="{BA8C6B39-372D-192D-0D42-96895F6EC7C4}"/>
                  </a:ext>
                </a:extLst>
              </p:cNvPr>
              <p:cNvSpPr>
                <a:spLocks noEditPoints="1"/>
              </p:cNvSpPr>
              <p:nvPr/>
            </p:nvSpPr>
            <p:spPr bwMode="auto">
              <a:xfrm>
                <a:off x="5537994" y="3015456"/>
                <a:ext cx="615950" cy="827088"/>
              </a:xfrm>
              <a:custGeom>
                <a:avLst/>
                <a:gdLst>
                  <a:gd name="T0" fmla="*/ 253 w 862"/>
                  <a:gd name="T1" fmla="*/ 851 h 1159"/>
                  <a:gd name="T2" fmla="*/ 22 w 862"/>
                  <a:gd name="T3" fmla="*/ 851 h 1159"/>
                  <a:gd name="T4" fmla="*/ 0 w 862"/>
                  <a:gd name="T5" fmla="*/ 829 h 1159"/>
                  <a:gd name="T6" fmla="*/ 0 w 862"/>
                  <a:gd name="T7" fmla="*/ 337 h 1159"/>
                  <a:gd name="T8" fmla="*/ 22 w 862"/>
                  <a:gd name="T9" fmla="*/ 315 h 1159"/>
                  <a:gd name="T10" fmla="*/ 253 w 862"/>
                  <a:gd name="T11" fmla="*/ 315 h 1159"/>
                  <a:gd name="T12" fmla="*/ 275 w 862"/>
                  <a:gd name="T13" fmla="*/ 337 h 1159"/>
                  <a:gd name="T14" fmla="*/ 275 w 862"/>
                  <a:gd name="T15" fmla="*/ 829 h 1159"/>
                  <a:gd name="T16" fmla="*/ 253 w 862"/>
                  <a:gd name="T17" fmla="*/ 851 h 1159"/>
                  <a:gd name="T18" fmla="*/ 862 w 862"/>
                  <a:gd name="T19" fmla="*/ 1131 h 1159"/>
                  <a:gd name="T20" fmla="*/ 862 w 862"/>
                  <a:gd name="T21" fmla="*/ 28 h 1159"/>
                  <a:gd name="T22" fmla="*/ 829 w 862"/>
                  <a:gd name="T23" fmla="*/ 9 h 1159"/>
                  <a:gd name="T24" fmla="*/ 319 w 862"/>
                  <a:gd name="T25" fmla="*/ 317 h 1159"/>
                  <a:gd name="T26" fmla="*/ 319 w 862"/>
                  <a:gd name="T27" fmla="*/ 842 h 1159"/>
                  <a:gd name="T28" fmla="*/ 829 w 862"/>
                  <a:gd name="T29" fmla="*/ 1150 h 1159"/>
                  <a:gd name="T30" fmla="*/ 862 w 862"/>
                  <a:gd name="T31" fmla="*/ 1131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2" h="1159">
                    <a:moveTo>
                      <a:pt x="253" y="851"/>
                    </a:moveTo>
                    <a:cubicBezTo>
                      <a:pt x="22" y="851"/>
                      <a:pt x="22" y="851"/>
                      <a:pt x="22" y="851"/>
                    </a:cubicBezTo>
                    <a:cubicBezTo>
                      <a:pt x="9" y="851"/>
                      <a:pt x="0" y="841"/>
                      <a:pt x="0" y="829"/>
                    </a:cubicBezTo>
                    <a:cubicBezTo>
                      <a:pt x="0" y="337"/>
                      <a:pt x="0" y="337"/>
                      <a:pt x="0" y="337"/>
                    </a:cubicBezTo>
                    <a:cubicBezTo>
                      <a:pt x="0" y="325"/>
                      <a:pt x="9" y="315"/>
                      <a:pt x="22" y="315"/>
                    </a:cubicBezTo>
                    <a:cubicBezTo>
                      <a:pt x="253" y="315"/>
                      <a:pt x="253" y="315"/>
                      <a:pt x="253" y="315"/>
                    </a:cubicBezTo>
                    <a:cubicBezTo>
                      <a:pt x="265" y="315"/>
                      <a:pt x="275" y="325"/>
                      <a:pt x="275" y="337"/>
                    </a:cubicBezTo>
                    <a:cubicBezTo>
                      <a:pt x="275" y="829"/>
                      <a:pt x="275" y="829"/>
                      <a:pt x="275" y="829"/>
                    </a:cubicBezTo>
                    <a:cubicBezTo>
                      <a:pt x="275" y="841"/>
                      <a:pt x="265" y="851"/>
                      <a:pt x="253" y="851"/>
                    </a:cubicBezTo>
                    <a:close/>
                    <a:moveTo>
                      <a:pt x="862" y="1131"/>
                    </a:moveTo>
                    <a:cubicBezTo>
                      <a:pt x="862" y="28"/>
                      <a:pt x="862" y="28"/>
                      <a:pt x="862" y="28"/>
                    </a:cubicBezTo>
                    <a:cubicBezTo>
                      <a:pt x="862" y="11"/>
                      <a:pt x="843" y="0"/>
                      <a:pt x="829" y="9"/>
                    </a:cubicBezTo>
                    <a:cubicBezTo>
                      <a:pt x="319" y="317"/>
                      <a:pt x="319" y="317"/>
                      <a:pt x="319" y="317"/>
                    </a:cubicBezTo>
                    <a:cubicBezTo>
                      <a:pt x="319" y="842"/>
                      <a:pt x="319" y="842"/>
                      <a:pt x="319" y="842"/>
                    </a:cubicBezTo>
                    <a:cubicBezTo>
                      <a:pt x="829" y="1150"/>
                      <a:pt x="829" y="1150"/>
                      <a:pt x="829" y="1150"/>
                    </a:cubicBezTo>
                    <a:cubicBezTo>
                      <a:pt x="843" y="1159"/>
                      <a:pt x="862" y="1149"/>
                      <a:pt x="862" y="113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Arial"/>
                  <a:ea typeface="+mn-ea"/>
                  <a:cs typeface="+mn-cs"/>
                </a:endParaRPr>
              </a:p>
            </p:txBody>
          </p:sp>
          <p:sp>
            <p:nvSpPr>
              <p:cNvPr id="588" name="Freeform 12">
                <a:extLst>
                  <a:ext uri="{FF2B5EF4-FFF2-40B4-BE49-F238E27FC236}">
                    <a16:creationId xmlns:a16="http://schemas.microsoft.com/office/drawing/2014/main" id="{28994E63-B902-4F7C-9344-7C28D931D764}"/>
                  </a:ext>
                </a:extLst>
              </p:cNvPr>
              <p:cNvSpPr>
                <a:spLocks noEditPoints="1"/>
              </p:cNvSpPr>
              <p:nvPr/>
            </p:nvSpPr>
            <p:spPr bwMode="auto">
              <a:xfrm>
                <a:off x="6242844" y="3017043"/>
                <a:ext cx="411163" cy="819150"/>
              </a:xfrm>
              <a:custGeom>
                <a:avLst/>
                <a:gdLst>
                  <a:gd name="T0" fmla="*/ 50 w 575"/>
                  <a:gd name="T1" fmla="*/ 820 h 1147"/>
                  <a:gd name="T2" fmla="*/ 26 w 575"/>
                  <a:gd name="T3" fmla="*/ 813 h 1147"/>
                  <a:gd name="T4" fmla="*/ 13 w 575"/>
                  <a:gd name="T5" fmla="*/ 752 h 1147"/>
                  <a:gd name="T6" fmla="*/ 65 w 575"/>
                  <a:gd name="T7" fmla="*/ 577 h 1147"/>
                  <a:gd name="T8" fmla="*/ 13 w 575"/>
                  <a:gd name="T9" fmla="*/ 401 h 1147"/>
                  <a:gd name="T10" fmla="*/ 26 w 575"/>
                  <a:gd name="T11" fmla="*/ 341 h 1147"/>
                  <a:gd name="T12" fmla="*/ 87 w 575"/>
                  <a:gd name="T13" fmla="*/ 354 h 1147"/>
                  <a:gd name="T14" fmla="*/ 153 w 575"/>
                  <a:gd name="T15" fmla="*/ 577 h 1147"/>
                  <a:gd name="T16" fmla="*/ 87 w 575"/>
                  <a:gd name="T17" fmla="*/ 799 h 1147"/>
                  <a:gd name="T18" fmla="*/ 50 w 575"/>
                  <a:gd name="T19" fmla="*/ 820 h 1147"/>
                  <a:gd name="T20" fmla="*/ 245 w 575"/>
                  <a:gd name="T21" fmla="*/ 964 h 1147"/>
                  <a:gd name="T22" fmla="*/ 359 w 575"/>
                  <a:gd name="T23" fmla="*/ 577 h 1147"/>
                  <a:gd name="T24" fmla="*/ 245 w 575"/>
                  <a:gd name="T25" fmla="*/ 190 h 1147"/>
                  <a:gd name="T26" fmla="*/ 184 w 575"/>
                  <a:gd name="T27" fmla="*/ 176 h 1147"/>
                  <a:gd name="T28" fmla="*/ 171 w 575"/>
                  <a:gd name="T29" fmla="*/ 237 h 1147"/>
                  <a:gd name="T30" fmla="*/ 271 w 575"/>
                  <a:gd name="T31" fmla="*/ 577 h 1147"/>
                  <a:gd name="T32" fmla="*/ 171 w 575"/>
                  <a:gd name="T33" fmla="*/ 916 h 1147"/>
                  <a:gd name="T34" fmla="*/ 184 w 575"/>
                  <a:gd name="T35" fmla="*/ 977 h 1147"/>
                  <a:gd name="T36" fmla="*/ 208 w 575"/>
                  <a:gd name="T37" fmla="*/ 984 h 1147"/>
                  <a:gd name="T38" fmla="*/ 245 w 575"/>
                  <a:gd name="T39" fmla="*/ 964 h 1147"/>
                  <a:gd name="T40" fmla="*/ 414 w 575"/>
                  <a:gd name="T41" fmla="*/ 1127 h 1147"/>
                  <a:gd name="T42" fmla="*/ 575 w 575"/>
                  <a:gd name="T43" fmla="*/ 577 h 1147"/>
                  <a:gd name="T44" fmla="*/ 414 w 575"/>
                  <a:gd name="T45" fmla="*/ 27 h 1147"/>
                  <a:gd name="T46" fmla="*/ 353 w 575"/>
                  <a:gd name="T47" fmla="*/ 13 h 1147"/>
                  <a:gd name="T48" fmla="*/ 340 w 575"/>
                  <a:gd name="T49" fmla="*/ 74 h 1147"/>
                  <a:gd name="T50" fmla="*/ 487 w 575"/>
                  <a:gd name="T51" fmla="*/ 577 h 1147"/>
                  <a:gd name="T52" fmla="*/ 340 w 575"/>
                  <a:gd name="T53" fmla="*/ 1079 h 1147"/>
                  <a:gd name="T54" fmla="*/ 353 w 575"/>
                  <a:gd name="T55" fmla="*/ 1140 h 1147"/>
                  <a:gd name="T56" fmla="*/ 377 w 575"/>
                  <a:gd name="T57" fmla="*/ 1147 h 1147"/>
                  <a:gd name="T58" fmla="*/ 414 w 575"/>
                  <a:gd name="T59" fmla="*/ 1127 h 1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75" h="1147">
                    <a:moveTo>
                      <a:pt x="50" y="820"/>
                    </a:moveTo>
                    <a:cubicBezTo>
                      <a:pt x="42" y="820"/>
                      <a:pt x="34" y="817"/>
                      <a:pt x="26" y="813"/>
                    </a:cubicBezTo>
                    <a:cubicBezTo>
                      <a:pt x="6" y="800"/>
                      <a:pt x="0" y="772"/>
                      <a:pt x="13" y="752"/>
                    </a:cubicBezTo>
                    <a:cubicBezTo>
                      <a:pt x="47" y="700"/>
                      <a:pt x="65" y="639"/>
                      <a:pt x="65" y="577"/>
                    </a:cubicBezTo>
                    <a:cubicBezTo>
                      <a:pt x="65" y="514"/>
                      <a:pt x="47" y="454"/>
                      <a:pt x="13" y="401"/>
                    </a:cubicBezTo>
                    <a:cubicBezTo>
                      <a:pt x="0" y="381"/>
                      <a:pt x="6" y="354"/>
                      <a:pt x="26" y="341"/>
                    </a:cubicBezTo>
                    <a:cubicBezTo>
                      <a:pt x="47" y="327"/>
                      <a:pt x="74" y="333"/>
                      <a:pt x="87" y="354"/>
                    </a:cubicBezTo>
                    <a:cubicBezTo>
                      <a:pt x="130" y="420"/>
                      <a:pt x="153" y="497"/>
                      <a:pt x="153" y="577"/>
                    </a:cubicBezTo>
                    <a:cubicBezTo>
                      <a:pt x="153" y="656"/>
                      <a:pt x="130" y="733"/>
                      <a:pt x="87" y="799"/>
                    </a:cubicBezTo>
                    <a:cubicBezTo>
                      <a:pt x="79" y="813"/>
                      <a:pt x="65" y="820"/>
                      <a:pt x="50" y="820"/>
                    </a:cubicBezTo>
                    <a:close/>
                    <a:moveTo>
                      <a:pt x="245" y="964"/>
                    </a:moveTo>
                    <a:cubicBezTo>
                      <a:pt x="319" y="848"/>
                      <a:pt x="359" y="714"/>
                      <a:pt x="359" y="577"/>
                    </a:cubicBezTo>
                    <a:cubicBezTo>
                      <a:pt x="359" y="439"/>
                      <a:pt x="319" y="305"/>
                      <a:pt x="245" y="190"/>
                    </a:cubicBezTo>
                    <a:cubicBezTo>
                      <a:pt x="232" y="169"/>
                      <a:pt x="205" y="163"/>
                      <a:pt x="184" y="176"/>
                    </a:cubicBezTo>
                    <a:cubicBezTo>
                      <a:pt x="164" y="189"/>
                      <a:pt x="158" y="217"/>
                      <a:pt x="171" y="237"/>
                    </a:cubicBezTo>
                    <a:cubicBezTo>
                      <a:pt x="236" y="338"/>
                      <a:pt x="271" y="456"/>
                      <a:pt x="271" y="577"/>
                    </a:cubicBezTo>
                    <a:cubicBezTo>
                      <a:pt x="271" y="698"/>
                      <a:pt x="236" y="815"/>
                      <a:pt x="171" y="916"/>
                    </a:cubicBezTo>
                    <a:cubicBezTo>
                      <a:pt x="158" y="937"/>
                      <a:pt x="164" y="964"/>
                      <a:pt x="184" y="977"/>
                    </a:cubicBezTo>
                    <a:cubicBezTo>
                      <a:pt x="192" y="982"/>
                      <a:pt x="200" y="984"/>
                      <a:pt x="208" y="984"/>
                    </a:cubicBezTo>
                    <a:cubicBezTo>
                      <a:pt x="223" y="984"/>
                      <a:pt x="237" y="977"/>
                      <a:pt x="245" y="964"/>
                    </a:cubicBezTo>
                    <a:close/>
                    <a:moveTo>
                      <a:pt x="414" y="1127"/>
                    </a:moveTo>
                    <a:cubicBezTo>
                      <a:pt x="520" y="963"/>
                      <a:pt x="575" y="772"/>
                      <a:pt x="575" y="577"/>
                    </a:cubicBezTo>
                    <a:cubicBezTo>
                      <a:pt x="575" y="381"/>
                      <a:pt x="520" y="191"/>
                      <a:pt x="414" y="27"/>
                    </a:cubicBezTo>
                    <a:cubicBezTo>
                      <a:pt x="401" y="6"/>
                      <a:pt x="374" y="0"/>
                      <a:pt x="353" y="13"/>
                    </a:cubicBezTo>
                    <a:cubicBezTo>
                      <a:pt x="333" y="27"/>
                      <a:pt x="327" y="54"/>
                      <a:pt x="340" y="74"/>
                    </a:cubicBezTo>
                    <a:cubicBezTo>
                      <a:pt x="436" y="224"/>
                      <a:pt x="487" y="398"/>
                      <a:pt x="487" y="577"/>
                    </a:cubicBezTo>
                    <a:cubicBezTo>
                      <a:pt x="487" y="756"/>
                      <a:pt x="436" y="929"/>
                      <a:pt x="340" y="1079"/>
                    </a:cubicBezTo>
                    <a:cubicBezTo>
                      <a:pt x="327" y="1099"/>
                      <a:pt x="333" y="1127"/>
                      <a:pt x="353" y="1140"/>
                    </a:cubicBezTo>
                    <a:cubicBezTo>
                      <a:pt x="361" y="1144"/>
                      <a:pt x="369" y="1147"/>
                      <a:pt x="377" y="1147"/>
                    </a:cubicBezTo>
                    <a:cubicBezTo>
                      <a:pt x="392" y="1147"/>
                      <a:pt x="406" y="1140"/>
                      <a:pt x="414" y="1127"/>
                    </a:cubicBezTo>
                    <a:close/>
                  </a:path>
                </a:pathLst>
              </a:custGeom>
              <a:solidFill>
                <a:srgbClr val="F15A2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75757"/>
                  </a:solidFill>
                  <a:effectLst/>
                  <a:uLnTx/>
                  <a:uFillTx/>
                  <a:latin typeface="Arial"/>
                  <a:ea typeface="+mn-ea"/>
                  <a:cs typeface="+mn-cs"/>
                </a:endParaRPr>
              </a:p>
            </p:txBody>
          </p:sp>
        </p:grpSp>
      </p:grpSp>
      <p:grpSp>
        <p:nvGrpSpPr>
          <p:cNvPr id="589" name="bcgIcons_Smart Phone 1 ">
            <a:extLst>
              <a:ext uri="{FF2B5EF4-FFF2-40B4-BE49-F238E27FC236}">
                <a16:creationId xmlns:a16="http://schemas.microsoft.com/office/drawing/2014/main" id="{8DC78A4B-CC54-5B9A-3484-BE00822B9EE4}"/>
              </a:ext>
            </a:extLst>
          </p:cNvPr>
          <p:cNvGrpSpPr>
            <a:grpSpLocks noChangeAspect="1"/>
          </p:cNvGrpSpPr>
          <p:nvPr/>
        </p:nvGrpSpPr>
        <p:grpSpPr bwMode="auto">
          <a:xfrm>
            <a:off x="6435425" y="5290398"/>
            <a:ext cx="193328" cy="193507"/>
            <a:chOff x="1682" y="0"/>
            <a:chExt cx="4316" cy="4320"/>
          </a:xfrm>
        </p:grpSpPr>
        <p:sp>
          <p:nvSpPr>
            <p:cNvPr id="590" name="AutoShape 13">
              <a:extLst>
                <a:ext uri="{FF2B5EF4-FFF2-40B4-BE49-F238E27FC236}">
                  <a16:creationId xmlns:a16="http://schemas.microsoft.com/office/drawing/2014/main" id="{04376F6E-305B-8D39-4E29-C202E8C59A77}"/>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91" name="Freeform 15">
              <a:extLst>
                <a:ext uri="{FF2B5EF4-FFF2-40B4-BE49-F238E27FC236}">
                  <a16:creationId xmlns:a16="http://schemas.microsoft.com/office/drawing/2014/main" id="{CA0F1CD5-958A-A948-C0B6-0574E8BAA054}"/>
                </a:ext>
              </a:extLst>
            </p:cNvPr>
            <p:cNvSpPr>
              <a:spLocks noEditPoints="1"/>
            </p:cNvSpPr>
            <p:nvPr/>
          </p:nvSpPr>
          <p:spPr bwMode="auto">
            <a:xfrm>
              <a:off x="3087" y="726"/>
              <a:ext cx="1510" cy="2865"/>
            </a:xfrm>
            <a:custGeom>
              <a:avLst/>
              <a:gdLst>
                <a:gd name="T0" fmla="*/ 784 w 806"/>
                <a:gd name="T1" fmla="*/ 0 h 1528"/>
                <a:gd name="T2" fmla="*/ 22 w 806"/>
                <a:gd name="T3" fmla="*/ 0 h 1528"/>
                <a:gd name="T4" fmla="*/ 0 w 806"/>
                <a:gd name="T5" fmla="*/ 22 h 1528"/>
                <a:gd name="T6" fmla="*/ 0 w 806"/>
                <a:gd name="T7" fmla="*/ 1252 h 1528"/>
                <a:gd name="T8" fmla="*/ 0 w 806"/>
                <a:gd name="T9" fmla="*/ 1296 h 1528"/>
                <a:gd name="T10" fmla="*/ 0 w 806"/>
                <a:gd name="T11" fmla="*/ 1506 h 1528"/>
                <a:gd name="T12" fmla="*/ 22 w 806"/>
                <a:gd name="T13" fmla="*/ 1528 h 1528"/>
                <a:gd name="T14" fmla="*/ 784 w 806"/>
                <a:gd name="T15" fmla="*/ 1528 h 1528"/>
                <a:gd name="T16" fmla="*/ 806 w 806"/>
                <a:gd name="T17" fmla="*/ 1506 h 1528"/>
                <a:gd name="T18" fmla="*/ 806 w 806"/>
                <a:gd name="T19" fmla="*/ 1296 h 1528"/>
                <a:gd name="T20" fmla="*/ 806 w 806"/>
                <a:gd name="T21" fmla="*/ 1252 h 1528"/>
                <a:gd name="T22" fmla="*/ 806 w 806"/>
                <a:gd name="T23" fmla="*/ 22 h 1528"/>
                <a:gd name="T24" fmla="*/ 784 w 806"/>
                <a:gd name="T25" fmla="*/ 0 h 1528"/>
                <a:gd name="T26" fmla="*/ 762 w 806"/>
                <a:gd name="T27" fmla="*/ 1484 h 1528"/>
                <a:gd name="T28" fmla="*/ 44 w 806"/>
                <a:gd name="T29" fmla="*/ 1484 h 1528"/>
                <a:gd name="T30" fmla="*/ 44 w 806"/>
                <a:gd name="T31" fmla="*/ 1296 h 1528"/>
                <a:gd name="T32" fmla="*/ 762 w 806"/>
                <a:gd name="T33" fmla="*/ 1296 h 1528"/>
                <a:gd name="T34" fmla="*/ 762 w 806"/>
                <a:gd name="T35" fmla="*/ 1484 h 1528"/>
                <a:gd name="T36" fmla="*/ 44 w 806"/>
                <a:gd name="T37" fmla="*/ 1252 h 1528"/>
                <a:gd name="T38" fmla="*/ 44 w 806"/>
                <a:gd name="T39" fmla="*/ 44 h 1528"/>
                <a:gd name="T40" fmla="*/ 762 w 806"/>
                <a:gd name="T41" fmla="*/ 44 h 1528"/>
                <a:gd name="T42" fmla="*/ 762 w 806"/>
                <a:gd name="T43" fmla="*/ 1252 h 1528"/>
                <a:gd name="T44" fmla="*/ 44 w 806"/>
                <a:gd name="T45" fmla="*/ 1252 h 1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6" h="1528">
                  <a:moveTo>
                    <a:pt x="784" y="0"/>
                  </a:moveTo>
                  <a:cubicBezTo>
                    <a:pt x="22" y="0"/>
                    <a:pt x="22" y="0"/>
                    <a:pt x="22" y="0"/>
                  </a:cubicBezTo>
                  <a:cubicBezTo>
                    <a:pt x="10" y="0"/>
                    <a:pt x="0" y="10"/>
                    <a:pt x="0" y="22"/>
                  </a:cubicBezTo>
                  <a:cubicBezTo>
                    <a:pt x="0" y="1252"/>
                    <a:pt x="0" y="1252"/>
                    <a:pt x="0" y="1252"/>
                  </a:cubicBezTo>
                  <a:cubicBezTo>
                    <a:pt x="0" y="1296"/>
                    <a:pt x="0" y="1296"/>
                    <a:pt x="0" y="1296"/>
                  </a:cubicBezTo>
                  <a:cubicBezTo>
                    <a:pt x="0" y="1506"/>
                    <a:pt x="0" y="1506"/>
                    <a:pt x="0" y="1506"/>
                  </a:cubicBezTo>
                  <a:cubicBezTo>
                    <a:pt x="0" y="1518"/>
                    <a:pt x="10" y="1528"/>
                    <a:pt x="22" y="1528"/>
                  </a:cubicBezTo>
                  <a:cubicBezTo>
                    <a:pt x="784" y="1528"/>
                    <a:pt x="784" y="1528"/>
                    <a:pt x="784" y="1528"/>
                  </a:cubicBezTo>
                  <a:cubicBezTo>
                    <a:pt x="796" y="1528"/>
                    <a:pt x="806" y="1518"/>
                    <a:pt x="806" y="1506"/>
                  </a:cubicBezTo>
                  <a:cubicBezTo>
                    <a:pt x="806" y="1296"/>
                    <a:pt x="806" y="1296"/>
                    <a:pt x="806" y="1296"/>
                  </a:cubicBezTo>
                  <a:cubicBezTo>
                    <a:pt x="806" y="1252"/>
                    <a:pt x="806" y="1252"/>
                    <a:pt x="806" y="1252"/>
                  </a:cubicBezTo>
                  <a:cubicBezTo>
                    <a:pt x="806" y="22"/>
                    <a:pt x="806" y="22"/>
                    <a:pt x="806" y="22"/>
                  </a:cubicBezTo>
                  <a:cubicBezTo>
                    <a:pt x="806" y="10"/>
                    <a:pt x="796" y="0"/>
                    <a:pt x="784" y="0"/>
                  </a:cubicBezTo>
                  <a:close/>
                  <a:moveTo>
                    <a:pt x="762" y="1484"/>
                  </a:moveTo>
                  <a:cubicBezTo>
                    <a:pt x="44" y="1484"/>
                    <a:pt x="44" y="1484"/>
                    <a:pt x="44" y="1484"/>
                  </a:cubicBezTo>
                  <a:cubicBezTo>
                    <a:pt x="44" y="1296"/>
                    <a:pt x="44" y="1296"/>
                    <a:pt x="44" y="1296"/>
                  </a:cubicBezTo>
                  <a:cubicBezTo>
                    <a:pt x="762" y="1296"/>
                    <a:pt x="762" y="1296"/>
                    <a:pt x="762" y="1296"/>
                  </a:cubicBezTo>
                  <a:lnTo>
                    <a:pt x="762" y="1484"/>
                  </a:lnTo>
                  <a:close/>
                  <a:moveTo>
                    <a:pt x="44" y="1252"/>
                  </a:moveTo>
                  <a:cubicBezTo>
                    <a:pt x="44" y="44"/>
                    <a:pt x="44" y="44"/>
                    <a:pt x="44" y="44"/>
                  </a:cubicBezTo>
                  <a:cubicBezTo>
                    <a:pt x="762" y="44"/>
                    <a:pt x="762" y="44"/>
                    <a:pt x="762" y="44"/>
                  </a:cubicBezTo>
                  <a:cubicBezTo>
                    <a:pt x="762" y="1252"/>
                    <a:pt x="762" y="1252"/>
                    <a:pt x="762" y="1252"/>
                  </a:cubicBezTo>
                  <a:lnTo>
                    <a:pt x="44" y="1252"/>
                  </a:ln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92" name="Freeform 16">
              <a:extLst>
                <a:ext uri="{FF2B5EF4-FFF2-40B4-BE49-F238E27FC236}">
                  <a16:creationId xmlns:a16="http://schemas.microsoft.com/office/drawing/2014/main" id="{CCC9F045-4ACA-85DF-D604-A5F18510CC39}"/>
                </a:ext>
              </a:extLst>
            </p:cNvPr>
            <p:cNvSpPr>
              <a:spLocks noEditPoints="1"/>
            </p:cNvSpPr>
            <p:nvPr/>
          </p:nvSpPr>
          <p:spPr bwMode="auto">
            <a:xfrm>
              <a:off x="3241" y="917"/>
              <a:ext cx="1195" cy="2512"/>
            </a:xfrm>
            <a:custGeom>
              <a:avLst/>
              <a:gdLst>
                <a:gd name="T0" fmla="*/ 321 w 638"/>
                <a:gd name="T1" fmla="*/ 1340 h 1340"/>
                <a:gd name="T2" fmla="*/ 263 w 638"/>
                <a:gd name="T3" fmla="*/ 1282 h 1340"/>
                <a:gd name="T4" fmla="*/ 321 w 638"/>
                <a:gd name="T5" fmla="*/ 1224 h 1340"/>
                <a:gd name="T6" fmla="*/ 379 w 638"/>
                <a:gd name="T7" fmla="*/ 1282 h 1340"/>
                <a:gd name="T8" fmla="*/ 321 w 638"/>
                <a:gd name="T9" fmla="*/ 1340 h 1340"/>
                <a:gd name="T10" fmla="*/ 638 w 638"/>
                <a:gd name="T11" fmla="*/ 1092 h 1340"/>
                <a:gd name="T12" fmla="*/ 638 w 638"/>
                <a:gd name="T13" fmla="*/ 115 h 1340"/>
                <a:gd name="T14" fmla="*/ 628 w 638"/>
                <a:gd name="T15" fmla="*/ 105 h 1340"/>
                <a:gd name="T16" fmla="*/ 10 w 638"/>
                <a:gd name="T17" fmla="*/ 105 h 1340"/>
                <a:gd name="T18" fmla="*/ 0 w 638"/>
                <a:gd name="T19" fmla="*/ 115 h 1340"/>
                <a:gd name="T20" fmla="*/ 0 w 638"/>
                <a:gd name="T21" fmla="*/ 1092 h 1340"/>
                <a:gd name="T22" fmla="*/ 10 w 638"/>
                <a:gd name="T23" fmla="*/ 1102 h 1340"/>
                <a:gd name="T24" fmla="*/ 628 w 638"/>
                <a:gd name="T25" fmla="*/ 1102 h 1340"/>
                <a:gd name="T26" fmla="*/ 638 w 638"/>
                <a:gd name="T27" fmla="*/ 1092 h 1340"/>
                <a:gd name="T28" fmla="*/ 469 w 638"/>
                <a:gd name="T29" fmla="*/ 22 h 1340"/>
                <a:gd name="T30" fmla="*/ 447 w 638"/>
                <a:gd name="T31" fmla="*/ 0 h 1340"/>
                <a:gd name="T32" fmla="*/ 195 w 638"/>
                <a:gd name="T33" fmla="*/ 0 h 1340"/>
                <a:gd name="T34" fmla="*/ 173 w 638"/>
                <a:gd name="T35" fmla="*/ 22 h 1340"/>
                <a:gd name="T36" fmla="*/ 195 w 638"/>
                <a:gd name="T37" fmla="*/ 44 h 1340"/>
                <a:gd name="T38" fmla="*/ 447 w 638"/>
                <a:gd name="T39" fmla="*/ 44 h 1340"/>
                <a:gd name="T40" fmla="*/ 469 w 638"/>
                <a:gd name="T41" fmla="*/ 22 h 1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8" h="1340">
                  <a:moveTo>
                    <a:pt x="321" y="1340"/>
                  </a:moveTo>
                  <a:cubicBezTo>
                    <a:pt x="289" y="1340"/>
                    <a:pt x="263" y="1314"/>
                    <a:pt x="263" y="1282"/>
                  </a:cubicBezTo>
                  <a:cubicBezTo>
                    <a:pt x="263" y="1250"/>
                    <a:pt x="289" y="1224"/>
                    <a:pt x="321" y="1224"/>
                  </a:cubicBezTo>
                  <a:cubicBezTo>
                    <a:pt x="353" y="1224"/>
                    <a:pt x="379" y="1250"/>
                    <a:pt x="379" y="1282"/>
                  </a:cubicBezTo>
                  <a:cubicBezTo>
                    <a:pt x="379" y="1314"/>
                    <a:pt x="353" y="1340"/>
                    <a:pt x="321" y="1340"/>
                  </a:cubicBezTo>
                  <a:close/>
                  <a:moveTo>
                    <a:pt x="638" y="1092"/>
                  </a:moveTo>
                  <a:cubicBezTo>
                    <a:pt x="638" y="115"/>
                    <a:pt x="638" y="115"/>
                    <a:pt x="638" y="115"/>
                  </a:cubicBezTo>
                  <a:cubicBezTo>
                    <a:pt x="638" y="110"/>
                    <a:pt x="634" y="105"/>
                    <a:pt x="628" y="105"/>
                  </a:cubicBezTo>
                  <a:cubicBezTo>
                    <a:pt x="10" y="105"/>
                    <a:pt x="10" y="105"/>
                    <a:pt x="10" y="105"/>
                  </a:cubicBezTo>
                  <a:cubicBezTo>
                    <a:pt x="4" y="105"/>
                    <a:pt x="0" y="110"/>
                    <a:pt x="0" y="115"/>
                  </a:cubicBezTo>
                  <a:cubicBezTo>
                    <a:pt x="0" y="1092"/>
                    <a:pt x="0" y="1092"/>
                    <a:pt x="0" y="1092"/>
                  </a:cubicBezTo>
                  <a:cubicBezTo>
                    <a:pt x="0" y="1098"/>
                    <a:pt x="4" y="1102"/>
                    <a:pt x="10" y="1102"/>
                  </a:cubicBezTo>
                  <a:cubicBezTo>
                    <a:pt x="628" y="1102"/>
                    <a:pt x="628" y="1102"/>
                    <a:pt x="628" y="1102"/>
                  </a:cubicBezTo>
                  <a:cubicBezTo>
                    <a:pt x="634" y="1102"/>
                    <a:pt x="638" y="1098"/>
                    <a:pt x="638" y="1092"/>
                  </a:cubicBezTo>
                  <a:close/>
                  <a:moveTo>
                    <a:pt x="469" y="22"/>
                  </a:moveTo>
                  <a:cubicBezTo>
                    <a:pt x="469" y="10"/>
                    <a:pt x="459" y="0"/>
                    <a:pt x="447" y="0"/>
                  </a:cubicBezTo>
                  <a:cubicBezTo>
                    <a:pt x="195" y="0"/>
                    <a:pt x="195" y="0"/>
                    <a:pt x="195" y="0"/>
                  </a:cubicBezTo>
                  <a:cubicBezTo>
                    <a:pt x="183" y="0"/>
                    <a:pt x="173" y="10"/>
                    <a:pt x="173" y="22"/>
                  </a:cubicBezTo>
                  <a:cubicBezTo>
                    <a:pt x="173" y="34"/>
                    <a:pt x="183" y="44"/>
                    <a:pt x="195" y="44"/>
                  </a:cubicBezTo>
                  <a:cubicBezTo>
                    <a:pt x="447" y="44"/>
                    <a:pt x="447" y="44"/>
                    <a:pt x="447" y="44"/>
                  </a:cubicBezTo>
                  <a:cubicBezTo>
                    <a:pt x="459" y="44"/>
                    <a:pt x="469" y="34"/>
                    <a:pt x="469" y="2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593" name="TextBox 592">
            <a:extLst>
              <a:ext uri="{FF2B5EF4-FFF2-40B4-BE49-F238E27FC236}">
                <a16:creationId xmlns:a16="http://schemas.microsoft.com/office/drawing/2014/main" id="{7A1B9968-4F61-9FE5-66A8-08BC73B3DDC2}"/>
              </a:ext>
            </a:extLst>
          </p:cNvPr>
          <p:cNvSpPr txBox="1"/>
          <p:nvPr/>
        </p:nvSpPr>
        <p:spPr>
          <a:xfrm>
            <a:off x="5442566" y="4461370"/>
            <a:ext cx="956970" cy="2333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Interactive IVR</a:t>
            </a:r>
          </a:p>
        </p:txBody>
      </p:sp>
      <p:sp>
        <p:nvSpPr>
          <p:cNvPr id="594" name="TextBox 593">
            <a:extLst>
              <a:ext uri="{FF2B5EF4-FFF2-40B4-BE49-F238E27FC236}">
                <a16:creationId xmlns:a16="http://schemas.microsoft.com/office/drawing/2014/main" id="{3BAB5000-E443-A601-93EA-B2884758B11C}"/>
              </a:ext>
            </a:extLst>
          </p:cNvPr>
          <p:cNvSpPr txBox="1"/>
          <p:nvPr/>
        </p:nvSpPr>
        <p:spPr>
          <a:xfrm>
            <a:off x="5442565" y="4839870"/>
            <a:ext cx="956970" cy="2333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WhatsApp</a:t>
            </a:r>
            <a:br>
              <a:rPr kumimoji="0" lang="en-US" sz="900" b="0" i="0" u="none" strike="noStrike" kern="1200" cap="none" spc="0" normalizeH="0" baseline="0" noProof="0" dirty="0">
                <a:ln>
                  <a:noFill/>
                </a:ln>
                <a:solidFill>
                  <a:srgbClr val="000000"/>
                </a:solidFill>
                <a:effectLst/>
                <a:uLnTx/>
                <a:uFillTx/>
                <a:latin typeface="Arial"/>
                <a:ea typeface="+mn-ea"/>
                <a:cs typeface="+mn-cs"/>
              </a:rPr>
            </a:br>
            <a:r>
              <a:rPr kumimoji="0" lang="en-US" sz="900" b="0" i="0" u="none" strike="noStrike" kern="1200" cap="none" spc="0" normalizeH="0" baseline="0" noProof="0" dirty="0">
                <a:ln>
                  <a:noFill/>
                </a:ln>
                <a:solidFill>
                  <a:srgbClr val="000000"/>
                </a:solidFill>
                <a:effectLst/>
                <a:uLnTx/>
                <a:uFillTx/>
                <a:latin typeface="Arial"/>
                <a:ea typeface="+mn-ea"/>
                <a:cs typeface="+mn-cs"/>
              </a:rPr>
              <a:t>Engagements</a:t>
            </a:r>
          </a:p>
        </p:txBody>
      </p:sp>
      <p:sp>
        <p:nvSpPr>
          <p:cNvPr id="595" name="TextBox 594">
            <a:extLst>
              <a:ext uri="{FF2B5EF4-FFF2-40B4-BE49-F238E27FC236}">
                <a16:creationId xmlns:a16="http://schemas.microsoft.com/office/drawing/2014/main" id="{44D17319-4A4F-3D4C-FFB8-D3A954C87FB3}"/>
              </a:ext>
            </a:extLst>
          </p:cNvPr>
          <p:cNvSpPr txBox="1"/>
          <p:nvPr/>
        </p:nvSpPr>
        <p:spPr>
          <a:xfrm>
            <a:off x="5442566" y="5218368"/>
            <a:ext cx="956970" cy="2333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Mobile Notifications</a:t>
            </a:r>
          </a:p>
        </p:txBody>
      </p:sp>
      <p:sp>
        <p:nvSpPr>
          <p:cNvPr id="596" name="TextBox 595">
            <a:extLst>
              <a:ext uri="{FF2B5EF4-FFF2-40B4-BE49-F238E27FC236}">
                <a16:creationId xmlns:a16="http://schemas.microsoft.com/office/drawing/2014/main" id="{D71DCF1F-D416-9246-B3B1-79CEC77BA818}"/>
              </a:ext>
            </a:extLst>
          </p:cNvPr>
          <p:cNvSpPr txBox="1"/>
          <p:nvPr/>
        </p:nvSpPr>
        <p:spPr>
          <a:xfrm>
            <a:off x="8325652" y="4461254"/>
            <a:ext cx="956970" cy="2333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Visual</a:t>
            </a:r>
            <a:br>
              <a:rPr kumimoji="0" lang="en-US" sz="900" b="0" i="0" u="none" strike="noStrike" kern="1200" cap="none" spc="0" normalizeH="0" baseline="0" noProof="0" dirty="0">
                <a:ln>
                  <a:noFill/>
                </a:ln>
                <a:solidFill>
                  <a:srgbClr val="000000"/>
                </a:solidFill>
                <a:effectLst/>
                <a:uLnTx/>
                <a:uFillTx/>
                <a:latin typeface="Arial"/>
                <a:ea typeface="+mn-ea"/>
                <a:cs typeface="+mn-cs"/>
              </a:rPr>
            </a:br>
            <a:r>
              <a:rPr kumimoji="0" lang="en-US" sz="900" b="0" i="0" u="none" strike="noStrike" kern="1200" cap="none" spc="0" normalizeH="0" baseline="0" noProof="0" dirty="0">
                <a:ln>
                  <a:noFill/>
                </a:ln>
                <a:solidFill>
                  <a:srgbClr val="000000"/>
                </a:solidFill>
                <a:effectLst/>
                <a:uLnTx/>
                <a:uFillTx/>
                <a:latin typeface="Arial"/>
                <a:ea typeface="+mn-ea"/>
                <a:cs typeface="+mn-cs"/>
              </a:rPr>
              <a:t>Voice Bot</a:t>
            </a:r>
          </a:p>
        </p:txBody>
      </p:sp>
      <p:sp>
        <p:nvSpPr>
          <p:cNvPr id="597" name="TextBox 596">
            <a:extLst>
              <a:ext uri="{FF2B5EF4-FFF2-40B4-BE49-F238E27FC236}">
                <a16:creationId xmlns:a16="http://schemas.microsoft.com/office/drawing/2014/main" id="{172D08AA-44EB-45C9-415C-451F14631F96}"/>
              </a:ext>
            </a:extLst>
          </p:cNvPr>
          <p:cNvSpPr txBox="1"/>
          <p:nvPr/>
        </p:nvSpPr>
        <p:spPr>
          <a:xfrm>
            <a:off x="8325653" y="4839754"/>
            <a:ext cx="956970" cy="2333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Smart &amp; trackable SMS</a:t>
            </a:r>
          </a:p>
        </p:txBody>
      </p:sp>
      <p:sp>
        <p:nvSpPr>
          <p:cNvPr id="598" name="TextBox 597">
            <a:extLst>
              <a:ext uri="{FF2B5EF4-FFF2-40B4-BE49-F238E27FC236}">
                <a16:creationId xmlns:a16="http://schemas.microsoft.com/office/drawing/2014/main" id="{6931FDB3-BAF1-4F41-8E4C-C7B27D25DAA4}"/>
              </a:ext>
            </a:extLst>
          </p:cNvPr>
          <p:cNvSpPr txBox="1"/>
          <p:nvPr/>
        </p:nvSpPr>
        <p:spPr>
          <a:xfrm>
            <a:off x="8325652" y="5218252"/>
            <a:ext cx="956970" cy="2333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Hyper-personalized Emails</a:t>
            </a:r>
          </a:p>
        </p:txBody>
      </p:sp>
      <p:sp>
        <p:nvSpPr>
          <p:cNvPr id="599" name="Rectangle: Rounded Corners 598">
            <a:extLst>
              <a:ext uri="{FF2B5EF4-FFF2-40B4-BE49-F238E27FC236}">
                <a16:creationId xmlns:a16="http://schemas.microsoft.com/office/drawing/2014/main" id="{64C08D38-3BDE-21F2-0FCB-15E6B240B750}"/>
              </a:ext>
            </a:extLst>
          </p:cNvPr>
          <p:cNvSpPr/>
          <p:nvPr/>
        </p:nvSpPr>
        <p:spPr>
          <a:xfrm>
            <a:off x="598494" y="4009497"/>
            <a:ext cx="3294391" cy="1988171"/>
          </a:xfrm>
          <a:prstGeom prst="roundRect">
            <a:avLst>
              <a:gd name="adj" fmla="val 2198"/>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0" name="Rectangle 599">
            <a:extLst>
              <a:ext uri="{FF2B5EF4-FFF2-40B4-BE49-F238E27FC236}">
                <a16:creationId xmlns:a16="http://schemas.microsoft.com/office/drawing/2014/main" id="{BFC9945A-5F8D-FF11-68BC-BAFA3E8F23E6}"/>
              </a:ext>
            </a:extLst>
          </p:cNvPr>
          <p:cNvSpPr/>
          <p:nvPr/>
        </p:nvSpPr>
        <p:spPr>
          <a:xfrm>
            <a:off x="463745" y="3934576"/>
            <a:ext cx="575733" cy="323321"/>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1" name="Arrow: Pentagon 600">
            <a:extLst>
              <a:ext uri="{FF2B5EF4-FFF2-40B4-BE49-F238E27FC236}">
                <a16:creationId xmlns:a16="http://schemas.microsoft.com/office/drawing/2014/main" id="{50CA5B58-30FC-AFEA-899A-67C4FB791A97}"/>
              </a:ext>
            </a:extLst>
          </p:cNvPr>
          <p:cNvSpPr/>
          <p:nvPr/>
        </p:nvSpPr>
        <p:spPr>
          <a:xfrm>
            <a:off x="658478" y="3844987"/>
            <a:ext cx="2719165" cy="323321"/>
          </a:xfrm>
          <a:prstGeom prst="homePlate">
            <a:avLst>
              <a:gd name="adj" fmla="val 26648"/>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288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mn-ea"/>
                <a:cs typeface="+mn-cs"/>
              </a:rPr>
              <a:t>Reverse Feed</a:t>
            </a:r>
          </a:p>
        </p:txBody>
      </p:sp>
      <p:sp>
        <p:nvSpPr>
          <p:cNvPr id="602" name="Isosceles Triangle 601">
            <a:extLst>
              <a:ext uri="{FF2B5EF4-FFF2-40B4-BE49-F238E27FC236}">
                <a16:creationId xmlns:a16="http://schemas.microsoft.com/office/drawing/2014/main" id="{1FE21FC9-1E85-CE28-C0C2-7F4DE0DB5D81}"/>
              </a:ext>
            </a:extLst>
          </p:cNvPr>
          <p:cNvSpPr/>
          <p:nvPr/>
        </p:nvSpPr>
        <p:spPr>
          <a:xfrm flipV="1">
            <a:off x="658478" y="4168309"/>
            <a:ext cx="381000" cy="89589"/>
          </a:xfrm>
          <a:prstGeom prst="triangle">
            <a:avLst>
              <a:gd name="adj" fmla="val 100000"/>
            </a:avLst>
          </a:prstGeom>
          <a:solidFill>
            <a:schemeClr val="accent1">
              <a:lumMod val="50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3" name="TextBox 602">
            <a:extLst>
              <a:ext uri="{FF2B5EF4-FFF2-40B4-BE49-F238E27FC236}">
                <a16:creationId xmlns:a16="http://schemas.microsoft.com/office/drawing/2014/main" id="{BE33E6F3-F239-0B5C-B3C7-C3065BF33906}"/>
              </a:ext>
            </a:extLst>
          </p:cNvPr>
          <p:cNvSpPr txBox="1"/>
          <p:nvPr/>
        </p:nvSpPr>
        <p:spPr>
          <a:xfrm>
            <a:off x="2258314" y="4537202"/>
            <a:ext cx="1255075" cy="55399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Continuous learning MLT Risk based model</a:t>
            </a:r>
          </a:p>
        </p:txBody>
      </p:sp>
      <p:sp>
        <p:nvSpPr>
          <p:cNvPr id="604" name="TextBox 603">
            <a:extLst>
              <a:ext uri="{FF2B5EF4-FFF2-40B4-BE49-F238E27FC236}">
                <a16:creationId xmlns:a16="http://schemas.microsoft.com/office/drawing/2014/main" id="{B6B0C148-0F3F-0A60-9481-25F6C9E1DFAF}"/>
              </a:ext>
            </a:extLst>
          </p:cNvPr>
          <p:cNvSpPr txBox="1"/>
          <p:nvPr/>
        </p:nvSpPr>
        <p:spPr>
          <a:xfrm>
            <a:off x="712349" y="5321320"/>
            <a:ext cx="3066681" cy="55399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Reverse feed of response helps sharpen customer identification &amp; enhance digital connect strategies</a:t>
            </a:r>
          </a:p>
        </p:txBody>
      </p:sp>
      <p:sp>
        <p:nvSpPr>
          <p:cNvPr id="605" name="Rectangle: Rounded Corners 604">
            <a:extLst>
              <a:ext uri="{FF2B5EF4-FFF2-40B4-BE49-F238E27FC236}">
                <a16:creationId xmlns:a16="http://schemas.microsoft.com/office/drawing/2014/main" id="{11B786ED-AAA0-0370-32E1-E9BB6AFD81D6}"/>
              </a:ext>
            </a:extLst>
          </p:cNvPr>
          <p:cNvSpPr/>
          <p:nvPr/>
        </p:nvSpPr>
        <p:spPr>
          <a:xfrm>
            <a:off x="7485908" y="1678569"/>
            <a:ext cx="387248" cy="320040"/>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6" name="Rectangle: Rounded Corners 605">
            <a:extLst>
              <a:ext uri="{FF2B5EF4-FFF2-40B4-BE49-F238E27FC236}">
                <a16:creationId xmlns:a16="http://schemas.microsoft.com/office/drawing/2014/main" id="{0E2C673C-0411-3B15-389B-4831CFD76864}"/>
              </a:ext>
            </a:extLst>
          </p:cNvPr>
          <p:cNvSpPr/>
          <p:nvPr/>
        </p:nvSpPr>
        <p:spPr>
          <a:xfrm>
            <a:off x="7485908" y="2051142"/>
            <a:ext cx="387248" cy="320040"/>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7" name="Rectangle: Rounded Corners 606">
            <a:extLst>
              <a:ext uri="{FF2B5EF4-FFF2-40B4-BE49-F238E27FC236}">
                <a16:creationId xmlns:a16="http://schemas.microsoft.com/office/drawing/2014/main" id="{767E574F-7324-BD90-1F92-CC681C85522C}"/>
              </a:ext>
            </a:extLst>
          </p:cNvPr>
          <p:cNvSpPr/>
          <p:nvPr/>
        </p:nvSpPr>
        <p:spPr>
          <a:xfrm>
            <a:off x="7485908" y="2423715"/>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8" name="Rectangle: Rounded Corners 607">
            <a:extLst>
              <a:ext uri="{FF2B5EF4-FFF2-40B4-BE49-F238E27FC236}">
                <a16:creationId xmlns:a16="http://schemas.microsoft.com/office/drawing/2014/main" id="{EBD7DFCB-FFD6-2E52-C06B-D6BB2D9E943F}"/>
              </a:ext>
            </a:extLst>
          </p:cNvPr>
          <p:cNvSpPr/>
          <p:nvPr/>
        </p:nvSpPr>
        <p:spPr>
          <a:xfrm>
            <a:off x="7485908" y="2796288"/>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09" name="Rectangle: Rounded Corners 608">
            <a:extLst>
              <a:ext uri="{FF2B5EF4-FFF2-40B4-BE49-F238E27FC236}">
                <a16:creationId xmlns:a16="http://schemas.microsoft.com/office/drawing/2014/main" id="{54497D7C-3DEE-CA10-2F31-E6BB9C9E48A1}"/>
              </a:ext>
            </a:extLst>
          </p:cNvPr>
          <p:cNvSpPr/>
          <p:nvPr/>
        </p:nvSpPr>
        <p:spPr>
          <a:xfrm>
            <a:off x="7485908" y="3168860"/>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0" name="Rectangle: Rounded Corners 609">
            <a:extLst>
              <a:ext uri="{FF2B5EF4-FFF2-40B4-BE49-F238E27FC236}">
                <a16:creationId xmlns:a16="http://schemas.microsoft.com/office/drawing/2014/main" id="{0DC7172A-9900-6552-6F00-F99B76C157C9}"/>
              </a:ext>
            </a:extLst>
          </p:cNvPr>
          <p:cNvSpPr/>
          <p:nvPr/>
        </p:nvSpPr>
        <p:spPr>
          <a:xfrm>
            <a:off x="7981496" y="1678569"/>
            <a:ext cx="387248" cy="320040"/>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1" name="Rectangle: Rounded Corners 610">
            <a:extLst>
              <a:ext uri="{FF2B5EF4-FFF2-40B4-BE49-F238E27FC236}">
                <a16:creationId xmlns:a16="http://schemas.microsoft.com/office/drawing/2014/main" id="{3EBD2163-31B6-4CF8-BC36-3F509C30104C}"/>
              </a:ext>
            </a:extLst>
          </p:cNvPr>
          <p:cNvSpPr/>
          <p:nvPr/>
        </p:nvSpPr>
        <p:spPr>
          <a:xfrm>
            <a:off x="7981496" y="2051142"/>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2" name="Rectangle: Rounded Corners 611">
            <a:extLst>
              <a:ext uri="{FF2B5EF4-FFF2-40B4-BE49-F238E27FC236}">
                <a16:creationId xmlns:a16="http://schemas.microsoft.com/office/drawing/2014/main" id="{E15ED1B9-25CE-EAA7-502E-116F149CEDCC}"/>
              </a:ext>
            </a:extLst>
          </p:cNvPr>
          <p:cNvSpPr/>
          <p:nvPr/>
        </p:nvSpPr>
        <p:spPr>
          <a:xfrm>
            <a:off x="7981496" y="2423715"/>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3" name="Rectangle: Rounded Corners 612">
            <a:extLst>
              <a:ext uri="{FF2B5EF4-FFF2-40B4-BE49-F238E27FC236}">
                <a16:creationId xmlns:a16="http://schemas.microsoft.com/office/drawing/2014/main" id="{F9B72D9B-A4CB-1013-348D-A700C7E1A53A}"/>
              </a:ext>
            </a:extLst>
          </p:cNvPr>
          <p:cNvSpPr/>
          <p:nvPr/>
        </p:nvSpPr>
        <p:spPr>
          <a:xfrm>
            <a:off x="7981496" y="2796288"/>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4" name="Rectangle: Rounded Corners 613">
            <a:extLst>
              <a:ext uri="{FF2B5EF4-FFF2-40B4-BE49-F238E27FC236}">
                <a16:creationId xmlns:a16="http://schemas.microsoft.com/office/drawing/2014/main" id="{8829E5C6-6B00-1F9A-A44C-B01100980E18}"/>
              </a:ext>
            </a:extLst>
          </p:cNvPr>
          <p:cNvSpPr/>
          <p:nvPr/>
        </p:nvSpPr>
        <p:spPr>
          <a:xfrm>
            <a:off x="7981496" y="3168860"/>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5" name="Rectangle: Rounded Corners 614">
            <a:extLst>
              <a:ext uri="{FF2B5EF4-FFF2-40B4-BE49-F238E27FC236}">
                <a16:creationId xmlns:a16="http://schemas.microsoft.com/office/drawing/2014/main" id="{CCE35DFA-96B3-3B2F-0758-3FF8A0C1673C}"/>
              </a:ext>
            </a:extLst>
          </p:cNvPr>
          <p:cNvSpPr/>
          <p:nvPr/>
        </p:nvSpPr>
        <p:spPr>
          <a:xfrm>
            <a:off x="8477084" y="1678569"/>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6" name="Rectangle: Rounded Corners 615">
            <a:extLst>
              <a:ext uri="{FF2B5EF4-FFF2-40B4-BE49-F238E27FC236}">
                <a16:creationId xmlns:a16="http://schemas.microsoft.com/office/drawing/2014/main" id="{D9726250-38B7-FCAA-77E4-BFBB0E9AD498}"/>
              </a:ext>
            </a:extLst>
          </p:cNvPr>
          <p:cNvSpPr/>
          <p:nvPr/>
        </p:nvSpPr>
        <p:spPr>
          <a:xfrm>
            <a:off x="8477084" y="2051142"/>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7" name="Rectangle: Rounded Corners 616">
            <a:extLst>
              <a:ext uri="{FF2B5EF4-FFF2-40B4-BE49-F238E27FC236}">
                <a16:creationId xmlns:a16="http://schemas.microsoft.com/office/drawing/2014/main" id="{65DBD019-CC63-6BCB-C571-2FC42D144BFB}"/>
              </a:ext>
            </a:extLst>
          </p:cNvPr>
          <p:cNvSpPr/>
          <p:nvPr/>
        </p:nvSpPr>
        <p:spPr>
          <a:xfrm>
            <a:off x="8477084" y="2423715"/>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8" name="Rectangle: Rounded Corners 617">
            <a:extLst>
              <a:ext uri="{FF2B5EF4-FFF2-40B4-BE49-F238E27FC236}">
                <a16:creationId xmlns:a16="http://schemas.microsoft.com/office/drawing/2014/main" id="{5F6E4132-B7CC-03D0-0B45-829AFD1998AA}"/>
              </a:ext>
            </a:extLst>
          </p:cNvPr>
          <p:cNvSpPr/>
          <p:nvPr/>
        </p:nvSpPr>
        <p:spPr>
          <a:xfrm>
            <a:off x="8477084" y="2796288"/>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19" name="Rectangle: Rounded Corners 618">
            <a:extLst>
              <a:ext uri="{FF2B5EF4-FFF2-40B4-BE49-F238E27FC236}">
                <a16:creationId xmlns:a16="http://schemas.microsoft.com/office/drawing/2014/main" id="{A942B178-8A78-8332-B562-0A5C4AF9A499}"/>
              </a:ext>
            </a:extLst>
          </p:cNvPr>
          <p:cNvSpPr/>
          <p:nvPr/>
        </p:nvSpPr>
        <p:spPr>
          <a:xfrm>
            <a:off x="8477084" y="3168860"/>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0" name="Rectangle: Rounded Corners 619">
            <a:extLst>
              <a:ext uri="{FF2B5EF4-FFF2-40B4-BE49-F238E27FC236}">
                <a16:creationId xmlns:a16="http://schemas.microsoft.com/office/drawing/2014/main" id="{812D38F5-B087-162C-7CC2-7820553024B1}"/>
              </a:ext>
            </a:extLst>
          </p:cNvPr>
          <p:cNvSpPr/>
          <p:nvPr/>
        </p:nvSpPr>
        <p:spPr>
          <a:xfrm>
            <a:off x="8972672" y="1678569"/>
            <a:ext cx="387248" cy="320040"/>
          </a:xfrm>
          <a:prstGeom prst="round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1" name="Rectangle: Rounded Corners 620">
            <a:extLst>
              <a:ext uri="{FF2B5EF4-FFF2-40B4-BE49-F238E27FC236}">
                <a16:creationId xmlns:a16="http://schemas.microsoft.com/office/drawing/2014/main" id="{5E072797-1C5F-E608-FDCC-F03911476D41}"/>
              </a:ext>
            </a:extLst>
          </p:cNvPr>
          <p:cNvSpPr/>
          <p:nvPr/>
        </p:nvSpPr>
        <p:spPr>
          <a:xfrm>
            <a:off x="8972672" y="2051142"/>
            <a:ext cx="387248" cy="320040"/>
          </a:xfrm>
          <a:prstGeom prst="round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2" name="Rectangle: Rounded Corners 621">
            <a:extLst>
              <a:ext uri="{FF2B5EF4-FFF2-40B4-BE49-F238E27FC236}">
                <a16:creationId xmlns:a16="http://schemas.microsoft.com/office/drawing/2014/main" id="{FBC589EB-C1C4-69FB-41E2-F8B098871E6C}"/>
              </a:ext>
            </a:extLst>
          </p:cNvPr>
          <p:cNvSpPr/>
          <p:nvPr/>
        </p:nvSpPr>
        <p:spPr>
          <a:xfrm>
            <a:off x="8972672" y="2423715"/>
            <a:ext cx="387248" cy="320040"/>
          </a:xfrm>
          <a:prstGeom prst="round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3" name="Rectangle: Rounded Corners 622">
            <a:extLst>
              <a:ext uri="{FF2B5EF4-FFF2-40B4-BE49-F238E27FC236}">
                <a16:creationId xmlns:a16="http://schemas.microsoft.com/office/drawing/2014/main" id="{38381050-B4AD-8E6C-CA1E-34C43A6FB0FD}"/>
              </a:ext>
            </a:extLst>
          </p:cNvPr>
          <p:cNvSpPr/>
          <p:nvPr/>
        </p:nvSpPr>
        <p:spPr>
          <a:xfrm>
            <a:off x="8972672" y="2796288"/>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4" name="Rectangle: Rounded Corners 623">
            <a:extLst>
              <a:ext uri="{FF2B5EF4-FFF2-40B4-BE49-F238E27FC236}">
                <a16:creationId xmlns:a16="http://schemas.microsoft.com/office/drawing/2014/main" id="{7E8FBF68-3173-B513-7C25-D50B160ACFDA}"/>
              </a:ext>
            </a:extLst>
          </p:cNvPr>
          <p:cNvSpPr/>
          <p:nvPr/>
        </p:nvSpPr>
        <p:spPr>
          <a:xfrm>
            <a:off x="8972672" y="3168860"/>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5" name="Rectangle: Rounded Corners 624">
            <a:extLst>
              <a:ext uri="{FF2B5EF4-FFF2-40B4-BE49-F238E27FC236}">
                <a16:creationId xmlns:a16="http://schemas.microsoft.com/office/drawing/2014/main" id="{521C3BD2-9621-C15B-25B1-421BA3D9E568}"/>
              </a:ext>
            </a:extLst>
          </p:cNvPr>
          <p:cNvSpPr/>
          <p:nvPr/>
        </p:nvSpPr>
        <p:spPr>
          <a:xfrm>
            <a:off x="9468260" y="1678569"/>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6" name="Rectangle: Rounded Corners 625">
            <a:extLst>
              <a:ext uri="{FF2B5EF4-FFF2-40B4-BE49-F238E27FC236}">
                <a16:creationId xmlns:a16="http://schemas.microsoft.com/office/drawing/2014/main" id="{EC76343E-9B47-81E2-07E0-C53C385B8120}"/>
              </a:ext>
            </a:extLst>
          </p:cNvPr>
          <p:cNvSpPr/>
          <p:nvPr/>
        </p:nvSpPr>
        <p:spPr>
          <a:xfrm>
            <a:off x="9468260" y="2051142"/>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7" name="Rectangle: Rounded Corners 626">
            <a:extLst>
              <a:ext uri="{FF2B5EF4-FFF2-40B4-BE49-F238E27FC236}">
                <a16:creationId xmlns:a16="http://schemas.microsoft.com/office/drawing/2014/main" id="{E789836B-4E45-0273-037B-5BF943C1628D}"/>
              </a:ext>
            </a:extLst>
          </p:cNvPr>
          <p:cNvSpPr/>
          <p:nvPr/>
        </p:nvSpPr>
        <p:spPr>
          <a:xfrm>
            <a:off x="9468260" y="2423715"/>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8" name="Rectangle: Rounded Corners 627">
            <a:extLst>
              <a:ext uri="{FF2B5EF4-FFF2-40B4-BE49-F238E27FC236}">
                <a16:creationId xmlns:a16="http://schemas.microsoft.com/office/drawing/2014/main" id="{D9971F6C-EEB7-654A-E2AB-2A7B96674DBE}"/>
              </a:ext>
            </a:extLst>
          </p:cNvPr>
          <p:cNvSpPr/>
          <p:nvPr/>
        </p:nvSpPr>
        <p:spPr>
          <a:xfrm>
            <a:off x="9468260" y="2796288"/>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29" name="Rectangle: Rounded Corners 628">
            <a:extLst>
              <a:ext uri="{FF2B5EF4-FFF2-40B4-BE49-F238E27FC236}">
                <a16:creationId xmlns:a16="http://schemas.microsoft.com/office/drawing/2014/main" id="{6C5DF9FB-32B8-8991-CD8C-AE5E6E564E30}"/>
              </a:ext>
            </a:extLst>
          </p:cNvPr>
          <p:cNvSpPr/>
          <p:nvPr/>
        </p:nvSpPr>
        <p:spPr>
          <a:xfrm>
            <a:off x="9468260" y="3163026"/>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630" name="Straight Arrow Connector 629">
            <a:extLst>
              <a:ext uri="{FF2B5EF4-FFF2-40B4-BE49-F238E27FC236}">
                <a16:creationId xmlns:a16="http://schemas.microsoft.com/office/drawing/2014/main" id="{354F2F2B-EE00-2C88-5F14-9E24677B61D6}"/>
              </a:ext>
            </a:extLst>
          </p:cNvPr>
          <p:cNvCxnSpPr/>
          <p:nvPr/>
        </p:nvCxnSpPr>
        <p:spPr>
          <a:xfrm flipV="1">
            <a:off x="7372310" y="1678569"/>
            <a:ext cx="0" cy="1810331"/>
          </a:xfrm>
          <a:prstGeom prst="straightConnector1">
            <a:avLst/>
          </a:prstGeom>
          <a:ln w="9525" cap="rnd">
            <a:solidFill>
              <a:srgbClr val="6E6F73"/>
            </a:solidFill>
            <a:prstDash val="solid"/>
            <a:round/>
            <a:tailEnd type="triangle" w="med" len="med"/>
          </a:ln>
        </p:spPr>
        <p:style>
          <a:lnRef idx="1">
            <a:schemeClr val="accent1"/>
          </a:lnRef>
          <a:fillRef idx="0">
            <a:schemeClr val="accent1"/>
          </a:fillRef>
          <a:effectRef idx="0">
            <a:schemeClr val="accent1"/>
          </a:effectRef>
          <a:fontRef idx="minor">
            <a:schemeClr val="tx1"/>
          </a:fontRef>
        </p:style>
      </p:cxnSp>
      <p:cxnSp>
        <p:nvCxnSpPr>
          <p:cNvPr id="631" name="Straight Arrow Connector 630">
            <a:extLst>
              <a:ext uri="{FF2B5EF4-FFF2-40B4-BE49-F238E27FC236}">
                <a16:creationId xmlns:a16="http://schemas.microsoft.com/office/drawing/2014/main" id="{FB6CC963-4291-806D-FF8E-D3C09000367B}"/>
              </a:ext>
            </a:extLst>
          </p:cNvPr>
          <p:cNvCxnSpPr>
            <a:cxnSpLocks/>
          </p:cNvCxnSpPr>
          <p:nvPr/>
        </p:nvCxnSpPr>
        <p:spPr>
          <a:xfrm rot="5400000" flipV="1">
            <a:off x="8670710" y="415130"/>
            <a:ext cx="0" cy="2369598"/>
          </a:xfrm>
          <a:prstGeom prst="straightConnector1">
            <a:avLst/>
          </a:prstGeom>
          <a:ln w="9525" cap="rnd">
            <a:solidFill>
              <a:srgbClr val="6E6F73"/>
            </a:solidFill>
            <a:prstDash val="solid"/>
            <a:round/>
            <a:tailEnd type="triangle" w="med" len="med"/>
          </a:ln>
        </p:spPr>
        <p:style>
          <a:lnRef idx="1">
            <a:schemeClr val="accent1"/>
          </a:lnRef>
          <a:fillRef idx="0">
            <a:schemeClr val="accent1"/>
          </a:fillRef>
          <a:effectRef idx="0">
            <a:schemeClr val="accent1"/>
          </a:effectRef>
          <a:fontRef idx="minor">
            <a:schemeClr val="tx1"/>
          </a:fontRef>
        </p:style>
      </p:cxnSp>
      <p:sp>
        <p:nvSpPr>
          <p:cNvPr id="632" name="Rectangle: Rounded Corners 631">
            <a:extLst>
              <a:ext uri="{FF2B5EF4-FFF2-40B4-BE49-F238E27FC236}">
                <a16:creationId xmlns:a16="http://schemas.microsoft.com/office/drawing/2014/main" id="{AF691FA4-3EC4-724F-BA73-DE5A8CD949C1}"/>
              </a:ext>
            </a:extLst>
          </p:cNvPr>
          <p:cNvSpPr/>
          <p:nvPr/>
        </p:nvSpPr>
        <p:spPr>
          <a:xfrm>
            <a:off x="10167358" y="1381280"/>
            <a:ext cx="226083" cy="186846"/>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33" name="TextBox 632">
            <a:extLst>
              <a:ext uri="{FF2B5EF4-FFF2-40B4-BE49-F238E27FC236}">
                <a16:creationId xmlns:a16="http://schemas.microsoft.com/office/drawing/2014/main" id="{E4DDFDC6-F2F6-07C1-AAC6-6E7247BD96EE}"/>
              </a:ext>
            </a:extLst>
          </p:cNvPr>
          <p:cNvSpPr txBox="1"/>
          <p:nvPr/>
        </p:nvSpPr>
        <p:spPr>
          <a:xfrm>
            <a:off x="10460846" y="1382370"/>
            <a:ext cx="936249"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Contactless</a:t>
            </a:r>
          </a:p>
        </p:txBody>
      </p:sp>
      <p:sp>
        <p:nvSpPr>
          <p:cNvPr id="634" name="Rectangle: Rounded Corners 633">
            <a:extLst>
              <a:ext uri="{FF2B5EF4-FFF2-40B4-BE49-F238E27FC236}">
                <a16:creationId xmlns:a16="http://schemas.microsoft.com/office/drawing/2014/main" id="{8F8D2911-56CA-8495-8F9A-8D156B3EA750}"/>
              </a:ext>
            </a:extLst>
          </p:cNvPr>
          <p:cNvSpPr/>
          <p:nvPr/>
        </p:nvSpPr>
        <p:spPr>
          <a:xfrm>
            <a:off x="10167358" y="1775556"/>
            <a:ext cx="226083" cy="186846"/>
          </a:xfrm>
          <a:prstGeom prst="round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35" name="TextBox 634">
            <a:extLst>
              <a:ext uri="{FF2B5EF4-FFF2-40B4-BE49-F238E27FC236}">
                <a16:creationId xmlns:a16="http://schemas.microsoft.com/office/drawing/2014/main" id="{00795288-24AB-C448-CEAB-4136417A45A6}"/>
              </a:ext>
            </a:extLst>
          </p:cNvPr>
          <p:cNvSpPr txBox="1"/>
          <p:nvPr/>
        </p:nvSpPr>
        <p:spPr>
          <a:xfrm>
            <a:off x="10460846" y="1776646"/>
            <a:ext cx="936249"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Call Center</a:t>
            </a:r>
          </a:p>
        </p:txBody>
      </p:sp>
      <p:sp>
        <p:nvSpPr>
          <p:cNvPr id="636" name="Rectangle: Rounded Corners 635">
            <a:extLst>
              <a:ext uri="{FF2B5EF4-FFF2-40B4-BE49-F238E27FC236}">
                <a16:creationId xmlns:a16="http://schemas.microsoft.com/office/drawing/2014/main" id="{7AFBBD7C-BD6A-C1D9-7545-B3A21E089EE9}"/>
              </a:ext>
            </a:extLst>
          </p:cNvPr>
          <p:cNvSpPr/>
          <p:nvPr/>
        </p:nvSpPr>
        <p:spPr>
          <a:xfrm>
            <a:off x="10167358" y="2169832"/>
            <a:ext cx="226083" cy="186846"/>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37" name="TextBox 636">
            <a:extLst>
              <a:ext uri="{FF2B5EF4-FFF2-40B4-BE49-F238E27FC236}">
                <a16:creationId xmlns:a16="http://schemas.microsoft.com/office/drawing/2014/main" id="{D919B364-79D7-4E56-0BA9-3F3F7D66AD14}"/>
              </a:ext>
            </a:extLst>
          </p:cNvPr>
          <p:cNvSpPr txBox="1"/>
          <p:nvPr/>
        </p:nvSpPr>
        <p:spPr>
          <a:xfrm>
            <a:off x="10460846" y="2170922"/>
            <a:ext cx="936249"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Agency</a:t>
            </a:r>
          </a:p>
        </p:txBody>
      </p:sp>
      <p:sp>
        <p:nvSpPr>
          <p:cNvPr id="638" name="Rectangle: Rounded Corners 637">
            <a:extLst>
              <a:ext uri="{FF2B5EF4-FFF2-40B4-BE49-F238E27FC236}">
                <a16:creationId xmlns:a16="http://schemas.microsoft.com/office/drawing/2014/main" id="{03DEA78C-ADF8-D8B2-8C85-5C144EABF84F}"/>
              </a:ext>
            </a:extLst>
          </p:cNvPr>
          <p:cNvSpPr/>
          <p:nvPr/>
        </p:nvSpPr>
        <p:spPr>
          <a:xfrm>
            <a:off x="10167358" y="2564108"/>
            <a:ext cx="226083" cy="186846"/>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40" name="Rectangle: Rounded Corners 639">
            <a:extLst>
              <a:ext uri="{FF2B5EF4-FFF2-40B4-BE49-F238E27FC236}">
                <a16:creationId xmlns:a16="http://schemas.microsoft.com/office/drawing/2014/main" id="{76A7B3E1-A588-5ED1-06AC-1EC602FB568D}"/>
              </a:ext>
            </a:extLst>
          </p:cNvPr>
          <p:cNvSpPr/>
          <p:nvPr/>
        </p:nvSpPr>
        <p:spPr>
          <a:xfrm>
            <a:off x="10167358" y="2958383"/>
            <a:ext cx="226083" cy="186846"/>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41" name="TextBox 640">
            <a:extLst>
              <a:ext uri="{FF2B5EF4-FFF2-40B4-BE49-F238E27FC236}">
                <a16:creationId xmlns:a16="http://schemas.microsoft.com/office/drawing/2014/main" id="{772704CD-553F-6B07-1410-E39DE41A9D49}"/>
              </a:ext>
            </a:extLst>
          </p:cNvPr>
          <p:cNvSpPr txBox="1"/>
          <p:nvPr/>
        </p:nvSpPr>
        <p:spPr>
          <a:xfrm>
            <a:off x="10460846" y="2959473"/>
            <a:ext cx="936249"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Inhouse</a:t>
            </a:r>
          </a:p>
        </p:txBody>
      </p:sp>
      <p:sp>
        <p:nvSpPr>
          <p:cNvPr id="642" name="Arrow: Right 641">
            <a:extLst>
              <a:ext uri="{FF2B5EF4-FFF2-40B4-BE49-F238E27FC236}">
                <a16:creationId xmlns:a16="http://schemas.microsoft.com/office/drawing/2014/main" id="{16006030-BA78-F78C-B5AD-DC7DE5E0F0F4}"/>
              </a:ext>
            </a:extLst>
          </p:cNvPr>
          <p:cNvSpPr/>
          <p:nvPr/>
        </p:nvSpPr>
        <p:spPr>
          <a:xfrm>
            <a:off x="4683614" y="2207101"/>
            <a:ext cx="261805" cy="305778"/>
          </a:xfrm>
          <a:prstGeom prst="rightArrow">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43" name="Rectangle 642">
            <a:extLst>
              <a:ext uri="{FF2B5EF4-FFF2-40B4-BE49-F238E27FC236}">
                <a16:creationId xmlns:a16="http://schemas.microsoft.com/office/drawing/2014/main" id="{E19F1F01-B7A8-0B2F-C364-85A2D5B4FA90}"/>
              </a:ext>
            </a:extLst>
          </p:cNvPr>
          <p:cNvSpPr/>
          <p:nvPr/>
        </p:nvSpPr>
        <p:spPr>
          <a:xfrm>
            <a:off x="4656373" y="2281534"/>
            <a:ext cx="20204" cy="156913"/>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44" name="Rectangle 643">
            <a:extLst>
              <a:ext uri="{FF2B5EF4-FFF2-40B4-BE49-F238E27FC236}">
                <a16:creationId xmlns:a16="http://schemas.microsoft.com/office/drawing/2014/main" id="{2E0C626A-B5EE-E6FB-0903-EEF75FF1483C}"/>
              </a:ext>
            </a:extLst>
          </p:cNvPr>
          <p:cNvSpPr/>
          <p:nvPr/>
        </p:nvSpPr>
        <p:spPr>
          <a:xfrm>
            <a:off x="4629132" y="2281534"/>
            <a:ext cx="20204" cy="156913"/>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45" name="Isosceles Triangle 644">
            <a:extLst>
              <a:ext uri="{FF2B5EF4-FFF2-40B4-BE49-F238E27FC236}">
                <a16:creationId xmlns:a16="http://schemas.microsoft.com/office/drawing/2014/main" id="{FFAE6C94-2EBE-71A5-75B7-21BAE5F6B997}"/>
              </a:ext>
            </a:extLst>
          </p:cNvPr>
          <p:cNvSpPr/>
          <p:nvPr/>
        </p:nvSpPr>
        <p:spPr>
          <a:xfrm rot="5400000">
            <a:off x="6561370" y="2404271"/>
            <a:ext cx="329092" cy="176155"/>
          </a:xfrm>
          <a:prstGeom prst="triangle">
            <a:avLst>
              <a:gd name="adj" fmla="val 49999"/>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46" name="Isosceles Triangle 645">
            <a:extLst>
              <a:ext uri="{FF2B5EF4-FFF2-40B4-BE49-F238E27FC236}">
                <a16:creationId xmlns:a16="http://schemas.microsoft.com/office/drawing/2014/main" id="{3987A4CC-86CA-80F4-E4FD-8B3C9FDC1995}"/>
              </a:ext>
            </a:extLst>
          </p:cNvPr>
          <p:cNvSpPr/>
          <p:nvPr/>
        </p:nvSpPr>
        <p:spPr>
          <a:xfrm rot="10800000">
            <a:off x="8385516" y="3609112"/>
            <a:ext cx="329092" cy="189787"/>
          </a:xfrm>
          <a:prstGeom prst="triangle">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FFFFFF"/>
              </a:solidFill>
              <a:effectLst/>
              <a:uLnTx/>
              <a:uFillTx/>
              <a:latin typeface="Arial"/>
              <a:ea typeface="+mn-ea"/>
              <a:cs typeface="+mn-cs"/>
            </a:endParaRPr>
          </a:p>
        </p:txBody>
      </p:sp>
      <p:sp>
        <p:nvSpPr>
          <p:cNvPr id="647" name="Isosceles Triangle 646">
            <a:extLst>
              <a:ext uri="{FF2B5EF4-FFF2-40B4-BE49-F238E27FC236}">
                <a16:creationId xmlns:a16="http://schemas.microsoft.com/office/drawing/2014/main" id="{094A17FD-CC79-536E-54F6-D58D4A4E5B52}"/>
              </a:ext>
            </a:extLst>
          </p:cNvPr>
          <p:cNvSpPr/>
          <p:nvPr/>
        </p:nvSpPr>
        <p:spPr>
          <a:xfrm rot="10800000" flipV="1">
            <a:off x="2081143" y="3622745"/>
            <a:ext cx="329092" cy="176155"/>
          </a:xfrm>
          <a:prstGeom prst="triangle">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mn-ea"/>
                <a:cs typeface="+mn-cs"/>
              </a:rPr>
              <a:t>D</a:t>
            </a:r>
          </a:p>
        </p:txBody>
      </p:sp>
      <p:sp>
        <p:nvSpPr>
          <p:cNvPr id="648" name="Isosceles Triangle 647">
            <a:extLst>
              <a:ext uri="{FF2B5EF4-FFF2-40B4-BE49-F238E27FC236}">
                <a16:creationId xmlns:a16="http://schemas.microsoft.com/office/drawing/2014/main" id="{4D46552A-604F-1F28-8A9F-790312A030DA}"/>
              </a:ext>
            </a:extLst>
          </p:cNvPr>
          <p:cNvSpPr/>
          <p:nvPr/>
        </p:nvSpPr>
        <p:spPr>
          <a:xfrm rot="5400000" flipV="1">
            <a:off x="3910251" y="4833252"/>
            <a:ext cx="329092" cy="176155"/>
          </a:xfrm>
          <a:prstGeom prst="triangle">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mn-ea"/>
                <a:cs typeface="+mn-cs"/>
              </a:rPr>
              <a:t>C</a:t>
            </a:r>
          </a:p>
        </p:txBody>
      </p:sp>
      <p:pic>
        <p:nvPicPr>
          <p:cNvPr id="649" name="Picture 10" descr="WhatsApp - Wikipedia">
            <a:extLst>
              <a:ext uri="{FF2B5EF4-FFF2-40B4-BE49-F238E27FC236}">
                <a16:creationId xmlns:a16="http://schemas.microsoft.com/office/drawing/2014/main" id="{8EBCEB3D-2E5B-DB81-994D-FABF296C12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35965" y="4911899"/>
            <a:ext cx="192388" cy="193508"/>
          </a:xfrm>
          <a:prstGeom prst="rect">
            <a:avLst/>
          </a:prstGeom>
          <a:noFill/>
          <a:extLst>
            <a:ext uri="{909E8E84-426E-40DD-AFC4-6F175D3DCCD1}">
              <a14:hiddenFill xmlns:a14="http://schemas.microsoft.com/office/drawing/2010/main">
                <a:solidFill>
                  <a:srgbClr val="FFFFFF"/>
                </a:solidFill>
              </a14:hiddenFill>
            </a:ext>
          </a:extLst>
        </p:spPr>
      </p:pic>
      <p:grpSp>
        <p:nvGrpSpPr>
          <p:cNvPr id="650" name="bcgIcons_Artificial Intelligence 4">
            <a:extLst>
              <a:ext uri="{FF2B5EF4-FFF2-40B4-BE49-F238E27FC236}">
                <a16:creationId xmlns:a16="http://schemas.microsoft.com/office/drawing/2014/main" id="{1482393D-3DB9-3AD1-7ECB-7CB7465B0B71}"/>
              </a:ext>
            </a:extLst>
          </p:cNvPr>
          <p:cNvGrpSpPr>
            <a:grpSpLocks noChangeAspect="1"/>
          </p:cNvGrpSpPr>
          <p:nvPr/>
        </p:nvGrpSpPr>
        <p:grpSpPr>
          <a:xfrm>
            <a:off x="1076112" y="4252541"/>
            <a:ext cx="1123318" cy="1123318"/>
            <a:chOff x="5272882" y="2605881"/>
            <a:chExt cx="1646237" cy="1646238"/>
          </a:xfrm>
        </p:grpSpPr>
        <p:sp>
          <p:nvSpPr>
            <p:cNvPr id="651" name="AutoShape 13">
              <a:extLst>
                <a:ext uri="{FF2B5EF4-FFF2-40B4-BE49-F238E27FC236}">
                  <a16:creationId xmlns:a16="http://schemas.microsoft.com/office/drawing/2014/main" id="{B654D2CA-16A4-3EC7-D8AE-B12FFAC139B2}"/>
                </a:ext>
              </a:extLst>
            </p:cNvPr>
            <p:cNvSpPr>
              <a:spLocks noChangeAspect="1" noChangeArrowheads="1" noTextEdit="1"/>
            </p:cNvSpPr>
            <p:nvPr/>
          </p:nvSpPr>
          <p:spPr bwMode="auto">
            <a:xfrm>
              <a:off x="5272882" y="2605881"/>
              <a:ext cx="1646237"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652" name="Group 651">
              <a:extLst>
                <a:ext uri="{FF2B5EF4-FFF2-40B4-BE49-F238E27FC236}">
                  <a16:creationId xmlns:a16="http://schemas.microsoft.com/office/drawing/2014/main" id="{900AD57D-E3CD-F19E-4510-C07A5870BA9C}"/>
                </a:ext>
              </a:extLst>
            </p:cNvPr>
            <p:cNvGrpSpPr/>
            <p:nvPr/>
          </p:nvGrpSpPr>
          <p:grpSpPr>
            <a:xfrm>
              <a:off x="5547519" y="2880519"/>
              <a:ext cx="1098550" cy="1096963"/>
              <a:chOff x="5547519" y="2880519"/>
              <a:chExt cx="1098550" cy="1096963"/>
            </a:xfrm>
          </p:grpSpPr>
          <p:sp>
            <p:nvSpPr>
              <p:cNvPr id="653" name="Freeform 5">
                <a:extLst>
                  <a:ext uri="{FF2B5EF4-FFF2-40B4-BE49-F238E27FC236}">
                    <a16:creationId xmlns:a16="http://schemas.microsoft.com/office/drawing/2014/main" id="{A17902CC-32BC-31D3-E9E4-678ADF00DF37}"/>
                  </a:ext>
                </a:extLst>
              </p:cNvPr>
              <p:cNvSpPr>
                <a:spLocks/>
              </p:cNvSpPr>
              <p:nvPr/>
            </p:nvSpPr>
            <p:spPr bwMode="auto">
              <a:xfrm>
                <a:off x="5547519" y="2880519"/>
                <a:ext cx="1098550" cy="1096963"/>
              </a:xfrm>
              <a:custGeom>
                <a:avLst/>
                <a:gdLst>
                  <a:gd name="connsiteX0" fmla="*/ 548482 w 1098550"/>
                  <a:gd name="connsiteY0" fmla="*/ 969962 h 1096963"/>
                  <a:gd name="connsiteX1" fmla="*/ 500063 w 1098550"/>
                  <a:gd name="connsiteY1" fmla="*/ 1017587 h 1096963"/>
                  <a:gd name="connsiteX2" fmla="*/ 548482 w 1098550"/>
                  <a:gd name="connsiteY2" fmla="*/ 1065212 h 1096963"/>
                  <a:gd name="connsiteX3" fmla="*/ 596901 w 1098550"/>
                  <a:gd name="connsiteY3" fmla="*/ 1017587 h 1096963"/>
                  <a:gd name="connsiteX4" fmla="*/ 548482 w 1098550"/>
                  <a:gd name="connsiteY4" fmla="*/ 969962 h 1096963"/>
                  <a:gd name="connsiteX5" fmla="*/ 78581 w 1098550"/>
                  <a:gd name="connsiteY5" fmla="*/ 947737 h 1096963"/>
                  <a:gd name="connsiteX6" fmla="*/ 31750 w 1098550"/>
                  <a:gd name="connsiteY6" fmla="*/ 995362 h 1096963"/>
                  <a:gd name="connsiteX7" fmla="*/ 78581 w 1098550"/>
                  <a:gd name="connsiteY7" fmla="*/ 1042987 h 1096963"/>
                  <a:gd name="connsiteX8" fmla="*/ 125412 w 1098550"/>
                  <a:gd name="connsiteY8" fmla="*/ 995362 h 1096963"/>
                  <a:gd name="connsiteX9" fmla="*/ 78581 w 1098550"/>
                  <a:gd name="connsiteY9" fmla="*/ 947737 h 1096963"/>
                  <a:gd name="connsiteX10" fmla="*/ 1019175 w 1098550"/>
                  <a:gd name="connsiteY10" fmla="*/ 839787 h 1096963"/>
                  <a:gd name="connsiteX11" fmla="*/ 971550 w 1098550"/>
                  <a:gd name="connsiteY11" fmla="*/ 887412 h 1096963"/>
                  <a:gd name="connsiteX12" fmla="*/ 1019175 w 1098550"/>
                  <a:gd name="connsiteY12" fmla="*/ 935037 h 1096963"/>
                  <a:gd name="connsiteX13" fmla="*/ 1066800 w 1098550"/>
                  <a:gd name="connsiteY13" fmla="*/ 887412 h 1096963"/>
                  <a:gd name="connsiteX14" fmla="*/ 1019175 w 1098550"/>
                  <a:gd name="connsiteY14" fmla="*/ 839787 h 1096963"/>
                  <a:gd name="connsiteX15" fmla="*/ 1018733 w 1098550"/>
                  <a:gd name="connsiteY15" fmla="*/ 476250 h 1096963"/>
                  <a:gd name="connsiteX16" fmla="*/ 971550 w 1098550"/>
                  <a:gd name="connsiteY16" fmla="*/ 520652 h 1096963"/>
                  <a:gd name="connsiteX17" fmla="*/ 972254 w 1098550"/>
                  <a:gd name="connsiteY17" fmla="*/ 524233 h 1096963"/>
                  <a:gd name="connsiteX18" fmla="*/ 971550 w 1098550"/>
                  <a:gd name="connsiteY18" fmla="*/ 527098 h 1096963"/>
                  <a:gd name="connsiteX19" fmla="*/ 1018733 w 1098550"/>
                  <a:gd name="connsiteY19" fmla="*/ 571500 h 1096963"/>
                  <a:gd name="connsiteX20" fmla="*/ 1065212 w 1098550"/>
                  <a:gd name="connsiteY20" fmla="*/ 524233 h 1096963"/>
                  <a:gd name="connsiteX21" fmla="*/ 1018733 w 1098550"/>
                  <a:gd name="connsiteY21" fmla="*/ 476250 h 1096963"/>
                  <a:gd name="connsiteX22" fmla="*/ 78229 w 1098550"/>
                  <a:gd name="connsiteY22" fmla="*/ 476250 h 1096963"/>
                  <a:gd name="connsiteX23" fmla="*/ 31750 w 1098550"/>
                  <a:gd name="connsiteY23" fmla="*/ 524233 h 1096963"/>
                  <a:gd name="connsiteX24" fmla="*/ 78229 w 1098550"/>
                  <a:gd name="connsiteY24" fmla="*/ 571500 h 1096963"/>
                  <a:gd name="connsiteX25" fmla="*/ 125412 w 1098550"/>
                  <a:gd name="connsiteY25" fmla="*/ 527098 h 1096963"/>
                  <a:gd name="connsiteX26" fmla="*/ 124708 w 1098550"/>
                  <a:gd name="connsiteY26" fmla="*/ 524233 h 1096963"/>
                  <a:gd name="connsiteX27" fmla="*/ 125412 w 1098550"/>
                  <a:gd name="connsiteY27" fmla="*/ 520652 h 1096963"/>
                  <a:gd name="connsiteX28" fmla="*/ 78229 w 1098550"/>
                  <a:gd name="connsiteY28" fmla="*/ 476250 h 1096963"/>
                  <a:gd name="connsiteX29" fmla="*/ 636514 w 1098550"/>
                  <a:gd name="connsiteY29" fmla="*/ 217487 h 1096963"/>
                  <a:gd name="connsiteX30" fmla="*/ 583589 w 1098550"/>
                  <a:gd name="connsiteY30" fmla="*/ 233926 h 1096963"/>
                  <a:gd name="connsiteX31" fmla="*/ 565709 w 1098550"/>
                  <a:gd name="connsiteY31" fmla="*/ 249649 h 1096963"/>
                  <a:gd name="connsiteX32" fmla="*/ 563563 w 1098550"/>
                  <a:gd name="connsiteY32" fmla="*/ 252508 h 1096963"/>
                  <a:gd name="connsiteX33" fmla="*/ 563563 w 1098550"/>
                  <a:gd name="connsiteY33" fmla="*/ 299680 h 1096963"/>
                  <a:gd name="connsiteX34" fmla="*/ 563563 w 1098550"/>
                  <a:gd name="connsiteY34" fmla="*/ 456918 h 1096963"/>
                  <a:gd name="connsiteX35" fmla="*/ 563563 w 1098550"/>
                  <a:gd name="connsiteY35" fmla="*/ 532678 h 1096963"/>
                  <a:gd name="connsiteX36" fmla="*/ 563563 w 1098550"/>
                  <a:gd name="connsiteY36" fmla="*/ 828572 h 1096963"/>
                  <a:gd name="connsiteX37" fmla="*/ 563563 w 1098550"/>
                  <a:gd name="connsiteY37" fmla="*/ 832145 h 1096963"/>
                  <a:gd name="connsiteX38" fmla="*/ 574291 w 1098550"/>
                  <a:gd name="connsiteY38" fmla="*/ 857875 h 1096963"/>
                  <a:gd name="connsiteX39" fmla="*/ 611482 w 1098550"/>
                  <a:gd name="connsiteY39" fmla="*/ 877887 h 1096963"/>
                  <a:gd name="connsiteX40" fmla="*/ 738072 w 1098550"/>
                  <a:gd name="connsiteY40" fmla="*/ 768535 h 1096963"/>
                  <a:gd name="connsiteX41" fmla="*/ 745224 w 1098550"/>
                  <a:gd name="connsiteY41" fmla="*/ 758529 h 1096963"/>
                  <a:gd name="connsiteX42" fmla="*/ 747370 w 1098550"/>
                  <a:gd name="connsiteY42" fmla="*/ 757814 h 1096963"/>
                  <a:gd name="connsiteX43" fmla="*/ 808162 w 1098550"/>
                  <a:gd name="connsiteY43" fmla="*/ 707784 h 1096963"/>
                  <a:gd name="connsiteX44" fmla="*/ 838200 w 1098550"/>
                  <a:gd name="connsiteY44" fmla="*/ 614871 h 1096963"/>
                  <a:gd name="connsiteX45" fmla="*/ 835339 w 1098550"/>
                  <a:gd name="connsiteY45" fmla="*/ 584853 h 1096963"/>
                  <a:gd name="connsiteX46" fmla="*/ 817459 w 1098550"/>
                  <a:gd name="connsiteY46" fmla="*/ 534822 h 1096963"/>
                  <a:gd name="connsiteX47" fmla="*/ 815314 w 1098550"/>
                  <a:gd name="connsiteY47" fmla="*/ 530534 h 1096963"/>
                  <a:gd name="connsiteX48" fmla="*/ 817459 w 1098550"/>
                  <a:gd name="connsiteY48" fmla="*/ 519098 h 1096963"/>
                  <a:gd name="connsiteX49" fmla="*/ 834624 w 1098550"/>
                  <a:gd name="connsiteY49" fmla="*/ 449771 h 1096963"/>
                  <a:gd name="connsiteX50" fmla="*/ 803155 w 1098550"/>
                  <a:gd name="connsiteY50" fmla="*/ 359716 h 1096963"/>
                  <a:gd name="connsiteX51" fmla="*/ 743079 w 1098550"/>
                  <a:gd name="connsiteY51" fmla="*/ 318262 h 1096963"/>
                  <a:gd name="connsiteX52" fmla="*/ 740933 w 1098550"/>
                  <a:gd name="connsiteY52" fmla="*/ 317548 h 1096963"/>
                  <a:gd name="connsiteX53" fmla="*/ 740218 w 1098550"/>
                  <a:gd name="connsiteY53" fmla="*/ 317548 h 1096963"/>
                  <a:gd name="connsiteX54" fmla="*/ 738787 w 1098550"/>
                  <a:gd name="connsiteY54" fmla="*/ 316118 h 1096963"/>
                  <a:gd name="connsiteX55" fmla="*/ 737357 w 1098550"/>
                  <a:gd name="connsiteY55" fmla="*/ 315404 h 1096963"/>
                  <a:gd name="connsiteX56" fmla="*/ 736642 w 1098550"/>
                  <a:gd name="connsiteY56" fmla="*/ 314689 h 1096963"/>
                  <a:gd name="connsiteX57" fmla="*/ 735927 w 1098550"/>
                  <a:gd name="connsiteY57" fmla="*/ 313259 h 1096963"/>
                  <a:gd name="connsiteX58" fmla="*/ 735211 w 1098550"/>
                  <a:gd name="connsiteY58" fmla="*/ 313259 h 1096963"/>
                  <a:gd name="connsiteX59" fmla="*/ 734496 w 1098550"/>
                  <a:gd name="connsiteY59" fmla="*/ 311830 h 1096963"/>
                  <a:gd name="connsiteX60" fmla="*/ 733781 w 1098550"/>
                  <a:gd name="connsiteY60" fmla="*/ 311830 h 1096963"/>
                  <a:gd name="connsiteX61" fmla="*/ 733066 w 1098550"/>
                  <a:gd name="connsiteY61" fmla="*/ 309686 h 1096963"/>
                  <a:gd name="connsiteX62" fmla="*/ 732351 w 1098550"/>
                  <a:gd name="connsiteY62" fmla="*/ 307542 h 1096963"/>
                  <a:gd name="connsiteX63" fmla="*/ 732351 w 1098550"/>
                  <a:gd name="connsiteY63" fmla="*/ 305398 h 1096963"/>
                  <a:gd name="connsiteX64" fmla="*/ 731635 w 1098550"/>
                  <a:gd name="connsiteY64" fmla="*/ 305398 h 1096963"/>
                  <a:gd name="connsiteX65" fmla="*/ 636514 w 1098550"/>
                  <a:gd name="connsiteY65" fmla="*/ 217487 h 1096963"/>
                  <a:gd name="connsiteX66" fmla="*/ 460450 w 1098550"/>
                  <a:gd name="connsiteY66" fmla="*/ 217487 h 1096963"/>
                  <a:gd name="connsiteX67" fmla="*/ 365328 w 1098550"/>
                  <a:gd name="connsiteY67" fmla="*/ 305398 h 1096963"/>
                  <a:gd name="connsiteX68" fmla="*/ 364613 w 1098550"/>
                  <a:gd name="connsiteY68" fmla="*/ 305398 h 1096963"/>
                  <a:gd name="connsiteX69" fmla="*/ 364613 w 1098550"/>
                  <a:gd name="connsiteY69" fmla="*/ 307542 h 1096963"/>
                  <a:gd name="connsiteX70" fmla="*/ 363898 w 1098550"/>
                  <a:gd name="connsiteY70" fmla="*/ 309686 h 1096963"/>
                  <a:gd name="connsiteX71" fmla="*/ 363183 w 1098550"/>
                  <a:gd name="connsiteY71" fmla="*/ 311830 h 1096963"/>
                  <a:gd name="connsiteX72" fmla="*/ 362467 w 1098550"/>
                  <a:gd name="connsiteY72" fmla="*/ 311830 h 1096963"/>
                  <a:gd name="connsiteX73" fmla="*/ 361752 w 1098550"/>
                  <a:gd name="connsiteY73" fmla="*/ 313259 h 1096963"/>
                  <a:gd name="connsiteX74" fmla="*/ 361037 w 1098550"/>
                  <a:gd name="connsiteY74" fmla="*/ 313259 h 1096963"/>
                  <a:gd name="connsiteX75" fmla="*/ 360322 w 1098550"/>
                  <a:gd name="connsiteY75" fmla="*/ 314689 h 1096963"/>
                  <a:gd name="connsiteX76" fmla="*/ 359607 w 1098550"/>
                  <a:gd name="connsiteY76" fmla="*/ 315404 h 1096963"/>
                  <a:gd name="connsiteX77" fmla="*/ 358176 w 1098550"/>
                  <a:gd name="connsiteY77" fmla="*/ 316118 h 1096963"/>
                  <a:gd name="connsiteX78" fmla="*/ 356746 w 1098550"/>
                  <a:gd name="connsiteY78" fmla="*/ 317548 h 1096963"/>
                  <a:gd name="connsiteX79" fmla="*/ 356031 w 1098550"/>
                  <a:gd name="connsiteY79" fmla="*/ 317548 h 1096963"/>
                  <a:gd name="connsiteX80" fmla="*/ 353885 w 1098550"/>
                  <a:gd name="connsiteY80" fmla="*/ 318262 h 1096963"/>
                  <a:gd name="connsiteX81" fmla="*/ 293808 w 1098550"/>
                  <a:gd name="connsiteY81" fmla="*/ 359716 h 1096963"/>
                  <a:gd name="connsiteX82" fmla="*/ 262339 w 1098550"/>
                  <a:gd name="connsiteY82" fmla="*/ 449771 h 1096963"/>
                  <a:gd name="connsiteX83" fmla="*/ 263054 w 1098550"/>
                  <a:gd name="connsiteY83" fmla="*/ 469068 h 1096963"/>
                  <a:gd name="connsiteX84" fmla="*/ 279504 w 1098550"/>
                  <a:gd name="connsiteY84" fmla="*/ 519098 h 1096963"/>
                  <a:gd name="connsiteX85" fmla="*/ 281650 w 1098550"/>
                  <a:gd name="connsiteY85" fmla="*/ 530534 h 1096963"/>
                  <a:gd name="connsiteX86" fmla="*/ 279504 w 1098550"/>
                  <a:gd name="connsiteY86" fmla="*/ 534822 h 1096963"/>
                  <a:gd name="connsiteX87" fmla="*/ 258763 w 1098550"/>
                  <a:gd name="connsiteY87" fmla="*/ 614871 h 1096963"/>
                  <a:gd name="connsiteX88" fmla="*/ 265915 w 1098550"/>
                  <a:gd name="connsiteY88" fmla="*/ 662042 h 1096963"/>
                  <a:gd name="connsiteX89" fmla="*/ 288802 w 1098550"/>
                  <a:gd name="connsiteY89" fmla="*/ 707784 h 1096963"/>
                  <a:gd name="connsiteX90" fmla="*/ 349594 w 1098550"/>
                  <a:gd name="connsiteY90" fmla="*/ 757814 h 1096963"/>
                  <a:gd name="connsiteX91" fmla="*/ 358891 w 1098550"/>
                  <a:gd name="connsiteY91" fmla="*/ 768535 h 1096963"/>
                  <a:gd name="connsiteX92" fmla="*/ 402519 w 1098550"/>
                  <a:gd name="connsiteY92" fmla="*/ 837863 h 1096963"/>
                  <a:gd name="connsiteX93" fmla="*/ 486912 w 1098550"/>
                  <a:gd name="connsiteY93" fmla="*/ 877887 h 1096963"/>
                  <a:gd name="connsiteX94" fmla="*/ 524818 w 1098550"/>
                  <a:gd name="connsiteY94" fmla="*/ 857875 h 1096963"/>
                  <a:gd name="connsiteX95" fmla="*/ 533400 w 1098550"/>
                  <a:gd name="connsiteY95" fmla="*/ 832860 h 1096963"/>
                  <a:gd name="connsiteX96" fmla="*/ 533400 w 1098550"/>
                  <a:gd name="connsiteY96" fmla="*/ 829286 h 1096963"/>
                  <a:gd name="connsiteX97" fmla="*/ 533400 w 1098550"/>
                  <a:gd name="connsiteY97" fmla="*/ 622018 h 1096963"/>
                  <a:gd name="connsiteX98" fmla="*/ 533400 w 1098550"/>
                  <a:gd name="connsiteY98" fmla="*/ 547687 h 1096963"/>
                  <a:gd name="connsiteX99" fmla="*/ 533400 w 1098550"/>
                  <a:gd name="connsiteY99" fmla="*/ 299680 h 1096963"/>
                  <a:gd name="connsiteX100" fmla="*/ 533400 w 1098550"/>
                  <a:gd name="connsiteY100" fmla="*/ 252508 h 1096963"/>
                  <a:gd name="connsiteX101" fmla="*/ 531255 w 1098550"/>
                  <a:gd name="connsiteY101" fmla="*/ 249649 h 1096963"/>
                  <a:gd name="connsiteX102" fmla="*/ 513375 w 1098550"/>
                  <a:gd name="connsiteY102" fmla="*/ 233926 h 1096963"/>
                  <a:gd name="connsiteX103" fmla="*/ 460450 w 1098550"/>
                  <a:gd name="connsiteY103" fmla="*/ 217487 h 1096963"/>
                  <a:gd name="connsiteX104" fmla="*/ 183357 w 1098550"/>
                  <a:gd name="connsiteY104" fmla="*/ 82550 h 1096963"/>
                  <a:gd name="connsiteX105" fmla="*/ 134938 w 1098550"/>
                  <a:gd name="connsiteY105" fmla="*/ 130175 h 1096963"/>
                  <a:gd name="connsiteX106" fmla="*/ 183357 w 1098550"/>
                  <a:gd name="connsiteY106" fmla="*/ 177800 h 1096963"/>
                  <a:gd name="connsiteX107" fmla="*/ 231776 w 1098550"/>
                  <a:gd name="connsiteY107" fmla="*/ 130175 h 1096963"/>
                  <a:gd name="connsiteX108" fmla="*/ 183357 w 1098550"/>
                  <a:gd name="connsiteY108" fmla="*/ 82550 h 1096963"/>
                  <a:gd name="connsiteX109" fmla="*/ 950119 w 1098550"/>
                  <a:gd name="connsiteY109" fmla="*/ 31750 h 1096963"/>
                  <a:gd name="connsiteX110" fmla="*/ 901700 w 1098550"/>
                  <a:gd name="connsiteY110" fmla="*/ 79375 h 1096963"/>
                  <a:gd name="connsiteX111" fmla="*/ 950119 w 1098550"/>
                  <a:gd name="connsiteY111" fmla="*/ 127000 h 1096963"/>
                  <a:gd name="connsiteX112" fmla="*/ 998538 w 1098550"/>
                  <a:gd name="connsiteY112" fmla="*/ 79375 h 1096963"/>
                  <a:gd name="connsiteX113" fmla="*/ 950119 w 1098550"/>
                  <a:gd name="connsiteY113" fmla="*/ 31750 h 1096963"/>
                  <a:gd name="connsiteX114" fmla="*/ 548482 w 1098550"/>
                  <a:gd name="connsiteY114" fmla="*/ 31750 h 1096963"/>
                  <a:gd name="connsiteX115" fmla="*/ 500063 w 1098550"/>
                  <a:gd name="connsiteY115" fmla="*/ 79733 h 1096963"/>
                  <a:gd name="connsiteX116" fmla="*/ 546314 w 1098550"/>
                  <a:gd name="connsiteY116" fmla="*/ 127000 h 1096963"/>
                  <a:gd name="connsiteX117" fmla="*/ 548482 w 1098550"/>
                  <a:gd name="connsiteY117" fmla="*/ 127000 h 1096963"/>
                  <a:gd name="connsiteX118" fmla="*/ 550650 w 1098550"/>
                  <a:gd name="connsiteY118" fmla="*/ 127000 h 1096963"/>
                  <a:gd name="connsiteX119" fmla="*/ 596900 w 1098550"/>
                  <a:gd name="connsiteY119" fmla="*/ 79733 h 1096963"/>
                  <a:gd name="connsiteX120" fmla="*/ 548482 w 1098550"/>
                  <a:gd name="connsiteY120" fmla="*/ 31750 h 1096963"/>
                  <a:gd name="connsiteX121" fmla="*/ 548561 w 1098550"/>
                  <a:gd name="connsiteY121" fmla="*/ 0 h 1096963"/>
                  <a:gd name="connsiteX122" fmla="*/ 627845 w 1098550"/>
                  <a:gd name="connsiteY122" fmla="*/ 79376 h 1096963"/>
                  <a:gd name="connsiteX123" fmla="*/ 564275 w 1098550"/>
                  <a:gd name="connsiteY123" fmla="*/ 156607 h 1096963"/>
                  <a:gd name="connsiteX124" fmla="*/ 564275 w 1098550"/>
                  <a:gd name="connsiteY124" fmla="*/ 208809 h 1096963"/>
                  <a:gd name="connsiteX125" fmla="*/ 637131 w 1098550"/>
                  <a:gd name="connsiteY125" fmla="*/ 185211 h 1096963"/>
                  <a:gd name="connsiteX126" fmla="*/ 761414 w 1098550"/>
                  <a:gd name="connsiteY126" fmla="*/ 286755 h 1096963"/>
                  <a:gd name="connsiteX127" fmla="*/ 934268 w 1098550"/>
                  <a:gd name="connsiteY127" fmla="*/ 286755 h 1096963"/>
                  <a:gd name="connsiteX128" fmla="*/ 934268 w 1098550"/>
                  <a:gd name="connsiteY128" fmla="*/ 156607 h 1096963"/>
                  <a:gd name="connsiteX129" fmla="*/ 870698 w 1098550"/>
                  <a:gd name="connsiteY129" fmla="*/ 79376 h 1096963"/>
                  <a:gd name="connsiteX130" fmla="*/ 949982 w 1098550"/>
                  <a:gd name="connsiteY130" fmla="*/ 0 h 1096963"/>
                  <a:gd name="connsiteX131" fmla="*/ 1029266 w 1098550"/>
                  <a:gd name="connsiteY131" fmla="*/ 79376 h 1096963"/>
                  <a:gd name="connsiteX132" fmla="*/ 965696 w 1098550"/>
                  <a:gd name="connsiteY132" fmla="*/ 156607 h 1096963"/>
                  <a:gd name="connsiteX133" fmla="*/ 965696 w 1098550"/>
                  <a:gd name="connsiteY133" fmla="*/ 302487 h 1096963"/>
                  <a:gd name="connsiteX134" fmla="*/ 949982 w 1098550"/>
                  <a:gd name="connsiteY134" fmla="*/ 318220 h 1096963"/>
                  <a:gd name="connsiteX135" fmla="*/ 807842 w 1098550"/>
                  <a:gd name="connsiteY135" fmla="*/ 318220 h 1096963"/>
                  <a:gd name="connsiteX136" fmla="*/ 827841 w 1098550"/>
                  <a:gd name="connsiteY136" fmla="*/ 338957 h 1096963"/>
                  <a:gd name="connsiteX137" fmla="*/ 866412 w 1098550"/>
                  <a:gd name="connsiteY137" fmla="*/ 449083 h 1096963"/>
                  <a:gd name="connsiteX138" fmla="*/ 856412 w 1098550"/>
                  <a:gd name="connsiteY138" fmla="*/ 509151 h 1096963"/>
                  <a:gd name="connsiteX139" fmla="*/ 940696 w 1098550"/>
                  <a:gd name="connsiteY139" fmla="*/ 509151 h 1096963"/>
                  <a:gd name="connsiteX140" fmla="*/ 1018552 w 1098550"/>
                  <a:gd name="connsiteY140" fmla="*/ 445507 h 1096963"/>
                  <a:gd name="connsiteX141" fmla="*/ 1097122 w 1098550"/>
                  <a:gd name="connsiteY141" fmla="*/ 524883 h 1096963"/>
                  <a:gd name="connsiteX142" fmla="*/ 1018552 w 1098550"/>
                  <a:gd name="connsiteY142" fmla="*/ 603544 h 1096963"/>
                  <a:gd name="connsiteX143" fmla="*/ 940696 w 1098550"/>
                  <a:gd name="connsiteY143" fmla="*/ 540616 h 1096963"/>
                  <a:gd name="connsiteX144" fmla="*/ 855698 w 1098550"/>
                  <a:gd name="connsiteY144" fmla="*/ 540616 h 1096963"/>
                  <a:gd name="connsiteX145" fmla="*/ 869983 w 1098550"/>
                  <a:gd name="connsiteY145" fmla="*/ 614271 h 1096963"/>
                  <a:gd name="connsiteX146" fmla="*/ 865698 w 1098550"/>
                  <a:gd name="connsiteY146" fmla="*/ 653601 h 1096963"/>
                  <a:gd name="connsiteX147" fmla="*/ 1019266 w 1098550"/>
                  <a:gd name="connsiteY147" fmla="*/ 653601 h 1096963"/>
                  <a:gd name="connsiteX148" fmla="*/ 1034980 w 1098550"/>
                  <a:gd name="connsiteY148" fmla="*/ 669334 h 1096963"/>
                  <a:gd name="connsiteX149" fmla="*/ 1034980 w 1098550"/>
                  <a:gd name="connsiteY149" fmla="*/ 809493 h 1096963"/>
                  <a:gd name="connsiteX150" fmla="*/ 1098550 w 1098550"/>
                  <a:gd name="connsiteY150" fmla="*/ 886724 h 1096963"/>
                  <a:gd name="connsiteX151" fmla="*/ 1019266 w 1098550"/>
                  <a:gd name="connsiteY151" fmla="*/ 966100 h 1096963"/>
                  <a:gd name="connsiteX152" fmla="*/ 940696 w 1098550"/>
                  <a:gd name="connsiteY152" fmla="*/ 886724 h 1096963"/>
                  <a:gd name="connsiteX153" fmla="*/ 1003552 w 1098550"/>
                  <a:gd name="connsiteY153" fmla="*/ 809493 h 1096963"/>
                  <a:gd name="connsiteX154" fmla="*/ 1003552 w 1098550"/>
                  <a:gd name="connsiteY154" fmla="*/ 685066 h 1096963"/>
                  <a:gd name="connsiteX155" fmla="*/ 856412 w 1098550"/>
                  <a:gd name="connsiteY155" fmla="*/ 685066 h 1096963"/>
                  <a:gd name="connsiteX156" fmla="*/ 834270 w 1098550"/>
                  <a:gd name="connsiteY156" fmla="*/ 725826 h 1096963"/>
                  <a:gd name="connsiteX157" fmla="*/ 767128 w 1098550"/>
                  <a:gd name="connsiteY157" fmla="*/ 783034 h 1096963"/>
                  <a:gd name="connsiteX158" fmla="*/ 612131 w 1098550"/>
                  <a:gd name="connsiteY158" fmla="*/ 908892 h 1096963"/>
                  <a:gd name="connsiteX159" fmla="*/ 564275 w 1098550"/>
                  <a:gd name="connsiteY159" fmla="*/ 891730 h 1096963"/>
                  <a:gd name="connsiteX160" fmla="*/ 564275 w 1098550"/>
                  <a:gd name="connsiteY160" fmla="*/ 940356 h 1096963"/>
                  <a:gd name="connsiteX161" fmla="*/ 627845 w 1098550"/>
                  <a:gd name="connsiteY161" fmla="*/ 1018302 h 1096963"/>
                  <a:gd name="connsiteX162" fmla="*/ 548561 w 1098550"/>
                  <a:gd name="connsiteY162" fmla="*/ 1096963 h 1096963"/>
                  <a:gd name="connsiteX163" fmla="*/ 469277 w 1098550"/>
                  <a:gd name="connsiteY163" fmla="*/ 1018302 h 1096963"/>
                  <a:gd name="connsiteX164" fmla="*/ 532847 w 1098550"/>
                  <a:gd name="connsiteY164" fmla="*/ 940356 h 1096963"/>
                  <a:gd name="connsiteX165" fmla="*/ 532847 w 1098550"/>
                  <a:gd name="connsiteY165" fmla="*/ 893875 h 1096963"/>
                  <a:gd name="connsiteX166" fmla="*/ 486419 w 1098550"/>
                  <a:gd name="connsiteY166" fmla="*/ 908892 h 1096963"/>
                  <a:gd name="connsiteX167" fmla="*/ 379993 w 1098550"/>
                  <a:gd name="connsiteY167" fmla="*/ 859550 h 1096963"/>
                  <a:gd name="connsiteX168" fmla="*/ 348565 w 1098550"/>
                  <a:gd name="connsiteY168" fmla="*/ 821650 h 1096963"/>
                  <a:gd name="connsiteX169" fmla="*/ 94284 w 1098550"/>
                  <a:gd name="connsiteY169" fmla="*/ 821650 h 1096963"/>
                  <a:gd name="connsiteX170" fmla="*/ 94284 w 1098550"/>
                  <a:gd name="connsiteY170" fmla="*/ 917473 h 1096963"/>
                  <a:gd name="connsiteX171" fmla="*/ 157854 w 1098550"/>
                  <a:gd name="connsiteY171" fmla="*/ 995419 h 1096963"/>
                  <a:gd name="connsiteX172" fmla="*/ 78570 w 1098550"/>
                  <a:gd name="connsiteY172" fmla="*/ 1074080 h 1096963"/>
                  <a:gd name="connsiteX173" fmla="*/ 0 w 1098550"/>
                  <a:gd name="connsiteY173" fmla="*/ 995419 h 1096963"/>
                  <a:gd name="connsiteX174" fmla="*/ 62856 w 1098550"/>
                  <a:gd name="connsiteY174" fmla="*/ 917473 h 1096963"/>
                  <a:gd name="connsiteX175" fmla="*/ 62856 w 1098550"/>
                  <a:gd name="connsiteY175" fmla="*/ 805918 h 1096963"/>
                  <a:gd name="connsiteX176" fmla="*/ 78570 w 1098550"/>
                  <a:gd name="connsiteY176" fmla="*/ 790185 h 1096963"/>
                  <a:gd name="connsiteX177" fmla="*/ 332851 w 1098550"/>
                  <a:gd name="connsiteY177" fmla="*/ 790185 h 1096963"/>
                  <a:gd name="connsiteX178" fmla="*/ 329994 w 1098550"/>
                  <a:gd name="connsiteY178" fmla="*/ 783034 h 1096963"/>
                  <a:gd name="connsiteX179" fmla="*/ 262852 w 1098550"/>
                  <a:gd name="connsiteY179" fmla="*/ 725826 h 1096963"/>
                  <a:gd name="connsiteX180" fmla="*/ 227139 w 1098550"/>
                  <a:gd name="connsiteY180" fmla="*/ 614271 h 1096963"/>
                  <a:gd name="connsiteX181" fmla="*/ 241424 w 1098550"/>
                  <a:gd name="connsiteY181" fmla="*/ 540616 h 1096963"/>
                  <a:gd name="connsiteX182" fmla="*/ 156426 w 1098550"/>
                  <a:gd name="connsiteY182" fmla="*/ 540616 h 1096963"/>
                  <a:gd name="connsiteX183" fmla="*/ 78570 w 1098550"/>
                  <a:gd name="connsiteY183" fmla="*/ 603544 h 1096963"/>
                  <a:gd name="connsiteX184" fmla="*/ 0 w 1098550"/>
                  <a:gd name="connsiteY184" fmla="*/ 524883 h 1096963"/>
                  <a:gd name="connsiteX185" fmla="*/ 78570 w 1098550"/>
                  <a:gd name="connsiteY185" fmla="*/ 445507 h 1096963"/>
                  <a:gd name="connsiteX186" fmla="*/ 156426 w 1098550"/>
                  <a:gd name="connsiteY186" fmla="*/ 509151 h 1096963"/>
                  <a:gd name="connsiteX187" fmla="*/ 240710 w 1098550"/>
                  <a:gd name="connsiteY187" fmla="*/ 509151 h 1096963"/>
                  <a:gd name="connsiteX188" fmla="*/ 230710 w 1098550"/>
                  <a:gd name="connsiteY188" fmla="*/ 449083 h 1096963"/>
                  <a:gd name="connsiteX189" fmla="*/ 269281 w 1098550"/>
                  <a:gd name="connsiteY189" fmla="*/ 338957 h 1096963"/>
                  <a:gd name="connsiteX190" fmla="*/ 289280 w 1098550"/>
                  <a:gd name="connsiteY190" fmla="*/ 318220 h 1096963"/>
                  <a:gd name="connsiteX191" fmla="*/ 186425 w 1098550"/>
                  <a:gd name="connsiteY191" fmla="*/ 318220 h 1096963"/>
                  <a:gd name="connsiteX192" fmla="*/ 170711 w 1098550"/>
                  <a:gd name="connsiteY192" fmla="*/ 302487 h 1096963"/>
                  <a:gd name="connsiteX193" fmla="*/ 170711 w 1098550"/>
                  <a:gd name="connsiteY193" fmla="*/ 207379 h 1096963"/>
                  <a:gd name="connsiteX194" fmla="*/ 104284 w 1098550"/>
                  <a:gd name="connsiteY194" fmla="*/ 129433 h 1096963"/>
                  <a:gd name="connsiteX195" fmla="*/ 183568 w 1098550"/>
                  <a:gd name="connsiteY195" fmla="*/ 50057 h 1096963"/>
                  <a:gd name="connsiteX196" fmla="*/ 262852 w 1098550"/>
                  <a:gd name="connsiteY196" fmla="*/ 129433 h 1096963"/>
                  <a:gd name="connsiteX197" fmla="*/ 202139 w 1098550"/>
                  <a:gd name="connsiteY197" fmla="*/ 206664 h 1096963"/>
                  <a:gd name="connsiteX198" fmla="*/ 202139 w 1098550"/>
                  <a:gd name="connsiteY198" fmla="*/ 286755 h 1096963"/>
                  <a:gd name="connsiteX199" fmla="*/ 335708 w 1098550"/>
                  <a:gd name="connsiteY199" fmla="*/ 286755 h 1096963"/>
                  <a:gd name="connsiteX200" fmla="*/ 459991 w 1098550"/>
                  <a:gd name="connsiteY200" fmla="*/ 185211 h 1096963"/>
                  <a:gd name="connsiteX201" fmla="*/ 532847 w 1098550"/>
                  <a:gd name="connsiteY201" fmla="*/ 208809 h 1096963"/>
                  <a:gd name="connsiteX202" fmla="*/ 532847 w 1098550"/>
                  <a:gd name="connsiteY202" fmla="*/ 156607 h 1096963"/>
                  <a:gd name="connsiteX203" fmla="*/ 469277 w 1098550"/>
                  <a:gd name="connsiteY203" fmla="*/ 79376 h 1096963"/>
                  <a:gd name="connsiteX204" fmla="*/ 548561 w 1098550"/>
                  <a:gd name="connsiteY204" fmla="*/ 0 h 1096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1098550" h="1096963">
                    <a:moveTo>
                      <a:pt x="548482" y="969962"/>
                    </a:moveTo>
                    <a:cubicBezTo>
                      <a:pt x="521741" y="969962"/>
                      <a:pt x="500063" y="991284"/>
                      <a:pt x="500063" y="1017587"/>
                    </a:cubicBezTo>
                    <a:cubicBezTo>
                      <a:pt x="500063" y="1043890"/>
                      <a:pt x="521741" y="1065212"/>
                      <a:pt x="548482" y="1065212"/>
                    </a:cubicBezTo>
                    <a:cubicBezTo>
                      <a:pt x="575223" y="1065212"/>
                      <a:pt x="596901" y="1043890"/>
                      <a:pt x="596901" y="1017587"/>
                    </a:cubicBezTo>
                    <a:cubicBezTo>
                      <a:pt x="596901" y="991284"/>
                      <a:pt x="575223" y="969962"/>
                      <a:pt x="548482" y="969962"/>
                    </a:cubicBezTo>
                    <a:close/>
                    <a:moveTo>
                      <a:pt x="78581" y="947737"/>
                    </a:moveTo>
                    <a:cubicBezTo>
                      <a:pt x="52717" y="947737"/>
                      <a:pt x="31750" y="969059"/>
                      <a:pt x="31750" y="995362"/>
                    </a:cubicBezTo>
                    <a:cubicBezTo>
                      <a:pt x="31750" y="1021665"/>
                      <a:pt x="52717" y="1042987"/>
                      <a:pt x="78581" y="1042987"/>
                    </a:cubicBezTo>
                    <a:cubicBezTo>
                      <a:pt x="104445" y="1042987"/>
                      <a:pt x="125412" y="1021665"/>
                      <a:pt x="125412" y="995362"/>
                    </a:cubicBezTo>
                    <a:cubicBezTo>
                      <a:pt x="125412" y="969059"/>
                      <a:pt x="104445" y="947737"/>
                      <a:pt x="78581" y="947737"/>
                    </a:cubicBezTo>
                    <a:close/>
                    <a:moveTo>
                      <a:pt x="1019175" y="839787"/>
                    </a:moveTo>
                    <a:cubicBezTo>
                      <a:pt x="992872" y="839787"/>
                      <a:pt x="971550" y="861109"/>
                      <a:pt x="971550" y="887412"/>
                    </a:cubicBezTo>
                    <a:cubicBezTo>
                      <a:pt x="971550" y="913715"/>
                      <a:pt x="992872" y="935037"/>
                      <a:pt x="1019175" y="935037"/>
                    </a:cubicBezTo>
                    <a:cubicBezTo>
                      <a:pt x="1045478" y="935037"/>
                      <a:pt x="1066800" y="913715"/>
                      <a:pt x="1066800" y="887412"/>
                    </a:cubicBezTo>
                    <a:cubicBezTo>
                      <a:pt x="1066800" y="861109"/>
                      <a:pt x="1045478" y="839787"/>
                      <a:pt x="1019175" y="839787"/>
                    </a:cubicBezTo>
                    <a:close/>
                    <a:moveTo>
                      <a:pt x="1018733" y="476250"/>
                    </a:moveTo>
                    <a:cubicBezTo>
                      <a:pt x="993381" y="476250"/>
                      <a:pt x="973663" y="495587"/>
                      <a:pt x="971550" y="520652"/>
                    </a:cubicBezTo>
                    <a:cubicBezTo>
                      <a:pt x="972254" y="522085"/>
                      <a:pt x="972254" y="522801"/>
                      <a:pt x="972254" y="524233"/>
                    </a:cubicBezTo>
                    <a:cubicBezTo>
                      <a:pt x="972254" y="524949"/>
                      <a:pt x="972254" y="526382"/>
                      <a:pt x="971550" y="527098"/>
                    </a:cubicBezTo>
                    <a:cubicBezTo>
                      <a:pt x="973663" y="552164"/>
                      <a:pt x="993381" y="571500"/>
                      <a:pt x="1018733" y="571500"/>
                    </a:cubicBezTo>
                    <a:cubicBezTo>
                      <a:pt x="1044085" y="571500"/>
                      <a:pt x="1065212" y="550015"/>
                      <a:pt x="1065212" y="524233"/>
                    </a:cubicBezTo>
                    <a:cubicBezTo>
                      <a:pt x="1065212" y="497735"/>
                      <a:pt x="1044085" y="476250"/>
                      <a:pt x="1018733" y="476250"/>
                    </a:cubicBezTo>
                    <a:close/>
                    <a:moveTo>
                      <a:pt x="78229" y="476250"/>
                    </a:moveTo>
                    <a:cubicBezTo>
                      <a:pt x="52877" y="476250"/>
                      <a:pt x="31750" y="497735"/>
                      <a:pt x="31750" y="524233"/>
                    </a:cubicBezTo>
                    <a:cubicBezTo>
                      <a:pt x="31750" y="550015"/>
                      <a:pt x="52877" y="571500"/>
                      <a:pt x="78229" y="571500"/>
                    </a:cubicBezTo>
                    <a:cubicBezTo>
                      <a:pt x="103581" y="571500"/>
                      <a:pt x="123300" y="552164"/>
                      <a:pt x="125412" y="527098"/>
                    </a:cubicBezTo>
                    <a:cubicBezTo>
                      <a:pt x="124708" y="526382"/>
                      <a:pt x="124708" y="524949"/>
                      <a:pt x="124708" y="524233"/>
                    </a:cubicBezTo>
                    <a:cubicBezTo>
                      <a:pt x="124708" y="522801"/>
                      <a:pt x="124708" y="522085"/>
                      <a:pt x="125412" y="520652"/>
                    </a:cubicBezTo>
                    <a:cubicBezTo>
                      <a:pt x="123300" y="495587"/>
                      <a:pt x="103581" y="476250"/>
                      <a:pt x="78229" y="476250"/>
                    </a:cubicBezTo>
                    <a:close/>
                    <a:moveTo>
                      <a:pt x="636514" y="217487"/>
                    </a:moveTo>
                    <a:cubicBezTo>
                      <a:pt x="617918" y="217487"/>
                      <a:pt x="599323" y="223205"/>
                      <a:pt x="583589" y="233926"/>
                    </a:cubicBezTo>
                    <a:cubicBezTo>
                      <a:pt x="577152" y="238214"/>
                      <a:pt x="571430" y="243217"/>
                      <a:pt x="565709" y="249649"/>
                    </a:cubicBezTo>
                    <a:cubicBezTo>
                      <a:pt x="565709" y="249649"/>
                      <a:pt x="565709" y="249649"/>
                      <a:pt x="563563" y="252508"/>
                    </a:cubicBezTo>
                    <a:cubicBezTo>
                      <a:pt x="563563" y="252508"/>
                      <a:pt x="563563" y="252508"/>
                      <a:pt x="563563" y="299680"/>
                    </a:cubicBezTo>
                    <a:cubicBezTo>
                      <a:pt x="563563" y="299680"/>
                      <a:pt x="563563" y="299680"/>
                      <a:pt x="563563" y="456918"/>
                    </a:cubicBezTo>
                    <a:cubicBezTo>
                      <a:pt x="563563" y="456918"/>
                      <a:pt x="563563" y="456918"/>
                      <a:pt x="563563" y="532678"/>
                    </a:cubicBezTo>
                    <a:cubicBezTo>
                      <a:pt x="563563" y="532678"/>
                      <a:pt x="563563" y="532678"/>
                      <a:pt x="563563" y="828572"/>
                    </a:cubicBezTo>
                    <a:cubicBezTo>
                      <a:pt x="563563" y="828572"/>
                      <a:pt x="563563" y="828572"/>
                      <a:pt x="563563" y="832145"/>
                    </a:cubicBezTo>
                    <a:cubicBezTo>
                      <a:pt x="564278" y="840722"/>
                      <a:pt x="568570" y="850013"/>
                      <a:pt x="574291" y="857875"/>
                    </a:cubicBezTo>
                    <a:cubicBezTo>
                      <a:pt x="582158" y="869311"/>
                      <a:pt x="595747" y="877887"/>
                      <a:pt x="611482" y="877887"/>
                    </a:cubicBezTo>
                    <a:cubicBezTo>
                      <a:pt x="661546" y="877887"/>
                      <a:pt x="724483" y="823569"/>
                      <a:pt x="738072" y="768535"/>
                    </a:cubicBezTo>
                    <a:cubicBezTo>
                      <a:pt x="738787" y="764247"/>
                      <a:pt x="741648" y="760673"/>
                      <a:pt x="745224" y="758529"/>
                    </a:cubicBezTo>
                    <a:cubicBezTo>
                      <a:pt x="745939" y="758529"/>
                      <a:pt x="746655" y="757814"/>
                      <a:pt x="747370" y="757814"/>
                    </a:cubicBezTo>
                    <a:cubicBezTo>
                      <a:pt x="771687" y="747094"/>
                      <a:pt x="792427" y="729940"/>
                      <a:pt x="808162" y="707784"/>
                    </a:cubicBezTo>
                    <a:cubicBezTo>
                      <a:pt x="827472" y="681340"/>
                      <a:pt x="838200" y="648462"/>
                      <a:pt x="838200" y="614871"/>
                    </a:cubicBezTo>
                    <a:cubicBezTo>
                      <a:pt x="838200" y="604150"/>
                      <a:pt x="837485" y="594144"/>
                      <a:pt x="835339" y="584853"/>
                    </a:cubicBezTo>
                    <a:cubicBezTo>
                      <a:pt x="831763" y="566985"/>
                      <a:pt x="826042" y="549831"/>
                      <a:pt x="817459" y="534822"/>
                    </a:cubicBezTo>
                    <a:cubicBezTo>
                      <a:pt x="816744" y="533393"/>
                      <a:pt x="816029" y="531963"/>
                      <a:pt x="815314" y="530534"/>
                    </a:cubicBezTo>
                    <a:cubicBezTo>
                      <a:pt x="814599" y="526960"/>
                      <a:pt x="815314" y="522672"/>
                      <a:pt x="817459" y="519098"/>
                    </a:cubicBezTo>
                    <a:cubicBezTo>
                      <a:pt x="828903" y="498372"/>
                      <a:pt x="834624" y="474071"/>
                      <a:pt x="834624" y="449771"/>
                    </a:cubicBezTo>
                    <a:cubicBezTo>
                      <a:pt x="834624" y="416894"/>
                      <a:pt x="823896" y="384731"/>
                      <a:pt x="803155" y="359716"/>
                    </a:cubicBezTo>
                    <a:cubicBezTo>
                      <a:pt x="786706" y="339704"/>
                      <a:pt x="765965" y="326124"/>
                      <a:pt x="743079" y="318262"/>
                    </a:cubicBezTo>
                    <a:cubicBezTo>
                      <a:pt x="742363" y="318262"/>
                      <a:pt x="741648" y="318262"/>
                      <a:pt x="740933" y="317548"/>
                    </a:cubicBezTo>
                    <a:cubicBezTo>
                      <a:pt x="740933" y="317548"/>
                      <a:pt x="740933" y="317548"/>
                      <a:pt x="740218" y="317548"/>
                    </a:cubicBezTo>
                    <a:cubicBezTo>
                      <a:pt x="740218" y="316833"/>
                      <a:pt x="739503" y="316833"/>
                      <a:pt x="738787" y="316118"/>
                    </a:cubicBezTo>
                    <a:cubicBezTo>
                      <a:pt x="738072" y="316118"/>
                      <a:pt x="737357" y="315404"/>
                      <a:pt x="737357" y="315404"/>
                    </a:cubicBezTo>
                    <a:cubicBezTo>
                      <a:pt x="737357" y="315404"/>
                      <a:pt x="736642" y="314689"/>
                      <a:pt x="736642" y="314689"/>
                    </a:cubicBezTo>
                    <a:cubicBezTo>
                      <a:pt x="735927" y="314689"/>
                      <a:pt x="735927" y="313974"/>
                      <a:pt x="735927" y="313259"/>
                    </a:cubicBezTo>
                    <a:cubicBezTo>
                      <a:pt x="735211" y="313259"/>
                      <a:pt x="735211" y="313259"/>
                      <a:pt x="735211" y="313259"/>
                    </a:cubicBezTo>
                    <a:cubicBezTo>
                      <a:pt x="735211" y="313259"/>
                      <a:pt x="734496" y="312545"/>
                      <a:pt x="734496" y="311830"/>
                    </a:cubicBezTo>
                    <a:cubicBezTo>
                      <a:pt x="734496" y="311830"/>
                      <a:pt x="734496" y="311830"/>
                      <a:pt x="733781" y="311830"/>
                    </a:cubicBezTo>
                    <a:cubicBezTo>
                      <a:pt x="733781" y="311115"/>
                      <a:pt x="733781" y="310401"/>
                      <a:pt x="733066" y="309686"/>
                    </a:cubicBezTo>
                    <a:cubicBezTo>
                      <a:pt x="733066" y="308971"/>
                      <a:pt x="732351" y="308256"/>
                      <a:pt x="732351" y="307542"/>
                    </a:cubicBezTo>
                    <a:cubicBezTo>
                      <a:pt x="732351" y="306827"/>
                      <a:pt x="732351" y="306112"/>
                      <a:pt x="732351" y="305398"/>
                    </a:cubicBezTo>
                    <a:cubicBezTo>
                      <a:pt x="732351" y="305398"/>
                      <a:pt x="731635" y="305398"/>
                      <a:pt x="731635" y="305398"/>
                    </a:cubicBezTo>
                    <a:cubicBezTo>
                      <a:pt x="725199" y="255367"/>
                      <a:pt x="684432" y="217487"/>
                      <a:pt x="636514" y="217487"/>
                    </a:cubicBezTo>
                    <a:close/>
                    <a:moveTo>
                      <a:pt x="460450" y="217487"/>
                    </a:moveTo>
                    <a:cubicBezTo>
                      <a:pt x="412531" y="217487"/>
                      <a:pt x="371765" y="255367"/>
                      <a:pt x="365328" y="305398"/>
                    </a:cubicBezTo>
                    <a:cubicBezTo>
                      <a:pt x="365328" y="305398"/>
                      <a:pt x="364613" y="305398"/>
                      <a:pt x="364613" y="305398"/>
                    </a:cubicBezTo>
                    <a:cubicBezTo>
                      <a:pt x="364613" y="306112"/>
                      <a:pt x="364613" y="306827"/>
                      <a:pt x="364613" y="307542"/>
                    </a:cubicBezTo>
                    <a:cubicBezTo>
                      <a:pt x="364613" y="308256"/>
                      <a:pt x="363898" y="308971"/>
                      <a:pt x="363898" y="309686"/>
                    </a:cubicBezTo>
                    <a:cubicBezTo>
                      <a:pt x="363183" y="310401"/>
                      <a:pt x="363183" y="311115"/>
                      <a:pt x="363183" y="311830"/>
                    </a:cubicBezTo>
                    <a:cubicBezTo>
                      <a:pt x="362467" y="311830"/>
                      <a:pt x="362467" y="311830"/>
                      <a:pt x="362467" y="311830"/>
                    </a:cubicBezTo>
                    <a:cubicBezTo>
                      <a:pt x="362467" y="312545"/>
                      <a:pt x="361752" y="313259"/>
                      <a:pt x="361752" y="313259"/>
                    </a:cubicBezTo>
                    <a:cubicBezTo>
                      <a:pt x="361752" y="313259"/>
                      <a:pt x="361752" y="313259"/>
                      <a:pt x="361037" y="313259"/>
                    </a:cubicBezTo>
                    <a:cubicBezTo>
                      <a:pt x="361037" y="313974"/>
                      <a:pt x="360322" y="314689"/>
                      <a:pt x="360322" y="314689"/>
                    </a:cubicBezTo>
                    <a:cubicBezTo>
                      <a:pt x="360322" y="314689"/>
                      <a:pt x="359607" y="315404"/>
                      <a:pt x="359607" y="315404"/>
                    </a:cubicBezTo>
                    <a:cubicBezTo>
                      <a:pt x="359607" y="315404"/>
                      <a:pt x="358891" y="316118"/>
                      <a:pt x="358176" y="316118"/>
                    </a:cubicBezTo>
                    <a:cubicBezTo>
                      <a:pt x="357461" y="316833"/>
                      <a:pt x="356746" y="316833"/>
                      <a:pt x="356746" y="317548"/>
                    </a:cubicBezTo>
                    <a:cubicBezTo>
                      <a:pt x="356031" y="317548"/>
                      <a:pt x="356031" y="317548"/>
                      <a:pt x="356031" y="317548"/>
                    </a:cubicBezTo>
                    <a:cubicBezTo>
                      <a:pt x="355315" y="318262"/>
                      <a:pt x="354600" y="318262"/>
                      <a:pt x="353885" y="318262"/>
                    </a:cubicBezTo>
                    <a:cubicBezTo>
                      <a:pt x="330998" y="326124"/>
                      <a:pt x="310258" y="339704"/>
                      <a:pt x="293808" y="359716"/>
                    </a:cubicBezTo>
                    <a:cubicBezTo>
                      <a:pt x="273067" y="384731"/>
                      <a:pt x="262339" y="416894"/>
                      <a:pt x="262339" y="449771"/>
                    </a:cubicBezTo>
                    <a:cubicBezTo>
                      <a:pt x="262339" y="456203"/>
                      <a:pt x="262339" y="462636"/>
                      <a:pt x="263054" y="469068"/>
                    </a:cubicBezTo>
                    <a:cubicBezTo>
                      <a:pt x="265915" y="486936"/>
                      <a:pt x="270922" y="504089"/>
                      <a:pt x="279504" y="519098"/>
                    </a:cubicBezTo>
                    <a:cubicBezTo>
                      <a:pt x="281650" y="522672"/>
                      <a:pt x="282365" y="526960"/>
                      <a:pt x="281650" y="530534"/>
                    </a:cubicBezTo>
                    <a:cubicBezTo>
                      <a:pt x="280934" y="531963"/>
                      <a:pt x="280219" y="533393"/>
                      <a:pt x="279504" y="534822"/>
                    </a:cubicBezTo>
                    <a:cubicBezTo>
                      <a:pt x="265915" y="558408"/>
                      <a:pt x="258763" y="586282"/>
                      <a:pt x="258763" y="614871"/>
                    </a:cubicBezTo>
                    <a:cubicBezTo>
                      <a:pt x="258763" y="631309"/>
                      <a:pt x="261624" y="647033"/>
                      <a:pt x="265915" y="662042"/>
                    </a:cubicBezTo>
                    <a:cubicBezTo>
                      <a:pt x="270922" y="678481"/>
                      <a:pt x="278789" y="694204"/>
                      <a:pt x="288802" y="707784"/>
                    </a:cubicBezTo>
                    <a:cubicBezTo>
                      <a:pt x="304536" y="729940"/>
                      <a:pt x="325277" y="747094"/>
                      <a:pt x="349594" y="757814"/>
                    </a:cubicBezTo>
                    <a:cubicBezTo>
                      <a:pt x="354600" y="759959"/>
                      <a:pt x="357461" y="763532"/>
                      <a:pt x="358891" y="768535"/>
                    </a:cubicBezTo>
                    <a:cubicBezTo>
                      <a:pt x="364613" y="792121"/>
                      <a:pt x="380347" y="816421"/>
                      <a:pt x="402519" y="837863"/>
                    </a:cubicBezTo>
                    <a:cubicBezTo>
                      <a:pt x="429696" y="862878"/>
                      <a:pt x="460450" y="877887"/>
                      <a:pt x="486912" y="877887"/>
                    </a:cubicBezTo>
                    <a:cubicBezTo>
                      <a:pt x="503362" y="877887"/>
                      <a:pt x="516951" y="870740"/>
                      <a:pt x="524818" y="857875"/>
                    </a:cubicBezTo>
                    <a:cubicBezTo>
                      <a:pt x="529824" y="851443"/>
                      <a:pt x="532685" y="842866"/>
                      <a:pt x="533400" y="832860"/>
                    </a:cubicBezTo>
                    <a:cubicBezTo>
                      <a:pt x="533400" y="832860"/>
                      <a:pt x="533400" y="832860"/>
                      <a:pt x="533400" y="829286"/>
                    </a:cubicBezTo>
                    <a:cubicBezTo>
                      <a:pt x="533400" y="829286"/>
                      <a:pt x="533400" y="829286"/>
                      <a:pt x="533400" y="622018"/>
                    </a:cubicBezTo>
                    <a:cubicBezTo>
                      <a:pt x="533400" y="622018"/>
                      <a:pt x="533400" y="622018"/>
                      <a:pt x="533400" y="547687"/>
                    </a:cubicBezTo>
                    <a:cubicBezTo>
                      <a:pt x="533400" y="547687"/>
                      <a:pt x="533400" y="547687"/>
                      <a:pt x="533400" y="299680"/>
                    </a:cubicBezTo>
                    <a:cubicBezTo>
                      <a:pt x="533400" y="299680"/>
                      <a:pt x="533400" y="299680"/>
                      <a:pt x="533400" y="252508"/>
                    </a:cubicBezTo>
                    <a:cubicBezTo>
                      <a:pt x="533400" y="252508"/>
                      <a:pt x="533400" y="252508"/>
                      <a:pt x="531255" y="249649"/>
                    </a:cubicBezTo>
                    <a:cubicBezTo>
                      <a:pt x="525533" y="243217"/>
                      <a:pt x="519811" y="238214"/>
                      <a:pt x="513375" y="233926"/>
                    </a:cubicBezTo>
                    <a:cubicBezTo>
                      <a:pt x="497640" y="223205"/>
                      <a:pt x="479045" y="217487"/>
                      <a:pt x="460450" y="217487"/>
                    </a:cubicBezTo>
                    <a:close/>
                    <a:moveTo>
                      <a:pt x="183357" y="82550"/>
                    </a:moveTo>
                    <a:cubicBezTo>
                      <a:pt x="156616" y="82550"/>
                      <a:pt x="134938" y="103872"/>
                      <a:pt x="134938" y="130175"/>
                    </a:cubicBezTo>
                    <a:cubicBezTo>
                      <a:pt x="134938" y="156478"/>
                      <a:pt x="156616" y="177800"/>
                      <a:pt x="183357" y="177800"/>
                    </a:cubicBezTo>
                    <a:cubicBezTo>
                      <a:pt x="210098" y="177800"/>
                      <a:pt x="231776" y="156478"/>
                      <a:pt x="231776" y="130175"/>
                    </a:cubicBezTo>
                    <a:cubicBezTo>
                      <a:pt x="231776" y="103872"/>
                      <a:pt x="210098" y="82550"/>
                      <a:pt x="183357" y="82550"/>
                    </a:cubicBezTo>
                    <a:close/>
                    <a:moveTo>
                      <a:pt x="950119" y="31750"/>
                    </a:moveTo>
                    <a:cubicBezTo>
                      <a:pt x="923378" y="31750"/>
                      <a:pt x="901700" y="53072"/>
                      <a:pt x="901700" y="79375"/>
                    </a:cubicBezTo>
                    <a:cubicBezTo>
                      <a:pt x="901700" y="105678"/>
                      <a:pt x="923378" y="127000"/>
                      <a:pt x="950119" y="127000"/>
                    </a:cubicBezTo>
                    <a:cubicBezTo>
                      <a:pt x="976860" y="127000"/>
                      <a:pt x="998538" y="105678"/>
                      <a:pt x="998538" y="79375"/>
                    </a:cubicBezTo>
                    <a:cubicBezTo>
                      <a:pt x="998538" y="53072"/>
                      <a:pt x="976860" y="31750"/>
                      <a:pt x="950119" y="31750"/>
                    </a:cubicBezTo>
                    <a:close/>
                    <a:moveTo>
                      <a:pt x="548482" y="31750"/>
                    </a:moveTo>
                    <a:cubicBezTo>
                      <a:pt x="521743" y="31750"/>
                      <a:pt x="500063" y="53235"/>
                      <a:pt x="500063" y="79733"/>
                    </a:cubicBezTo>
                    <a:cubicBezTo>
                      <a:pt x="500063" y="105515"/>
                      <a:pt x="521021" y="126284"/>
                      <a:pt x="546314" y="127000"/>
                    </a:cubicBezTo>
                    <a:cubicBezTo>
                      <a:pt x="547036" y="127000"/>
                      <a:pt x="547759" y="127000"/>
                      <a:pt x="548482" y="127000"/>
                    </a:cubicBezTo>
                    <a:cubicBezTo>
                      <a:pt x="549204" y="127000"/>
                      <a:pt x="549927" y="127000"/>
                      <a:pt x="550650" y="127000"/>
                    </a:cubicBezTo>
                    <a:cubicBezTo>
                      <a:pt x="575943" y="126284"/>
                      <a:pt x="596900" y="105515"/>
                      <a:pt x="596900" y="79733"/>
                    </a:cubicBezTo>
                    <a:cubicBezTo>
                      <a:pt x="596900" y="53235"/>
                      <a:pt x="575220" y="31750"/>
                      <a:pt x="548482" y="31750"/>
                    </a:cubicBezTo>
                    <a:close/>
                    <a:moveTo>
                      <a:pt x="548561" y="0"/>
                    </a:moveTo>
                    <a:cubicBezTo>
                      <a:pt x="592132" y="0"/>
                      <a:pt x="627845" y="35755"/>
                      <a:pt x="627845" y="79376"/>
                    </a:cubicBezTo>
                    <a:cubicBezTo>
                      <a:pt x="627845" y="117276"/>
                      <a:pt x="600703" y="149456"/>
                      <a:pt x="564275" y="156607"/>
                    </a:cubicBezTo>
                    <a:cubicBezTo>
                      <a:pt x="564275" y="156607"/>
                      <a:pt x="564275" y="156607"/>
                      <a:pt x="564275" y="208809"/>
                    </a:cubicBezTo>
                    <a:cubicBezTo>
                      <a:pt x="585703" y="193792"/>
                      <a:pt x="610703" y="185211"/>
                      <a:pt x="637131" y="185211"/>
                    </a:cubicBezTo>
                    <a:cubicBezTo>
                      <a:pt x="696415" y="185211"/>
                      <a:pt x="747129" y="228117"/>
                      <a:pt x="761414" y="286755"/>
                    </a:cubicBezTo>
                    <a:cubicBezTo>
                      <a:pt x="761414" y="286755"/>
                      <a:pt x="761414" y="286755"/>
                      <a:pt x="934268" y="286755"/>
                    </a:cubicBezTo>
                    <a:cubicBezTo>
                      <a:pt x="934268" y="286755"/>
                      <a:pt x="934268" y="286755"/>
                      <a:pt x="934268" y="156607"/>
                    </a:cubicBezTo>
                    <a:cubicBezTo>
                      <a:pt x="897840" y="149456"/>
                      <a:pt x="870698" y="117276"/>
                      <a:pt x="870698" y="79376"/>
                    </a:cubicBezTo>
                    <a:cubicBezTo>
                      <a:pt x="870698" y="35755"/>
                      <a:pt x="906411" y="0"/>
                      <a:pt x="949982" y="0"/>
                    </a:cubicBezTo>
                    <a:cubicBezTo>
                      <a:pt x="993552" y="0"/>
                      <a:pt x="1029266" y="35755"/>
                      <a:pt x="1029266" y="79376"/>
                    </a:cubicBezTo>
                    <a:cubicBezTo>
                      <a:pt x="1029266" y="117276"/>
                      <a:pt x="1001409" y="149456"/>
                      <a:pt x="965696" y="156607"/>
                    </a:cubicBezTo>
                    <a:cubicBezTo>
                      <a:pt x="965696" y="156607"/>
                      <a:pt x="965696" y="156607"/>
                      <a:pt x="965696" y="302487"/>
                    </a:cubicBezTo>
                    <a:cubicBezTo>
                      <a:pt x="965696" y="311069"/>
                      <a:pt x="958553" y="318220"/>
                      <a:pt x="949982" y="318220"/>
                    </a:cubicBezTo>
                    <a:cubicBezTo>
                      <a:pt x="949982" y="318220"/>
                      <a:pt x="949982" y="318220"/>
                      <a:pt x="807842" y="318220"/>
                    </a:cubicBezTo>
                    <a:cubicBezTo>
                      <a:pt x="814984" y="324655"/>
                      <a:pt x="821413" y="331091"/>
                      <a:pt x="827841" y="338957"/>
                    </a:cubicBezTo>
                    <a:cubicBezTo>
                      <a:pt x="852841" y="369707"/>
                      <a:pt x="866412" y="408322"/>
                      <a:pt x="866412" y="449083"/>
                    </a:cubicBezTo>
                    <a:cubicBezTo>
                      <a:pt x="866412" y="469821"/>
                      <a:pt x="862841" y="489843"/>
                      <a:pt x="856412" y="509151"/>
                    </a:cubicBezTo>
                    <a:cubicBezTo>
                      <a:pt x="856412" y="509151"/>
                      <a:pt x="856412" y="509151"/>
                      <a:pt x="940696" y="509151"/>
                    </a:cubicBezTo>
                    <a:cubicBezTo>
                      <a:pt x="947839" y="472681"/>
                      <a:pt x="979981" y="445507"/>
                      <a:pt x="1018552" y="445507"/>
                    </a:cubicBezTo>
                    <a:cubicBezTo>
                      <a:pt x="1062122" y="445507"/>
                      <a:pt x="1097122" y="481262"/>
                      <a:pt x="1097122" y="524883"/>
                    </a:cubicBezTo>
                    <a:cubicBezTo>
                      <a:pt x="1097122" y="568504"/>
                      <a:pt x="1062122" y="603544"/>
                      <a:pt x="1018552" y="603544"/>
                    </a:cubicBezTo>
                    <a:cubicBezTo>
                      <a:pt x="979981" y="603544"/>
                      <a:pt x="947839" y="576371"/>
                      <a:pt x="940696" y="540616"/>
                    </a:cubicBezTo>
                    <a:cubicBezTo>
                      <a:pt x="940696" y="540616"/>
                      <a:pt x="940696" y="540616"/>
                      <a:pt x="855698" y="540616"/>
                    </a:cubicBezTo>
                    <a:cubicBezTo>
                      <a:pt x="864983" y="563499"/>
                      <a:pt x="869983" y="588527"/>
                      <a:pt x="869983" y="614271"/>
                    </a:cubicBezTo>
                    <a:cubicBezTo>
                      <a:pt x="869983" y="627143"/>
                      <a:pt x="868555" y="640730"/>
                      <a:pt x="865698" y="653601"/>
                    </a:cubicBezTo>
                    <a:cubicBezTo>
                      <a:pt x="865698" y="653601"/>
                      <a:pt x="865698" y="653601"/>
                      <a:pt x="1019266" y="653601"/>
                    </a:cubicBezTo>
                    <a:cubicBezTo>
                      <a:pt x="1027837" y="653601"/>
                      <a:pt x="1034980" y="660752"/>
                      <a:pt x="1034980" y="669334"/>
                    </a:cubicBezTo>
                    <a:cubicBezTo>
                      <a:pt x="1034980" y="669334"/>
                      <a:pt x="1034980" y="669334"/>
                      <a:pt x="1034980" y="809493"/>
                    </a:cubicBezTo>
                    <a:cubicBezTo>
                      <a:pt x="1071408" y="816644"/>
                      <a:pt x="1098550" y="848824"/>
                      <a:pt x="1098550" y="886724"/>
                    </a:cubicBezTo>
                    <a:cubicBezTo>
                      <a:pt x="1098550" y="930345"/>
                      <a:pt x="1062837" y="966100"/>
                      <a:pt x="1019266" y="966100"/>
                    </a:cubicBezTo>
                    <a:cubicBezTo>
                      <a:pt x="975695" y="966100"/>
                      <a:pt x="940696" y="930345"/>
                      <a:pt x="940696" y="886724"/>
                    </a:cubicBezTo>
                    <a:cubicBezTo>
                      <a:pt x="940696" y="848824"/>
                      <a:pt x="967838" y="816644"/>
                      <a:pt x="1003552" y="809493"/>
                    </a:cubicBezTo>
                    <a:cubicBezTo>
                      <a:pt x="1003552" y="809493"/>
                      <a:pt x="1003552" y="809493"/>
                      <a:pt x="1003552" y="685066"/>
                    </a:cubicBezTo>
                    <a:cubicBezTo>
                      <a:pt x="1003552" y="685066"/>
                      <a:pt x="1003552" y="685066"/>
                      <a:pt x="856412" y="685066"/>
                    </a:cubicBezTo>
                    <a:cubicBezTo>
                      <a:pt x="850698" y="699368"/>
                      <a:pt x="843555" y="712955"/>
                      <a:pt x="834270" y="725826"/>
                    </a:cubicBezTo>
                    <a:cubicBezTo>
                      <a:pt x="816413" y="750140"/>
                      <a:pt x="793556" y="770163"/>
                      <a:pt x="767128" y="783034"/>
                    </a:cubicBezTo>
                    <a:cubicBezTo>
                      <a:pt x="746414" y="849539"/>
                      <a:pt x="674987" y="908892"/>
                      <a:pt x="612131" y="908892"/>
                    </a:cubicBezTo>
                    <a:cubicBezTo>
                      <a:pt x="593560" y="908892"/>
                      <a:pt x="577132" y="902456"/>
                      <a:pt x="564275" y="891730"/>
                    </a:cubicBezTo>
                    <a:cubicBezTo>
                      <a:pt x="564275" y="891730"/>
                      <a:pt x="564275" y="891730"/>
                      <a:pt x="564275" y="940356"/>
                    </a:cubicBezTo>
                    <a:cubicBezTo>
                      <a:pt x="600703" y="947507"/>
                      <a:pt x="627845" y="979687"/>
                      <a:pt x="627845" y="1018302"/>
                    </a:cubicBezTo>
                    <a:cubicBezTo>
                      <a:pt x="627845" y="1061923"/>
                      <a:pt x="592132" y="1096963"/>
                      <a:pt x="548561" y="1096963"/>
                    </a:cubicBezTo>
                    <a:cubicBezTo>
                      <a:pt x="504990" y="1096963"/>
                      <a:pt x="469277" y="1061923"/>
                      <a:pt x="469277" y="1018302"/>
                    </a:cubicBezTo>
                    <a:cubicBezTo>
                      <a:pt x="469277" y="979687"/>
                      <a:pt x="496419" y="947507"/>
                      <a:pt x="532847" y="940356"/>
                    </a:cubicBezTo>
                    <a:cubicBezTo>
                      <a:pt x="532847" y="940356"/>
                      <a:pt x="532847" y="940356"/>
                      <a:pt x="532847" y="893875"/>
                    </a:cubicBezTo>
                    <a:cubicBezTo>
                      <a:pt x="519990" y="903886"/>
                      <a:pt x="504276" y="908892"/>
                      <a:pt x="486419" y="908892"/>
                    </a:cubicBezTo>
                    <a:cubicBezTo>
                      <a:pt x="452134" y="908892"/>
                      <a:pt x="412849" y="891014"/>
                      <a:pt x="379993" y="859550"/>
                    </a:cubicBezTo>
                    <a:cubicBezTo>
                      <a:pt x="367850" y="848108"/>
                      <a:pt x="357136" y="835237"/>
                      <a:pt x="348565" y="821650"/>
                    </a:cubicBezTo>
                    <a:cubicBezTo>
                      <a:pt x="348565" y="821650"/>
                      <a:pt x="348565" y="821650"/>
                      <a:pt x="94284" y="821650"/>
                    </a:cubicBezTo>
                    <a:cubicBezTo>
                      <a:pt x="94284" y="821650"/>
                      <a:pt x="94284" y="821650"/>
                      <a:pt x="94284" y="917473"/>
                    </a:cubicBezTo>
                    <a:cubicBezTo>
                      <a:pt x="130712" y="924624"/>
                      <a:pt x="157854" y="956804"/>
                      <a:pt x="157854" y="995419"/>
                    </a:cubicBezTo>
                    <a:cubicBezTo>
                      <a:pt x="157854" y="1039040"/>
                      <a:pt x="122141" y="1074080"/>
                      <a:pt x="78570" y="1074080"/>
                    </a:cubicBezTo>
                    <a:cubicBezTo>
                      <a:pt x="35000" y="1074080"/>
                      <a:pt x="0" y="1039040"/>
                      <a:pt x="0" y="995419"/>
                    </a:cubicBezTo>
                    <a:cubicBezTo>
                      <a:pt x="0" y="956804"/>
                      <a:pt x="27143" y="924624"/>
                      <a:pt x="62856" y="917473"/>
                    </a:cubicBezTo>
                    <a:cubicBezTo>
                      <a:pt x="62856" y="917473"/>
                      <a:pt x="62856" y="917473"/>
                      <a:pt x="62856" y="805918"/>
                    </a:cubicBezTo>
                    <a:cubicBezTo>
                      <a:pt x="62856" y="797336"/>
                      <a:pt x="69999" y="790185"/>
                      <a:pt x="78570" y="790185"/>
                    </a:cubicBezTo>
                    <a:cubicBezTo>
                      <a:pt x="78570" y="790185"/>
                      <a:pt x="78570" y="790185"/>
                      <a:pt x="332851" y="790185"/>
                    </a:cubicBezTo>
                    <a:cubicBezTo>
                      <a:pt x="331422" y="788040"/>
                      <a:pt x="330708" y="785180"/>
                      <a:pt x="329994" y="783034"/>
                    </a:cubicBezTo>
                    <a:cubicBezTo>
                      <a:pt x="303566" y="770163"/>
                      <a:pt x="280709" y="750140"/>
                      <a:pt x="262852" y="725826"/>
                    </a:cubicBezTo>
                    <a:cubicBezTo>
                      <a:pt x="239281" y="693647"/>
                      <a:pt x="227139" y="655032"/>
                      <a:pt x="227139" y="614271"/>
                    </a:cubicBezTo>
                    <a:cubicBezTo>
                      <a:pt x="227139" y="588527"/>
                      <a:pt x="232139" y="563499"/>
                      <a:pt x="241424" y="540616"/>
                    </a:cubicBezTo>
                    <a:cubicBezTo>
                      <a:pt x="241424" y="540616"/>
                      <a:pt x="241424" y="540616"/>
                      <a:pt x="156426" y="540616"/>
                    </a:cubicBezTo>
                    <a:cubicBezTo>
                      <a:pt x="149283" y="576371"/>
                      <a:pt x="117141" y="603544"/>
                      <a:pt x="78570" y="603544"/>
                    </a:cubicBezTo>
                    <a:cubicBezTo>
                      <a:pt x="35000" y="603544"/>
                      <a:pt x="0" y="568504"/>
                      <a:pt x="0" y="524883"/>
                    </a:cubicBezTo>
                    <a:cubicBezTo>
                      <a:pt x="0" y="481262"/>
                      <a:pt x="35000" y="445507"/>
                      <a:pt x="78570" y="445507"/>
                    </a:cubicBezTo>
                    <a:cubicBezTo>
                      <a:pt x="117141" y="445507"/>
                      <a:pt x="149283" y="472681"/>
                      <a:pt x="156426" y="509151"/>
                    </a:cubicBezTo>
                    <a:cubicBezTo>
                      <a:pt x="156426" y="509151"/>
                      <a:pt x="156426" y="509151"/>
                      <a:pt x="240710" y="509151"/>
                    </a:cubicBezTo>
                    <a:cubicBezTo>
                      <a:pt x="234281" y="489843"/>
                      <a:pt x="230710" y="469821"/>
                      <a:pt x="230710" y="449083"/>
                    </a:cubicBezTo>
                    <a:cubicBezTo>
                      <a:pt x="230710" y="408322"/>
                      <a:pt x="244281" y="369707"/>
                      <a:pt x="269281" y="338957"/>
                    </a:cubicBezTo>
                    <a:cubicBezTo>
                      <a:pt x="275709" y="331091"/>
                      <a:pt x="282138" y="324655"/>
                      <a:pt x="289280" y="318220"/>
                    </a:cubicBezTo>
                    <a:cubicBezTo>
                      <a:pt x="289280" y="318220"/>
                      <a:pt x="289280" y="318220"/>
                      <a:pt x="186425" y="318220"/>
                    </a:cubicBezTo>
                    <a:cubicBezTo>
                      <a:pt x="177140" y="318220"/>
                      <a:pt x="170711" y="311069"/>
                      <a:pt x="170711" y="302487"/>
                    </a:cubicBezTo>
                    <a:cubicBezTo>
                      <a:pt x="170711" y="302487"/>
                      <a:pt x="170711" y="302487"/>
                      <a:pt x="170711" y="207379"/>
                    </a:cubicBezTo>
                    <a:cubicBezTo>
                      <a:pt x="132855" y="200943"/>
                      <a:pt x="104284" y="168764"/>
                      <a:pt x="104284" y="129433"/>
                    </a:cubicBezTo>
                    <a:cubicBezTo>
                      <a:pt x="104284" y="85812"/>
                      <a:pt x="139998" y="50057"/>
                      <a:pt x="183568" y="50057"/>
                    </a:cubicBezTo>
                    <a:cubicBezTo>
                      <a:pt x="227139" y="50057"/>
                      <a:pt x="262852" y="85812"/>
                      <a:pt x="262852" y="129433"/>
                    </a:cubicBezTo>
                    <a:cubicBezTo>
                      <a:pt x="262852" y="166618"/>
                      <a:pt x="236424" y="198083"/>
                      <a:pt x="202139" y="206664"/>
                    </a:cubicBezTo>
                    <a:cubicBezTo>
                      <a:pt x="202139" y="206664"/>
                      <a:pt x="202139" y="206664"/>
                      <a:pt x="202139" y="286755"/>
                    </a:cubicBezTo>
                    <a:cubicBezTo>
                      <a:pt x="202139" y="286755"/>
                      <a:pt x="202139" y="286755"/>
                      <a:pt x="335708" y="286755"/>
                    </a:cubicBezTo>
                    <a:cubicBezTo>
                      <a:pt x="349993" y="228117"/>
                      <a:pt x="400707" y="185211"/>
                      <a:pt x="459991" y="185211"/>
                    </a:cubicBezTo>
                    <a:cubicBezTo>
                      <a:pt x="486419" y="185211"/>
                      <a:pt x="511419" y="193792"/>
                      <a:pt x="532847" y="208809"/>
                    </a:cubicBezTo>
                    <a:cubicBezTo>
                      <a:pt x="532847" y="208809"/>
                      <a:pt x="532847" y="208809"/>
                      <a:pt x="532847" y="156607"/>
                    </a:cubicBezTo>
                    <a:cubicBezTo>
                      <a:pt x="496419" y="149456"/>
                      <a:pt x="469277" y="117276"/>
                      <a:pt x="469277" y="79376"/>
                    </a:cubicBezTo>
                    <a:cubicBezTo>
                      <a:pt x="469277" y="35755"/>
                      <a:pt x="504990" y="0"/>
                      <a:pt x="548561" y="0"/>
                    </a:cubicBezTo>
                    <a:close/>
                  </a:path>
                </a:pathLst>
              </a:custGeom>
              <a:solidFill>
                <a:srgbClr val="F15A2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54" name="Freeform 6">
                <a:extLst>
                  <a:ext uri="{FF2B5EF4-FFF2-40B4-BE49-F238E27FC236}">
                    <a16:creationId xmlns:a16="http://schemas.microsoft.com/office/drawing/2014/main" id="{672F7943-0650-4F5C-862E-7F9ECFCA45EA}"/>
                  </a:ext>
                </a:extLst>
              </p:cNvPr>
              <p:cNvSpPr>
                <a:spLocks/>
              </p:cNvSpPr>
              <p:nvPr/>
            </p:nvSpPr>
            <p:spPr bwMode="auto">
              <a:xfrm>
                <a:off x="5838032" y="3128169"/>
                <a:ext cx="515937" cy="598488"/>
              </a:xfrm>
              <a:custGeom>
                <a:avLst/>
                <a:gdLst>
                  <a:gd name="connsiteX0" fmla="*/ 346172 w 515937"/>
                  <a:gd name="connsiteY0" fmla="*/ 0 h 598488"/>
                  <a:gd name="connsiteX1" fmla="*/ 410369 w 515937"/>
                  <a:gd name="connsiteY1" fmla="*/ 60851 h 598488"/>
                  <a:gd name="connsiteX2" fmla="*/ 410369 w 515937"/>
                  <a:gd name="connsiteY2" fmla="*/ 62999 h 598488"/>
                  <a:gd name="connsiteX3" fmla="*/ 350451 w 515937"/>
                  <a:gd name="connsiteY3" fmla="*/ 80180 h 598488"/>
                  <a:gd name="connsiteX4" fmla="*/ 344032 w 515937"/>
                  <a:gd name="connsiteY4" fmla="*/ 101657 h 598488"/>
                  <a:gd name="connsiteX5" fmla="*/ 365431 w 515937"/>
                  <a:gd name="connsiteY5" fmla="*/ 108100 h 598488"/>
                  <a:gd name="connsiteX6" fmla="*/ 416788 w 515937"/>
                  <a:gd name="connsiteY6" fmla="*/ 94498 h 598488"/>
                  <a:gd name="connsiteX7" fmla="*/ 427488 w 515937"/>
                  <a:gd name="connsiteY7" fmla="*/ 94498 h 598488"/>
                  <a:gd name="connsiteX8" fmla="*/ 442467 w 515937"/>
                  <a:gd name="connsiteY8" fmla="*/ 99509 h 598488"/>
                  <a:gd name="connsiteX9" fmla="*/ 488119 w 515937"/>
                  <a:gd name="connsiteY9" fmla="*/ 131009 h 598488"/>
                  <a:gd name="connsiteX10" fmla="*/ 512371 w 515937"/>
                  <a:gd name="connsiteY10" fmla="*/ 201167 h 598488"/>
                  <a:gd name="connsiteX11" fmla="*/ 498818 w 515937"/>
                  <a:gd name="connsiteY11" fmla="*/ 255575 h 598488"/>
                  <a:gd name="connsiteX12" fmla="*/ 487405 w 515937"/>
                  <a:gd name="connsiteY12" fmla="*/ 276336 h 598488"/>
                  <a:gd name="connsiteX13" fmla="*/ 431768 w 515937"/>
                  <a:gd name="connsiteY13" fmla="*/ 302824 h 598488"/>
                  <a:gd name="connsiteX14" fmla="*/ 432481 w 515937"/>
                  <a:gd name="connsiteY14" fmla="*/ 274904 h 598488"/>
                  <a:gd name="connsiteX15" fmla="*/ 414649 w 515937"/>
                  <a:gd name="connsiteY15" fmla="*/ 261302 h 598488"/>
                  <a:gd name="connsiteX16" fmla="*/ 401096 w 515937"/>
                  <a:gd name="connsiteY16" fmla="*/ 279199 h 598488"/>
                  <a:gd name="connsiteX17" fmla="*/ 346172 w 515937"/>
                  <a:gd name="connsiteY17" fmla="*/ 350789 h 598488"/>
                  <a:gd name="connsiteX18" fmla="*/ 332619 w 515937"/>
                  <a:gd name="connsiteY18" fmla="*/ 368686 h 598488"/>
                  <a:gd name="connsiteX19" fmla="*/ 347598 w 515937"/>
                  <a:gd name="connsiteY19" fmla="*/ 382288 h 598488"/>
                  <a:gd name="connsiteX20" fmla="*/ 349738 w 515937"/>
                  <a:gd name="connsiteY20" fmla="*/ 382288 h 598488"/>
                  <a:gd name="connsiteX21" fmla="*/ 413222 w 515937"/>
                  <a:gd name="connsiteY21" fmla="*/ 345777 h 598488"/>
                  <a:gd name="connsiteX22" fmla="*/ 420355 w 515937"/>
                  <a:gd name="connsiteY22" fmla="*/ 335039 h 598488"/>
                  <a:gd name="connsiteX23" fmla="*/ 500958 w 515937"/>
                  <a:gd name="connsiteY23" fmla="*/ 305687 h 598488"/>
                  <a:gd name="connsiteX24" fmla="*/ 515937 w 515937"/>
                  <a:gd name="connsiteY24" fmla="*/ 366538 h 598488"/>
                  <a:gd name="connsiteX25" fmla="*/ 492398 w 515937"/>
                  <a:gd name="connsiteY25" fmla="*/ 441707 h 598488"/>
                  <a:gd name="connsiteX26" fmla="*/ 443894 w 515937"/>
                  <a:gd name="connsiteY26" fmla="*/ 481081 h 598488"/>
                  <a:gd name="connsiteX27" fmla="*/ 438187 w 515937"/>
                  <a:gd name="connsiteY27" fmla="*/ 483229 h 598488"/>
                  <a:gd name="connsiteX28" fmla="*/ 388256 w 515937"/>
                  <a:gd name="connsiteY28" fmla="*/ 492536 h 598488"/>
                  <a:gd name="connsiteX29" fmla="*/ 372564 w 515937"/>
                  <a:gd name="connsiteY29" fmla="*/ 508285 h 598488"/>
                  <a:gd name="connsiteX30" fmla="*/ 388256 w 515937"/>
                  <a:gd name="connsiteY30" fmla="*/ 524035 h 598488"/>
                  <a:gd name="connsiteX31" fmla="*/ 413935 w 515937"/>
                  <a:gd name="connsiteY31" fmla="*/ 521887 h 598488"/>
                  <a:gd name="connsiteX32" fmla="*/ 321206 w 515937"/>
                  <a:gd name="connsiteY32" fmla="*/ 598488 h 598488"/>
                  <a:gd name="connsiteX33" fmla="*/ 304800 w 515937"/>
                  <a:gd name="connsiteY33" fmla="*/ 582023 h 598488"/>
                  <a:gd name="connsiteX34" fmla="*/ 304800 w 515937"/>
                  <a:gd name="connsiteY34" fmla="*/ 216916 h 598488"/>
                  <a:gd name="connsiteX35" fmla="*/ 314073 w 515937"/>
                  <a:gd name="connsiteY35" fmla="*/ 205462 h 598488"/>
                  <a:gd name="connsiteX36" fmla="*/ 404662 w 515937"/>
                  <a:gd name="connsiteY36" fmla="*/ 182553 h 598488"/>
                  <a:gd name="connsiteX37" fmla="*/ 424635 w 515937"/>
                  <a:gd name="connsiteY37" fmla="*/ 172531 h 598488"/>
                  <a:gd name="connsiteX38" fmla="*/ 414649 w 515937"/>
                  <a:gd name="connsiteY38" fmla="*/ 152486 h 598488"/>
                  <a:gd name="connsiteX39" fmla="*/ 304800 w 515937"/>
                  <a:gd name="connsiteY39" fmla="*/ 171099 h 598488"/>
                  <a:gd name="connsiteX40" fmla="*/ 304800 w 515937"/>
                  <a:gd name="connsiteY40" fmla="*/ 15750 h 598488"/>
                  <a:gd name="connsiteX41" fmla="*/ 346172 w 515937"/>
                  <a:gd name="connsiteY41" fmla="*/ 0 h 598488"/>
                  <a:gd name="connsiteX42" fmla="*/ 169766 w 515937"/>
                  <a:gd name="connsiteY42" fmla="*/ 0 h 598488"/>
                  <a:gd name="connsiteX43" fmla="*/ 211137 w 515937"/>
                  <a:gd name="connsiteY43" fmla="*/ 15750 h 598488"/>
                  <a:gd name="connsiteX44" fmla="*/ 211137 w 515937"/>
                  <a:gd name="connsiteY44" fmla="*/ 365822 h 598488"/>
                  <a:gd name="connsiteX45" fmla="*/ 201151 w 515937"/>
                  <a:gd name="connsiteY45" fmla="*/ 378708 h 598488"/>
                  <a:gd name="connsiteX46" fmla="*/ 110562 w 515937"/>
                  <a:gd name="connsiteY46" fmla="*/ 401617 h 598488"/>
                  <a:gd name="connsiteX47" fmla="*/ 90589 w 515937"/>
                  <a:gd name="connsiteY47" fmla="*/ 411640 h 598488"/>
                  <a:gd name="connsiteX48" fmla="*/ 100576 w 515937"/>
                  <a:gd name="connsiteY48" fmla="*/ 430969 h 598488"/>
                  <a:gd name="connsiteX49" fmla="*/ 137667 w 515937"/>
                  <a:gd name="connsiteY49" fmla="*/ 437412 h 598488"/>
                  <a:gd name="connsiteX50" fmla="*/ 211137 w 515937"/>
                  <a:gd name="connsiteY50" fmla="*/ 411640 h 598488"/>
                  <a:gd name="connsiteX51" fmla="*/ 211137 w 515937"/>
                  <a:gd name="connsiteY51" fmla="*/ 583454 h 598488"/>
                  <a:gd name="connsiteX52" fmla="*/ 196158 w 515937"/>
                  <a:gd name="connsiteY52" fmla="*/ 598488 h 598488"/>
                  <a:gd name="connsiteX53" fmla="*/ 133387 w 515937"/>
                  <a:gd name="connsiteY53" fmla="*/ 566989 h 598488"/>
                  <a:gd name="connsiteX54" fmla="*/ 99149 w 515937"/>
                  <a:gd name="connsiteY54" fmla="*/ 512581 h 598488"/>
                  <a:gd name="connsiteX55" fmla="*/ 98436 w 515937"/>
                  <a:gd name="connsiteY55" fmla="*/ 511865 h 598488"/>
                  <a:gd name="connsiteX56" fmla="*/ 116982 w 515937"/>
                  <a:gd name="connsiteY56" fmla="*/ 513297 h 598488"/>
                  <a:gd name="connsiteX57" fmla="*/ 132674 w 515937"/>
                  <a:gd name="connsiteY57" fmla="*/ 497547 h 598488"/>
                  <a:gd name="connsiteX58" fmla="*/ 116982 w 515937"/>
                  <a:gd name="connsiteY58" fmla="*/ 481797 h 598488"/>
                  <a:gd name="connsiteX59" fmla="*/ 5707 w 515937"/>
                  <a:gd name="connsiteY59" fmla="*/ 404481 h 598488"/>
                  <a:gd name="connsiteX60" fmla="*/ 0 w 515937"/>
                  <a:gd name="connsiteY60" fmla="*/ 366538 h 598488"/>
                  <a:gd name="connsiteX61" fmla="*/ 17119 w 515937"/>
                  <a:gd name="connsiteY61" fmla="*/ 302108 h 598488"/>
                  <a:gd name="connsiteX62" fmla="*/ 22113 w 515937"/>
                  <a:gd name="connsiteY62" fmla="*/ 292801 h 598488"/>
                  <a:gd name="connsiteX63" fmla="*/ 61344 w 515937"/>
                  <a:gd name="connsiteY63" fmla="*/ 259154 h 598488"/>
                  <a:gd name="connsiteX64" fmla="*/ 99149 w 515937"/>
                  <a:gd name="connsiteY64" fmla="*/ 311414 h 598488"/>
                  <a:gd name="connsiteX65" fmla="*/ 107709 w 515937"/>
                  <a:gd name="connsiteY65" fmla="*/ 314278 h 598488"/>
                  <a:gd name="connsiteX66" fmla="*/ 120548 w 515937"/>
                  <a:gd name="connsiteY66" fmla="*/ 307119 h 598488"/>
                  <a:gd name="connsiteX67" fmla="*/ 116268 w 515937"/>
                  <a:gd name="connsiteY67" fmla="*/ 285642 h 598488"/>
                  <a:gd name="connsiteX68" fmla="*/ 99149 w 515937"/>
                  <a:gd name="connsiteY68" fmla="*/ 205462 h 598488"/>
                  <a:gd name="connsiteX69" fmla="*/ 94869 w 515937"/>
                  <a:gd name="connsiteY69" fmla="*/ 183269 h 598488"/>
                  <a:gd name="connsiteX70" fmla="*/ 72757 w 515937"/>
                  <a:gd name="connsiteY70" fmla="*/ 188280 h 598488"/>
                  <a:gd name="connsiteX71" fmla="*/ 59204 w 515937"/>
                  <a:gd name="connsiteY71" fmla="*/ 225507 h 598488"/>
                  <a:gd name="connsiteX72" fmla="*/ 15693 w 515937"/>
                  <a:gd name="connsiteY72" fmla="*/ 252711 h 598488"/>
                  <a:gd name="connsiteX73" fmla="*/ 3567 w 515937"/>
                  <a:gd name="connsiteY73" fmla="*/ 201167 h 598488"/>
                  <a:gd name="connsiteX74" fmla="*/ 27819 w 515937"/>
                  <a:gd name="connsiteY74" fmla="*/ 131009 h 598488"/>
                  <a:gd name="connsiteX75" fmla="*/ 73470 w 515937"/>
                  <a:gd name="connsiteY75" fmla="*/ 99509 h 598488"/>
                  <a:gd name="connsiteX76" fmla="*/ 99862 w 515937"/>
                  <a:gd name="connsiteY76" fmla="*/ 90919 h 598488"/>
                  <a:gd name="connsiteX77" fmla="*/ 104142 w 515937"/>
                  <a:gd name="connsiteY77" fmla="*/ 90919 h 598488"/>
                  <a:gd name="connsiteX78" fmla="*/ 159780 w 515937"/>
                  <a:gd name="connsiteY78" fmla="*/ 105953 h 598488"/>
                  <a:gd name="connsiteX79" fmla="*/ 181179 w 515937"/>
                  <a:gd name="connsiteY79" fmla="*/ 99509 h 598488"/>
                  <a:gd name="connsiteX80" fmla="*/ 175472 w 515937"/>
                  <a:gd name="connsiteY80" fmla="*/ 78033 h 598488"/>
                  <a:gd name="connsiteX81" fmla="*/ 105569 w 515937"/>
                  <a:gd name="connsiteY81" fmla="*/ 59419 h 598488"/>
                  <a:gd name="connsiteX82" fmla="*/ 169766 w 515937"/>
                  <a:gd name="connsiteY82" fmla="*/ 0 h 59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5937" h="598488">
                    <a:moveTo>
                      <a:pt x="346172" y="0"/>
                    </a:moveTo>
                    <a:cubicBezTo>
                      <a:pt x="378270" y="0"/>
                      <a:pt x="406089" y="25772"/>
                      <a:pt x="410369" y="60851"/>
                    </a:cubicBezTo>
                    <a:cubicBezTo>
                      <a:pt x="410369" y="60851"/>
                      <a:pt x="410369" y="60851"/>
                      <a:pt x="410369" y="62999"/>
                    </a:cubicBezTo>
                    <a:cubicBezTo>
                      <a:pt x="389683" y="63715"/>
                      <a:pt x="368284" y="70158"/>
                      <a:pt x="350451" y="80180"/>
                    </a:cubicBezTo>
                    <a:cubicBezTo>
                      <a:pt x="342605" y="84476"/>
                      <a:pt x="339752" y="94498"/>
                      <a:pt x="344032" y="101657"/>
                    </a:cubicBezTo>
                    <a:cubicBezTo>
                      <a:pt x="348312" y="109532"/>
                      <a:pt x="358298" y="112396"/>
                      <a:pt x="365431" y="108100"/>
                    </a:cubicBezTo>
                    <a:cubicBezTo>
                      <a:pt x="381123" y="98794"/>
                      <a:pt x="398956" y="94498"/>
                      <a:pt x="416788" y="94498"/>
                    </a:cubicBezTo>
                    <a:cubicBezTo>
                      <a:pt x="420355" y="94498"/>
                      <a:pt x="423921" y="94498"/>
                      <a:pt x="427488" y="94498"/>
                    </a:cubicBezTo>
                    <a:cubicBezTo>
                      <a:pt x="427488" y="94498"/>
                      <a:pt x="427488" y="94498"/>
                      <a:pt x="442467" y="99509"/>
                    </a:cubicBezTo>
                    <a:cubicBezTo>
                      <a:pt x="460300" y="105237"/>
                      <a:pt x="475992" y="115975"/>
                      <a:pt x="488119" y="131009"/>
                    </a:cubicBezTo>
                    <a:cubicBezTo>
                      <a:pt x="503811" y="150338"/>
                      <a:pt x="512371" y="175394"/>
                      <a:pt x="512371" y="201167"/>
                    </a:cubicBezTo>
                    <a:cubicBezTo>
                      <a:pt x="512371" y="220496"/>
                      <a:pt x="508091" y="239109"/>
                      <a:pt x="498818" y="255575"/>
                    </a:cubicBezTo>
                    <a:cubicBezTo>
                      <a:pt x="498818" y="255575"/>
                      <a:pt x="498818" y="255575"/>
                      <a:pt x="487405" y="276336"/>
                    </a:cubicBezTo>
                    <a:cubicBezTo>
                      <a:pt x="471713" y="289938"/>
                      <a:pt x="453167" y="299960"/>
                      <a:pt x="431768" y="302824"/>
                    </a:cubicBezTo>
                    <a:cubicBezTo>
                      <a:pt x="433194" y="293517"/>
                      <a:pt x="433194" y="284210"/>
                      <a:pt x="432481" y="274904"/>
                    </a:cubicBezTo>
                    <a:cubicBezTo>
                      <a:pt x="431054" y="266313"/>
                      <a:pt x="423208" y="259870"/>
                      <a:pt x="414649" y="261302"/>
                    </a:cubicBezTo>
                    <a:cubicBezTo>
                      <a:pt x="406089" y="262734"/>
                      <a:pt x="399669" y="270608"/>
                      <a:pt x="401096" y="279199"/>
                    </a:cubicBezTo>
                    <a:cubicBezTo>
                      <a:pt x="405376" y="314278"/>
                      <a:pt x="381123" y="346493"/>
                      <a:pt x="346172" y="350789"/>
                    </a:cubicBezTo>
                    <a:cubicBezTo>
                      <a:pt x="337612" y="352220"/>
                      <a:pt x="331192" y="360095"/>
                      <a:pt x="332619" y="368686"/>
                    </a:cubicBezTo>
                    <a:cubicBezTo>
                      <a:pt x="333332" y="376561"/>
                      <a:pt x="339752" y="382288"/>
                      <a:pt x="347598" y="382288"/>
                    </a:cubicBezTo>
                    <a:cubicBezTo>
                      <a:pt x="348312" y="382288"/>
                      <a:pt x="349025" y="382288"/>
                      <a:pt x="349738" y="382288"/>
                    </a:cubicBezTo>
                    <a:cubicBezTo>
                      <a:pt x="375417" y="378708"/>
                      <a:pt x="397529" y="365822"/>
                      <a:pt x="413222" y="345777"/>
                    </a:cubicBezTo>
                    <a:cubicBezTo>
                      <a:pt x="415362" y="342198"/>
                      <a:pt x="418215" y="338618"/>
                      <a:pt x="420355" y="335039"/>
                    </a:cubicBezTo>
                    <a:cubicBezTo>
                      <a:pt x="450314" y="334323"/>
                      <a:pt x="478846" y="323585"/>
                      <a:pt x="500958" y="305687"/>
                    </a:cubicBezTo>
                    <a:cubicBezTo>
                      <a:pt x="510944" y="324300"/>
                      <a:pt x="515937" y="344346"/>
                      <a:pt x="515937" y="366538"/>
                    </a:cubicBezTo>
                    <a:cubicBezTo>
                      <a:pt x="515937" y="393742"/>
                      <a:pt x="507378" y="419514"/>
                      <a:pt x="492398" y="441707"/>
                    </a:cubicBezTo>
                    <a:cubicBezTo>
                      <a:pt x="479559" y="458889"/>
                      <a:pt x="463153" y="472491"/>
                      <a:pt x="443894" y="481081"/>
                    </a:cubicBezTo>
                    <a:cubicBezTo>
                      <a:pt x="443894" y="481081"/>
                      <a:pt x="443894" y="481081"/>
                      <a:pt x="438187" y="483229"/>
                    </a:cubicBezTo>
                    <a:cubicBezTo>
                      <a:pt x="422495" y="488956"/>
                      <a:pt x="406089" y="492536"/>
                      <a:pt x="388256" y="492536"/>
                    </a:cubicBezTo>
                    <a:cubicBezTo>
                      <a:pt x="379697" y="492536"/>
                      <a:pt x="372564" y="499695"/>
                      <a:pt x="372564" y="508285"/>
                    </a:cubicBezTo>
                    <a:cubicBezTo>
                      <a:pt x="372564" y="516876"/>
                      <a:pt x="379697" y="524035"/>
                      <a:pt x="388256" y="524035"/>
                    </a:cubicBezTo>
                    <a:cubicBezTo>
                      <a:pt x="396816" y="524035"/>
                      <a:pt x="405376" y="523319"/>
                      <a:pt x="413935" y="521887"/>
                    </a:cubicBezTo>
                    <a:cubicBezTo>
                      <a:pt x="399669" y="559830"/>
                      <a:pt x="354018" y="598488"/>
                      <a:pt x="321206" y="598488"/>
                    </a:cubicBezTo>
                    <a:cubicBezTo>
                      <a:pt x="312647" y="598488"/>
                      <a:pt x="306227" y="589182"/>
                      <a:pt x="304800" y="582023"/>
                    </a:cubicBezTo>
                    <a:cubicBezTo>
                      <a:pt x="304800" y="582023"/>
                      <a:pt x="304800" y="582023"/>
                      <a:pt x="304800" y="216916"/>
                    </a:cubicBezTo>
                    <a:cubicBezTo>
                      <a:pt x="307653" y="212621"/>
                      <a:pt x="310507" y="209041"/>
                      <a:pt x="314073" y="205462"/>
                    </a:cubicBezTo>
                    <a:cubicBezTo>
                      <a:pt x="336899" y="181122"/>
                      <a:pt x="372564" y="171815"/>
                      <a:pt x="404662" y="182553"/>
                    </a:cubicBezTo>
                    <a:cubicBezTo>
                      <a:pt x="412509" y="185417"/>
                      <a:pt x="421782" y="181122"/>
                      <a:pt x="424635" y="172531"/>
                    </a:cubicBezTo>
                    <a:cubicBezTo>
                      <a:pt x="427488" y="164656"/>
                      <a:pt x="422495" y="155349"/>
                      <a:pt x="414649" y="152486"/>
                    </a:cubicBezTo>
                    <a:cubicBezTo>
                      <a:pt x="376844" y="140316"/>
                      <a:pt x="335472" y="147474"/>
                      <a:pt x="304800" y="171099"/>
                    </a:cubicBezTo>
                    <a:cubicBezTo>
                      <a:pt x="304800" y="171099"/>
                      <a:pt x="304800" y="171099"/>
                      <a:pt x="304800" y="15750"/>
                    </a:cubicBezTo>
                    <a:cubicBezTo>
                      <a:pt x="316213" y="5727"/>
                      <a:pt x="331192" y="0"/>
                      <a:pt x="346172" y="0"/>
                    </a:cubicBezTo>
                    <a:close/>
                    <a:moveTo>
                      <a:pt x="169766" y="0"/>
                    </a:moveTo>
                    <a:cubicBezTo>
                      <a:pt x="184745" y="0"/>
                      <a:pt x="199724" y="5727"/>
                      <a:pt x="211137" y="15750"/>
                    </a:cubicBezTo>
                    <a:cubicBezTo>
                      <a:pt x="211137" y="15750"/>
                      <a:pt x="211137" y="15750"/>
                      <a:pt x="211137" y="365822"/>
                    </a:cubicBezTo>
                    <a:cubicBezTo>
                      <a:pt x="208284" y="370118"/>
                      <a:pt x="204718" y="374413"/>
                      <a:pt x="201151" y="378708"/>
                    </a:cubicBezTo>
                    <a:cubicBezTo>
                      <a:pt x="177612" y="403049"/>
                      <a:pt x="142660" y="412356"/>
                      <a:pt x="110562" y="401617"/>
                    </a:cubicBezTo>
                    <a:cubicBezTo>
                      <a:pt x="102002" y="398754"/>
                      <a:pt x="93443" y="403049"/>
                      <a:pt x="90589" y="411640"/>
                    </a:cubicBezTo>
                    <a:cubicBezTo>
                      <a:pt x="87736" y="419514"/>
                      <a:pt x="92016" y="428105"/>
                      <a:pt x="100576" y="430969"/>
                    </a:cubicBezTo>
                    <a:cubicBezTo>
                      <a:pt x="112702" y="435264"/>
                      <a:pt x="125541" y="437412"/>
                      <a:pt x="137667" y="437412"/>
                    </a:cubicBezTo>
                    <a:cubicBezTo>
                      <a:pt x="164059" y="437412"/>
                      <a:pt x="190452" y="428105"/>
                      <a:pt x="211137" y="411640"/>
                    </a:cubicBezTo>
                    <a:cubicBezTo>
                      <a:pt x="211137" y="411640"/>
                      <a:pt x="211137" y="411640"/>
                      <a:pt x="211137" y="583454"/>
                    </a:cubicBezTo>
                    <a:cubicBezTo>
                      <a:pt x="210424" y="590613"/>
                      <a:pt x="206857" y="598488"/>
                      <a:pt x="196158" y="598488"/>
                    </a:cubicBezTo>
                    <a:cubicBezTo>
                      <a:pt x="178325" y="598488"/>
                      <a:pt x="154073" y="586318"/>
                      <a:pt x="133387" y="566989"/>
                    </a:cubicBezTo>
                    <a:cubicBezTo>
                      <a:pt x="115555" y="549807"/>
                      <a:pt x="103429" y="530478"/>
                      <a:pt x="99149" y="512581"/>
                    </a:cubicBezTo>
                    <a:cubicBezTo>
                      <a:pt x="99149" y="512581"/>
                      <a:pt x="99149" y="512581"/>
                      <a:pt x="98436" y="511865"/>
                    </a:cubicBezTo>
                    <a:cubicBezTo>
                      <a:pt x="104855" y="512581"/>
                      <a:pt x="110562" y="513297"/>
                      <a:pt x="116982" y="513297"/>
                    </a:cubicBezTo>
                    <a:cubicBezTo>
                      <a:pt x="125541" y="513297"/>
                      <a:pt x="132674" y="506138"/>
                      <a:pt x="132674" y="497547"/>
                    </a:cubicBezTo>
                    <a:cubicBezTo>
                      <a:pt x="132674" y="488956"/>
                      <a:pt x="125541" y="481797"/>
                      <a:pt x="116982" y="481797"/>
                    </a:cubicBezTo>
                    <a:cubicBezTo>
                      <a:pt x="66337" y="481797"/>
                      <a:pt x="22113" y="449582"/>
                      <a:pt x="5707" y="404481"/>
                    </a:cubicBezTo>
                    <a:cubicBezTo>
                      <a:pt x="2140" y="392310"/>
                      <a:pt x="0" y="379424"/>
                      <a:pt x="0" y="366538"/>
                    </a:cubicBezTo>
                    <a:cubicBezTo>
                      <a:pt x="0" y="342914"/>
                      <a:pt x="5707" y="321437"/>
                      <a:pt x="17119" y="302108"/>
                    </a:cubicBezTo>
                    <a:cubicBezTo>
                      <a:pt x="17119" y="302108"/>
                      <a:pt x="17119" y="302108"/>
                      <a:pt x="22113" y="292801"/>
                    </a:cubicBezTo>
                    <a:cubicBezTo>
                      <a:pt x="32099" y="279199"/>
                      <a:pt x="45651" y="267029"/>
                      <a:pt x="61344" y="259154"/>
                    </a:cubicBezTo>
                    <a:cubicBezTo>
                      <a:pt x="67051" y="279915"/>
                      <a:pt x="79890" y="299244"/>
                      <a:pt x="99149" y="311414"/>
                    </a:cubicBezTo>
                    <a:cubicBezTo>
                      <a:pt x="102002" y="313562"/>
                      <a:pt x="104855" y="314278"/>
                      <a:pt x="107709" y="314278"/>
                    </a:cubicBezTo>
                    <a:cubicBezTo>
                      <a:pt x="112702" y="314278"/>
                      <a:pt x="117695" y="311414"/>
                      <a:pt x="120548" y="307119"/>
                    </a:cubicBezTo>
                    <a:cubicBezTo>
                      <a:pt x="125541" y="299960"/>
                      <a:pt x="123401" y="289938"/>
                      <a:pt x="116268" y="285642"/>
                    </a:cubicBezTo>
                    <a:cubicBezTo>
                      <a:pt x="89876" y="267745"/>
                      <a:pt x="82030" y="231950"/>
                      <a:pt x="99149" y="205462"/>
                    </a:cubicBezTo>
                    <a:cubicBezTo>
                      <a:pt x="104142" y="197587"/>
                      <a:pt x="102002" y="188280"/>
                      <a:pt x="94869" y="183269"/>
                    </a:cubicBezTo>
                    <a:cubicBezTo>
                      <a:pt x="87736" y="178974"/>
                      <a:pt x="77750" y="180406"/>
                      <a:pt x="72757" y="188280"/>
                    </a:cubicBezTo>
                    <a:cubicBezTo>
                      <a:pt x="65624" y="199735"/>
                      <a:pt x="61344" y="212621"/>
                      <a:pt x="59204" y="225507"/>
                    </a:cubicBezTo>
                    <a:cubicBezTo>
                      <a:pt x="42798" y="231950"/>
                      <a:pt x="28532" y="241257"/>
                      <a:pt x="15693" y="252711"/>
                    </a:cubicBezTo>
                    <a:cubicBezTo>
                      <a:pt x="7847" y="236961"/>
                      <a:pt x="3567" y="219780"/>
                      <a:pt x="3567" y="201167"/>
                    </a:cubicBezTo>
                    <a:cubicBezTo>
                      <a:pt x="3567" y="175394"/>
                      <a:pt x="12126" y="150338"/>
                      <a:pt x="27819" y="131009"/>
                    </a:cubicBezTo>
                    <a:cubicBezTo>
                      <a:pt x="39945" y="115975"/>
                      <a:pt x="55638" y="105237"/>
                      <a:pt x="73470" y="99509"/>
                    </a:cubicBezTo>
                    <a:cubicBezTo>
                      <a:pt x="73470" y="99509"/>
                      <a:pt x="73470" y="99509"/>
                      <a:pt x="99862" y="90919"/>
                    </a:cubicBezTo>
                    <a:cubicBezTo>
                      <a:pt x="101289" y="90919"/>
                      <a:pt x="102716" y="90919"/>
                      <a:pt x="104142" y="90919"/>
                    </a:cubicBezTo>
                    <a:cubicBezTo>
                      <a:pt x="123401" y="90919"/>
                      <a:pt x="142660" y="95930"/>
                      <a:pt x="159780" y="105953"/>
                    </a:cubicBezTo>
                    <a:cubicBezTo>
                      <a:pt x="167626" y="110248"/>
                      <a:pt x="176899" y="107384"/>
                      <a:pt x="181179" y="99509"/>
                    </a:cubicBezTo>
                    <a:cubicBezTo>
                      <a:pt x="185458" y="92351"/>
                      <a:pt x="182605" y="82328"/>
                      <a:pt x="175472" y="78033"/>
                    </a:cubicBezTo>
                    <a:cubicBezTo>
                      <a:pt x="154073" y="66578"/>
                      <a:pt x="130534" y="60135"/>
                      <a:pt x="105569" y="59419"/>
                    </a:cubicBezTo>
                    <a:cubicBezTo>
                      <a:pt x="110562" y="25056"/>
                      <a:pt x="138381" y="0"/>
                      <a:pt x="169766"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655" name="Oval 654">
            <a:extLst>
              <a:ext uri="{FF2B5EF4-FFF2-40B4-BE49-F238E27FC236}">
                <a16:creationId xmlns:a16="http://schemas.microsoft.com/office/drawing/2014/main" id="{4C584649-1B55-1B7F-4BB0-B4F86F4FA593}"/>
              </a:ext>
            </a:extLst>
          </p:cNvPr>
          <p:cNvSpPr/>
          <p:nvPr/>
        </p:nvSpPr>
        <p:spPr>
          <a:xfrm>
            <a:off x="4511399" y="4503317"/>
            <a:ext cx="824136" cy="831071"/>
          </a:xfrm>
          <a:prstGeom prst="ellipse">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56" name="Oval 655">
            <a:extLst>
              <a:ext uri="{FF2B5EF4-FFF2-40B4-BE49-F238E27FC236}">
                <a16:creationId xmlns:a16="http://schemas.microsoft.com/office/drawing/2014/main" id="{B3DE5884-4899-0308-0D43-42E81B0B6E64}"/>
              </a:ext>
            </a:extLst>
          </p:cNvPr>
          <p:cNvSpPr/>
          <p:nvPr/>
        </p:nvSpPr>
        <p:spPr>
          <a:xfrm>
            <a:off x="4459530" y="4464954"/>
            <a:ext cx="894364" cy="901891"/>
          </a:xfrm>
          <a:prstGeom prst="ellipse">
            <a:avLst/>
          </a:prstGeom>
          <a:noFill/>
          <a:ln w="9525" cap="rnd" cmpd="sng" algn="ctr">
            <a:solidFill>
              <a:schemeClr val="tx2">
                <a:lumMod val="60000"/>
                <a:lumOff val="40000"/>
              </a:schemeClr>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57" name="Oval 656">
            <a:extLst>
              <a:ext uri="{FF2B5EF4-FFF2-40B4-BE49-F238E27FC236}">
                <a16:creationId xmlns:a16="http://schemas.microsoft.com/office/drawing/2014/main" id="{4BDB23B8-7E1A-416D-2DDE-EC752377EDB2}"/>
              </a:ext>
            </a:extLst>
          </p:cNvPr>
          <p:cNvSpPr/>
          <p:nvPr/>
        </p:nvSpPr>
        <p:spPr>
          <a:xfrm>
            <a:off x="4418618" y="4430759"/>
            <a:ext cx="956969" cy="965022"/>
          </a:xfrm>
          <a:prstGeom prst="ellipse">
            <a:avLst/>
          </a:prstGeom>
          <a:noFill/>
          <a:ln w="9525" cap="rnd" cmpd="sng" algn="ctr">
            <a:solidFill>
              <a:schemeClr val="tx2">
                <a:lumMod val="40000"/>
                <a:lumOff val="60000"/>
              </a:schemeClr>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58" name="Rectangle 657">
            <a:extLst>
              <a:ext uri="{FF2B5EF4-FFF2-40B4-BE49-F238E27FC236}">
                <a16:creationId xmlns:a16="http://schemas.microsoft.com/office/drawing/2014/main" id="{FF16947E-A39C-8F72-2537-28908701937B}"/>
              </a:ext>
            </a:extLst>
          </p:cNvPr>
          <p:cNvSpPr/>
          <p:nvPr/>
        </p:nvSpPr>
        <p:spPr>
          <a:xfrm>
            <a:off x="4907779" y="4582418"/>
            <a:ext cx="217568" cy="855326"/>
          </a:xfrm>
          <a:prstGeom prst="rect">
            <a:avLst/>
          </a:prstGeom>
          <a:solidFill>
            <a:schemeClr val="bg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659" name="Group 658">
            <a:extLst>
              <a:ext uri="{FF2B5EF4-FFF2-40B4-BE49-F238E27FC236}">
                <a16:creationId xmlns:a16="http://schemas.microsoft.com/office/drawing/2014/main" id="{6FD86C68-D7E1-CD19-D185-1A7C5B66B515}"/>
              </a:ext>
            </a:extLst>
          </p:cNvPr>
          <p:cNvGrpSpPr/>
          <p:nvPr/>
        </p:nvGrpSpPr>
        <p:grpSpPr>
          <a:xfrm>
            <a:off x="4543193" y="4534889"/>
            <a:ext cx="766335" cy="772784"/>
            <a:chOff x="5453143" y="4733959"/>
            <a:chExt cx="1026238" cy="1026238"/>
          </a:xfrm>
        </p:grpSpPr>
        <p:sp>
          <p:nvSpPr>
            <p:cNvPr id="660" name="Oval 659">
              <a:extLst>
                <a:ext uri="{FF2B5EF4-FFF2-40B4-BE49-F238E27FC236}">
                  <a16:creationId xmlns:a16="http://schemas.microsoft.com/office/drawing/2014/main" id="{2D4C27AA-8A1E-4F9E-40E1-598F16C09343}"/>
                </a:ext>
              </a:extLst>
            </p:cNvPr>
            <p:cNvSpPr/>
            <p:nvPr/>
          </p:nvSpPr>
          <p:spPr>
            <a:xfrm>
              <a:off x="5453143" y="4733959"/>
              <a:ext cx="1026238" cy="1026238"/>
            </a:xfrm>
            <a:prstGeom prst="ellipse">
              <a:avLst/>
            </a:prstGeom>
            <a:solidFill>
              <a:srgbClr val="42288C"/>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pic>
          <p:nvPicPr>
            <p:cNvPr id="661" name="Picture 660" descr="How to Capture Growth in Digital Payments | Bounteous x Accolite">
              <a:extLst>
                <a:ext uri="{FF2B5EF4-FFF2-40B4-BE49-F238E27FC236}">
                  <a16:creationId xmlns:a16="http://schemas.microsoft.com/office/drawing/2014/main" id="{E45E3A05-81FE-9EEC-C5D9-CFF2AA2B219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910" t="-15970" r="12910" b="-15970"/>
            <a:stretch/>
          </p:blipFill>
          <p:spPr bwMode="auto">
            <a:xfrm>
              <a:off x="5453143" y="4733959"/>
              <a:ext cx="1026238" cy="1026238"/>
            </a:xfrm>
            <a:custGeom>
              <a:avLst/>
              <a:gdLst>
                <a:gd name="connsiteX0" fmla="*/ 513119 w 1026238"/>
                <a:gd name="connsiteY0" fmla="*/ 0 h 1026238"/>
                <a:gd name="connsiteX1" fmla="*/ 1026238 w 1026238"/>
                <a:gd name="connsiteY1" fmla="*/ 513119 h 1026238"/>
                <a:gd name="connsiteX2" fmla="*/ 513119 w 1026238"/>
                <a:gd name="connsiteY2" fmla="*/ 1026238 h 1026238"/>
                <a:gd name="connsiteX3" fmla="*/ 0 w 1026238"/>
                <a:gd name="connsiteY3" fmla="*/ 513119 h 1026238"/>
                <a:gd name="connsiteX4" fmla="*/ 513119 w 1026238"/>
                <a:gd name="connsiteY4" fmla="*/ 0 h 1026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6238" h="1026238">
                  <a:moveTo>
                    <a:pt x="513119" y="0"/>
                  </a:moveTo>
                  <a:cubicBezTo>
                    <a:pt x="796507" y="0"/>
                    <a:pt x="1026238" y="229731"/>
                    <a:pt x="1026238" y="513119"/>
                  </a:cubicBezTo>
                  <a:cubicBezTo>
                    <a:pt x="1026238" y="796507"/>
                    <a:pt x="796507" y="1026238"/>
                    <a:pt x="513119" y="1026238"/>
                  </a:cubicBezTo>
                  <a:cubicBezTo>
                    <a:pt x="229731" y="1026238"/>
                    <a:pt x="0" y="796507"/>
                    <a:pt x="0" y="513119"/>
                  </a:cubicBezTo>
                  <a:cubicBezTo>
                    <a:pt x="0" y="229731"/>
                    <a:pt x="229731" y="0"/>
                    <a:pt x="513119" y="0"/>
                  </a:cubicBezTo>
                  <a:close/>
                </a:path>
              </a:pathLst>
            </a:custGeom>
            <a:noFill/>
            <a:extLst>
              <a:ext uri="{909E8E84-426E-40DD-AFC4-6F175D3DCCD1}">
                <a14:hiddenFill xmlns:a14="http://schemas.microsoft.com/office/drawing/2010/main">
                  <a:solidFill>
                    <a:srgbClr val="FFFFFF"/>
                  </a:solidFill>
                </a14:hiddenFill>
              </a:ext>
            </a:extLst>
          </p:spPr>
        </p:pic>
      </p:grpSp>
      <p:sp>
        <p:nvSpPr>
          <p:cNvPr id="662" name="Isosceles Triangle 661">
            <a:extLst>
              <a:ext uri="{FF2B5EF4-FFF2-40B4-BE49-F238E27FC236}">
                <a16:creationId xmlns:a16="http://schemas.microsoft.com/office/drawing/2014/main" id="{620F2DE7-BBBD-20B5-EC8E-83E10C803C3E}"/>
              </a:ext>
            </a:extLst>
          </p:cNvPr>
          <p:cNvSpPr/>
          <p:nvPr/>
        </p:nvSpPr>
        <p:spPr>
          <a:xfrm rot="5400000">
            <a:off x="9398031" y="4874817"/>
            <a:ext cx="232009" cy="149529"/>
          </a:xfrm>
          <a:prstGeom prst="triangle">
            <a:avLst/>
          </a:prstGeom>
          <a:solidFill>
            <a:schemeClr val="bg2">
              <a:lumMod val="50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pic>
        <p:nvPicPr>
          <p:cNvPr id="663" name="Picture 662" descr="A person wearing headphones and sitting at a computer&#10;&#10;Description automatically generated">
            <a:extLst>
              <a:ext uri="{FF2B5EF4-FFF2-40B4-BE49-F238E27FC236}">
                <a16:creationId xmlns:a16="http://schemas.microsoft.com/office/drawing/2014/main" id="{EE88C0FB-F0A2-AF2E-E7DE-7A5A43996E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33718" y="4732793"/>
            <a:ext cx="616020" cy="409933"/>
          </a:xfrm>
          <a:prstGeom prst="rect">
            <a:avLst/>
          </a:prstGeom>
        </p:spPr>
      </p:pic>
      <p:sp>
        <p:nvSpPr>
          <p:cNvPr id="664" name="TextBox 663">
            <a:extLst>
              <a:ext uri="{FF2B5EF4-FFF2-40B4-BE49-F238E27FC236}">
                <a16:creationId xmlns:a16="http://schemas.microsoft.com/office/drawing/2014/main" id="{80DED6F0-1AC7-8C7C-3B76-60BD8BA71473}"/>
              </a:ext>
            </a:extLst>
          </p:cNvPr>
          <p:cNvSpPr txBox="1"/>
          <p:nvPr/>
        </p:nvSpPr>
        <p:spPr>
          <a:xfrm>
            <a:off x="9335557" y="5392325"/>
            <a:ext cx="1400794" cy="303304"/>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Tele – Calling : Intensity basis segmentation &amp; Behavior</a:t>
            </a:r>
          </a:p>
        </p:txBody>
      </p:sp>
      <p:pic>
        <p:nvPicPr>
          <p:cNvPr id="665" name="Picture 664" descr="A cellphone with a map on it&#10;&#10;Description automatically generated">
            <a:extLst>
              <a:ext uri="{FF2B5EF4-FFF2-40B4-BE49-F238E27FC236}">
                <a16:creationId xmlns:a16="http://schemas.microsoft.com/office/drawing/2014/main" id="{ADE4A0B2-F93B-DD54-2F40-765264DEA481}"/>
              </a:ext>
            </a:extLst>
          </p:cNvPr>
          <p:cNvPicPr>
            <a:picLocks noChangeAspect="1"/>
          </p:cNvPicPr>
          <p:nvPr/>
        </p:nvPicPr>
        <p:blipFill rotWithShape="1">
          <a:blip r:embed="rId6">
            <a:extLst>
              <a:ext uri="{28A0092B-C50C-407E-A947-70E740481C1C}">
                <a14:useLocalDpi xmlns:a14="http://schemas.microsoft.com/office/drawing/2010/main" val="0"/>
              </a:ext>
            </a:extLst>
          </a:blip>
          <a:srcRect l="40046" t="18567" r="38489" b="22667"/>
          <a:stretch/>
        </p:blipFill>
        <p:spPr>
          <a:xfrm>
            <a:off x="11091048" y="4608773"/>
            <a:ext cx="338590" cy="662122"/>
          </a:xfrm>
          <a:prstGeom prst="rect">
            <a:avLst/>
          </a:prstGeom>
        </p:spPr>
      </p:pic>
      <p:sp>
        <p:nvSpPr>
          <p:cNvPr id="666" name="Isosceles Triangle 665">
            <a:extLst>
              <a:ext uri="{FF2B5EF4-FFF2-40B4-BE49-F238E27FC236}">
                <a16:creationId xmlns:a16="http://schemas.microsoft.com/office/drawing/2014/main" id="{CE3712D0-D03E-5645-E38B-F4A3F5B9C920}"/>
              </a:ext>
            </a:extLst>
          </p:cNvPr>
          <p:cNvSpPr/>
          <p:nvPr/>
        </p:nvSpPr>
        <p:spPr>
          <a:xfrm rot="5400000">
            <a:off x="10578468" y="4902281"/>
            <a:ext cx="232007" cy="149529"/>
          </a:xfrm>
          <a:prstGeom prst="triangle">
            <a:avLst/>
          </a:prstGeom>
          <a:solidFill>
            <a:schemeClr val="bg2">
              <a:lumMod val="50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667" name="TextBox 666">
            <a:extLst>
              <a:ext uri="{FF2B5EF4-FFF2-40B4-BE49-F238E27FC236}">
                <a16:creationId xmlns:a16="http://schemas.microsoft.com/office/drawing/2014/main" id="{43D4F309-A5DF-2349-2423-991BD36C8C52}"/>
              </a:ext>
            </a:extLst>
          </p:cNvPr>
          <p:cNvSpPr txBox="1"/>
          <p:nvPr/>
        </p:nvSpPr>
        <p:spPr>
          <a:xfrm>
            <a:off x="10618506" y="5327889"/>
            <a:ext cx="1400794" cy="303304"/>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Field collections via Mobility Application</a:t>
            </a:r>
          </a:p>
        </p:txBody>
      </p:sp>
      <p:sp>
        <p:nvSpPr>
          <p:cNvPr id="669" name="TextBox 668">
            <a:extLst>
              <a:ext uri="{FF2B5EF4-FFF2-40B4-BE49-F238E27FC236}">
                <a16:creationId xmlns:a16="http://schemas.microsoft.com/office/drawing/2014/main" id="{6FDF1BDE-31BC-6037-BA42-81211FB5500A}"/>
              </a:ext>
            </a:extLst>
          </p:cNvPr>
          <p:cNvSpPr txBox="1"/>
          <p:nvPr/>
        </p:nvSpPr>
        <p:spPr>
          <a:xfrm>
            <a:off x="10981669" y="11993"/>
            <a:ext cx="415046" cy="35106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800" b="0" i="0" u="none" strike="noStrike" kern="1200" cap="none" spc="0" normalizeH="0" baseline="0" noProof="0" dirty="0">
                <a:ln>
                  <a:noFill/>
                </a:ln>
                <a:solidFill>
                  <a:prstClr val="white"/>
                </a:solidFill>
                <a:effectLst/>
                <a:uLnTx/>
                <a:uFillTx/>
                <a:latin typeface="Arial"/>
                <a:ea typeface="+mn-ea"/>
                <a:cs typeface="+mn-cs"/>
              </a:rPr>
              <a:t>1</a:t>
            </a:r>
          </a:p>
        </p:txBody>
      </p:sp>
      <p:sp>
        <p:nvSpPr>
          <p:cNvPr id="673" name="TextBox 672">
            <a:extLst>
              <a:ext uri="{FF2B5EF4-FFF2-40B4-BE49-F238E27FC236}">
                <a16:creationId xmlns:a16="http://schemas.microsoft.com/office/drawing/2014/main" id="{922882CC-90C5-1B12-DACC-8BA34ADB0B70}"/>
              </a:ext>
            </a:extLst>
          </p:cNvPr>
          <p:cNvSpPr txBox="1"/>
          <p:nvPr/>
        </p:nvSpPr>
        <p:spPr>
          <a:xfrm>
            <a:off x="10988114" y="13563"/>
            <a:ext cx="415046" cy="35106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1</a:t>
            </a:r>
            <a:endParaRPr kumimoji="0" lang="en-IN"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674" name="Slide Number Placeholder 673">
            <a:extLst>
              <a:ext uri="{FF2B5EF4-FFF2-40B4-BE49-F238E27FC236}">
                <a16:creationId xmlns:a16="http://schemas.microsoft.com/office/drawing/2014/main" id="{52168FEA-B40D-A0C2-77B8-C9B87B788E4E}"/>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05663B91-5B6A-E4CC-11C5-F513C785EDF1}"/>
              </a:ext>
            </a:extLst>
          </p:cNvPr>
          <p:cNvSpPr txBox="1"/>
          <p:nvPr/>
        </p:nvSpPr>
        <p:spPr>
          <a:xfrm>
            <a:off x="6510485" y="1928281"/>
            <a:ext cx="936249" cy="112022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   </a:t>
            </a:r>
            <a:r>
              <a:rPr kumimoji="0" lang="en-US" sz="1200" b="1" i="0" u="none" strike="noStrike" kern="1200" cap="none" spc="0" normalizeH="0" baseline="0" noProof="0" dirty="0">
                <a:ln>
                  <a:noFill/>
                </a:ln>
                <a:solidFill>
                  <a:prstClr val="white"/>
                </a:solidFill>
                <a:effectLst/>
                <a:uLnTx/>
                <a:uFillTx/>
                <a:latin typeface="Arial"/>
                <a:ea typeface="+mn-ea"/>
                <a:cs typeface="+mn-cs"/>
              </a:rPr>
              <a:t>A</a:t>
            </a:r>
          </a:p>
        </p:txBody>
      </p:sp>
      <p:sp>
        <p:nvSpPr>
          <p:cNvPr id="4" name="TextBox 3">
            <a:extLst>
              <a:ext uri="{FF2B5EF4-FFF2-40B4-BE49-F238E27FC236}">
                <a16:creationId xmlns:a16="http://schemas.microsoft.com/office/drawing/2014/main" id="{33A0F5FE-C4AD-7ED7-FBBC-DFA4270C103F}"/>
              </a:ext>
            </a:extLst>
          </p:cNvPr>
          <p:cNvSpPr txBox="1"/>
          <p:nvPr/>
        </p:nvSpPr>
        <p:spPr>
          <a:xfrm>
            <a:off x="8497397" y="3610049"/>
            <a:ext cx="936249"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B</a:t>
            </a:r>
          </a:p>
        </p:txBody>
      </p:sp>
      <p:sp>
        <p:nvSpPr>
          <p:cNvPr id="6" name="TextBox 5">
            <a:extLst>
              <a:ext uri="{FF2B5EF4-FFF2-40B4-BE49-F238E27FC236}">
                <a16:creationId xmlns:a16="http://schemas.microsoft.com/office/drawing/2014/main" id="{96A00C90-2DB2-8029-1F22-C6B95CACC117}"/>
              </a:ext>
            </a:extLst>
          </p:cNvPr>
          <p:cNvSpPr txBox="1"/>
          <p:nvPr/>
        </p:nvSpPr>
        <p:spPr>
          <a:xfrm>
            <a:off x="10460846" y="2565198"/>
            <a:ext cx="936249"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Captive</a:t>
            </a:r>
          </a:p>
        </p:txBody>
      </p:sp>
    </p:spTree>
    <p:extLst>
      <p:ext uri="{BB962C8B-B14F-4D97-AF65-F5344CB8AC3E}">
        <p14:creationId xmlns:p14="http://schemas.microsoft.com/office/powerpoint/2010/main" val="3933722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Rounded Corners 44">
            <a:extLst>
              <a:ext uri="{FF2B5EF4-FFF2-40B4-BE49-F238E27FC236}">
                <a16:creationId xmlns:a16="http://schemas.microsoft.com/office/drawing/2014/main" id="{592A5E92-5FD2-C475-FA13-3C0CE03CC236}"/>
              </a:ext>
            </a:extLst>
          </p:cNvPr>
          <p:cNvSpPr/>
          <p:nvPr/>
        </p:nvSpPr>
        <p:spPr>
          <a:xfrm>
            <a:off x="681138" y="1135135"/>
            <a:ext cx="2109958" cy="954840"/>
          </a:xfrm>
          <a:prstGeom prst="round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a:ea typeface="+mn-ea"/>
                <a:cs typeface="+mn-cs"/>
              </a:rPr>
              <a:t>Allocation to agency in collections work-flow system</a:t>
            </a:r>
          </a:p>
        </p:txBody>
      </p:sp>
      <p:sp>
        <p:nvSpPr>
          <p:cNvPr id="46" name="Rectangle: Rounded Corners 45">
            <a:extLst>
              <a:ext uri="{FF2B5EF4-FFF2-40B4-BE49-F238E27FC236}">
                <a16:creationId xmlns:a16="http://schemas.microsoft.com/office/drawing/2014/main" id="{6C2F92E2-B11B-1D2A-85FB-221365AA2FD2}"/>
              </a:ext>
            </a:extLst>
          </p:cNvPr>
          <p:cNvSpPr/>
          <p:nvPr/>
        </p:nvSpPr>
        <p:spPr>
          <a:xfrm>
            <a:off x="681138" y="2504677"/>
            <a:ext cx="2109958" cy="954840"/>
          </a:xfrm>
          <a:prstGeom prst="round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a:ea typeface="+mn-ea"/>
                <a:cs typeface="+mn-cs"/>
              </a:rPr>
              <a:t>API data push to mobility app</a:t>
            </a:r>
          </a:p>
        </p:txBody>
      </p:sp>
      <p:sp>
        <p:nvSpPr>
          <p:cNvPr id="47" name="Rectangle: Rounded Corners 46">
            <a:extLst>
              <a:ext uri="{FF2B5EF4-FFF2-40B4-BE49-F238E27FC236}">
                <a16:creationId xmlns:a16="http://schemas.microsoft.com/office/drawing/2014/main" id="{C0B3B2D1-40BB-A134-8FF6-AE4EB034CBE2}"/>
              </a:ext>
            </a:extLst>
          </p:cNvPr>
          <p:cNvSpPr/>
          <p:nvPr/>
        </p:nvSpPr>
        <p:spPr>
          <a:xfrm>
            <a:off x="681138" y="3874219"/>
            <a:ext cx="2109958" cy="954840"/>
          </a:xfrm>
          <a:prstGeom prst="round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a:ea typeface="+mn-ea"/>
                <a:cs typeface="+mn-cs"/>
              </a:rPr>
              <a:t>Last mile allocation</a:t>
            </a:r>
          </a:p>
        </p:txBody>
      </p:sp>
      <p:sp>
        <p:nvSpPr>
          <p:cNvPr id="48" name="Rectangle: Rounded Corners 47">
            <a:extLst>
              <a:ext uri="{FF2B5EF4-FFF2-40B4-BE49-F238E27FC236}">
                <a16:creationId xmlns:a16="http://schemas.microsoft.com/office/drawing/2014/main" id="{DA99B7BF-8162-0830-8044-500841C53BB7}"/>
              </a:ext>
            </a:extLst>
          </p:cNvPr>
          <p:cNvSpPr/>
          <p:nvPr/>
        </p:nvSpPr>
        <p:spPr>
          <a:xfrm>
            <a:off x="681138" y="5231404"/>
            <a:ext cx="2109958" cy="954840"/>
          </a:xfrm>
          <a:prstGeom prst="round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Arial"/>
                <a:ea typeface="+mn-ea"/>
                <a:cs typeface="+mn-cs"/>
              </a:rPr>
              <a:t>Customer engagement and trail uploads</a:t>
            </a:r>
          </a:p>
        </p:txBody>
      </p:sp>
      <p:sp>
        <p:nvSpPr>
          <p:cNvPr id="49" name="Arrow: Down 48">
            <a:extLst>
              <a:ext uri="{FF2B5EF4-FFF2-40B4-BE49-F238E27FC236}">
                <a16:creationId xmlns:a16="http://schemas.microsoft.com/office/drawing/2014/main" id="{70F1043F-6ECE-1CC6-A8EE-90F6CDAA66AD}"/>
              </a:ext>
            </a:extLst>
          </p:cNvPr>
          <p:cNvSpPr/>
          <p:nvPr/>
        </p:nvSpPr>
        <p:spPr>
          <a:xfrm>
            <a:off x="1565228" y="2175347"/>
            <a:ext cx="341777" cy="269231"/>
          </a:xfrm>
          <a:prstGeom prst="downArrow">
            <a:avLst/>
          </a:prstGeom>
          <a:solidFill>
            <a:srgbClr val="9A9A9A"/>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50" name="Arrow: Down 49">
            <a:extLst>
              <a:ext uri="{FF2B5EF4-FFF2-40B4-BE49-F238E27FC236}">
                <a16:creationId xmlns:a16="http://schemas.microsoft.com/office/drawing/2014/main" id="{4E69D3C1-9A91-D1F9-2F9B-C5292ACBF400}"/>
              </a:ext>
            </a:extLst>
          </p:cNvPr>
          <p:cNvSpPr/>
          <p:nvPr/>
        </p:nvSpPr>
        <p:spPr>
          <a:xfrm>
            <a:off x="1565228" y="3531973"/>
            <a:ext cx="341777" cy="269231"/>
          </a:xfrm>
          <a:prstGeom prst="downArrow">
            <a:avLst/>
          </a:prstGeom>
          <a:solidFill>
            <a:srgbClr val="9A9A9A"/>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51" name="Arrow: Down 50">
            <a:extLst>
              <a:ext uri="{FF2B5EF4-FFF2-40B4-BE49-F238E27FC236}">
                <a16:creationId xmlns:a16="http://schemas.microsoft.com/office/drawing/2014/main" id="{F32C99F0-35F2-A58E-A48F-80BDC708B054}"/>
              </a:ext>
            </a:extLst>
          </p:cNvPr>
          <p:cNvSpPr/>
          <p:nvPr/>
        </p:nvSpPr>
        <p:spPr>
          <a:xfrm>
            <a:off x="1565228" y="4903105"/>
            <a:ext cx="341777" cy="269231"/>
          </a:xfrm>
          <a:prstGeom prst="downArrow">
            <a:avLst/>
          </a:prstGeom>
          <a:solidFill>
            <a:srgbClr val="9A9A9A"/>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err="1">
              <a:ln>
                <a:noFill/>
              </a:ln>
              <a:solidFill>
                <a:srgbClr val="FFFFFF"/>
              </a:solidFill>
              <a:effectLst/>
              <a:uLnTx/>
              <a:uFillTx/>
              <a:latin typeface="Arial"/>
              <a:ea typeface="+mn-ea"/>
              <a:cs typeface="+mn-cs"/>
            </a:endParaRPr>
          </a:p>
        </p:txBody>
      </p:sp>
      <p:grpSp>
        <p:nvGrpSpPr>
          <p:cNvPr id="52" name="Group 51">
            <a:extLst>
              <a:ext uri="{FF2B5EF4-FFF2-40B4-BE49-F238E27FC236}">
                <a16:creationId xmlns:a16="http://schemas.microsoft.com/office/drawing/2014/main" id="{3B2C9B99-5273-7AC2-2B09-8263500BB1CA}"/>
              </a:ext>
            </a:extLst>
          </p:cNvPr>
          <p:cNvGrpSpPr/>
          <p:nvPr/>
        </p:nvGrpSpPr>
        <p:grpSpPr>
          <a:xfrm>
            <a:off x="3243690" y="1712336"/>
            <a:ext cx="2155794" cy="4206461"/>
            <a:chOff x="4507870" y="1210716"/>
            <a:chExt cx="1781648" cy="3476414"/>
          </a:xfrm>
        </p:grpSpPr>
        <p:pic>
          <p:nvPicPr>
            <p:cNvPr id="79" name="Picture 78">
              <a:extLst>
                <a:ext uri="{FF2B5EF4-FFF2-40B4-BE49-F238E27FC236}">
                  <a16:creationId xmlns:a16="http://schemas.microsoft.com/office/drawing/2014/main" id="{785B94E4-4DD1-3701-EB91-ED49D3BA725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9139" t="10128" r="29139" b="8460"/>
            <a:stretch/>
          </p:blipFill>
          <p:spPr bwMode="auto">
            <a:xfrm>
              <a:off x="4507870" y="1210716"/>
              <a:ext cx="1781648" cy="3476414"/>
            </a:xfrm>
            <a:prstGeom prst="rect">
              <a:avLst/>
            </a:prstGeom>
            <a:solidFill>
              <a:schemeClr val="bg2"/>
            </a:solidFill>
            <a:ln>
              <a:solidFill>
                <a:srgbClr val="F2F2F2"/>
              </a:solidFill>
            </a:ln>
          </p:spPr>
        </p:pic>
        <p:sp>
          <p:nvSpPr>
            <p:cNvPr id="80" name="Rectangle 79">
              <a:extLst>
                <a:ext uri="{FF2B5EF4-FFF2-40B4-BE49-F238E27FC236}">
                  <a16:creationId xmlns:a16="http://schemas.microsoft.com/office/drawing/2014/main" id="{3F6D5549-7A55-ADB5-4142-659026F286E0}"/>
                </a:ext>
              </a:extLst>
            </p:cNvPr>
            <p:cNvSpPr/>
            <p:nvPr/>
          </p:nvSpPr>
          <p:spPr>
            <a:xfrm>
              <a:off x="4646154" y="1662285"/>
              <a:ext cx="1505079" cy="2772227"/>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81" name="Rectangle 80">
              <a:extLst>
                <a:ext uri="{FF2B5EF4-FFF2-40B4-BE49-F238E27FC236}">
                  <a16:creationId xmlns:a16="http://schemas.microsoft.com/office/drawing/2014/main" id="{5C04728E-7C02-BFF4-C7C9-9BF2F31AB837}"/>
                </a:ext>
              </a:extLst>
            </p:cNvPr>
            <p:cNvSpPr/>
            <p:nvPr/>
          </p:nvSpPr>
          <p:spPr>
            <a:xfrm>
              <a:off x="4676682" y="1697772"/>
              <a:ext cx="1444023" cy="2701252"/>
            </a:xfrm>
            <a:prstGeom prst="rect">
              <a:avLst/>
            </a:prstGeom>
            <a:solidFill>
              <a:schemeClr val="bg1"/>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82" name="TextBox 81">
              <a:extLst>
                <a:ext uri="{FF2B5EF4-FFF2-40B4-BE49-F238E27FC236}">
                  <a16:creationId xmlns:a16="http://schemas.microsoft.com/office/drawing/2014/main" id="{3D45A3B1-6E4B-89C5-F25D-A2B087C3A123}"/>
                </a:ext>
              </a:extLst>
            </p:cNvPr>
            <p:cNvSpPr txBox="1"/>
            <p:nvPr/>
          </p:nvSpPr>
          <p:spPr>
            <a:xfrm>
              <a:off x="4746293" y="1766183"/>
              <a:ext cx="1304802"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Customer cases</a:t>
              </a:r>
            </a:p>
          </p:txBody>
        </p:sp>
        <p:sp>
          <p:nvSpPr>
            <p:cNvPr id="83" name="TextBox 82">
              <a:extLst>
                <a:ext uri="{FF2B5EF4-FFF2-40B4-BE49-F238E27FC236}">
                  <a16:creationId xmlns:a16="http://schemas.microsoft.com/office/drawing/2014/main" id="{0733B419-C8D5-5032-87D1-1358ECF236BE}"/>
                </a:ext>
              </a:extLst>
            </p:cNvPr>
            <p:cNvSpPr txBox="1"/>
            <p:nvPr/>
          </p:nvSpPr>
          <p:spPr>
            <a:xfrm>
              <a:off x="4706158" y="2155853"/>
              <a:ext cx="1385074" cy="158204"/>
            </a:xfrm>
            <a:prstGeom prst="rect">
              <a:avLst/>
            </a:prstGeom>
            <a:solidFill>
              <a:schemeClr val="bg1"/>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Cases Assigned</a:t>
              </a:r>
            </a:p>
          </p:txBody>
        </p:sp>
        <p:sp>
          <p:nvSpPr>
            <p:cNvPr id="84" name="TextBox 83">
              <a:extLst>
                <a:ext uri="{FF2B5EF4-FFF2-40B4-BE49-F238E27FC236}">
                  <a16:creationId xmlns:a16="http://schemas.microsoft.com/office/drawing/2014/main" id="{EE8CA430-225A-FA0D-0205-0A69F337D222}"/>
                </a:ext>
              </a:extLst>
            </p:cNvPr>
            <p:cNvSpPr txBox="1"/>
            <p:nvPr/>
          </p:nvSpPr>
          <p:spPr>
            <a:xfrm>
              <a:off x="4706158" y="1997649"/>
              <a:ext cx="1385074" cy="158204"/>
            </a:xfrm>
            <a:prstGeom prst="rect">
              <a:avLst/>
            </a:prstGeom>
            <a:solidFill>
              <a:schemeClr val="bg1">
                <a:lumMod val="85000"/>
              </a:schemeClr>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By state </a:t>
              </a:r>
            </a:p>
          </p:txBody>
        </p:sp>
        <p:sp>
          <p:nvSpPr>
            <p:cNvPr id="85" name="Oval 84">
              <a:extLst>
                <a:ext uri="{FF2B5EF4-FFF2-40B4-BE49-F238E27FC236}">
                  <a16:creationId xmlns:a16="http://schemas.microsoft.com/office/drawing/2014/main" id="{9BA72C83-AA6F-F37F-F9C4-0C01A90C6801}"/>
                </a:ext>
              </a:extLst>
            </p:cNvPr>
            <p:cNvSpPr/>
            <p:nvPr/>
          </p:nvSpPr>
          <p:spPr>
            <a:xfrm>
              <a:off x="5971150" y="2031031"/>
              <a:ext cx="91440" cy="91440"/>
            </a:xfrm>
            <a:prstGeom prst="ellipse">
              <a:avLst/>
            </a:prstGeom>
            <a:solidFill>
              <a:srgbClr val="9A9A9A"/>
            </a:solidFill>
            <a:ln w="9525" cap="rnd" cmpd="sng" algn="ctr">
              <a:solidFill>
                <a:srgbClr val="9A9A9A"/>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86" name="Oval 85">
              <a:extLst>
                <a:ext uri="{FF2B5EF4-FFF2-40B4-BE49-F238E27FC236}">
                  <a16:creationId xmlns:a16="http://schemas.microsoft.com/office/drawing/2014/main" id="{AAE1D7E6-9A81-924C-6E82-7E8A1E043FEB}"/>
                </a:ext>
              </a:extLst>
            </p:cNvPr>
            <p:cNvSpPr/>
            <p:nvPr/>
          </p:nvSpPr>
          <p:spPr>
            <a:xfrm>
              <a:off x="5971150" y="2189235"/>
              <a:ext cx="91440" cy="91440"/>
            </a:xfrm>
            <a:prstGeom prst="ellipse">
              <a:avLst/>
            </a:prstGeom>
            <a:solidFill>
              <a:srgbClr val="9A9A9A"/>
            </a:solidFill>
            <a:ln w="9525" cap="rnd" cmpd="sng" algn="ctr">
              <a:solidFill>
                <a:srgbClr val="9A9A9A"/>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87" name="TextBox 86">
              <a:extLst>
                <a:ext uri="{FF2B5EF4-FFF2-40B4-BE49-F238E27FC236}">
                  <a16:creationId xmlns:a16="http://schemas.microsoft.com/office/drawing/2014/main" id="{244A1B5B-1B89-6545-2A5C-02BCADD4FA90}"/>
                </a:ext>
              </a:extLst>
            </p:cNvPr>
            <p:cNvSpPr txBox="1"/>
            <p:nvPr/>
          </p:nvSpPr>
          <p:spPr>
            <a:xfrm>
              <a:off x="4706158" y="4205534"/>
              <a:ext cx="1385074" cy="158204"/>
            </a:xfrm>
            <a:prstGeom prst="rect">
              <a:avLst/>
            </a:prstGeom>
            <a:solidFill>
              <a:schemeClr val="bg1">
                <a:lumMod val="85000"/>
              </a:schemeClr>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Update additional details</a:t>
              </a:r>
            </a:p>
          </p:txBody>
        </p:sp>
        <p:sp>
          <p:nvSpPr>
            <p:cNvPr id="88" name="Oval 87">
              <a:extLst>
                <a:ext uri="{FF2B5EF4-FFF2-40B4-BE49-F238E27FC236}">
                  <a16:creationId xmlns:a16="http://schemas.microsoft.com/office/drawing/2014/main" id="{B1B8B6EA-B1BC-532E-548D-D2960BADD0C9}"/>
                </a:ext>
              </a:extLst>
            </p:cNvPr>
            <p:cNvSpPr/>
            <p:nvPr/>
          </p:nvSpPr>
          <p:spPr>
            <a:xfrm>
              <a:off x="5971150" y="4238916"/>
              <a:ext cx="91440" cy="91440"/>
            </a:xfrm>
            <a:prstGeom prst="ellipse">
              <a:avLst/>
            </a:prstGeom>
            <a:solidFill>
              <a:srgbClr val="9A9A9A"/>
            </a:solidFill>
            <a:ln w="9525" cap="rnd" cmpd="sng" algn="ctr">
              <a:solidFill>
                <a:srgbClr val="9A9A9A"/>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89" name="TextBox 88">
              <a:extLst>
                <a:ext uri="{FF2B5EF4-FFF2-40B4-BE49-F238E27FC236}">
                  <a16:creationId xmlns:a16="http://schemas.microsoft.com/office/drawing/2014/main" id="{37C21190-37B7-890B-1516-880A35C22C5F}"/>
                </a:ext>
              </a:extLst>
            </p:cNvPr>
            <p:cNvSpPr txBox="1"/>
            <p:nvPr/>
          </p:nvSpPr>
          <p:spPr>
            <a:xfrm>
              <a:off x="4706158" y="2314056"/>
              <a:ext cx="1385074" cy="1891478"/>
            </a:xfrm>
            <a:prstGeom prst="rect">
              <a:avLst/>
            </a:prstGeom>
            <a:solidFill>
              <a:schemeClr val="bg1"/>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90" name="TextBox 89">
              <a:extLst>
                <a:ext uri="{FF2B5EF4-FFF2-40B4-BE49-F238E27FC236}">
                  <a16:creationId xmlns:a16="http://schemas.microsoft.com/office/drawing/2014/main" id="{AF723783-E153-0EE3-BDD2-6EBF6A621DA7}"/>
                </a:ext>
              </a:extLst>
            </p:cNvPr>
            <p:cNvSpPr txBox="1"/>
            <p:nvPr/>
          </p:nvSpPr>
          <p:spPr>
            <a:xfrm>
              <a:off x="4727526" y="2489214"/>
              <a:ext cx="670955"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Arial"/>
                <a:ea typeface="+mn-ea"/>
                <a:cs typeface="+mn-cs"/>
              </a:endParaRPr>
            </a:p>
          </p:txBody>
        </p:sp>
        <p:sp>
          <p:nvSpPr>
            <p:cNvPr id="91" name="TextBox 90">
              <a:extLst>
                <a:ext uri="{FF2B5EF4-FFF2-40B4-BE49-F238E27FC236}">
                  <a16:creationId xmlns:a16="http://schemas.microsoft.com/office/drawing/2014/main" id="{5CD8631A-30EE-026F-D305-5ED0E9E8FA66}"/>
                </a:ext>
              </a:extLst>
            </p:cNvPr>
            <p:cNvSpPr txBox="1"/>
            <p:nvPr/>
          </p:nvSpPr>
          <p:spPr>
            <a:xfrm>
              <a:off x="4727526" y="2638348"/>
              <a:ext cx="670955"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Fully collected</a:t>
              </a:r>
            </a:p>
          </p:txBody>
        </p:sp>
        <p:sp>
          <p:nvSpPr>
            <p:cNvPr id="92" name="TextBox 91">
              <a:extLst>
                <a:ext uri="{FF2B5EF4-FFF2-40B4-BE49-F238E27FC236}">
                  <a16:creationId xmlns:a16="http://schemas.microsoft.com/office/drawing/2014/main" id="{DADD6CED-42E9-7EA4-F480-421E73C9C6BA}"/>
                </a:ext>
              </a:extLst>
            </p:cNvPr>
            <p:cNvSpPr txBox="1"/>
            <p:nvPr/>
          </p:nvSpPr>
          <p:spPr>
            <a:xfrm>
              <a:off x="4727524" y="2787482"/>
              <a:ext cx="670956"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Partly collected</a:t>
              </a:r>
            </a:p>
          </p:txBody>
        </p:sp>
        <p:sp>
          <p:nvSpPr>
            <p:cNvPr id="93" name="TextBox 92">
              <a:extLst>
                <a:ext uri="{FF2B5EF4-FFF2-40B4-BE49-F238E27FC236}">
                  <a16:creationId xmlns:a16="http://schemas.microsoft.com/office/drawing/2014/main" id="{AA1C83B1-3CC1-EEBA-EB36-2A1F344E33A2}"/>
                </a:ext>
              </a:extLst>
            </p:cNvPr>
            <p:cNvSpPr txBox="1"/>
            <p:nvPr/>
          </p:nvSpPr>
          <p:spPr>
            <a:xfrm>
              <a:off x="4727524" y="2936616"/>
              <a:ext cx="670956"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Ready to deposit</a:t>
              </a:r>
            </a:p>
          </p:txBody>
        </p:sp>
        <p:sp>
          <p:nvSpPr>
            <p:cNvPr id="94" name="TextBox 93">
              <a:extLst>
                <a:ext uri="{FF2B5EF4-FFF2-40B4-BE49-F238E27FC236}">
                  <a16:creationId xmlns:a16="http://schemas.microsoft.com/office/drawing/2014/main" id="{1B68A60B-4C63-091B-6051-571DFA67EC12}"/>
                </a:ext>
              </a:extLst>
            </p:cNvPr>
            <p:cNvSpPr txBox="1"/>
            <p:nvPr/>
          </p:nvSpPr>
          <p:spPr>
            <a:xfrm>
              <a:off x="4727524" y="2340080"/>
              <a:ext cx="670957"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Promised to pay</a:t>
              </a:r>
            </a:p>
          </p:txBody>
        </p:sp>
        <p:sp>
          <p:nvSpPr>
            <p:cNvPr id="95" name="TextBox 94">
              <a:extLst>
                <a:ext uri="{FF2B5EF4-FFF2-40B4-BE49-F238E27FC236}">
                  <a16:creationId xmlns:a16="http://schemas.microsoft.com/office/drawing/2014/main" id="{62991605-B59F-7E1D-76E9-4EA04149564C}"/>
                </a:ext>
              </a:extLst>
            </p:cNvPr>
            <p:cNvSpPr txBox="1"/>
            <p:nvPr/>
          </p:nvSpPr>
          <p:spPr>
            <a:xfrm>
              <a:off x="5468396" y="2347057"/>
              <a:ext cx="637382" cy="123111"/>
            </a:xfrm>
            <a:prstGeom prst="rect">
              <a:avLst/>
            </a:prstGeom>
            <a:noFill/>
            <a:ln w="9525" cap="rnd" cmpd="sng" algn="ctr">
              <a:solidFill>
                <a:schemeClr val="bg1"/>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9</a:t>
              </a:r>
            </a:p>
          </p:txBody>
        </p:sp>
        <p:sp>
          <p:nvSpPr>
            <p:cNvPr id="97" name="TextBox 96">
              <a:extLst>
                <a:ext uri="{FF2B5EF4-FFF2-40B4-BE49-F238E27FC236}">
                  <a16:creationId xmlns:a16="http://schemas.microsoft.com/office/drawing/2014/main" id="{DA66E271-3425-6B50-9A84-DF7E0987C0E4}"/>
                </a:ext>
              </a:extLst>
            </p:cNvPr>
            <p:cNvSpPr txBox="1"/>
            <p:nvPr/>
          </p:nvSpPr>
          <p:spPr>
            <a:xfrm>
              <a:off x="5477332" y="2787482"/>
              <a:ext cx="547688"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3</a:t>
              </a:r>
            </a:p>
          </p:txBody>
        </p:sp>
        <p:sp>
          <p:nvSpPr>
            <p:cNvPr id="98" name="TextBox 97">
              <a:extLst>
                <a:ext uri="{FF2B5EF4-FFF2-40B4-BE49-F238E27FC236}">
                  <a16:creationId xmlns:a16="http://schemas.microsoft.com/office/drawing/2014/main" id="{5257C761-33FA-68CC-9291-26A165AA29FE}"/>
                </a:ext>
              </a:extLst>
            </p:cNvPr>
            <p:cNvSpPr txBox="1"/>
            <p:nvPr/>
          </p:nvSpPr>
          <p:spPr>
            <a:xfrm>
              <a:off x="5477332" y="2638348"/>
              <a:ext cx="547688"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12</a:t>
              </a:r>
            </a:p>
          </p:txBody>
        </p:sp>
        <p:sp>
          <p:nvSpPr>
            <p:cNvPr id="99" name="TextBox 98">
              <a:extLst>
                <a:ext uri="{FF2B5EF4-FFF2-40B4-BE49-F238E27FC236}">
                  <a16:creationId xmlns:a16="http://schemas.microsoft.com/office/drawing/2014/main" id="{8348F57E-FEF5-9BA9-AF15-3C6308102F36}"/>
                </a:ext>
              </a:extLst>
            </p:cNvPr>
            <p:cNvSpPr txBox="1"/>
            <p:nvPr/>
          </p:nvSpPr>
          <p:spPr>
            <a:xfrm>
              <a:off x="5484461" y="2489214"/>
              <a:ext cx="547688"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6</a:t>
              </a:r>
            </a:p>
          </p:txBody>
        </p:sp>
        <p:cxnSp>
          <p:nvCxnSpPr>
            <p:cNvPr id="100" name="Straight Connector 99">
              <a:extLst>
                <a:ext uri="{FF2B5EF4-FFF2-40B4-BE49-F238E27FC236}">
                  <a16:creationId xmlns:a16="http://schemas.microsoft.com/office/drawing/2014/main" id="{CF47DDF7-DA3F-52EB-A3DF-F8067109532C}"/>
                </a:ext>
              </a:extLst>
            </p:cNvPr>
            <p:cNvCxnSpPr>
              <a:cxnSpLocks/>
            </p:cNvCxnSpPr>
            <p:nvPr/>
          </p:nvCxnSpPr>
          <p:spPr>
            <a:xfrm flipV="1">
              <a:off x="4727524" y="3085750"/>
              <a:ext cx="1342342" cy="0"/>
            </a:xfrm>
            <a:prstGeom prst="line">
              <a:avLst/>
            </a:prstGeom>
            <a:ln w="9525" cap="rnd" cmpd="sng" algn="ctr">
              <a:solidFill>
                <a:schemeClr val="bg1">
                  <a:lumMod val="85000"/>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1" name="TextBox 100">
              <a:extLst>
                <a:ext uri="{FF2B5EF4-FFF2-40B4-BE49-F238E27FC236}">
                  <a16:creationId xmlns:a16="http://schemas.microsoft.com/office/drawing/2014/main" id="{723EA832-B3E6-41A2-F629-312973424FB3}"/>
                </a:ext>
              </a:extLst>
            </p:cNvPr>
            <p:cNvSpPr txBox="1"/>
            <p:nvPr/>
          </p:nvSpPr>
          <p:spPr>
            <a:xfrm>
              <a:off x="4727523" y="3111773"/>
              <a:ext cx="484923"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Gold :</a:t>
              </a:r>
            </a:p>
          </p:txBody>
        </p:sp>
        <p:sp>
          <p:nvSpPr>
            <p:cNvPr id="102" name="TextBox 101">
              <a:extLst>
                <a:ext uri="{FF2B5EF4-FFF2-40B4-BE49-F238E27FC236}">
                  <a16:creationId xmlns:a16="http://schemas.microsoft.com/office/drawing/2014/main" id="{6AFBE9AD-5F99-F846-02DF-1F8452197D0E}"/>
                </a:ext>
              </a:extLst>
            </p:cNvPr>
            <p:cNvSpPr txBox="1"/>
            <p:nvPr/>
          </p:nvSpPr>
          <p:spPr>
            <a:xfrm>
              <a:off x="4727523" y="3260907"/>
              <a:ext cx="484923"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Silver :</a:t>
              </a:r>
            </a:p>
          </p:txBody>
        </p:sp>
        <p:sp>
          <p:nvSpPr>
            <p:cNvPr id="103" name="TextBox 102">
              <a:extLst>
                <a:ext uri="{FF2B5EF4-FFF2-40B4-BE49-F238E27FC236}">
                  <a16:creationId xmlns:a16="http://schemas.microsoft.com/office/drawing/2014/main" id="{CF4585FA-A0DF-A4D8-DE79-E4BE3E0576B3}"/>
                </a:ext>
              </a:extLst>
            </p:cNvPr>
            <p:cNvSpPr txBox="1"/>
            <p:nvPr/>
          </p:nvSpPr>
          <p:spPr>
            <a:xfrm>
              <a:off x="4727523" y="3410041"/>
              <a:ext cx="484923"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Broze :</a:t>
              </a:r>
            </a:p>
          </p:txBody>
        </p:sp>
        <p:sp>
          <p:nvSpPr>
            <p:cNvPr id="104" name="TextBox 103">
              <a:extLst>
                <a:ext uri="{FF2B5EF4-FFF2-40B4-BE49-F238E27FC236}">
                  <a16:creationId xmlns:a16="http://schemas.microsoft.com/office/drawing/2014/main" id="{025080B0-3DC4-282D-7DC4-09863D41E982}"/>
                </a:ext>
              </a:extLst>
            </p:cNvPr>
            <p:cNvSpPr txBox="1"/>
            <p:nvPr/>
          </p:nvSpPr>
          <p:spPr>
            <a:xfrm>
              <a:off x="5250546" y="3111773"/>
              <a:ext cx="790575"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Optional</a:t>
              </a:r>
            </a:p>
          </p:txBody>
        </p:sp>
        <p:sp>
          <p:nvSpPr>
            <p:cNvPr id="105" name="TextBox 104">
              <a:extLst>
                <a:ext uri="{FF2B5EF4-FFF2-40B4-BE49-F238E27FC236}">
                  <a16:creationId xmlns:a16="http://schemas.microsoft.com/office/drawing/2014/main" id="{363790D9-8F7E-BC6B-709C-A7A8B208DF6A}"/>
                </a:ext>
              </a:extLst>
            </p:cNvPr>
            <p:cNvSpPr txBox="1"/>
            <p:nvPr/>
          </p:nvSpPr>
          <p:spPr>
            <a:xfrm>
              <a:off x="5250546" y="3260907"/>
              <a:ext cx="790575"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Optional</a:t>
              </a:r>
            </a:p>
          </p:txBody>
        </p:sp>
        <p:sp>
          <p:nvSpPr>
            <p:cNvPr id="106" name="TextBox 105">
              <a:extLst>
                <a:ext uri="{FF2B5EF4-FFF2-40B4-BE49-F238E27FC236}">
                  <a16:creationId xmlns:a16="http://schemas.microsoft.com/office/drawing/2014/main" id="{5977E782-FE93-5E86-4D32-A93BCA44F803}"/>
                </a:ext>
              </a:extLst>
            </p:cNvPr>
            <p:cNvSpPr txBox="1"/>
            <p:nvPr/>
          </p:nvSpPr>
          <p:spPr>
            <a:xfrm>
              <a:off x="5250546" y="3410041"/>
              <a:ext cx="790575"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Optional</a:t>
              </a:r>
            </a:p>
          </p:txBody>
        </p:sp>
        <p:grpSp>
          <p:nvGrpSpPr>
            <p:cNvPr id="107" name="Group 106">
              <a:extLst>
                <a:ext uri="{FF2B5EF4-FFF2-40B4-BE49-F238E27FC236}">
                  <a16:creationId xmlns:a16="http://schemas.microsoft.com/office/drawing/2014/main" id="{790386B0-8F07-2EFE-C806-0582F0DC4252}"/>
                </a:ext>
              </a:extLst>
            </p:cNvPr>
            <p:cNvGrpSpPr/>
            <p:nvPr/>
          </p:nvGrpSpPr>
          <p:grpSpPr>
            <a:xfrm>
              <a:off x="4737496" y="4065175"/>
              <a:ext cx="1313599" cy="107722"/>
              <a:chOff x="2044413" y="3872912"/>
              <a:chExt cx="1313599" cy="107722"/>
            </a:xfrm>
          </p:grpSpPr>
          <p:sp>
            <p:nvSpPr>
              <p:cNvPr id="124" name="TextBox 123">
                <a:extLst>
                  <a:ext uri="{FF2B5EF4-FFF2-40B4-BE49-F238E27FC236}">
                    <a16:creationId xmlns:a16="http://schemas.microsoft.com/office/drawing/2014/main" id="{AD7D478E-BF0B-8C52-07C6-FEEFACBE26DD}"/>
                  </a:ext>
                </a:extLst>
              </p:cNvPr>
              <p:cNvSpPr txBox="1"/>
              <p:nvPr/>
            </p:nvSpPr>
            <p:spPr>
              <a:xfrm>
                <a:off x="2184850" y="3872912"/>
                <a:ext cx="1173162" cy="10772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Service request?</a:t>
                </a:r>
              </a:p>
            </p:txBody>
          </p:sp>
          <p:sp>
            <p:nvSpPr>
              <p:cNvPr id="125" name="Oval 124">
                <a:extLst>
                  <a:ext uri="{FF2B5EF4-FFF2-40B4-BE49-F238E27FC236}">
                    <a16:creationId xmlns:a16="http://schemas.microsoft.com/office/drawing/2014/main" id="{FEF735F4-3C53-1D53-61C2-45C63C351651}"/>
                  </a:ext>
                </a:extLst>
              </p:cNvPr>
              <p:cNvSpPr/>
              <p:nvPr/>
            </p:nvSpPr>
            <p:spPr>
              <a:xfrm>
                <a:off x="2044413" y="3881053"/>
                <a:ext cx="91440" cy="91440"/>
              </a:xfrm>
              <a:prstGeom prst="ellipse">
                <a:avLst/>
              </a:prstGeom>
              <a:gradFill flip="none" rotWithShape="1">
                <a:gsLst>
                  <a:gs pos="81000">
                    <a:schemeClr val="bg1">
                      <a:lumMod val="85000"/>
                    </a:schemeClr>
                  </a:gs>
                  <a:gs pos="23000">
                    <a:schemeClr val="tx1"/>
                  </a:gs>
                </a:gsLst>
                <a:path path="circle">
                  <a:fillToRect l="50000" t="50000" r="50000" b="50000"/>
                </a:path>
                <a:tileRect/>
              </a:gra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cxnSp>
          <p:nvCxnSpPr>
            <p:cNvPr id="109" name="Straight Connector 108">
              <a:extLst>
                <a:ext uri="{FF2B5EF4-FFF2-40B4-BE49-F238E27FC236}">
                  <a16:creationId xmlns:a16="http://schemas.microsoft.com/office/drawing/2014/main" id="{2CB05805-C54D-F465-1937-432005317CD4}"/>
                </a:ext>
              </a:extLst>
            </p:cNvPr>
            <p:cNvCxnSpPr>
              <a:cxnSpLocks/>
            </p:cNvCxnSpPr>
            <p:nvPr/>
          </p:nvCxnSpPr>
          <p:spPr>
            <a:xfrm flipV="1">
              <a:off x="4727524" y="2314057"/>
              <a:ext cx="1342342" cy="0"/>
            </a:xfrm>
            <a:prstGeom prst="line">
              <a:avLst/>
            </a:prstGeom>
            <a:ln w="9525" cap="rnd" cmpd="sng" algn="ctr">
              <a:solidFill>
                <a:schemeClr val="bg1">
                  <a:lumMod val="85000"/>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26" name="TextBox 125">
            <a:extLst>
              <a:ext uri="{FF2B5EF4-FFF2-40B4-BE49-F238E27FC236}">
                <a16:creationId xmlns:a16="http://schemas.microsoft.com/office/drawing/2014/main" id="{236BB863-AD26-F5D8-503E-3E0E0F324C57}"/>
              </a:ext>
            </a:extLst>
          </p:cNvPr>
          <p:cNvSpPr txBox="1"/>
          <p:nvPr/>
        </p:nvSpPr>
        <p:spPr>
          <a:xfrm>
            <a:off x="5649640" y="2422210"/>
            <a:ext cx="2011803" cy="116955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Geo tagging for user</a:t>
            </a:r>
          </a:p>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Real-time pick-up assignment to nearest field</a:t>
            </a:r>
          </a:p>
        </p:txBody>
      </p:sp>
      <p:sp>
        <p:nvSpPr>
          <p:cNvPr id="127" name="TextBox 126">
            <a:extLst>
              <a:ext uri="{FF2B5EF4-FFF2-40B4-BE49-F238E27FC236}">
                <a16:creationId xmlns:a16="http://schemas.microsoft.com/office/drawing/2014/main" id="{E346F3B1-206D-B7FF-2137-847ED20D3251}"/>
              </a:ext>
            </a:extLst>
          </p:cNvPr>
          <p:cNvSpPr txBox="1"/>
          <p:nvPr/>
        </p:nvSpPr>
        <p:spPr>
          <a:xfrm>
            <a:off x="9944067" y="2307897"/>
            <a:ext cx="1931325" cy="1384995"/>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Customer check in</a:t>
            </a:r>
          </a:p>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Geo fencing of channel partner</a:t>
            </a:r>
          </a:p>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Visibility to customer check in</a:t>
            </a:r>
          </a:p>
        </p:txBody>
      </p:sp>
      <p:sp>
        <p:nvSpPr>
          <p:cNvPr id="128" name="TextBox 127">
            <a:extLst>
              <a:ext uri="{FF2B5EF4-FFF2-40B4-BE49-F238E27FC236}">
                <a16:creationId xmlns:a16="http://schemas.microsoft.com/office/drawing/2014/main" id="{5CB8AA20-54C1-D3AD-93BB-7AB915813D2D}"/>
              </a:ext>
            </a:extLst>
          </p:cNvPr>
          <p:cNvSpPr txBox="1"/>
          <p:nvPr/>
        </p:nvSpPr>
        <p:spPr>
          <a:xfrm>
            <a:off x="7731084" y="2444578"/>
            <a:ext cx="2212983" cy="95410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Allocation vs assignment</a:t>
            </a:r>
          </a:p>
          <a:p>
            <a:pPr marL="291600" marR="0" lvl="1" indent="-194400" algn="l" defTabSz="914400" rtl="0" eaLnBrk="1" fontAlgn="auto" latinLnBrk="0" hangingPunct="1">
              <a:lnSpc>
                <a:spcPct val="100000"/>
              </a:lnSpc>
              <a:spcBef>
                <a:spcPts val="0"/>
              </a:spcBef>
              <a:spcAft>
                <a:spcPts val="0"/>
              </a:spcAft>
              <a:buClr>
                <a:srgbClr val="97154D"/>
              </a:buClr>
              <a:buSzTx/>
              <a:buFont typeface="Trebuchet MS" panose="020B0603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Capacity &amp; coverage monitoring</a:t>
            </a:r>
          </a:p>
        </p:txBody>
      </p:sp>
      <p:sp>
        <p:nvSpPr>
          <p:cNvPr id="129" name="TextBox 128">
            <a:extLst>
              <a:ext uri="{FF2B5EF4-FFF2-40B4-BE49-F238E27FC236}">
                <a16:creationId xmlns:a16="http://schemas.microsoft.com/office/drawing/2014/main" id="{2F82EDFD-EC01-AB83-1C01-2B6819B3D83D}"/>
              </a:ext>
            </a:extLst>
          </p:cNvPr>
          <p:cNvSpPr txBox="1"/>
          <p:nvPr/>
        </p:nvSpPr>
        <p:spPr>
          <a:xfrm>
            <a:off x="366887" y="722838"/>
            <a:ext cx="2672024" cy="34870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97154D"/>
                </a:solidFill>
                <a:effectLst/>
                <a:uLnTx/>
                <a:uFillTx/>
                <a:latin typeface="Arial"/>
                <a:ea typeface="+mn-ea"/>
                <a:cs typeface="+mn-cs"/>
              </a:rPr>
              <a:t>Process flow</a:t>
            </a:r>
          </a:p>
        </p:txBody>
      </p:sp>
      <p:sp>
        <p:nvSpPr>
          <p:cNvPr id="130" name="TextBox 129">
            <a:extLst>
              <a:ext uri="{FF2B5EF4-FFF2-40B4-BE49-F238E27FC236}">
                <a16:creationId xmlns:a16="http://schemas.microsoft.com/office/drawing/2014/main" id="{EB2CC66F-21A9-13B3-3884-D2B7A4303D60}"/>
              </a:ext>
            </a:extLst>
          </p:cNvPr>
          <p:cNvSpPr txBox="1"/>
          <p:nvPr/>
        </p:nvSpPr>
        <p:spPr>
          <a:xfrm>
            <a:off x="2985575" y="1051412"/>
            <a:ext cx="2672024" cy="34870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97154D"/>
                </a:solidFill>
                <a:effectLst/>
                <a:uLnTx/>
                <a:uFillTx/>
                <a:latin typeface="Arial"/>
                <a:ea typeface="+mn-ea"/>
                <a:cs typeface="+mn-cs"/>
              </a:rPr>
              <a:t>Mobility app</a:t>
            </a:r>
          </a:p>
        </p:txBody>
      </p:sp>
      <p:sp>
        <p:nvSpPr>
          <p:cNvPr id="131" name="TextBox 130">
            <a:extLst>
              <a:ext uri="{FF2B5EF4-FFF2-40B4-BE49-F238E27FC236}">
                <a16:creationId xmlns:a16="http://schemas.microsoft.com/office/drawing/2014/main" id="{BB05C36B-6CCA-DBDC-465B-6DB1DD858B72}"/>
              </a:ext>
            </a:extLst>
          </p:cNvPr>
          <p:cNvSpPr txBox="1"/>
          <p:nvPr/>
        </p:nvSpPr>
        <p:spPr>
          <a:xfrm>
            <a:off x="162844" y="86176"/>
            <a:ext cx="5069316" cy="332399"/>
          </a:xfrm>
          <a:prstGeom prst="rect">
            <a:avLst/>
          </a:prstGeom>
        </p:spPr>
        <p:txBody>
          <a:bodyPr vert="horz" wrap="square" lIns="0" tIns="0" rIns="0" bIns="0" rtlCol="0" anchor="t" anchorCtr="0">
            <a:spAutoFit/>
          </a:bodyPr>
          <a:lstStyle>
            <a:lvl1pPr indent="0">
              <a:lnSpc>
                <a:spcPct val="90000"/>
              </a:lnSpc>
              <a:spcBef>
                <a:spcPct val="0"/>
              </a:spcBef>
              <a:spcAft>
                <a:spcPts val="0"/>
              </a:spcAft>
              <a:buNone/>
              <a:defRPr sz="2400" b="1" i="0" u="none" spc="0">
                <a:solidFill>
                  <a:schemeClr val="tx2"/>
                </a:solidFill>
                <a:latin typeface="+mj-lt"/>
                <a:ea typeface="+mj-ea"/>
                <a:cs typeface="+mj-cs"/>
                <a:sym typeface="+mj-lt"/>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IN" dirty="0">
                <a:solidFill>
                  <a:schemeClr val="accent1"/>
                </a:solidFill>
                <a:latin typeface="Arial"/>
              </a:rPr>
              <a:t>Command Centre - Mobility App</a:t>
            </a:r>
            <a:endParaRPr kumimoji="0" lang="en-IN" sz="2400" b="1" i="0" strike="noStrike" kern="1200" cap="none" spc="0" normalizeH="0" baseline="0" noProof="0" dirty="0">
              <a:ln>
                <a:noFill/>
              </a:ln>
              <a:solidFill>
                <a:schemeClr val="accent1"/>
              </a:solidFill>
              <a:effectLst/>
              <a:uLnTx/>
              <a:uFillTx/>
              <a:latin typeface="Arial"/>
              <a:ea typeface="+mj-ea"/>
              <a:cs typeface="+mj-cs"/>
              <a:sym typeface="+mj-lt"/>
            </a:endParaRPr>
          </a:p>
        </p:txBody>
      </p:sp>
      <p:sp>
        <p:nvSpPr>
          <p:cNvPr id="132" name="TextBox 131">
            <a:extLst>
              <a:ext uri="{FF2B5EF4-FFF2-40B4-BE49-F238E27FC236}">
                <a16:creationId xmlns:a16="http://schemas.microsoft.com/office/drawing/2014/main" id="{D9C17364-A942-3E3A-E281-EEB916C5730E}"/>
              </a:ext>
            </a:extLst>
          </p:cNvPr>
          <p:cNvSpPr txBox="1"/>
          <p:nvPr/>
        </p:nvSpPr>
        <p:spPr>
          <a:xfrm>
            <a:off x="-114596" y="6376011"/>
            <a:ext cx="9725890" cy="3323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000" b="1" i="0" u="none" strike="noStrike" kern="1200" cap="none" spc="0" normalizeH="0" baseline="0" noProof="0" dirty="0">
                <a:ln>
                  <a:noFill/>
                </a:ln>
                <a:solidFill>
                  <a:srgbClr val="97154D"/>
                </a:solidFill>
                <a:effectLst/>
                <a:uLnTx/>
                <a:uFillTx/>
                <a:latin typeface="Arial"/>
                <a:ea typeface="+mn-ea"/>
                <a:cs typeface="+mn-cs"/>
              </a:rPr>
              <a:t>Users have significant better efficiency compared to Non-users</a:t>
            </a:r>
          </a:p>
        </p:txBody>
      </p:sp>
      <p:grpSp>
        <p:nvGrpSpPr>
          <p:cNvPr id="133" name="Group 132">
            <a:extLst>
              <a:ext uri="{FF2B5EF4-FFF2-40B4-BE49-F238E27FC236}">
                <a16:creationId xmlns:a16="http://schemas.microsoft.com/office/drawing/2014/main" id="{11306E84-8755-04B1-6CF2-A740871B6663}"/>
              </a:ext>
            </a:extLst>
          </p:cNvPr>
          <p:cNvGrpSpPr/>
          <p:nvPr/>
        </p:nvGrpSpPr>
        <p:grpSpPr>
          <a:xfrm>
            <a:off x="5617873" y="4200907"/>
            <a:ext cx="6439404" cy="400633"/>
            <a:chOff x="3326268" y="5945621"/>
            <a:chExt cx="8654478" cy="464998"/>
          </a:xfrm>
        </p:grpSpPr>
        <p:grpSp>
          <p:nvGrpSpPr>
            <p:cNvPr id="134" name="Group 133">
              <a:extLst>
                <a:ext uri="{FF2B5EF4-FFF2-40B4-BE49-F238E27FC236}">
                  <a16:creationId xmlns:a16="http://schemas.microsoft.com/office/drawing/2014/main" id="{9EFEE848-3299-F4BE-0E02-3247D20FD3A7}"/>
                </a:ext>
              </a:extLst>
            </p:cNvPr>
            <p:cNvGrpSpPr/>
            <p:nvPr/>
          </p:nvGrpSpPr>
          <p:grpSpPr>
            <a:xfrm>
              <a:off x="3326268" y="5945621"/>
              <a:ext cx="8654478" cy="464998"/>
              <a:chOff x="3094177" y="5959088"/>
              <a:chExt cx="10114314" cy="527992"/>
            </a:xfrm>
          </p:grpSpPr>
          <p:sp>
            <p:nvSpPr>
              <p:cNvPr id="143" name="Rectangle: Top Corners Rounded 142">
                <a:extLst>
                  <a:ext uri="{FF2B5EF4-FFF2-40B4-BE49-F238E27FC236}">
                    <a16:creationId xmlns:a16="http://schemas.microsoft.com/office/drawing/2014/main" id="{954D3F3D-40E0-BC35-1AF6-67A75B266A60}"/>
                  </a:ext>
                </a:extLst>
              </p:cNvPr>
              <p:cNvSpPr/>
              <p:nvPr/>
            </p:nvSpPr>
            <p:spPr>
              <a:xfrm rot="5400000">
                <a:off x="4503342" y="4811311"/>
                <a:ext cx="512944" cy="2819404"/>
              </a:xfrm>
              <a:prstGeom prst="round2SameRect">
                <a:avLst>
                  <a:gd name="adj1" fmla="val 5053"/>
                  <a:gd name="adj2" fmla="val 0"/>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2700000" scaled="1"/>
                <a:tileRect/>
              </a:gradFill>
              <a:ln w="9525" cap="rnd" cmpd="sng" algn="ctr">
                <a:solidFill>
                  <a:srgbClr val="97154D"/>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0" tIns="27432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11000+ Agents</a:t>
                </a:r>
              </a:p>
            </p:txBody>
          </p:sp>
          <p:sp>
            <p:nvSpPr>
              <p:cNvPr id="144" name="Oval 143">
                <a:extLst>
                  <a:ext uri="{FF2B5EF4-FFF2-40B4-BE49-F238E27FC236}">
                    <a16:creationId xmlns:a16="http://schemas.microsoft.com/office/drawing/2014/main" id="{32965718-5BFF-1382-2B08-7AFB675556E9}"/>
                  </a:ext>
                </a:extLst>
              </p:cNvPr>
              <p:cNvSpPr/>
              <p:nvPr>
                <p:custDataLst>
                  <p:tags r:id="rId1"/>
                </p:custDataLst>
              </p:nvPr>
            </p:nvSpPr>
            <p:spPr>
              <a:xfrm>
                <a:off x="3094177" y="5964836"/>
                <a:ext cx="511876" cy="512350"/>
              </a:xfrm>
              <a:prstGeom prst="ellipse">
                <a:avLst/>
              </a:prstGeom>
              <a:solidFill>
                <a:srgbClr val="FFFFFF"/>
              </a:solidFill>
              <a:ln w="19050">
                <a:gradFill flip="none" rotWithShape="1">
                  <a:gsLst>
                    <a:gs pos="0">
                      <a:schemeClr val="accent2"/>
                    </a:gs>
                    <a:gs pos="100000">
                      <a:schemeClr val="tx2"/>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lumMod val="50000"/>
                    </a:prstClr>
                  </a:solidFill>
                  <a:effectLst/>
                  <a:uLnTx/>
                  <a:uFillTx/>
                  <a:latin typeface="Arial"/>
                  <a:ea typeface="+mn-ea"/>
                  <a:cs typeface="+mn-cs"/>
                </a:endParaRPr>
              </a:p>
            </p:txBody>
          </p:sp>
          <p:sp>
            <p:nvSpPr>
              <p:cNvPr id="145" name="Rectangle: Top Corners Rounded 144">
                <a:extLst>
                  <a:ext uri="{FF2B5EF4-FFF2-40B4-BE49-F238E27FC236}">
                    <a16:creationId xmlns:a16="http://schemas.microsoft.com/office/drawing/2014/main" id="{EB9018BE-D37A-B57E-AA43-EC8C5673269A}"/>
                  </a:ext>
                </a:extLst>
              </p:cNvPr>
              <p:cNvSpPr/>
              <p:nvPr/>
            </p:nvSpPr>
            <p:spPr>
              <a:xfrm rot="5400000">
                <a:off x="11542317" y="4811311"/>
                <a:ext cx="512944" cy="2819404"/>
              </a:xfrm>
              <a:prstGeom prst="round2SameRect">
                <a:avLst>
                  <a:gd name="adj1" fmla="val 5053"/>
                  <a:gd name="adj2" fmla="val 0"/>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2700000" scaled="1"/>
                <a:tileRect/>
              </a:gradFill>
              <a:ln w="9525" cap="rnd" cmpd="sng" algn="ctr">
                <a:solidFill>
                  <a:srgbClr val="97154D"/>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0" tIns="27432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400+ locations</a:t>
                </a:r>
              </a:p>
            </p:txBody>
          </p:sp>
          <p:sp>
            <p:nvSpPr>
              <p:cNvPr id="146" name="Oval 145">
                <a:extLst>
                  <a:ext uri="{FF2B5EF4-FFF2-40B4-BE49-F238E27FC236}">
                    <a16:creationId xmlns:a16="http://schemas.microsoft.com/office/drawing/2014/main" id="{CAE557A3-53B3-2F54-1F0C-FA92E5F6B098}"/>
                  </a:ext>
                </a:extLst>
              </p:cNvPr>
              <p:cNvSpPr/>
              <p:nvPr>
                <p:custDataLst>
                  <p:tags r:id="rId2"/>
                </p:custDataLst>
              </p:nvPr>
            </p:nvSpPr>
            <p:spPr>
              <a:xfrm>
                <a:off x="10133149" y="5974730"/>
                <a:ext cx="511876" cy="512350"/>
              </a:xfrm>
              <a:prstGeom prst="ellipse">
                <a:avLst/>
              </a:prstGeom>
              <a:solidFill>
                <a:srgbClr val="FFFFFF"/>
              </a:solidFill>
              <a:ln w="19050">
                <a:gradFill flip="none" rotWithShape="1">
                  <a:gsLst>
                    <a:gs pos="0">
                      <a:schemeClr val="accent2"/>
                    </a:gs>
                    <a:gs pos="100000">
                      <a:schemeClr val="tx2"/>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lumMod val="50000"/>
                    </a:prstClr>
                  </a:solidFill>
                  <a:effectLst/>
                  <a:uLnTx/>
                  <a:uFillTx/>
                  <a:latin typeface="Arial"/>
                  <a:ea typeface="+mn-ea"/>
                  <a:cs typeface="+mn-cs"/>
                </a:endParaRPr>
              </a:p>
            </p:txBody>
          </p:sp>
          <p:sp>
            <p:nvSpPr>
              <p:cNvPr id="147" name="Rectangle: Top Corners Rounded 146">
                <a:extLst>
                  <a:ext uri="{FF2B5EF4-FFF2-40B4-BE49-F238E27FC236}">
                    <a16:creationId xmlns:a16="http://schemas.microsoft.com/office/drawing/2014/main" id="{16D4777F-BA37-AA29-626D-627A66068932}"/>
                  </a:ext>
                </a:extLst>
              </p:cNvPr>
              <p:cNvSpPr/>
              <p:nvPr/>
            </p:nvSpPr>
            <p:spPr>
              <a:xfrm rot="5400000">
                <a:off x="8015070" y="4805858"/>
                <a:ext cx="512944" cy="2819404"/>
              </a:xfrm>
              <a:prstGeom prst="round2SameRect">
                <a:avLst>
                  <a:gd name="adj1" fmla="val 5053"/>
                  <a:gd name="adj2" fmla="val 0"/>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lin ang="2700000" scaled="1"/>
                <a:tileRect/>
              </a:gradFill>
              <a:ln w="9525" cap="rnd" cmpd="sng" algn="ctr">
                <a:solidFill>
                  <a:srgbClr val="97154D"/>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0" tIns="27432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mn-cs"/>
                  </a:rPr>
                  <a:t>   2000+ Employees</a:t>
                </a:r>
              </a:p>
            </p:txBody>
          </p:sp>
          <p:sp>
            <p:nvSpPr>
              <p:cNvPr id="148" name="Oval 147">
                <a:extLst>
                  <a:ext uri="{FF2B5EF4-FFF2-40B4-BE49-F238E27FC236}">
                    <a16:creationId xmlns:a16="http://schemas.microsoft.com/office/drawing/2014/main" id="{55351E57-E58E-056E-50D6-A665E2BD90C5}"/>
                  </a:ext>
                </a:extLst>
              </p:cNvPr>
              <p:cNvSpPr/>
              <p:nvPr>
                <p:custDataLst>
                  <p:tags r:id="rId3"/>
                </p:custDataLst>
              </p:nvPr>
            </p:nvSpPr>
            <p:spPr>
              <a:xfrm>
                <a:off x="6605903" y="5959383"/>
                <a:ext cx="511876" cy="512350"/>
              </a:xfrm>
              <a:prstGeom prst="ellipse">
                <a:avLst/>
              </a:prstGeom>
              <a:solidFill>
                <a:srgbClr val="FFFFFF"/>
              </a:solidFill>
              <a:ln w="19050">
                <a:gradFill flip="none" rotWithShape="1">
                  <a:gsLst>
                    <a:gs pos="0">
                      <a:schemeClr val="accent2"/>
                    </a:gs>
                    <a:gs pos="100000">
                      <a:schemeClr val="tx2"/>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lumMod val="50000"/>
                    </a:prstClr>
                  </a:solidFill>
                  <a:effectLst/>
                  <a:uLnTx/>
                  <a:uFillTx/>
                  <a:latin typeface="Arial"/>
                  <a:ea typeface="+mn-ea"/>
                  <a:cs typeface="+mn-cs"/>
                </a:endParaRPr>
              </a:p>
            </p:txBody>
          </p:sp>
        </p:grpSp>
        <p:grpSp>
          <p:nvGrpSpPr>
            <p:cNvPr id="135" name="Group 134">
              <a:extLst>
                <a:ext uri="{FF2B5EF4-FFF2-40B4-BE49-F238E27FC236}">
                  <a16:creationId xmlns:a16="http://schemas.microsoft.com/office/drawing/2014/main" id="{7958BB7F-5199-0F14-0D71-002482699687}"/>
                </a:ext>
              </a:extLst>
            </p:cNvPr>
            <p:cNvGrpSpPr/>
            <p:nvPr/>
          </p:nvGrpSpPr>
          <p:grpSpPr>
            <a:xfrm>
              <a:off x="3409273" y="6007732"/>
              <a:ext cx="6296582" cy="319754"/>
              <a:chOff x="3409273" y="6007732"/>
              <a:chExt cx="6296582" cy="319754"/>
            </a:xfrm>
          </p:grpSpPr>
          <p:grpSp>
            <p:nvGrpSpPr>
              <p:cNvPr id="136" name="Group 135">
                <a:extLst>
                  <a:ext uri="{FF2B5EF4-FFF2-40B4-BE49-F238E27FC236}">
                    <a16:creationId xmlns:a16="http://schemas.microsoft.com/office/drawing/2014/main" id="{1C074877-CF02-9A17-FAD0-AD23181C5E13}"/>
                  </a:ext>
                </a:extLst>
              </p:cNvPr>
              <p:cNvGrpSpPr/>
              <p:nvPr/>
            </p:nvGrpSpPr>
            <p:grpSpPr>
              <a:xfrm>
                <a:off x="3476866" y="6007732"/>
                <a:ext cx="6228989" cy="319754"/>
                <a:chOff x="3476866" y="6007732"/>
                <a:chExt cx="6228989" cy="319754"/>
              </a:xfrm>
            </p:grpSpPr>
            <p:sp>
              <p:nvSpPr>
                <p:cNvPr id="138" name="Freeform 15">
                  <a:extLst>
                    <a:ext uri="{FF2B5EF4-FFF2-40B4-BE49-F238E27FC236}">
                      <a16:creationId xmlns:a16="http://schemas.microsoft.com/office/drawing/2014/main" id="{0B8CEEBE-37C5-292B-B56D-9FBC7C11EB49}"/>
                    </a:ext>
                  </a:extLst>
                </p:cNvPr>
                <p:cNvSpPr>
                  <a:spLocks noEditPoints="1"/>
                </p:cNvSpPr>
                <p:nvPr/>
              </p:nvSpPr>
              <p:spPr bwMode="auto">
                <a:xfrm>
                  <a:off x="6483293" y="6007732"/>
                  <a:ext cx="148604" cy="264335"/>
                </a:xfrm>
                <a:custGeom>
                  <a:avLst/>
                  <a:gdLst>
                    <a:gd name="T0" fmla="*/ 928 w 946"/>
                    <a:gd name="T1" fmla="*/ 647 h 1681"/>
                    <a:gd name="T2" fmla="*/ 928 w 946"/>
                    <a:gd name="T3" fmla="*/ 646 h 1681"/>
                    <a:gd name="T4" fmla="*/ 874 w 946"/>
                    <a:gd name="T5" fmla="*/ 722 h 1681"/>
                    <a:gd name="T6" fmla="*/ 840 w 946"/>
                    <a:gd name="T7" fmla="*/ 722 h 1681"/>
                    <a:gd name="T8" fmla="*/ 835 w 946"/>
                    <a:gd name="T9" fmla="*/ 366 h 1681"/>
                    <a:gd name="T10" fmla="*/ 214 w 946"/>
                    <a:gd name="T11" fmla="*/ 388 h 1681"/>
                    <a:gd name="T12" fmla="*/ 98 w 946"/>
                    <a:gd name="T13" fmla="*/ 716 h 1681"/>
                    <a:gd name="T14" fmla="*/ 67 w 946"/>
                    <a:gd name="T15" fmla="*/ 713 h 1681"/>
                    <a:gd name="T16" fmla="*/ 20 w 946"/>
                    <a:gd name="T17" fmla="*/ 653 h 1681"/>
                    <a:gd name="T18" fmla="*/ 20 w 946"/>
                    <a:gd name="T19" fmla="*/ 652 h 1681"/>
                    <a:gd name="T20" fmla="*/ 1 w 946"/>
                    <a:gd name="T21" fmla="*/ 483 h 1681"/>
                    <a:gd name="T22" fmla="*/ 473 w 946"/>
                    <a:gd name="T23" fmla="*/ 0 h 1681"/>
                    <a:gd name="T24" fmla="*/ 945 w 946"/>
                    <a:gd name="T25" fmla="*/ 483 h 1681"/>
                    <a:gd name="T26" fmla="*/ 928 w 946"/>
                    <a:gd name="T27" fmla="*/ 647 h 1681"/>
                    <a:gd name="T28" fmla="*/ 583 w 946"/>
                    <a:gd name="T29" fmla="*/ 1667 h 1681"/>
                    <a:gd name="T30" fmla="*/ 514 w 946"/>
                    <a:gd name="T31" fmla="*/ 1465 h 1681"/>
                    <a:gd name="T32" fmla="*/ 515 w 946"/>
                    <a:gd name="T33" fmla="*/ 1457 h 1681"/>
                    <a:gd name="T34" fmla="*/ 579 w 946"/>
                    <a:gd name="T35" fmla="*/ 1356 h 1681"/>
                    <a:gd name="T36" fmla="*/ 573 w 946"/>
                    <a:gd name="T37" fmla="*/ 1342 h 1681"/>
                    <a:gd name="T38" fmla="*/ 476 w 946"/>
                    <a:gd name="T39" fmla="*/ 1329 h 1681"/>
                    <a:gd name="T40" fmla="*/ 374 w 946"/>
                    <a:gd name="T41" fmla="*/ 1342 h 1681"/>
                    <a:gd name="T42" fmla="*/ 368 w 946"/>
                    <a:gd name="T43" fmla="*/ 1357 h 1681"/>
                    <a:gd name="T44" fmla="*/ 432 w 946"/>
                    <a:gd name="T45" fmla="*/ 1457 h 1681"/>
                    <a:gd name="T46" fmla="*/ 433 w 946"/>
                    <a:gd name="T47" fmla="*/ 1465 h 1681"/>
                    <a:gd name="T48" fmla="*/ 358 w 946"/>
                    <a:gd name="T49" fmla="*/ 1667 h 1681"/>
                    <a:gd name="T50" fmla="*/ 368 w 946"/>
                    <a:gd name="T51" fmla="*/ 1681 h 1681"/>
                    <a:gd name="T52" fmla="*/ 574 w 946"/>
                    <a:gd name="T53" fmla="*/ 1681 h 1681"/>
                    <a:gd name="T54" fmla="*/ 583 w 946"/>
                    <a:gd name="T55" fmla="*/ 1667 h 1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6" h="1681">
                      <a:moveTo>
                        <a:pt x="928" y="647"/>
                      </a:moveTo>
                      <a:cubicBezTo>
                        <a:pt x="928" y="647"/>
                        <a:pt x="928" y="647"/>
                        <a:pt x="928" y="646"/>
                      </a:cubicBezTo>
                      <a:cubicBezTo>
                        <a:pt x="926" y="647"/>
                        <a:pt x="919" y="672"/>
                        <a:pt x="874" y="722"/>
                      </a:cubicBezTo>
                      <a:cubicBezTo>
                        <a:pt x="874" y="722"/>
                        <a:pt x="874" y="722"/>
                        <a:pt x="840" y="722"/>
                      </a:cubicBezTo>
                      <a:cubicBezTo>
                        <a:pt x="840" y="722"/>
                        <a:pt x="840" y="704"/>
                        <a:pt x="835" y="366"/>
                      </a:cubicBezTo>
                      <a:cubicBezTo>
                        <a:pt x="782" y="637"/>
                        <a:pt x="214" y="388"/>
                        <a:pt x="214" y="388"/>
                      </a:cubicBezTo>
                      <a:cubicBezTo>
                        <a:pt x="73" y="431"/>
                        <a:pt x="98" y="716"/>
                        <a:pt x="98" y="716"/>
                      </a:cubicBezTo>
                      <a:cubicBezTo>
                        <a:pt x="98" y="716"/>
                        <a:pt x="98" y="716"/>
                        <a:pt x="67" y="713"/>
                      </a:cubicBezTo>
                      <a:cubicBezTo>
                        <a:pt x="67" y="713"/>
                        <a:pt x="67" y="695"/>
                        <a:pt x="20" y="653"/>
                      </a:cubicBezTo>
                      <a:cubicBezTo>
                        <a:pt x="20" y="653"/>
                        <a:pt x="20" y="652"/>
                        <a:pt x="20" y="652"/>
                      </a:cubicBezTo>
                      <a:cubicBezTo>
                        <a:pt x="0" y="600"/>
                        <a:pt x="1" y="543"/>
                        <a:pt x="1" y="483"/>
                      </a:cubicBezTo>
                      <a:cubicBezTo>
                        <a:pt x="1" y="216"/>
                        <a:pt x="206" y="0"/>
                        <a:pt x="473" y="0"/>
                      </a:cubicBezTo>
                      <a:cubicBezTo>
                        <a:pt x="740" y="0"/>
                        <a:pt x="945" y="216"/>
                        <a:pt x="945" y="483"/>
                      </a:cubicBezTo>
                      <a:cubicBezTo>
                        <a:pt x="945" y="541"/>
                        <a:pt x="946" y="596"/>
                        <a:pt x="928" y="647"/>
                      </a:cubicBezTo>
                      <a:close/>
                      <a:moveTo>
                        <a:pt x="583" y="1667"/>
                      </a:moveTo>
                      <a:cubicBezTo>
                        <a:pt x="514" y="1465"/>
                        <a:pt x="514" y="1465"/>
                        <a:pt x="514" y="1465"/>
                      </a:cubicBezTo>
                      <a:cubicBezTo>
                        <a:pt x="513" y="1462"/>
                        <a:pt x="514" y="1459"/>
                        <a:pt x="515" y="1457"/>
                      </a:cubicBezTo>
                      <a:cubicBezTo>
                        <a:pt x="579" y="1356"/>
                        <a:pt x="579" y="1356"/>
                        <a:pt x="579" y="1356"/>
                      </a:cubicBezTo>
                      <a:cubicBezTo>
                        <a:pt x="582" y="1351"/>
                        <a:pt x="579" y="1344"/>
                        <a:pt x="573" y="1342"/>
                      </a:cubicBezTo>
                      <a:cubicBezTo>
                        <a:pt x="552" y="1337"/>
                        <a:pt x="510" y="1329"/>
                        <a:pt x="476" y="1329"/>
                      </a:cubicBezTo>
                      <a:cubicBezTo>
                        <a:pt x="442" y="1329"/>
                        <a:pt x="396" y="1338"/>
                        <a:pt x="374" y="1342"/>
                      </a:cubicBezTo>
                      <a:cubicBezTo>
                        <a:pt x="368" y="1344"/>
                        <a:pt x="365" y="1351"/>
                        <a:pt x="368" y="1357"/>
                      </a:cubicBezTo>
                      <a:cubicBezTo>
                        <a:pt x="432" y="1457"/>
                        <a:pt x="432" y="1457"/>
                        <a:pt x="432" y="1457"/>
                      </a:cubicBezTo>
                      <a:cubicBezTo>
                        <a:pt x="433" y="1460"/>
                        <a:pt x="434" y="1463"/>
                        <a:pt x="433" y="1465"/>
                      </a:cubicBezTo>
                      <a:cubicBezTo>
                        <a:pt x="358" y="1667"/>
                        <a:pt x="358" y="1667"/>
                        <a:pt x="358" y="1667"/>
                      </a:cubicBezTo>
                      <a:cubicBezTo>
                        <a:pt x="356" y="1674"/>
                        <a:pt x="361" y="1681"/>
                        <a:pt x="368" y="1681"/>
                      </a:cubicBezTo>
                      <a:cubicBezTo>
                        <a:pt x="574" y="1681"/>
                        <a:pt x="574" y="1681"/>
                        <a:pt x="574" y="1681"/>
                      </a:cubicBezTo>
                      <a:cubicBezTo>
                        <a:pt x="581" y="1681"/>
                        <a:pt x="585" y="1674"/>
                        <a:pt x="583" y="166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39" name="Freeform 16">
                  <a:extLst>
                    <a:ext uri="{FF2B5EF4-FFF2-40B4-BE49-F238E27FC236}">
                      <a16:creationId xmlns:a16="http://schemas.microsoft.com/office/drawing/2014/main" id="{C9472D41-4AF3-00E5-B1B5-371D7DF500E4}"/>
                    </a:ext>
                  </a:extLst>
                </p:cNvPr>
                <p:cNvSpPr>
                  <a:spLocks noEditPoints="1"/>
                </p:cNvSpPr>
                <p:nvPr/>
              </p:nvSpPr>
              <p:spPr bwMode="auto">
                <a:xfrm>
                  <a:off x="6415700" y="6120947"/>
                  <a:ext cx="283707" cy="151120"/>
                </a:xfrm>
                <a:custGeom>
                  <a:avLst/>
                  <a:gdLst>
                    <a:gd name="T0" fmla="*/ 26 w 1806"/>
                    <a:gd name="T1" fmla="*/ 961 h 961"/>
                    <a:gd name="T2" fmla="*/ 5 w 1806"/>
                    <a:gd name="T3" fmla="*/ 931 h 961"/>
                    <a:gd name="T4" fmla="*/ 223 w 1806"/>
                    <a:gd name="T5" fmla="*/ 614 h 961"/>
                    <a:gd name="T6" fmla="*/ 602 w 1806"/>
                    <a:gd name="T7" fmla="*/ 548 h 961"/>
                    <a:gd name="T8" fmla="*/ 612 w 1806"/>
                    <a:gd name="T9" fmla="*/ 555 h 961"/>
                    <a:gd name="T10" fmla="*/ 703 w 1806"/>
                    <a:gd name="T11" fmla="*/ 948 h 961"/>
                    <a:gd name="T12" fmla="*/ 693 w 1806"/>
                    <a:gd name="T13" fmla="*/ 961 h 961"/>
                    <a:gd name="T14" fmla="*/ 26 w 1806"/>
                    <a:gd name="T15" fmla="*/ 961 h 961"/>
                    <a:gd name="T16" fmla="*/ 1780 w 1806"/>
                    <a:gd name="T17" fmla="*/ 961 h 961"/>
                    <a:gd name="T18" fmla="*/ 1801 w 1806"/>
                    <a:gd name="T19" fmla="*/ 931 h 961"/>
                    <a:gd name="T20" fmla="*/ 1583 w 1806"/>
                    <a:gd name="T21" fmla="*/ 614 h 961"/>
                    <a:gd name="T22" fmla="*/ 1204 w 1806"/>
                    <a:gd name="T23" fmla="*/ 548 h 961"/>
                    <a:gd name="T24" fmla="*/ 1194 w 1806"/>
                    <a:gd name="T25" fmla="*/ 555 h 961"/>
                    <a:gd name="T26" fmla="*/ 1103 w 1806"/>
                    <a:gd name="T27" fmla="*/ 948 h 961"/>
                    <a:gd name="T28" fmla="*/ 1113 w 1806"/>
                    <a:gd name="T29" fmla="*/ 961 h 961"/>
                    <a:gd name="T30" fmla="*/ 1780 w 1806"/>
                    <a:gd name="T31" fmla="*/ 961 h 961"/>
                    <a:gd name="T32" fmla="*/ 1329 w 1806"/>
                    <a:gd name="T33" fmla="*/ 24 h 961"/>
                    <a:gd name="T34" fmla="*/ 1283 w 1806"/>
                    <a:gd name="T35" fmla="*/ 77 h 961"/>
                    <a:gd name="T36" fmla="*/ 1273 w 1806"/>
                    <a:gd name="T37" fmla="*/ 89 h 961"/>
                    <a:gd name="T38" fmla="*/ 1129 w 1806"/>
                    <a:gd name="T39" fmla="*/ 391 h 961"/>
                    <a:gd name="T40" fmla="*/ 903 w 1806"/>
                    <a:gd name="T41" fmla="*/ 504 h 961"/>
                    <a:gd name="T42" fmla="*/ 677 w 1806"/>
                    <a:gd name="T43" fmla="*/ 391 h 961"/>
                    <a:gd name="T44" fmla="*/ 533 w 1806"/>
                    <a:gd name="T45" fmla="*/ 89 h 961"/>
                    <a:gd name="T46" fmla="*/ 523 w 1806"/>
                    <a:gd name="T47" fmla="*/ 77 h 961"/>
                    <a:gd name="T48" fmla="*/ 477 w 1806"/>
                    <a:gd name="T49" fmla="*/ 24 h 961"/>
                    <a:gd name="T50" fmla="*/ 426 w 1806"/>
                    <a:gd name="T51" fmla="*/ 0 h 961"/>
                    <a:gd name="T52" fmla="*/ 426 w 1806"/>
                    <a:gd name="T53" fmla="*/ 5 h 961"/>
                    <a:gd name="T54" fmla="*/ 495 w 1806"/>
                    <a:gd name="T55" fmla="*/ 112 h 961"/>
                    <a:gd name="T56" fmla="*/ 639 w 1806"/>
                    <a:gd name="T57" fmla="*/ 414 h 961"/>
                    <a:gd name="T58" fmla="*/ 639 w 1806"/>
                    <a:gd name="T59" fmla="*/ 512 h 961"/>
                    <a:gd name="T60" fmla="*/ 646 w 1806"/>
                    <a:gd name="T61" fmla="*/ 522 h 961"/>
                    <a:gd name="T62" fmla="*/ 683 w 1806"/>
                    <a:gd name="T63" fmla="*/ 560 h 961"/>
                    <a:gd name="T64" fmla="*/ 683 w 1806"/>
                    <a:gd name="T65" fmla="*/ 451 h 961"/>
                    <a:gd name="T66" fmla="*/ 903 w 1806"/>
                    <a:gd name="T67" fmla="*/ 548 h 961"/>
                    <a:gd name="T68" fmla="*/ 1123 w 1806"/>
                    <a:gd name="T69" fmla="*/ 451 h 961"/>
                    <a:gd name="T70" fmla="*/ 1123 w 1806"/>
                    <a:gd name="T71" fmla="*/ 560 h 961"/>
                    <a:gd name="T72" fmla="*/ 1160 w 1806"/>
                    <a:gd name="T73" fmla="*/ 522 h 961"/>
                    <a:gd name="T74" fmla="*/ 1167 w 1806"/>
                    <a:gd name="T75" fmla="*/ 512 h 961"/>
                    <a:gd name="T76" fmla="*/ 1167 w 1806"/>
                    <a:gd name="T77" fmla="*/ 414 h 961"/>
                    <a:gd name="T78" fmla="*/ 1311 w 1806"/>
                    <a:gd name="T79" fmla="*/ 112 h 961"/>
                    <a:gd name="T80" fmla="*/ 1380 w 1806"/>
                    <a:gd name="T81" fmla="*/ 3 h 961"/>
                    <a:gd name="T82" fmla="*/ 1380 w 1806"/>
                    <a:gd name="T83" fmla="*/ 0 h 961"/>
                    <a:gd name="T84" fmla="*/ 1329 w 1806"/>
                    <a:gd name="T85" fmla="*/ 24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06" h="961">
                      <a:moveTo>
                        <a:pt x="26" y="961"/>
                      </a:moveTo>
                      <a:cubicBezTo>
                        <a:pt x="10" y="961"/>
                        <a:pt x="0" y="945"/>
                        <a:pt x="5" y="931"/>
                      </a:cubicBezTo>
                      <a:cubicBezTo>
                        <a:pt x="33" y="857"/>
                        <a:pt x="113" y="664"/>
                        <a:pt x="223" y="614"/>
                      </a:cubicBezTo>
                      <a:cubicBezTo>
                        <a:pt x="344" y="557"/>
                        <a:pt x="558" y="549"/>
                        <a:pt x="602" y="548"/>
                      </a:cubicBezTo>
                      <a:cubicBezTo>
                        <a:pt x="607" y="548"/>
                        <a:pt x="611" y="551"/>
                        <a:pt x="612" y="555"/>
                      </a:cubicBezTo>
                      <a:cubicBezTo>
                        <a:pt x="703" y="948"/>
                        <a:pt x="703" y="948"/>
                        <a:pt x="703" y="948"/>
                      </a:cubicBezTo>
                      <a:cubicBezTo>
                        <a:pt x="704" y="955"/>
                        <a:pt x="700" y="961"/>
                        <a:pt x="693" y="961"/>
                      </a:cubicBezTo>
                      <a:lnTo>
                        <a:pt x="26" y="961"/>
                      </a:lnTo>
                      <a:close/>
                      <a:moveTo>
                        <a:pt x="1780" y="961"/>
                      </a:moveTo>
                      <a:cubicBezTo>
                        <a:pt x="1796" y="961"/>
                        <a:pt x="1806" y="945"/>
                        <a:pt x="1801" y="931"/>
                      </a:cubicBezTo>
                      <a:cubicBezTo>
                        <a:pt x="1773" y="857"/>
                        <a:pt x="1693" y="664"/>
                        <a:pt x="1583" y="614"/>
                      </a:cubicBezTo>
                      <a:cubicBezTo>
                        <a:pt x="1462" y="557"/>
                        <a:pt x="1248" y="549"/>
                        <a:pt x="1204" y="548"/>
                      </a:cubicBezTo>
                      <a:cubicBezTo>
                        <a:pt x="1199" y="548"/>
                        <a:pt x="1195" y="551"/>
                        <a:pt x="1194" y="555"/>
                      </a:cubicBezTo>
                      <a:cubicBezTo>
                        <a:pt x="1103" y="948"/>
                        <a:pt x="1103" y="948"/>
                        <a:pt x="1103" y="948"/>
                      </a:cubicBezTo>
                      <a:cubicBezTo>
                        <a:pt x="1102" y="955"/>
                        <a:pt x="1106" y="961"/>
                        <a:pt x="1113" y="961"/>
                      </a:cubicBezTo>
                      <a:lnTo>
                        <a:pt x="1780" y="961"/>
                      </a:lnTo>
                      <a:close/>
                      <a:moveTo>
                        <a:pt x="1329" y="24"/>
                      </a:moveTo>
                      <a:cubicBezTo>
                        <a:pt x="1322" y="43"/>
                        <a:pt x="1308" y="65"/>
                        <a:pt x="1283" y="77"/>
                      </a:cubicBezTo>
                      <a:cubicBezTo>
                        <a:pt x="1278" y="80"/>
                        <a:pt x="1274" y="84"/>
                        <a:pt x="1273" y="89"/>
                      </a:cubicBezTo>
                      <a:cubicBezTo>
                        <a:pt x="1232" y="192"/>
                        <a:pt x="1157" y="365"/>
                        <a:pt x="1129" y="391"/>
                      </a:cubicBezTo>
                      <a:cubicBezTo>
                        <a:pt x="1084" y="430"/>
                        <a:pt x="968" y="504"/>
                        <a:pt x="903" y="504"/>
                      </a:cubicBezTo>
                      <a:cubicBezTo>
                        <a:pt x="838" y="504"/>
                        <a:pt x="722" y="430"/>
                        <a:pt x="677" y="391"/>
                      </a:cubicBezTo>
                      <a:cubicBezTo>
                        <a:pt x="649" y="365"/>
                        <a:pt x="574" y="192"/>
                        <a:pt x="533" y="89"/>
                      </a:cubicBezTo>
                      <a:cubicBezTo>
                        <a:pt x="532" y="84"/>
                        <a:pt x="528" y="80"/>
                        <a:pt x="523" y="77"/>
                      </a:cubicBezTo>
                      <a:cubicBezTo>
                        <a:pt x="498" y="65"/>
                        <a:pt x="484" y="43"/>
                        <a:pt x="477" y="24"/>
                      </a:cubicBezTo>
                      <a:cubicBezTo>
                        <a:pt x="426" y="0"/>
                        <a:pt x="426" y="0"/>
                        <a:pt x="426" y="0"/>
                      </a:cubicBezTo>
                      <a:cubicBezTo>
                        <a:pt x="426" y="2"/>
                        <a:pt x="426" y="4"/>
                        <a:pt x="426" y="5"/>
                      </a:cubicBezTo>
                      <a:cubicBezTo>
                        <a:pt x="431" y="33"/>
                        <a:pt x="446" y="83"/>
                        <a:pt x="495" y="112"/>
                      </a:cubicBezTo>
                      <a:cubicBezTo>
                        <a:pt x="517" y="168"/>
                        <a:pt x="594" y="359"/>
                        <a:pt x="639" y="414"/>
                      </a:cubicBezTo>
                      <a:cubicBezTo>
                        <a:pt x="639" y="512"/>
                        <a:pt x="639" y="512"/>
                        <a:pt x="639" y="512"/>
                      </a:cubicBezTo>
                      <a:cubicBezTo>
                        <a:pt x="646" y="522"/>
                        <a:pt x="646" y="522"/>
                        <a:pt x="646" y="522"/>
                      </a:cubicBezTo>
                      <a:cubicBezTo>
                        <a:pt x="648" y="524"/>
                        <a:pt x="660" y="540"/>
                        <a:pt x="683" y="560"/>
                      </a:cubicBezTo>
                      <a:cubicBezTo>
                        <a:pt x="683" y="451"/>
                        <a:pt x="683" y="451"/>
                        <a:pt x="683" y="451"/>
                      </a:cubicBezTo>
                      <a:cubicBezTo>
                        <a:pt x="742" y="494"/>
                        <a:pt x="838" y="548"/>
                        <a:pt x="903" y="548"/>
                      </a:cubicBezTo>
                      <a:cubicBezTo>
                        <a:pt x="968" y="548"/>
                        <a:pt x="1064" y="494"/>
                        <a:pt x="1123" y="451"/>
                      </a:cubicBezTo>
                      <a:cubicBezTo>
                        <a:pt x="1123" y="560"/>
                        <a:pt x="1123" y="560"/>
                        <a:pt x="1123" y="560"/>
                      </a:cubicBezTo>
                      <a:cubicBezTo>
                        <a:pt x="1146" y="540"/>
                        <a:pt x="1158" y="524"/>
                        <a:pt x="1160" y="522"/>
                      </a:cubicBezTo>
                      <a:cubicBezTo>
                        <a:pt x="1167" y="512"/>
                        <a:pt x="1167" y="512"/>
                        <a:pt x="1167" y="512"/>
                      </a:cubicBezTo>
                      <a:cubicBezTo>
                        <a:pt x="1167" y="414"/>
                        <a:pt x="1167" y="414"/>
                        <a:pt x="1167" y="414"/>
                      </a:cubicBezTo>
                      <a:cubicBezTo>
                        <a:pt x="1212" y="358"/>
                        <a:pt x="1289" y="168"/>
                        <a:pt x="1311" y="112"/>
                      </a:cubicBezTo>
                      <a:cubicBezTo>
                        <a:pt x="1363" y="82"/>
                        <a:pt x="1377" y="26"/>
                        <a:pt x="1380" y="3"/>
                      </a:cubicBezTo>
                      <a:cubicBezTo>
                        <a:pt x="1380" y="2"/>
                        <a:pt x="1380" y="1"/>
                        <a:pt x="1380" y="0"/>
                      </a:cubicBezTo>
                      <a:lnTo>
                        <a:pt x="1329"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40" name="Freeform 15">
                  <a:extLst>
                    <a:ext uri="{FF2B5EF4-FFF2-40B4-BE49-F238E27FC236}">
                      <a16:creationId xmlns:a16="http://schemas.microsoft.com/office/drawing/2014/main" id="{BA4F1A43-06CE-EB47-6612-361050A59B7B}"/>
                    </a:ext>
                  </a:extLst>
                </p:cNvPr>
                <p:cNvSpPr>
                  <a:spLocks noEditPoints="1"/>
                </p:cNvSpPr>
                <p:nvPr/>
              </p:nvSpPr>
              <p:spPr bwMode="auto">
                <a:xfrm>
                  <a:off x="9489741" y="6021591"/>
                  <a:ext cx="148604" cy="264335"/>
                </a:xfrm>
                <a:custGeom>
                  <a:avLst/>
                  <a:gdLst>
                    <a:gd name="T0" fmla="*/ 928 w 946"/>
                    <a:gd name="T1" fmla="*/ 647 h 1681"/>
                    <a:gd name="T2" fmla="*/ 928 w 946"/>
                    <a:gd name="T3" fmla="*/ 646 h 1681"/>
                    <a:gd name="T4" fmla="*/ 874 w 946"/>
                    <a:gd name="T5" fmla="*/ 722 h 1681"/>
                    <a:gd name="T6" fmla="*/ 840 w 946"/>
                    <a:gd name="T7" fmla="*/ 722 h 1681"/>
                    <a:gd name="T8" fmla="*/ 835 w 946"/>
                    <a:gd name="T9" fmla="*/ 366 h 1681"/>
                    <a:gd name="T10" fmla="*/ 214 w 946"/>
                    <a:gd name="T11" fmla="*/ 388 h 1681"/>
                    <a:gd name="T12" fmla="*/ 98 w 946"/>
                    <a:gd name="T13" fmla="*/ 716 h 1681"/>
                    <a:gd name="T14" fmla="*/ 67 w 946"/>
                    <a:gd name="T15" fmla="*/ 713 h 1681"/>
                    <a:gd name="T16" fmla="*/ 20 w 946"/>
                    <a:gd name="T17" fmla="*/ 653 h 1681"/>
                    <a:gd name="T18" fmla="*/ 20 w 946"/>
                    <a:gd name="T19" fmla="*/ 652 h 1681"/>
                    <a:gd name="T20" fmla="*/ 1 w 946"/>
                    <a:gd name="T21" fmla="*/ 483 h 1681"/>
                    <a:gd name="T22" fmla="*/ 473 w 946"/>
                    <a:gd name="T23" fmla="*/ 0 h 1681"/>
                    <a:gd name="T24" fmla="*/ 945 w 946"/>
                    <a:gd name="T25" fmla="*/ 483 h 1681"/>
                    <a:gd name="T26" fmla="*/ 928 w 946"/>
                    <a:gd name="T27" fmla="*/ 647 h 1681"/>
                    <a:gd name="T28" fmla="*/ 583 w 946"/>
                    <a:gd name="T29" fmla="*/ 1667 h 1681"/>
                    <a:gd name="T30" fmla="*/ 514 w 946"/>
                    <a:gd name="T31" fmla="*/ 1465 h 1681"/>
                    <a:gd name="T32" fmla="*/ 515 w 946"/>
                    <a:gd name="T33" fmla="*/ 1457 h 1681"/>
                    <a:gd name="T34" fmla="*/ 579 w 946"/>
                    <a:gd name="T35" fmla="*/ 1356 h 1681"/>
                    <a:gd name="T36" fmla="*/ 573 w 946"/>
                    <a:gd name="T37" fmla="*/ 1342 h 1681"/>
                    <a:gd name="T38" fmla="*/ 476 w 946"/>
                    <a:gd name="T39" fmla="*/ 1329 h 1681"/>
                    <a:gd name="T40" fmla="*/ 374 w 946"/>
                    <a:gd name="T41" fmla="*/ 1342 h 1681"/>
                    <a:gd name="T42" fmla="*/ 368 w 946"/>
                    <a:gd name="T43" fmla="*/ 1357 h 1681"/>
                    <a:gd name="T44" fmla="*/ 432 w 946"/>
                    <a:gd name="T45" fmla="*/ 1457 h 1681"/>
                    <a:gd name="T46" fmla="*/ 433 w 946"/>
                    <a:gd name="T47" fmla="*/ 1465 h 1681"/>
                    <a:gd name="T48" fmla="*/ 358 w 946"/>
                    <a:gd name="T49" fmla="*/ 1667 h 1681"/>
                    <a:gd name="T50" fmla="*/ 368 w 946"/>
                    <a:gd name="T51" fmla="*/ 1681 h 1681"/>
                    <a:gd name="T52" fmla="*/ 574 w 946"/>
                    <a:gd name="T53" fmla="*/ 1681 h 1681"/>
                    <a:gd name="T54" fmla="*/ 583 w 946"/>
                    <a:gd name="T55" fmla="*/ 1667 h 1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6" h="1681">
                      <a:moveTo>
                        <a:pt x="928" y="647"/>
                      </a:moveTo>
                      <a:cubicBezTo>
                        <a:pt x="928" y="647"/>
                        <a:pt x="928" y="647"/>
                        <a:pt x="928" y="646"/>
                      </a:cubicBezTo>
                      <a:cubicBezTo>
                        <a:pt x="926" y="647"/>
                        <a:pt x="919" y="672"/>
                        <a:pt x="874" y="722"/>
                      </a:cubicBezTo>
                      <a:cubicBezTo>
                        <a:pt x="874" y="722"/>
                        <a:pt x="874" y="722"/>
                        <a:pt x="840" y="722"/>
                      </a:cubicBezTo>
                      <a:cubicBezTo>
                        <a:pt x="840" y="722"/>
                        <a:pt x="840" y="704"/>
                        <a:pt x="835" y="366"/>
                      </a:cubicBezTo>
                      <a:cubicBezTo>
                        <a:pt x="782" y="637"/>
                        <a:pt x="214" y="388"/>
                        <a:pt x="214" y="388"/>
                      </a:cubicBezTo>
                      <a:cubicBezTo>
                        <a:pt x="73" y="431"/>
                        <a:pt x="98" y="716"/>
                        <a:pt x="98" y="716"/>
                      </a:cubicBezTo>
                      <a:cubicBezTo>
                        <a:pt x="98" y="716"/>
                        <a:pt x="98" y="716"/>
                        <a:pt x="67" y="713"/>
                      </a:cubicBezTo>
                      <a:cubicBezTo>
                        <a:pt x="67" y="713"/>
                        <a:pt x="67" y="695"/>
                        <a:pt x="20" y="653"/>
                      </a:cubicBezTo>
                      <a:cubicBezTo>
                        <a:pt x="20" y="653"/>
                        <a:pt x="20" y="652"/>
                        <a:pt x="20" y="652"/>
                      </a:cubicBezTo>
                      <a:cubicBezTo>
                        <a:pt x="0" y="600"/>
                        <a:pt x="1" y="543"/>
                        <a:pt x="1" y="483"/>
                      </a:cubicBezTo>
                      <a:cubicBezTo>
                        <a:pt x="1" y="216"/>
                        <a:pt x="206" y="0"/>
                        <a:pt x="473" y="0"/>
                      </a:cubicBezTo>
                      <a:cubicBezTo>
                        <a:pt x="740" y="0"/>
                        <a:pt x="945" y="216"/>
                        <a:pt x="945" y="483"/>
                      </a:cubicBezTo>
                      <a:cubicBezTo>
                        <a:pt x="945" y="541"/>
                        <a:pt x="946" y="596"/>
                        <a:pt x="928" y="647"/>
                      </a:cubicBezTo>
                      <a:close/>
                      <a:moveTo>
                        <a:pt x="583" y="1667"/>
                      </a:moveTo>
                      <a:cubicBezTo>
                        <a:pt x="514" y="1465"/>
                        <a:pt x="514" y="1465"/>
                        <a:pt x="514" y="1465"/>
                      </a:cubicBezTo>
                      <a:cubicBezTo>
                        <a:pt x="513" y="1462"/>
                        <a:pt x="514" y="1459"/>
                        <a:pt x="515" y="1457"/>
                      </a:cubicBezTo>
                      <a:cubicBezTo>
                        <a:pt x="579" y="1356"/>
                        <a:pt x="579" y="1356"/>
                        <a:pt x="579" y="1356"/>
                      </a:cubicBezTo>
                      <a:cubicBezTo>
                        <a:pt x="582" y="1351"/>
                        <a:pt x="579" y="1344"/>
                        <a:pt x="573" y="1342"/>
                      </a:cubicBezTo>
                      <a:cubicBezTo>
                        <a:pt x="552" y="1337"/>
                        <a:pt x="510" y="1329"/>
                        <a:pt x="476" y="1329"/>
                      </a:cubicBezTo>
                      <a:cubicBezTo>
                        <a:pt x="442" y="1329"/>
                        <a:pt x="396" y="1338"/>
                        <a:pt x="374" y="1342"/>
                      </a:cubicBezTo>
                      <a:cubicBezTo>
                        <a:pt x="368" y="1344"/>
                        <a:pt x="365" y="1351"/>
                        <a:pt x="368" y="1357"/>
                      </a:cubicBezTo>
                      <a:cubicBezTo>
                        <a:pt x="432" y="1457"/>
                        <a:pt x="432" y="1457"/>
                        <a:pt x="432" y="1457"/>
                      </a:cubicBezTo>
                      <a:cubicBezTo>
                        <a:pt x="433" y="1460"/>
                        <a:pt x="434" y="1463"/>
                        <a:pt x="433" y="1465"/>
                      </a:cubicBezTo>
                      <a:cubicBezTo>
                        <a:pt x="358" y="1667"/>
                        <a:pt x="358" y="1667"/>
                        <a:pt x="358" y="1667"/>
                      </a:cubicBezTo>
                      <a:cubicBezTo>
                        <a:pt x="356" y="1674"/>
                        <a:pt x="361" y="1681"/>
                        <a:pt x="368" y="1681"/>
                      </a:cubicBezTo>
                      <a:cubicBezTo>
                        <a:pt x="574" y="1681"/>
                        <a:pt x="574" y="1681"/>
                        <a:pt x="574" y="1681"/>
                      </a:cubicBezTo>
                      <a:cubicBezTo>
                        <a:pt x="581" y="1681"/>
                        <a:pt x="585" y="1674"/>
                        <a:pt x="583" y="166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41" name="Freeform 16">
                  <a:extLst>
                    <a:ext uri="{FF2B5EF4-FFF2-40B4-BE49-F238E27FC236}">
                      <a16:creationId xmlns:a16="http://schemas.microsoft.com/office/drawing/2014/main" id="{78655078-3DF6-5185-2D80-CEDCF56BD26F}"/>
                    </a:ext>
                  </a:extLst>
                </p:cNvPr>
                <p:cNvSpPr>
                  <a:spLocks noEditPoints="1"/>
                </p:cNvSpPr>
                <p:nvPr/>
              </p:nvSpPr>
              <p:spPr bwMode="auto">
                <a:xfrm>
                  <a:off x="9422148" y="6134806"/>
                  <a:ext cx="283707" cy="151120"/>
                </a:xfrm>
                <a:custGeom>
                  <a:avLst/>
                  <a:gdLst>
                    <a:gd name="T0" fmla="*/ 26 w 1806"/>
                    <a:gd name="T1" fmla="*/ 961 h 961"/>
                    <a:gd name="T2" fmla="*/ 5 w 1806"/>
                    <a:gd name="T3" fmla="*/ 931 h 961"/>
                    <a:gd name="T4" fmla="*/ 223 w 1806"/>
                    <a:gd name="T5" fmla="*/ 614 h 961"/>
                    <a:gd name="T6" fmla="*/ 602 w 1806"/>
                    <a:gd name="T7" fmla="*/ 548 h 961"/>
                    <a:gd name="T8" fmla="*/ 612 w 1806"/>
                    <a:gd name="T9" fmla="*/ 555 h 961"/>
                    <a:gd name="T10" fmla="*/ 703 w 1806"/>
                    <a:gd name="T11" fmla="*/ 948 h 961"/>
                    <a:gd name="T12" fmla="*/ 693 w 1806"/>
                    <a:gd name="T13" fmla="*/ 961 h 961"/>
                    <a:gd name="T14" fmla="*/ 26 w 1806"/>
                    <a:gd name="T15" fmla="*/ 961 h 961"/>
                    <a:gd name="T16" fmla="*/ 1780 w 1806"/>
                    <a:gd name="T17" fmla="*/ 961 h 961"/>
                    <a:gd name="T18" fmla="*/ 1801 w 1806"/>
                    <a:gd name="T19" fmla="*/ 931 h 961"/>
                    <a:gd name="T20" fmla="*/ 1583 w 1806"/>
                    <a:gd name="T21" fmla="*/ 614 h 961"/>
                    <a:gd name="T22" fmla="*/ 1204 w 1806"/>
                    <a:gd name="T23" fmla="*/ 548 h 961"/>
                    <a:gd name="T24" fmla="*/ 1194 w 1806"/>
                    <a:gd name="T25" fmla="*/ 555 h 961"/>
                    <a:gd name="T26" fmla="*/ 1103 w 1806"/>
                    <a:gd name="T27" fmla="*/ 948 h 961"/>
                    <a:gd name="T28" fmla="*/ 1113 w 1806"/>
                    <a:gd name="T29" fmla="*/ 961 h 961"/>
                    <a:gd name="T30" fmla="*/ 1780 w 1806"/>
                    <a:gd name="T31" fmla="*/ 961 h 961"/>
                    <a:gd name="T32" fmla="*/ 1329 w 1806"/>
                    <a:gd name="T33" fmla="*/ 24 h 961"/>
                    <a:gd name="T34" fmla="*/ 1283 w 1806"/>
                    <a:gd name="T35" fmla="*/ 77 h 961"/>
                    <a:gd name="T36" fmla="*/ 1273 w 1806"/>
                    <a:gd name="T37" fmla="*/ 89 h 961"/>
                    <a:gd name="T38" fmla="*/ 1129 w 1806"/>
                    <a:gd name="T39" fmla="*/ 391 h 961"/>
                    <a:gd name="T40" fmla="*/ 903 w 1806"/>
                    <a:gd name="T41" fmla="*/ 504 h 961"/>
                    <a:gd name="T42" fmla="*/ 677 w 1806"/>
                    <a:gd name="T43" fmla="*/ 391 h 961"/>
                    <a:gd name="T44" fmla="*/ 533 w 1806"/>
                    <a:gd name="T45" fmla="*/ 89 h 961"/>
                    <a:gd name="T46" fmla="*/ 523 w 1806"/>
                    <a:gd name="T47" fmla="*/ 77 h 961"/>
                    <a:gd name="T48" fmla="*/ 477 w 1806"/>
                    <a:gd name="T49" fmla="*/ 24 h 961"/>
                    <a:gd name="T50" fmla="*/ 426 w 1806"/>
                    <a:gd name="T51" fmla="*/ 0 h 961"/>
                    <a:gd name="T52" fmla="*/ 426 w 1806"/>
                    <a:gd name="T53" fmla="*/ 5 h 961"/>
                    <a:gd name="T54" fmla="*/ 495 w 1806"/>
                    <a:gd name="T55" fmla="*/ 112 h 961"/>
                    <a:gd name="T56" fmla="*/ 639 w 1806"/>
                    <a:gd name="T57" fmla="*/ 414 h 961"/>
                    <a:gd name="T58" fmla="*/ 639 w 1806"/>
                    <a:gd name="T59" fmla="*/ 512 h 961"/>
                    <a:gd name="T60" fmla="*/ 646 w 1806"/>
                    <a:gd name="T61" fmla="*/ 522 h 961"/>
                    <a:gd name="T62" fmla="*/ 683 w 1806"/>
                    <a:gd name="T63" fmla="*/ 560 h 961"/>
                    <a:gd name="T64" fmla="*/ 683 w 1806"/>
                    <a:gd name="T65" fmla="*/ 451 h 961"/>
                    <a:gd name="T66" fmla="*/ 903 w 1806"/>
                    <a:gd name="T67" fmla="*/ 548 h 961"/>
                    <a:gd name="T68" fmla="*/ 1123 w 1806"/>
                    <a:gd name="T69" fmla="*/ 451 h 961"/>
                    <a:gd name="T70" fmla="*/ 1123 w 1806"/>
                    <a:gd name="T71" fmla="*/ 560 h 961"/>
                    <a:gd name="T72" fmla="*/ 1160 w 1806"/>
                    <a:gd name="T73" fmla="*/ 522 h 961"/>
                    <a:gd name="T74" fmla="*/ 1167 w 1806"/>
                    <a:gd name="T75" fmla="*/ 512 h 961"/>
                    <a:gd name="T76" fmla="*/ 1167 w 1806"/>
                    <a:gd name="T77" fmla="*/ 414 h 961"/>
                    <a:gd name="T78" fmla="*/ 1311 w 1806"/>
                    <a:gd name="T79" fmla="*/ 112 h 961"/>
                    <a:gd name="T80" fmla="*/ 1380 w 1806"/>
                    <a:gd name="T81" fmla="*/ 3 h 961"/>
                    <a:gd name="T82" fmla="*/ 1380 w 1806"/>
                    <a:gd name="T83" fmla="*/ 0 h 961"/>
                    <a:gd name="T84" fmla="*/ 1329 w 1806"/>
                    <a:gd name="T85" fmla="*/ 24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06" h="961">
                      <a:moveTo>
                        <a:pt x="26" y="961"/>
                      </a:moveTo>
                      <a:cubicBezTo>
                        <a:pt x="10" y="961"/>
                        <a:pt x="0" y="945"/>
                        <a:pt x="5" y="931"/>
                      </a:cubicBezTo>
                      <a:cubicBezTo>
                        <a:pt x="33" y="857"/>
                        <a:pt x="113" y="664"/>
                        <a:pt x="223" y="614"/>
                      </a:cubicBezTo>
                      <a:cubicBezTo>
                        <a:pt x="344" y="557"/>
                        <a:pt x="558" y="549"/>
                        <a:pt x="602" y="548"/>
                      </a:cubicBezTo>
                      <a:cubicBezTo>
                        <a:pt x="607" y="548"/>
                        <a:pt x="611" y="551"/>
                        <a:pt x="612" y="555"/>
                      </a:cubicBezTo>
                      <a:cubicBezTo>
                        <a:pt x="703" y="948"/>
                        <a:pt x="703" y="948"/>
                        <a:pt x="703" y="948"/>
                      </a:cubicBezTo>
                      <a:cubicBezTo>
                        <a:pt x="704" y="955"/>
                        <a:pt x="700" y="961"/>
                        <a:pt x="693" y="961"/>
                      </a:cubicBezTo>
                      <a:lnTo>
                        <a:pt x="26" y="961"/>
                      </a:lnTo>
                      <a:close/>
                      <a:moveTo>
                        <a:pt x="1780" y="961"/>
                      </a:moveTo>
                      <a:cubicBezTo>
                        <a:pt x="1796" y="961"/>
                        <a:pt x="1806" y="945"/>
                        <a:pt x="1801" y="931"/>
                      </a:cubicBezTo>
                      <a:cubicBezTo>
                        <a:pt x="1773" y="857"/>
                        <a:pt x="1693" y="664"/>
                        <a:pt x="1583" y="614"/>
                      </a:cubicBezTo>
                      <a:cubicBezTo>
                        <a:pt x="1462" y="557"/>
                        <a:pt x="1248" y="549"/>
                        <a:pt x="1204" y="548"/>
                      </a:cubicBezTo>
                      <a:cubicBezTo>
                        <a:pt x="1199" y="548"/>
                        <a:pt x="1195" y="551"/>
                        <a:pt x="1194" y="555"/>
                      </a:cubicBezTo>
                      <a:cubicBezTo>
                        <a:pt x="1103" y="948"/>
                        <a:pt x="1103" y="948"/>
                        <a:pt x="1103" y="948"/>
                      </a:cubicBezTo>
                      <a:cubicBezTo>
                        <a:pt x="1102" y="955"/>
                        <a:pt x="1106" y="961"/>
                        <a:pt x="1113" y="961"/>
                      </a:cubicBezTo>
                      <a:lnTo>
                        <a:pt x="1780" y="961"/>
                      </a:lnTo>
                      <a:close/>
                      <a:moveTo>
                        <a:pt x="1329" y="24"/>
                      </a:moveTo>
                      <a:cubicBezTo>
                        <a:pt x="1322" y="43"/>
                        <a:pt x="1308" y="65"/>
                        <a:pt x="1283" y="77"/>
                      </a:cubicBezTo>
                      <a:cubicBezTo>
                        <a:pt x="1278" y="80"/>
                        <a:pt x="1274" y="84"/>
                        <a:pt x="1273" y="89"/>
                      </a:cubicBezTo>
                      <a:cubicBezTo>
                        <a:pt x="1232" y="192"/>
                        <a:pt x="1157" y="365"/>
                        <a:pt x="1129" y="391"/>
                      </a:cubicBezTo>
                      <a:cubicBezTo>
                        <a:pt x="1084" y="430"/>
                        <a:pt x="968" y="504"/>
                        <a:pt x="903" y="504"/>
                      </a:cubicBezTo>
                      <a:cubicBezTo>
                        <a:pt x="838" y="504"/>
                        <a:pt x="722" y="430"/>
                        <a:pt x="677" y="391"/>
                      </a:cubicBezTo>
                      <a:cubicBezTo>
                        <a:pt x="649" y="365"/>
                        <a:pt x="574" y="192"/>
                        <a:pt x="533" y="89"/>
                      </a:cubicBezTo>
                      <a:cubicBezTo>
                        <a:pt x="532" y="84"/>
                        <a:pt x="528" y="80"/>
                        <a:pt x="523" y="77"/>
                      </a:cubicBezTo>
                      <a:cubicBezTo>
                        <a:pt x="498" y="65"/>
                        <a:pt x="484" y="43"/>
                        <a:pt x="477" y="24"/>
                      </a:cubicBezTo>
                      <a:cubicBezTo>
                        <a:pt x="426" y="0"/>
                        <a:pt x="426" y="0"/>
                        <a:pt x="426" y="0"/>
                      </a:cubicBezTo>
                      <a:cubicBezTo>
                        <a:pt x="426" y="2"/>
                        <a:pt x="426" y="4"/>
                        <a:pt x="426" y="5"/>
                      </a:cubicBezTo>
                      <a:cubicBezTo>
                        <a:pt x="431" y="33"/>
                        <a:pt x="446" y="83"/>
                        <a:pt x="495" y="112"/>
                      </a:cubicBezTo>
                      <a:cubicBezTo>
                        <a:pt x="517" y="168"/>
                        <a:pt x="594" y="359"/>
                        <a:pt x="639" y="414"/>
                      </a:cubicBezTo>
                      <a:cubicBezTo>
                        <a:pt x="639" y="512"/>
                        <a:pt x="639" y="512"/>
                        <a:pt x="639" y="512"/>
                      </a:cubicBezTo>
                      <a:cubicBezTo>
                        <a:pt x="646" y="522"/>
                        <a:pt x="646" y="522"/>
                        <a:pt x="646" y="522"/>
                      </a:cubicBezTo>
                      <a:cubicBezTo>
                        <a:pt x="648" y="524"/>
                        <a:pt x="660" y="540"/>
                        <a:pt x="683" y="560"/>
                      </a:cubicBezTo>
                      <a:cubicBezTo>
                        <a:pt x="683" y="451"/>
                        <a:pt x="683" y="451"/>
                        <a:pt x="683" y="451"/>
                      </a:cubicBezTo>
                      <a:cubicBezTo>
                        <a:pt x="742" y="494"/>
                        <a:pt x="838" y="548"/>
                        <a:pt x="903" y="548"/>
                      </a:cubicBezTo>
                      <a:cubicBezTo>
                        <a:pt x="968" y="548"/>
                        <a:pt x="1064" y="494"/>
                        <a:pt x="1123" y="451"/>
                      </a:cubicBezTo>
                      <a:cubicBezTo>
                        <a:pt x="1123" y="560"/>
                        <a:pt x="1123" y="560"/>
                        <a:pt x="1123" y="560"/>
                      </a:cubicBezTo>
                      <a:cubicBezTo>
                        <a:pt x="1146" y="540"/>
                        <a:pt x="1158" y="524"/>
                        <a:pt x="1160" y="522"/>
                      </a:cubicBezTo>
                      <a:cubicBezTo>
                        <a:pt x="1167" y="512"/>
                        <a:pt x="1167" y="512"/>
                        <a:pt x="1167" y="512"/>
                      </a:cubicBezTo>
                      <a:cubicBezTo>
                        <a:pt x="1167" y="414"/>
                        <a:pt x="1167" y="414"/>
                        <a:pt x="1167" y="414"/>
                      </a:cubicBezTo>
                      <a:cubicBezTo>
                        <a:pt x="1212" y="358"/>
                        <a:pt x="1289" y="168"/>
                        <a:pt x="1311" y="112"/>
                      </a:cubicBezTo>
                      <a:cubicBezTo>
                        <a:pt x="1363" y="82"/>
                        <a:pt x="1377" y="26"/>
                        <a:pt x="1380" y="3"/>
                      </a:cubicBezTo>
                      <a:cubicBezTo>
                        <a:pt x="1380" y="2"/>
                        <a:pt x="1380" y="1"/>
                        <a:pt x="1380" y="0"/>
                      </a:cubicBezTo>
                      <a:lnTo>
                        <a:pt x="1329"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42" name="Freeform 15">
                  <a:extLst>
                    <a:ext uri="{FF2B5EF4-FFF2-40B4-BE49-F238E27FC236}">
                      <a16:creationId xmlns:a16="http://schemas.microsoft.com/office/drawing/2014/main" id="{A64C362E-5610-9950-88CB-09F725278A5F}"/>
                    </a:ext>
                  </a:extLst>
                </p:cNvPr>
                <p:cNvSpPr>
                  <a:spLocks noEditPoints="1"/>
                </p:cNvSpPr>
                <p:nvPr/>
              </p:nvSpPr>
              <p:spPr bwMode="auto">
                <a:xfrm>
                  <a:off x="3476866" y="6063151"/>
                  <a:ext cx="148604" cy="264335"/>
                </a:xfrm>
                <a:custGeom>
                  <a:avLst/>
                  <a:gdLst>
                    <a:gd name="T0" fmla="*/ 928 w 946"/>
                    <a:gd name="T1" fmla="*/ 647 h 1681"/>
                    <a:gd name="T2" fmla="*/ 928 w 946"/>
                    <a:gd name="T3" fmla="*/ 646 h 1681"/>
                    <a:gd name="T4" fmla="*/ 874 w 946"/>
                    <a:gd name="T5" fmla="*/ 722 h 1681"/>
                    <a:gd name="T6" fmla="*/ 840 w 946"/>
                    <a:gd name="T7" fmla="*/ 722 h 1681"/>
                    <a:gd name="T8" fmla="*/ 835 w 946"/>
                    <a:gd name="T9" fmla="*/ 366 h 1681"/>
                    <a:gd name="T10" fmla="*/ 214 w 946"/>
                    <a:gd name="T11" fmla="*/ 388 h 1681"/>
                    <a:gd name="T12" fmla="*/ 98 w 946"/>
                    <a:gd name="T13" fmla="*/ 716 h 1681"/>
                    <a:gd name="T14" fmla="*/ 67 w 946"/>
                    <a:gd name="T15" fmla="*/ 713 h 1681"/>
                    <a:gd name="T16" fmla="*/ 20 w 946"/>
                    <a:gd name="T17" fmla="*/ 653 h 1681"/>
                    <a:gd name="T18" fmla="*/ 20 w 946"/>
                    <a:gd name="T19" fmla="*/ 652 h 1681"/>
                    <a:gd name="T20" fmla="*/ 1 w 946"/>
                    <a:gd name="T21" fmla="*/ 483 h 1681"/>
                    <a:gd name="T22" fmla="*/ 473 w 946"/>
                    <a:gd name="T23" fmla="*/ 0 h 1681"/>
                    <a:gd name="T24" fmla="*/ 945 w 946"/>
                    <a:gd name="T25" fmla="*/ 483 h 1681"/>
                    <a:gd name="T26" fmla="*/ 928 w 946"/>
                    <a:gd name="T27" fmla="*/ 647 h 1681"/>
                    <a:gd name="T28" fmla="*/ 583 w 946"/>
                    <a:gd name="T29" fmla="*/ 1667 h 1681"/>
                    <a:gd name="T30" fmla="*/ 514 w 946"/>
                    <a:gd name="T31" fmla="*/ 1465 h 1681"/>
                    <a:gd name="T32" fmla="*/ 515 w 946"/>
                    <a:gd name="T33" fmla="*/ 1457 h 1681"/>
                    <a:gd name="T34" fmla="*/ 579 w 946"/>
                    <a:gd name="T35" fmla="*/ 1356 h 1681"/>
                    <a:gd name="T36" fmla="*/ 573 w 946"/>
                    <a:gd name="T37" fmla="*/ 1342 h 1681"/>
                    <a:gd name="T38" fmla="*/ 476 w 946"/>
                    <a:gd name="T39" fmla="*/ 1329 h 1681"/>
                    <a:gd name="T40" fmla="*/ 374 w 946"/>
                    <a:gd name="T41" fmla="*/ 1342 h 1681"/>
                    <a:gd name="T42" fmla="*/ 368 w 946"/>
                    <a:gd name="T43" fmla="*/ 1357 h 1681"/>
                    <a:gd name="T44" fmla="*/ 432 w 946"/>
                    <a:gd name="T45" fmla="*/ 1457 h 1681"/>
                    <a:gd name="T46" fmla="*/ 433 w 946"/>
                    <a:gd name="T47" fmla="*/ 1465 h 1681"/>
                    <a:gd name="T48" fmla="*/ 358 w 946"/>
                    <a:gd name="T49" fmla="*/ 1667 h 1681"/>
                    <a:gd name="T50" fmla="*/ 368 w 946"/>
                    <a:gd name="T51" fmla="*/ 1681 h 1681"/>
                    <a:gd name="T52" fmla="*/ 574 w 946"/>
                    <a:gd name="T53" fmla="*/ 1681 h 1681"/>
                    <a:gd name="T54" fmla="*/ 583 w 946"/>
                    <a:gd name="T55" fmla="*/ 1667 h 1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6" h="1681">
                      <a:moveTo>
                        <a:pt x="928" y="647"/>
                      </a:moveTo>
                      <a:cubicBezTo>
                        <a:pt x="928" y="647"/>
                        <a:pt x="928" y="647"/>
                        <a:pt x="928" y="646"/>
                      </a:cubicBezTo>
                      <a:cubicBezTo>
                        <a:pt x="926" y="647"/>
                        <a:pt x="919" y="672"/>
                        <a:pt x="874" y="722"/>
                      </a:cubicBezTo>
                      <a:cubicBezTo>
                        <a:pt x="874" y="722"/>
                        <a:pt x="874" y="722"/>
                        <a:pt x="840" y="722"/>
                      </a:cubicBezTo>
                      <a:cubicBezTo>
                        <a:pt x="840" y="722"/>
                        <a:pt x="840" y="704"/>
                        <a:pt x="835" y="366"/>
                      </a:cubicBezTo>
                      <a:cubicBezTo>
                        <a:pt x="782" y="637"/>
                        <a:pt x="214" y="388"/>
                        <a:pt x="214" y="388"/>
                      </a:cubicBezTo>
                      <a:cubicBezTo>
                        <a:pt x="73" y="431"/>
                        <a:pt x="98" y="716"/>
                        <a:pt x="98" y="716"/>
                      </a:cubicBezTo>
                      <a:cubicBezTo>
                        <a:pt x="98" y="716"/>
                        <a:pt x="98" y="716"/>
                        <a:pt x="67" y="713"/>
                      </a:cubicBezTo>
                      <a:cubicBezTo>
                        <a:pt x="67" y="713"/>
                        <a:pt x="67" y="695"/>
                        <a:pt x="20" y="653"/>
                      </a:cubicBezTo>
                      <a:cubicBezTo>
                        <a:pt x="20" y="653"/>
                        <a:pt x="20" y="652"/>
                        <a:pt x="20" y="652"/>
                      </a:cubicBezTo>
                      <a:cubicBezTo>
                        <a:pt x="0" y="600"/>
                        <a:pt x="1" y="543"/>
                        <a:pt x="1" y="483"/>
                      </a:cubicBezTo>
                      <a:cubicBezTo>
                        <a:pt x="1" y="216"/>
                        <a:pt x="206" y="0"/>
                        <a:pt x="473" y="0"/>
                      </a:cubicBezTo>
                      <a:cubicBezTo>
                        <a:pt x="740" y="0"/>
                        <a:pt x="945" y="216"/>
                        <a:pt x="945" y="483"/>
                      </a:cubicBezTo>
                      <a:cubicBezTo>
                        <a:pt x="945" y="541"/>
                        <a:pt x="946" y="596"/>
                        <a:pt x="928" y="647"/>
                      </a:cubicBezTo>
                      <a:close/>
                      <a:moveTo>
                        <a:pt x="583" y="1667"/>
                      </a:moveTo>
                      <a:cubicBezTo>
                        <a:pt x="514" y="1465"/>
                        <a:pt x="514" y="1465"/>
                        <a:pt x="514" y="1465"/>
                      </a:cubicBezTo>
                      <a:cubicBezTo>
                        <a:pt x="513" y="1462"/>
                        <a:pt x="514" y="1459"/>
                        <a:pt x="515" y="1457"/>
                      </a:cubicBezTo>
                      <a:cubicBezTo>
                        <a:pt x="579" y="1356"/>
                        <a:pt x="579" y="1356"/>
                        <a:pt x="579" y="1356"/>
                      </a:cubicBezTo>
                      <a:cubicBezTo>
                        <a:pt x="582" y="1351"/>
                        <a:pt x="579" y="1344"/>
                        <a:pt x="573" y="1342"/>
                      </a:cubicBezTo>
                      <a:cubicBezTo>
                        <a:pt x="552" y="1337"/>
                        <a:pt x="510" y="1329"/>
                        <a:pt x="476" y="1329"/>
                      </a:cubicBezTo>
                      <a:cubicBezTo>
                        <a:pt x="442" y="1329"/>
                        <a:pt x="396" y="1338"/>
                        <a:pt x="374" y="1342"/>
                      </a:cubicBezTo>
                      <a:cubicBezTo>
                        <a:pt x="368" y="1344"/>
                        <a:pt x="365" y="1351"/>
                        <a:pt x="368" y="1357"/>
                      </a:cubicBezTo>
                      <a:cubicBezTo>
                        <a:pt x="432" y="1457"/>
                        <a:pt x="432" y="1457"/>
                        <a:pt x="432" y="1457"/>
                      </a:cubicBezTo>
                      <a:cubicBezTo>
                        <a:pt x="433" y="1460"/>
                        <a:pt x="434" y="1463"/>
                        <a:pt x="433" y="1465"/>
                      </a:cubicBezTo>
                      <a:cubicBezTo>
                        <a:pt x="358" y="1667"/>
                        <a:pt x="358" y="1667"/>
                        <a:pt x="358" y="1667"/>
                      </a:cubicBezTo>
                      <a:cubicBezTo>
                        <a:pt x="356" y="1674"/>
                        <a:pt x="361" y="1681"/>
                        <a:pt x="368" y="1681"/>
                      </a:cubicBezTo>
                      <a:cubicBezTo>
                        <a:pt x="574" y="1681"/>
                        <a:pt x="574" y="1681"/>
                        <a:pt x="574" y="1681"/>
                      </a:cubicBezTo>
                      <a:cubicBezTo>
                        <a:pt x="581" y="1681"/>
                        <a:pt x="585" y="1674"/>
                        <a:pt x="583" y="166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137" name="Freeform 16">
                <a:extLst>
                  <a:ext uri="{FF2B5EF4-FFF2-40B4-BE49-F238E27FC236}">
                    <a16:creationId xmlns:a16="http://schemas.microsoft.com/office/drawing/2014/main" id="{98289A87-352B-A6BF-E190-6268154C5592}"/>
                  </a:ext>
                </a:extLst>
              </p:cNvPr>
              <p:cNvSpPr>
                <a:spLocks noEditPoints="1"/>
              </p:cNvSpPr>
              <p:nvPr/>
            </p:nvSpPr>
            <p:spPr bwMode="auto">
              <a:xfrm>
                <a:off x="3409273" y="6176366"/>
                <a:ext cx="283707" cy="151120"/>
              </a:xfrm>
              <a:custGeom>
                <a:avLst/>
                <a:gdLst>
                  <a:gd name="T0" fmla="*/ 26 w 1806"/>
                  <a:gd name="T1" fmla="*/ 961 h 961"/>
                  <a:gd name="T2" fmla="*/ 5 w 1806"/>
                  <a:gd name="T3" fmla="*/ 931 h 961"/>
                  <a:gd name="T4" fmla="*/ 223 w 1806"/>
                  <a:gd name="T5" fmla="*/ 614 h 961"/>
                  <a:gd name="T6" fmla="*/ 602 w 1806"/>
                  <a:gd name="T7" fmla="*/ 548 h 961"/>
                  <a:gd name="T8" fmla="*/ 612 w 1806"/>
                  <a:gd name="T9" fmla="*/ 555 h 961"/>
                  <a:gd name="T10" fmla="*/ 703 w 1806"/>
                  <a:gd name="T11" fmla="*/ 948 h 961"/>
                  <a:gd name="T12" fmla="*/ 693 w 1806"/>
                  <a:gd name="T13" fmla="*/ 961 h 961"/>
                  <a:gd name="T14" fmla="*/ 26 w 1806"/>
                  <a:gd name="T15" fmla="*/ 961 h 961"/>
                  <a:gd name="T16" fmla="*/ 1780 w 1806"/>
                  <a:gd name="T17" fmla="*/ 961 h 961"/>
                  <a:gd name="T18" fmla="*/ 1801 w 1806"/>
                  <a:gd name="T19" fmla="*/ 931 h 961"/>
                  <a:gd name="T20" fmla="*/ 1583 w 1806"/>
                  <a:gd name="T21" fmla="*/ 614 h 961"/>
                  <a:gd name="T22" fmla="*/ 1204 w 1806"/>
                  <a:gd name="T23" fmla="*/ 548 h 961"/>
                  <a:gd name="T24" fmla="*/ 1194 w 1806"/>
                  <a:gd name="T25" fmla="*/ 555 h 961"/>
                  <a:gd name="T26" fmla="*/ 1103 w 1806"/>
                  <a:gd name="T27" fmla="*/ 948 h 961"/>
                  <a:gd name="T28" fmla="*/ 1113 w 1806"/>
                  <a:gd name="T29" fmla="*/ 961 h 961"/>
                  <a:gd name="T30" fmla="*/ 1780 w 1806"/>
                  <a:gd name="T31" fmla="*/ 961 h 961"/>
                  <a:gd name="T32" fmla="*/ 1329 w 1806"/>
                  <a:gd name="T33" fmla="*/ 24 h 961"/>
                  <a:gd name="T34" fmla="*/ 1283 w 1806"/>
                  <a:gd name="T35" fmla="*/ 77 h 961"/>
                  <a:gd name="T36" fmla="*/ 1273 w 1806"/>
                  <a:gd name="T37" fmla="*/ 89 h 961"/>
                  <a:gd name="T38" fmla="*/ 1129 w 1806"/>
                  <a:gd name="T39" fmla="*/ 391 h 961"/>
                  <a:gd name="T40" fmla="*/ 903 w 1806"/>
                  <a:gd name="T41" fmla="*/ 504 h 961"/>
                  <a:gd name="T42" fmla="*/ 677 w 1806"/>
                  <a:gd name="T43" fmla="*/ 391 h 961"/>
                  <a:gd name="T44" fmla="*/ 533 w 1806"/>
                  <a:gd name="T45" fmla="*/ 89 h 961"/>
                  <a:gd name="T46" fmla="*/ 523 w 1806"/>
                  <a:gd name="T47" fmla="*/ 77 h 961"/>
                  <a:gd name="T48" fmla="*/ 477 w 1806"/>
                  <a:gd name="T49" fmla="*/ 24 h 961"/>
                  <a:gd name="T50" fmla="*/ 426 w 1806"/>
                  <a:gd name="T51" fmla="*/ 0 h 961"/>
                  <a:gd name="T52" fmla="*/ 426 w 1806"/>
                  <a:gd name="T53" fmla="*/ 5 h 961"/>
                  <a:gd name="T54" fmla="*/ 495 w 1806"/>
                  <a:gd name="T55" fmla="*/ 112 h 961"/>
                  <a:gd name="T56" fmla="*/ 639 w 1806"/>
                  <a:gd name="T57" fmla="*/ 414 h 961"/>
                  <a:gd name="T58" fmla="*/ 639 w 1806"/>
                  <a:gd name="T59" fmla="*/ 512 h 961"/>
                  <a:gd name="T60" fmla="*/ 646 w 1806"/>
                  <a:gd name="T61" fmla="*/ 522 h 961"/>
                  <a:gd name="T62" fmla="*/ 683 w 1806"/>
                  <a:gd name="T63" fmla="*/ 560 h 961"/>
                  <a:gd name="T64" fmla="*/ 683 w 1806"/>
                  <a:gd name="T65" fmla="*/ 451 h 961"/>
                  <a:gd name="T66" fmla="*/ 903 w 1806"/>
                  <a:gd name="T67" fmla="*/ 548 h 961"/>
                  <a:gd name="T68" fmla="*/ 1123 w 1806"/>
                  <a:gd name="T69" fmla="*/ 451 h 961"/>
                  <a:gd name="T70" fmla="*/ 1123 w 1806"/>
                  <a:gd name="T71" fmla="*/ 560 h 961"/>
                  <a:gd name="T72" fmla="*/ 1160 w 1806"/>
                  <a:gd name="T73" fmla="*/ 522 h 961"/>
                  <a:gd name="T74" fmla="*/ 1167 w 1806"/>
                  <a:gd name="T75" fmla="*/ 512 h 961"/>
                  <a:gd name="T76" fmla="*/ 1167 w 1806"/>
                  <a:gd name="T77" fmla="*/ 414 h 961"/>
                  <a:gd name="T78" fmla="*/ 1311 w 1806"/>
                  <a:gd name="T79" fmla="*/ 112 h 961"/>
                  <a:gd name="T80" fmla="*/ 1380 w 1806"/>
                  <a:gd name="T81" fmla="*/ 3 h 961"/>
                  <a:gd name="T82" fmla="*/ 1380 w 1806"/>
                  <a:gd name="T83" fmla="*/ 0 h 961"/>
                  <a:gd name="T84" fmla="*/ 1329 w 1806"/>
                  <a:gd name="T85" fmla="*/ 24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06" h="961">
                    <a:moveTo>
                      <a:pt x="26" y="961"/>
                    </a:moveTo>
                    <a:cubicBezTo>
                      <a:pt x="10" y="961"/>
                      <a:pt x="0" y="945"/>
                      <a:pt x="5" y="931"/>
                    </a:cubicBezTo>
                    <a:cubicBezTo>
                      <a:pt x="33" y="857"/>
                      <a:pt x="113" y="664"/>
                      <a:pt x="223" y="614"/>
                    </a:cubicBezTo>
                    <a:cubicBezTo>
                      <a:pt x="344" y="557"/>
                      <a:pt x="558" y="549"/>
                      <a:pt x="602" y="548"/>
                    </a:cubicBezTo>
                    <a:cubicBezTo>
                      <a:pt x="607" y="548"/>
                      <a:pt x="611" y="551"/>
                      <a:pt x="612" y="555"/>
                    </a:cubicBezTo>
                    <a:cubicBezTo>
                      <a:pt x="703" y="948"/>
                      <a:pt x="703" y="948"/>
                      <a:pt x="703" y="948"/>
                    </a:cubicBezTo>
                    <a:cubicBezTo>
                      <a:pt x="704" y="955"/>
                      <a:pt x="700" y="961"/>
                      <a:pt x="693" y="961"/>
                    </a:cubicBezTo>
                    <a:lnTo>
                      <a:pt x="26" y="961"/>
                    </a:lnTo>
                    <a:close/>
                    <a:moveTo>
                      <a:pt x="1780" y="961"/>
                    </a:moveTo>
                    <a:cubicBezTo>
                      <a:pt x="1796" y="961"/>
                      <a:pt x="1806" y="945"/>
                      <a:pt x="1801" y="931"/>
                    </a:cubicBezTo>
                    <a:cubicBezTo>
                      <a:pt x="1773" y="857"/>
                      <a:pt x="1693" y="664"/>
                      <a:pt x="1583" y="614"/>
                    </a:cubicBezTo>
                    <a:cubicBezTo>
                      <a:pt x="1462" y="557"/>
                      <a:pt x="1248" y="549"/>
                      <a:pt x="1204" y="548"/>
                    </a:cubicBezTo>
                    <a:cubicBezTo>
                      <a:pt x="1199" y="548"/>
                      <a:pt x="1195" y="551"/>
                      <a:pt x="1194" y="555"/>
                    </a:cubicBezTo>
                    <a:cubicBezTo>
                      <a:pt x="1103" y="948"/>
                      <a:pt x="1103" y="948"/>
                      <a:pt x="1103" y="948"/>
                    </a:cubicBezTo>
                    <a:cubicBezTo>
                      <a:pt x="1102" y="955"/>
                      <a:pt x="1106" y="961"/>
                      <a:pt x="1113" y="961"/>
                    </a:cubicBezTo>
                    <a:lnTo>
                      <a:pt x="1780" y="961"/>
                    </a:lnTo>
                    <a:close/>
                    <a:moveTo>
                      <a:pt x="1329" y="24"/>
                    </a:moveTo>
                    <a:cubicBezTo>
                      <a:pt x="1322" y="43"/>
                      <a:pt x="1308" y="65"/>
                      <a:pt x="1283" y="77"/>
                    </a:cubicBezTo>
                    <a:cubicBezTo>
                      <a:pt x="1278" y="80"/>
                      <a:pt x="1274" y="84"/>
                      <a:pt x="1273" y="89"/>
                    </a:cubicBezTo>
                    <a:cubicBezTo>
                      <a:pt x="1232" y="192"/>
                      <a:pt x="1157" y="365"/>
                      <a:pt x="1129" y="391"/>
                    </a:cubicBezTo>
                    <a:cubicBezTo>
                      <a:pt x="1084" y="430"/>
                      <a:pt x="968" y="504"/>
                      <a:pt x="903" y="504"/>
                    </a:cubicBezTo>
                    <a:cubicBezTo>
                      <a:pt x="838" y="504"/>
                      <a:pt x="722" y="430"/>
                      <a:pt x="677" y="391"/>
                    </a:cubicBezTo>
                    <a:cubicBezTo>
                      <a:pt x="649" y="365"/>
                      <a:pt x="574" y="192"/>
                      <a:pt x="533" y="89"/>
                    </a:cubicBezTo>
                    <a:cubicBezTo>
                      <a:pt x="532" y="84"/>
                      <a:pt x="528" y="80"/>
                      <a:pt x="523" y="77"/>
                    </a:cubicBezTo>
                    <a:cubicBezTo>
                      <a:pt x="498" y="65"/>
                      <a:pt x="484" y="43"/>
                      <a:pt x="477" y="24"/>
                    </a:cubicBezTo>
                    <a:cubicBezTo>
                      <a:pt x="426" y="0"/>
                      <a:pt x="426" y="0"/>
                      <a:pt x="426" y="0"/>
                    </a:cubicBezTo>
                    <a:cubicBezTo>
                      <a:pt x="426" y="2"/>
                      <a:pt x="426" y="4"/>
                      <a:pt x="426" y="5"/>
                    </a:cubicBezTo>
                    <a:cubicBezTo>
                      <a:pt x="431" y="33"/>
                      <a:pt x="446" y="83"/>
                      <a:pt x="495" y="112"/>
                    </a:cubicBezTo>
                    <a:cubicBezTo>
                      <a:pt x="517" y="168"/>
                      <a:pt x="594" y="359"/>
                      <a:pt x="639" y="414"/>
                    </a:cubicBezTo>
                    <a:cubicBezTo>
                      <a:pt x="639" y="512"/>
                      <a:pt x="639" y="512"/>
                      <a:pt x="639" y="512"/>
                    </a:cubicBezTo>
                    <a:cubicBezTo>
                      <a:pt x="646" y="522"/>
                      <a:pt x="646" y="522"/>
                      <a:pt x="646" y="522"/>
                    </a:cubicBezTo>
                    <a:cubicBezTo>
                      <a:pt x="648" y="524"/>
                      <a:pt x="660" y="540"/>
                      <a:pt x="683" y="560"/>
                    </a:cubicBezTo>
                    <a:cubicBezTo>
                      <a:pt x="683" y="451"/>
                      <a:pt x="683" y="451"/>
                      <a:pt x="683" y="451"/>
                    </a:cubicBezTo>
                    <a:cubicBezTo>
                      <a:pt x="742" y="494"/>
                      <a:pt x="838" y="548"/>
                      <a:pt x="903" y="548"/>
                    </a:cubicBezTo>
                    <a:cubicBezTo>
                      <a:pt x="968" y="548"/>
                      <a:pt x="1064" y="494"/>
                      <a:pt x="1123" y="451"/>
                    </a:cubicBezTo>
                    <a:cubicBezTo>
                      <a:pt x="1123" y="560"/>
                      <a:pt x="1123" y="560"/>
                      <a:pt x="1123" y="560"/>
                    </a:cubicBezTo>
                    <a:cubicBezTo>
                      <a:pt x="1146" y="540"/>
                      <a:pt x="1158" y="524"/>
                      <a:pt x="1160" y="522"/>
                    </a:cubicBezTo>
                    <a:cubicBezTo>
                      <a:pt x="1167" y="512"/>
                      <a:pt x="1167" y="512"/>
                      <a:pt x="1167" y="512"/>
                    </a:cubicBezTo>
                    <a:cubicBezTo>
                      <a:pt x="1167" y="414"/>
                      <a:pt x="1167" y="414"/>
                      <a:pt x="1167" y="414"/>
                    </a:cubicBezTo>
                    <a:cubicBezTo>
                      <a:pt x="1212" y="358"/>
                      <a:pt x="1289" y="168"/>
                      <a:pt x="1311" y="112"/>
                    </a:cubicBezTo>
                    <a:cubicBezTo>
                      <a:pt x="1363" y="82"/>
                      <a:pt x="1377" y="26"/>
                      <a:pt x="1380" y="3"/>
                    </a:cubicBezTo>
                    <a:cubicBezTo>
                      <a:pt x="1380" y="2"/>
                      <a:pt x="1380" y="1"/>
                      <a:pt x="1380" y="0"/>
                    </a:cubicBezTo>
                    <a:lnTo>
                      <a:pt x="1329"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pic>
        <p:nvPicPr>
          <p:cNvPr id="149" name="Picture 2">
            <a:extLst>
              <a:ext uri="{FF2B5EF4-FFF2-40B4-BE49-F238E27FC236}">
                <a16:creationId xmlns:a16="http://schemas.microsoft.com/office/drawing/2014/main" id="{032BAF7F-7461-3B12-F294-389F8B20736F}"/>
              </a:ext>
            </a:extLst>
          </p:cNvPr>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rcRect b="6810"/>
          <a:stretch/>
        </p:blipFill>
        <p:spPr bwMode="auto">
          <a:xfrm>
            <a:off x="3671836" y="4557990"/>
            <a:ext cx="1281394" cy="530777"/>
          </a:xfrm>
          <a:prstGeom prst="rect">
            <a:avLst/>
          </a:prstGeom>
          <a:noFill/>
          <a:extLst>
            <a:ext uri="{909E8E84-426E-40DD-AFC4-6F175D3DCCD1}">
              <a14:hiddenFill xmlns:a14="http://schemas.microsoft.com/office/drawing/2010/main">
                <a:solidFill>
                  <a:srgbClr val="FFFFFF"/>
                </a:solidFill>
              </a14:hiddenFill>
            </a:ext>
          </a:extLst>
        </p:spPr>
      </p:pic>
      <p:sp>
        <p:nvSpPr>
          <p:cNvPr id="150" name="Slide Number Placeholder 149">
            <a:extLst>
              <a:ext uri="{FF2B5EF4-FFF2-40B4-BE49-F238E27FC236}">
                <a16:creationId xmlns:a16="http://schemas.microsoft.com/office/drawing/2014/main" id="{4996B526-24BE-ABA1-9B41-305A4845FDEA}"/>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sp>
        <p:nvSpPr>
          <p:cNvPr id="2" name="TextBox 1">
            <a:extLst>
              <a:ext uri="{FF2B5EF4-FFF2-40B4-BE49-F238E27FC236}">
                <a16:creationId xmlns:a16="http://schemas.microsoft.com/office/drawing/2014/main" id="{3369D225-0DF7-F438-34F6-B3488F62749B}"/>
              </a:ext>
            </a:extLst>
          </p:cNvPr>
          <p:cNvSpPr txBox="1"/>
          <p:nvPr/>
        </p:nvSpPr>
        <p:spPr>
          <a:xfrm>
            <a:off x="3510213" y="3264011"/>
            <a:ext cx="811858" cy="148964"/>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Refused to pay</a:t>
            </a:r>
          </a:p>
        </p:txBody>
      </p:sp>
      <p:sp>
        <p:nvSpPr>
          <p:cNvPr id="3" name="TextBox 2">
            <a:extLst>
              <a:ext uri="{FF2B5EF4-FFF2-40B4-BE49-F238E27FC236}">
                <a16:creationId xmlns:a16="http://schemas.microsoft.com/office/drawing/2014/main" id="{90B91A71-1AC3-1E2A-3496-3E86BDB1DA4B}"/>
              </a:ext>
            </a:extLst>
          </p:cNvPr>
          <p:cNvSpPr txBox="1"/>
          <p:nvPr/>
        </p:nvSpPr>
        <p:spPr>
          <a:xfrm>
            <a:off x="4413659" y="3779429"/>
            <a:ext cx="662702" cy="14896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4</a:t>
            </a:r>
          </a:p>
        </p:txBody>
      </p:sp>
    </p:spTree>
    <p:extLst>
      <p:ext uri="{BB962C8B-B14F-4D97-AF65-F5344CB8AC3E}">
        <p14:creationId xmlns:p14="http://schemas.microsoft.com/office/powerpoint/2010/main" val="1704112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6" hidden="1">
            <a:extLst>
              <a:ext uri="{FF2B5EF4-FFF2-40B4-BE49-F238E27FC236}">
                <a16:creationId xmlns:a16="http://schemas.microsoft.com/office/drawing/2014/main" id="{150B7A39-8AEB-CBF1-68EE-19FA47D26810}"/>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5" progId="TCLayout.ActiveDocument.1">
                  <p:embed/>
                </p:oleObj>
              </mc:Choice>
              <mc:Fallback>
                <p:oleObj name="think-cell Slide" r:id="rId4" imgW="404" imgH="405" progId="TCLayout.ActiveDocument.1">
                  <p:embed/>
                  <p:pic>
                    <p:nvPicPr>
                      <p:cNvPr id="5" name="Object 6" hidden="1">
                        <a:extLst>
                          <a:ext uri="{FF2B5EF4-FFF2-40B4-BE49-F238E27FC236}">
                            <a16:creationId xmlns:a16="http://schemas.microsoft.com/office/drawing/2014/main" id="{150B7A39-8AEB-CBF1-68EE-19FA47D2681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2" name="Rectangle: Single Corner Rounded 21">
            <a:extLst>
              <a:ext uri="{FF2B5EF4-FFF2-40B4-BE49-F238E27FC236}">
                <a16:creationId xmlns:a16="http://schemas.microsoft.com/office/drawing/2014/main" id="{A60DF3B9-0570-3C29-CF0B-A40F584A1476}"/>
              </a:ext>
            </a:extLst>
          </p:cNvPr>
          <p:cNvSpPr/>
          <p:nvPr/>
        </p:nvSpPr>
        <p:spPr>
          <a:xfrm>
            <a:off x="-4400" y="1740310"/>
            <a:ext cx="5673145" cy="5023100"/>
          </a:xfrm>
          <a:prstGeom prst="round1Rect">
            <a:avLst>
              <a:gd name="adj" fmla="val 9027"/>
            </a:avLst>
          </a:prstGeom>
          <a:solidFill>
            <a:schemeClr val="accent2"/>
          </a:solidFill>
          <a:ln w="6350" cap="sq">
            <a:noFill/>
            <a:miter lim="800000"/>
          </a:ln>
          <a:effectLst>
            <a:outerShdw blurRad="50800" dist="38100" dir="189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3" name="Picture 2">
            <a:hlinkClick r:id="rId6"/>
            <a:extLst>
              <a:ext uri="{FF2B5EF4-FFF2-40B4-BE49-F238E27FC236}">
                <a16:creationId xmlns:a16="http://schemas.microsoft.com/office/drawing/2014/main" id="{7ED87A9E-F690-BAFE-521C-5F507F9AD97C}"/>
              </a:ext>
            </a:extLst>
          </p:cNvPr>
          <p:cNvPicPr>
            <a:picLocks noChangeAspect="1"/>
          </p:cNvPicPr>
          <p:nvPr/>
        </p:nvPicPr>
        <p:blipFill>
          <a:blip r:embed="rId7"/>
          <a:srcRect l="31790" r="32858"/>
          <a:stretch/>
        </p:blipFill>
        <p:spPr>
          <a:xfrm>
            <a:off x="7574145" y="851338"/>
            <a:ext cx="4063118" cy="5283289"/>
          </a:xfrm>
          <a:prstGeom prst="roundRect">
            <a:avLst>
              <a:gd name="adj" fmla="val 1637"/>
            </a:avLst>
          </a:prstGeom>
          <a:effectLst/>
        </p:spPr>
      </p:pic>
      <p:sp>
        <p:nvSpPr>
          <p:cNvPr id="27" name="TextBox 26">
            <a:extLst>
              <a:ext uri="{FF2B5EF4-FFF2-40B4-BE49-F238E27FC236}">
                <a16:creationId xmlns:a16="http://schemas.microsoft.com/office/drawing/2014/main" id="{E5DC67A1-9CE9-4CF8-B5A9-EAC08042F293}"/>
              </a:ext>
            </a:extLst>
          </p:cNvPr>
          <p:cNvSpPr txBox="1"/>
          <p:nvPr/>
        </p:nvSpPr>
        <p:spPr>
          <a:xfrm>
            <a:off x="547689" y="2109867"/>
            <a:ext cx="4858500" cy="3077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2000" b="1" i="0" u="none" strike="noStrike" kern="1200" cap="none" spc="0" normalizeH="0" baseline="0" noProof="0">
                <a:ln>
                  <a:noFill/>
                </a:ln>
                <a:solidFill>
                  <a:prstClr val="white"/>
                </a:solidFill>
                <a:effectLst/>
                <a:uLnTx/>
                <a:uFillTx/>
                <a:latin typeface="Arial"/>
                <a:ea typeface="+mn-ea"/>
                <a:cs typeface="+mn-cs"/>
                <a:sym typeface=""/>
              </a:rPr>
              <a:t>Key features</a:t>
            </a:r>
          </a:p>
        </p:txBody>
      </p:sp>
      <p:sp>
        <p:nvSpPr>
          <p:cNvPr id="29" name="TextBox 28">
            <a:extLst>
              <a:ext uri="{FF2B5EF4-FFF2-40B4-BE49-F238E27FC236}">
                <a16:creationId xmlns:a16="http://schemas.microsoft.com/office/drawing/2014/main" id="{1D21F750-A5D1-20AB-C486-2DEE970043DF}"/>
              </a:ext>
            </a:extLst>
          </p:cNvPr>
          <p:cNvSpPr txBox="1">
            <a:spLocks/>
          </p:cNvSpPr>
          <p:nvPr/>
        </p:nvSpPr>
        <p:spPr>
          <a:xfrm>
            <a:off x="1409700" y="2736667"/>
            <a:ext cx="3996489" cy="4308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Multiple representation &amp; template used to avoid monotonous communication</a:t>
            </a:r>
          </a:p>
        </p:txBody>
      </p:sp>
      <p:sp>
        <p:nvSpPr>
          <p:cNvPr id="34" name="Rectangle: Rounded Corners 33">
            <a:extLst>
              <a:ext uri="{FF2B5EF4-FFF2-40B4-BE49-F238E27FC236}">
                <a16:creationId xmlns:a16="http://schemas.microsoft.com/office/drawing/2014/main" id="{A48C9A0F-61B0-3344-7C5E-835CB8B7E66C}"/>
              </a:ext>
            </a:extLst>
          </p:cNvPr>
          <p:cNvSpPr/>
          <p:nvPr/>
        </p:nvSpPr>
        <p:spPr>
          <a:xfrm>
            <a:off x="547689" y="2464537"/>
            <a:ext cx="938212" cy="45719"/>
          </a:xfrm>
          <a:prstGeom prst="roundRect">
            <a:avLst>
              <a:gd name="adj" fmla="val 50000"/>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31" name="TextBox 30">
            <a:extLst>
              <a:ext uri="{FF2B5EF4-FFF2-40B4-BE49-F238E27FC236}">
                <a16:creationId xmlns:a16="http://schemas.microsoft.com/office/drawing/2014/main" id="{BC18D017-9FD0-4FD2-09D5-21210EC1959B}"/>
              </a:ext>
            </a:extLst>
          </p:cNvPr>
          <p:cNvSpPr txBox="1">
            <a:spLocks/>
          </p:cNvSpPr>
          <p:nvPr/>
        </p:nvSpPr>
        <p:spPr>
          <a:xfrm>
            <a:off x="1409700" y="3561135"/>
            <a:ext cx="3996489" cy="4308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Dynamic video/ Carousel templates to enrich experience</a:t>
            </a:r>
          </a:p>
        </p:txBody>
      </p:sp>
      <p:sp>
        <p:nvSpPr>
          <p:cNvPr id="33" name="TextBox 32">
            <a:extLst>
              <a:ext uri="{FF2B5EF4-FFF2-40B4-BE49-F238E27FC236}">
                <a16:creationId xmlns:a16="http://schemas.microsoft.com/office/drawing/2014/main" id="{07A7F671-10D3-4FE9-40FE-5B0AF234A694}"/>
              </a:ext>
            </a:extLst>
          </p:cNvPr>
          <p:cNvSpPr txBox="1">
            <a:spLocks/>
          </p:cNvSpPr>
          <p:nvPr/>
        </p:nvSpPr>
        <p:spPr>
          <a:xfrm>
            <a:off x="1409700" y="4490199"/>
            <a:ext cx="3996489" cy="4308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Risk-based customer communication aligned with our analytical models</a:t>
            </a:r>
          </a:p>
        </p:txBody>
      </p:sp>
      <p:sp>
        <p:nvSpPr>
          <p:cNvPr id="58" name="Rectangle 57">
            <a:extLst>
              <a:ext uri="{FF2B5EF4-FFF2-40B4-BE49-F238E27FC236}">
                <a16:creationId xmlns:a16="http://schemas.microsoft.com/office/drawing/2014/main" id="{5355DCB7-332A-E70D-E11D-40E392E97709}"/>
              </a:ext>
            </a:extLst>
          </p:cNvPr>
          <p:cNvSpPr>
            <a:spLocks/>
          </p:cNvSpPr>
          <p:nvPr/>
        </p:nvSpPr>
        <p:spPr>
          <a:xfrm>
            <a:off x="-10281" y="4385603"/>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59" name="Rectangle 58">
            <a:extLst>
              <a:ext uri="{FF2B5EF4-FFF2-40B4-BE49-F238E27FC236}">
                <a16:creationId xmlns:a16="http://schemas.microsoft.com/office/drawing/2014/main" id="{22D9B5BF-E727-4FA0-97F9-0700FD4D88C2}"/>
              </a:ext>
            </a:extLst>
          </p:cNvPr>
          <p:cNvSpPr>
            <a:spLocks/>
          </p:cNvSpPr>
          <p:nvPr/>
        </p:nvSpPr>
        <p:spPr>
          <a:xfrm>
            <a:off x="-10281" y="3456539"/>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60" name="Rectangle 59">
            <a:extLst>
              <a:ext uri="{FF2B5EF4-FFF2-40B4-BE49-F238E27FC236}">
                <a16:creationId xmlns:a16="http://schemas.microsoft.com/office/drawing/2014/main" id="{C484A2D8-2EAB-21A8-ACCC-3FE4F82D1B78}"/>
              </a:ext>
            </a:extLst>
          </p:cNvPr>
          <p:cNvSpPr>
            <a:spLocks/>
          </p:cNvSpPr>
          <p:nvPr/>
        </p:nvSpPr>
        <p:spPr>
          <a:xfrm>
            <a:off x="-10281" y="2632070"/>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grpSp>
        <p:nvGrpSpPr>
          <p:cNvPr id="52" name="Group 51">
            <a:extLst>
              <a:ext uri="{FF2B5EF4-FFF2-40B4-BE49-F238E27FC236}">
                <a16:creationId xmlns:a16="http://schemas.microsoft.com/office/drawing/2014/main" id="{100D2C2E-F9E7-90F3-DF0A-F9132149357D}"/>
              </a:ext>
            </a:extLst>
          </p:cNvPr>
          <p:cNvGrpSpPr>
            <a:grpSpLocks/>
          </p:cNvGrpSpPr>
          <p:nvPr/>
        </p:nvGrpSpPr>
        <p:grpSpPr>
          <a:xfrm>
            <a:off x="554735" y="2632070"/>
            <a:ext cx="640080" cy="640080"/>
            <a:chOff x="4445166" y="4327934"/>
            <a:chExt cx="1019810" cy="1019810"/>
          </a:xfrm>
          <a:effectLst>
            <a:outerShdw blurRad="50800" dist="38100" dir="10800000" algn="r" rotWithShape="0">
              <a:prstClr val="black">
                <a:alpha val="30000"/>
              </a:prstClr>
            </a:outerShdw>
          </a:effectLst>
        </p:grpSpPr>
        <p:sp>
          <p:nvSpPr>
            <p:cNvPr id="38" name="Oval 37">
              <a:extLst>
                <a:ext uri="{FF2B5EF4-FFF2-40B4-BE49-F238E27FC236}">
                  <a16:creationId xmlns:a16="http://schemas.microsoft.com/office/drawing/2014/main" id="{F763BECF-8167-D145-C538-F94DEC212D70}"/>
                </a:ext>
              </a:extLst>
            </p:cNvPr>
            <p:cNvSpPr>
              <a:spLocks noChangeAspect="1"/>
            </p:cNvSpPr>
            <p:nvPr/>
          </p:nvSpPr>
          <p:spPr>
            <a:xfrm>
              <a:off x="4445166" y="4327934"/>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40" name="Graphic 39">
              <a:extLst>
                <a:ext uri="{FF2B5EF4-FFF2-40B4-BE49-F238E27FC236}">
                  <a16:creationId xmlns:a16="http://schemas.microsoft.com/office/drawing/2014/main" id="{9D94306C-4B1E-4B29-455A-5A95B3471FD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650271" y="4533039"/>
              <a:ext cx="609600" cy="609600"/>
            </a:xfrm>
            <a:prstGeom prst="rect">
              <a:avLst/>
            </a:prstGeom>
          </p:spPr>
        </p:pic>
      </p:grpSp>
      <p:grpSp>
        <p:nvGrpSpPr>
          <p:cNvPr id="51" name="Group 50">
            <a:extLst>
              <a:ext uri="{FF2B5EF4-FFF2-40B4-BE49-F238E27FC236}">
                <a16:creationId xmlns:a16="http://schemas.microsoft.com/office/drawing/2014/main" id="{8CD86B28-2430-3231-2C6B-CCAA84FBE7B8}"/>
              </a:ext>
            </a:extLst>
          </p:cNvPr>
          <p:cNvGrpSpPr>
            <a:grpSpLocks/>
          </p:cNvGrpSpPr>
          <p:nvPr/>
        </p:nvGrpSpPr>
        <p:grpSpPr>
          <a:xfrm>
            <a:off x="554735" y="3456539"/>
            <a:ext cx="640080" cy="640080"/>
            <a:chOff x="5575725" y="3592195"/>
            <a:chExt cx="1019810" cy="1019810"/>
          </a:xfrm>
          <a:effectLst>
            <a:outerShdw blurRad="50800" dist="38100" dir="10800000" algn="r" rotWithShape="0">
              <a:prstClr val="black">
                <a:alpha val="30000"/>
              </a:prstClr>
            </a:outerShdw>
          </a:effectLst>
        </p:grpSpPr>
        <p:sp>
          <p:nvSpPr>
            <p:cNvPr id="42" name="Oval 41">
              <a:extLst>
                <a:ext uri="{FF2B5EF4-FFF2-40B4-BE49-F238E27FC236}">
                  <a16:creationId xmlns:a16="http://schemas.microsoft.com/office/drawing/2014/main" id="{08053609-8EEE-A81F-E6DE-6B23F71F7ED0}"/>
                </a:ext>
              </a:extLst>
            </p:cNvPr>
            <p:cNvSpPr>
              <a:spLocks noChangeAspect="1"/>
            </p:cNvSpPr>
            <p:nvPr/>
          </p:nvSpPr>
          <p:spPr>
            <a:xfrm>
              <a:off x="5575725" y="3592195"/>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44" name="Graphic 43">
              <a:extLst>
                <a:ext uri="{FF2B5EF4-FFF2-40B4-BE49-F238E27FC236}">
                  <a16:creationId xmlns:a16="http://schemas.microsoft.com/office/drawing/2014/main" id="{1B4E58A0-052A-BCB3-E735-25AFD70109F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780830" y="3797300"/>
              <a:ext cx="609600" cy="609600"/>
            </a:xfrm>
            <a:prstGeom prst="rect">
              <a:avLst/>
            </a:prstGeom>
          </p:spPr>
        </p:pic>
      </p:grpSp>
      <p:grpSp>
        <p:nvGrpSpPr>
          <p:cNvPr id="50" name="Group 49">
            <a:extLst>
              <a:ext uri="{FF2B5EF4-FFF2-40B4-BE49-F238E27FC236}">
                <a16:creationId xmlns:a16="http://schemas.microsoft.com/office/drawing/2014/main" id="{83F93FC9-1020-376C-850B-7477E14CF33F}"/>
              </a:ext>
            </a:extLst>
          </p:cNvPr>
          <p:cNvGrpSpPr>
            <a:grpSpLocks/>
          </p:cNvGrpSpPr>
          <p:nvPr/>
        </p:nvGrpSpPr>
        <p:grpSpPr>
          <a:xfrm>
            <a:off x="554735" y="4385603"/>
            <a:ext cx="640080" cy="640080"/>
            <a:chOff x="5735787" y="4612005"/>
            <a:chExt cx="1019810" cy="1019810"/>
          </a:xfrm>
          <a:effectLst>
            <a:outerShdw blurRad="50800" dist="38100" dir="10800000" algn="r" rotWithShape="0">
              <a:prstClr val="black">
                <a:alpha val="30000"/>
              </a:prstClr>
            </a:outerShdw>
          </a:effectLst>
        </p:grpSpPr>
        <p:sp>
          <p:nvSpPr>
            <p:cNvPr id="46" name="Oval 45">
              <a:extLst>
                <a:ext uri="{FF2B5EF4-FFF2-40B4-BE49-F238E27FC236}">
                  <a16:creationId xmlns:a16="http://schemas.microsoft.com/office/drawing/2014/main" id="{4F99933F-B9FC-114A-85BF-51B4BAF2D901}"/>
                </a:ext>
              </a:extLst>
            </p:cNvPr>
            <p:cNvSpPr>
              <a:spLocks noChangeAspect="1"/>
            </p:cNvSpPr>
            <p:nvPr/>
          </p:nvSpPr>
          <p:spPr>
            <a:xfrm>
              <a:off x="5735787" y="4612005"/>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48" name="Graphic 47">
              <a:extLst>
                <a:ext uri="{FF2B5EF4-FFF2-40B4-BE49-F238E27FC236}">
                  <a16:creationId xmlns:a16="http://schemas.microsoft.com/office/drawing/2014/main" id="{3A3E149F-5861-EA45-03EB-44499609CF1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940892" y="4817110"/>
              <a:ext cx="609600" cy="609600"/>
            </a:xfrm>
            <a:prstGeom prst="rect">
              <a:avLst/>
            </a:prstGeom>
          </p:spPr>
        </p:pic>
      </p:grpSp>
      <p:pic>
        <p:nvPicPr>
          <p:cNvPr id="72" name="Picture 71">
            <a:extLst>
              <a:ext uri="{FF2B5EF4-FFF2-40B4-BE49-F238E27FC236}">
                <a16:creationId xmlns:a16="http://schemas.microsoft.com/office/drawing/2014/main" id="{96FBDDCB-05E1-CC61-852F-9347FB2BCCD6}"/>
              </a:ext>
            </a:extLst>
          </p:cNvPr>
          <p:cNvPicPr>
            <a:picLocks noChangeAspect="1"/>
          </p:cNvPicPr>
          <p:nvPr/>
        </p:nvPicPr>
        <p:blipFill>
          <a:blip r:embed="rId14">
            <a:duotone>
              <a:schemeClr val="accent2">
                <a:shade val="45000"/>
                <a:satMod val="135000"/>
              </a:schemeClr>
              <a:prstClr val="white"/>
            </a:duotone>
          </a:blip>
          <a:srcRect/>
          <a:stretch>
            <a:fillRect/>
          </a:stretch>
        </p:blipFill>
        <p:spPr>
          <a:xfrm>
            <a:off x="-10281" y="5181561"/>
            <a:ext cx="5689186" cy="2136306"/>
          </a:xfrm>
          <a:custGeom>
            <a:avLst/>
            <a:gdLst>
              <a:gd name="connsiteX0" fmla="*/ 0 w 5689186"/>
              <a:gd name="connsiteY0" fmla="*/ 2608039 h 2843371"/>
              <a:gd name="connsiteX1" fmla="*/ 5689186 w 5689186"/>
              <a:gd name="connsiteY1" fmla="*/ 2608039 h 2843371"/>
              <a:gd name="connsiteX2" fmla="*/ 5689186 w 5689186"/>
              <a:gd name="connsiteY2" fmla="*/ 2843371 h 2843371"/>
              <a:gd name="connsiteX3" fmla="*/ 0 w 5689186"/>
              <a:gd name="connsiteY3" fmla="*/ 2843371 h 2843371"/>
              <a:gd name="connsiteX4" fmla="*/ 0 w 5689186"/>
              <a:gd name="connsiteY4" fmla="*/ 0 h 2843371"/>
              <a:gd name="connsiteX5" fmla="*/ 5689186 w 5689186"/>
              <a:gd name="connsiteY5" fmla="*/ 0 h 2843371"/>
              <a:gd name="connsiteX6" fmla="*/ 5689186 w 5689186"/>
              <a:gd name="connsiteY6" fmla="*/ 1868342 h 2843371"/>
              <a:gd name="connsiteX7" fmla="*/ 0 w 5689186"/>
              <a:gd name="connsiteY7" fmla="*/ 1868342 h 2843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9186" h="2843371">
                <a:moveTo>
                  <a:pt x="0" y="2608039"/>
                </a:moveTo>
                <a:lnTo>
                  <a:pt x="5689186" y="2608039"/>
                </a:lnTo>
                <a:lnTo>
                  <a:pt x="5689186" y="2843371"/>
                </a:lnTo>
                <a:lnTo>
                  <a:pt x="0" y="2843371"/>
                </a:lnTo>
                <a:close/>
                <a:moveTo>
                  <a:pt x="0" y="0"/>
                </a:moveTo>
                <a:lnTo>
                  <a:pt x="5689186" y="0"/>
                </a:lnTo>
                <a:lnTo>
                  <a:pt x="5689186" y="1868342"/>
                </a:lnTo>
                <a:lnTo>
                  <a:pt x="0" y="1868342"/>
                </a:lnTo>
                <a:close/>
              </a:path>
            </a:pathLst>
          </a:custGeom>
        </p:spPr>
      </p:pic>
      <p:grpSp>
        <p:nvGrpSpPr>
          <p:cNvPr id="19" name="Group 18">
            <a:extLst>
              <a:ext uri="{FF2B5EF4-FFF2-40B4-BE49-F238E27FC236}">
                <a16:creationId xmlns:a16="http://schemas.microsoft.com/office/drawing/2014/main" id="{71A82D49-72EE-7299-2B62-17F146F07424}"/>
              </a:ext>
            </a:extLst>
          </p:cNvPr>
          <p:cNvGrpSpPr/>
          <p:nvPr/>
        </p:nvGrpSpPr>
        <p:grpSpPr>
          <a:xfrm>
            <a:off x="8800214" y="72380"/>
            <a:ext cx="1155398" cy="449281"/>
            <a:chOff x="9848358" y="93398"/>
            <a:chExt cx="1155398" cy="449281"/>
          </a:xfrm>
        </p:grpSpPr>
        <p:sp>
          <p:nvSpPr>
            <p:cNvPr id="20" name="Rectangle: Rounded Corners 19">
              <a:extLst>
                <a:ext uri="{FF2B5EF4-FFF2-40B4-BE49-F238E27FC236}">
                  <a16:creationId xmlns:a16="http://schemas.microsoft.com/office/drawing/2014/main" id="{1EB3022F-8A7E-7B0D-EDB7-326112C28F02}"/>
                </a:ext>
              </a:extLst>
            </p:cNvPr>
            <p:cNvSpPr>
              <a:spLocks/>
            </p:cNvSpPr>
            <p:nvPr/>
          </p:nvSpPr>
          <p:spPr>
            <a:xfrm>
              <a:off x="9848358" y="93398"/>
              <a:ext cx="1155398" cy="449281"/>
            </a:xfrm>
            <a:prstGeom prst="roundRect">
              <a:avLst>
                <a:gd name="adj" fmla="val 50000"/>
              </a:avLst>
            </a:prstGeom>
            <a:solidFill>
              <a:schemeClr val="accent2"/>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73152" rIns="73152" bIns="73152"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Arial"/>
                  <a:ea typeface="+mn-ea"/>
                  <a:cs typeface="+mn-cs"/>
                  <a:hlinkClick r:id="rId15" action="ppaction://hlinksldjump">
                    <a:extLst>
                      <a:ext uri="{A12FA001-AC4F-418D-AE19-62706E023703}">
                        <ahyp:hlinkClr xmlns:ahyp="http://schemas.microsoft.com/office/drawing/2018/hyperlinkcolor" val="tx"/>
                      </a:ext>
                    </a:extLst>
                  </a:hlinkClick>
                </a:rPr>
                <a:t>Click here to go back</a:t>
              </a:r>
              <a:endParaRPr kumimoji="0" lang="en-US" sz="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57A674AB-D5A2-3B77-01FD-F936A9251231}"/>
                </a:ext>
              </a:extLst>
            </p:cNvPr>
            <p:cNvSpPr>
              <a:spLocks noChangeAspect="1"/>
            </p:cNvSpPr>
            <p:nvPr/>
          </p:nvSpPr>
          <p:spPr>
            <a:xfrm>
              <a:off x="9848358" y="93398"/>
              <a:ext cx="449281" cy="449281"/>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srgbClr val="FFFFFF"/>
                </a:solidFill>
                <a:effectLst/>
                <a:uLnTx/>
                <a:uFillTx/>
                <a:latin typeface="Arial"/>
                <a:ea typeface="+mn-ea"/>
                <a:cs typeface="+mn-cs"/>
              </a:endParaRPr>
            </a:p>
          </p:txBody>
        </p:sp>
        <p:pic>
          <p:nvPicPr>
            <p:cNvPr id="23" name="Graphic 22">
              <a:extLst>
                <a:ext uri="{FF2B5EF4-FFF2-40B4-BE49-F238E27FC236}">
                  <a16:creationId xmlns:a16="http://schemas.microsoft.com/office/drawing/2014/main" id="{495879AC-5FE7-3CDA-9A51-960C94B3A80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938718" y="183758"/>
              <a:ext cx="268561" cy="268561"/>
            </a:xfrm>
            <a:prstGeom prst="rect">
              <a:avLst/>
            </a:prstGeom>
          </p:spPr>
        </p:pic>
      </p:grpSp>
      <p:sp>
        <p:nvSpPr>
          <p:cNvPr id="2" name="Title 1">
            <a:extLst>
              <a:ext uri="{FF2B5EF4-FFF2-40B4-BE49-F238E27FC236}">
                <a16:creationId xmlns:a16="http://schemas.microsoft.com/office/drawing/2014/main" id="{9496971A-BDD6-0AE3-7F2C-099A4A569BF0}"/>
              </a:ext>
            </a:extLst>
          </p:cNvPr>
          <p:cNvSpPr>
            <a:spLocks noGrp="1"/>
          </p:cNvSpPr>
          <p:nvPr>
            <p:ph type="title" idx="4294967295"/>
          </p:nvPr>
        </p:nvSpPr>
        <p:spPr>
          <a:xfrm>
            <a:off x="0" y="118344"/>
            <a:ext cx="8001000" cy="738664"/>
          </a:xfrm>
          <a:prstGeom prst="rect">
            <a:avLst/>
          </a:prstGeom>
          <a:noFill/>
          <a:ln/>
          <a:extLst>
            <a:ext uri="{909E8E84-426E-40DD-AFC4-6F175D3DCCD1}">
              <a14:hiddenFill xmlns:a14="http://schemas.microsoft.com/office/drawing/2010/main">
                <a:solidFill>
                  <a:srgbClr val="FFFFFF"/>
                </a:solidFill>
              </a14:hiddenFill>
            </a:ext>
          </a:extLst>
        </p:spPr>
        <p:txBody>
          <a:bodyPr vert="horz" wrap="square" lIns="0" tIns="0" rIns="0" bIns="0" rtlCol="0" anchor="b" anchorCtr="0">
            <a:spAutoFit/>
          </a:bodyPr>
          <a:lstStyle>
            <a:lvl1pPr algn="l" defTabSz="914400" rtl="0" eaLnBrk="1" latinLnBrk="0" hangingPunct="1">
              <a:lnSpc>
                <a:spcPct val="100000"/>
              </a:lnSpc>
              <a:spcBef>
                <a:spcPct val="0"/>
              </a:spcBef>
              <a:buNone/>
              <a:defRPr lang="en-US" sz="2500" b="1" kern="1200" spc="0" baseline="0" dirty="0">
                <a:ln w="6350" cap="flat">
                  <a:noFill/>
                  <a:miter lim="800000"/>
                </a:ln>
                <a:solidFill>
                  <a:schemeClr val="accent1"/>
                </a:solidFill>
                <a:latin typeface="+mj-lt"/>
                <a:ea typeface="+mj-ea"/>
                <a:cs typeface="+mj-cs"/>
              </a:defRPr>
            </a:lvl1pPr>
          </a:lstStyle>
          <a:p>
            <a:pPr>
              <a:buClr>
                <a:schemeClr val="tx1"/>
              </a:buClr>
            </a:pPr>
            <a:r>
              <a:rPr lang="en-US" sz="2400" b="1" dirty="0">
                <a:solidFill>
                  <a:schemeClr val="accent5">
                    <a:lumMod val="75000"/>
                  </a:schemeClr>
                </a:solidFill>
                <a:latin typeface="+mn-lt"/>
                <a:cs typeface="+mj-cs"/>
              </a:rPr>
              <a:t>Campaign re-engineering | </a:t>
            </a:r>
            <a:r>
              <a:rPr lang="en-US" sz="2400" dirty="0">
                <a:solidFill>
                  <a:schemeClr val="tx2"/>
                </a:solidFill>
                <a:latin typeface="+mn-lt"/>
              </a:rPr>
              <a:t>Customer connect </a:t>
            </a:r>
            <a:r>
              <a:rPr lang="en-US" sz="2400" b="1" dirty="0">
                <a:solidFill>
                  <a:schemeClr val="tx2"/>
                </a:solidFill>
                <a:latin typeface="+mn-lt"/>
                <a:cs typeface="+mj-cs"/>
              </a:rPr>
              <a:t>through personalized content</a:t>
            </a:r>
            <a:endParaRPr lang="en-US" sz="2800" b="1" dirty="0">
              <a:solidFill>
                <a:schemeClr val="tx2"/>
              </a:solidFill>
              <a:latin typeface="+mn-lt"/>
              <a:cs typeface="+mj-cs"/>
            </a:endParaRPr>
          </a:p>
        </p:txBody>
      </p:sp>
    </p:spTree>
    <p:extLst>
      <p:ext uri="{BB962C8B-B14F-4D97-AF65-F5344CB8AC3E}">
        <p14:creationId xmlns:p14="http://schemas.microsoft.com/office/powerpoint/2010/main" val="3614511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6" hidden="1">
            <a:extLst>
              <a:ext uri="{FF2B5EF4-FFF2-40B4-BE49-F238E27FC236}">
                <a16:creationId xmlns:a16="http://schemas.microsoft.com/office/drawing/2014/main" id="{CE1336D7-E62E-5FC2-874D-C7E830FC207E}"/>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5" progId="TCLayout.ActiveDocument.1">
                  <p:embed/>
                </p:oleObj>
              </mc:Choice>
              <mc:Fallback>
                <p:oleObj name="think-cell Slide" r:id="rId4" imgW="404" imgH="405" progId="TCLayout.ActiveDocument.1">
                  <p:embed/>
                  <p:pic>
                    <p:nvPicPr>
                      <p:cNvPr id="3" name="Object 6" hidden="1">
                        <a:extLst>
                          <a:ext uri="{FF2B5EF4-FFF2-40B4-BE49-F238E27FC236}">
                            <a16:creationId xmlns:a16="http://schemas.microsoft.com/office/drawing/2014/main" id="{CE1336D7-E62E-5FC2-874D-C7E830FC207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8" name="Rectangle: Single Corner Rounded 17">
            <a:extLst>
              <a:ext uri="{FF2B5EF4-FFF2-40B4-BE49-F238E27FC236}">
                <a16:creationId xmlns:a16="http://schemas.microsoft.com/office/drawing/2014/main" id="{428D0E7C-1D8F-3986-7575-2D8B26B766DC}"/>
              </a:ext>
            </a:extLst>
          </p:cNvPr>
          <p:cNvSpPr/>
          <p:nvPr/>
        </p:nvSpPr>
        <p:spPr>
          <a:xfrm>
            <a:off x="-10281" y="1490627"/>
            <a:ext cx="4614366" cy="5283288"/>
          </a:xfrm>
          <a:prstGeom prst="round1Rect">
            <a:avLst>
              <a:gd name="adj" fmla="val 9027"/>
            </a:avLst>
          </a:prstGeom>
          <a:solidFill>
            <a:schemeClr val="accent2"/>
          </a:solidFill>
          <a:ln w="6350" cap="sq">
            <a:noFill/>
            <a:miter lim="800000"/>
          </a:ln>
          <a:effectLst>
            <a:outerShdw blurRad="50800" dist="38100" dir="189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1031" name="Rectangle 1030">
            <a:extLst>
              <a:ext uri="{FF2B5EF4-FFF2-40B4-BE49-F238E27FC236}">
                <a16:creationId xmlns:a16="http://schemas.microsoft.com/office/drawing/2014/main" id="{26A2B55F-E0D8-CB01-D31C-6A5B93D7DFDC}"/>
              </a:ext>
            </a:extLst>
          </p:cNvPr>
          <p:cNvSpPr>
            <a:spLocks/>
          </p:cNvSpPr>
          <p:nvPr/>
        </p:nvSpPr>
        <p:spPr>
          <a:xfrm>
            <a:off x="-10281" y="2131297"/>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1032" name="Rectangle 1031">
            <a:extLst>
              <a:ext uri="{FF2B5EF4-FFF2-40B4-BE49-F238E27FC236}">
                <a16:creationId xmlns:a16="http://schemas.microsoft.com/office/drawing/2014/main" id="{EE1C2849-973D-BB15-D7B4-5AD500614BEB}"/>
              </a:ext>
            </a:extLst>
          </p:cNvPr>
          <p:cNvSpPr>
            <a:spLocks/>
          </p:cNvSpPr>
          <p:nvPr/>
        </p:nvSpPr>
        <p:spPr>
          <a:xfrm>
            <a:off x="-10281" y="2848715"/>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1033" name="Rectangle 1032">
            <a:extLst>
              <a:ext uri="{FF2B5EF4-FFF2-40B4-BE49-F238E27FC236}">
                <a16:creationId xmlns:a16="http://schemas.microsoft.com/office/drawing/2014/main" id="{EA2AE86F-417F-D9BB-3358-0F9C3710E47A}"/>
              </a:ext>
            </a:extLst>
          </p:cNvPr>
          <p:cNvSpPr>
            <a:spLocks/>
          </p:cNvSpPr>
          <p:nvPr/>
        </p:nvSpPr>
        <p:spPr>
          <a:xfrm>
            <a:off x="-10281" y="3566133"/>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1034" name="Rectangle 1033">
            <a:extLst>
              <a:ext uri="{FF2B5EF4-FFF2-40B4-BE49-F238E27FC236}">
                <a16:creationId xmlns:a16="http://schemas.microsoft.com/office/drawing/2014/main" id="{5A89E01E-61FD-59F0-024B-D82EC3AA939D}"/>
              </a:ext>
            </a:extLst>
          </p:cNvPr>
          <p:cNvSpPr>
            <a:spLocks/>
          </p:cNvSpPr>
          <p:nvPr/>
        </p:nvSpPr>
        <p:spPr>
          <a:xfrm>
            <a:off x="-10281" y="4283551"/>
            <a:ext cx="908635" cy="640080"/>
          </a:xfrm>
          <a:prstGeom prst="rect">
            <a:avLst/>
          </a:prstGeom>
          <a:solidFill>
            <a:schemeClr val="accent1">
              <a:alpha val="34000"/>
            </a:schemeClr>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1026" name="Picture 2" descr="Magento 2 FreeCharge Payment Gateway Extension">
            <a:extLst>
              <a:ext uri="{FF2B5EF4-FFF2-40B4-BE49-F238E27FC236}">
                <a16:creationId xmlns:a16="http://schemas.microsoft.com/office/drawing/2014/main" id="{D9BB5016-89C8-038B-D61C-349085BE7A2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2620"/>
          <a:stretch/>
        </p:blipFill>
        <p:spPr bwMode="auto">
          <a:xfrm>
            <a:off x="5050971" y="1574712"/>
            <a:ext cx="6583817" cy="4432556"/>
          </a:xfrm>
          <a:prstGeom prst="rect">
            <a:avLst/>
          </a:prstGeom>
          <a:solidFill>
            <a:schemeClr val="accent1"/>
          </a:solidFill>
          <a:ln w="9525" cap="flat" cmpd="sng" algn="ctr">
            <a:solidFill>
              <a:srgbClr val="9A9A9A"/>
            </a:solidFill>
            <a:prstDash val="solid"/>
            <a:round/>
            <a:headEnd type="none" w="med" len="med"/>
            <a:tailEnd type="none" w="med" len="med"/>
          </a:ln>
        </p:spPr>
      </p:pic>
      <p:sp>
        <p:nvSpPr>
          <p:cNvPr id="2" name="Title 1">
            <a:extLst>
              <a:ext uri="{FF2B5EF4-FFF2-40B4-BE49-F238E27FC236}">
                <a16:creationId xmlns:a16="http://schemas.microsoft.com/office/drawing/2014/main" id="{62D6D00A-41FE-6B12-7E48-5C99EA082820}"/>
              </a:ext>
            </a:extLst>
          </p:cNvPr>
          <p:cNvSpPr>
            <a:spLocks noGrp="1"/>
          </p:cNvSpPr>
          <p:nvPr>
            <p:ph type="title" idx="4294967295"/>
          </p:nvPr>
        </p:nvSpPr>
        <p:spPr>
          <a:xfrm>
            <a:off x="-10281" y="84085"/>
            <a:ext cx="7555121" cy="369332"/>
          </a:xfrm>
          <a:prstGeom prst="rect">
            <a:avLst/>
          </a:prstGeom>
          <a:noFill/>
          <a:ln/>
          <a:extLst>
            <a:ext uri="{909E8E84-426E-40DD-AFC4-6F175D3DCCD1}">
              <a14:hiddenFill xmlns:a14="http://schemas.microsoft.com/office/drawing/2010/main">
                <a:solidFill>
                  <a:srgbClr val="FFFFFF"/>
                </a:solidFill>
              </a14:hiddenFill>
            </a:ext>
          </a:extLst>
        </p:spPr>
        <p:txBody>
          <a:bodyPr vert="horz" wrap="square" lIns="0" tIns="0" rIns="0" bIns="0" rtlCol="0" anchor="b" anchorCtr="0">
            <a:spAutoFit/>
          </a:bodyPr>
          <a:lstStyle>
            <a:lvl1pPr algn="l" defTabSz="914400" rtl="0" eaLnBrk="1" latinLnBrk="0" hangingPunct="1">
              <a:lnSpc>
                <a:spcPct val="100000"/>
              </a:lnSpc>
              <a:spcBef>
                <a:spcPct val="0"/>
              </a:spcBef>
              <a:buNone/>
              <a:defRPr lang="en-US" sz="2500" b="1" kern="1200" spc="0" baseline="0" dirty="0">
                <a:ln w="6350" cap="flat">
                  <a:noFill/>
                  <a:miter lim="800000"/>
                </a:ln>
                <a:solidFill>
                  <a:schemeClr val="accent1"/>
                </a:solidFill>
                <a:latin typeface="+mj-lt"/>
                <a:ea typeface="+mj-ea"/>
                <a:cs typeface="+mj-cs"/>
              </a:defRPr>
            </a:lvl1pPr>
          </a:lstStyle>
          <a:p>
            <a:r>
              <a:rPr lang="en-US" sz="2400" dirty="0">
                <a:latin typeface="+mn-lt"/>
                <a:cs typeface="+mj-cs"/>
              </a:rPr>
              <a:t>Customized payment link to drive instant payment</a:t>
            </a:r>
            <a:endParaRPr lang="en-US" sz="2800" dirty="0">
              <a:latin typeface="+mn-lt"/>
              <a:cs typeface="+mj-cs"/>
            </a:endParaRPr>
          </a:p>
        </p:txBody>
      </p:sp>
      <p:sp>
        <p:nvSpPr>
          <p:cNvPr id="19" name="TextBox 18">
            <a:extLst>
              <a:ext uri="{FF2B5EF4-FFF2-40B4-BE49-F238E27FC236}">
                <a16:creationId xmlns:a16="http://schemas.microsoft.com/office/drawing/2014/main" id="{72096CDF-ACB8-ED7D-BBFC-72D53CE47923}"/>
              </a:ext>
            </a:extLst>
          </p:cNvPr>
          <p:cNvSpPr txBox="1"/>
          <p:nvPr/>
        </p:nvSpPr>
        <p:spPr>
          <a:xfrm>
            <a:off x="547689" y="1609094"/>
            <a:ext cx="3780471" cy="3077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sp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2000" b="1" i="0" u="none" strike="noStrike" kern="1200" cap="none" spc="0" normalizeH="0" baseline="0" noProof="0">
                <a:ln>
                  <a:noFill/>
                </a:ln>
                <a:solidFill>
                  <a:srgbClr val="F2F2F2"/>
                </a:solidFill>
                <a:effectLst/>
                <a:uLnTx/>
                <a:uFillTx/>
                <a:latin typeface="Arial"/>
                <a:ea typeface="+mn-ea"/>
                <a:cs typeface="+mn-cs"/>
                <a:sym typeface=""/>
              </a:rPr>
              <a:t>Key features</a:t>
            </a:r>
          </a:p>
        </p:txBody>
      </p:sp>
      <p:sp>
        <p:nvSpPr>
          <p:cNvPr id="20" name="Rectangle: Rounded Corners 19">
            <a:extLst>
              <a:ext uri="{FF2B5EF4-FFF2-40B4-BE49-F238E27FC236}">
                <a16:creationId xmlns:a16="http://schemas.microsoft.com/office/drawing/2014/main" id="{AC20BF3C-B46B-D3CE-5BB5-97CB84945D7F}"/>
              </a:ext>
            </a:extLst>
          </p:cNvPr>
          <p:cNvSpPr/>
          <p:nvPr/>
        </p:nvSpPr>
        <p:spPr>
          <a:xfrm>
            <a:off x="547689" y="1963764"/>
            <a:ext cx="938212" cy="45719"/>
          </a:xfrm>
          <a:prstGeom prst="roundRect">
            <a:avLst>
              <a:gd name="adj" fmla="val 50000"/>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sp>
        <p:nvSpPr>
          <p:cNvPr id="27" name="TextBox 26">
            <a:extLst>
              <a:ext uri="{FF2B5EF4-FFF2-40B4-BE49-F238E27FC236}">
                <a16:creationId xmlns:a16="http://schemas.microsoft.com/office/drawing/2014/main" id="{5B8AC07F-01E7-7CB6-2446-007EED68C7F9}"/>
              </a:ext>
            </a:extLst>
          </p:cNvPr>
          <p:cNvSpPr txBox="1">
            <a:spLocks/>
          </p:cNvSpPr>
          <p:nvPr/>
        </p:nvSpPr>
        <p:spPr>
          <a:xfrm>
            <a:off x="1409701" y="2235894"/>
            <a:ext cx="3093720" cy="4308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3-click journey to drive ease of payment</a:t>
            </a:r>
          </a:p>
        </p:txBody>
      </p:sp>
      <p:sp>
        <p:nvSpPr>
          <p:cNvPr id="29" name="TextBox 28">
            <a:extLst>
              <a:ext uri="{FF2B5EF4-FFF2-40B4-BE49-F238E27FC236}">
                <a16:creationId xmlns:a16="http://schemas.microsoft.com/office/drawing/2014/main" id="{A9480196-3CBF-649D-E952-0074295D079F}"/>
              </a:ext>
            </a:extLst>
          </p:cNvPr>
          <p:cNvSpPr txBox="1">
            <a:spLocks/>
          </p:cNvSpPr>
          <p:nvPr/>
        </p:nvSpPr>
        <p:spPr>
          <a:xfrm>
            <a:off x="1409701" y="3061033"/>
            <a:ext cx="3093720" cy="21544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Instant loan/ card repayment</a:t>
            </a:r>
          </a:p>
        </p:txBody>
      </p:sp>
      <p:sp>
        <p:nvSpPr>
          <p:cNvPr id="31" name="TextBox 30">
            <a:extLst>
              <a:ext uri="{FF2B5EF4-FFF2-40B4-BE49-F238E27FC236}">
                <a16:creationId xmlns:a16="http://schemas.microsoft.com/office/drawing/2014/main" id="{D445BC9F-246F-D1D0-3104-FB4870552534}"/>
              </a:ext>
            </a:extLst>
          </p:cNvPr>
          <p:cNvSpPr txBox="1">
            <a:spLocks/>
          </p:cNvSpPr>
          <p:nvPr/>
        </p:nvSpPr>
        <p:spPr>
          <a:xfrm>
            <a:off x="1409701" y="3670729"/>
            <a:ext cx="3093720" cy="4308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Pre-filled account information reducing customer friction </a:t>
            </a:r>
          </a:p>
        </p:txBody>
      </p:sp>
      <p:sp>
        <p:nvSpPr>
          <p:cNvPr id="33" name="TextBox 32">
            <a:extLst>
              <a:ext uri="{FF2B5EF4-FFF2-40B4-BE49-F238E27FC236}">
                <a16:creationId xmlns:a16="http://schemas.microsoft.com/office/drawing/2014/main" id="{EA94BD66-9165-352D-AE42-CAFADCFAD393}"/>
              </a:ext>
            </a:extLst>
          </p:cNvPr>
          <p:cNvSpPr txBox="1">
            <a:spLocks/>
          </p:cNvSpPr>
          <p:nvPr/>
        </p:nvSpPr>
        <p:spPr>
          <a:xfrm>
            <a:off x="1409701" y="4388147"/>
            <a:ext cx="3093720" cy="43088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0" tIns="0" rIns="0" bIns="0" rtlCol="0">
            <a:noAutofit/>
          </a:bodyPr>
          <a:lstStyle>
            <a:lvl1pPr lvl="0" indent="0">
              <a:lnSpc>
                <a:spcPct val="100000"/>
              </a:lnSpc>
              <a:spcBef>
                <a:spcPts val="300"/>
              </a:spcBef>
              <a:spcAft>
                <a:spcPts val="300"/>
              </a:spcAft>
              <a:buClr>
                <a:schemeClr val="tx1"/>
              </a:buClr>
              <a:buSzPct val="100000"/>
              <a:buFont typeface="Segoe UI" panose="020B0502040204020203" pitchFamily="34" charset="0"/>
              <a:buChar char="​"/>
              <a:defRPr lang="en-US" sz="1600" dirty="0"/>
            </a:lvl1pPr>
            <a:lvl2pPr marL="228600" lvl="1" indent="-228600">
              <a:lnSpc>
                <a:spcPct val="100000"/>
              </a:lnSpc>
              <a:spcBef>
                <a:spcPts val="0"/>
              </a:spcBef>
              <a:spcAft>
                <a:spcPts val="300"/>
              </a:spcAft>
              <a:buClr>
                <a:schemeClr val="tx1"/>
              </a:buClr>
              <a:buSzPct val="110000"/>
              <a:buFont typeface="Wingdings" panose="05000000000000000000" pitchFamily="2" charset="2"/>
              <a:buChar char=""/>
              <a:defRPr lang="en-US" sz="1600" dirty="0"/>
            </a:lvl2pPr>
            <a:lvl3pPr marL="438912" lvl="2" indent="-210312">
              <a:lnSpc>
                <a:spcPct val="100000"/>
              </a:lnSpc>
              <a:spcBef>
                <a:spcPts val="0"/>
              </a:spcBef>
              <a:spcAft>
                <a:spcPts val="300"/>
              </a:spcAft>
              <a:buClr>
                <a:schemeClr val="tx1"/>
              </a:buClr>
              <a:buSzPct val="110000"/>
              <a:buFont typeface="Arial" panose="020B0604020202020204" pitchFamily="34" charset="0"/>
              <a:buChar char="‒"/>
              <a:defRPr lang="en-US" sz="1600" dirty="0"/>
            </a:lvl3pPr>
            <a:lvl4pPr marL="594360" lvl="3" indent="-155448">
              <a:lnSpc>
                <a:spcPct val="100000"/>
              </a:lnSpc>
              <a:spcBef>
                <a:spcPts val="0"/>
              </a:spcBef>
              <a:spcAft>
                <a:spcPts val="300"/>
              </a:spcAft>
              <a:buClr>
                <a:schemeClr val="tx1"/>
              </a:buClr>
              <a:buSzPct val="100000"/>
              <a:buFont typeface="Arial" panose="020B0604020202020204" pitchFamily="34" charset="0"/>
              <a:buChar char="•"/>
              <a:defRPr lang="en-US" sz="1600" dirty="0"/>
            </a:lvl4pPr>
            <a:lvl5pPr marL="813816" lvl="4" indent="-146304">
              <a:lnSpc>
                <a:spcPct val="100000"/>
              </a:lnSpc>
              <a:spcBef>
                <a:spcPts val="0"/>
              </a:spcBef>
              <a:spcAft>
                <a:spcPts val="300"/>
              </a:spcAft>
              <a:buClr>
                <a:schemeClr val="tx1"/>
              </a:buClr>
              <a:buSzPct val="100000"/>
              <a:buFont typeface="Arial" panose="020B0604020202020204" pitchFamily="34" charset="0"/>
              <a:buChar char="̶"/>
              <a:defRPr lang="en-US" sz="1600" dirty="0"/>
            </a:lvl5pPr>
            <a:lvl6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6pPr>
            <a:lvl7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7pPr>
            <a:lvl8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8pPr>
            <a:lvl9pPr marL="1085850" indent="-171450">
              <a:lnSpc>
                <a:spcPct val="100000"/>
              </a:lnSpc>
              <a:spcBef>
                <a:spcPts val="0"/>
              </a:spcBef>
              <a:spcAft>
                <a:spcPts val="300"/>
              </a:spcAft>
              <a:buSzPct val="100000"/>
              <a:buFont typeface="Arial" panose="020B0604020202020204" pitchFamily="34" charset="0"/>
              <a:buChar char="▫"/>
              <a:defRPr sz="1600">
                <a:cs typeface="Arial" panose="020B0604020202020204" pitchFamily="34" charset="0"/>
              </a:defRPr>
            </a:lvl9pPr>
          </a:lstStyle>
          <a:p>
            <a:pPr marL="0" marR="0" lvl="0" indent="0" algn="l" defTabSz="914400" rtl="0" eaLnBrk="1" fontAlgn="auto" latinLnBrk="0" hangingPunct="1">
              <a:lnSpc>
                <a:spcPct val="100000"/>
              </a:lnSpc>
              <a:spcBef>
                <a:spcPts val="300"/>
              </a:spcBef>
              <a:spcAft>
                <a:spcPts val="300"/>
              </a:spcAft>
              <a:buClr>
                <a:srgbClr val="000000"/>
              </a:buClr>
              <a:buSzPct val="100000"/>
              <a:buFont typeface="Segoe UI" panose="020B0502040204020203" pitchFamily="34" charset="0"/>
              <a:buChar char="​"/>
              <a:tabLst/>
              <a:defRPr/>
            </a:pPr>
            <a:r>
              <a:rPr kumimoji="0" lang="en-US" sz="1400" b="0" i="0" u="none" strike="noStrike" kern="1200" cap="none" spc="0" normalizeH="0" baseline="0" noProof="0">
                <a:ln>
                  <a:noFill/>
                </a:ln>
                <a:solidFill>
                  <a:prstClr val="white"/>
                </a:solidFill>
                <a:effectLst/>
                <a:uLnTx/>
                <a:uFillTx/>
                <a:latin typeface="Arial"/>
                <a:ea typeface="+mn-ea"/>
                <a:cs typeface="+mn-cs"/>
                <a:sym typeface=""/>
              </a:rPr>
              <a:t>Multiple payment options e.g., debit card, net banking, or UPI</a:t>
            </a:r>
          </a:p>
        </p:txBody>
      </p:sp>
      <p:grpSp>
        <p:nvGrpSpPr>
          <p:cNvPr id="53" name="Group 52">
            <a:extLst>
              <a:ext uri="{FF2B5EF4-FFF2-40B4-BE49-F238E27FC236}">
                <a16:creationId xmlns:a16="http://schemas.microsoft.com/office/drawing/2014/main" id="{70ECA356-376D-02FE-C1D7-1336AB98D5FF}"/>
              </a:ext>
            </a:extLst>
          </p:cNvPr>
          <p:cNvGrpSpPr>
            <a:grpSpLocks/>
          </p:cNvGrpSpPr>
          <p:nvPr/>
        </p:nvGrpSpPr>
        <p:grpSpPr>
          <a:xfrm>
            <a:off x="554735" y="2131297"/>
            <a:ext cx="640080" cy="640080"/>
            <a:chOff x="-1715055" y="1080150"/>
            <a:chExt cx="1019810" cy="1019810"/>
          </a:xfrm>
          <a:effectLst>
            <a:outerShdw blurRad="50800" dist="38100" dir="10800000" algn="r" rotWithShape="0">
              <a:prstClr val="black">
                <a:alpha val="20000"/>
              </a:prstClr>
            </a:outerShdw>
          </a:effectLst>
        </p:grpSpPr>
        <p:sp>
          <p:nvSpPr>
            <p:cNvPr id="34" name="Oval 33">
              <a:extLst>
                <a:ext uri="{FF2B5EF4-FFF2-40B4-BE49-F238E27FC236}">
                  <a16:creationId xmlns:a16="http://schemas.microsoft.com/office/drawing/2014/main" id="{549F440A-0A29-805E-45E3-3EDB40D1E7C4}"/>
                </a:ext>
              </a:extLst>
            </p:cNvPr>
            <p:cNvSpPr>
              <a:spLocks noChangeAspect="1"/>
            </p:cNvSpPr>
            <p:nvPr/>
          </p:nvSpPr>
          <p:spPr>
            <a:xfrm>
              <a:off x="-1715055" y="1080150"/>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36" name="Graphic 35">
              <a:extLst>
                <a:ext uri="{FF2B5EF4-FFF2-40B4-BE49-F238E27FC236}">
                  <a16:creationId xmlns:a16="http://schemas.microsoft.com/office/drawing/2014/main" id="{D4E97A81-5431-86C2-F7D6-54DD853404E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09950" y="1285255"/>
              <a:ext cx="609600" cy="609600"/>
            </a:xfrm>
            <a:prstGeom prst="rect">
              <a:avLst/>
            </a:prstGeom>
          </p:spPr>
        </p:pic>
      </p:grpSp>
      <p:grpSp>
        <p:nvGrpSpPr>
          <p:cNvPr id="54" name="Group 53">
            <a:extLst>
              <a:ext uri="{FF2B5EF4-FFF2-40B4-BE49-F238E27FC236}">
                <a16:creationId xmlns:a16="http://schemas.microsoft.com/office/drawing/2014/main" id="{569BF197-F27D-54EA-4BE9-669DE0FC378E}"/>
              </a:ext>
            </a:extLst>
          </p:cNvPr>
          <p:cNvGrpSpPr>
            <a:grpSpLocks/>
          </p:cNvGrpSpPr>
          <p:nvPr/>
        </p:nvGrpSpPr>
        <p:grpSpPr>
          <a:xfrm>
            <a:off x="554735" y="2848715"/>
            <a:ext cx="640080" cy="640080"/>
            <a:chOff x="-1715055" y="2350150"/>
            <a:chExt cx="1019810" cy="1019810"/>
          </a:xfrm>
          <a:effectLst>
            <a:outerShdw blurRad="50800" dist="38100" dir="10800000" algn="r" rotWithShape="0">
              <a:prstClr val="black">
                <a:alpha val="20000"/>
              </a:prstClr>
            </a:outerShdw>
          </a:effectLst>
        </p:grpSpPr>
        <p:sp>
          <p:nvSpPr>
            <p:cNvPr id="38" name="Oval 37">
              <a:extLst>
                <a:ext uri="{FF2B5EF4-FFF2-40B4-BE49-F238E27FC236}">
                  <a16:creationId xmlns:a16="http://schemas.microsoft.com/office/drawing/2014/main" id="{23F98C2B-7B62-1F5F-A80C-A976F7EB6EB6}"/>
                </a:ext>
              </a:extLst>
            </p:cNvPr>
            <p:cNvSpPr>
              <a:spLocks noChangeAspect="1"/>
            </p:cNvSpPr>
            <p:nvPr/>
          </p:nvSpPr>
          <p:spPr>
            <a:xfrm>
              <a:off x="-1715055" y="2350150"/>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40" name="Graphic 39">
              <a:extLst>
                <a:ext uri="{FF2B5EF4-FFF2-40B4-BE49-F238E27FC236}">
                  <a16:creationId xmlns:a16="http://schemas.microsoft.com/office/drawing/2014/main" id="{973DA6D5-AD4D-0CCF-BDBE-E9295CD8A27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509950" y="2555255"/>
              <a:ext cx="609600" cy="609600"/>
            </a:xfrm>
            <a:prstGeom prst="rect">
              <a:avLst/>
            </a:prstGeom>
          </p:spPr>
        </p:pic>
      </p:grpSp>
      <p:grpSp>
        <p:nvGrpSpPr>
          <p:cNvPr id="55" name="Group 54">
            <a:extLst>
              <a:ext uri="{FF2B5EF4-FFF2-40B4-BE49-F238E27FC236}">
                <a16:creationId xmlns:a16="http://schemas.microsoft.com/office/drawing/2014/main" id="{91165B22-CB58-274A-8B50-53561C46EA8E}"/>
              </a:ext>
            </a:extLst>
          </p:cNvPr>
          <p:cNvGrpSpPr>
            <a:grpSpLocks/>
          </p:cNvGrpSpPr>
          <p:nvPr/>
        </p:nvGrpSpPr>
        <p:grpSpPr>
          <a:xfrm>
            <a:off x="554735" y="3566133"/>
            <a:ext cx="640080" cy="640080"/>
            <a:chOff x="-1715055" y="3620150"/>
            <a:chExt cx="1019810" cy="1019810"/>
          </a:xfrm>
          <a:effectLst>
            <a:outerShdw blurRad="50800" dist="38100" dir="10800000" algn="r" rotWithShape="0">
              <a:prstClr val="black">
                <a:alpha val="20000"/>
              </a:prstClr>
            </a:outerShdw>
          </a:effectLst>
        </p:grpSpPr>
        <p:sp>
          <p:nvSpPr>
            <p:cNvPr id="42" name="Oval 41">
              <a:extLst>
                <a:ext uri="{FF2B5EF4-FFF2-40B4-BE49-F238E27FC236}">
                  <a16:creationId xmlns:a16="http://schemas.microsoft.com/office/drawing/2014/main" id="{4F5AD0F2-7422-5755-252D-6A6C50DFE6A1}"/>
                </a:ext>
              </a:extLst>
            </p:cNvPr>
            <p:cNvSpPr>
              <a:spLocks noChangeAspect="1"/>
            </p:cNvSpPr>
            <p:nvPr/>
          </p:nvSpPr>
          <p:spPr>
            <a:xfrm>
              <a:off x="-1715055" y="3620150"/>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44" name="Graphic 43">
              <a:extLst>
                <a:ext uri="{FF2B5EF4-FFF2-40B4-BE49-F238E27FC236}">
                  <a16:creationId xmlns:a16="http://schemas.microsoft.com/office/drawing/2014/main" id="{957F7F68-6B39-9C42-AED7-3F75810C982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509950" y="3825255"/>
              <a:ext cx="609600" cy="609600"/>
            </a:xfrm>
            <a:prstGeom prst="rect">
              <a:avLst/>
            </a:prstGeom>
          </p:spPr>
        </p:pic>
      </p:grpSp>
      <p:grpSp>
        <p:nvGrpSpPr>
          <p:cNvPr id="56" name="Group 55">
            <a:extLst>
              <a:ext uri="{FF2B5EF4-FFF2-40B4-BE49-F238E27FC236}">
                <a16:creationId xmlns:a16="http://schemas.microsoft.com/office/drawing/2014/main" id="{7444C005-0968-4C1D-44B3-234728CF5B03}"/>
              </a:ext>
            </a:extLst>
          </p:cNvPr>
          <p:cNvGrpSpPr>
            <a:grpSpLocks/>
          </p:cNvGrpSpPr>
          <p:nvPr/>
        </p:nvGrpSpPr>
        <p:grpSpPr>
          <a:xfrm>
            <a:off x="554735" y="4283551"/>
            <a:ext cx="640080" cy="640080"/>
            <a:chOff x="-1715055" y="4890150"/>
            <a:chExt cx="1019810" cy="1019810"/>
          </a:xfrm>
          <a:effectLst>
            <a:outerShdw blurRad="50800" dist="38100" dir="10800000" algn="r" rotWithShape="0">
              <a:prstClr val="black">
                <a:alpha val="20000"/>
              </a:prstClr>
            </a:outerShdw>
          </a:effectLst>
        </p:grpSpPr>
        <p:sp>
          <p:nvSpPr>
            <p:cNvPr id="46" name="Oval 45">
              <a:extLst>
                <a:ext uri="{FF2B5EF4-FFF2-40B4-BE49-F238E27FC236}">
                  <a16:creationId xmlns:a16="http://schemas.microsoft.com/office/drawing/2014/main" id="{BF5C9C50-674F-2EF5-625E-26BDAC289740}"/>
                </a:ext>
              </a:extLst>
            </p:cNvPr>
            <p:cNvSpPr>
              <a:spLocks noChangeAspect="1"/>
            </p:cNvSpPr>
            <p:nvPr/>
          </p:nvSpPr>
          <p:spPr>
            <a:xfrm>
              <a:off x="-1715055" y="4890150"/>
              <a:ext cx="1019810" cy="1019810"/>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sz="1600" b="0" i="0" u="none" strike="noStrike" kern="1200" cap="none" spc="0" normalizeH="0" baseline="0" noProof="0" err="1">
                <a:ln>
                  <a:noFill/>
                </a:ln>
                <a:solidFill>
                  <a:prstClr val="white"/>
                </a:solidFill>
                <a:effectLst/>
                <a:uLnTx/>
                <a:uFillTx/>
                <a:latin typeface="Arial"/>
                <a:ea typeface="+mn-ea"/>
                <a:cs typeface="+mn-cs"/>
              </a:endParaRPr>
            </a:p>
          </p:txBody>
        </p:sp>
        <p:pic>
          <p:nvPicPr>
            <p:cNvPr id="48" name="Graphic 47">
              <a:extLst>
                <a:ext uri="{FF2B5EF4-FFF2-40B4-BE49-F238E27FC236}">
                  <a16:creationId xmlns:a16="http://schemas.microsoft.com/office/drawing/2014/main" id="{CBA2F176-A5B7-E08D-35D4-C28F54898B3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509950" y="5095255"/>
              <a:ext cx="609600" cy="609600"/>
            </a:xfrm>
            <a:prstGeom prst="rect">
              <a:avLst/>
            </a:prstGeom>
          </p:spPr>
        </p:pic>
      </p:grpSp>
      <p:pic>
        <p:nvPicPr>
          <p:cNvPr id="1047" name="Picture 1046">
            <a:extLst>
              <a:ext uri="{FF2B5EF4-FFF2-40B4-BE49-F238E27FC236}">
                <a16:creationId xmlns:a16="http://schemas.microsoft.com/office/drawing/2014/main" id="{A727111F-5F51-4327-D9D4-18E78FAA63E6}"/>
              </a:ext>
            </a:extLst>
          </p:cNvPr>
          <p:cNvPicPr>
            <a:picLocks noChangeAspect="1"/>
          </p:cNvPicPr>
          <p:nvPr/>
        </p:nvPicPr>
        <p:blipFill>
          <a:blip r:embed="rId15">
            <a:duotone>
              <a:schemeClr val="accent2">
                <a:shade val="45000"/>
                <a:satMod val="135000"/>
              </a:schemeClr>
              <a:prstClr val="white"/>
            </a:duotone>
          </a:blip>
          <a:srcRect b="34291"/>
          <a:stretch>
            <a:fillRect/>
          </a:stretch>
        </p:blipFill>
        <p:spPr>
          <a:xfrm>
            <a:off x="-10281" y="4905573"/>
            <a:ext cx="4614366" cy="1868342"/>
          </a:xfrm>
          <a:custGeom>
            <a:avLst/>
            <a:gdLst>
              <a:gd name="connsiteX0" fmla="*/ 0 w 4614366"/>
              <a:gd name="connsiteY0" fmla="*/ 0 h 1868342"/>
              <a:gd name="connsiteX1" fmla="*/ 4614366 w 4614366"/>
              <a:gd name="connsiteY1" fmla="*/ 0 h 1868342"/>
              <a:gd name="connsiteX2" fmla="*/ 4614366 w 4614366"/>
              <a:gd name="connsiteY2" fmla="*/ 1868342 h 1868342"/>
              <a:gd name="connsiteX3" fmla="*/ 0 w 4614366"/>
              <a:gd name="connsiteY3" fmla="*/ 1868342 h 1868342"/>
            </a:gdLst>
            <a:ahLst/>
            <a:cxnLst>
              <a:cxn ang="0">
                <a:pos x="connsiteX0" y="connsiteY0"/>
              </a:cxn>
              <a:cxn ang="0">
                <a:pos x="connsiteX1" y="connsiteY1"/>
              </a:cxn>
              <a:cxn ang="0">
                <a:pos x="connsiteX2" y="connsiteY2"/>
              </a:cxn>
              <a:cxn ang="0">
                <a:pos x="connsiteX3" y="connsiteY3"/>
              </a:cxn>
            </a:cxnLst>
            <a:rect l="l" t="t" r="r" b="b"/>
            <a:pathLst>
              <a:path w="4614366" h="1868342">
                <a:moveTo>
                  <a:pt x="0" y="0"/>
                </a:moveTo>
                <a:lnTo>
                  <a:pt x="4614366" y="0"/>
                </a:lnTo>
                <a:lnTo>
                  <a:pt x="4614366" y="1868342"/>
                </a:lnTo>
                <a:lnTo>
                  <a:pt x="0" y="1868342"/>
                </a:lnTo>
                <a:close/>
              </a:path>
            </a:pathLst>
          </a:custGeom>
        </p:spPr>
      </p:pic>
    </p:spTree>
    <p:extLst>
      <p:ext uri="{BB962C8B-B14F-4D97-AF65-F5344CB8AC3E}">
        <p14:creationId xmlns:p14="http://schemas.microsoft.com/office/powerpoint/2010/main" val="1046932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811351" y="1631849"/>
            <a:ext cx="10227450" cy="1795148"/>
            <a:chOff x="1226117" y="1532514"/>
            <a:chExt cx="9399588" cy="1630363"/>
          </a:xfrm>
        </p:grpSpPr>
        <p:sp>
          <p:nvSpPr>
            <p:cNvPr id="3" name="Freeform 6">
              <a:extLst>
                <a:ext uri="{FF2B5EF4-FFF2-40B4-BE49-F238E27FC236}">
                  <a16:creationId xmlns:a16="http://schemas.microsoft.com/office/drawing/2014/main" id="{2290B5A6-B7BF-4E8D-88D2-59140CE45600}"/>
                </a:ext>
              </a:extLst>
            </p:cNvPr>
            <p:cNvSpPr>
              <a:spLocks noEditPoints="1"/>
            </p:cNvSpPr>
            <p:nvPr/>
          </p:nvSpPr>
          <p:spPr bwMode="auto">
            <a:xfrm>
              <a:off x="1226117" y="1532514"/>
              <a:ext cx="2927350" cy="1630363"/>
            </a:xfrm>
            <a:custGeom>
              <a:avLst/>
              <a:gdLst>
                <a:gd name="T0" fmla="*/ 769 w 769"/>
                <a:gd name="T1" fmla="*/ 41 h 428"/>
                <a:gd name="T2" fmla="*/ 769 w 769"/>
                <a:gd name="T3" fmla="*/ 41 h 428"/>
                <a:gd name="T4" fmla="*/ 339 w 769"/>
                <a:gd name="T5" fmla="*/ 41 h 428"/>
                <a:gd name="T6" fmla="*/ 339 w 769"/>
                <a:gd name="T7" fmla="*/ 41 h 428"/>
                <a:gd name="T8" fmla="*/ 214 w 769"/>
                <a:gd name="T9" fmla="*/ 0 h 428"/>
                <a:gd name="T10" fmla="*/ 0 w 769"/>
                <a:gd name="T11" fmla="*/ 214 h 428"/>
                <a:gd name="T12" fmla="*/ 214 w 769"/>
                <a:gd name="T13" fmla="*/ 428 h 428"/>
                <a:gd name="T14" fmla="*/ 339 w 769"/>
                <a:gd name="T15" fmla="*/ 387 h 428"/>
                <a:gd name="T16" fmla="*/ 339 w 769"/>
                <a:gd name="T17" fmla="*/ 387 h 428"/>
                <a:gd name="T18" fmla="*/ 769 w 769"/>
                <a:gd name="T19" fmla="*/ 387 h 428"/>
                <a:gd name="T20" fmla="*/ 769 w 769"/>
                <a:gd name="T21" fmla="*/ 387 h 428"/>
                <a:gd name="T22" fmla="*/ 681 w 769"/>
                <a:gd name="T23" fmla="*/ 214 h 428"/>
                <a:gd name="T24" fmla="*/ 769 w 769"/>
                <a:gd name="T25" fmla="*/ 41 h 428"/>
                <a:gd name="T26" fmla="*/ 214 w 769"/>
                <a:gd name="T27" fmla="*/ 391 h 428"/>
                <a:gd name="T28" fmla="*/ 36 w 769"/>
                <a:gd name="T29" fmla="*/ 214 h 428"/>
                <a:gd name="T30" fmla="*/ 214 w 769"/>
                <a:gd name="T31" fmla="*/ 37 h 428"/>
                <a:gd name="T32" fmla="*/ 391 w 769"/>
                <a:gd name="T33" fmla="*/ 214 h 428"/>
                <a:gd name="T34" fmla="*/ 214 w 769"/>
                <a:gd name="T35"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9" h="428">
                  <a:moveTo>
                    <a:pt x="769" y="41"/>
                  </a:moveTo>
                  <a:cubicBezTo>
                    <a:pt x="769" y="41"/>
                    <a:pt x="769" y="41"/>
                    <a:pt x="769" y="41"/>
                  </a:cubicBezTo>
                  <a:cubicBezTo>
                    <a:pt x="595" y="167"/>
                    <a:pt x="513" y="167"/>
                    <a:pt x="339" y="41"/>
                  </a:cubicBezTo>
                  <a:cubicBezTo>
                    <a:pt x="339" y="41"/>
                    <a:pt x="339" y="41"/>
                    <a:pt x="339" y="41"/>
                  </a:cubicBezTo>
                  <a:cubicBezTo>
                    <a:pt x="304" y="15"/>
                    <a:pt x="260" y="0"/>
                    <a:pt x="214" y="0"/>
                  </a:cubicBezTo>
                  <a:cubicBezTo>
                    <a:pt x="95" y="0"/>
                    <a:pt x="0" y="96"/>
                    <a:pt x="0" y="214"/>
                  </a:cubicBezTo>
                  <a:cubicBezTo>
                    <a:pt x="0" y="332"/>
                    <a:pt x="95" y="428"/>
                    <a:pt x="214" y="428"/>
                  </a:cubicBezTo>
                  <a:cubicBezTo>
                    <a:pt x="260" y="428"/>
                    <a:pt x="304" y="413"/>
                    <a:pt x="339" y="387"/>
                  </a:cubicBezTo>
                  <a:cubicBezTo>
                    <a:pt x="339" y="387"/>
                    <a:pt x="339" y="387"/>
                    <a:pt x="339" y="387"/>
                  </a:cubicBezTo>
                  <a:cubicBezTo>
                    <a:pt x="513" y="261"/>
                    <a:pt x="595" y="261"/>
                    <a:pt x="769" y="387"/>
                  </a:cubicBezTo>
                  <a:cubicBezTo>
                    <a:pt x="769" y="387"/>
                    <a:pt x="769" y="387"/>
                    <a:pt x="769" y="387"/>
                  </a:cubicBezTo>
                  <a:cubicBezTo>
                    <a:pt x="715" y="348"/>
                    <a:pt x="681" y="285"/>
                    <a:pt x="681" y="214"/>
                  </a:cubicBezTo>
                  <a:cubicBezTo>
                    <a:pt x="681" y="143"/>
                    <a:pt x="715" y="80"/>
                    <a:pt x="769" y="41"/>
                  </a:cubicBezTo>
                  <a:close/>
                  <a:moveTo>
                    <a:pt x="214" y="391"/>
                  </a:moveTo>
                  <a:cubicBezTo>
                    <a:pt x="116" y="391"/>
                    <a:pt x="36" y="312"/>
                    <a:pt x="36" y="214"/>
                  </a:cubicBezTo>
                  <a:cubicBezTo>
                    <a:pt x="36" y="116"/>
                    <a:pt x="116" y="37"/>
                    <a:pt x="214" y="37"/>
                  </a:cubicBezTo>
                  <a:cubicBezTo>
                    <a:pt x="311" y="37"/>
                    <a:pt x="391" y="116"/>
                    <a:pt x="391" y="214"/>
                  </a:cubicBezTo>
                  <a:cubicBezTo>
                    <a:pt x="391" y="312"/>
                    <a:pt x="311" y="391"/>
                    <a:pt x="214" y="391"/>
                  </a:cubicBezTo>
                  <a:close/>
                </a:path>
              </a:pathLst>
            </a:custGeom>
            <a:solidFill>
              <a:srgbClr val="97144D"/>
            </a:solidFill>
            <a:ln>
              <a:noFill/>
            </a:ln>
            <a:effectLst>
              <a:outerShdw blurRad="330200" dist="127000" dir="2400000" sx="94000" sy="94000" algn="ctr" rotWithShape="0">
                <a:srgbClr val="97144D">
                  <a:alpha val="3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dirty="0">
                <a:ln>
                  <a:noFill/>
                </a:ln>
                <a:solidFill>
                  <a:prstClr val="black"/>
                </a:solidFill>
                <a:effectLst/>
                <a:uLnTx/>
                <a:uFillTx/>
                <a:latin typeface="Arial" panose="020B0604020202020204"/>
              </a:endParaRPr>
            </a:p>
          </p:txBody>
        </p:sp>
        <p:sp>
          <p:nvSpPr>
            <p:cNvPr id="4" name="Freeform 7">
              <a:extLst>
                <a:ext uri="{FF2B5EF4-FFF2-40B4-BE49-F238E27FC236}">
                  <a16:creationId xmlns:a16="http://schemas.microsoft.com/office/drawing/2014/main" id="{C8D776FB-4179-4576-8706-DF5E37CDDE03}"/>
                </a:ext>
              </a:extLst>
            </p:cNvPr>
            <p:cNvSpPr>
              <a:spLocks noEditPoints="1"/>
            </p:cNvSpPr>
            <p:nvPr/>
          </p:nvSpPr>
          <p:spPr bwMode="auto">
            <a:xfrm>
              <a:off x="3818504" y="1532514"/>
              <a:ext cx="2925763" cy="1630363"/>
            </a:xfrm>
            <a:custGeom>
              <a:avLst/>
              <a:gdLst>
                <a:gd name="T0" fmla="*/ 769 w 769"/>
                <a:gd name="T1" fmla="*/ 41 h 428"/>
                <a:gd name="T2" fmla="*/ 769 w 769"/>
                <a:gd name="T3" fmla="*/ 41 h 428"/>
                <a:gd name="T4" fmla="*/ 339 w 769"/>
                <a:gd name="T5" fmla="*/ 41 h 428"/>
                <a:gd name="T6" fmla="*/ 339 w 769"/>
                <a:gd name="T7" fmla="*/ 41 h 428"/>
                <a:gd name="T8" fmla="*/ 214 w 769"/>
                <a:gd name="T9" fmla="*/ 0 h 428"/>
                <a:gd name="T10" fmla="*/ 0 w 769"/>
                <a:gd name="T11" fmla="*/ 214 h 428"/>
                <a:gd name="T12" fmla="*/ 214 w 769"/>
                <a:gd name="T13" fmla="*/ 428 h 428"/>
                <a:gd name="T14" fmla="*/ 339 w 769"/>
                <a:gd name="T15" fmla="*/ 387 h 428"/>
                <a:gd name="T16" fmla="*/ 339 w 769"/>
                <a:gd name="T17" fmla="*/ 387 h 428"/>
                <a:gd name="T18" fmla="*/ 769 w 769"/>
                <a:gd name="T19" fmla="*/ 387 h 428"/>
                <a:gd name="T20" fmla="*/ 769 w 769"/>
                <a:gd name="T21" fmla="*/ 387 h 428"/>
                <a:gd name="T22" fmla="*/ 681 w 769"/>
                <a:gd name="T23" fmla="*/ 214 h 428"/>
                <a:gd name="T24" fmla="*/ 769 w 769"/>
                <a:gd name="T25" fmla="*/ 41 h 428"/>
                <a:gd name="T26" fmla="*/ 214 w 769"/>
                <a:gd name="T27" fmla="*/ 391 h 428"/>
                <a:gd name="T28" fmla="*/ 36 w 769"/>
                <a:gd name="T29" fmla="*/ 214 h 428"/>
                <a:gd name="T30" fmla="*/ 214 w 769"/>
                <a:gd name="T31" fmla="*/ 37 h 428"/>
                <a:gd name="T32" fmla="*/ 391 w 769"/>
                <a:gd name="T33" fmla="*/ 214 h 428"/>
                <a:gd name="T34" fmla="*/ 214 w 769"/>
                <a:gd name="T35"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9" h="428">
                  <a:moveTo>
                    <a:pt x="769" y="41"/>
                  </a:moveTo>
                  <a:cubicBezTo>
                    <a:pt x="769" y="41"/>
                    <a:pt x="769" y="41"/>
                    <a:pt x="769" y="41"/>
                  </a:cubicBezTo>
                  <a:cubicBezTo>
                    <a:pt x="595" y="167"/>
                    <a:pt x="513" y="167"/>
                    <a:pt x="339" y="41"/>
                  </a:cubicBezTo>
                  <a:cubicBezTo>
                    <a:pt x="339" y="41"/>
                    <a:pt x="339" y="41"/>
                    <a:pt x="339" y="41"/>
                  </a:cubicBezTo>
                  <a:cubicBezTo>
                    <a:pt x="304" y="15"/>
                    <a:pt x="260" y="0"/>
                    <a:pt x="214" y="0"/>
                  </a:cubicBezTo>
                  <a:cubicBezTo>
                    <a:pt x="95" y="0"/>
                    <a:pt x="0" y="96"/>
                    <a:pt x="0" y="214"/>
                  </a:cubicBezTo>
                  <a:cubicBezTo>
                    <a:pt x="0" y="332"/>
                    <a:pt x="95" y="428"/>
                    <a:pt x="214" y="428"/>
                  </a:cubicBezTo>
                  <a:cubicBezTo>
                    <a:pt x="260" y="428"/>
                    <a:pt x="304" y="413"/>
                    <a:pt x="339" y="387"/>
                  </a:cubicBezTo>
                  <a:cubicBezTo>
                    <a:pt x="339" y="387"/>
                    <a:pt x="339" y="387"/>
                    <a:pt x="339" y="387"/>
                  </a:cubicBezTo>
                  <a:cubicBezTo>
                    <a:pt x="513" y="261"/>
                    <a:pt x="595" y="261"/>
                    <a:pt x="769" y="387"/>
                  </a:cubicBezTo>
                  <a:cubicBezTo>
                    <a:pt x="769" y="387"/>
                    <a:pt x="769" y="387"/>
                    <a:pt x="769" y="387"/>
                  </a:cubicBezTo>
                  <a:cubicBezTo>
                    <a:pt x="715" y="348"/>
                    <a:pt x="681" y="285"/>
                    <a:pt x="681" y="214"/>
                  </a:cubicBezTo>
                  <a:cubicBezTo>
                    <a:pt x="681" y="143"/>
                    <a:pt x="715" y="80"/>
                    <a:pt x="769" y="41"/>
                  </a:cubicBezTo>
                  <a:close/>
                  <a:moveTo>
                    <a:pt x="214" y="391"/>
                  </a:moveTo>
                  <a:cubicBezTo>
                    <a:pt x="116" y="391"/>
                    <a:pt x="36" y="312"/>
                    <a:pt x="36" y="214"/>
                  </a:cubicBezTo>
                  <a:cubicBezTo>
                    <a:pt x="36" y="116"/>
                    <a:pt x="116" y="37"/>
                    <a:pt x="214" y="37"/>
                  </a:cubicBezTo>
                  <a:cubicBezTo>
                    <a:pt x="311" y="37"/>
                    <a:pt x="391" y="116"/>
                    <a:pt x="391" y="214"/>
                  </a:cubicBezTo>
                  <a:cubicBezTo>
                    <a:pt x="391" y="312"/>
                    <a:pt x="311" y="391"/>
                    <a:pt x="214" y="391"/>
                  </a:cubicBezTo>
                  <a:close/>
                </a:path>
              </a:pathLst>
            </a:custGeom>
            <a:solidFill>
              <a:srgbClr val="E7E6E6">
                <a:lumMod val="90000"/>
              </a:srgbClr>
            </a:solidFill>
            <a:ln>
              <a:noFill/>
            </a:ln>
            <a:effectLst>
              <a:outerShdw blurRad="330200" dist="127000" dir="2400000" sx="94000" sy="94000" algn="ctr" rotWithShape="0">
                <a:srgbClr val="BCBEC0">
                  <a:lumMod val="50000"/>
                  <a:alpha val="38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5" name="Freeform 8">
              <a:extLst>
                <a:ext uri="{FF2B5EF4-FFF2-40B4-BE49-F238E27FC236}">
                  <a16:creationId xmlns:a16="http://schemas.microsoft.com/office/drawing/2014/main" id="{452C7EB6-E169-4BB0-BAC5-42882814C693}"/>
                </a:ext>
              </a:extLst>
            </p:cNvPr>
            <p:cNvSpPr>
              <a:spLocks noEditPoints="1"/>
            </p:cNvSpPr>
            <p:nvPr/>
          </p:nvSpPr>
          <p:spPr bwMode="auto">
            <a:xfrm>
              <a:off x="6409304" y="1532514"/>
              <a:ext cx="2925763" cy="1630363"/>
            </a:xfrm>
            <a:custGeom>
              <a:avLst/>
              <a:gdLst>
                <a:gd name="T0" fmla="*/ 769 w 769"/>
                <a:gd name="T1" fmla="*/ 41 h 428"/>
                <a:gd name="T2" fmla="*/ 769 w 769"/>
                <a:gd name="T3" fmla="*/ 41 h 428"/>
                <a:gd name="T4" fmla="*/ 339 w 769"/>
                <a:gd name="T5" fmla="*/ 41 h 428"/>
                <a:gd name="T6" fmla="*/ 339 w 769"/>
                <a:gd name="T7" fmla="*/ 41 h 428"/>
                <a:gd name="T8" fmla="*/ 213 w 769"/>
                <a:gd name="T9" fmla="*/ 0 h 428"/>
                <a:gd name="T10" fmla="*/ 0 w 769"/>
                <a:gd name="T11" fmla="*/ 214 h 428"/>
                <a:gd name="T12" fmla="*/ 213 w 769"/>
                <a:gd name="T13" fmla="*/ 428 h 428"/>
                <a:gd name="T14" fmla="*/ 339 w 769"/>
                <a:gd name="T15" fmla="*/ 387 h 428"/>
                <a:gd name="T16" fmla="*/ 339 w 769"/>
                <a:gd name="T17" fmla="*/ 387 h 428"/>
                <a:gd name="T18" fmla="*/ 769 w 769"/>
                <a:gd name="T19" fmla="*/ 387 h 428"/>
                <a:gd name="T20" fmla="*/ 769 w 769"/>
                <a:gd name="T21" fmla="*/ 387 h 428"/>
                <a:gd name="T22" fmla="*/ 681 w 769"/>
                <a:gd name="T23" fmla="*/ 214 h 428"/>
                <a:gd name="T24" fmla="*/ 769 w 769"/>
                <a:gd name="T25" fmla="*/ 41 h 428"/>
                <a:gd name="T26" fmla="*/ 213 w 769"/>
                <a:gd name="T27" fmla="*/ 391 h 428"/>
                <a:gd name="T28" fmla="*/ 36 w 769"/>
                <a:gd name="T29" fmla="*/ 214 h 428"/>
                <a:gd name="T30" fmla="*/ 213 w 769"/>
                <a:gd name="T31" fmla="*/ 37 h 428"/>
                <a:gd name="T32" fmla="*/ 391 w 769"/>
                <a:gd name="T33" fmla="*/ 214 h 428"/>
                <a:gd name="T34" fmla="*/ 213 w 769"/>
                <a:gd name="T35"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9" h="428">
                  <a:moveTo>
                    <a:pt x="769" y="41"/>
                  </a:moveTo>
                  <a:cubicBezTo>
                    <a:pt x="769" y="41"/>
                    <a:pt x="769" y="41"/>
                    <a:pt x="769" y="41"/>
                  </a:cubicBezTo>
                  <a:cubicBezTo>
                    <a:pt x="595" y="167"/>
                    <a:pt x="513" y="167"/>
                    <a:pt x="339" y="41"/>
                  </a:cubicBezTo>
                  <a:cubicBezTo>
                    <a:pt x="339" y="41"/>
                    <a:pt x="339" y="41"/>
                    <a:pt x="339" y="41"/>
                  </a:cubicBezTo>
                  <a:cubicBezTo>
                    <a:pt x="304" y="15"/>
                    <a:pt x="260" y="0"/>
                    <a:pt x="213" y="0"/>
                  </a:cubicBezTo>
                  <a:cubicBezTo>
                    <a:pt x="95" y="0"/>
                    <a:pt x="0" y="96"/>
                    <a:pt x="0" y="214"/>
                  </a:cubicBezTo>
                  <a:cubicBezTo>
                    <a:pt x="0" y="332"/>
                    <a:pt x="95" y="428"/>
                    <a:pt x="213" y="428"/>
                  </a:cubicBezTo>
                  <a:cubicBezTo>
                    <a:pt x="260" y="428"/>
                    <a:pt x="304" y="413"/>
                    <a:pt x="339" y="387"/>
                  </a:cubicBezTo>
                  <a:cubicBezTo>
                    <a:pt x="339" y="387"/>
                    <a:pt x="339" y="387"/>
                    <a:pt x="339" y="387"/>
                  </a:cubicBezTo>
                  <a:cubicBezTo>
                    <a:pt x="513" y="261"/>
                    <a:pt x="595" y="261"/>
                    <a:pt x="769" y="387"/>
                  </a:cubicBezTo>
                  <a:cubicBezTo>
                    <a:pt x="769" y="387"/>
                    <a:pt x="769" y="387"/>
                    <a:pt x="769" y="387"/>
                  </a:cubicBezTo>
                  <a:cubicBezTo>
                    <a:pt x="715" y="348"/>
                    <a:pt x="681" y="285"/>
                    <a:pt x="681" y="214"/>
                  </a:cubicBezTo>
                  <a:cubicBezTo>
                    <a:pt x="681" y="143"/>
                    <a:pt x="715" y="80"/>
                    <a:pt x="769" y="41"/>
                  </a:cubicBezTo>
                  <a:close/>
                  <a:moveTo>
                    <a:pt x="213" y="391"/>
                  </a:moveTo>
                  <a:cubicBezTo>
                    <a:pt x="116" y="391"/>
                    <a:pt x="36" y="312"/>
                    <a:pt x="36" y="214"/>
                  </a:cubicBezTo>
                  <a:cubicBezTo>
                    <a:pt x="36" y="116"/>
                    <a:pt x="116" y="37"/>
                    <a:pt x="213" y="37"/>
                  </a:cubicBezTo>
                  <a:cubicBezTo>
                    <a:pt x="311" y="37"/>
                    <a:pt x="391" y="116"/>
                    <a:pt x="391" y="214"/>
                  </a:cubicBezTo>
                  <a:cubicBezTo>
                    <a:pt x="391" y="312"/>
                    <a:pt x="311" y="391"/>
                    <a:pt x="213" y="391"/>
                  </a:cubicBezTo>
                  <a:close/>
                </a:path>
              </a:pathLst>
            </a:custGeom>
            <a:solidFill>
              <a:srgbClr val="6D6E71"/>
            </a:solidFill>
            <a:ln>
              <a:noFill/>
            </a:ln>
            <a:effectLst>
              <a:outerShdw blurRad="330200" dist="127000" dir="2400000" sx="94000" sy="94000" algn="ctr" rotWithShape="0">
                <a:srgbClr val="6D6E71">
                  <a:lumMod val="50000"/>
                  <a:alpha val="3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6" name="Freeform 9">
              <a:extLst>
                <a:ext uri="{FF2B5EF4-FFF2-40B4-BE49-F238E27FC236}">
                  <a16:creationId xmlns:a16="http://schemas.microsoft.com/office/drawing/2014/main" id="{7A0C2FC4-5FDF-4E8D-B511-9E42CAFD1C4A}"/>
                </a:ext>
              </a:extLst>
            </p:cNvPr>
            <p:cNvSpPr>
              <a:spLocks noEditPoints="1"/>
            </p:cNvSpPr>
            <p:nvPr/>
          </p:nvSpPr>
          <p:spPr bwMode="auto">
            <a:xfrm>
              <a:off x="9001692" y="1532514"/>
              <a:ext cx="1624013" cy="1630363"/>
            </a:xfrm>
            <a:custGeom>
              <a:avLst/>
              <a:gdLst>
                <a:gd name="T0" fmla="*/ 213 w 427"/>
                <a:gd name="T1" fmla="*/ 0 h 428"/>
                <a:gd name="T2" fmla="*/ 0 w 427"/>
                <a:gd name="T3" fmla="*/ 214 h 428"/>
                <a:gd name="T4" fmla="*/ 213 w 427"/>
                <a:gd name="T5" fmla="*/ 428 h 428"/>
                <a:gd name="T6" fmla="*/ 427 w 427"/>
                <a:gd name="T7" fmla="*/ 214 h 428"/>
                <a:gd name="T8" fmla="*/ 213 w 427"/>
                <a:gd name="T9" fmla="*/ 0 h 428"/>
                <a:gd name="T10" fmla="*/ 213 w 427"/>
                <a:gd name="T11" fmla="*/ 391 h 428"/>
                <a:gd name="T12" fmla="*/ 36 w 427"/>
                <a:gd name="T13" fmla="*/ 214 h 428"/>
                <a:gd name="T14" fmla="*/ 213 w 427"/>
                <a:gd name="T15" fmla="*/ 37 h 428"/>
                <a:gd name="T16" fmla="*/ 391 w 427"/>
                <a:gd name="T17" fmla="*/ 214 h 428"/>
                <a:gd name="T18" fmla="*/ 213 w 427"/>
                <a:gd name="T19"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7" h="428">
                  <a:moveTo>
                    <a:pt x="213" y="0"/>
                  </a:moveTo>
                  <a:cubicBezTo>
                    <a:pt x="95" y="0"/>
                    <a:pt x="0" y="96"/>
                    <a:pt x="0" y="214"/>
                  </a:cubicBezTo>
                  <a:cubicBezTo>
                    <a:pt x="0" y="332"/>
                    <a:pt x="95" y="428"/>
                    <a:pt x="213" y="428"/>
                  </a:cubicBezTo>
                  <a:cubicBezTo>
                    <a:pt x="332" y="428"/>
                    <a:pt x="427" y="332"/>
                    <a:pt x="427" y="214"/>
                  </a:cubicBezTo>
                  <a:cubicBezTo>
                    <a:pt x="427" y="96"/>
                    <a:pt x="332" y="0"/>
                    <a:pt x="213" y="0"/>
                  </a:cubicBezTo>
                  <a:close/>
                  <a:moveTo>
                    <a:pt x="213" y="391"/>
                  </a:moveTo>
                  <a:cubicBezTo>
                    <a:pt x="116" y="391"/>
                    <a:pt x="36" y="312"/>
                    <a:pt x="36" y="214"/>
                  </a:cubicBezTo>
                  <a:cubicBezTo>
                    <a:pt x="36" y="116"/>
                    <a:pt x="116" y="37"/>
                    <a:pt x="213" y="37"/>
                  </a:cubicBezTo>
                  <a:cubicBezTo>
                    <a:pt x="311" y="37"/>
                    <a:pt x="391" y="116"/>
                    <a:pt x="391" y="214"/>
                  </a:cubicBezTo>
                  <a:cubicBezTo>
                    <a:pt x="391" y="312"/>
                    <a:pt x="311" y="391"/>
                    <a:pt x="213" y="391"/>
                  </a:cubicBezTo>
                  <a:close/>
                </a:path>
              </a:pathLst>
            </a:custGeom>
            <a:solidFill>
              <a:srgbClr val="005A4B"/>
            </a:solidFill>
            <a:ln>
              <a:noFill/>
            </a:ln>
            <a:effectLst>
              <a:outerShdw blurRad="330200" dist="127000" dir="2400000" sx="94000" sy="94000" algn="ctr" rotWithShape="0">
                <a:srgbClr val="005A4B">
                  <a:lumMod val="50000"/>
                  <a:alpha val="3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7" name="Freeform 10">
              <a:extLst>
                <a:ext uri="{FF2B5EF4-FFF2-40B4-BE49-F238E27FC236}">
                  <a16:creationId xmlns:a16="http://schemas.microsoft.com/office/drawing/2014/main" id="{75A85C4E-3F48-4AAD-9FF6-FF8E56D6037A}"/>
                </a:ext>
              </a:extLst>
            </p:cNvPr>
            <p:cNvSpPr>
              <a:spLocks noEditPoints="1"/>
            </p:cNvSpPr>
            <p:nvPr/>
          </p:nvSpPr>
          <p:spPr bwMode="auto">
            <a:xfrm>
              <a:off x="1832542" y="2188151"/>
              <a:ext cx="414338" cy="319088"/>
            </a:xfrm>
            <a:custGeom>
              <a:avLst/>
              <a:gdLst>
                <a:gd name="T0" fmla="*/ 77 w 109"/>
                <a:gd name="T1" fmla="*/ 39 h 84"/>
                <a:gd name="T2" fmla="*/ 96 w 109"/>
                <a:gd name="T3" fmla="*/ 23 h 84"/>
                <a:gd name="T4" fmla="*/ 96 w 109"/>
                <a:gd name="T5" fmla="*/ 84 h 84"/>
                <a:gd name="T6" fmla="*/ 77 w 109"/>
                <a:gd name="T7" fmla="*/ 84 h 84"/>
                <a:gd name="T8" fmla="*/ 77 w 109"/>
                <a:gd name="T9" fmla="*/ 39 h 84"/>
                <a:gd name="T10" fmla="*/ 54 w 109"/>
                <a:gd name="T11" fmla="*/ 84 h 84"/>
                <a:gd name="T12" fmla="*/ 73 w 109"/>
                <a:gd name="T13" fmla="*/ 84 h 84"/>
                <a:gd name="T14" fmla="*/ 73 w 109"/>
                <a:gd name="T15" fmla="*/ 43 h 84"/>
                <a:gd name="T16" fmla="*/ 54 w 109"/>
                <a:gd name="T17" fmla="*/ 59 h 84"/>
                <a:gd name="T18" fmla="*/ 54 w 109"/>
                <a:gd name="T19" fmla="*/ 84 h 84"/>
                <a:gd name="T20" fmla="*/ 31 w 109"/>
                <a:gd name="T21" fmla="*/ 84 h 84"/>
                <a:gd name="T22" fmla="*/ 49 w 109"/>
                <a:gd name="T23" fmla="*/ 84 h 84"/>
                <a:gd name="T24" fmla="*/ 49 w 109"/>
                <a:gd name="T25" fmla="*/ 59 h 84"/>
                <a:gd name="T26" fmla="*/ 31 w 109"/>
                <a:gd name="T27" fmla="*/ 40 h 84"/>
                <a:gd name="T28" fmla="*/ 31 w 109"/>
                <a:gd name="T29" fmla="*/ 84 h 84"/>
                <a:gd name="T30" fmla="*/ 8 w 109"/>
                <a:gd name="T31" fmla="*/ 84 h 84"/>
                <a:gd name="T32" fmla="*/ 26 w 109"/>
                <a:gd name="T33" fmla="*/ 84 h 84"/>
                <a:gd name="T34" fmla="*/ 26 w 109"/>
                <a:gd name="T35" fmla="*/ 38 h 84"/>
                <a:gd name="T36" fmla="*/ 8 w 109"/>
                <a:gd name="T37" fmla="*/ 52 h 84"/>
                <a:gd name="T38" fmla="*/ 8 w 109"/>
                <a:gd name="T39" fmla="*/ 84 h 84"/>
                <a:gd name="T40" fmla="*/ 107 w 109"/>
                <a:gd name="T41" fmla="*/ 0 h 84"/>
                <a:gd name="T42" fmla="*/ 89 w 109"/>
                <a:gd name="T43" fmla="*/ 0 h 84"/>
                <a:gd name="T44" fmla="*/ 88 w 109"/>
                <a:gd name="T45" fmla="*/ 3 h 84"/>
                <a:gd name="T46" fmla="*/ 93 w 109"/>
                <a:gd name="T47" fmla="*/ 9 h 84"/>
                <a:gd name="T48" fmla="*/ 52 w 109"/>
                <a:gd name="T49" fmla="*/ 45 h 84"/>
                <a:gd name="T50" fmla="*/ 30 w 109"/>
                <a:gd name="T51" fmla="*/ 22 h 84"/>
                <a:gd name="T52" fmla="*/ 26 w 109"/>
                <a:gd name="T53" fmla="*/ 22 h 84"/>
                <a:gd name="T54" fmla="*/ 2 w 109"/>
                <a:gd name="T55" fmla="*/ 41 h 84"/>
                <a:gd name="T56" fmla="*/ 1 w 109"/>
                <a:gd name="T57" fmla="*/ 46 h 84"/>
                <a:gd name="T58" fmla="*/ 6 w 109"/>
                <a:gd name="T59" fmla="*/ 47 h 84"/>
                <a:gd name="T60" fmla="*/ 28 w 109"/>
                <a:gd name="T61" fmla="*/ 29 h 84"/>
                <a:gd name="T62" fmla="*/ 49 w 109"/>
                <a:gd name="T63" fmla="*/ 52 h 84"/>
                <a:gd name="T64" fmla="*/ 52 w 109"/>
                <a:gd name="T65" fmla="*/ 53 h 84"/>
                <a:gd name="T66" fmla="*/ 54 w 109"/>
                <a:gd name="T67" fmla="*/ 52 h 84"/>
                <a:gd name="T68" fmla="*/ 98 w 109"/>
                <a:gd name="T69" fmla="*/ 15 h 84"/>
                <a:gd name="T70" fmla="*/ 103 w 109"/>
                <a:gd name="T71" fmla="*/ 21 h 84"/>
                <a:gd name="T72" fmla="*/ 106 w 109"/>
                <a:gd name="T73" fmla="*/ 20 h 84"/>
                <a:gd name="T74" fmla="*/ 109 w 109"/>
                <a:gd name="T75" fmla="*/ 2 h 84"/>
                <a:gd name="T76" fmla="*/ 107 w 109"/>
                <a:gd name="T7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84">
                  <a:moveTo>
                    <a:pt x="77" y="39"/>
                  </a:moveTo>
                  <a:cubicBezTo>
                    <a:pt x="96" y="23"/>
                    <a:pt x="96" y="23"/>
                    <a:pt x="96" y="23"/>
                  </a:cubicBezTo>
                  <a:cubicBezTo>
                    <a:pt x="96" y="84"/>
                    <a:pt x="96" y="84"/>
                    <a:pt x="96" y="84"/>
                  </a:cubicBezTo>
                  <a:cubicBezTo>
                    <a:pt x="77" y="84"/>
                    <a:pt x="77" y="84"/>
                    <a:pt x="77" y="84"/>
                  </a:cubicBezTo>
                  <a:lnTo>
                    <a:pt x="77" y="39"/>
                  </a:lnTo>
                  <a:close/>
                  <a:moveTo>
                    <a:pt x="54" y="84"/>
                  </a:moveTo>
                  <a:cubicBezTo>
                    <a:pt x="73" y="84"/>
                    <a:pt x="73" y="84"/>
                    <a:pt x="73" y="84"/>
                  </a:cubicBezTo>
                  <a:cubicBezTo>
                    <a:pt x="73" y="43"/>
                    <a:pt x="73" y="43"/>
                    <a:pt x="73" y="43"/>
                  </a:cubicBezTo>
                  <a:cubicBezTo>
                    <a:pt x="54" y="59"/>
                    <a:pt x="54" y="59"/>
                    <a:pt x="54" y="59"/>
                  </a:cubicBezTo>
                  <a:lnTo>
                    <a:pt x="54" y="84"/>
                  </a:lnTo>
                  <a:close/>
                  <a:moveTo>
                    <a:pt x="31" y="84"/>
                  </a:moveTo>
                  <a:cubicBezTo>
                    <a:pt x="49" y="84"/>
                    <a:pt x="49" y="84"/>
                    <a:pt x="49" y="84"/>
                  </a:cubicBezTo>
                  <a:cubicBezTo>
                    <a:pt x="49" y="59"/>
                    <a:pt x="49" y="59"/>
                    <a:pt x="49" y="59"/>
                  </a:cubicBezTo>
                  <a:cubicBezTo>
                    <a:pt x="31" y="40"/>
                    <a:pt x="31" y="40"/>
                    <a:pt x="31" y="40"/>
                  </a:cubicBezTo>
                  <a:lnTo>
                    <a:pt x="31" y="84"/>
                  </a:lnTo>
                  <a:close/>
                  <a:moveTo>
                    <a:pt x="8" y="84"/>
                  </a:moveTo>
                  <a:cubicBezTo>
                    <a:pt x="26" y="84"/>
                    <a:pt x="26" y="84"/>
                    <a:pt x="26" y="84"/>
                  </a:cubicBezTo>
                  <a:cubicBezTo>
                    <a:pt x="26" y="38"/>
                    <a:pt x="26" y="38"/>
                    <a:pt x="26" y="38"/>
                  </a:cubicBezTo>
                  <a:cubicBezTo>
                    <a:pt x="8" y="52"/>
                    <a:pt x="8" y="52"/>
                    <a:pt x="8" y="52"/>
                  </a:cubicBezTo>
                  <a:lnTo>
                    <a:pt x="8" y="84"/>
                  </a:lnTo>
                  <a:close/>
                  <a:moveTo>
                    <a:pt x="107" y="0"/>
                  </a:moveTo>
                  <a:cubicBezTo>
                    <a:pt x="89" y="0"/>
                    <a:pt x="89" y="0"/>
                    <a:pt x="89" y="0"/>
                  </a:cubicBezTo>
                  <a:cubicBezTo>
                    <a:pt x="88" y="0"/>
                    <a:pt x="87" y="2"/>
                    <a:pt x="88" y="3"/>
                  </a:cubicBezTo>
                  <a:cubicBezTo>
                    <a:pt x="93" y="9"/>
                    <a:pt x="93" y="9"/>
                    <a:pt x="93" y="9"/>
                  </a:cubicBezTo>
                  <a:cubicBezTo>
                    <a:pt x="52" y="45"/>
                    <a:pt x="52" y="45"/>
                    <a:pt x="52" y="45"/>
                  </a:cubicBezTo>
                  <a:cubicBezTo>
                    <a:pt x="30" y="22"/>
                    <a:pt x="30" y="22"/>
                    <a:pt x="30" y="22"/>
                  </a:cubicBezTo>
                  <a:cubicBezTo>
                    <a:pt x="29" y="21"/>
                    <a:pt x="27" y="21"/>
                    <a:pt x="26" y="22"/>
                  </a:cubicBezTo>
                  <a:cubicBezTo>
                    <a:pt x="2" y="41"/>
                    <a:pt x="2" y="41"/>
                    <a:pt x="2" y="41"/>
                  </a:cubicBezTo>
                  <a:cubicBezTo>
                    <a:pt x="0" y="42"/>
                    <a:pt x="0" y="45"/>
                    <a:pt x="1" y="46"/>
                  </a:cubicBezTo>
                  <a:cubicBezTo>
                    <a:pt x="2" y="48"/>
                    <a:pt x="5" y="48"/>
                    <a:pt x="6" y="47"/>
                  </a:cubicBezTo>
                  <a:cubicBezTo>
                    <a:pt x="28" y="29"/>
                    <a:pt x="28" y="29"/>
                    <a:pt x="28" y="29"/>
                  </a:cubicBezTo>
                  <a:cubicBezTo>
                    <a:pt x="49" y="52"/>
                    <a:pt x="49" y="52"/>
                    <a:pt x="49" y="52"/>
                  </a:cubicBezTo>
                  <a:cubicBezTo>
                    <a:pt x="50" y="53"/>
                    <a:pt x="51" y="53"/>
                    <a:pt x="52" y="53"/>
                  </a:cubicBezTo>
                  <a:cubicBezTo>
                    <a:pt x="53" y="53"/>
                    <a:pt x="53" y="53"/>
                    <a:pt x="54" y="52"/>
                  </a:cubicBezTo>
                  <a:cubicBezTo>
                    <a:pt x="98" y="15"/>
                    <a:pt x="98" y="15"/>
                    <a:pt x="98" y="15"/>
                  </a:cubicBezTo>
                  <a:cubicBezTo>
                    <a:pt x="103" y="21"/>
                    <a:pt x="103" y="21"/>
                    <a:pt x="103" y="21"/>
                  </a:cubicBezTo>
                  <a:cubicBezTo>
                    <a:pt x="104" y="22"/>
                    <a:pt x="106" y="21"/>
                    <a:pt x="106" y="20"/>
                  </a:cubicBezTo>
                  <a:cubicBezTo>
                    <a:pt x="109" y="2"/>
                    <a:pt x="109" y="2"/>
                    <a:pt x="109" y="2"/>
                  </a:cubicBezTo>
                  <a:cubicBezTo>
                    <a:pt x="109" y="1"/>
                    <a:pt x="108" y="0"/>
                    <a:pt x="107" y="0"/>
                  </a:cubicBezTo>
                  <a:close/>
                </a:path>
              </a:pathLst>
            </a:custGeom>
            <a:solidFill>
              <a:srgbClr val="9714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8" name="Freeform 11">
              <a:extLst>
                <a:ext uri="{FF2B5EF4-FFF2-40B4-BE49-F238E27FC236}">
                  <a16:creationId xmlns:a16="http://schemas.microsoft.com/office/drawing/2014/main" id="{24F6A378-A8CF-4834-82CB-2AC9631AB191}"/>
                </a:ext>
              </a:extLst>
            </p:cNvPr>
            <p:cNvSpPr>
              <a:spLocks noEditPoints="1"/>
            </p:cNvSpPr>
            <p:nvPr/>
          </p:nvSpPr>
          <p:spPr bwMode="auto">
            <a:xfrm>
              <a:off x="6999854" y="2137351"/>
              <a:ext cx="449263" cy="388938"/>
            </a:xfrm>
            <a:custGeom>
              <a:avLst/>
              <a:gdLst>
                <a:gd name="T0" fmla="*/ 82 w 118"/>
                <a:gd name="T1" fmla="*/ 53 h 102"/>
                <a:gd name="T2" fmla="*/ 82 w 118"/>
                <a:gd name="T3" fmla="*/ 57 h 102"/>
                <a:gd name="T4" fmla="*/ 74 w 118"/>
                <a:gd name="T5" fmla="*/ 57 h 102"/>
                <a:gd name="T6" fmla="*/ 74 w 118"/>
                <a:gd name="T7" fmla="*/ 53 h 102"/>
                <a:gd name="T8" fmla="*/ 58 w 118"/>
                <a:gd name="T9" fmla="*/ 42 h 102"/>
                <a:gd name="T10" fmla="*/ 65 w 118"/>
                <a:gd name="T11" fmla="*/ 38 h 102"/>
                <a:gd name="T12" fmla="*/ 78 w 118"/>
                <a:gd name="T13" fmla="*/ 45 h 102"/>
                <a:gd name="T14" fmla="*/ 89 w 118"/>
                <a:gd name="T15" fmla="*/ 38 h 102"/>
                <a:gd name="T16" fmla="*/ 78 w 118"/>
                <a:gd name="T17" fmla="*/ 32 h 102"/>
                <a:gd name="T18" fmla="*/ 60 w 118"/>
                <a:gd name="T19" fmla="*/ 18 h 102"/>
                <a:gd name="T20" fmla="*/ 74 w 118"/>
                <a:gd name="T21" fmla="*/ 4 h 102"/>
                <a:gd name="T22" fmla="*/ 74 w 118"/>
                <a:gd name="T23" fmla="*/ 0 h 102"/>
                <a:gd name="T24" fmla="*/ 82 w 118"/>
                <a:gd name="T25" fmla="*/ 0 h 102"/>
                <a:gd name="T26" fmla="*/ 82 w 118"/>
                <a:gd name="T27" fmla="*/ 4 h 102"/>
                <a:gd name="T28" fmla="*/ 96 w 118"/>
                <a:gd name="T29" fmla="*/ 13 h 102"/>
                <a:gd name="T30" fmla="*/ 89 w 118"/>
                <a:gd name="T31" fmla="*/ 17 h 102"/>
                <a:gd name="T32" fmla="*/ 78 w 118"/>
                <a:gd name="T33" fmla="*/ 12 h 102"/>
                <a:gd name="T34" fmla="*/ 69 w 118"/>
                <a:gd name="T35" fmla="*/ 18 h 102"/>
                <a:gd name="T36" fmla="*/ 79 w 118"/>
                <a:gd name="T37" fmla="*/ 24 h 102"/>
                <a:gd name="T38" fmla="*/ 98 w 118"/>
                <a:gd name="T39" fmla="*/ 38 h 102"/>
                <a:gd name="T40" fmla="*/ 82 w 118"/>
                <a:gd name="T41" fmla="*/ 53 h 102"/>
                <a:gd name="T42" fmla="*/ 113 w 118"/>
                <a:gd name="T43" fmla="*/ 76 h 102"/>
                <a:gd name="T44" fmla="*/ 84 w 118"/>
                <a:gd name="T45" fmla="*/ 85 h 102"/>
                <a:gd name="T46" fmla="*/ 60 w 118"/>
                <a:gd name="T47" fmla="*/ 75 h 102"/>
                <a:gd name="T48" fmla="*/ 85 w 118"/>
                <a:gd name="T49" fmla="*/ 74 h 102"/>
                <a:gd name="T50" fmla="*/ 70 w 118"/>
                <a:gd name="T51" fmla="*/ 64 h 102"/>
                <a:gd name="T52" fmla="*/ 50 w 118"/>
                <a:gd name="T53" fmla="*/ 61 h 102"/>
                <a:gd name="T54" fmla="*/ 23 w 118"/>
                <a:gd name="T55" fmla="*/ 68 h 102"/>
                <a:gd name="T56" fmla="*/ 23 w 118"/>
                <a:gd name="T57" fmla="*/ 95 h 102"/>
                <a:gd name="T58" fmla="*/ 41 w 118"/>
                <a:gd name="T59" fmla="*/ 98 h 102"/>
                <a:gd name="T60" fmla="*/ 87 w 118"/>
                <a:gd name="T61" fmla="*/ 101 h 102"/>
                <a:gd name="T62" fmla="*/ 117 w 118"/>
                <a:gd name="T63" fmla="*/ 80 h 102"/>
                <a:gd name="T64" fmla="*/ 113 w 118"/>
                <a:gd name="T65" fmla="*/ 76 h 102"/>
                <a:gd name="T66" fmla="*/ 0 w 118"/>
                <a:gd name="T67" fmla="*/ 102 h 102"/>
                <a:gd name="T68" fmla="*/ 19 w 118"/>
                <a:gd name="T69" fmla="*/ 102 h 102"/>
                <a:gd name="T70" fmla="*/ 19 w 118"/>
                <a:gd name="T71" fmla="*/ 68 h 102"/>
                <a:gd name="T72" fmla="*/ 0 w 118"/>
                <a:gd name="T73" fmla="*/ 68 h 102"/>
                <a:gd name="T74" fmla="*/ 0 w 118"/>
                <a:gd name="T75"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8" h="102">
                  <a:moveTo>
                    <a:pt x="82" y="53"/>
                  </a:moveTo>
                  <a:cubicBezTo>
                    <a:pt x="82" y="57"/>
                    <a:pt x="82" y="57"/>
                    <a:pt x="82" y="57"/>
                  </a:cubicBezTo>
                  <a:cubicBezTo>
                    <a:pt x="74" y="57"/>
                    <a:pt x="74" y="57"/>
                    <a:pt x="74" y="57"/>
                  </a:cubicBezTo>
                  <a:cubicBezTo>
                    <a:pt x="74" y="53"/>
                    <a:pt x="74" y="53"/>
                    <a:pt x="74" y="53"/>
                  </a:cubicBezTo>
                  <a:cubicBezTo>
                    <a:pt x="67" y="52"/>
                    <a:pt x="61" y="49"/>
                    <a:pt x="58" y="42"/>
                  </a:cubicBezTo>
                  <a:cubicBezTo>
                    <a:pt x="65" y="38"/>
                    <a:pt x="65" y="38"/>
                    <a:pt x="65" y="38"/>
                  </a:cubicBezTo>
                  <a:cubicBezTo>
                    <a:pt x="67" y="43"/>
                    <a:pt x="73" y="45"/>
                    <a:pt x="78" y="45"/>
                  </a:cubicBezTo>
                  <a:cubicBezTo>
                    <a:pt x="84" y="45"/>
                    <a:pt x="89" y="44"/>
                    <a:pt x="89" y="38"/>
                  </a:cubicBezTo>
                  <a:cubicBezTo>
                    <a:pt x="89" y="34"/>
                    <a:pt x="85" y="32"/>
                    <a:pt x="78" y="32"/>
                  </a:cubicBezTo>
                  <a:cubicBezTo>
                    <a:pt x="69" y="31"/>
                    <a:pt x="60" y="28"/>
                    <a:pt x="60" y="18"/>
                  </a:cubicBezTo>
                  <a:cubicBezTo>
                    <a:pt x="60" y="10"/>
                    <a:pt x="67" y="6"/>
                    <a:pt x="74" y="4"/>
                  </a:cubicBezTo>
                  <a:cubicBezTo>
                    <a:pt x="74" y="0"/>
                    <a:pt x="74" y="0"/>
                    <a:pt x="74" y="0"/>
                  </a:cubicBezTo>
                  <a:cubicBezTo>
                    <a:pt x="82" y="0"/>
                    <a:pt x="82" y="0"/>
                    <a:pt x="82" y="0"/>
                  </a:cubicBezTo>
                  <a:cubicBezTo>
                    <a:pt x="82" y="4"/>
                    <a:pt x="82" y="4"/>
                    <a:pt x="82" y="4"/>
                  </a:cubicBezTo>
                  <a:cubicBezTo>
                    <a:pt x="88" y="5"/>
                    <a:pt x="94" y="7"/>
                    <a:pt x="96" y="13"/>
                  </a:cubicBezTo>
                  <a:cubicBezTo>
                    <a:pt x="89" y="17"/>
                    <a:pt x="89" y="17"/>
                    <a:pt x="89" y="17"/>
                  </a:cubicBezTo>
                  <a:cubicBezTo>
                    <a:pt x="88" y="14"/>
                    <a:pt x="83" y="12"/>
                    <a:pt x="78" y="12"/>
                  </a:cubicBezTo>
                  <a:cubicBezTo>
                    <a:pt x="72" y="12"/>
                    <a:pt x="69" y="14"/>
                    <a:pt x="69" y="18"/>
                  </a:cubicBezTo>
                  <a:cubicBezTo>
                    <a:pt x="69" y="22"/>
                    <a:pt x="74" y="23"/>
                    <a:pt x="79" y="24"/>
                  </a:cubicBezTo>
                  <a:cubicBezTo>
                    <a:pt x="89" y="25"/>
                    <a:pt x="98" y="27"/>
                    <a:pt x="98" y="38"/>
                  </a:cubicBezTo>
                  <a:cubicBezTo>
                    <a:pt x="98" y="48"/>
                    <a:pt x="91" y="52"/>
                    <a:pt x="82" y="53"/>
                  </a:cubicBezTo>
                  <a:close/>
                  <a:moveTo>
                    <a:pt x="113" y="76"/>
                  </a:moveTo>
                  <a:cubicBezTo>
                    <a:pt x="105" y="73"/>
                    <a:pt x="98" y="79"/>
                    <a:pt x="84" y="85"/>
                  </a:cubicBezTo>
                  <a:cubicBezTo>
                    <a:pt x="82" y="85"/>
                    <a:pt x="61" y="79"/>
                    <a:pt x="60" y="75"/>
                  </a:cubicBezTo>
                  <a:cubicBezTo>
                    <a:pt x="59" y="73"/>
                    <a:pt x="81" y="77"/>
                    <a:pt x="85" y="74"/>
                  </a:cubicBezTo>
                  <a:cubicBezTo>
                    <a:pt x="94" y="67"/>
                    <a:pt x="85" y="65"/>
                    <a:pt x="70" y="64"/>
                  </a:cubicBezTo>
                  <a:cubicBezTo>
                    <a:pt x="70" y="64"/>
                    <a:pt x="63" y="63"/>
                    <a:pt x="50" y="61"/>
                  </a:cubicBezTo>
                  <a:cubicBezTo>
                    <a:pt x="43" y="59"/>
                    <a:pt x="23" y="68"/>
                    <a:pt x="23" y="68"/>
                  </a:cubicBezTo>
                  <a:cubicBezTo>
                    <a:pt x="23" y="95"/>
                    <a:pt x="23" y="95"/>
                    <a:pt x="23" y="95"/>
                  </a:cubicBezTo>
                  <a:cubicBezTo>
                    <a:pt x="23" y="95"/>
                    <a:pt x="36" y="97"/>
                    <a:pt x="41" y="98"/>
                  </a:cubicBezTo>
                  <a:cubicBezTo>
                    <a:pt x="48" y="100"/>
                    <a:pt x="82" y="101"/>
                    <a:pt x="87" y="101"/>
                  </a:cubicBezTo>
                  <a:cubicBezTo>
                    <a:pt x="91" y="100"/>
                    <a:pt x="115" y="81"/>
                    <a:pt x="117" y="80"/>
                  </a:cubicBezTo>
                  <a:cubicBezTo>
                    <a:pt x="118" y="79"/>
                    <a:pt x="118" y="78"/>
                    <a:pt x="113" y="76"/>
                  </a:cubicBezTo>
                  <a:close/>
                  <a:moveTo>
                    <a:pt x="0" y="102"/>
                  </a:moveTo>
                  <a:cubicBezTo>
                    <a:pt x="19" y="102"/>
                    <a:pt x="19" y="102"/>
                    <a:pt x="19" y="102"/>
                  </a:cubicBezTo>
                  <a:cubicBezTo>
                    <a:pt x="19" y="68"/>
                    <a:pt x="19" y="68"/>
                    <a:pt x="19" y="68"/>
                  </a:cubicBezTo>
                  <a:cubicBezTo>
                    <a:pt x="0" y="68"/>
                    <a:pt x="0" y="68"/>
                    <a:pt x="0" y="68"/>
                  </a:cubicBezTo>
                  <a:lnTo>
                    <a:pt x="0" y="102"/>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9" name="Freeform 12">
              <a:extLst>
                <a:ext uri="{FF2B5EF4-FFF2-40B4-BE49-F238E27FC236}">
                  <a16:creationId xmlns:a16="http://schemas.microsoft.com/office/drawing/2014/main" id="{18C5934D-8A8B-4006-9F7B-D4CD8F307513}"/>
                </a:ext>
              </a:extLst>
            </p:cNvPr>
            <p:cNvSpPr>
              <a:spLocks noEditPoints="1"/>
            </p:cNvSpPr>
            <p:nvPr/>
          </p:nvSpPr>
          <p:spPr bwMode="auto">
            <a:xfrm>
              <a:off x="9628754" y="2183389"/>
              <a:ext cx="369888" cy="369888"/>
            </a:xfrm>
            <a:custGeom>
              <a:avLst/>
              <a:gdLst>
                <a:gd name="T0" fmla="*/ 38 w 97"/>
                <a:gd name="T1" fmla="*/ 20 h 97"/>
                <a:gd name="T2" fmla="*/ 48 w 97"/>
                <a:gd name="T3" fmla="*/ 9 h 97"/>
                <a:gd name="T4" fmla="*/ 59 w 97"/>
                <a:gd name="T5" fmla="*/ 20 h 97"/>
                <a:gd name="T6" fmla="*/ 48 w 97"/>
                <a:gd name="T7" fmla="*/ 31 h 97"/>
                <a:gd name="T8" fmla="*/ 38 w 97"/>
                <a:gd name="T9" fmla="*/ 20 h 97"/>
                <a:gd name="T10" fmla="*/ 63 w 97"/>
                <a:gd name="T11" fmla="*/ 36 h 97"/>
                <a:gd name="T12" fmla="*/ 34 w 97"/>
                <a:gd name="T13" fmla="*/ 36 h 97"/>
                <a:gd name="T14" fmla="*/ 31 w 97"/>
                <a:gd name="T15" fmla="*/ 39 h 97"/>
                <a:gd name="T16" fmla="*/ 31 w 97"/>
                <a:gd name="T17" fmla="*/ 64 h 97"/>
                <a:gd name="T18" fmla="*/ 34 w 97"/>
                <a:gd name="T19" fmla="*/ 68 h 97"/>
                <a:gd name="T20" fmla="*/ 38 w 97"/>
                <a:gd name="T21" fmla="*/ 68 h 97"/>
                <a:gd name="T22" fmla="*/ 38 w 97"/>
                <a:gd name="T23" fmla="*/ 93 h 97"/>
                <a:gd name="T24" fmla="*/ 41 w 97"/>
                <a:gd name="T25" fmla="*/ 97 h 97"/>
                <a:gd name="T26" fmla="*/ 56 w 97"/>
                <a:gd name="T27" fmla="*/ 97 h 97"/>
                <a:gd name="T28" fmla="*/ 59 w 97"/>
                <a:gd name="T29" fmla="*/ 93 h 97"/>
                <a:gd name="T30" fmla="*/ 59 w 97"/>
                <a:gd name="T31" fmla="*/ 68 h 97"/>
                <a:gd name="T32" fmla="*/ 63 w 97"/>
                <a:gd name="T33" fmla="*/ 68 h 97"/>
                <a:gd name="T34" fmla="*/ 67 w 97"/>
                <a:gd name="T35" fmla="*/ 64 h 97"/>
                <a:gd name="T36" fmla="*/ 67 w 97"/>
                <a:gd name="T37" fmla="*/ 39 h 97"/>
                <a:gd name="T38" fmla="*/ 63 w 97"/>
                <a:gd name="T39" fmla="*/ 36 h 97"/>
                <a:gd name="T40" fmla="*/ 80 w 97"/>
                <a:gd name="T41" fmla="*/ 20 h 97"/>
                <a:gd name="T42" fmla="*/ 91 w 97"/>
                <a:gd name="T43" fmla="*/ 10 h 97"/>
                <a:gd name="T44" fmla="*/ 80 w 97"/>
                <a:gd name="T45" fmla="*/ 0 h 97"/>
                <a:gd name="T46" fmla="*/ 70 w 97"/>
                <a:gd name="T47" fmla="*/ 10 h 97"/>
                <a:gd name="T48" fmla="*/ 80 w 97"/>
                <a:gd name="T49" fmla="*/ 20 h 97"/>
                <a:gd name="T50" fmla="*/ 94 w 97"/>
                <a:gd name="T51" fmla="*/ 24 h 97"/>
                <a:gd name="T52" fmla="*/ 67 w 97"/>
                <a:gd name="T53" fmla="*/ 24 h 97"/>
                <a:gd name="T54" fmla="*/ 64 w 97"/>
                <a:gd name="T55" fmla="*/ 28 h 97"/>
                <a:gd name="T56" fmla="*/ 64 w 97"/>
                <a:gd name="T57" fmla="*/ 28 h 97"/>
                <a:gd name="T58" fmla="*/ 74 w 97"/>
                <a:gd name="T59" fmla="*/ 39 h 97"/>
                <a:gd name="T60" fmla="*/ 74 w 97"/>
                <a:gd name="T61" fmla="*/ 64 h 97"/>
                <a:gd name="T62" fmla="*/ 71 w 97"/>
                <a:gd name="T63" fmla="*/ 72 h 97"/>
                <a:gd name="T64" fmla="*/ 71 w 97"/>
                <a:gd name="T65" fmla="*/ 78 h 97"/>
                <a:gd name="T66" fmla="*/ 74 w 97"/>
                <a:gd name="T67" fmla="*/ 82 h 97"/>
                <a:gd name="T68" fmla="*/ 87 w 97"/>
                <a:gd name="T69" fmla="*/ 82 h 97"/>
                <a:gd name="T70" fmla="*/ 91 w 97"/>
                <a:gd name="T71" fmla="*/ 78 h 97"/>
                <a:gd name="T72" fmla="*/ 91 w 97"/>
                <a:gd name="T73" fmla="*/ 54 h 97"/>
                <a:gd name="T74" fmla="*/ 94 w 97"/>
                <a:gd name="T75" fmla="*/ 54 h 97"/>
                <a:gd name="T76" fmla="*/ 97 w 97"/>
                <a:gd name="T77" fmla="*/ 51 h 97"/>
                <a:gd name="T78" fmla="*/ 97 w 97"/>
                <a:gd name="T79" fmla="*/ 28 h 97"/>
                <a:gd name="T80" fmla="*/ 94 w 97"/>
                <a:gd name="T81" fmla="*/ 24 h 97"/>
                <a:gd name="T82" fmla="*/ 27 w 97"/>
                <a:gd name="T83" fmla="*/ 10 h 97"/>
                <a:gd name="T84" fmla="*/ 16 w 97"/>
                <a:gd name="T85" fmla="*/ 0 h 97"/>
                <a:gd name="T86" fmla="*/ 6 w 97"/>
                <a:gd name="T87" fmla="*/ 10 h 97"/>
                <a:gd name="T88" fmla="*/ 16 w 97"/>
                <a:gd name="T89" fmla="*/ 20 h 97"/>
                <a:gd name="T90" fmla="*/ 27 w 97"/>
                <a:gd name="T91" fmla="*/ 10 h 97"/>
                <a:gd name="T92" fmla="*/ 0 w 97"/>
                <a:gd name="T93" fmla="*/ 28 h 97"/>
                <a:gd name="T94" fmla="*/ 0 w 97"/>
                <a:gd name="T95" fmla="*/ 51 h 97"/>
                <a:gd name="T96" fmla="*/ 3 w 97"/>
                <a:gd name="T97" fmla="*/ 54 h 97"/>
                <a:gd name="T98" fmla="*/ 6 w 97"/>
                <a:gd name="T99" fmla="*/ 54 h 97"/>
                <a:gd name="T100" fmla="*/ 6 w 97"/>
                <a:gd name="T101" fmla="*/ 78 h 97"/>
                <a:gd name="T102" fmla="*/ 10 w 97"/>
                <a:gd name="T103" fmla="*/ 82 h 97"/>
                <a:gd name="T104" fmla="*/ 23 w 97"/>
                <a:gd name="T105" fmla="*/ 82 h 97"/>
                <a:gd name="T106" fmla="*/ 26 w 97"/>
                <a:gd name="T107" fmla="*/ 78 h 97"/>
                <a:gd name="T108" fmla="*/ 26 w 97"/>
                <a:gd name="T109" fmla="*/ 72 h 97"/>
                <a:gd name="T110" fmla="*/ 23 w 97"/>
                <a:gd name="T111" fmla="*/ 64 h 97"/>
                <a:gd name="T112" fmla="*/ 23 w 97"/>
                <a:gd name="T113" fmla="*/ 39 h 97"/>
                <a:gd name="T114" fmla="*/ 33 w 97"/>
                <a:gd name="T115" fmla="*/ 28 h 97"/>
                <a:gd name="T116" fmla="*/ 33 w 97"/>
                <a:gd name="T117" fmla="*/ 28 h 97"/>
                <a:gd name="T118" fmla="*/ 30 w 97"/>
                <a:gd name="T119" fmla="*/ 24 h 97"/>
                <a:gd name="T120" fmla="*/ 3 w 97"/>
                <a:gd name="T121" fmla="*/ 24 h 97"/>
                <a:gd name="T122" fmla="*/ 0 w 97"/>
                <a:gd name="T123" fmla="*/ 28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97">
                  <a:moveTo>
                    <a:pt x="38" y="20"/>
                  </a:moveTo>
                  <a:cubicBezTo>
                    <a:pt x="38" y="14"/>
                    <a:pt x="42" y="9"/>
                    <a:pt x="48" y="9"/>
                  </a:cubicBezTo>
                  <a:cubicBezTo>
                    <a:pt x="54" y="9"/>
                    <a:pt x="59" y="14"/>
                    <a:pt x="59" y="20"/>
                  </a:cubicBezTo>
                  <a:cubicBezTo>
                    <a:pt x="59" y="26"/>
                    <a:pt x="54" y="31"/>
                    <a:pt x="48" y="31"/>
                  </a:cubicBezTo>
                  <a:cubicBezTo>
                    <a:pt x="42" y="31"/>
                    <a:pt x="38" y="26"/>
                    <a:pt x="38" y="20"/>
                  </a:cubicBezTo>
                  <a:close/>
                  <a:moveTo>
                    <a:pt x="63" y="36"/>
                  </a:moveTo>
                  <a:cubicBezTo>
                    <a:pt x="34" y="36"/>
                    <a:pt x="34" y="36"/>
                    <a:pt x="34" y="36"/>
                  </a:cubicBezTo>
                  <a:cubicBezTo>
                    <a:pt x="32" y="36"/>
                    <a:pt x="31" y="37"/>
                    <a:pt x="31" y="39"/>
                  </a:cubicBezTo>
                  <a:cubicBezTo>
                    <a:pt x="31" y="64"/>
                    <a:pt x="31" y="64"/>
                    <a:pt x="31" y="64"/>
                  </a:cubicBezTo>
                  <a:cubicBezTo>
                    <a:pt x="31" y="66"/>
                    <a:pt x="32" y="68"/>
                    <a:pt x="34" y="68"/>
                  </a:cubicBezTo>
                  <a:cubicBezTo>
                    <a:pt x="38" y="68"/>
                    <a:pt x="38" y="68"/>
                    <a:pt x="38" y="68"/>
                  </a:cubicBezTo>
                  <a:cubicBezTo>
                    <a:pt x="38" y="93"/>
                    <a:pt x="38" y="93"/>
                    <a:pt x="38" y="93"/>
                  </a:cubicBezTo>
                  <a:cubicBezTo>
                    <a:pt x="38" y="95"/>
                    <a:pt x="39" y="97"/>
                    <a:pt x="41" y="97"/>
                  </a:cubicBezTo>
                  <a:cubicBezTo>
                    <a:pt x="56" y="97"/>
                    <a:pt x="56" y="97"/>
                    <a:pt x="56" y="97"/>
                  </a:cubicBezTo>
                  <a:cubicBezTo>
                    <a:pt x="58" y="97"/>
                    <a:pt x="59" y="95"/>
                    <a:pt x="59" y="93"/>
                  </a:cubicBezTo>
                  <a:cubicBezTo>
                    <a:pt x="59" y="68"/>
                    <a:pt x="59" y="68"/>
                    <a:pt x="59" y="68"/>
                  </a:cubicBezTo>
                  <a:cubicBezTo>
                    <a:pt x="63" y="68"/>
                    <a:pt x="63" y="68"/>
                    <a:pt x="63" y="68"/>
                  </a:cubicBezTo>
                  <a:cubicBezTo>
                    <a:pt x="65" y="68"/>
                    <a:pt x="67" y="66"/>
                    <a:pt x="67" y="64"/>
                  </a:cubicBezTo>
                  <a:cubicBezTo>
                    <a:pt x="67" y="39"/>
                    <a:pt x="67" y="39"/>
                    <a:pt x="67" y="39"/>
                  </a:cubicBezTo>
                  <a:cubicBezTo>
                    <a:pt x="67" y="37"/>
                    <a:pt x="65" y="36"/>
                    <a:pt x="63" y="36"/>
                  </a:cubicBezTo>
                  <a:close/>
                  <a:moveTo>
                    <a:pt x="80" y="20"/>
                  </a:moveTo>
                  <a:cubicBezTo>
                    <a:pt x="86" y="20"/>
                    <a:pt x="91" y="16"/>
                    <a:pt x="91" y="10"/>
                  </a:cubicBezTo>
                  <a:cubicBezTo>
                    <a:pt x="91" y="4"/>
                    <a:pt x="86" y="0"/>
                    <a:pt x="80" y="0"/>
                  </a:cubicBezTo>
                  <a:cubicBezTo>
                    <a:pt x="75" y="0"/>
                    <a:pt x="70" y="4"/>
                    <a:pt x="70" y="10"/>
                  </a:cubicBezTo>
                  <a:cubicBezTo>
                    <a:pt x="70" y="16"/>
                    <a:pt x="75" y="20"/>
                    <a:pt x="80" y="20"/>
                  </a:cubicBezTo>
                  <a:close/>
                  <a:moveTo>
                    <a:pt x="94" y="24"/>
                  </a:moveTo>
                  <a:cubicBezTo>
                    <a:pt x="67" y="24"/>
                    <a:pt x="67" y="24"/>
                    <a:pt x="67" y="24"/>
                  </a:cubicBezTo>
                  <a:cubicBezTo>
                    <a:pt x="65" y="24"/>
                    <a:pt x="64" y="26"/>
                    <a:pt x="64" y="28"/>
                  </a:cubicBezTo>
                  <a:cubicBezTo>
                    <a:pt x="64" y="28"/>
                    <a:pt x="64" y="28"/>
                    <a:pt x="64" y="28"/>
                  </a:cubicBezTo>
                  <a:cubicBezTo>
                    <a:pt x="70" y="29"/>
                    <a:pt x="74" y="33"/>
                    <a:pt x="74" y="39"/>
                  </a:cubicBezTo>
                  <a:cubicBezTo>
                    <a:pt x="74" y="64"/>
                    <a:pt x="74" y="64"/>
                    <a:pt x="74" y="64"/>
                  </a:cubicBezTo>
                  <a:cubicBezTo>
                    <a:pt x="74" y="67"/>
                    <a:pt x="73" y="70"/>
                    <a:pt x="71" y="72"/>
                  </a:cubicBezTo>
                  <a:cubicBezTo>
                    <a:pt x="71" y="78"/>
                    <a:pt x="71" y="78"/>
                    <a:pt x="71" y="78"/>
                  </a:cubicBezTo>
                  <a:cubicBezTo>
                    <a:pt x="71" y="80"/>
                    <a:pt x="72" y="82"/>
                    <a:pt x="74" y="82"/>
                  </a:cubicBezTo>
                  <a:cubicBezTo>
                    <a:pt x="87" y="82"/>
                    <a:pt x="87" y="82"/>
                    <a:pt x="87" y="82"/>
                  </a:cubicBezTo>
                  <a:cubicBezTo>
                    <a:pt x="89" y="82"/>
                    <a:pt x="91" y="80"/>
                    <a:pt x="91" y="78"/>
                  </a:cubicBezTo>
                  <a:cubicBezTo>
                    <a:pt x="91" y="54"/>
                    <a:pt x="91" y="54"/>
                    <a:pt x="91" y="54"/>
                  </a:cubicBezTo>
                  <a:cubicBezTo>
                    <a:pt x="94" y="54"/>
                    <a:pt x="94" y="54"/>
                    <a:pt x="94" y="54"/>
                  </a:cubicBezTo>
                  <a:cubicBezTo>
                    <a:pt x="96" y="54"/>
                    <a:pt x="97" y="53"/>
                    <a:pt x="97" y="51"/>
                  </a:cubicBezTo>
                  <a:cubicBezTo>
                    <a:pt x="97" y="28"/>
                    <a:pt x="97" y="28"/>
                    <a:pt x="97" y="28"/>
                  </a:cubicBezTo>
                  <a:cubicBezTo>
                    <a:pt x="97" y="26"/>
                    <a:pt x="96" y="24"/>
                    <a:pt x="94" y="24"/>
                  </a:cubicBezTo>
                  <a:close/>
                  <a:moveTo>
                    <a:pt x="27" y="10"/>
                  </a:moveTo>
                  <a:cubicBezTo>
                    <a:pt x="27" y="4"/>
                    <a:pt x="22" y="0"/>
                    <a:pt x="16" y="0"/>
                  </a:cubicBezTo>
                  <a:cubicBezTo>
                    <a:pt x="11" y="0"/>
                    <a:pt x="6" y="4"/>
                    <a:pt x="6" y="10"/>
                  </a:cubicBezTo>
                  <a:cubicBezTo>
                    <a:pt x="6" y="16"/>
                    <a:pt x="11" y="20"/>
                    <a:pt x="16" y="20"/>
                  </a:cubicBezTo>
                  <a:cubicBezTo>
                    <a:pt x="22" y="20"/>
                    <a:pt x="27" y="16"/>
                    <a:pt x="27" y="10"/>
                  </a:cubicBezTo>
                  <a:close/>
                  <a:moveTo>
                    <a:pt x="0" y="28"/>
                  </a:moveTo>
                  <a:cubicBezTo>
                    <a:pt x="0" y="51"/>
                    <a:pt x="0" y="51"/>
                    <a:pt x="0" y="51"/>
                  </a:cubicBezTo>
                  <a:cubicBezTo>
                    <a:pt x="0" y="53"/>
                    <a:pt x="1" y="54"/>
                    <a:pt x="3" y="54"/>
                  </a:cubicBezTo>
                  <a:cubicBezTo>
                    <a:pt x="6" y="54"/>
                    <a:pt x="6" y="54"/>
                    <a:pt x="6" y="54"/>
                  </a:cubicBezTo>
                  <a:cubicBezTo>
                    <a:pt x="6" y="78"/>
                    <a:pt x="6" y="78"/>
                    <a:pt x="6" y="78"/>
                  </a:cubicBezTo>
                  <a:cubicBezTo>
                    <a:pt x="6" y="80"/>
                    <a:pt x="8" y="82"/>
                    <a:pt x="10" y="82"/>
                  </a:cubicBezTo>
                  <a:cubicBezTo>
                    <a:pt x="23" y="82"/>
                    <a:pt x="23" y="82"/>
                    <a:pt x="23" y="82"/>
                  </a:cubicBezTo>
                  <a:cubicBezTo>
                    <a:pt x="25" y="82"/>
                    <a:pt x="26" y="80"/>
                    <a:pt x="26" y="78"/>
                  </a:cubicBezTo>
                  <a:cubicBezTo>
                    <a:pt x="26" y="72"/>
                    <a:pt x="26" y="72"/>
                    <a:pt x="26" y="72"/>
                  </a:cubicBezTo>
                  <a:cubicBezTo>
                    <a:pt x="24" y="70"/>
                    <a:pt x="23" y="67"/>
                    <a:pt x="23" y="64"/>
                  </a:cubicBezTo>
                  <a:cubicBezTo>
                    <a:pt x="23" y="39"/>
                    <a:pt x="23" y="39"/>
                    <a:pt x="23" y="39"/>
                  </a:cubicBezTo>
                  <a:cubicBezTo>
                    <a:pt x="23" y="33"/>
                    <a:pt x="27" y="29"/>
                    <a:pt x="33" y="28"/>
                  </a:cubicBezTo>
                  <a:cubicBezTo>
                    <a:pt x="33" y="28"/>
                    <a:pt x="33" y="28"/>
                    <a:pt x="33" y="28"/>
                  </a:cubicBezTo>
                  <a:cubicBezTo>
                    <a:pt x="33" y="26"/>
                    <a:pt x="32" y="24"/>
                    <a:pt x="30" y="24"/>
                  </a:cubicBezTo>
                  <a:cubicBezTo>
                    <a:pt x="3" y="24"/>
                    <a:pt x="3" y="24"/>
                    <a:pt x="3" y="24"/>
                  </a:cubicBezTo>
                  <a:cubicBezTo>
                    <a:pt x="1" y="24"/>
                    <a:pt x="0" y="26"/>
                    <a:pt x="0" y="28"/>
                  </a:cubicBezTo>
                  <a:close/>
                </a:path>
              </a:pathLst>
            </a:custGeom>
            <a:solidFill>
              <a:srgbClr val="005A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10" name="Freeform 13">
              <a:extLst>
                <a:ext uri="{FF2B5EF4-FFF2-40B4-BE49-F238E27FC236}">
                  <a16:creationId xmlns:a16="http://schemas.microsoft.com/office/drawing/2014/main" id="{4056445E-5588-4FFD-9B89-B49E354A3FF7}"/>
                </a:ext>
              </a:extLst>
            </p:cNvPr>
            <p:cNvSpPr>
              <a:spLocks noEditPoints="1"/>
            </p:cNvSpPr>
            <p:nvPr/>
          </p:nvSpPr>
          <p:spPr bwMode="auto">
            <a:xfrm>
              <a:off x="4491604" y="2153226"/>
              <a:ext cx="300038" cy="430213"/>
            </a:xfrm>
            <a:custGeom>
              <a:avLst/>
              <a:gdLst>
                <a:gd name="T0" fmla="*/ 36 w 79"/>
                <a:gd name="T1" fmla="*/ 55 h 113"/>
                <a:gd name="T2" fmla="*/ 43 w 79"/>
                <a:gd name="T3" fmla="*/ 55 h 113"/>
                <a:gd name="T4" fmla="*/ 43 w 79"/>
                <a:gd name="T5" fmla="*/ 89 h 113"/>
                <a:gd name="T6" fmla="*/ 36 w 79"/>
                <a:gd name="T7" fmla="*/ 89 h 113"/>
                <a:gd name="T8" fmla="*/ 36 w 79"/>
                <a:gd name="T9" fmla="*/ 55 h 113"/>
                <a:gd name="T10" fmla="*/ 40 w 79"/>
                <a:gd name="T11" fmla="*/ 0 h 113"/>
                <a:gd name="T12" fmla="*/ 0 w 79"/>
                <a:gd name="T13" fmla="*/ 39 h 113"/>
                <a:gd name="T14" fmla="*/ 8 w 79"/>
                <a:gd name="T15" fmla="*/ 63 h 113"/>
                <a:gd name="T16" fmla="*/ 18 w 79"/>
                <a:gd name="T17" fmla="*/ 82 h 113"/>
                <a:gd name="T18" fmla="*/ 25 w 79"/>
                <a:gd name="T19" fmla="*/ 89 h 113"/>
                <a:gd name="T20" fmla="*/ 30 w 79"/>
                <a:gd name="T21" fmla="*/ 89 h 113"/>
                <a:gd name="T22" fmla="*/ 30 w 79"/>
                <a:gd name="T23" fmla="*/ 55 h 113"/>
                <a:gd name="T24" fmla="*/ 24 w 79"/>
                <a:gd name="T25" fmla="*/ 55 h 113"/>
                <a:gd name="T26" fmla="*/ 13 w 79"/>
                <a:gd name="T27" fmla="*/ 44 h 113"/>
                <a:gd name="T28" fmla="*/ 24 w 79"/>
                <a:gd name="T29" fmla="*/ 33 h 113"/>
                <a:gd name="T30" fmla="*/ 36 w 79"/>
                <a:gd name="T31" fmla="*/ 44 h 113"/>
                <a:gd name="T32" fmla="*/ 34 w 79"/>
                <a:gd name="T33" fmla="*/ 49 h 113"/>
                <a:gd name="T34" fmla="*/ 45 w 79"/>
                <a:gd name="T35" fmla="*/ 49 h 113"/>
                <a:gd name="T36" fmla="*/ 43 w 79"/>
                <a:gd name="T37" fmla="*/ 44 h 113"/>
                <a:gd name="T38" fmla="*/ 55 w 79"/>
                <a:gd name="T39" fmla="*/ 33 h 113"/>
                <a:gd name="T40" fmla="*/ 66 w 79"/>
                <a:gd name="T41" fmla="*/ 44 h 113"/>
                <a:gd name="T42" fmla="*/ 55 w 79"/>
                <a:gd name="T43" fmla="*/ 55 h 113"/>
                <a:gd name="T44" fmla="*/ 49 w 79"/>
                <a:gd name="T45" fmla="*/ 55 h 113"/>
                <a:gd name="T46" fmla="*/ 49 w 79"/>
                <a:gd name="T47" fmla="*/ 89 h 113"/>
                <a:gd name="T48" fmla="*/ 54 w 79"/>
                <a:gd name="T49" fmla="*/ 89 h 113"/>
                <a:gd name="T50" fmla="*/ 62 w 79"/>
                <a:gd name="T51" fmla="*/ 82 h 113"/>
                <a:gd name="T52" fmla="*/ 71 w 79"/>
                <a:gd name="T53" fmla="*/ 63 h 113"/>
                <a:gd name="T54" fmla="*/ 79 w 79"/>
                <a:gd name="T55" fmla="*/ 39 h 113"/>
                <a:gd name="T56" fmla="*/ 40 w 79"/>
                <a:gd name="T57" fmla="*/ 0 h 113"/>
                <a:gd name="T58" fmla="*/ 19 w 79"/>
                <a:gd name="T59" fmla="*/ 44 h 113"/>
                <a:gd name="T60" fmla="*/ 24 w 79"/>
                <a:gd name="T61" fmla="*/ 49 h 113"/>
                <a:gd name="T62" fmla="*/ 30 w 79"/>
                <a:gd name="T63" fmla="*/ 44 h 113"/>
                <a:gd name="T64" fmla="*/ 24 w 79"/>
                <a:gd name="T65" fmla="*/ 39 h 113"/>
                <a:gd name="T66" fmla="*/ 19 w 79"/>
                <a:gd name="T67" fmla="*/ 44 h 113"/>
                <a:gd name="T68" fmla="*/ 60 w 79"/>
                <a:gd name="T69" fmla="*/ 44 h 113"/>
                <a:gd name="T70" fmla="*/ 55 w 79"/>
                <a:gd name="T71" fmla="*/ 39 h 113"/>
                <a:gd name="T72" fmla="*/ 50 w 79"/>
                <a:gd name="T73" fmla="*/ 44 h 113"/>
                <a:gd name="T74" fmla="*/ 55 w 79"/>
                <a:gd name="T75" fmla="*/ 49 h 113"/>
                <a:gd name="T76" fmla="*/ 60 w 79"/>
                <a:gd name="T77" fmla="*/ 44 h 113"/>
                <a:gd name="T78" fmla="*/ 58 w 79"/>
                <a:gd name="T79" fmla="*/ 99 h 113"/>
                <a:gd name="T80" fmla="*/ 55 w 79"/>
                <a:gd name="T81" fmla="*/ 96 h 113"/>
                <a:gd name="T82" fmla="*/ 24 w 79"/>
                <a:gd name="T83" fmla="*/ 96 h 113"/>
                <a:gd name="T84" fmla="*/ 21 w 79"/>
                <a:gd name="T85" fmla="*/ 99 h 113"/>
                <a:gd name="T86" fmla="*/ 24 w 79"/>
                <a:gd name="T87" fmla="*/ 102 h 113"/>
                <a:gd name="T88" fmla="*/ 55 w 79"/>
                <a:gd name="T89" fmla="*/ 102 h 113"/>
                <a:gd name="T90" fmla="*/ 58 w 79"/>
                <a:gd name="T91" fmla="*/ 99 h 113"/>
                <a:gd name="T92" fmla="*/ 54 w 79"/>
                <a:gd name="T93" fmla="*/ 110 h 113"/>
                <a:gd name="T94" fmla="*/ 51 w 79"/>
                <a:gd name="T95" fmla="*/ 107 h 113"/>
                <a:gd name="T96" fmla="*/ 28 w 79"/>
                <a:gd name="T97" fmla="*/ 107 h 113"/>
                <a:gd name="T98" fmla="*/ 25 w 79"/>
                <a:gd name="T99" fmla="*/ 110 h 113"/>
                <a:gd name="T100" fmla="*/ 28 w 79"/>
                <a:gd name="T101" fmla="*/ 113 h 113"/>
                <a:gd name="T102" fmla="*/ 51 w 79"/>
                <a:gd name="T103" fmla="*/ 113 h 113"/>
                <a:gd name="T104" fmla="*/ 54 w 79"/>
                <a:gd name="T105"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9" h="113">
                  <a:moveTo>
                    <a:pt x="36" y="55"/>
                  </a:moveTo>
                  <a:cubicBezTo>
                    <a:pt x="43" y="55"/>
                    <a:pt x="43" y="55"/>
                    <a:pt x="43" y="55"/>
                  </a:cubicBezTo>
                  <a:cubicBezTo>
                    <a:pt x="43" y="89"/>
                    <a:pt x="43" y="89"/>
                    <a:pt x="43" y="89"/>
                  </a:cubicBezTo>
                  <a:cubicBezTo>
                    <a:pt x="36" y="89"/>
                    <a:pt x="36" y="89"/>
                    <a:pt x="36" y="89"/>
                  </a:cubicBezTo>
                  <a:lnTo>
                    <a:pt x="36" y="55"/>
                  </a:lnTo>
                  <a:close/>
                  <a:moveTo>
                    <a:pt x="40" y="0"/>
                  </a:moveTo>
                  <a:cubicBezTo>
                    <a:pt x="18" y="0"/>
                    <a:pt x="0" y="18"/>
                    <a:pt x="0" y="39"/>
                  </a:cubicBezTo>
                  <a:cubicBezTo>
                    <a:pt x="0" y="48"/>
                    <a:pt x="3" y="57"/>
                    <a:pt x="8" y="63"/>
                  </a:cubicBezTo>
                  <a:cubicBezTo>
                    <a:pt x="16" y="73"/>
                    <a:pt x="18" y="77"/>
                    <a:pt x="18" y="82"/>
                  </a:cubicBezTo>
                  <a:cubicBezTo>
                    <a:pt x="18" y="86"/>
                    <a:pt x="21" y="89"/>
                    <a:pt x="25" y="89"/>
                  </a:cubicBezTo>
                  <a:cubicBezTo>
                    <a:pt x="30" y="89"/>
                    <a:pt x="30" y="89"/>
                    <a:pt x="30" y="89"/>
                  </a:cubicBezTo>
                  <a:cubicBezTo>
                    <a:pt x="30" y="55"/>
                    <a:pt x="30" y="55"/>
                    <a:pt x="30" y="55"/>
                  </a:cubicBezTo>
                  <a:cubicBezTo>
                    <a:pt x="24" y="55"/>
                    <a:pt x="24" y="55"/>
                    <a:pt x="24" y="55"/>
                  </a:cubicBezTo>
                  <a:cubicBezTo>
                    <a:pt x="18" y="55"/>
                    <a:pt x="13" y="50"/>
                    <a:pt x="13" y="44"/>
                  </a:cubicBezTo>
                  <a:cubicBezTo>
                    <a:pt x="13" y="38"/>
                    <a:pt x="18" y="33"/>
                    <a:pt x="24" y="33"/>
                  </a:cubicBezTo>
                  <a:cubicBezTo>
                    <a:pt x="31" y="33"/>
                    <a:pt x="36" y="38"/>
                    <a:pt x="36" y="44"/>
                  </a:cubicBezTo>
                  <a:cubicBezTo>
                    <a:pt x="36" y="46"/>
                    <a:pt x="35" y="48"/>
                    <a:pt x="34" y="49"/>
                  </a:cubicBezTo>
                  <a:cubicBezTo>
                    <a:pt x="45" y="49"/>
                    <a:pt x="45" y="49"/>
                    <a:pt x="45" y="49"/>
                  </a:cubicBezTo>
                  <a:cubicBezTo>
                    <a:pt x="44" y="48"/>
                    <a:pt x="43" y="46"/>
                    <a:pt x="43" y="44"/>
                  </a:cubicBezTo>
                  <a:cubicBezTo>
                    <a:pt x="43" y="38"/>
                    <a:pt x="49" y="33"/>
                    <a:pt x="55" y="33"/>
                  </a:cubicBezTo>
                  <a:cubicBezTo>
                    <a:pt x="61" y="33"/>
                    <a:pt x="66" y="38"/>
                    <a:pt x="66" y="44"/>
                  </a:cubicBezTo>
                  <a:cubicBezTo>
                    <a:pt x="66" y="50"/>
                    <a:pt x="61" y="55"/>
                    <a:pt x="55" y="55"/>
                  </a:cubicBezTo>
                  <a:cubicBezTo>
                    <a:pt x="49" y="55"/>
                    <a:pt x="49" y="55"/>
                    <a:pt x="49" y="55"/>
                  </a:cubicBezTo>
                  <a:cubicBezTo>
                    <a:pt x="49" y="89"/>
                    <a:pt x="49" y="89"/>
                    <a:pt x="49" y="89"/>
                  </a:cubicBezTo>
                  <a:cubicBezTo>
                    <a:pt x="54" y="89"/>
                    <a:pt x="54" y="89"/>
                    <a:pt x="54" y="89"/>
                  </a:cubicBezTo>
                  <a:cubicBezTo>
                    <a:pt x="58" y="89"/>
                    <a:pt x="62" y="86"/>
                    <a:pt x="62" y="82"/>
                  </a:cubicBezTo>
                  <a:cubicBezTo>
                    <a:pt x="62" y="77"/>
                    <a:pt x="64" y="73"/>
                    <a:pt x="71" y="63"/>
                  </a:cubicBezTo>
                  <a:cubicBezTo>
                    <a:pt x="76" y="57"/>
                    <a:pt x="79" y="48"/>
                    <a:pt x="79" y="39"/>
                  </a:cubicBezTo>
                  <a:cubicBezTo>
                    <a:pt x="79" y="18"/>
                    <a:pt x="61" y="0"/>
                    <a:pt x="40" y="0"/>
                  </a:cubicBezTo>
                  <a:close/>
                  <a:moveTo>
                    <a:pt x="19" y="44"/>
                  </a:moveTo>
                  <a:cubicBezTo>
                    <a:pt x="19" y="47"/>
                    <a:pt x="21" y="49"/>
                    <a:pt x="24" y="49"/>
                  </a:cubicBezTo>
                  <a:cubicBezTo>
                    <a:pt x="27" y="49"/>
                    <a:pt x="30" y="47"/>
                    <a:pt x="30" y="44"/>
                  </a:cubicBezTo>
                  <a:cubicBezTo>
                    <a:pt x="30" y="41"/>
                    <a:pt x="27" y="39"/>
                    <a:pt x="24" y="39"/>
                  </a:cubicBezTo>
                  <a:cubicBezTo>
                    <a:pt x="21" y="39"/>
                    <a:pt x="19" y="41"/>
                    <a:pt x="19" y="44"/>
                  </a:cubicBezTo>
                  <a:close/>
                  <a:moveTo>
                    <a:pt x="60" y="44"/>
                  </a:moveTo>
                  <a:cubicBezTo>
                    <a:pt x="60" y="41"/>
                    <a:pt x="58" y="39"/>
                    <a:pt x="55" y="39"/>
                  </a:cubicBezTo>
                  <a:cubicBezTo>
                    <a:pt x="52" y="39"/>
                    <a:pt x="50" y="41"/>
                    <a:pt x="50" y="44"/>
                  </a:cubicBezTo>
                  <a:cubicBezTo>
                    <a:pt x="50" y="47"/>
                    <a:pt x="52" y="49"/>
                    <a:pt x="55" y="49"/>
                  </a:cubicBezTo>
                  <a:cubicBezTo>
                    <a:pt x="58" y="49"/>
                    <a:pt x="60" y="47"/>
                    <a:pt x="60" y="44"/>
                  </a:cubicBezTo>
                  <a:close/>
                  <a:moveTo>
                    <a:pt x="58" y="99"/>
                  </a:moveTo>
                  <a:cubicBezTo>
                    <a:pt x="58" y="97"/>
                    <a:pt x="57" y="96"/>
                    <a:pt x="55" y="96"/>
                  </a:cubicBezTo>
                  <a:cubicBezTo>
                    <a:pt x="24" y="96"/>
                    <a:pt x="24" y="96"/>
                    <a:pt x="24" y="96"/>
                  </a:cubicBezTo>
                  <a:cubicBezTo>
                    <a:pt x="23" y="96"/>
                    <a:pt x="21" y="97"/>
                    <a:pt x="21" y="99"/>
                  </a:cubicBezTo>
                  <a:cubicBezTo>
                    <a:pt x="21" y="101"/>
                    <a:pt x="23" y="102"/>
                    <a:pt x="24" y="102"/>
                  </a:cubicBezTo>
                  <a:cubicBezTo>
                    <a:pt x="55" y="102"/>
                    <a:pt x="55" y="102"/>
                    <a:pt x="55" y="102"/>
                  </a:cubicBezTo>
                  <a:cubicBezTo>
                    <a:pt x="57" y="102"/>
                    <a:pt x="58" y="101"/>
                    <a:pt x="58" y="99"/>
                  </a:cubicBezTo>
                  <a:close/>
                  <a:moveTo>
                    <a:pt x="54" y="110"/>
                  </a:moveTo>
                  <a:cubicBezTo>
                    <a:pt x="54" y="108"/>
                    <a:pt x="53" y="107"/>
                    <a:pt x="51" y="107"/>
                  </a:cubicBezTo>
                  <a:cubicBezTo>
                    <a:pt x="28" y="107"/>
                    <a:pt x="28" y="107"/>
                    <a:pt x="28" y="107"/>
                  </a:cubicBezTo>
                  <a:cubicBezTo>
                    <a:pt x="26" y="107"/>
                    <a:pt x="25" y="108"/>
                    <a:pt x="25" y="110"/>
                  </a:cubicBezTo>
                  <a:cubicBezTo>
                    <a:pt x="25" y="112"/>
                    <a:pt x="26" y="113"/>
                    <a:pt x="28" y="113"/>
                  </a:cubicBezTo>
                  <a:cubicBezTo>
                    <a:pt x="51" y="113"/>
                    <a:pt x="51" y="113"/>
                    <a:pt x="51" y="113"/>
                  </a:cubicBezTo>
                  <a:cubicBezTo>
                    <a:pt x="53" y="113"/>
                    <a:pt x="54" y="112"/>
                    <a:pt x="54" y="110"/>
                  </a:cubicBezTo>
                  <a:close/>
                </a:path>
              </a:pathLst>
            </a:custGeom>
            <a:solidFill>
              <a:srgbClr val="E7E6E6">
                <a:lumMod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grpSp>
      <p:grpSp>
        <p:nvGrpSpPr>
          <p:cNvPr id="11" name="Group 10">
            <a:extLst>
              <a:ext uri="{FF2B5EF4-FFF2-40B4-BE49-F238E27FC236}">
                <a16:creationId xmlns:a16="http://schemas.microsoft.com/office/drawing/2014/main" id="{8CB18A23-561F-42CC-96BB-5235AC4B17F4}"/>
              </a:ext>
            </a:extLst>
          </p:cNvPr>
          <p:cNvGrpSpPr/>
          <p:nvPr/>
        </p:nvGrpSpPr>
        <p:grpSpPr>
          <a:xfrm>
            <a:off x="597006" y="3808033"/>
            <a:ext cx="2519358" cy="3367823"/>
            <a:chOff x="2528334" y="5547159"/>
            <a:chExt cx="1858490" cy="987359"/>
          </a:xfrm>
        </p:grpSpPr>
        <p:sp>
          <p:nvSpPr>
            <p:cNvPr id="12" name="Text Placeholder 53">
              <a:extLst>
                <a:ext uri="{FF2B5EF4-FFF2-40B4-BE49-F238E27FC236}">
                  <a16:creationId xmlns:a16="http://schemas.microsoft.com/office/drawing/2014/main" id="{9F7B5B60-8995-479E-9C0C-C95A80DBC9A0}"/>
                </a:ext>
              </a:extLst>
            </p:cNvPr>
            <p:cNvSpPr txBox="1">
              <a:spLocks/>
            </p:cNvSpPr>
            <p:nvPr/>
          </p:nvSpPr>
          <p:spPr>
            <a:xfrm>
              <a:off x="2544463" y="5814108"/>
              <a:ext cx="1842361" cy="720410"/>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1100" dirty="0">
                  <a:solidFill>
                    <a:srgbClr val="000000"/>
                  </a:solidFill>
                  <a:latin typeface="Arial" panose="020B0604020202020204" pitchFamily="34" charset="0"/>
                  <a:cs typeface="Arial" panose="020B0604020202020204" pitchFamily="34" charset="0"/>
                </a:rPr>
                <a:t>Proactive engagement with customers soon after a payment is missed, including reminders and gentle persuasion. </a:t>
              </a:r>
            </a:p>
            <a:p>
              <a:pPr fontAlgn="base"/>
              <a:r>
                <a:rPr lang="en-US" sz="1100" dirty="0">
                  <a:solidFill>
                    <a:srgbClr val="000000"/>
                  </a:solidFill>
                  <a:latin typeface="Arial" panose="020B0604020202020204" pitchFamily="34" charset="0"/>
                  <a:cs typeface="Arial" panose="020B0604020202020204" pitchFamily="34" charset="0"/>
                </a:rPr>
                <a:t>Approach- Call Centre &amp; Digital approach</a:t>
              </a:r>
            </a:p>
          </p:txBody>
        </p:sp>
        <p:sp>
          <p:nvSpPr>
            <p:cNvPr id="13" name="Text Placeholder 56">
              <a:extLst>
                <a:ext uri="{FF2B5EF4-FFF2-40B4-BE49-F238E27FC236}">
                  <a16:creationId xmlns:a16="http://schemas.microsoft.com/office/drawing/2014/main" id="{A4C1EE8B-2FD5-416B-89B1-83D2D08D1ED2}"/>
                </a:ext>
              </a:extLst>
            </p:cNvPr>
            <p:cNvSpPr txBox="1">
              <a:spLocks/>
            </p:cNvSpPr>
            <p:nvPr/>
          </p:nvSpPr>
          <p:spPr>
            <a:xfrm>
              <a:off x="2528334" y="5547159"/>
              <a:ext cx="1842361" cy="201314"/>
            </a:xfrm>
            <a:prstGeom prst="rect">
              <a:avLst/>
            </a:prstGeom>
            <a:ln w="19050">
              <a:noFill/>
              <a:prstDash val="solid"/>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200" b="1" dirty="0">
                  <a:solidFill>
                    <a:srgbClr val="97144D"/>
                  </a:solidFill>
                  <a:latin typeface="Arial" panose="020B0604020202020204" pitchFamily="34" charset="0"/>
                  <a:cs typeface="Arial" panose="020B0604020202020204" pitchFamily="34" charset="0"/>
                </a:rPr>
                <a:t>Frontend Collections</a:t>
              </a:r>
            </a:p>
            <a:p>
              <a:pPr marL="0" indent="0" algn="ctr">
                <a:lnSpc>
                  <a:spcPct val="50000"/>
                </a:lnSpc>
                <a:buFont typeface="Arial" panose="020B0604020202020204" pitchFamily="34" charset="0"/>
                <a:buNone/>
              </a:pPr>
              <a:r>
                <a:rPr lang="en-US" sz="1200" b="1" dirty="0">
                  <a:solidFill>
                    <a:srgbClr val="97144D"/>
                  </a:solidFill>
                  <a:latin typeface="Arial" panose="020B0604020202020204" pitchFamily="34" charset="0"/>
                  <a:cs typeface="Arial" panose="020B0604020202020204" pitchFamily="34" charset="0"/>
                </a:rPr>
                <a:t>Bucket1 DPD 0-30</a:t>
              </a:r>
            </a:p>
          </p:txBody>
        </p:sp>
      </p:grpSp>
      <p:grpSp>
        <p:nvGrpSpPr>
          <p:cNvPr id="14" name="Group 13">
            <a:extLst>
              <a:ext uri="{FF2B5EF4-FFF2-40B4-BE49-F238E27FC236}">
                <a16:creationId xmlns:a16="http://schemas.microsoft.com/office/drawing/2014/main" id="{F5567887-BEB7-490E-B692-C8E33643242E}"/>
              </a:ext>
            </a:extLst>
          </p:cNvPr>
          <p:cNvGrpSpPr/>
          <p:nvPr/>
        </p:nvGrpSpPr>
        <p:grpSpPr>
          <a:xfrm>
            <a:off x="3333582" y="3775488"/>
            <a:ext cx="2457828" cy="3380050"/>
            <a:chOff x="2585642" y="5458773"/>
            <a:chExt cx="2457828" cy="3380050"/>
          </a:xfrm>
        </p:grpSpPr>
        <p:sp>
          <p:nvSpPr>
            <p:cNvPr id="15" name="Text Placeholder 53">
              <a:extLst>
                <a:ext uri="{FF2B5EF4-FFF2-40B4-BE49-F238E27FC236}">
                  <a16:creationId xmlns:a16="http://schemas.microsoft.com/office/drawing/2014/main" id="{8387B83A-06BA-4878-849C-21C96658FECD}"/>
                </a:ext>
              </a:extLst>
            </p:cNvPr>
            <p:cNvSpPr txBox="1">
              <a:spLocks/>
            </p:cNvSpPr>
            <p:nvPr/>
          </p:nvSpPr>
          <p:spPr>
            <a:xfrm>
              <a:off x="2599840" y="6381546"/>
              <a:ext cx="2443630" cy="2457277"/>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base" latinLnBrk="0" hangingPunct="1">
                <a:lnSpc>
                  <a:spcPct val="90000"/>
                </a:lnSpc>
                <a:spcBef>
                  <a:spcPts val="100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More assertive efforts, including frequent follow-ups and negotiations.)</a:t>
              </a:r>
            </a:p>
            <a:p>
              <a:pPr marL="228600" marR="0" lvl="0" indent="-228600" algn="l" defTabSz="914400" rtl="0" eaLnBrk="1" fontAlgn="base" latinLnBrk="0" hangingPunct="1">
                <a:lnSpc>
                  <a:spcPct val="90000"/>
                </a:lnSpc>
                <a:spcBef>
                  <a:spcPts val="100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Approach- Field Agency &amp; Digital approach</a:t>
              </a:r>
            </a:p>
            <a:p>
              <a:pPr marL="228600" marR="0" lvl="0" indent="-228600" algn="l" defTabSz="914400" rtl="0" eaLnBrk="1" fontAlgn="base" latinLnBrk="0" hangingPunct="1">
                <a:lnSpc>
                  <a:spcPct val="90000"/>
                </a:lnSpc>
                <a:spcBef>
                  <a:spcPts val="1000"/>
                </a:spcBef>
                <a:spcAft>
                  <a:spcPts val="0"/>
                </a:spcAft>
                <a:buClrTx/>
                <a:buSzTx/>
                <a:buFont typeface="Arial" panose="020B0604020202020204" pitchFamily="34" charset="0"/>
                <a:buChar char="•"/>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 name="Text Placeholder 56">
              <a:extLst>
                <a:ext uri="{FF2B5EF4-FFF2-40B4-BE49-F238E27FC236}">
                  <a16:creationId xmlns:a16="http://schemas.microsoft.com/office/drawing/2014/main" id="{61DAD595-55B0-40BF-B06E-54C8B0B0A435}"/>
                </a:ext>
              </a:extLst>
            </p:cNvPr>
            <p:cNvSpPr txBox="1">
              <a:spLocks/>
            </p:cNvSpPr>
            <p:nvPr/>
          </p:nvSpPr>
          <p:spPr>
            <a:xfrm>
              <a:off x="2585642" y="5458773"/>
              <a:ext cx="2443630" cy="686669"/>
            </a:xfrm>
            <a:prstGeom prst="rect">
              <a:avLst/>
            </a:prstGeom>
            <a:ln w="9525">
              <a:noFill/>
            </a:ln>
          </p:spPr>
          <p:txBody>
            <a:bodyPr vert="horz" lIns="91440" tIns="45720" rIns="91440" bIns="45720" rtlCol="0">
              <a:noAutofit/>
            </a:bodyPr>
            <a:lstStyle>
              <a:defPPr>
                <a:defRPr lang="en-US"/>
              </a:defPPr>
              <a:lvl1pPr indent="0" algn="ctr">
                <a:lnSpc>
                  <a:spcPct val="90000"/>
                </a:lnSpc>
                <a:spcBef>
                  <a:spcPts val="1000"/>
                </a:spcBef>
                <a:buFont typeface="Arial" panose="020B0604020202020204" pitchFamily="34" charset="0"/>
                <a:buNone/>
                <a:defRPr sz="1200">
                  <a:solidFill>
                    <a:srgbClr val="000000"/>
                  </a:solidFill>
                  <a:latin typeface="Arial" panose="020B0604020202020204" pitchFamily="34" charset="0"/>
                  <a:cs typeface="Arial" panose="020B0604020202020204"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Mid-Stage / Flow Collections:</a:t>
              </a:r>
            </a:p>
            <a:p>
              <a:pPr marL="0" marR="0" lvl="0" indent="0" algn="ctr" defTabSz="914400" eaLnBrk="1" fontAlgn="auto" latinLnBrk="0" hangingPunct="1">
                <a:lnSpc>
                  <a:spcPct val="50000"/>
                </a:lnSpc>
                <a:spcBef>
                  <a:spcPts val="1000"/>
                </a:spcBef>
                <a:spcAft>
                  <a:spcPts val="0"/>
                </a:spcAft>
                <a:buClrTx/>
                <a:buSzTx/>
                <a:buFont typeface="Arial" panose="020B0604020202020204" pitchFamily="34" charset="0"/>
                <a:buNone/>
                <a:tabLst/>
                <a:defRPr/>
              </a:pPr>
              <a:r>
                <a:rPr kumimoji="0" lang="en-US" sz="12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DPD 31 to pre-WOFF</a:t>
              </a:r>
              <a:endParaRPr kumimoji="0" lang="ru-RU" sz="12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grpSp>
        <p:nvGrpSpPr>
          <p:cNvPr id="17" name="Group 16">
            <a:extLst>
              <a:ext uri="{FF2B5EF4-FFF2-40B4-BE49-F238E27FC236}">
                <a16:creationId xmlns:a16="http://schemas.microsoft.com/office/drawing/2014/main" id="{590201C6-8787-495B-9BA3-ECE14C178F5A}"/>
              </a:ext>
            </a:extLst>
          </p:cNvPr>
          <p:cNvGrpSpPr/>
          <p:nvPr/>
        </p:nvGrpSpPr>
        <p:grpSpPr>
          <a:xfrm>
            <a:off x="6073375" y="3874904"/>
            <a:ext cx="2764728" cy="3300954"/>
            <a:chOff x="2467885" y="5358300"/>
            <a:chExt cx="2495321" cy="3298991"/>
          </a:xfrm>
        </p:grpSpPr>
        <p:sp>
          <p:nvSpPr>
            <p:cNvPr id="18" name="Text Placeholder 53">
              <a:extLst>
                <a:ext uri="{FF2B5EF4-FFF2-40B4-BE49-F238E27FC236}">
                  <a16:creationId xmlns:a16="http://schemas.microsoft.com/office/drawing/2014/main" id="{69DF9843-EBE8-4743-8CC0-4C9F811CD122}"/>
                </a:ext>
              </a:extLst>
            </p:cNvPr>
            <p:cNvSpPr txBox="1">
              <a:spLocks/>
            </p:cNvSpPr>
            <p:nvPr/>
          </p:nvSpPr>
          <p:spPr>
            <a:xfrm>
              <a:off x="2490065" y="6200014"/>
              <a:ext cx="2473141" cy="2457277"/>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1100" dirty="0">
                  <a:solidFill>
                    <a:srgbClr val="000000"/>
                  </a:solidFill>
                  <a:latin typeface="Arial" panose="020B0604020202020204" pitchFamily="34" charset="0"/>
                  <a:cs typeface="Arial" panose="020B0604020202020204" pitchFamily="34" charset="0"/>
                </a:rPr>
                <a:t>Recovery Collections: Involves more serious measures such as legal action, engaging collection agencies.</a:t>
              </a:r>
            </a:p>
            <a:p>
              <a:pPr fontAlgn="base"/>
              <a:r>
                <a:rPr lang="en-US" sz="1100" dirty="0">
                  <a:solidFill>
                    <a:srgbClr val="000000"/>
                  </a:solidFill>
                  <a:latin typeface="Arial" panose="020B0604020202020204" pitchFamily="34" charset="0"/>
                  <a:cs typeface="Arial" panose="020B0604020202020204" pitchFamily="34" charset="0"/>
                </a:rPr>
                <a:t>Approach- Field Agency Digital, Legal notice</a:t>
              </a:r>
            </a:p>
            <a:p>
              <a:pPr fontAlgn="base"/>
              <a:endParaRPr lang="en-US" sz="1100" dirty="0">
                <a:solidFill>
                  <a:srgbClr val="000000"/>
                </a:solidFill>
                <a:latin typeface="Arial" panose="020B0604020202020204" pitchFamily="34" charset="0"/>
                <a:cs typeface="Arial" panose="020B0604020202020204" pitchFamily="34" charset="0"/>
              </a:endParaRPr>
            </a:p>
            <a:p>
              <a:pPr fontAlgn="base"/>
              <a:endParaRPr lang="en-US" sz="1100" dirty="0">
                <a:solidFill>
                  <a:srgbClr val="000000"/>
                </a:solidFill>
                <a:latin typeface="Arial" panose="020B0604020202020204" pitchFamily="34" charset="0"/>
                <a:cs typeface="Arial" panose="020B0604020202020204" pitchFamily="34" charset="0"/>
              </a:endParaRPr>
            </a:p>
          </p:txBody>
        </p:sp>
        <p:sp>
          <p:nvSpPr>
            <p:cNvPr id="19" name="Text Placeholder 56">
              <a:extLst>
                <a:ext uri="{FF2B5EF4-FFF2-40B4-BE49-F238E27FC236}">
                  <a16:creationId xmlns:a16="http://schemas.microsoft.com/office/drawing/2014/main" id="{1F76C5C4-CC17-4588-B26E-092059314CBA}"/>
                </a:ext>
              </a:extLst>
            </p:cNvPr>
            <p:cNvSpPr txBox="1">
              <a:spLocks/>
            </p:cNvSpPr>
            <p:nvPr/>
          </p:nvSpPr>
          <p:spPr>
            <a:xfrm>
              <a:off x="2467885" y="5358300"/>
              <a:ext cx="2495321" cy="686261"/>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50000"/>
                </a:lnSpc>
                <a:buFont typeface="Arial" panose="020B0604020202020204" pitchFamily="34" charset="0"/>
                <a:buNone/>
              </a:pPr>
              <a:r>
                <a:rPr lang="en-US" sz="1200" b="1" dirty="0">
                  <a:solidFill>
                    <a:srgbClr val="6D6E71"/>
                  </a:solidFill>
                  <a:latin typeface="Arial" panose="020B0604020202020204" pitchFamily="34" charset="0"/>
                  <a:cs typeface="Arial" panose="020B0604020202020204" pitchFamily="34" charset="0"/>
                </a:rPr>
                <a:t>Recovery</a:t>
              </a:r>
            </a:p>
            <a:p>
              <a:pPr marL="0" indent="0" algn="ctr">
                <a:lnSpc>
                  <a:spcPct val="50000"/>
                </a:lnSpc>
                <a:buFont typeface="Arial" panose="020B0604020202020204" pitchFamily="34" charset="0"/>
                <a:buNone/>
              </a:pPr>
              <a:r>
                <a:rPr lang="en-US" sz="1200" b="1" dirty="0">
                  <a:solidFill>
                    <a:srgbClr val="6D6E71"/>
                  </a:solidFill>
                  <a:latin typeface="Arial" panose="020B0604020202020204" pitchFamily="34" charset="0"/>
                  <a:cs typeface="Arial" panose="020B0604020202020204" pitchFamily="34" charset="0"/>
                </a:rPr>
                <a:t>WOFF</a:t>
              </a:r>
            </a:p>
            <a:p>
              <a:pPr marL="0" indent="0" algn="ctr">
                <a:lnSpc>
                  <a:spcPct val="50000"/>
                </a:lnSpc>
                <a:buFont typeface="Arial" panose="020B0604020202020204" pitchFamily="34" charset="0"/>
                <a:buNone/>
              </a:pPr>
              <a:endParaRPr lang="ru-RU" sz="1200" b="1" dirty="0">
                <a:solidFill>
                  <a:srgbClr val="6D6E71"/>
                </a:solidFill>
                <a:latin typeface="Arial" panose="020B0604020202020204" pitchFamily="34" charset="0"/>
                <a:cs typeface="Arial" panose="020B0604020202020204" pitchFamily="34" charset="0"/>
              </a:endParaRPr>
            </a:p>
          </p:txBody>
        </p:sp>
      </p:grpSp>
      <p:grpSp>
        <p:nvGrpSpPr>
          <p:cNvPr id="20" name="Group 19">
            <a:extLst>
              <a:ext uri="{FF2B5EF4-FFF2-40B4-BE49-F238E27FC236}">
                <a16:creationId xmlns:a16="http://schemas.microsoft.com/office/drawing/2014/main" id="{2602EE79-3944-46D0-B675-4F0C0B172A9C}"/>
              </a:ext>
            </a:extLst>
          </p:cNvPr>
          <p:cNvGrpSpPr/>
          <p:nvPr/>
        </p:nvGrpSpPr>
        <p:grpSpPr>
          <a:xfrm>
            <a:off x="9024726" y="3804854"/>
            <a:ext cx="2364909" cy="3371002"/>
            <a:chOff x="2609170" y="5544151"/>
            <a:chExt cx="2364909" cy="3371002"/>
          </a:xfrm>
        </p:grpSpPr>
        <p:sp>
          <p:nvSpPr>
            <p:cNvPr id="21" name="Text Placeholder 53">
              <a:extLst>
                <a:ext uri="{FF2B5EF4-FFF2-40B4-BE49-F238E27FC236}">
                  <a16:creationId xmlns:a16="http://schemas.microsoft.com/office/drawing/2014/main" id="{AAC0534E-DC61-48C9-9B93-2EF74B0D842A}"/>
                </a:ext>
              </a:extLst>
            </p:cNvPr>
            <p:cNvSpPr txBox="1">
              <a:spLocks/>
            </p:cNvSpPr>
            <p:nvPr/>
          </p:nvSpPr>
          <p:spPr>
            <a:xfrm>
              <a:off x="2609170" y="6456415"/>
              <a:ext cx="2364909" cy="2458738"/>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100" dirty="0">
                  <a:solidFill>
                    <a:prstClr val="black"/>
                  </a:solidFill>
                  <a:latin typeface="Arial" panose="020B0604020202020204"/>
                </a:rPr>
                <a:t>Involves initiating a formal legal process</a:t>
              </a:r>
            </a:p>
            <a:p>
              <a:r>
                <a:rPr lang="en-US" sz="1100" dirty="0">
                  <a:solidFill>
                    <a:prstClr val="black"/>
                  </a:solidFill>
                  <a:latin typeface="Arial" panose="020B0604020202020204"/>
                </a:rPr>
                <a:t>Approach- Sarfaesi agencies, Harder Legal measures, Credit Bureau Reporting</a:t>
              </a:r>
            </a:p>
          </p:txBody>
        </p:sp>
        <p:sp>
          <p:nvSpPr>
            <p:cNvPr id="22" name="Text Placeholder 56">
              <a:extLst>
                <a:ext uri="{FF2B5EF4-FFF2-40B4-BE49-F238E27FC236}">
                  <a16:creationId xmlns:a16="http://schemas.microsoft.com/office/drawing/2014/main" id="{287C67D8-EF09-424B-AB01-54130B153B18}"/>
                </a:ext>
              </a:extLst>
            </p:cNvPr>
            <p:cNvSpPr txBox="1">
              <a:spLocks/>
            </p:cNvSpPr>
            <p:nvPr/>
          </p:nvSpPr>
          <p:spPr>
            <a:xfrm>
              <a:off x="2646919" y="5544151"/>
              <a:ext cx="2242931" cy="683895"/>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200" b="1" dirty="0">
                  <a:solidFill>
                    <a:srgbClr val="005A4B"/>
                  </a:solidFill>
                  <a:latin typeface="Arial" panose="020B0604020202020204"/>
                </a:rPr>
                <a:t>Legal</a:t>
              </a:r>
            </a:p>
            <a:p>
              <a:pPr marL="0" indent="0" algn="ctr">
                <a:lnSpc>
                  <a:spcPct val="50000"/>
                </a:lnSpc>
                <a:buFont typeface="Arial" panose="020B0604020202020204" pitchFamily="34" charset="0"/>
                <a:buNone/>
              </a:pPr>
              <a:r>
                <a:rPr lang="en-US" sz="1200" b="1" dirty="0">
                  <a:solidFill>
                    <a:srgbClr val="005A4B"/>
                  </a:solidFill>
                  <a:latin typeface="Arial" panose="020B0604020202020204"/>
                </a:rPr>
                <a:t>Sarfaesi</a:t>
              </a:r>
            </a:p>
          </p:txBody>
        </p:sp>
      </p:grpSp>
      <p:sp>
        <p:nvSpPr>
          <p:cNvPr id="23" name="Text Placeholder 2">
            <a:extLst>
              <a:ext uri="{FF2B5EF4-FFF2-40B4-BE49-F238E27FC236}">
                <a16:creationId xmlns:a16="http://schemas.microsoft.com/office/drawing/2014/main" id="{2DDC526F-9396-C394-0281-EB10B7C315F2}"/>
              </a:ext>
            </a:extLst>
          </p:cNvPr>
          <p:cNvSpPr txBox="1">
            <a:spLocks/>
          </p:cNvSpPr>
          <p:nvPr/>
        </p:nvSpPr>
        <p:spPr>
          <a:xfrm>
            <a:off x="0" y="73059"/>
            <a:ext cx="9024725" cy="666807"/>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1"/>
                </a:solidFill>
                <a:latin typeface="Arial" panose="020B0604020202020204"/>
                <a:cs typeface="Arial"/>
              </a:rPr>
              <a:t>Retail Portfolio Management Group: Framework</a:t>
            </a:r>
            <a:endParaRPr lang="en-US" sz="2000" b="1" dirty="0">
              <a:solidFill>
                <a:schemeClr val="accent1"/>
              </a:solidFill>
              <a:latin typeface="Arial" panose="020B0604020202020204"/>
            </a:endParaRPr>
          </a:p>
        </p:txBody>
      </p:sp>
      <p:sp>
        <p:nvSpPr>
          <p:cNvPr id="24" name="Rectangle 23"/>
          <p:cNvSpPr/>
          <p:nvPr/>
        </p:nvSpPr>
        <p:spPr>
          <a:xfrm>
            <a:off x="44446" y="653874"/>
            <a:ext cx="10110831" cy="600164"/>
          </a:xfrm>
          <a:prstGeom prst="rect">
            <a:avLst/>
          </a:prstGeom>
        </p:spPr>
        <p:txBody>
          <a:bodyPr wrap="square">
            <a:spAutoFit/>
          </a:bodyPr>
          <a:lstStyle/>
          <a:p>
            <a:r>
              <a:rPr lang="en-US" sz="1100" dirty="0">
                <a:solidFill>
                  <a:srgbClr val="000000"/>
                </a:solidFill>
                <a:latin typeface="Arial" panose="020B0604020202020204"/>
              </a:rPr>
              <a:t>Debt collection at Axis Bank, involves the process of recovering overdue amounts owed by borrowers. The process is generally structured and follows specific guidelines to ensure compliance with regulatory requirements and to maintain good customer relations. </a:t>
            </a:r>
          </a:p>
          <a:p>
            <a:endParaRPr lang="en-US" sz="1100" dirty="0">
              <a:solidFill>
                <a:prstClr val="black"/>
              </a:solidFill>
              <a:latin typeface="Arial" panose="020B0604020202020204"/>
            </a:endParaRPr>
          </a:p>
        </p:txBody>
      </p:sp>
    </p:spTree>
    <p:extLst>
      <p:ext uri="{BB962C8B-B14F-4D97-AF65-F5344CB8AC3E}">
        <p14:creationId xmlns:p14="http://schemas.microsoft.com/office/powerpoint/2010/main" val="659085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think-cell data - do not delete" hidden="1">
            <a:extLst>
              <a:ext uri="{FF2B5EF4-FFF2-40B4-BE49-F238E27FC236}">
                <a16:creationId xmlns:a16="http://schemas.microsoft.com/office/drawing/2014/main" id="{F4CC1B5A-216B-9046-22BF-E939F4E3541B}"/>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5" progId="TCLayout.ActiveDocument.1">
                  <p:embed/>
                </p:oleObj>
              </mc:Choice>
              <mc:Fallback>
                <p:oleObj name="think-cell Slide" r:id="rId4" imgW="404" imgH="405" progId="TCLayout.ActiveDocument.1">
                  <p:embed/>
                  <p:pic>
                    <p:nvPicPr>
                      <p:cNvPr id="25" name="think-cell data - do not delete" hidden="1">
                        <a:extLst>
                          <a:ext uri="{FF2B5EF4-FFF2-40B4-BE49-F238E27FC236}">
                            <a16:creationId xmlns:a16="http://schemas.microsoft.com/office/drawing/2014/main" id="{F4CC1B5A-216B-9046-22BF-E939F4E3541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Freeform 6">
            <a:extLst>
              <a:ext uri="{FF2B5EF4-FFF2-40B4-BE49-F238E27FC236}">
                <a16:creationId xmlns:a16="http://schemas.microsoft.com/office/drawing/2014/main" id="{2290B5A6-B7BF-4E8D-88D2-59140CE45600}"/>
              </a:ext>
            </a:extLst>
          </p:cNvPr>
          <p:cNvSpPr>
            <a:spLocks noEditPoints="1"/>
          </p:cNvSpPr>
          <p:nvPr/>
        </p:nvSpPr>
        <p:spPr bwMode="auto">
          <a:xfrm>
            <a:off x="698484" y="2852504"/>
            <a:ext cx="1998519" cy="1226111"/>
          </a:xfrm>
          <a:custGeom>
            <a:avLst/>
            <a:gdLst>
              <a:gd name="T0" fmla="*/ 769 w 769"/>
              <a:gd name="T1" fmla="*/ 41 h 428"/>
              <a:gd name="T2" fmla="*/ 769 w 769"/>
              <a:gd name="T3" fmla="*/ 41 h 428"/>
              <a:gd name="T4" fmla="*/ 339 w 769"/>
              <a:gd name="T5" fmla="*/ 41 h 428"/>
              <a:gd name="T6" fmla="*/ 339 w 769"/>
              <a:gd name="T7" fmla="*/ 41 h 428"/>
              <a:gd name="T8" fmla="*/ 214 w 769"/>
              <a:gd name="T9" fmla="*/ 0 h 428"/>
              <a:gd name="T10" fmla="*/ 0 w 769"/>
              <a:gd name="T11" fmla="*/ 214 h 428"/>
              <a:gd name="T12" fmla="*/ 214 w 769"/>
              <a:gd name="T13" fmla="*/ 428 h 428"/>
              <a:gd name="T14" fmla="*/ 339 w 769"/>
              <a:gd name="T15" fmla="*/ 387 h 428"/>
              <a:gd name="T16" fmla="*/ 339 w 769"/>
              <a:gd name="T17" fmla="*/ 387 h 428"/>
              <a:gd name="T18" fmla="*/ 769 w 769"/>
              <a:gd name="T19" fmla="*/ 387 h 428"/>
              <a:gd name="T20" fmla="*/ 769 w 769"/>
              <a:gd name="T21" fmla="*/ 387 h 428"/>
              <a:gd name="T22" fmla="*/ 681 w 769"/>
              <a:gd name="T23" fmla="*/ 214 h 428"/>
              <a:gd name="T24" fmla="*/ 769 w 769"/>
              <a:gd name="T25" fmla="*/ 41 h 428"/>
              <a:gd name="T26" fmla="*/ 214 w 769"/>
              <a:gd name="T27" fmla="*/ 391 h 428"/>
              <a:gd name="T28" fmla="*/ 36 w 769"/>
              <a:gd name="T29" fmla="*/ 214 h 428"/>
              <a:gd name="T30" fmla="*/ 214 w 769"/>
              <a:gd name="T31" fmla="*/ 37 h 428"/>
              <a:gd name="T32" fmla="*/ 391 w 769"/>
              <a:gd name="T33" fmla="*/ 214 h 428"/>
              <a:gd name="T34" fmla="*/ 214 w 769"/>
              <a:gd name="T35"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9" h="428">
                <a:moveTo>
                  <a:pt x="769" y="41"/>
                </a:moveTo>
                <a:cubicBezTo>
                  <a:pt x="769" y="41"/>
                  <a:pt x="769" y="41"/>
                  <a:pt x="769" y="41"/>
                </a:cubicBezTo>
                <a:cubicBezTo>
                  <a:pt x="595" y="167"/>
                  <a:pt x="513" y="167"/>
                  <a:pt x="339" y="41"/>
                </a:cubicBezTo>
                <a:cubicBezTo>
                  <a:pt x="339" y="41"/>
                  <a:pt x="339" y="41"/>
                  <a:pt x="339" y="41"/>
                </a:cubicBezTo>
                <a:cubicBezTo>
                  <a:pt x="304" y="15"/>
                  <a:pt x="260" y="0"/>
                  <a:pt x="214" y="0"/>
                </a:cubicBezTo>
                <a:cubicBezTo>
                  <a:pt x="95" y="0"/>
                  <a:pt x="0" y="96"/>
                  <a:pt x="0" y="214"/>
                </a:cubicBezTo>
                <a:cubicBezTo>
                  <a:pt x="0" y="332"/>
                  <a:pt x="95" y="428"/>
                  <a:pt x="214" y="428"/>
                </a:cubicBezTo>
                <a:cubicBezTo>
                  <a:pt x="260" y="428"/>
                  <a:pt x="304" y="413"/>
                  <a:pt x="339" y="387"/>
                </a:cubicBezTo>
                <a:cubicBezTo>
                  <a:pt x="339" y="387"/>
                  <a:pt x="339" y="387"/>
                  <a:pt x="339" y="387"/>
                </a:cubicBezTo>
                <a:cubicBezTo>
                  <a:pt x="513" y="261"/>
                  <a:pt x="595" y="261"/>
                  <a:pt x="769" y="387"/>
                </a:cubicBezTo>
                <a:cubicBezTo>
                  <a:pt x="769" y="387"/>
                  <a:pt x="769" y="387"/>
                  <a:pt x="769" y="387"/>
                </a:cubicBezTo>
                <a:cubicBezTo>
                  <a:pt x="715" y="348"/>
                  <a:pt x="681" y="285"/>
                  <a:pt x="681" y="214"/>
                </a:cubicBezTo>
                <a:cubicBezTo>
                  <a:pt x="681" y="143"/>
                  <a:pt x="715" y="80"/>
                  <a:pt x="769" y="41"/>
                </a:cubicBezTo>
                <a:close/>
                <a:moveTo>
                  <a:pt x="214" y="391"/>
                </a:moveTo>
                <a:cubicBezTo>
                  <a:pt x="116" y="391"/>
                  <a:pt x="36" y="312"/>
                  <a:pt x="36" y="214"/>
                </a:cubicBezTo>
                <a:cubicBezTo>
                  <a:pt x="36" y="116"/>
                  <a:pt x="116" y="37"/>
                  <a:pt x="214" y="37"/>
                </a:cubicBezTo>
                <a:cubicBezTo>
                  <a:pt x="311" y="37"/>
                  <a:pt x="391" y="116"/>
                  <a:pt x="391" y="214"/>
                </a:cubicBezTo>
                <a:cubicBezTo>
                  <a:pt x="391" y="312"/>
                  <a:pt x="311" y="391"/>
                  <a:pt x="214" y="391"/>
                </a:cubicBezTo>
                <a:close/>
              </a:path>
            </a:pathLst>
          </a:custGeom>
          <a:solidFill>
            <a:srgbClr val="97144D"/>
          </a:solidFill>
          <a:ln>
            <a:noFill/>
          </a:ln>
          <a:effectLst>
            <a:outerShdw blurRad="330200" dist="127000" dir="2400000" sx="94000" sy="94000" algn="ctr" rotWithShape="0">
              <a:srgbClr val="97144D">
                <a:alpha val="3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dirty="0">
              <a:ln>
                <a:noFill/>
              </a:ln>
              <a:solidFill>
                <a:prstClr val="black"/>
              </a:solidFill>
              <a:effectLst/>
              <a:uLnTx/>
              <a:uFillTx/>
              <a:latin typeface="Arial" panose="020B0604020202020204"/>
            </a:endParaRPr>
          </a:p>
        </p:txBody>
      </p:sp>
      <p:sp>
        <p:nvSpPr>
          <p:cNvPr id="4" name="Freeform 7">
            <a:extLst>
              <a:ext uri="{FF2B5EF4-FFF2-40B4-BE49-F238E27FC236}">
                <a16:creationId xmlns:a16="http://schemas.microsoft.com/office/drawing/2014/main" id="{C8D776FB-4179-4576-8706-DF5E37CDDE03}"/>
              </a:ext>
            </a:extLst>
          </p:cNvPr>
          <p:cNvSpPr>
            <a:spLocks noEditPoints="1"/>
          </p:cNvSpPr>
          <p:nvPr/>
        </p:nvSpPr>
        <p:spPr bwMode="auto">
          <a:xfrm>
            <a:off x="2468322" y="2852504"/>
            <a:ext cx="1997436" cy="1226111"/>
          </a:xfrm>
          <a:custGeom>
            <a:avLst/>
            <a:gdLst>
              <a:gd name="T0" fmla="*/ 769 w 769"/>
              <a:gd name="T1" fmla="*/ 41 h 428"/>
              <a:gd name="T2" fmla="*/ 769 w 769"/>
              <a:gd name="T3" fmla="*/ 41 h 428"/>
              <a:gd name="T4" fmla="*/ 339 w 769"/>
              <a:gd name="T5" fmla="*/ 41 h 428"/>
              <a:gd name="T6" fmla="*/ 339 w 769"/>
              <a:gd name="T7" fmla="*/ 41 h 428"/>
              <a:gd name="T8" fmla="*/ 214 w 769"/>
              <a:gd name="T9" fmla="*/ 0 h 428"/>
              <a:gd name="T10" fmla="*/ 0 w 769"/>
              <a:gd name="T11" fmla="*/ 214 h 428"/>
              <a:gd name="T12" fmla="*/ 214 w 769"/>
              <a:gd name="T13" fmla="*/ 428 h 428"/>
              <a:gd name="T14" fmla="*/ 339 w 769"/>
              <a:gd name="T15" fmla="*/ 387 h 428"/>
              <a:gd name="T16" fmla="*/ 339 w 769"/>
              <a:gd name="T17" fmla="*/ 387 h 428"/>
              <a:gd name="T18" fmla="*/ 769 w 769"/>
              <a:gd name="T19" fmla="*/ 387 h 428"/>
              <a:gd name="T20" fmla="*/ 769 w 769"/>
              <a:gd name="T21" fmla="*/ 387 h 428"/>
              <a:gd name="T22" fmla="*/ 681 w 769"/>
              <a:gd name="T23" fmla="*/ 214 h 428"/>
              <a:gd name="T24" fmla="*/ 769 w 769"/>
              <a:gd name="T25" fmla="*/ 41 h 428"/>
              <a:gd name="T26" fmla="*/ 214 w 769"/>
              <a:gd name="T27" fmla="*/ 391 h 428"/>
              <a:gd name="T28" fmla="*/ 36 w 769"/>
              <a:gd name="T29" fmla="*/ 214 h 428"/>
              <a:gd name="T30" fmla="*/ 214 w 769"/>
              <a:gd name="T31" fmla="*/ 37 h 428"/>
              <a:gd name="T32" fmla="*/ 391 w 769"/>
              <a:gd name="T33" fmla="*/ 214 h 428"/>
              <a:gd name="T34" fmla="*/ 214 w 769"/>
              <a:gd name="T35"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9" h="428">
                <a:moveTo>
                  <a:pt x="769" y="41"/>
                </a:moveTo>
                <a:cubicBezTo>
                  <a:pt x="769" y="41"/>
                  <a:pt x="769" y="41"/>
                  <a:pt x="769" y="41"/>
                </a:cubicBezTo>
                <a:cubicBezTo>
                  <a:pt x="595" y="167"/>
                  <a:pt x="513" y="167"/>
                  <a:pt x="339" y="41"/>
                </a:cubicBezTo>
                <a:cubicBezTo>
                  <a:pt x="339" y="41"/>
                  <a:pt x="339" y="41"/>
                  <a:pt x="339" y="41"/>
                </a:cubicBezTo>
                <a:cubicBezTo>
                  <a:pt x="304" y="15"/>
                  <a:pt x="260" y="0"/>
                  <a:pt x="214" y="0"/>
                </a:cubicBezTo>
                <a:cubicBezTo>
                  <a:pt x="95" y="0"/>
                  <a:pt x="0" y="96"/>
                  <a:pt x="0" y="214"/>
                </a:cubicBezTo>
                <a:cubicBezTo>
                  <a:pt x="0" y="332"/>
                  <a:pt x="95" y="428"/>
                  <a:pt x="214" y="428"/>
                </a:cubicBezTo>
                <a:cubicBezTo>
                  <a:pt x="260" y="428"/>
                  <a:pt x="304" y="413"/>
                  <a:pt x="339" y="387"/>
                </a:cubicBezTo>
                <a:cubicBezTo>
                  <a:pt x="339" y="387"/>
                  <a:pt x="339" y="387"/>
                  <a:pt x="339" y="387"/>
                </a:cubicBezTo>
                <a:cubicBezTo>
                  <a:pt x="513" y="261"/>
                  <a:pt x="595" y="261"/>
                  <a:pt x="769" y="387"/>
                </a:cubicBezTo>
                <a:cubicBezTo>
                  <a:pt x="769" y="387"/>
                  <a:pt x="769" y="387"/>
                  <a:pt x="769" y="387"/>
                </a:cubicBezTo>
                <a:cubicBezTo>
                  <a:pt x="715" y="348"/>
                  <a:pt x="681" y="285"/>
                  <a:pt x="681" y="214"/>
                </a:cubicBezTo>
                <a:cubicBezTo>
                  <a:pt x="681" y="143"/>
                  <a:pt x="715" y="80"/>
                  <a:pt x="769" y="41"/>
                </a:cubicBezTo>
                <a:close/>
                <a:moveTo>
                  <a:pt x="214" y="391"/>
                </a:moveTo>
                <a:cubicBezTo>
                  <a:pt x="116" y="391"/>
                  <a:pt x="36" y="312"/>
                  <a:pt x="36" y="214"/>
                </a:cubicBezTo>
                <a:cubicBezTo>
                  <a:pt x="36" y="116"/>
                  <a:pt x="116" y="37"/>
                  <a:pt x="214" y="37"/>
                </a:cubicBezTo>
                <a:cubicBezTo>
                  <a:pt x="311" y="37"/>
                  <a:pt x="391" y="116"/>
                  <a:pt x="391" y="214"/>
                </a:cubicBezTo>
                <a:cubicBezTo>
                  <a:pt x="391" y="312"/>
                  <a:pt x="311" y="391"/>
                  <a:pt x="214" y="391"/>
                </a:cubicBezTo>
                <a:close/>
              </a:path>
            </a:pathLst>
          </a:custGeom>
          <a:solidFill>
            <a:srgbClr val="E7E6E6">
              <a:lumMod val="90000"/>
            </a:srgbClr>
          </a:solidFill>
          <a:ln>
            <a:noFill/>
          </a:ln>
          <a:effectLst>
            <a:outerShdw blurRad="330200" dist="127000" dir="2400000" sx="94000" sy="94000" algn="ctr" rotWithShape="0">
              <a:srgbClr val="BCBEC0">
                <a:lumMod val="50000"/>
                <a:alpha val="38000"/>
              </a:srgb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5" name="Freeform 8">
            <a:extLst>
              <a:ext uri="{FF2B5EF4-FFF2-40B4-BE49-F238E27FC236}">
                <a16:creationId xmlns:a16="http://schemas.microsoft.com/office/drawing/2014/main" id="{452C7EB6-E169-4BB0-BAC5-42882814C693}"/>
              </a:ext>
            </a:extLst>
          </p:cNvPr>
          <p:cNvSpPr>
            <a:spLocks noEditPoints="1"/>
          </p:cNvSpPr>
          <p:nvPr/>
        </p:nvSpPr>
        <p:spPr bwMode="auto">
          <a:xfrm flipH="1">
            <a:off x="3343613" y="2852504"/>
            <a:ext cx="1943244" cy="1226111"/>
          </a:xfrm>
          <a:custGeom>
            <a:avLst/>
            <a:gdLst>
              <a:gd name="T0" fmla="*/ 769 w 769"/>
              <a:gd name="T1" fmla="*/ 41 h 428"/>
              <a:gd name="T2" fmla="*/ 769 w 769"/>
              <a:gd name="T3" fmla="*/ 41 h 428"/>
              <a:gd name="T4" fmla="*/ 339 w 769"/>
              <a:gd name="T5" fmla="*/ 41 h 428"/>
              <a:gd name="T6" fmla="*/ 339 w 769"/>
              <a:gd name="T7" fmla="*/ 41 h 428"/>
              <a:gd name="T8" fmla="*/ 213 w 769"/>
              <a:gd name="T9" fmla="*/ 0 h 428"/>
              <a:gd name="T10" fmla="*/ 0 w 769"/>
              <a:gd name="T11" fmla="*/ 214 h 428"/>
              <a:gd name="T12" fmla="*/ 213 w 769"/>
              <a:gd name="T13" fmla="*/ 428 h 428"/>
              <a:gd name="T14" fmla="*/ 339 w 769"/>
              <a:gd name="T15" fmla="*/ 387 h 428"/>
              <a:gd name="T16" fmla="*/ 339 w 769"/>
              <a:gd name="T17" fmla="*/ 387 h 428"/>
              <a:gd name="T18" fmla="*/ 769 w 769"/>
              <a:gd name="T19" fmla="*/ 387 h 428"/>
              <a:gd name="T20" fmla="*/ 769 w 769"/>
              <a:gd name="T21" fmla="*/ 387 h 428"/>
              <a:gd name="T22" fmla="*/ 681 w 769"/>
              <a:gd name="T23" fmla="*/ 214 h 428"/>
              <a:gd name="T24" fmla="*/ 769 w 769"/>
              <a:gd name="T25" fmla="*/ 41 h 428"/>
              <a:gd name="T26" fmla="*/ 213 w 769"/>
              <a:gd name="T27" fmla="*/ 391 h 428"/>
              <a:gd name="T28" fmla="*/ 36 w 769"/>
              <a:gd name="T29" fmla="*/ 214 h 428"/>
              <a:gd name="T30" fmla="*/ 213 w 769"/>
              <a:gd name="T31" fmla="*/ 37 h 428"/>
              <a:gd name="T32" fmla="*/ 391 w 769"/>
              <a:gd name="T33" fmla="*/ 214 h 428"/>
              <a:gd name="T34" fmla="*/ 213 w 769"/>
              <a:gd name="T35" fmla="*/ 391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9" h="428">
                <a:moveTo>
                  <a:pt x="769" y="41"/>
                </a:moveTo>
                <a:cubicBezTo>
                  <a:pt x="769" y="41"/>
                  <a:pt x="769" y="41"/>
                  <a:pt x="769" y="41"/>
                </a:cubicBezTo>
                <a:cubicBezTo>
                  <a:pt x="595" y="167"/>
                  <a:pt x="513" y="167"/>
                  <a:pt x="339" y="41"/>
                </a:cubicBezTo>
                <a:cubicBezTo>
                  <a:pt x="339" y="41"/>
                  <a:pt x="339" y="41"/>
                  <a:pt x="339" y="41"/>
                </a:cubicBezTo>
                <a:cubicBezTo>
                  <a:pt x="304" y="15"/>
                  <a:pt x="260" y="0"/>
                  <a:pt x="213" y="0"/>
                </a:cubicBezTo>
                <a:cubicBezTo>
                  <a:pt x="95" y="0"/>
                  <a:pt x="0" y="96"/>
                  <a:pt x="0" y="214"/>
                </a:cubicBezTo>
                <a:cubicBezTo>
                  <a:pt x="0" y="332"/>
                  <a:pt x="95" y="428"/>
                  <a:pt x="213" y="428"/>
                </a:cubicBezTo>
                <a:cubicBezTo>
                  <a:pt x="260" y="428"/>
                  <a:pt x="304" y="413"/>
                  <a:pt x="339" y="387"/>
                </a:cubicBezTo>
                <a:cubicBezTo>
                  <a:pt x="339" y="387"/>
                  <a:pt x="339" y="387"/>
                  <a:pt x="339" y="387"/>
                </a:cubicBezTo>
                <a:cubicBezTo>
                  <a:pt x="513" y="261"/>
                  <a:pt x="595" y="261"/>
                  <a:pt x="769" y="387"/>
                </a:cubicBezTo>
                <a:cubicBezTo>
                  <a:pt x="769" y="387"/>
                  <a:pt x="769" y="387"/>
                  <a:pt x="769" y="387"/>
                </a:cubicBezTo>
                <a:cubicBezTo>
                  <a:pt x="715" y="348"/>
                  <a:pt x="681" y="285"/>
                  <a:pt x="681" y="214"/>
                </a:cubicBezTo>
                <a:cubicBezTo>
                  <a:pt x="681" y="143"/>
                  <a:pt x="715" y="80"/>
                  <a:pt x="769" y="41"/>
                </a:cubicBezTo>
                <a:close/>
                <a:moveTo>
                  <a:pt x="213" y="391"/>
                </a:moveTo>
                <a:cubicBezTo>
                  <a:pt x="116" y="391"/>
                  <a:pt x="36" y="312"/>
                  <a:pt x="36" y="214"/>
                </a:cubicBezTo>
                <a:cubicBezTo>
                  <a:pt x="36" y="116"/>
                  <a:pt x="116" y="37"/>
                  <a:pt x="213" y="37"/>
                </a:cubicBezTo>
                <a:cubicBezTo>
                  <a:pt x="311" y="37"/>
                  <a:pt x="391" y="116"/>
                  <a:pt x="391" y="214"/>
                </a:cubicBezTo>
                <a:cubicBezTo>
                  <a:pt x="391" y="312"/>
                  <a:pt x="311" y="391"/>
                  <a:pt x="213" y="391"/>
                </a:cubicBezTo>
                <a:close/>
              </a:path>
            </a:pathLst>
          </a:custGeom>
          <a:solidFill>
            <a:srgbClr val="6D6E71"/>
          </a:solidFill>
          <a:ln>
            <a:noFill/>
          </a:ln>
          <a:effectLst>
            <a:outerShdw blurRad="330200" dist="127000" dir="2400000" sx="94000" sy="94000" algn="ctr" rotWithShape="0">
              <a:srgbClr val="6D6E71">
                <a:lumMod val="50000"/>
                <a:alpha val="3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7" name="Freeform 10">
            <a:extLst>
              <a:ext uri="{FF2B5EF4-FFF2-40B4-BE49-F238E27FC236}">
                <a16:creationId xmlns:a16="http://schemas.microsoft.com/office/drawing/2014/main" id="{75A85C4E-3F48-4AAD-9FF6-FF8E56D6037A}"/>
              </a:ext>
            </a:extLst>
          </p:cNvPr>
          <p:cNvSpPr>
            <a:spLocks noEditPoints="1"/>
          </p:cNvSpPr>
          <p:nvPr/>
        </p:nvSpPr>
        <p:spPr bwMode="auto">
          <a:xfrm>
            <a:off x="1112494" y="3345574"/>
            <a:ext cx="282871" cy="239969"/>
          </a:xfrm>
          <a:custGeom>
            <a:avLst/>
            <a:gdLst>
              <a:gd name="T0" fmla="*/ 77 w 109"/>
              <a:gd name="T1" fmla="*/ 39 h 84"/>
              <a:gd name="T2" fmla="*/ 96 w 109"/>
              <a:gd name="T3" fmla="*/ 23 h 84"/>
              <a:gd name="T4" fmla="*/ 96 w 109"/>
              <a:gd name="T5" fmla="*/ 84 h 84"/>
              <a:gd name="T6" fmla="*/ 77 w 109"/>
              <a:gd name="T7" fmla="*/ 84 h 84"/>
              <a:gd name="T8" fmla="*/ 77 w 109"/>
              <a:gd name="T9" fmla="*/ 39 h 84"/>
              <a:gd name="T10" fmla="*/ 54 w 109"/>
              <a:gd name="T11" fmla="*/ 84 h 84"/>
              <a:gd name="T12" fmla="*/ 73 w 109"/>
              <a:gd name="T13" fmla="*/ 84 h 84"/>
              <a:gd name="T14" fmla="*/ 73 w 109"/>
              <a:gd name="T15" fmla="*/ 43 h 84"/>
              <a:gd name="T16" fmla="*/ 54 w 109"/>
              <a:gd name="T17" fmla="*/ 59 h 84"/>
              <a:gd name="T18" fmla="*/ 54 w 109"/>
              <a:gd name="T19" fmla="*/ 84 h 84"/>
              <a:gd name="T20" fmla="*/ 31 w 109"/>
              <a:gd name="T21" fmla="*/ 84 h 84"/>
              <a:gd name="T22" fmla="*/ 49 w 109"/>
              <a:gd name="T23" fmla="*/ 84 h 84"/>
              <a:gd name="T24" fmla="*/ 49 w 109"/>
              <a:gd name="T25" fmla="*/ 59 h 84"/>
              <a:gd name="T26" fmla="*/ 31 w 109"/>
              <a:gd name="T27" fmla="*/ 40 h 84"/>
              <a:gd name="T28" fmla="*/ 31 w 109"/>
              <a:gd name="T29" fmla="*/ 84 h 84"/>
              <a:gd name="T30" fmla="*/ 8 w 109"/>
              <a:gd name="T31" fmla="*/ 84 h 84"/>
              <a:gd name="T32" fmla="*/ 26 w 109"/>
              <a:gd name="T33" fmla="*/ 84 h 84"/>
              <a:gd name="T34" fmla="*/ 26 w 109"/>
              <a:gd name="T35" fmla="*/ 38 h 84"/>
              <a:gd name="T36" fmla="*/ 8 w 109"/>
              <a:gd name="T37" fmla="*/ 52 h 84"/>
              <a:gd name="T38" fmla="*/ 8 w 109"/>
              <a:gd name="T39" fmla="*/ 84 h 84"/>
              <a:gd name="T40" fmla="*/ 107 w 109"/>
              <a:gd name="T41" fmla="*/ 0 h 84"/>
              <a:gd name="T42" fmla="*/ 89 w 109"/>
              <a:gd name="T43" fmla="*/ 0 h 84"/>
              <a:gd name="T44" fmla="*/ 88 w 109"/>
              <a:gd name="T45" fmla="*/ 3 h 84"/>
              <a:gd name="T46" fmla="*/ 93 w 109"/>
              <a:gd name="T47" fmla="*/ 9 h 84"/>
              <a:gd name="T48" fmla="*/ 52 w 109"/>
              <a:gd name="T49" fmla="*/ 45 h 84"/>
              <a:gd name="T50" fmla="*/ 30 w 109"/>
              <a:gd name="T51" fmla="*/ 22 h 84"/>
              <a:gd name="T52" fmla="*/ 26 w 109"/>
              <a:gd name="T53" fmla="*/ 22 h 84"/>
              <a:gd name="T54" fmla="*/ 2 w 109"/>
              <a:gd name="T55" fmla="*/ 41 h 84"/>
              <a:gd name="T56" fmla="*/ 1 w 109"/>
              <a:gd name="T57" fmla="*/ 46 h 84"/>
              <a:gd name="T58" fmla="*/ 6 w 109"/>
              <a:gd name="T59" fmla="*/ 47 h 84"/>
              <a:gd name="T60" fmla="*/ 28 w 109"/>
              <a:gd name="T61" fmla="*/ 29 h 84"/>
              <a:gd name="T62" fmla="*/ 49 w 109"/>
              <a:gd name="T63" fmla="*/ 52 h 84"/>
              <a:gd name="T64" fmla="*/ 52 w 109"/>
              <a:gd name="T65" fmla="*/ 53 h 84"/>
              <a:gd name="T66" fmla="*/ 54 w 109"/>
              <a:gd name="T67" fmla="*/ 52 h 84"/>
              <a:gd name="T68" fmla="*/ 98 w 109"/>
              <a:gd name="T69" fmla="*/ 15 h 84"/>
              <a:gd name="T70" fmla="*/ 103 w 109"/>
              <a:gd name="T71" fmla="*/ 21 h 84"/>
              <a:gd name="T72" fmla="*/ 106 w 109"/>
              <a:gd name="T73" fmla="*/ 20 h 84"/>
              <a:gd name="T74" fmla="*/ 109 w 109"/>
              <a:gd name="T75" fmla="*/ 2 h 84"/>
              <a:gd name="T76" fmla="*/ 107 w 109"/>
              <a:gd name="T7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84">
                <a:moveTo>
                  <a:pt x="77" y="39"/>
                </a:moveTo>
                <a:cubicBezTo>
                  <a:pt x="96" y="23"/>
                  <a:pt x="96" y="23"/>
                  <a:pt x="96" y="23"/>
                </a:cubicBezTo>
                <a:cubicBezTo>
                  <a:pt x="96" y="84"/>
                  <a:pt x="96" y="84"/>
                  <a:pt x="96" y="84"/>
                </a:cubicBezTo>
                <a:cubicBezTo>
                  <a:pt x="77" y="84"/>
                  <a:pt x="77" y="84"/>
                  <a:pt x="77" y="84"/>
                </a:cubicBezTo>
                <a:lnTo>
                  <a:pt x="77" y="39"/>
                </a:lnTo>
                <a:close/>
                <a:moveTo>
                  <a:pt x="54" y="84"/>
                </a:moveTo>
                <a:cubicBezTo>
                  <a:pt x="73" y="84"/>
                  <a:pt x="73" y="84"/>
                  <a:pt x="73" y="84"/>
                </a:cubicBezTo>
                <a:cubicBezTo>
                  <a:pt x="73" y="43"/>
                  <a:pt x="73" y="43"/>
                  <a:pt x="73" y="43"/>
                </a:cubicBezTo>
                <a:cubicBezTo>
                  <a:pt x="54" y="59"/>
                  <a:pt x="54" y="59"/>
                  <a:pt x="54" y="59"/>
                </a:cubicBezTo>
                <a:lnTo>
                  <a:pt x="54" y="84"/>
                </a:lnTo>
                <a:close/>
                <a:moveTo>
                  <a:pt x="31" y="84"/>
                </a:moveTo>
                <a:cubicBezTo>
                  <a:pt x="49" y="84"/>
                  <a:pt x="49" y="84"/>
                  <a:pt x="49" y="84"/>
                </a:cubicBezTo>
                <a:cubicBezTo>
                  <a:pt x="49" y="59"/>
                  <a:pt x="49" y="59"/>
                  <a:pt x="49" y="59"/>
                </a:cubicBezTo>
                <a:cubicBezTo>
                  <a:pt x="31" y="40"/>
                  <a:pt x="31" y="40"/>
                  <a:pt x="31" y="40"/>
                </a:cubicBezTo>
                <a:lnTo>
                  <a:pt x="31" y="84"/>
                </a:lnTo>
                <a:close/>
                <a:moveTo>
                  <a:pt x="8" y="84"/>
                </a:moveTo>
                <a:cubicBezTo>
                  <a:pt x="26" y="84"/>
                  <a:pt x="26" y="84"/>
                  <a:pt x="26" y="84"/>
                </a:cubicBezTo>
                <a:cubicBezTo>
                  <a:pt x="26" y="38"/>
                  <a:pt x="26" y="38"/>
                  <a:pt x="26" y="38"/>
                </a:cubicBezTo>
                <a:cubicBezTo>
                  <a:pt x="8" y="52"/>
                  <a:pt x="8" y="52"/>
                  <a:pt x="8" y="52"/>
                </a:cubicBezTo>
                <a:lnTo>
                  <a:pt x="8" y="84"/>
                </a:lnTo>
                <a:close/>
                <a:moveTo>
                  <a:pt x="107" y="0"/>
                </a:moveTo>
                <a:cubicBezTo>
                  <a:pt x="89" y="0"/>
                  <a:pt x="89" y="0"/>
                  <a:pt x="89" y="0"/>
                </a:cubicBezTo>
                <a:cubicBezTo>
                  <a:pt x="88" y="0"/>
                  <a:pt x="87" y="2"/>
                  <a:pt x="88" y="3"/>
                </a:cubicBezTo>
                <a:cubicBezTo>
                  <a:pt x="93" y="9"/>
                  <a:pt x="93" y="9"/>
                  <a:pt x="93" y="9"/>
                </a:cubicBezTo>
                <a:cubicBezTo>
                  <a:pt x="52" y="45"/>
                  <a:pt x="52" y="45"/>
                  <a:pt x="52" y="45"/>
                </a:cubicBezTo>
                <a:cubicBezTo>
                  <a:pt x="30" y="22"/>
                  <a:pt x="30" y="22"/>
                  <a:pt x="30" y="22"/>
                </a:cubicBezTo>
                <a:cubicBezTo>
                  <a:pt x="29" y="21"/>
                  <a:pt x="27" y="21"/>
                  <a:pt x="26" y="22"/>
                </a:cubicBezTo>
                <a:cubicBezTo>
                  <a:pt x="2" y="41"/>
                  <a:pt x="2" y="41"/>
                  <a:pt x="2" y="41"/>
                </a:cubicBezTo>
                <a:cubicBezTo>
                  <a:pt x="0" y="42"/>
                  <a:pt x="0" y="45"/>
                  <a:pt x="1" y="46"/>
                </a:cubicBezTo>
                <a:cubicBezTo>
                  <a:pt x="2" y="48"/>
                  <a:pt x="5" y="48"/>
                  <a:pt x="6" y="47"/>
                </a:cubicBezTo>
                <a:cubicBezTo>
                  <a:pt x="28" y="29"/>
                  <a:pt x="28" y="29"/>
                  <a:pt x="28" y="29"/>
                </a:cubicBezTo>
                <a:cubicBezTo>
                  <a:pt x="49" y="52"/>
                  <a:pt x="49" y="52"/>
                  <a:pt x="49" y="52"/>
                </a:cubicBezTo>
                <a:cubicBezTo>
                  <a:pt x="50" y="53"/>
                  <a:pt x="51" y="53"/>
                  <a:pt x="52" y="53"/>
                </a:cubicBezTo>
                <a:cubicBezTo>
                  <a:pt x="53" y="53"/>
                  <a:pt x="53" y="53"/>
                  <a:pt x="54" y="52"/>
                </a:cubicBezTo>
                <a:cubicBezTo>
                  <a:pt x="98" y="15"/>
                  <a:pt x="98" y="15"/>
                  <a:pt x="98" y="15"/>
                </a:cubicBezTo>
                <a:cubicBezTo>
                  <a:pt x="103" y="21"/>
                  <a:pt x="103" y="21"/>
                  <a:pt x="103" y="21"/>
                </a:cubicBezTo>
                <a:cubicBezTo>
                  <a:pt x="104" y="22"/>
                  <a:pt x="106" y="21"/>
                  <a:pt x="106" y="20"/>
                </a:cubicBezTo>
                <a:cubicBezTo>
                  <a:pt x="109" y="2"/>
                  <a:pt x="109" y="2"/>
                  <a:pt x="109" y="2"/>
                </a:cubicBezTo>
                <a:cubicBezTo>
                  <a:pt x="109" y="1"/>
                  <a:pt x="108" y="0"/>
                  <a:pt x="107" y="0"/>
                </a:cubicBezTo>
                <a:close/>
              </a:path>
            </a:pathLst>
          </a:custGeom>
          <a:solidFill>
            <a:srgbClr val="9714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8" name="Freeform 11">
            <a:extLst>
              <a:ext uri="{FF2B5EF4-FFF2-40B4-BE49-F238E27FC236}">
                <a16:creationId xmlns:a16="http://schemas.microsoft.com/office/drawing/2014/main" id="{24F6A378-A8CF-4834-82CB-2AC9631AB191}"/>
              </a:ext>
            </a:extLst>
          </p:cNvPr>
          <p:cNvSpPr>
            <a:spLocks noEditPoints="1"/>
          </p:cNvSpPr>
          <p:nvPr/>
        </p:nvSpPr>
        <p:spPr bwMode="auto">
          <a:xfrm>
            <a:off x="4640248" y="3307370"/>
            <a:ext cx="306715" cy="292500"/>
          </a:xfrm>
          <a:custGeom>
            <a:avLst/>
            <a:gdLst>
              <a:gd name="T0" fmla="*/ 82 w 118"/>
              <a:gd name="T1" fmla="*/ 53 h 102"/>
              <a:gd name="T2" fmla="*/ 82 w 118"/>
              <a:gd name="T3" fmla="*/ 57 h 102"/>
              <a:gd name="T4" fmla="*/ 74 w 118"/>
              <a:gd name="T5" fmla="*/ 57 h 102"/>
              <a:gd name="T6" fmla="*/ 74 w 118"/>
              <a:gd name="T7" fmla="*/ 53 h 102"/>
              <a:gd name="T8" fmla="*/ 58 w 118"/>
              <a:gd name="T9" fmla="*/ 42 h 102"/>
              <a:gd name="T10" fmla="*/ 65 w 118"/>
              <a:gd name="T11" fmla="*/ 38 h 102"/>
              <a:gd name="T12" fmla="*/ 78 w 118"/>
              <a:gd name="T13" fmla="*/ 45 h 102"/>
              <a:gd name="T14" fmla="*/ 89 w 118"/>
              <a:gd name="T15" fmla="*/ 38 h 102"/>
              <a:gd name="T16" fmla="*/ 78 w 118"/>
              <a:gd name="T17" fmla="*/ 32 h 102"/>
              <a:gd name="T18" fmla="*/ 60 w 118"/>
              <a:gd name="T19" fmla="*/ 18 h 102"/>
              <a:gd name="T20" fmla="*/ 74 w 118"/>
              <a:gd name="T21" fmla="*/ 4 h 102"/>
              <a:gd name="T22" fmla="*/ 74 w 118"/>
              <a:gd name="T23" fmla="*/ 0 h 102"/>
              <a:gd name="T24" fmla="*/ 82 w 118"/>
              <a:gd name="T25" fmla="*/ 0 h 102"/>
              <a:gd name="T26" fmla="*/ 82 w 118"/>
              <a:gd name="T27" fmla="*/ 4 h 102"/>
              <a:gd name="T28" fmla="*/ 96 w 118"/>
              <a:gd name="T29" fmla="*/ 13 h 102"/>
              <a:gd name="T30" fmla="*/ 89 w 118"/>
              <a:gd name="T31" fmla="*/ 17 h 102"/>
              <a:gd name="T32" fmla="*/ 78 w 118"/>
              <a:gd name="T33" fmla="*/ 12 h 102"/>
              <a:gd name="T34" fmla="*/ 69 w 118"/>
              <a:gd name="T35" fmla="*/ 18 h 102"/>
              <a:gd name="T36" fmla="*/ 79 w 118"/>
              <a:gd name="T37" fmla="*/ 24 h 102"/>
              <a:gd name="T38" fmla="*/ 98 w 118"/>
              <a:gd name="T39" fmla="*/ 38 h 102"/>
              <a:gd name="T40" fmla="*/ 82 w 118"/>
              <a:gd name="T41" fmla="*/ 53 h 102"/>
              <a:gd name="T42" fmla="*/ 113 w 118"/>
              <a:gd name="T43" fmla="*/ 76 h 102"/>
              <a:gd name="T44" fmla="*/ 84 w 118"/>
              <a:gd name="T45" fmla="*/ 85 h 102"/>
              <a:gd name="T46" fmla="*/ 60 w 118"/>
              <a:gd name="T47" fmla="*/ 75 h 102"/>
              <a:gd name="T48" fmla="*/ 85 w 118"/>
              <a:gd name="T49" fmla="*/ 74 h 102"/>
              <a:gd name="T50" fmla="*/ 70 w 118"/>
              <a:gd name="T51" fmla="*/ 64 h 102"/>
              <a:gd name="T52" fmla="*/ 50 w 118"/>
              <a:gd name="T53" fmla="*/ 61 h 102"/>
              <a:gd name="T54" fmla="*/ 23 w 118"/>
              <a:gd name="T55" fmla="*/ 68 h 102"/>
              <a:gd name="T56" fmla="*/ 23 w 118"/>
              <a:gd name="T57" fmla="*/ 95 h 102"/>
              <a:gd name="T58" fmla="*/ 41 w 118"/>
              <a:gd name="T59" fmla="*/ 98 h 102"/>
              <a:gd name="T60" fmla="*/ 87 w 118"/>
              <a:gd name="T61" fmla="*/ 101 h 102"/>
              <a:gd name="T62" fmla="*/ 117 w 118"/>
              <a:gd name="T63" fmla="*/ 80 h 102"/>
              <a:gd name="T64" fmla="*/ 113 w 118"/>
              <a:gd name="T65" fmla="*/ 76 h 102"/>
              <a:gd name="T66" fmla="*/ 0 w 118"/>
              <a:gd name="T67" fmla="*/ 102 h 102"/>
              <a:gd name="T68" fmla="*/ 19 w 118"/>
              <a:gd name="T69" fmla="*/ 102 h 102"/>
              <a:gd name="T70" fmla="*/ 19 w 118"/>
              <a:gd name="T71" fmla="*/ 68 h 102"/>
              <a:gd name="T72" fmla="*/ 0 w 118"/>
              <a:gd name="T73" fmla="*/ 68 h 102"/>
              <a:gd name="T74" fmla="*/ 0 w 118"/>
              <a:gd name="T75"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8" h="102">
                <a:moveTo>
                  <a:pt x="82" y="53"/>
                </a:moveTo>
                <a:cubicBezTo>
                  <a:pt x="82" y="57"/>
                  <a:pt x="82" y="57"/>
                  <a:pt x="82" y="57"/>
                </a:cubicBezTo>
                <a:cubicBezTo>
                  <a:pt x="74" y="57"/>
                  <a:pt x="74" y="57"/>
                  <a:pt x="74" y="57"/>
                </a:cubicBezTo>
                <a:cubicBezTo>
                  <a:pt x="74" y="53"/>
                  <a:pt x="74" y="53"/>
                  <a:pt x="74" y="53"/>
                </a:cubicBezTo>
                <a:cubicBezTo>
                  <a:pt x="67" y="52"/>
                  <a:pt x="61" y="49"/>
                  <a:pt x="58" y="42"/>
                </a:cubicBezTo>
                <a:cubicBezTo>
                  <a:pt x="65" y="38"/>
                  <a:pt x="65" y="38"/>
                  <a:pt x="65" y="38"/>
                </a:cubicBezTo>
                <a:cubicBezTo>
                  <a:pt x="67" y="43"/>
                  <a:pt x="73" y="45"/>
                  <a:pt x="78" y="45"/>
                </a:cubicBezTo>
                <a:cubicBezTo>
                  <a:pt x="84" y="45"/>
                  <a:pt x="89" y="44"/>
                  <a:pt x="89" y="38"/>
                </a:cubicBezTo>
                <a:cubicBezTo>
                  <a:pt x="89" y="34"/>
                  <a:pt x="85" y="32"/>
                  <a:pt x="78" y="32"/>
                </a:cubicBezTo>
                <a:cubicBezTo>
                  <a:pt x="69" y="31"/>
                  <a:pt x="60" y="28"/>
                  <a:pt x="60" y="18"/>
                </a:cubicBezTo>
                <a:cubicBezTo>
                  <a:pt x="60" y="10"/>
                  <a:pt x="67" y="6"/>
                  <a:pt x="74" y="4"/>
                </a:cubicBezTo>
                <a:cubicBezTo>
                  <a:pt x="74" y="0"/>
                  <a:pt x="74" y="0"/>
                  <a:pt x="74" y="0"/>
                </a:cubicBezTo>
                <a:cubicBezTo>
                  <a:pt x="82" y="0"/>
                  <a:pt x="82" y="0"/>
                  <a:pt x="82" y="0"/>
                </a:cubicBezTo>
                <a:cubicBezTo>
                  <a:pt x="82" y="4"/>
                  <a:pt x="82" y="4"/>
                  <a:pt x="82" y="4"/>
                </a:cubicBezTo>
                <a:cubicBezTo>
                  <a:pt x="88" y="5"/>
                  <a:pt x="94" y="7"/>
                  <a:pt x="96" y="13"/>
                </a:cubicBezTo>
                <a:cubicBezTo>
                  <a:pt x="89" y="17"/>
                  <a:pt x="89" y="17"/>
                  <a:pt x="89" y="17"/>
                </a:cubicBezTo>
                <a:cubicBezTo>
                  <a:pt x="88" y="14"/>
                  <a:pt x="83" y="12"/>
                  <a:pt x="78" y="12"/>
                </a:cubicBezTo>
                <a:cubicBezTo>
                  <a:pt x="72" y="12"/>
                  <a:pt x="69" y="14"/>
                  <a:pt x="69" y="18"/>
                </a:cubicBezTo>
                <a:cubicBezTo>
                  <a:pt x="69" y="22"/>
                  <a:pt x="74" y="23"/>
                  <a:pt x="79" y="24"/>
                </a:cubicBezTo>
                <a:cubicBezTo>
                  <a:pt x="89" y="25"/>
                  <a:pt x="98" y="27"/>
                  <a:pt x="98" y="38"/>
                </a:cubicBezTo>
                <a:cubicBezTo>
                  <a:pt x="98" y="48"/>
                  <a:pt x="91" y="52"/>
                  <a:pt x="82" y="53"/>
                </a:cubicBezTo>
                <a:close/>
                <a:moveTo>
                  <a:pt x="113" y="76"/>
                </a:moveTo>
                <a:cubicBezTo>
                  <a:pt x="105" y="73"/>
                  <a:pt x="98" y="79"/>
                  <a:pt x="84" y="85"/>
                </a:cubicBezTo>
                <a:cubicBezTo>
                  <a:pt x="82" y="85"/>
                  <a:pt x="61" y="79"/>
                  <a:pt x="60" y="75"/>
                </a:cubicBezTo>
                <a:cubicBezTo>
                  <a:pt x="59" y="73"/>
                  <a:pt x="81" y="77"/>
                  <a:pt x="85" y="74"/>
                </a:cubicBezTo>
                <a:cubicBezTo>
                  <a:pt x="94" y="67"/>
                  <a:pt x="85" y="65"/>
                  <a:pt x="70" y="64"/>
                </a:cubicBezTo>
                <a:cubicBezTo>
                  <a:pt x="70" y="64"/>
                  <a:pt x="63" y="63"/>
                  <a:pt x="50" y="61"/>
                </a:cubicBezTo>
                <a:cubicBezTo>
                  <a:pt x="43" y="59"/>
                  <a:pt x="23" y="68"/>
                  <a:pt x="23" y="68"/>
                </a:cubicBezTo>
                <a:cubicBezTo>
                  <a:pt x="23" y="95"/>
                  <a:pt x="23" y="95"/>
                  <a:pt x="23" y="95"/>
                </a:cubicBezTo>
                <a:cubicBezTo>
                  <a:pt x="23" y="95"/>
                  <a:pt x="36" y="97"/>
                  <a:pt x="41" y="98"/>
                </a:cubicBezTo>
                <a:cubicBezTo>
                  <a:pt x="48" y="100"/>
                  <a:pt x="82" y="101"/>
                  <a:pt x="87" y="101"/>
                </a:cubicBezTo>
                <a:cubicBezTo>
                  <a:pt x="91" y="100"/>
                  <a:pt x="115" y="81"/>
                  <a:pt x="117" y="80"/>
                </a:cubicBezTo>
                <a:cubicBezTo>
                  <a:pt x="118" y="79"/>
                  <a:pt x="118" y="78"/>
                  <a:pt x="113" y="76"/>
                </a:cubicBezTo>
                <a:close/>
                <a:moveTo>
                  <a:pt x="0" y="102"/>
                </a:moveTo>
                <a:cubicBezTo>
                  <a:pt x="19" y="102"/>
                  <a:pt x="19" y="102"/>
                  <a:pt x="19" y="102"/>
                </a:cubicBezTo>
                <a:cubicBezTo>
                  <a:pt x="19" y="68"/>
                  <a:pt x="19" y="68"/>
                  <a:pt x="19" y="68"/>
                </a:cubicBezTo>
                <a:cubicBezTo>
                  <a:pt x="0" y="68"/>
                  <a:pt x="0" y="68"/>
                  <a:pt x="0" y="68"/>
                </a:cubicBezTo>
                <a:lnTo>
                  <a:pt x="0" y="102"/>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10" name="Freeform 13">
            <a:extLst>
              <a:ext uri="{FF2B5EF4-FFF2-40B4-BE49-F238E27FC236}">
                <a16:creationId xmlns:a16="http://schemas.microsoft.com/office/drawing/2014/main" id="{4056445E-5588-4FFD-9B89-B49E354A3FF7}"/>
              </a:ext>
            </a:extLst>
          </p:cNvPr>
          <p:cNvSpPr>
            <a:spLocks noEditPoints="1"/>
          </p:cNvSpPr>
          <p:nvPr/>
        </p:nvSpPr>
        <p:spPr bwMode="auto">
          <a:xfrm>
            <a:off x="2927851" y="3319309"/>
            <a:ext cx="204838" cy="323541"/>
          </a:xfrm>
          <a:custGeom>
            <a:avLst/>
            <a:gdLst>
              <a:gd name="T0" fmla="*/ 36 w 79"/>
              <a:gd name="T1" fmla="*/ 55 h 113"/>
              <a:gd name="T2" fmla="*/ 43 w 79"/>
              <a:gd name="T3" fmla="*/ 55 h 113"/>
              <a:gd name="T4" fmla="*/ 43 w 79"/>
              <a:gd name="T5" fmla="*/ 89 h 113"/>
              <a:gd name="T6" fmla="*/ 36 w 79"/>
              <a:gd name="T7" fmla="*/ 89 h 113"/>
              <a:gd name="T8" fmla="*/ 36 w 79"/>
              <a:gd name="T9" fmla="*/ 55 h 113"/>
              <a:gd name="T10" fmla="*/ 40 w 79"/>
              <a:gd name="T11" fmla="*/ 0 h 113"/>
              <a:gd name="T12" fmla="*/ 0 w 79"/>
              <a:gd name="T13" fmla="*/ 39 h 113"/>
              <a:gd name="T14" fmla="*/ 8 w 79"/>
              <a:gd name="T15" fmla="*/ 63 h 113"/>
              <a:gd name="T16" fmla="*/ 18 w 79"/>
              <a:gd name="T17" fmla="*/ 82 h 113"/>
              <a:gd name="T18" fmla="*/ 25 w 79"/>
              <a:gd name="T19" fmla="*/ 89 h 113"/>
              <a:gd name="T20" fmla="*/ 30 w 79"/>
              <a:gd name="T21" fmla="*/ 89 h 113"/>
              <a:gd name="T22" fmla="*/ 30 w 79"/>
              <a:gd name="T23" fmla="*/ 55 h 113"/>
              <a:gd name="T24" fmla="*/ 24 w 79"/>
              <a:gd name="T25" fmla="*/ 55 h 113"/>
              <a:gd name="T26" fmla="*/ 13 w 79"/>
              <a:gd name="T27" fmla="*/ 44 h 113"/>
              <a:gd name="T28" fmla="*/ 24 w 79"/>
              <a:gd name="T29" fmla="*/ 33 h 113"/>
              <a:gd name="T30" fmla="*/ 36 w 79"/>
              <a:gd name="T31" fmla="*/ 44 h 113"/>
              <a:gd name="T32" fmla="*/ 34 w 79"/>
              <a:gd name="T33" fmla="*/ 49 h 113"/>
              <a:gd name="T34" fmla="*/ 45 w 79"/>
              <a:gd name="T35" fmla="*/ 49 h 113"/>
              <a:gd name="T36" fmla="*/ 43 w 79"/>
              <a:gd name="T37" fmla="*/ 44 h 113"/>
              <a:gd name="T38" fmla="*/ 55 w 79"/>
              <a:gd name="T39" fmla="*/ 33 h 113"/>
              <a:gd name="T40" fmla="*/ 66 w 79"/>
              <a:gd name="T41" fmla="*/ 44 h 113"/>
              <a:gd name="T42" fmla="*/ 55 w 79"/>
              <a:gd name="T43" fmla="*/ 55 h 113"/>
              <a:gd name="T44" fmla="*/ 49 w 79"/>
              <a:gd name="T45" fmla="*/ 55 h 113"/>
              <a:gd name="T46" fmla="*/ 49 w 79"/>
              <a:gd name="T47" fmla="*/ 89 h 113"/>
              <a:gd name="T48" fmla="*/ 54 w 79"/>
              <a:gd name="T49" fmla="*/ 89 h 113"/>
              <a:gd name="T50" fmla="*/ 62 w 79"/>
              <a:gd name="T51" fmla="*/ 82 h 113"/>
              <a:gd name="T52" fmla="*/ 71 w 79"/>
              <a:gd name="T53" fmla="*/ 63 h 113"/>
              <a:gd name="T54" fmla="*/ 79 w 79"/>
              <a:gd name="T55" fmla="*/ 39 h 113"/>
              <a:gd name="T56" fmla="*/ 40 w 79"/>
              <a:gd name="T57" fmla="*/ 0 h 113"/>
              <a:gd name="T58" fmla="*/ 19 w 79"/>
              <a:gd name="T59" fmla="*/ 44 h 113"/>
              <a:gd name="T60" fmla="*/ 24 w 79"/>
              <a:gd name="T61" fmla="*/ 49 h 113"/>
              <a:gd name="T62" fmla="*/ 30 w 79"/>
              <a:gd name="T63" fmla="*/ 44 h 113"/>
              <a:gd name="T64" fmla="*/ 24 w 79"/>
              <a:gd name="T65" fmla="*/ 39 h 113"/>
              <a:gd name="T66" fmla="*/ 19 w 79"/>
              <a:gd name="T67" fmla="*/ 44 h 113"/>
              <a:gd name="T68" fmla="*/ 60 w 79"/>
              <a:gd name="T69" fmla="*/ 44 h 113"/>
              <a:gd name="T70" fmla="*/ 55 w 79"/>
              <a:gd name="T71" fmla="*/ 39 h 113"/>
              <a:gd name="T72" fmla="*/ 50 w 79"/>
              <a:gd name="T73" fmla="*/ 44 h 113"/>
              <a:gd name="T74" fmla="*/ 55 w 79"/>
              <a:gd name="T75" fmla="*/ 49 h 113"/>
              <a:gd name="T76" fmla="*/ 60 w 79"/>
              <a:gd name="T77" fmla="*/ 44 h 113"/>
              <a:gd name="T78" fmla="*/ 58 w 79"/>
              <a:gd name="T79" fmla="*/ 99 h 113"/>
              <a:gd name="T80" fmla="*/ 55 w 79"/>
              <a:gd name="T81" fmla="*/ 96 h 113"/>
              <a:gd name="T82" fmla="*/ 24 w 79"/>
              <a:gd name="T83" fmla="*/ 96 h 113"/>
              <a:gd name="T84" fmla="*/ 21 w 79"/>
              <a:gd name="T85" fmla="*/ 99 h 113"/>
              <a:gd name="T86" fmla="*/ 24 w 79"/>
              <a:gd name="T87" fmla="*/ 102 h 113"/>
              <a:gd name="T88" fmla="*/ 55 w 79"/>
              <a:gd name="T89" fmla="*/ 102 h 113"/>
              <a:gd name="T90" fmla="*/ 58 w 79"/>
              <a:gd name="T91" fmla="*/ 99 h 113"/>
              <a:gd name="T92" fmla="*/ 54 w 79"/>
              <a:gd name="T93" fmla="*/ 110 h 113"/>
              <a:gd name="T94" fmla="*/ 51 w 79"/>
              <a:gd name="T95" fmla="*/ 107 h 113"/>
              <a:gd name="T96" fmla="*/ 28 w 79"/>
              <a:gd name="T97" fmla="*/ 107 h 113"/>
              <a:gd name="T98" fmla="*/ 25 w 79"/>
              <a:gd name="T99" fmla="*/ 110 h 113"/>
              <a:gd name="T100" fmla="*/ 28 w 79"/>
              <a:gd name="T101" fmla="*/ 113 h 113"/>
              <a:gd name="T102" fmla="*/ 51 w 79"/>
              <a:gd name="T103" fmla="*/ 113 h 113"/>
              <a:gd name="T104" fmla="*/ 54 w 79"/>
              <a:gd name="T105"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9" h="113">
                <a:moveTo>
                  <a:pt x="36" y="55"/>
                </a:moveTo>
                <a:cubicBezTo>
                  <a:pt x="43" y="55"/>
                  <a:pt x="43" y="55"/>
                  <a:pt x="43" y="55"/>
                </a:cubicBezTo>
                <a:cubicBezTo>
                  <a:pt x="43" y="89"/>
                  <a:pt x="43" y="89"/>
                  <a:pt x="43" y="89"/>
                </a:cubicBezTo>
                <a:cubicBezTo>
                  <a:pt x="36" y="89"/>
                  <a:pt x="36" y="89"/>
                  <a:pt x="36" y="89"/>
                </a:cubicBezTo>
                <a:lnTo>
                  <a:pt x="36" y="55"/>
                </a:lnTo>
                <a:close/>
                <a:moveTo>
                  <a:pt x="40" y="0"/>
                </a:moveTo>
                <a:cubicBezTo>
                  <a:pt x="18" y="0"/>
                  <a:pt x="0" y="18"/>
                  <a:pt x="0" y="39"/>
                </a:cubicBezTo>
                <a:cubicBezTo>
                  <a:pt x="0" y="48"/>
                  <a:pt x="3" y="57"/>
                  <a:pt x="8" y="63"/>
                </a:cubicBezTo>
                <a:cubicBezTo>
                  <a:pt x="16" y="73"/>
                  <a:pt x="18" y="77"/>
                  <a:pt x="18" y="82"/>
                </a:cubicBezTo>
                <a:cubicBezTo>
                  <a:pt x="18" y="86"/>
                  <a:pt x="21" y="89"/>
                  <a:pt x="25" y="89"/>
                </a:cubicBezTo>
                <a:cubicBezTo>
                  <a:pt x="30" y="89"/>
                  <a:pt x="30" y="89"/>
                  <a:pt x="30" y="89"/>
                </a:cubicBezTo>
                <a:cubicBezTo>
                  <a:pt x="30" y="55"/>
                  <a:pt x="30" y="55"/>
                  <a:pt x="30" y="55"/>
                </a:cubicBezTo>
                <a:cubicBezTo>
                  <a:pt x="24" y="55"/>
                  <a:pt x="24" y="55"/>
                  <a:pt x="24" y="55"/>
                </a:cubicBezTo>
                <a:cubicBezTo>
                  <a:pt x="18" y="55"/>
                  <a:pt x="13" y="50"/>
                  <a:pt x="13" y="44"/>
                </a:cubicBezTo>
                <a:cubicBezTo>
                  <a:pt x="13" y="38"/>
                  <a:pt x="18" y="33"/>
                  <a:pt x="24" y="33"/>
                </a:cubicBezTo>
                <a:cubicBezTo>
                  <a:pt x="31" y="33"/>
                  <a:pt x="36" y="38"/>
                  <a:pt x="36" y="44"/>
                </a:cubicBezTo>
                <a:cubicBezTo>
                  <a:pt x="36" y="46"/>
                  <a:pt x="35" y="48"/>
                  <a:pt x="34" y="49"/>
                </a:cubicBezTo>
                <a:cubicBezTo>
                  <a:pt x="45" y="49"/>
                  <a:pt x="45" y="49"/>
                  <a:pt x="45" y="49"/>
                </a:cubicBezTo>
                <a:cubicBezTo>
                  <a:pt x="44" y="48"/>
                  <a:pt x="43" y="46"/>
                  <a:pt x="43" y="44"/>
                </a:cubicBezTo>
                <a:cubicBezTo>
                  <a:pt x="43" y="38"/>
                  <a:pt x="49" y="33"/>
                  <a:pt x="55" y="33"/>
                </a:cubicBezTo>
                <a:cubicBezTo>
                  <a:pt x="61" y="33"/>
                  <a:pt x="66" y="38"/>
                  <a:pt x="66" y="44"/>
                </a:cubicBezTo>
                <a:cubicBezTo>
                  <a:pt x="66" y="50"/>
                  <a:pt x="61" y="55"/>
                  <a:pt x="55" y="55"/>
                </a:cubicBezTo>
                <a:cubicBezTo>
                  <a:pt x="49" y="55"/>
                  <a:pt x="49" y="55"/>
                  <a:pt x="49" y="55"/>
                </a:cubicBezTo>
                <a:cubicBezTo>
                  <a:pt x="49" y="89"/>
                  <a:pt x="49" y="89"/>
                  <a:pt x="49" y="89"/>
                </a:cubicBezTo>
                <a:cubicBezTo>
                  <a:pt x="54" y="89"/>
                  <a:pt x="54" y="89"/>
                  <a:pt x="54" y="89"/>
                </a:cubicBezTo>
                <a:cubicBezTo>
                  <a:pt x="58" y="89"/>
                  <a:pt x="62" y="86"/>
                  <a:pt x="62" y="82"/>
                </a:cubicBezTo>
                <a:cubicBezTo>
                  <a:pt x="62" y="77"/>
                  <a:pt x="64" y="73"/>
                  <a:pt x="71" y="63"/>
                </a:cubicBezTo>
                <a:cubicBezTo>
                  <a:pt x="76" y="57"/>
                  <a:pt x="79" y="48"/>
                  <a:pt x="79" y="39"/>
                </a:cubicBezTo>
                <a:cubicBezTo>
                  <a:pt x="79" y="18"/>
                  <a:pt x="61" y="0"/>
                  <a:pt x="40" y="0"/>
                </a:cubicBezTo>
                <a:close/>
                <a:moveTo>
                  <a:pt x="19" y="44"/>
                </a:moveTo>
                <a:cubicBezTo>
                  <a:pt x="19" y="47"/>
                  <a:pt x="21" y="49"/>
                  <a:pt x="24" y="49"/>
                </a:cubicBezTo>
                <a:cubicBezTo>
                  <a:pt x="27" y="49"/>
                  <a:pt x="30" y="47"/>
                  <a:pt x="30" y="44"/>
                </a:cubicBezTo>
                <a:cubicBezTo>
                  <a:pt x="30" y="41"/>
                  <a:pt x="27" y="39"/>
                  <a:pt x="24" y="39"/>
                </a:cubicBezTo>
                <a:cubicBezTo>
                  <a:pt x="21" y="39"/>
                  <a:pt x="19" y="41"/>
                  <a:pt x="19" y="44"/>
                </a:cubicBezTo>
                <a:close/>
                <a:moveTo>
                  <a:pt x="60" y="44"/>
                </a:moveTo>
                <a:cubicBezTo>
                  <a:pt x="60" y="41"/>
                  <a:pt x="58" y="39"/>
                  <a:pt x="55" y="39"/>
                </a:cubicBezTo>
                <a:cubicBezTo>
                  <a:pt x="52" y="39"/>
                  <a:pt x="50" y="41"/>
                  <a:pt x="50" y="44"/>
                </a:cubicBezTo>
                <a:cubicBezTo>
                  <a:pt x="50" y="47"/>
                  <a:pt x="52" y="49"/>
                  <a:pt x="55" y="49"/>
                </a:cubicBezTo>
                <a:cubicBezTo>
                  <a:pt x="58" y="49"/>
                  <a:pt x="60" y="47"/>
                  <a:pt x="60" y="44"/>
                </a:cubicBezTo>
                <a:close/>
                <a:moveTo>
                  <a:pt x="58" y="99"/>
                </a:moveTo>
                <a:cubicBezTo>
                  <a:pt x="58" y="97"/>
                  <a:pt x="57" y="96"/>
                  <a:pt x="55" y="96"/>
                </a:cubicBezTo>
                <a:cubicBezTo>
                  <a:pt x="24" y="96"/>
                  <a:pt x="24" y="96"/>
                  <a:pt x="24" y="96"/>
                </a:cubicBezTo>
                <a:cubicBezTo>
                  <a:pt x="23" y="96"/>
                  <a:pt x="21" y="97"/>
                  <a:pt x="21" y="99"/>
                </a:cubicBezTo>
                <a:cubicBezTo>
                  <a:pt x="21" y="101"/>
                  <a:pt x="23" y="102"/>
                  <a:pt x="24" y="102"/>
                </a:cubicBezTo>
                <a:cubicBezTo>
                  <a:pt x="55" y="102"/>
                  <a:pt x="55" y="102"/>
                  <a:pt x="55" y="102"/>
                </a:cubicBezTo>
                <a:cubicBezTo>
                  <a:pt x="57" y="102"/>
                  <a:pt x="58" y="101"/>
                  <a:pt x="58" y="99"/>
                </a:cubicBezTo>
                <a:close/>
                <a:moveTo>
                  <a:pt x="54" y="110"/>
                </a:moveTo>
                <a:cubicBezTo>
                  <a:pt x="54" y="108"/>
                  <a:pt x="53" y="107"/>
                  <a:pt x="51" y="107"/>
                </a:cubicBezTo>
                <a:cubicBezTo>
                  <a:pt x="28" y="107"/>
                  <a:pt x="28" y="107"/>
                  <a:pt x="28" y="107"/>
                </a:cubicBezTo>
                <a:cubicBezTo>
                  <a:pt x="26" y="107"/>
                  <a:pt x="25" y="108"/>
                  <a:pt x="25" y="110"/>
                </a:cubicBezTo>
                <a:cubicBezTo>
                  <a:pt x="25" y="112"/>
                  <a:pt x="26" y="113"/>
                  <a:pt x="28" y="113"/>
                </a:cubicBezTo>
                <a:cubicBezTo>
                  <a:pt x="51" y="113"/>
                  <a:pt x="51" y="113"/>
                  <a:pt x="51" y="113"/>
                </a:cubicBezTo>
                <a:cubicBezTo>
                  <a:pt x="53" y="113"/>
                  <a:pt x="54" y="112"/>
                  <a:pt x="54" y="110"/>
                </a:cubicBezTo>
                <a:close/>
              </a:path>
            </a:pathLst>
          </a:custGeom>
          <a:solidFill>
            <a:srgbClr val="E7E6E6">
              <a:lumMod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UA" sz="1800" b="0" i="0" u="none" strike="noStrike" kern="0" cap="none" spc="0" normalizeH="0" baseline="0" noProof="0">
              <a:ln>
                <a:noFill/>
              </a:ln>
              <a:solidFill>
                <a:prstClr val="black"/>
              </a:solidFill>
              <a:effectLst/>
              <a:uLnTx/>
              <a:uFillTx/>
              <a:latin typeface="Arial" panose="020B0604020202020204"/>
            </a:endParaRPr>
          </a:p>
        </p:txBody>
      </p:sp>
      <p:sp>
        <p:nvSpPr>
          <p:cNvPr id="13" name="Text Placeholder 56">
            <a:extLst>
              <a:ext uri="{FF2B5EF4-FFF2-40B4-BE49-F238E27FC236}">
                <a16:creationId xmlns:a16="http://schemas.microsoft.com/office/drawing/2014/main" id="{A4C1EE8B-2FD5-416B-89B1-83D2D08D1ED2}"/>
              </a:ext>
            </a:extLst>
          </p:cNvPr>
          <p:cNvSpPr txBox="1">
            <a:spLocks/>
          </p:cNvSpPr>
          <p:nvPr/>
        </p:nvSpPr>
        <p:spPr>
          <a:xfrm>
            <a:off x="565842" y="4365136"/>
            <a:ext cx="1376173" cy="686670"/>
          </a:xfrm>
          <a:prstGeom prst="rect">
            <a:avLst/>
          </a:prstGeom>
          <a:ln w="19050">
            <a:noFill/>
            <a:prstDash val="solid"/>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200" b="1" dirty="0">
                <a:solidFill>
                  <a:srgbClr val="97144D"/>
                </a:solidFill>
                <a:latin typeface="Arial" panose="020B0604020202020204" pitchFamily="34" charset="0"/>
                <a:cs typeface="Arial" panose="020B0604020202020204" pitchFamily="34" charset="0"/>
              </a:rPr>
              <a:t>Frontend Collections</a:t>
            </a:r>
          </a:p>
        </p:txBody>
      </p:sp>
      <p:sp>
        <p:nvSpPr>
          <p:cNvPr id="16" name="Text Placeholder 56">
            <a:extLst>
              <a:ext uri="{FF2B5EF4-FFF2-40B4-BE49-F238E27FC236}">
                <a16:creationId xmlns:a16="http://schemas.microsoft.com/office/drawing/2014/main" id="{61DAD595-55B0-40BF-B06E-54C8B0B0A435}"/>
              </a:ext>
            </a:extLst>
          </p:cNvPr>
          <p:cNvSpPr txBox="1">
            <a:spLocks/>
          </p:cNvSpPr>
          <p:nvPr/>
        </p:nvSpPr>
        <p:spPr>
          <a:xfrm>
            <a:off x="2210524" y="4365136"/>
            <a:ext cx="1735907" cy="686669"/>
          </a:xfrm>
          <a:prstGeom prst="rect">
            <a:avLst/>
          </a:prstGeom>
          <a:ln w="9525">
            <a:noFill/>
          </a:ln>
        </p:spPr>
        <p:txBody>
          <a:bodyPr vert="horz" lIns="91440" tIns="45720" rIns="91440" bIns="45720" rtlCol="0">
            <a:noAutofit/>
          </a:bodyPr>
          <a:lstStyle>
            <a:defPPr>
              <a:defRPr lang="en-US"/>
            </a:defPPr>
            <a:lvl1pPr indent="0" algn="ctr">
              <a:lnSpc>
                <a:spcPct val="90000"/>
              </a:lnSpc>
              <a:spcBef>
                <a:spcPts val="1000"/>
              </a:spcBef>
              <a:buFont typeface="Arial" panose="020B0604020202020204" pitchFamily="34" charset="0"/>
              <a:buNone/>
              <a:defRPr sz="1200">
                <a:solidFill>
                  <a:srgbClr val="000000"/>
                </a:solidFill>
                <a:latin typeface="Arial" panose="020B0604020202020204" pitchFamily="34" charset="0"/>
                <a:cs typeface="Arial" panose="020B0604020202020204"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Mid-Stage / Flow Collections</a:t>
            </a:r>
          </a:p>
        </p:txBody>
      </p:sp>
      <p:sp>
        <p:nvSpPr>
          <p:cNvPr id="19" name="Text Placeholder 56">
            <a:extLst>
              <a:ext uri="{FF2B5EF4-FFF2-40B4-BE49-F238E27FC236}">
                <a16:creationId xmlns:a16="http://schemas.microsoft.com/office/drawing/2014/main" id="{1F76C5C4-CC17-4588-B26E-092059314CBA}"/>
              </a:ext>
            </a:extLst>
          </p:cNvPr>
          <p:cNvSpPr txBox="1">
            <a:spLocks/>
          </p:cNvSpPr>
          <p:nvPr/>
        </p:nvSpPr>
        <p:spPr>
          <a:xfrm>
            <a:off x="3343613" y="4397610"/>
            <a:ext cx="2764728" cy="686669"/>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50000"/>
              </a:lnSpc>
              <a:buFont typeface="Arial" panose="020B0604020202020204" pitchFamily="34" charset="0"/>
              <a:buNone/>
            </a:pPr>
            <a:r>
              <a:rPr lang="en-US" sz="1200" b="1" dirty="0">
                <a:solidFill>
                  <a:srgbClr val="6D6E71"/>
                </a:solidFill>
                <a:latin typeface="Arial" panose="020B0604020202020204" pitchFamily="34" charset="0"/>
                <a:cs typeface="Arial" panose="020B0604020202020204" pitchFamily="34" charset="0"/>
              </a:rPr>
              <a:t>Recovery</a:t>
            </a:r>
          </a:p>
          <a:p>
            <a:pPr marL="0" indent="0" algn="ctr">
              <a:lnSpc>
                <a:spcPct val="50000"/>
              </a:lnSpc>
              <a:buFont typeface="Arial" panose="020B0604020202020204" pitchFamily="34" charset="0"/>
              <a:buNone/>
            </a:pPr>
            <a:r>
              <a:rPr lang="en-US" sz="1200" b="1" dirty="0">
                <a:solidFill>
                  <a:srgbClr val="6D6E71"/>
                </a:solidFill>
                <a:latin typeface="Arial" panose="020B0604020202020204" pitchFamily="34" charset="0"/>
                <a:cs typeface="Arial" panose="020B0604020202020204" pitchFamily="34" charset="0"/>
              </a:rPr>
              <a:t>WOFF</a:t>
            </a:r>
          </a:p>
        </p:txBody>
      </p:sp>
      <p:sp>
        <p:nvSpPr>
          <p:cNvPr id="23" name="Text Placeholder 2">
            <a:extLst>
              <a:ext uri="{FF2B5EF4-FFF2-40B4-BE49-F238E27FC236}">
                <a16:creationId xmlns:a16="http://schemas.microsoft.com/office/drawing/2014/main" id="{2DDC526F-9396-C394-0281-EB10B7C315F2}"/>
              </a:ext>
            </a:extLst>
          </p:cNvPr>
          <p:cNvSpPr txBox="1">
            <a:spLocks/>
          </p:cNvSpPr>
          <p:nvPr/>
        </p:nvSpPr>
        <p:spPr>
          <a:xfrm>
            <a:off x="0" y="73059"/>
            <a:ext cx="9024725" cy="666807"/>
          </a:xfrm>
          <a:prstGeom prst="rect">
            <a:avLst/>
          </a:prstGeom>
        </p:spPr>
        <p:txBody>
          <a:bodyPr lIns="91440" tIns="45720" rIns="91440" bIns="45720"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chemeClr val="accent1"/>
                </a:solidFill>
                <a:latin typeface="Arial" panose="020B0604020202020204"/>
                <a:cs typeface="Arial"/>
              </a:rPr>
              <a:t>Retail Portfolio Management Group: People framework</a:t>
            </a:r>
            <a:endParaRPr lang="en-US" sz="2400" b="1" dirty="0">
              <a:solidFill>
                <a:schemeClr val="accent1"/>
              </a:solidFill>
              <a:latin typeface="Arial" panose="020B0604020202020204"/>
            </a:endParaRPr>
          </a:p>
        </p:txBody>
      </p:sp>
      <p:sp>
        <p:nvSpPr>
          <p:cNvPr id="35" name="TextBox 34">
            <a:extLst>
              <a:ext uri="{FF2B5EF4-FFF2-40B4-BE49-F238E27FC236}">
                <a16:creationId xmlns:a16="http://schemas.microsoft.com/office/drawing/2014/main" id="{B57A29FD-3377-D5BB-143E-0217708D2553}"/>
              </a:ext>
            </a:extLst>
          </p:cNvPr>
          <p:cNvSpPr txBox="1"/>
          <p:nvPr/>
        </p:nvSpPr>
        <p:spPr>
          <a:xfrm>
            <a:off x="7280474" y="2147552"/>
            <a:ext cx="3992033" cy="919401"/>
          </a:xfrm>
          <a:prstGeom prst="roundRect">
            <a:avLst>
              <a:gd name="adj" fmla="val 9946"/>
            </a:avLst>
          </a:prstGeom>
          <a:noFill/>
          <a:ln w="9525" cap="flat" cmpd="sng" algn="ctr">
            <a:solidFill>
              <a:schemeClr val="tx2"/>
            </a:solidFill>
            <a:prstDash val="solid"/>
            <a:round/>
            <a:headEnd type="none" w="med" len="med"/>
            <a:tailEnd type="none" w="med" len="med"/>
          </a:ln>
        </p:spPr>
        <p:txBody>
          <a:bodyPr wrap="square" lIns="91440" tIns="45720" rIns="91440" bIns="45720" rtlCol="0" anchor="ctr">
            <a:noAutofit/>
          </a:bodyPr>
          <a:lstStyle/>
          <a:p>
            <a:pPr marL="0" marR="0" lvl="0" indent="0" algn="ctr" defTabSz="457189" rtl="0" eaLnBrk="1" fontAlgn="auto" latinLnBrk="0" hangingPunct="1">
              <a:lnSpc>
                <a:spcPct val="100000"/>
              </a:lnSpc>
              <a:spcBef>
                <a:spcPts val="0"/>
              </a:spcBef>
              <a:spcAft>
                <a:spcPts val="0"/>
              </a:spcAft>
              <a:buClrTx/>
              <a:buSzTx/>
              <a:buFontTx/>
              <a:buNone/>
              <a:tabLst/>
              <a:defRPr/>
            </a:pPr>
            <a:r>
              <a:rPr lang="en-US" b="1" dirty="0">
                <a:solidFill>
                  <a:schemeClr val="tx2"/>
                </a:solidFill>
                <a:cs typeface="Arial" panose="020B0604020202020204" pitchFamily="34" charset="0"/>
              </a:rPr>
              <a:t>Product structure</a:t>
            </a:r>
            <a:endParaRPr kumimoji="0" lang="en-US" i="0" u="none" strike="noStrike" kern="1200" cap="none" spc="0" normalizeH="0" baseline="0" noProof="0" dirty="0">
              <a:ln>
                <a:noFill/>
              </a:ln>
              <a:solidFill>
                <a:schemeClr val="tx2"/>
              </a:solidFill>
              <a:effectLst/>
              <a:uLnTx/>
              <a:uFillTx/>
              <a:cs typeface="Arial" panose="020B0604020202020204" pitchFamily="34" charset="0"/>
            </a:endParaRPr>
          </a:p>
        </p:txBody>
      </p:sp>
      <p:sp>
        <p:nvSpPr>
          <p:cNvPr id="36" name="TextBox 35">
            <a:extLst>
              <a:ext uri="{FF2B5EF4-FFF2-40B4-BE49-F238E27FC236}">
                <a16:creationId xmlns:a16="http://schemas.microsoft.com/office/drawing/2014/main" id="{8F7A6E17-F91A-2DBF-C234-F5E04AC77C72}"/>
              </a:ext>
            </a:extLst>
          </p:cNvPr>
          <p:cNvSpPr txBox="1"/>
          <p:nvPr/>
        </p:nvSpPr>
        <p:spPr>
          <a:xfrm>
            <a:off x="7280474" y="3462410"/>
            <a:ext cx="3992033" cy="919401"/>
          </a:xfrm>
          <a:prstGeom prst="roundRect">
            <a:avLst>
              <a:gd name="adj" fmla="val 9946"/>
            </a:avLst>
          </a:prstGeom>
          <a:noFill/>
          <a:ln w="9525" cap="flat" cmpd="sng" algn="ctr">
            <a:solidFill>
              <a:schemeClr val="tx2"/>
            </a:solidFill>
            <a:prstDash val="solid"/>
            <a:round/>
            <a:headEnd type="none" w="med" len="med"/>
            <a:tailEnd type="none" w="med" len="med"/>
          </a:ln>
        </p:spPr>
        <p:txBody>
          <a:bodyPr wrap="square" lIns="91440" tIns="45720" rIns="91440" bIns="45720" rtlCol="0" anchor="ctr">
            <a:noAutofit/>
          </a:bodyP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chemeClr val="tx2"/>
                </a:solidFill>
                <a:effectLst/>
                <a:uLnTx/>
                <a:uFillTx/>
                <a:ea typeface="+mn-ea"/>
                <a:cs typeface="Arial" panose="020B0604020202020204" pitchFamily="34" charset="0"/>
              </a:rPr>
              <a:t>SPIRIT</a:t>
            </a:r>
          </a:p>
        </p:txBody>
      </p:sp>
      <p:sp>
        <p:nvSpPr>
          <p:cNvPr id="37" name="TextBox 36">
            <a:extLst>
              <a:ext uri="{FF2B5EF4-FFF2-40B4-BE49-F238E27FC236}">
                <a16:creationId xmlns:a16="http://schemas.microsoft.com/office/drawing/2014/main" id="{B86254B2-5CAE-109C-0300-FB3793E0A57E}"/>
              </a:ext>
            </a:extLst>
          </p:cNvPr>
          <p:cNvSpPr txBox="1"/>
          <p:nvPr/>
        </p:nvSpPr>
        <p:spPr>
          <a:xfrm>
            <a:off x="7280474" y="4777267"/>
            <a:ext cx="3992034" cy="919401"/>
          </a:xfrm>
          <a:prstGeom prst="roundRect">
            <a:avLst>
              <a:gd name="adj" fmla="val 9946"/>
            </a:avLst>
          </a:prstGeom>
          <a:noFill/>
          <a:ln w="9525" cap="flat" cmpd="sng" algn="ctr">
            <a:solidFill>
              <a:schemeClr val="tx2"/>
            </a:solidFill>
            <a:prstDash val="solid"/>
            <a:round/>
            <a:headEnd type="none" w="med" len="med"/>
            <a:tailEnd type="none" w="med" len="med"/>
          </a:ln>
        </p:spPr>
        <p:txBody>
          <a:bodyPr wrap="square" lIns="91440" tIns="45720" rIns="91440" bIns="45720" rtlCol="0" anchor="ctr">
            <a:noAutofit/>
          </a:bodyPr>
          <a:lstStyle/>
          <a:p>
            <a:pPr marL="0" marR="0" lvl="0" indent="0" algn="ctr" defTabSz="457189"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chemeClr val="tx2"/>
                </a:solidFill>
                <a:effectLst/>
                <a:uLnTx/>
                <a:uFillTx/>
                <a:ea typeface="+mn-ea"/>
                <a:cs typeface="Arial" panose="020B0604020202020204" pitchFamily="34" charset="0"/>
              </a:rPr>
              <a:t>Reach market</a:t>
            </a:r>
            <a:endParaRPr kumimoji="0" lang="en-US" i="0" u="none" strike="noStrike" kern="1200" cap="none" spc="0" normalizeH="0" baseline="0" noProof="0" dirty="0">
              <a:ln>
                <a:noFill/>
              </a:ln>
              <a:solidFill>
                <a:schemeClr val="tx2"/>
              </a:solidFill>
              <a:effectLst/>
              <a:uLnTx/>
              <a:uFillTx/>
              <a:ea typeface="+mn-ea"/>
              <a:cs typeface="Arial" panose="020B0604020202020204" pitchFamily="34" charset="0"/>
            </a:endParaRPr>
          </a:p>
        </p:txBody>
      </p:sp>
      <p:sp>
        <p:nvSpPr>
          <p:cNvPr id="38" name="Arrow: Pentagon 37">
            <a:extLst>
              <a:ext uri="{FF2B5EF4-FFF2-40B4-BE49-F238E27FC236}">
                <a16:creationId xmlns:a16="http://schemas.microsoft.com/office/drawing/2014/main" id="{21A6CF8C-EA67-EFF8-E92A-EBEE3F72077C}"/>
              </a:ext>
            </a:extLst>
          </p:cNvPr>
          <p:cNvSpPr/>
          <p:nvPr/>
        </p:nvSpPr>
        <p:spPr>
          <a:xfrm>
            <a:off x="7280474" y="1265311"/>
            <a:ext cx="3992032" cy="394149"/>
          </a:xfrm>
          <a:prstGeom prst="homePlate">
            <a:avLst>
              <a:gd name="adj" fmla="val 0"/>
            </a:avLst>
          </a:prstGeom>
          <a:solidFill>
            <a:schemeClr val="accent1"/>
          </a:solidFill>
          <a:ln w="31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a:solidFill>
                  <a:schemeClr val="bg1"/>
                </a:solidFill>
              </a:rPr>
              <a:t>To</a:t>
            </a:r>
          </a:p>
        </p:txBody>
      </p:sp>
      <p:sp>
        <p:nvSpPr>
          <p:cNvPr id="45" name="Oval 44">
            <a:extLst>
              <a:ext uri="{FF2B5EF4-FFF2-40B4-BE49-F238E27FC236}">
                <a16:creationId xmlns:a16="http://schemas.microsoft.com/office/drawing/2014/main" id="{F1313548-E94D-1BFD-40B3-655C09BFAD23}"/>
              </a:ext>
            </a:extLst>
          </p:cNvPr>
          <p:cNvSpPr>
            <a:spLocks noChangeAspect="1"/>
          </p:cNvSpPr>
          <p:nvPr/>
        </p:nvSpPr>
        <p:spPr>
          <a:xfrm>
            <a:off x="6932202" y="4888695"/>
            <a:ext cx="696544" cy="696544"/>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b="0" i="0" u="none" strike="noStrike" kern="1200" cap="none" spc="0" normalizeH="0" baseline="0" noProof="0" err="1">
              <a:ln>
                <a:noFill/>
              </a:ln>
              <a:solidFill>
                <a:srgbClr val="FFFFFF"/>
              </a:solidFill>
              <a:effectLst/>
              <a:uLnTx/>
              <a:uFillTx/>
              <a:ea typeface="+mn-ea"/>
              <a:cs typeface="+mn-cs"/>
            </a:endParaRPr>
          </a:p>
        </p:txBody>
      </p:sp>
      <p:sp>
        <p:nvSpPr>
          <p:cNvPr id="48" name="Oval 47">
            <a:extLst>
              <a:ext uri="{FF2B5EF4-FFF2-40B4-BE49-F238E27FC236}">
                <a16:creationId xmlns:a16="http://schemas.microsoft.com/office/drawing/2014/main" id="{6CE2DC1A-E91E-74BC-EBE6-93C9198BD27A}"/>
              </a:ext>
            </a:extLst>
          </p:cNvPr>
          <p:cNvSpPr>
            <a:spLocks noChangeAspect="1"/>
          </p:cNvSpPr>
          <p:nvPr/>
        </p:nvSpPr>
        <p:spPr>
          <a:xfrm>
            <a:off x="6932202" y="3573838"/>
            <a:ext cx="696544" cy="696544"/>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b="0" i="0" u="none" strike="noStrike" kern="1200" cap="none" spc="0" normalizeH="0" baseline="0" noProof="0" err="1">
              <a:ln>
                <a:noFill/>
              </a:ln>
              <a:solidFill>
                <a:srgbClr val="FFFFFF"/>
              </a:solidFill>
              <a:effectLst/>
              <a:uLnTx/>
              <a:uFillTx/>
              <a:ea typeface="+mn-ea"/>
              <a:cs typeface="+mn-cs"/>
            </a:endParaRPr>
          </a:p>
        </p:txBody>
      </p:sp>
      <p:pic>
        <p:nvPicPr>
          <p:cNvPr id="49" name="Graphic 48">
            <a:extLst>
              <a:ext uri="{FF2B5EF4-FFF2-40B4-BE49-F238E27FC236}">
                <a16:creationId xmlns:a16="http://schemas.microsoft.com/office/drawing/2014/main" id="{B39DE5CD-74AC-BF7F-05B3-AC9A7049884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72291" y="3713927"/>
            <a:ext cx="416365" cy="416365"/>
          </a:xfrm>
          <a:prstGeom prst="rect">
            <a:avLst/>
          </a:prstGeom>
        </p:spPr>
      </p:pic>
      <p:grpSp>
        <p:nvGrpSpPr>
          <p:cNvPr id="50" name="bcgBugsWhite_Geopolitics ">
            <a:extLst>
              <a:ext uri="{FF2B5EF4-FFF2-40B4-BE49-F238E27FC236}">
                <a16:creationId xmlns:a16="http://schemas.microsoft.com/office/drawing/2014/main" id="{F08178AE-61F8-08CF-0A49-066331825E94}"/>
              </a:ext>
            </a:extLst>
          </p:cNvPr>
          <p:cNvGrpSpPr>
            <a:grpSpLocks noChangeAspect="1"/>
          </p:cNvGrpSpPr>
          <p:nvPr/>
        </p:nvGrpSpPr>
        <p:grpSpPr bwMode="auto">
          <a:xfrm>
            <a:off x="6985832" y="4937238"/>
            <a:ext cx="608533" cy="608533"/>
            <a:chOff x="371" y="1052"/>
            <a:chExt cx="2375" cy="2375"/>
          </a:xfrm>
        </p:grpSpPr>
        <p:sp>
          <p:nvSpPr>
            <p:cNvPr id="51" name="AutoShape 3">
              <a:extLst>
                <a:ext uri="{FF2B5EF4-FFF2-40B4-BE49-F238E27FC236}">
                  <a16:creationId xmlns:a16="http://schemas.microsoft.com/office/drawing/2014/main" id="{E4E6815D-2AA4-1C64-E330-69E1D4FB1E15}"/>
                </a:ext>
              </a:extLst>
            </p:cNvPr>
            <p:cNvSpPr>
              <a:spLocks noChangeAspect="1" noChangeArrowheads="1" noTextEdit="1"/>
            </p:cNvSpPr>
            <p:nvPr/>
          </p:nvSpPr>
          <p:spPr bwMode="auto">
            <a:xfrm>
              <a:off x="371" y="1052"/>
              <a:ext cx="2375" cy="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5">
              <a:extLst>
                <a:ext uri="{FF2B5EF4-FFF2-40B4-BE49-F238E27FC236}">
                  <a16:creationId xmlns:a16="http://schemas.microsoft.com/office/drawing/2014/main" id="{F33AD46D-9C77-75C0-3F02-B0451ECFA20F}"/>
                </a:ext>
              </a:extLst>
            </p:cNvPr>
            <p:cNvSpPr>
              <a:spLocks noEditPoints="1"/>
            </p:cNvSpPr>
            <p:nvPr/>
          </p:nvSpPr>
          <p:spPr bwMode="auto">
            <a:xfrm>
              <a:off x="656" y="1335"/>
              <a:ext cx="1807" cy="1812"/>
            </a:xfrm>
            <a:custGeom>
              <a:avLst/>
              <a:gdLst>
                <a:gd name="T0" fmla="*/ 370 w 760"/>
                <a:gd name="T1" fmla="*/ 355 h 762"/>
                <a:gd name="T2" fmla="*/ 218 w 760"/>
                <a:gd name="T3" fmla="*/ 173 h 762"/>
                <a:gd name="T4" fmla="*/ 271 w 760"/>
                <a:gd name="T5" fmla="*/ 371 h 762"/>
                <a:gd name="T6" fmla="*/ 494 w 760"/>
                <a:gd name="T7" fmla="*/ 157 h 762"/>
                <a:gd name="T8" fmla="*/ 390 w 760"/>
                <a:gd name="T9" fmla="*/ 0 h 762"/>
                <a:gd name="T10" fmla="*/ 406 w 760"/>
                <a:gd name="T11" fmla="*/ 371 h 762"/>
                <a:gd name="T12" fmla="*/ 576 w 760"/>
                <a:gd name="T13" fmla="*/ 226 h 762"/>
                <a:gd name="T14" fmla="*/ 406 w 760"/>
                <a:gd name="T15" fmla="*/ 192 h 762"/>
                <a:gd name="T16" fmla="*/ 406 w 760"/>
                <a:gd name="T17" fmla="*/ 371 h 762"/>
                <a:gd name="T18" fmla="*/ 370 w 760"/>
                <a:gd name="T19" fmla="*/ 498 h 762"/>
                <a:gd name="T20" fmla="*/ 271 w 760"/>
                <a:gd name="T21" fmla="*/ 391 h 762"/>
                <a:gd name="T22" fmla="*/ 218 w 760"/>
                <a:gd name="T23" fmla="*/ 589 h 762"/>
                <a:gd name="T24" fmla="*/ 564 w 760"/>
                <a:gd name="T25" fmla="*/ 577 h 762"/>
                <a:gd name="T26" fmla="*/ 406 w 760"/>
                <a:gd name="T27" fmla="*/ 391 h 762"/>
                <a:gd name="T28" fmla="*/ 462 w 760"/>
                <a:gd name="T29" fmla="*/ 574 h 762"/>
                <a:gd name="T30" fmla="*/ 614 w 760"/>
                <a:gd name="T31" fmla="*/ 355 h 762"/>
                <a:gd name="T32" fmla="*/ 663 w 760"/>
                <a:gd name="T33" fmla="*/ 127 h 762"/>
                <a:gd name="T34" fmla="*/ 530 w 760"/>
                <a:gd name="T35" fmla="*/ 655 h 762"/>
                <a:gd name="T36" fmla="*/ 461 w 760"/>
                <a:gd name="T37" fmla="*/ 594 h 762"/>
                <a:gd name="T38" fmla="*/ 418 w 760"/>
                <a:gd name="T39" fmla="*/ 760 h 762"/>
                <a:gd name="T40" fmla="*/ 565 w 760"/>
                <a:gd name="T41" fmla="*/ 86 h 762"/>
                <a:gd name="T42" fmla="*/ 479 w 760"/>
                <a:gd name="T43" fmla="*/ 14 h 762"/>
                <a:gd name="T44" fmla="*/ 564 w 760"/>
                <a:gd name="T45" fmla="*/ 634 h 762"/>
                <a:gd name="T46" fmla="*/ 648 w 760"/>
                <a:gd name="T47" fmla="*/ 651 h 762"/>
                <a:gd name="T48" fmla="*/ 213 w 760"/>
                <a:gd name="T49" fmla="*/ 665 h 762"/>
                <a:gd name="T50" fmla="*/ 174 w 760"/>
                <a:gd name="T51" fmla="*/ 623 h 762"/>
                <a:gd name="T52" fmla="*/ 213 w 760"/>
                <a:gd name="T53" fmla="*/ 665 h 762"/>
                <a:gd name="T54" fmla="*/ 215 w 760"/>
                <a:gd name="T55" fmla="*/ 626 h 762"/>
                <a:gd name="T56" fmla="*/ 370 w 760"/>
                <a:gd name="T57" fmla="*/ 762 h 762"/>
                <a:gd name="T58" fmla="*/ 614 w 760"/>
                <a:gd name="T59" fmla="*/ 407 h 762"/>
                <a:gd name="T60" fmla="*/ 663 w 760"/>
                <a:gd name="T61" fmla="*/ 635 h 762"/>
                <a:gd name="T62" fmla="*/ 614 w 760"/>
                <a:gd name="T63" fmla="*/ 407 h 762"/>
                <a:gd name="T64" fmla="*/ 168 w 760"/>
                <a:gd name="T65" fmla="*/ 158 h 762"/>
                <a:gd name="T66" fmla="*/ 41 w 760"/>
                <a:gd name="T67" fmla="*/ 371 h 762"/>
                <a:gd name="T68" fmla="*/ 155 w 760"/>
                <a:gd name="T69" fmla="*/ 497 h 762"/>
                <a:gd name="T70" fmla="*/ 97 w 760"/>
                <a:gd name="T71" fmla="*/ 635 h 762"/>
                <a:gd name="T72" fmla="*/ 196 w 760"/>
                <a:gd name="T73" fmla="*/ 128 h 762"/>
                <a:gd name="T74" fmla="*/ 281 w 760"/>
                <a:gd name="T75" fmla="*/ 14 h 762"/>
                <a:gd name="T76" fmla="*/ 196 w 760"/>
                <a:gd name="T77" fmla="*/ 128 h 762"/>
                <a:gd name="T78" fmla="*/ 223 w 760"/>
                <a:gd name="T79" fmla="*/ 154 h 762"/>
                <a:gd name="T80" fmla="*/ 370 w 760"/>
                <a:gd name="T81" fmla="*/ 0 h 762"/>
                <a:gd name="T82" fmla="*/ 342 w 760"/>
                <a:gd name="T83" fmla="*/ 554 h 762"/>
                <a:gd name="T84" fmla="*/ 356 w 760"/>
                <a:gd name="T85" fmla="*/ 625 h 762"/>
                <a:gd name="T86" fmla="*/ 393 w 760"/>
                <a:gd name="T87" fmla="*/ 614 h 762"/>
                <a:gd name="T88" fmla="*/ 414 w 760"/>
                <a:gd name="T89" fmla="*/ 602 h 762"/>
                <a:gd name="T90" fmla="*/ 418 w 760"/>
                <a:gd name="T91" fmla="*/ 577 h 762"/>
                <a:gd name="T92" fmla="*/ 413 w 760"/>
                <a:gd name="T93" fmla="*/ 565 h 762"/>
                <a:gd name="T94" fmla="*/ 412 w 760"/>
                <a:gd name="T95" fmla="*/ 549 h 762"/>
                <a:gd name="T96" fmla="*/ 342 w 760"/>
                <a:gd name="T97" fmla="*/ 554 h 762"/>
                <a:gd name="T98" fmla="*/ 128 w 760"/>
                <a:gd name="T99" fmla="*/ 445 h 762"/>
                <a:gd name="T100" fmla="*/ 170 w 760"/>
                <a:gd name="T101" fmla="*/ 457 h 762"/>
                <a:gd name="T102" fmla="*/ 184 w 760"/>
                <a:gd name="T103" fmla="*/ 428 h 762"/>
                <a:gd name="T104" fmla="*/ 206 w 760"/>
                <a:gd name="T105" fmla="*/ 395 h 762"/>
                <a:gd name="T106" fmla="*/ 207 w 760"/>
                <a:gd name="T107" fmla="*/ 365 h 762"/>
                <a:gd name="T108" fmla="*/ 204 w 760"/>
                <a:gd name="T109" fmla="*/ 329 h 762"/>
                <a:gd name="T110" fmla="*/ 561 w 760"/>
                <a:gd name="T111" fmla="*/ 198 h 762"/>
                <a:gd name="T112" fmla="*/ 591 w 760"/>
                <a:gd name="T113" fmla="*/ 172 h 762"/>
                <a:gd name="T114" fmla="*/ 538 w 760"/>
                <a:gd name="T115" fmla="*/ 117 h 762"/>
                <a:gd name="T116" fmla="*/ 543 w 760"/>
                <a:gd name="T117" fmla="*/ 137 h 762"/>
                <a:gd name="T118" fmla="*/ 538 w 760"/>
                <a:gd name="T119" fmla="*/ 152 h 762"/>
                <a:gd name="T120" fmla="*/ 541 w 760"/>
                <a:gd name="T121" fmla="*/ 163 h 762"/>
                <a:gd name="T122" fmla="*/ 544 w 760"/>
                <a:gd name="T123" fmla="*/ 182 h 762"/>
                <a:gd name="T124" fmla="*/ 561 w 760"/>
                <a:gd name="T125" fmla="*/ 198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60" h="762">
                  <a:moveTo>
                    <a:pt x="271" y="371"/>
                  </a:moveTo>
                  <a:cubicBezTo>
                    <a:pt x="271" y="371"/>
                    <a:pt x="271" y="371"/>
                    <a:pt x="354" y="371"/>
                  </a:cubicBezTo>
                  <a:cubicBezTo>
                    <a:pt x="357" y="363"/>
                    <a:pt x="363" y="357"/>
                    <a:pt x="370" y="355"/>
                  </a:cubicBezTo>
                  <a:cubicBezTo>
                    <a:pt x="370" y="209"/>
                    <a:pt x="370" y="209"/>
                    <a:pt x="370" y="209"/>
                  </a:cubicBezTo>
                  <a:cubicBezTo>
                    <a:pt x="363" y="206"/>
                    <a:pt x="357" y="199"/>
                    <a:pt x="354" y="192"/>
                  </a:cubicBezTo>
                  <a:cubicBezTo>
                    <a:pt x="306" y="190"/>
                    <a:pt x="261" y="184"/>
                    <a:pt x="218" y="173"/>
                  </a:cubicBezTo>
                  <a:cubicBezTo>
                    <a:pt x="213" y="180"/>
                    <a:pt x="205" y="185"/>
                    <a:pt x="196" y="185"/>
                  </a:cubicBezTo>
                  <a:cubicBezTo>
                    <a:pt x="188" y="210"/>
                    <a:pt x="181" y="238"/>
                    <a:pt x="176" y="267"/>
                  </a:cubicBezTo>
                  <a:cubicBezTo>
                    <a:pt x="227" y="276"/>
                    <a:pt x="266" y="318"/>
                    <a:pt x="271" y="371"/>
                  </a:cubicBezTo>
                  <a:close/>
                  <a:moveTo>
                    <a:pt x="406" y="172"/>
                  </a:moveTo>
                  <a:cubicBezTo>
                    <a:pt x="436" y="170"/>
                    <a:pt x="466" y="168"/>
                    <a:pt x="494" y="163"/>
                  </a:cubicBezTo>
                  <a:cubicBezTo>
                    <a:pt x="494" y="157"/>
                    <a:pt x="494" y="157"/>
                    <a:pt x="494" y="157"/>
                  </a:cubicBezTo>
                  <a:cubicBezTo>
                    <a:pt x="494" y="133"/>
                    <a:pt x="506" y="111"/>
                    <a:pt x="525" y="99"/>
                  </a:cubicBezTo>
                  <a:cubicBezTo>
                    <a:pt x="495" y="48"/>
                    <a:pt x="458" y="15"/>
                    <a:pt x="418" y="2"/>
                  </a:cubicBezTo>
                  <a:cubicBezTo>
                    <a:pt x="409" y="1"/>
                    <a:pt x="400" y="1"/>
                    <a:pt x="390" y="0"/>
                  </a:cubicBezTo>
                  <a:cubicBezTo>
                    <a:pt x="390" y="156"/>
                    <a:pt x="390" y="156"/>
                    <a:pt x="390" y="156"/>
                  </a:cubicBezTo>
                  <a:cubicBezTo>
                    <a:pt x="397" y="159"/>
                    <a:pt x="403" y="164"/>
                    <a:pt x="406" y="172"/>
                  </a:cubicBezTo>
                  <a:close/>
                  <a:moveTo>
                    <a:pt x="406" y="371"/>
                  </a:moveTo>
                  <a:cubicBezTo>
                    <a:pt x="578" y="371"/>
                    <a:pt x="578" y="371"/>
                    <a:pt x="578" y="371"/>
                  </a:cubicBezTo>
                  <a:cubicBezTo>
                    <a:pt x="581" y="363"/>
                    <a:pt x="586" y="358"/>
                    <a:pt x="594" y="355"/>
                  </a:cubicBezTo>
                  <a:cubicBezTo>
                    <a:pt x="592" y="310"/>
                    <a:pt x="586" y="267"/>
                    <a:pt x="576" y="226"/>
                  </a:cubicBezTo>
                  <a:cubicBezTo>
                    <a:pt x="572" y="227"/>
                    <a:pt x="568" y="227"/>
                    <a:pt x="565" y="227"/>
                  </a:cubicBezTo>
                  <a:cubicBezTo>
                    <a:pt x="535" y="227"/>
                    <a:pt x="509" y="209"/>
                    <a:pt x="499" y="182"/>
                  </a:cubicBezTo>
                  <a:cubicBezTo>
                    <a:pt x="469" y="187"/>
                    <a:pt x="438" y="191"/>
                    <a:pt x="406" y="192"/>
                  </a:cubicBezTo>
                  <a:cubicBezTo>
                    <a:pt x="403" y="199"/>
                    <a:pt x="397" y="206"/>
                    <a:pt x="390" y="209"/>
                  </a:cubicBezTo>
                  <a:cubicBezTo>
                    <a:pt x="390" y="355"/>
                    <a:pt x="390" y="355"/>
                    <a:pt x="390" y="355"/>
                  </a:cubicBezTo>
                  <a:cubicBezTo>
                    <a:pt x="397" y="357"/>
                    <a:pt x="403" y="363"/>
                    <a:pt x="406" y="371"/>
                  </a:cubicBezTo>
                  <a:close/>
                  <a:moveTo>
                    <a:pt x="218" y="589"/>
                  </a:moveTo>
                  <a:cubicBezTo>
                    <a:pt x="244" y="582"/>
                    <a:pt x="270" y="577"/>
                    <a:pt x="298" y="574"/>
                  </a:cubicBezTo>
                  <a:cubicBezTo>
                    <a:pt x="300" y="534"/>
                    <a:pt x="331" y="503"/>
                    <a:pt x="370" y="498"/>
                  </a:cubicBezTo>
                  <a:cubicBezTo>
                    <a:pt x="370" y="407"/>
                    <a:pt x="370" y="407"/>
                    <a:pt x="370" y="407"/>
                  </a:cubicBezTo>
                  <a:cubicBezTo>
                    <a:pt x="363" y="405"/>
                    <a:pt x="357" y="399"/>
                    <a:pt x="354" y="391"/>
                  </a:cubicBezTo>
                  <a:cubicBezTo>
                    <a:pt x="271" y="391"/>
                    <a:pt x="271" y="391"/>
                    <a:pt x="271" y="391"/>
                  </a:cubicBezTo>
                  <a:cubicBezTo>
                    <a:pt x="266" y="444"/>
                    <a:pt x="227" y="486"/>
                    <a:pt x="176" y="495"/>
                  </a:cubicBezTo>
                  <a:cubicBezTo>
                    <a:pt x="181" y="524"/>
                    <a:pt x="188" y="552"/>
                    <a:pt x="196" y="577"/>
                  </a:cubicBezTo>
                  <a:cubicBezTo>
                    <a:pt x="205" y="577"/>
                    <a:pt x="213" y="582"/>
                    <a:pt x="218" y="589"/>
                  </a:cubicBezTo>
                  <a:close/>
                  <a:moveTo>
                    <a:pt x="462" y="574"/>
                  </a:moveTo>
                  <a:cubicBezTo>
                    <a:pt x="490" y="577"/>
                    <a:pt x="516" y="582"/>
                    <a:pt x="542" y="589"/>
                  </a:cubicBezTo>
                  <a:cubicBezTo>
                    <a:pt x="547" y="582"/>
                    <a:pt x="555" y="577"/>
                    <a:pt x="564" y="577"/>
                  </a:cubicBezTo>
                  <a:cubicBezTo>
                    <a:pt x="581" y="526"/>
                    <a:pt x="591" y="468"/>
                    <a:pt x="594" y="407"/>
                  </a:cubicBezTo>
                  <a:cubicBezTo>
                    <a:pt x="586" y="404"/>
                    <a:pt x="581" y="399"/>
                    <a:pt x="578" y="391"/>
                  </a:cubicBezTo>
                  <a:cubicBezTo>
                    <a:pt x="406" y="391"/>
                    <a:pt x="406" y="391"/>
                    <a:pt x="406" y="391"/>
                  </a:cubicBezTo>
                  <a:cubicBezTo>
                    <a:pt x="403" y="399"/>
                    <a:pt x="397" y="405"/>
                    <a:pt x="390" y="407"/>
                  </a:cubicBezTo>
                  <a:cubicBezTo>
                    <a:pt x="390" y="498"/>
                    <a:pt x="390" y="498"/>
                    <a:pt x="390" y="498"/>
                  </a:cubicBezTo>
                  <a:cubicBezTo>
                    <a:pt x="429" y="503"/>
                    <a:pt x="460" y="534"/>
                    <a:pt x="462" y="574"/>
                  </a:cubicBezTo>
                  <a:close/>
                  <a:moveTo>
                    <a:pt x="635" y="157"/>
                  </a:moveTo>
                  <a:cubicBezTo>
                    <a:pt x="635" y="184"/>
                    <a:pt x="619" y="209"/>
                    <a:pt x="595" y="220"/>
                  </a:cubicBezTo>
                  <a:cubicBezTo>
                    <a:pt x="606" y="262"/>
                    <a:pt x="612" y="308"/>
                    <a:pt x="614" y="355"/>
                  </a:cubicBezTo>
                  <a:cubicBezTo>
                    <a:pt x="621" y="357"/>
                    <a:pt x="627" y="363"/>
                    <a:pt x="630" y="371"/>
                  </a:cubicBezTo>
                  <a:cubicBezTo>
                    <a:pt x="760" y="371"/>
                    <a:pt x="760" y="371"/>
                    <a:pt x="760" y="371"/>
                  </a:cubicBezTo>
                  <a:cubicBezTo>
                    <a:pt x="758" y="277"/>
                    <a:pt x="721" y="192"/>
                    <a:pt x="663" y="127"/>
                  </a:cubicBezTo>
                  <a:cubicBezTo>
                    <a:pt x="653" y="132"/>
                    <a:pt x="643" y="137"/>
                    <a:pt x="633" y="141"/>
                  </a:cubicBezTo>
                  <a:cubicBezTo>
                    <a:pt x="634" y="146"/>
                    <a:pt x="635" y="152"/>
                    <a:pt x="635" y="157"/>
                  </a:cubicBezTo>
                  <a:close/>
                  <a:moveTo>
                    <a:pt x="530" y="655"/>
                  </a:moveTo>
                  <a:cubicBezTo>
                    <a:pt x="535" y="646"/>
                    <a:pt x="540" y="636"/>
                    <a:pt x="545" y="626"/>
                  </a:cubicBezTo>
                  <a:cubicBezTo>
                    <a:pt x="540" y="621"/>
                    <a:pt x="537" y="615"/>
                    <a:pt x="537" y="608"/>
                  </a:cubicBezTo>
                  <a:cubicBezTo>
                    <a:pt x="512" y="602"/>
                    <a:pt x="487" y="598"/>
                    <a:pt x="461" y="594"/>
                  </a:cubicBezTo>
                  <a:cubicBezTo>
                    <a:pt x="455" y="630"/>
                    <a:pt x="426" y="657"/>
                    <a:pt x="390" y="662"/>
                  </a:cubicBezTo>
                  <a:cubicBezTo>
                    <a:pt x="390" y="762"/>
                    <a:pt x="390" y="762"/>
                    <a:pt x="390" y="762"/>
                  </a:cubicBezTo>
                  <a:cubicBezTo>
                    <a:pt x="400" y="761"/>
                    <a:pt x="409" y="761"/>
                    <a:pt x="418" y="760"/>
                  </a:cubicBezTo>
                  <a:cubicBezTo>
                    <a:pt x="460" y="746"/>
                    <a:pt x="498" y="710"/>
                    <a:pt x="530" y="655"/>
                  </a:cubicBezTo>
                  <a:close/>
                  <a:moveTo>
                    <a:pt x="543" y="89"/>
                  </a:moveTo>
                  <a:cubicBezTo>
                    <a:pt x="550" y="87"/>
                    <a:pt x="557" y="86"/>
                    <a:pt x="565" y="86"/>
                  </a:cubicBezTo>
                  <a:cubicBezTo>
                    <a:pt x="591" y="86"/>
                    <a:pt x="614" y="101"/>
                    <a:pt x="626" y="122"/>
                  </a:cubicBezTo>
                  <a:cubicBezTo>
                    <a:pt x="634" y="119"/>
                    <a:pt x="641" y="115"/>
                    <a:pt x="648" y="111"/>
                  </a:cubicBezTo>
                  <a:cubicBezTo>
                    <a:pt x="602" y="65"/>
                    <a:pt x="544" y="31"/>
                    <a:pt x="479" y="14"/>
                  </a:cubicBezTo>
                  <a:cubicBezTo>
                    <a:pt x="503" y="32"/>
                    <a:pt x="524" y="58"/>
                    <a:pt x="543" y="89"/>
                  </a:cubicBezTo>
                  <a:close/>
                  <a:moveTo>
                    <a:pt x="565" y="634"/>
                  </a:moveTo>
                  <a:cubicBezTo>
                    <a:pt x="564" y="634"/>
                    <a:pt x="564" y="634"/>
                    <a:pt x="564" y="634"/>
                  </a:cubicBezTo>
                  <a:cubicBezTo>
                    <a:pt x="559" y="645"/>
                    <a:pt x="553" y="655"/>
                    <a:pt x="547" y="665"/>
                  </a:cubicBezTo>
                  <a:cubicBezTo>
                    <a:pt x="527" y="700"/>
                    <a:pt x="504" y="728"/>
                    <a:pt x="479" y="748"/>
                  </a:cubicBezTo>
                  <a:cubicBezTo>
                    <a:pt x="544" y="731"/>
                    <a:pt x="602" y="697"/>
                    <a:pt x="648" y="651"/>
                  </a:cubicBezTo>
                  <a:cubicBezTo>
                    <a:pt x="629" y="640"/>
                    <a:pt x="608" y="631"/>
                    <a:pt x="586" y="623"/>
                  </a:cubicBezTo>
                  <a:cubicBezTo>
                    <a:pt x="581" y="629"/>
                    <a:pt x="573" y="634"/>
                    <a:pt x="565" y="634"/>
                  </a:cubicBezTo>
                  <a:close/>
                  <a:moveTo>
                    <a:pt x="213" y="665"/>
                  </a:moveTo>
                  <a:cubicBezTo>
                    <a:pt x="207" y="655"/>
                    <a:pt x="201" y="645"/>
                    <a:pt x="196" y="634"/>
                  </a:cubicBezTo>
                  <a:cubicBezTo>
                    <a:pt x="196" y="634"/>
                    <a:pt x="196" y="634"/>
                    <a:pt x="196" y="634"/>
                  </a:cubicBezTo>
                  <a:cubicBezTo>
                    <a:pt x="187" y="634"/>
                    <a:pt x="179" y="629"/>
                    <a:pt x="174" y="623"/>
                  </a:cubicBezTo>
                  <a:cubicBezTo>
                    <a:pt x="152" y="631"/>
                    <a:pt x="131" y="640"/>
                    <a:pt x="112" y="651"/>
                  </a:cubicBezTo>
                  <a:cubicBezTo>
                    <a:pt x="158" y="697"/>
                    <a:pt x="216" y="731"/>
                    <a:pt x="281" y="748"/>
                  </a:cubicBezTo>
                  <a:cubicBezTo>
                    <a:pt x="256" y="728"/>
                    <a:pt x="233" y="700"/>
                    <a:pt x="213" y="665"/>
                  </a:cubicBezTo>
                  <a:close/>
                  <a:moveTo>
                    <a:pt x="299" y="594"/>
                  </a:moveTo>
                  <a:cubicBezTo>
                    <a:pt x="273" y="598"/>
                    <a:pt x="248" y="602"/>
                    <a:pt x="223" y="608"/>
                  </a:cubicBezTo>
                  <a:cubicBezTo>
                    <a:pt x="223" y="615"/>
                    <a:pt x="220" y="621"/>
                    <a:pt x="215" y="626"/>
                  </a:cubicBezTo>
                  <a:cubicBezTo>
                    <a:pt x="220" y="636"/>
                    <a:pt x="225" y="646"/>
                    <a:pt x="230" y="655"/>
                  </a:cubicBezTo>
                  <a:cubicBezTo>
                    <a:pt x="262" y="710"/>
                    <a:pt x="300" y="746"/>
                    <a:pt x="342" y="760"/>
                  </a:cubicBezTo>
                  <a:cubicBezTo>
                    <a:pt x="351" y="761"/>
                    <a:pt x="360" y="761"/>
                    <a:pt x="370" y="762"/>
                  </a:cubicBezTo>
                  <a:cubicBezTo>
                    <a:pt x="370" y="662"/>
                    <a:pt x="370" y="662"/>
                    <a:pt x="370" y="662"/>
                  </a:cubicBezTo>
                  <a:cubicBezTo>
                    <a:pt x="334" y="657"/>
                    <a:pt x="305" y="630"/>
                    <a:pt x="299" y="594"/>
                  </a:cubicBezTo>
                  <a:close/>
                  <a:moveTo>
                    <a:pt x="614" y="407"/>
                  </a:moveTo>
                  <a:cubicBezTo>
                    <a:pt x="612" y="470"/>
                    <a:pt x="601" y="531"/>
                    <a:pt x="583" y="584"/>
                  </a:cubicBezTo>
                  <a:cubicBezTo>
                    <a:pt x="589" y="589"/>
                    <a:pt x="592" y="596"/>
                    <a:pt x="592" y="604"/>
                  </a:cubicBezTo>
                  <a:cubicBezTo>
                    <a:pt x="618" y="613"/>
                    <a:pt x="641" y="623"/>
                    <a:pt x="663" y="635"/>
                  </a:cubicBezTo>
                  <a:cubicBezTo>
                    <a:pt x="721" y="570"/>
                    <a:pt x="758" y="485"/>
                    <a:pt x="760" y="391"/>
                  </a:cubicBezTo>
                  <a:cubicBezTo>
                    <a:pt x="630" y="391"/>
                    <a:pt x="630" y="391"/>
                    <a:pt x="630" y="391"/>
                  </a:cubicBezTo>
                  <a:cubicBezTo>
                    <a:pt x="627" y="399"/>
                    <a:pt x="621" y="405"/>
                    <a:pt x="614" y="407"/>
                  </a:cubicBezTo>
                  <a:close/>
                  <a:moveTo>
                    <a:pt x="155" y="265"/>
                  </a:moveTo>
                  <a:cubicBezTo>
                    <a:pt x="160" y="235"/>
                    <a:pt x="168" y="205"/>
                    <a:pt x="177" y="178"/>
                  </a:cubicBezTo>
                  <a:cubicBezTo>
                    <a:pt x="171" y="173"/>
                    <a:pt x="168" y="166"/>
                    <a:pt x="168" y="158"/>
                  </a:cubicBezTo>
                  <a:cubicBezTo>
                    <a:pt x="142" y="149"/>
                    <a:pt x="119" y="139"/>
                    <a:pt x="97" y="127"/>
                  </a:cubicBezTo>
                  <a:cubicBezTo>
                    <a:pt x="39" y="192"/>
                    <a:pt x="2" y="277"/>
                    <a:pt x="0" y="371"/>
                  </a:cubicBezTo>
                  <a:cubicBezTo>
                    <a:pt x="41" y="371"/>
                    <a:pt x="41" y="371"/>
                    <a:pt x="41" y="371"/>
                  </a:cubicBezTo>
                  <a:cubicBezTo>
                    <a:pt x="46" y="312"/>
                    <a:pt x="95" y="266"/>
                    <a:pt x="155" y="265"/>
                  </a:cubicBezTo>
                  <a:close/>
                  <a:moveTo>
                    <a:pt x="177" y="584"/>
                  </a:moveTo>
                  <a:cubicBezTo>
                    <a:pt x="168" y="557"/>
                    <a:pt x="160" y="527"/>
                    <a:pt x="155" y="497"/>
                  </a:cubicBezTo>
                  <a:cubicBezTo>
                    <a:pt x="95" y="496"/>
                    <a:pt x="46" y="450"/>
                    <a:pt x="41" y="391"/>
                  </a:cubicBezTo>
                  <a:cubicBezTo>
                    <a:pt x="0" y="391"/>
                    <a:pt x="0" y="391"/>
                    <a:pt x="0" y="391"/>
                  </a:cubicBezTo>
                  <a:cubicBezTo>
                    <a:pt x="2" y="485"/>
                    <a:pt x="39" y="570"/>
                    <a:pt x="97" y="635"/>
                  </a:cubicBezTo>
                  <a:cubicBezTo>
                    <a:pt x="119" y="623"/>
                    <a:pt x="142" y="613"/>
                    <a:pt x="168" y="604"/>
                  </a:cubicBezTo>
                  <a:cubicBezTo>
                    <a:pt x="168" y="596"/>
                    <a:pt x="171" y="589"/>
                    <a:pt x="177" y="584"/>
                  </a:cubicBezTo>
                  <a:close/>
                  <a:moveTo>
                    <a:pt x="196" y="128"/>
                  </a:moveTo>
                  <a:cubicBezTo>
                    <a:pt x="196" y="128"/>
                    <a:pt x="196" y="128"/>
                    <a:pt x="196" y="128"/>
                  </a:cubicBezTo>
                  <a:cubicBezTo>
                    <a:pt x="201" y="117"/>
                    <a:pt x="207" y="107"/>
                    <a:pt x="213" y="97"/>
                  </a:cubicBezTo>
                  <a:cubicBezTo>
                    <a:pt x="233" y="62"/>
                    <a:pt x="256" y="34"/>
                    <a:pt x="281" y="14"/>
                  </a:cubicBezTo>
                  <a:cubicBezTo>
                    <a:pt x="216" y="31"/>
                    <a:pt x="158" y="65"/>
                    <a:pt x="112" y="111"/>
                  </a:cubicBezTo>
                  <a:cubicBezTo>
                    <a:pt x="131" y="122"/>
                    <a:pt x="152" y="131"/>
                    <a:pt x="174" y="139"/>
                  </a:cubicBezTo>
                  <a:cubicBezTo>
                    <a:pt x="179" y="133"/>
                    <a:pt x="187" y="128"/>
                    <a:pt x="196" y="128"/>
                  </a:cubicBezTo>
                  <a:close/>
                  <a:moveTo>
                    <a:pt x="230" y="107"/>
                  </a:moveTo>
                  <a:cubicBezTo>
                    <a:pt x="225" y="116"/>
                    <a:pt x="220" y="126"/>
                    <a:pt x="215" y="136"/>
                  </a:cubicBezTo>
                  <a:cubicBezTo>
                    <a:pt x="220" y="141"/>
                    <a:pt x="223" y="147"/>
                    <a:pt x="223" y="154"/>
                  </a:cubicBezTo>
                  <a:cubicBezTo>
                    <a:pt x="264" y="164"/>
                    <a:pt x="309" y="170"/>
                    <a:pt x="354" y="172"/>
                  </a:cubicBezTo>
                  <a:cubicBezTo>
                    <a:pt x="357" y="164"/>
                    <a:pt x="363" y="159"/>
                    <a:pt x="370" y="156"/>
                  </a:cubicBezTo>
                  <a:cubicBezTo>
                    <a:pt x="370" y="0"/>
                    <a:pt x="370" y="0"/>
                    <a:pt x="370" y="0"/>
                  </a:cubicBezTo>
                  <a:cubicBezTo>
                    <a:pt x="360" y="1"/>
                    <a:pt x="351" y="1"/>
                    <a:pt x="342" y="2"/>
                  </a:cubicBezTo>
                  <a:cubicBezTo>
                    <a:pt x="300" y="16"/>
                    <a:pt x="262" y="52"/>
                    <a:pt x="230" y="107"/>
                  </a:cubicBezTo>
                  <a:close/>
                  <a:moveTo>
                    <a:pt x="342" y="554"/>
                  </a:moveTo>
                  <a:cubicBezTo>
                    <a:pt x="333" y="573"/>
                    <a:pt x="348" y="593"/>
                    <a:pt x="355" y="601"/>
                  </a:cubicBezTo>
                  <a:cubicBezTo>
                    <a:pt x="355" y="623"/>
                    <a:pt x="355" y="623"/>
                    <a:pt x="355" y="623"/>
                  </a:cubicBezTo>
                  <a:cubicBezTo>
                    <a:pt x="355" y="624"/>
                    <a:pt x="355" y="624"/>
                    <a:pt x="356" y="625"/>
                  </a:cubicBezTo>
                  <a:cubicBezTo>
                    <a:pt x="371" y="631"/>
                    <a:pt x="390" y="631"/>
                    <a:pt x="391" y="631"/>
                  </a:cubicBezTo>
                  <a:cubicBezTo>
                    <a:pt x="392" y="631"/>
                    <a:pt x="393" y="630"/>
                    <a:pt x="393" y="629"/>
                  </a:cubicBezTo>
                  <a:cubicBezTo>
                    <a:pt x="393" y="614"/>
                    <a:pt x="393" y="614"/>
                    <a:pt x="393" y="614"/>
                  </a:cubicBezTo>
                  <a:cubicBezTo>
                    <a:pt x="402" y="615"/>
                    <a:pt x="409" y="614"/>
                    <a:pt x="411" y="612"/>
                  </a:cubicBezTo>
                  <a:cubicBezTo>
                    <a:pt x="413" y="611"/>
                    <a:pt x="413" y="608"/>
                    <a:pt x="414" y="603"/>
                  </a:cubicBezTo>
                  <a:cubicBezTo>
                    <a:pt x="414" y="602"/>
                    <a:pt x="414" y="602"/>
                    <a:pt x="414" y="602"/>
                  </a:cubicBezTo>
                  <a:cubicBezTo>
                    <a:pt x="414" y="598"/>
                    <a:pt x="414" y="593"/>
                    <a:pt x="413" y="590"/>
                  </a:cubicBezTo>
                  <a:cubicBezTo>
                    <a:pt x="420" y="590"/>
                    <a:pt x="422" y="586"/>
                    <a:pt x="422" y="585"/>
                  </a:cubicBezTo>
                  <a:cubicBezTo>
                    <a:pt x="423" y="583"/>
                    <a:pt x="421" y="580"/>
                    <a:pt x="418" y="577"/>
                  </a:cubicBezTo>
                  <a:cubicBezTo>
                    <a:pt x="418" y="577"/>
                    <a:pt x="418" y="577"/>
                    <a:pt x="418" y="576"/>
                  </a:cubicBezTo>
                  <a:cubicBezTo>
                    <a:pt x="416" y="575"/>
                    <a:pt x="415" y="572"/>
                    <a:pt x="414" y="569"/>
                  </a:cubicBezTo>
                  <a:cubicBezTo>
                    <a:pt x="413" y="568"/>
                    <a:pt x="413" y="566"/>
                    <a:pt x="413" y="565"/>
                  </a:cubicBezTo>
                  <a:cubicBezTo>
                    <a:pt x="412" y="563"/>
                    <a:pt x="412" y="561"/>
                    <a:pt x="412" y="559"/>
                  </a:cubicBezTo>
                  <a:cubicBezTo>
                    <a:pt x="411" y="558"/>
                    <a:pt x="411" y="552"/>
                    <a:pt x="410" y="549"/>
                  </a:cubicBezTo>
                  <a:cubicBezTo>
                    <a:pt x="412" y="549"/>
                    <a:pt x="412" y="549"/>
                    <a:pt x="412" y="549"/>
                  </a:cubicBezTo>
                  <a:cubicBezTo>
                    <a:pt x="413" y="544"/>
                    <a:pt x="420" y="536"/>
                    <a:pt x="418" y="536"/>
                  </a:cubicBezTo>
                  <a:cubicBezTo>
                    <a:pt x="395" y="537"/>
                    <a:pt x="402" y="531"/>
                    <a:pt x="378" y="531"/>
                  </a:cubicBezTo>
                  <a:cubicBezTo>
                    <a:pt x="358" y="531"/>
                    <a:pt x="347" y="543"/>
                    <a:pt x="342" y="554"/>
                  </a:cubicBezTo>
                  <a:close/>
                  <a:moveTo>
                    <a:pt x="97" y="339"/>
                  </a:moveTo>
                  <a:cubicBezTo>
                    <a:pt x="70" y="394"/>
                    <a:pt x="105" y="419"/>
                    <a:pt x="127" y="428"/>
                  </a:cubicBezTo>
                  <a:cubicBezTo>
                    <a:pt x="128" y="445"/>
                    <a:pt x="128" y="445"/>
                    <a:pt x="128" y="445"/>
                  </a:cubicBezTo>
                  <a:cubicBezTo>
                    <a:pt x="128" y="446"/>
                    <a:pt x="129" y="447"/>
                    <a:pt x="130" y="448"/>
                  </a:cubicBezTo>
                  <a:cubicBezTo>
                    <a:pt x="143" y="456"/>
                    <a:pt x="160" y="457"/>
                    <a:pt x="167" y="457"/>
                  </a:cubicBezTo>
                  <a:cubicBezTo>
                    <a:pt x="169" y="457"/>
                    <a:pt x="170" y="457"/>
                    <a:pt x="170" y="457"/>
                  </a:cubicBezTo>
                  <a:cubicBezTo>
                    <a:pt x="172" y="457"/>
                    <a:pt x="173" y="455"/>
                    <a:pt x="173" y="453"/>
                  </a:cubicBezTo>
                  <a:cubicBezTo>
                    <a:pt x="173" y="428"/>
                    <a:pt x="173" y="428"/>
                    <a:pt x="173" y="428"/>
                  </a:cubicBezTo>
                  <a:cubicBezTo>
                    <a:pt x="177" y="428"/>
                    <a:pt x="182" y="428"/>
                    <a:pt x="184" y="428"/>
                  </a:cubicBezTo>
                  <a:cubicBezTo>
                    <a:pt x="197" y="428"/>
                    <a:pt x="201" y="426"/>
                    <a:pt x="202" y="425"/>
                  </a:cubicBezTo>
                  <a:cubicBezTo>
                    <a:pt x="204" y="423"/>
                    <a:pt x="206" y="419"/>
                    <a:pt x="206" y="406"/>
                  </a:cubicBezTo>
                  <a:cubicBezTo>
                    <a:pt x="206" y="395"/>
                    <a:pt x="206" y="395"/>
                    <a:pt x="206" y="395"/>
                  </a:cubicBezTo>
                  <a:cubicBezTo>
                    <a:pt x="214" y="395"/>
                    <a:pt x="218" y="391"/>
                    <a:pt x="219" y="388"/>
                  </a:cubicBezTo>
                  <a:cubicBezTo>
                    <a:pt x="221" y="384"/>
                    <a:pt x="217" y="378"/>
                    <a:pt x="214" y="375"/>
                  </a:cubicBezTo>
                  <a:cubicBezTo>
                    <a:pt x="211" y="373"/>
                    <a:pt x="209" y="368"/>
                    <a:pt x="207" y="365"/>
                  </a:cubicBezTo>
                  <a:cubicBezTo>
                    <a:pt x="207" y="363"/>
                    <a:pt x="206" y="356"/>
                    <a:pt x="207" y="350"/>
                  </a:cubicBezTo>
                  <a:cubicBezTo>
                    <a:pt x="207" y="341"/>
                    <a:pt x="203" y="335"/>
                    <a:pt x="201" y="333"/>
                  </a:cubicBezTo>
                  <a:cubicBezTo>
                    <a:pt x="202" y="332"/>
                    <a:pt x="203" y="330"/>
                    <a:pt x="204" y="329"/>
                  </a:cubicBezTo>
                  <a:cubicBezTo>
                    <a:pt x="205" y="322"/>
                    <a:pt x="190" y="305"/>
                    <a:pt x="155" y="305"/>
                  </a:cubicBezTo>
                  <a:cubicBezTo>
                    <a:pt x="123" y="305"/>
                    <a:pt x="104" y="322"/>
                    <a:pt x="97" y="339"/>
                  </a:cubicBezTo>
                  <a:close/>
                  <a:moveTo>
                    <a:pt x="561" y="198"/>
                  </a:moveTo>
                  <a:cubicBezTo>
                    <a:pt x="561" y="198"/>
                    <a:pt x="578" y="198"/>
                    <a:pt x="590" y="193"/>
                  </a:cubicBezTo>
                  <a:cubicBezTo>
                    <a:pt x="591" y="193"/>
                    <a:pt x="591" y="192"/>
                    <a:pt x="591" y="191"/>
                  </a:cubicBezTo>
                  <a:cubicBezTo>
                    <a:pt x="591" y="172"/>
                    <a:pt x="591" y="172"/>
                    <a:pt x="591" y="172"/>
                  </a:cubicBezTo>
                  <a:cubicBezTo>
                    <a:pt x="597" y="165"/>
                    <a:pt x="610" y="149"/>
                    <a:pt x="602" y="133"/>
                  </a:cubicBezTo>
                  <a:cubicBezTo>
                    <a:pt x="598" y="123"/>
                    <a:pt x="589" y="113"/>
                    <a:pt x="571" y="113"/>
                  </a:cubicBezTo>
                  <a:cubicBezTo>
                    <a:pt x="551" y="113"/>
                    <a:pt x="557" y="118"/>
                    <a:pt x="538" y="117"/>
                  </a:cubicBezTo>
                  <a:cubicBezTo>
                    <a:pt x="536" y="117"/>
                    <a:pt x="542" y="124"/>
                    <a:pt x="543" y="128"/>
                  </a:cubicBezTo>
                  <a:cubicBezTo>
                    <a:pt x="543" y="128"/>
                    <a:pt x="544" y="128"/>
                    <a:pt x="544" y="128"/>
                  </a:cubicBezTo>
                  <a:cubicBezTo>
                    <a:pt x="544" y="131"/>
                    <a:pt x="544" y="135"/>
                    <a:pt x="543" y="137"/>
                  </a:cubicBezTo>
                  <a:cubicBezTo>
                    <a:pt x="543" y="139"/>
                    <a:pt x="542" y="140"/>
                    <a:pt x="542" y="142"/>
                  </a:cubicBezTo>
                  <a:cubicBezTo>
                    <a:pt x="542" y="143"/>
                    <a:pt x="541" y="145"/>
                    <a:pt x="541" y="145"/>
                  </a:cubicBezTo>
                  <a:cubicBezTo>
                    <a:pt x="540" y="148"/>
                    <a:pt x="539" y="150"/>
                    <a:pt x="538" y="152"/>
                  </a:cubicBezTo>
                  <a:cubicBezTo>
                    <a:pt x="538" y="152"/>
                    <a:pt x="538" y="152"/>
                    <a:pt x="537" y="152"/>
                  </a:cubicBezTo>
                  <a:cubicBezTo>
                    <a:pt x="535" y="154"/>
                    <a:pt x="533" y="157"/>
                    <a:pt x="534" y="159"/>
                  </a:cubicBezTo>
                  <a:cubicBezTo>
                    <a:pt x="534" y="160"/>
                    <a:pt x="536" y="163"/>
                    <a:pt x="541" y="163"/>
                  </a:cubicBezTo>
                  <a:cubicBezTo>
                    <a:pt x="541" y="166"/>
                    <a:pt x="541" y="171"/>
                    <a:pt x="541" y="173"/>
                  </a:cubicBezTo>
                  <a:cubicBezTo>
                    <a:pt x="541" y="174"/>
                    <a:pt x="541" y="174"/>
                    <a:pt x="541" y="174"/>
                  </a:cubicBezTo>
                  <a:cubicBezTo>
                    <a:pt x="541" y="178"/>
                    <a:pt x="541" y="181"/>
                    <a:pt x="544" y="182"/>
                  </a:cubicBezTo>
                  <a:cubicBezTo>
                    <a:pt x="545" y="183"/>
                    <a:pt x="551" y="184"/>
                    <a:pt x="559" y="183"/>
                  </a:cubicBezTo>
                  <a:cubicBezTo>
                    <a:pt x="559" y="196"/>
                    <a:pt x="559" y="196"/>
                    <a:pt x="559" y="196"/>
                  </a:cubicBezTo>
                  <a:cubicBezTo>
                    <a:pt x="559" y="197"/>
                    <a:pt x="559" y="198"/>
                    <a:pt x="561"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53" name="Oval 52">
            <a:extLst>
              <a:ext uri="{FF2B5EF4-FFF2-40B4-BE49-F238E27FC236}">
                <a16:creationId xmlns:a16="http://schemas.microsoft.com/office/drawing/2014/main" id="{59E66ACE-34DD-BC71-BF02-65BA69496D4B}"/>
              </a:ext>
            </a:extLst>
          </p:cNvPr>
          <p:cNvSpPr>
            <a:spLocks noChangeAspect="1"/>
          </p:cNvSpPr>
          <p:nvPr/>
        </p:nvSpPr>
        <p:spPr>
          <a:xfrm>
            <a:off x="6932202" y="2293810"/>
            <a:ext cx="696544" cy="696544"/>
          </a:xfrm>
          <a:prstGeom prst="ellipse">
            <a:avLst/>
          </a:prstGeom>
          <a:gradFill flip="none" rotWithShape="1">
            <a:gsLst>
              <a:gs pos="13000">
                <a:srgbClr val="D2A3B9"/>
              </a:gs>
              <a:gs pos="58000">
                <a:srgbClr val="751B45"/>
              </a:gs>
            </a:gsLst>
            <a:lin ang="8100000" scaled="1"/>
            <a:tileRect/>
          </a:gradFill>
          <a:ln w="63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300"/>
              </a:spcBef>
              <a:spcAft>
                <a:spcPts val="300"/>
              </a:spcAft>
              <a:buClrTx/>
              <a:buSzTx/>
              <a:buFontTx/>
              <a:buNone/>
              <a:tabLst/>
              <a:defRPr/>
            </a:pPr>
            <a:endParaRPr kumimoji="0" lang="en-US" b="0" i="0" u="none" strike="noStrike" kern="1200" cap="none" spc="0" normalizeH="0" baseline="0" noProof="0" err="1">
              <a:ln>
                <a:noFill/>
              </a:ln>
              <a:solidFill>
                <a:srgbClr val="FFFFFF"/>
              </a:solidFill>
              <a:effectLst/>
              <a:uLnTx/>
              <a:uFillTx/>
              <a:ea typeface="+mn-ea"/>
              <a:cs typeface="+mn-cs"/>
            </a:endParaRPr>
          </a:p>
        </p:txBody>
      </p:sp>
      <p:grpSp>
        <p:nvGrpSpPr>
          <p:cNvPr id="60" name="bcgBugsWhite_Comp &amp; Benefits ">
            <a:extLst>
              <a:ext uri="{FF2B5EF4-FFF2-40B4-BE49-F238E27FC236}">
                <a16:creationId xmlns:a16="http://schemas.microsoft.com/office/drawing/2014/main" id="{0AB9693C-06FB-066A-48F4-20C7AE272AC7}"/>
              </a:ext>
            </a:extLst>
          </p:cNvPr>
          <p:cNvGrpSpPr>
            <a:grpSpLocks noChangeAspect="1"/>
          </p:cNvGrpSpPr>
          <p:nvPr/>
        </p:nvGrpSpPr>
        <p:grpSpPr bwMode="auto">
          <a:xfrm>
            <a:off x="7051873" y="2436868"/>
            <a:ext cx="457200" cy="457200"/>
            <a:chOff x="2652" y="972"/>
            <a:chExt cx="2376" cy="2376"/>
          </a:xfrm>
        </p:grpSpPr>
        <p:sp>
          <p:nvSpPr>
            <p:cNvPr id="61" name="AutoShape 9">
              <a:extLst>
                <a:ext uri="{FF2B5EF4-FFF2-40B4-BE49-F238E27FC236}">
                  <a16:creationId xmlns:a16="http://schemas.microsoft.com/office/drawing/2014/main" id="{CCB46546-616E-84BD-56C0-25C8A3C8D15D}"/>
                </a:ext>
              </a:extLst>
            </p:cNvPr>
            <p:cNvSpPr>
              <a:spLocks noChangeAspect="1" noChangeArrowheads="1" noTextEdit="1"/>
            </p:cNvSpPr>
            <p:nvPr/>
          </p:nvSpPr>
          <p:spPr bwMode="auto">
            <a:xfrm>
              <a:off x="2652" y="972"/>
              <a:ext cx="2376" cy="2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1">
              <a:extLst>
                <a:ext uri="{FF2B5EF4-FFF2-40B4-BE49-F238E27FC236}">
                  <a16:creationId xmlns:a16="http://schemas.microsoft.com/office/drawing/2014/main" id="{E8742BBD-A2FC-0548-17B8-1FC573E6F3AE}"/>
                </a:ext>
              </a:extLst>
            </p:cNvPr>
            <p:cNvSpPr>
              <a:spLocks noEditPoints="1"/>
            </p:cNvSpPr>
            <p:nvPr/>
          </p:nvSpPr>
          <p:spPr bwMode="auto">
            <a:xfrm>
              <a:off x="2864" y="1119"/>
              <a:ext cx="1964" cy="2013"/>
            </a:xfrm>
            <a:custGeom>
              <a:avLst/>
              <a:gdLst>
                <a:gd name="T0" fmla="*/ 807 w 826"/>
                <a:gd name="T1" fmla="*/ 511 h 846"/>
                <a:gd name="T2" fmla="*/ 778 w 826"/>
                <a:gd name="T3" fmla="*/ 501 h 846"/>
                <a:gd name="T4" fmla="*/ 749 w 826"/>
                <a:gd name="T5" fmla="*/ 515 h 846"/>
                <a:gd name="T6" fmla="*/ 712 w 826"/>
                <a:gd name="T7" fmla="*/ 556 h 846"/>
                <a:gd name="T8" fmla="*/ 599 w 826"/>
                <a:gd name="T9" fmla="*/ 627 h 846"/>
                <a:gd name="T10" fmla="*/ 446 w 826"/>
                <a:gd name="T11" fmla="*/ 619 h 846"/>
                <a:gd name="T12" fmla="*/ 404 w 826"/>
                <a:gd name="T13" fmla="*/ 602 h 846"/>
                <a:gd name="T14" fmla="*/ 397 w 826"/>
                <a:gd name="T15" fmla="*/ 589 h 846"/>
                <a:gd name="T16" fmla="*/ 407 w 826"/>
                <a:gd name="T17" fmla="*/ 579 h 846"/>
                <a:gd name="T18" fmla="*/ 529 w 826"/>
                <a:gd name="T19" fmla="*/ 566 h 846"/>
                <a:gd name="T20" fmla="*/ 563 w 826"/>
                <a:gd name="T21" fmla="*/ 530 h 846"/>
                <a:gd name="T22" fmla="*/ 528 w 826"/>
                <a:gd name="T23" fmla="*/ 493 h 846"/>
                <a:gd name="T24" fmla="*/ 293 w 826"/>
                <a:gd name="T25" fmla="*/ 480 h 846"/>
                <a:gd name="T26" fmla="*/ 228 w 826"/>
                <a:gd name="T27" fmla="*/ 496 h 846"/>
                <a:gd name="T28" fmla="*/ 0 w 826"/>
                <a:gd name="T29" fmla="*/ 626 h 846"/>
                <a:gd name="T30" fmla="*/ 0 w 826"/>
                <a:gd name="T31" fmla="*/ 846 h 846"/>
                <a:gd name="T32" fmla="*/ 261 w 826"/>
                <a:gd name="T33" fmla="*/ 745 h 846"/>
                <a:gd name="T34" fmla="*/ 300 w 826"/>
                <a:gd name="T35" fmla="*/ 739 h 846"/>
                <a:gd name="T36" fmla="*/ 415 w 826"/>
                <a:gd name="T37" fmla="*/ 748 h 846"/>
                <a:gd name="T38" fmla="*/ 592 w 826"/>
                <a:gd name="T39" fmla="*/ 727 h 846"/>
                <a:gd name="T40" fmla="*/ 786 w 826"/>
                <a:gd name="T41" fmla="*/ 598 h 846"/>
                <a:gd name="T42" fmla="*/ 811 w 826"/>
                <a:gd name="T43" fmla="*/ 569 h 846"/>
                <a:gd name="T44" fmla="*/ 807 w 826"/>
                <a:gd name="T45" fmla="*/ 511 h 846"/>
                <a:gd name="T46" fmla="*/ 439 w 826"/>
                <a:gd name="T47" fmla="*/ 145 h 846"/>
                <a:gd name="T48" fmla="*/ 259 w 826"/>
                <a:gd name="T49" fmla="*/ 434 h 846"/>
                <a:gd name="T50" fmla="*/ 271 w 826"/>
                <a:gd name="T51" fmla="*/ 433 h 846"/>
                <a:gd name="T52" fmla="*/ 284 w 826"/>
                <a:gd name="T53" fmla="*/ 432 h 846"/>
                <a:gd name="T54" fmla="*/ 308 w 826"/>
                <a:gd name="T55" fmla="*/ 430 h 846"/>
                <a:gd name="T56" fmla="*/ 313 w 826"/>
                <a:gd name="T57" fmla="*/ 430 h 846"/>
                <a:gd name="T58" fmla="*/ 532 w 826"/>
                <a:gd name="T59" fmla="*/ 441 h 846"/>
                <a:gd name="T60" fmla="*/ 613 w 826"/>
                <a:gd name="T61" fmla="*/ 525 h 846"/>
                <a:gd name="T62" fmla="*/ 613 w 826"/>
                <a:gd name="T63" fmla="*/ 527 h 846"/>
                <a:gd name="T64" fmla="*/ 599 w 826"/>
                <a:gd name="T65" fmla="*/ 574 h 846"/>
                <a:gd name="T66" fmla="*/ 677 w 826"/>
                <a:gd name="T67" fmla="*/ 522 h 846"/>
                <a:gd name="T68" fmla="*/ 714 w 826"/>
                <a:gd name="T69" fmla="*/ 480 h 846"/>
                <a:gd name="T70" fmla="*/ 717 w 826"/>
                <a:gd name="T71" fmla="*/ 477 h 846"/>
                <a:gd name="T72" fmla="*/ 742 w 826"/>
                <a:gd name="T73" fmla="*/ 461 h 846"/>
                <a:gd name="T74" fmla="*/ 755 w 826"/>
                <a:gd name="T75" fmla="*/ 456 h 846"/>
                <a:gd name="T76" fmla="*/ 767 w 826"/>
                <a:gd name="T77" fmla="*/ 454 h 846"/>
                <a:gd name="T78" fmla="*/ 766 w 826"/>
                <a:gd name="T79" fmla="*/ 444 h 846"/>
                <a:gd name="T80" fmla="*/ 586 w 826"/>
                <a:gd name="T81" fmla="*/ 145 h 846"/>
                <a:gd name="T82" fmla="*/ 583 w 826"/>
                <a:gd name="T83" fmla="*/ 141 h 846"/>
                <a:gd name="T84" fmla="*/ 588 w 826"/>
                <a:gd name="T85" fmla="*/ 132 h 846"/>
                <a:gd name="T86" fmla="*/ 589 w 826"/>
                <a:gd name="T87" fmla="*/ 131 h 846"/>
                <a:gd name="T88" fmla="*/ 640 w 826"/>
                <a:gd name="T89" fmla="*/ 70 h 846"/>
                <a:gd name="T90" fmla="*/ 587 w 826"/>
                <a:gd name="T91" fmla="*/ 25 h 846"/>
                <a:gd name="T92" fmla="*/ 583 w 826"/>
                <a:gd name="T93" fmla="*/ 12 h 846"/>
                <a:gd name="T94" fmla="*/ 555 w 826"/>
                <a:gd name="T95" fmla="*/ 0 h 846"/>
                <a:gd name="T96" fmla="*/ 470 w 826"/>
                <a:gd name="T97" fmla="*/ 0 h 846"/>
                <a:gd name="T98" fmla="*/ 442 w 826"/>
                <a:gd name="T99" fmla="*/ 12 h 846"/>
                <a:gd name="T100" fmla="*/ 439 w 826"/>
                <a:gd name="T101" fmla="*/ 25 h 846"/>
                <a:gd name="T102" fmla="*/ 385 w 826"/>
                <a:gd name="T103" fmla="*/ 70 h 846"/>
                <a:gd name="T104" fmla="*/ 437 w 826"/>
                <a:gd name="T105" fmla="*/ 131 h 846"/>
                <a:gd name="T106" fmla="*/ 437 w 826"/>
                <a:gd name="T107" fmla="*/ 132 h 846"/>
                <a:gd name="T108" fmla="*/ 442 w 826"/>
                <a:gd name="T109" fmla="*/ 141 h 846"/>
                <a:gd name="T110" fmla="*/ 439 w 826"/>
                <a:gd name="T111" fmla="*/ 145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26" h="846">
                  <a:moveTo>
                    <a:pt x="807" y="511"/>
                  </a:moveTo>
                  <a:cubicBezTo>
                    <a:pt x="799" y="504"/>
                    <a:pt x="789" y="500"/>
                    <a:pt x="778" y="501"/>
                  </a:cubicBezTo>
                  <a:cubicBezTo>
                    <a:pt x="767" y="501"/>
                    <a:pt x="756" y="506"/>
                    <a:pt x="749" y="515"/>
                  </a:cubicBezTo>
                  <a:cubicBezTo>
                    <a:pt x="749" y="515"/>
                    <a:pt x="749" y="515"/>
                    <a:pt x="712" y="556"/>
                  </a:cubicBezTo>
                  <a:cubicBezTo>
                    <a:pt x="682" y="591"/>
                    <a:pt x="643" y="615"/>
                    <a:pt x="599" y="627"/>
                  </a:cubicBezTo>
                  <a:cubicBezTo>
                    <a:pt x="549" y="642"/>
                    <a:pt x="494" y="638"/>
                    <a:pt x="446" y="619"/>
                  </a:cubicBezTo>
                  <a:cubicBezTo>
                    <a:pt x="446" y="619"/>
                    <a:pt x="446" y="619"/>
                    <a:pt x="404" y="602"/>
                  </a:cubicBezTo>
                  <a:cubicBezTo>
                    <a:pt x="399" y="600"/>
                    <a:pt x="395" y="595"/>
                    <a:pt x="397" y="589"/>
                  </a:cubicBezTo>
                  <a:cubicBezTo>
                    <a:pt x="397" y="584"/>
                    <a:pt x="402" y="579"/>
                    <a:pt x="407" y="579"/>
                  </a:cubicBezTo>
                  <a:cubicBezTo>
                    <a:pt x="407" y="579"/>
                    <a:pt x="407" y="579"/>
                    <a:pt x="529" y="566"/>
                  </a:cubicBezTo>
                  <a:cubicBezTo>
                    <a:pt x="549" y="565"/>
                    <a:pt x="563" y="549"/>
                    <a:pt x="563" y="530"/>
                  </a:cubicBezTo>
                  <a:cubicBezTo>
                    <a:pt x="563" y="510"/>
                    <a:pt x="548" y="494"/>
                    <a:pt x="528" y="493"/>
                  </a:cubicBezTo>
                  <a:cubicBezTo>
                    <a:pt x="528" y="493"/>
                    <a:pt x="528" y="493"/>
                    <a:pt x="293" y="480"/>
                  </a:cubicBezTo>
                  <a:cubicBezTo>
                    <a:pt x="270" y="479"/>
                    <a:pt x="247" y="485"/>
                    <a:pt x="228" y="496"/>
                  </a:cubicBezTo>
                  <a:cubicBezTo>
                    <a:pt x="228" y="496"/>
                    <a:pt x="228" y="496"/>
                    <a:pt x="0" y="626"/>
                  </a:cubicBezTo>
                  <a:cubicBezTo>
                    <a:pt x="0" y="626"/>
                    <a:pt x="0" y="626"/>
                    <a:pt x="0" y="846"/>
                  </a:cubicBezTo>
                  <a:cubicBezTo>
                    <a:pt x="0" y="846"/>
                    <a:pt x="0" y="846"/>
                    <a:pt x="261" y="745"/>
                  </a:cubicBezTo>
                  <a:cubicBezTo>
                    <a:pt x="273" y="740"/>
                    <a:pt x="287" y="738"/>
                    <a:pt x="300" y="739"/>
                  </a:cubicBezTo>
                  <a:cubicBezTo>
                    <a:pt x="300" y="739"/>
                    <a:pt x="300" y="739"/>
                    <a:pt x="415" y="748"/>
                  </a:cubicBezTo>
                  <a:cubicBezTo>
                    <a:pt x="475" y="752"/>
                    <a:pt x="535" y="745"/>
                    <a:pt x="592" y="727"/>
                  </a:cubicBezTo>
                  <a:cubicBezTo>
                    <a:pt x="668" y="703"/>
                    <a:pt x="735" y="659"/>
                    <a:pt x="786" y="598"/>
                  </a:cubicBezTo>
                  <a:cubicBezTo>
                    <a:pt x="786" y="598"/>
                    <a:pt x="786" y="598"/>
                    <a:pt x="811" y="569"/>
                  </a:cubicBezTo>
                  <a:cubicBezTo>
                    <a:pt x="826" y="552"/>
                    <a:pt x="824" y="526"/>
                    <a:pt x="807" y="511"/>
                  </a:cubicBezTo>
                  <a:close/>
                  <a:moveTo>
                    <a:pt x="439" y="145"/>
                  </a:moveTo>
                  <a:cubicBezTo>
                    <a:pt x="438" y="147"/>
                    <a:pt x="268" y="295"/>
                    <a:pt x="259" y="434"/>
                  </a:cubicBezTo>
                  <a:cubicBezTo>
                    <a:pt x="263" y="434"/>
                    <a:pt x="268" y="433"/>
                    <a:pt x="271" y="433"/>
                  </a:cubicBezTo>
                  <a:cubicBezTo>
                    <a:pt x="276" y="433"/>
                    <a:pt x="280" y="432"/>
                    <a:pt x="284" y="432"/>
                  </a:cubicBezTo>
                  <a:cubicBezTo>
                    <a:pt x="308" y="430"/>
                    <a:pt x="308" y="430"/>
                    <a:pt x="308" y="430"/>
                  </a:cubicBezTo>
                  <a:cubicBezTo>
                    <a:pt x="313" y="430"/>
                    <a:pt x="313" y="430"/>
                    <a:pt x="313" y="430"/>
                  </a:cubicBezTo>
                  <a:cubicBezTo>
                    <a:pt x="532" y="441"/>
                    <a:pt x="532" y="441"/>
                    <a:pt x="532" y="441"/>
                  </a:cubicBezTo>
                  <a:cubicBezTo>
                    <a:pt x="576" y="444"/>
                    <a:pt x="611" y="480"/>
                    <a:pt x="613" y="525"/>
                  </a:cubicBezTo>
                  <a:cubicBezTo>
                    <a:pt x="613" y="527"/>
                    <a:pt x="613" y="527"/>
                    <a:pt x="613" y="527"/>
                  </a:cubicBezTo>
                  <a:cubicBezTo>
                    <a:pt x="613" y="544"/>
                    <a:pt x="608" y="560"/>
                    <a:pt x="599" y="574"/>
                  </a:cubicBezTo>
                  <a:cubicBezTo>
                    <a:pt x="629" y="564"/>
                    <a:pt x="656" y="545"/>
                    <a:pt x="677" y="522"/>
                  </a:cubicBezTo>
                  <a:cubicBezTo>
                    <a:pt x="714" y="480"/>
                    <a:pt x="714" y="480"/>
                    <a:pt x="714" y="480"/>
                  </a:cubicBezTo>
                  <a:cubicBezTo>
                    <a:pt x="715" y="479"/>
                    <a:pt x="716" y="478"/>
                    <a:pt x="717" y="477"/>
                  </a:cubicBezTo>
                  <a:cubicBezTo>
                    <a:pt x="742" y="461"/>
                    <a:pt x="742" y="461"/>
                    <a:pt x="742" y="461"/>
                  </a:cubicBezTo>
                  <a:cubicBezTo>
                    <a:pt x="746" y="459"/>
                    <a:pt x="750" y="457"/>
                    <a:pt x="755" y="456"/>
                  </a:cubicBezTo>
                  <a:cubicBezTo>
                    <a:pt x="758" y="455"/>
                    <a:pt x="762" y="454"/>
                    <a:pt x="767" y="454"/>
                  </a:cubicBezTo>
                  <a:cubicBezTo>
                    <a:pt x="767" y="449"/>
                    <a:pt x="767" y="445"/>
                    <a:pt x="766" y="444"/>
                  </a:cubicBezTo>
                  <a:cubicBezTo>
                    <a:pt x="766" y="302"/>
                    <a:pt x="588" y="147"/>
                    <a:pt x="586" y="145"/>
                  </a:cubicBezTo>
                  <a:cubicBezTo>
                    <a:pt x="585" y="144"/>
                    <a:pt x="583" y="142"/>
                    <a:pt x="583" y="141"/>
                  </a:cubicBezTo>
                  <a:cubicBezTo>
                    <a:pt x="583" y="138"/>
                    <a:pt x="587" y="134"/>
                    <a:pt x="588" y="132"/>
                  </a:cubicBezTo>
                  <a:cubicBezTo>
                    <a:pt x="589" y="131"/>
                    <a:pt x="589" y="131"/>
                    <a:pt x="589" y="131"/>
                  </a:cubicBezTo>
                  <a:cubicBezTo>
                    <a:pt x="622" y="101"/>
                    <a:pt x="639" y="80"/>
                    <a:pt x="640" y="70"/>
                  </a:cubicBezTo>
                  <a:cubicBezTo>
                    <a:pt x="641" y="64"/>
                    <a:pt x="644" y="50"/>
                    <a:pt x="587" y="25"/>
                  </a:cubicBezTo>
                  <a:cubicBezTo>
                    <a:pt x="587" y="21"/>
                    <a:pt x="586" y="16"/>
                    <a:pt x="583" y="12"/>
                  </a:cubicBezTo>
                  <a:cubicBezTo>
                    <a:pt x="575" y="0"/>
                    <a:pt x="559" y="0"/>
                    <a:pt x="555" y="0"/>
                  </a:cubicBezTo>
                  <a:cubicBezTo>
                    <a:pt x="470" y="0"/>
                    <a:pt x="470" y="0"/>
                    <a:pt x="470" y="0"/>
                  </a:cubicBezTo>
                  <a:cubicBezTo>
                    <a:pt x="467" y="0"/>
                    <a:pt x="450" y="0"/>
                    <a:pt x="442" y="12"/>
                  </a:cubicBezTo>
                  <a:cubicBezTo>
                    <a:pt x="440" y="16"/>
                    <a:pt x="439" y="21"/>
                    <a:pt x="439" y="25"/>
                  </a:cubicBezTo>
                  <a:cubicBezTo>
                    <a:pt x="382" y="50"/>
                    <a:pt x="384" y="64"/>
                    <a:pt x="385" y="70"/>
                  </a:cubicBezTo>
                  <a:cubicBezTo>
                    <a:pt x="387" y="80"/>
                    <a:pt x="404" y="101"/>
                    <a:pt x="437" y="131"/>
                  </a:cubicBezTo>
                  <a:cubicBezTo>
                    <a:pt x="437" y="132"/>
                    <a:pt x="437" y="132"/>
                    <a:pt x="437" y="132"/>
                  </a:cubicBezTo>
                  <a:cubicBezTo>
                    <a:pt x="439" y="134"/>
                    <a:pt x="443" y="138"/>
                    <a:pt x="442" y="141"/>
                  </a:cubicBezTo>
                  <a:cubicBezTo>
                    <a:pt x="442" y="142"/>
                    <a:pt x="441" y="144"/>
                    <a:pt x="439" y="1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63" name="Arrow: Pentagon 62">
            <a:extLst>
              <a:ext uri="{FF2B5EF4-FFF2-40B4-BE49-F238E27FC236}">
                <a16:creationId xmlns:a16="http://schemas.microsoft.com/office/drawing/2014/main" id="{302E1331-953B-2713-6CAC-FB7A6DEE1906}"/>
              </a:ext>
            </a:extLst>
          </p:cNvPr>
          <p:cNvSpPr/>
          <p:nvPr/>
        </p:nvSpPr>
        <p:spPr>
          <a:xfrm>
            <a:off x="942590" y="1265311"/>
            <a:ext cx="3992032" cy="394149"/>
          </a:xfrm>
          <a:prstGeom prst="homePlate">
            <a:avLst>
              <a:gd name="adj" fmla="val 0"/>
            </a:avLst>
          </a:prstGeom>
          <a:solidFill>
            <a:schemeClr val="accent1"/>
          </a:solidFill>
          <a:ln w="31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a:solidFill>
                  <a:schemeClr val="bg1"/>
                </a:solidFill>
              </a:rPr>
              <a:t>From</a:t>
            </a:r>
            <a:endParaRPr lang="en-US" sz="2000" dirty="0">
              <a:solidFill>
                <a:schemeClr val="bg1"/>
              </a:solidFill>
            </a:endParaRPr>
          </a:p>
        </p:txBody>
      </p:sp>
      <p:grpSp>
        <p:nvGrpSpPr>
          <p:cNvPr id="71" name="Group 70">
            <a:extLst>
              <a:ext uri="{FF2B5EF4-FFF2-40B4-BE49-F238E27FC236}">
                <a16:creationId xmlns:a16="http://schemas.microsoft.com/office/drawing/2014/main" id="{3F6DAD59-B924-B94E-6955-5F6B15F61AF1}"/>
              </a:ext>
            </a:extLst>
          </p:cNvPr>
          <p:cNvGrpSpPr/>
          <p:nvPr/>
        </p:nvGrpSpPr>
        <p:grpSpPr>
          <a:xfrm>
            <a:off x="6021521" y="1617587"/>
            <a:ext cx="306910" cy="4079081"/>
            <a:chOff x="6021521" y="1617587"/>
            <a:chExt cx="306910" cy="4079081"/>
          </a:xfrm>
        </p:grpSpPr>
        <p:cxnSp>
          <p:nvCxnSpPr>
            <p:cNvPr id="67" name="Straight Connector 66">
              <a:extLst>
                <a:ext uri="{FF2B5EF4-FFF2-40B4-BE49-F238E27FC236}">
                  <a16:creationId xmlns:a16="http://schemas.microsoft.com/office/drawing/2014/main" id="{1FC81D27-08EF-6D32-6ECB-1AED4B9AFB4C}"/>
                </a:ext>
              </a:extLst>
            </p:cNvPr>
            <p:cNvCxnSpPr/>
            <p:nvPr/>
          </p:nvCxnSpPr>
          <p:spPr>
            <a:xfrm>
              <a:off x="6174976" y="1617587"/>
              <a:ext cx="0" cy="4079081"/>
            </a:xfrm>
            <a:prstGeom prst="line">
              <a:avLst/>
            </a:prstGeom>
            <a:ln w="19050" cap="rnd">
              <a:solidFill>
                <a:schemeClr val="accent5"/>
              </a:solidFill>
              <a:prstDash val="solid"/>
            </a:ln>
          </p:spPr>
          <p:style>
            <a:lnRef idx="1">
              <a:schemeClr val="accent1"/>
            </a:lnRef>
            <a:fillRef idx="0">
              <a:schemeClr val="accent1"/>
            </a:fillRef>
            <a:effectRef idx="0">
              <a:schemeClr val="accent1"/>
            </a:effectRef>
            <a:fontRef idx="minor">
              <a:schemeClr val="tx1"/>
            </a:fontRef>
          </p:style>
        </p:cxnSp>
        <p:grpSp>
          <p:nvGrpSpPr>
            <p:cNvPr id="39" name="Group 38">
              <a:extLst>
                <a:ext uri="{FF2B5EF4-FFF2-40B4-BE49-F238E27FC236}">
                  <a16:creationId xmlns:a16="http://schemas.microsoft.com/office/drawing/2014/main" id="{2F14C9F9-D0AA-300E-695E-847CB75EC73B}"/>
                </a:ext>
              </a:extLst>
            </p:cNvPr>
            <p:cNvGrpSpPr>
              <a:grpSpLocks noChangeAspect="1"/>
            </p:cNvGrpSpPr>
            <p:nvPr/>
          </p:nvGrpSpPr>
          <p:grpSpPr>
            <a:xfrm>
              <a:off x="6021521" y="3503672"/>
              <a:ext cx="306910" cy="306910"/>
              <a:chOff x="982662" y="1847850"/>
              <a:chExt cx="269875" cy="269875"/>
            </a:xfrm>
            <a:noFill/>
          </p:grpSpPr>
          <p:sp>
            <p:nvSpPr>
              <p:cNvPr id="40" name="Oval 50">
                <a:extLst>
                  <a:ext uri="{FF2B5EF4-FFF2-40B4-BE49-F238E27FC236}">
                    <a16:creationId xmlns:a16="http://schemas.microsoft.com/office/drawing/2014/main" id="{4413755B-A546-4330-32BA-4859E920960A}"/>
                  </a:ext>
                </a:extLst>
              </p:cNvPr>
              <p:cNvSpPr>
                <a:spLocks noChangeArrowheads="1"/>
              </p:cNvSpPr>
              <p:nvPr/>
            </p:nvSpPr>
            <p:spPr bwMode="auto">
              <a:xfrm>
                <a:off x="982662" y="1847850"/>
                <a:ext cx="269875" cy="269875"/>
              </a:xfrm>
              <a:prstGeom prst="ellipse">
                <a:avLst/>
              </a:prstGeom>
              <a:solidFill>
                <a:srgbClr val="193661"/>
              </a:solidFill>
              <a:ln w="9525" cap="flat" cmpd="sng" algn="ctr">
                <a:solidFill>
                  <a:schemeClr val="bg1"/>
                </a:solid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endParaRPr lang="en-US" sz="2400">
                  <a:solidFill>
                    <a:schemeClr val="tx2"/>
                  </a:solidFill>
                </a:endParaRPr>
              </a:p>
            </p:txBody>
          </p:sp>
          <p:sp>
            <p:nvSpPr>
              <p:cNvPr id="41" name="Freeform 51">
                <a:extLst>
                  <a:ext uri="{FF2B5EF4-FFF2-40B4-BE49-F238E27FC236}">
                    <a16:creationId xmlns:a16="http://schemas.microsoft.com/office/drawing/2014/main" id="{062943C8-68AC-565C-BEFC-077460B121F5}"/>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193661"/>
              </a:solidFill>
              <a:ln w="9525" cap="flat" cmpd="sng" algn="ctr">
                <a:solidFill>
                  <a:schemeClr val="bg1"/>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endParaRPr lang="en-US" sz="2400">
                  <a:solidFill>
                    <a:schemeClr val="tx2"/>
                  </a:solidFill>
                </a:endParaRPr>
              </a:p>
            </p:txBody>
          </p:sp>
        </p:grpSp>
      </p:grpSp>
    </p:spTree>
    <p:extLst>
      <p:ext uri="{BB962C8B-B14F-4D97-AF65-F5344CB8AC3E}">
        <p14:creationId xmlns:p14="http://schemas.microsoft.com/office/powerpoint/2010/main" val="1935150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6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object 38"/>
          <p:cNvPicPr/>
          <p:nvPr/>
        </p:nvPicPr>
        <p:blipFill>
          <a:blip r:embed="rId3" cstate="print"/>
          <a:stretch>
            <a:fillRect/>
          </a:stretch>
        </p:blipFill>
        <p:spPr>
          <a:xfrm>
            <a:off x="3082601" y="1273598"/>
            <a:ext cx="508417" cy="504983"/>
          </a:xfrm>
          <a:prstGeom prst="rect">
            <a:avLst/>
          </a:prstGeom>
        </p:spPr>
      </p:pic>
      <p:sp>
        <p:nvSpPr>
          <p:cNvPr id="6" name="object 26"/>
          <p:cNvSpPr txBox="1">
            <a:spLocks/>
          </p:cNvSpPr>
          <p:nvPr/>
        </p:nvSpPr>
        <p:spPr>
          <a:xfrm flipH="1">
            <a:off x="102295" y="68433"/>
            <a:ext cx="7918516" cy="429527"/>
          </a:xfrm>
          <a:prstGeom prst="rect">
            <a:avLst/>
          </a:prstGeom>
        </p:spPr>
        <p:txBody>
          <a:bodyPr vert="horz" wrap="square" lIns="0" tIns="59613" rIns="0" bIns="0" rtlCol="0">
            <a:spAutoFit/>
          </a:bodyPr>
          <a:lst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12700">
              <a:lnSpc>
                <a:spcPct val="100000"/>
              </a:lnSpc>
              <a:spcBef>
                <a:spcPts val="100"/>
              </a:spcBef>
            </a:pPr>
            <a:r>
              <a:rPr lang="en-US" sz="2400" b="1" dirty="0">
                <a:solidFill>
                  <a:schemeClr val="accent1"/>
                </a:solidFill>
              </a:rPr>
              <a:t>Product coverage under RPMG </a:t>
            </a:r>
          </a:p>
        </p:txBody>
      </p:sp>
      <p:sp>
        <p:nvSpPr>
          <p:cNvPr id="33" name="object 4"/>
          <p:cNvSpPr/>
          <p:nvPr/>
        </p:nvSpPr>
        <p:spPr>
          <a:xfrm>
            <a:off x="3090221" y="1273598"/>
            <a:ext cx="2598420" cy="1916380"/>
          </a:xfrm>
          <a:custGeom>
            <a:avLst/>
            <a:gdLst/>
            <a:ahLst/>
            <a:cxnLst/>
            <a:rect l="l" t="t" r="r" b="b"/>
            <a:pathLst>
              <a:path w="2598420" h="1437639">
                <a:moveTo>
                  <a:pt x="0" y="1437131"/>
                </a:moveTo>
                <a:lnTo>
                  <a:pt x="2598420" y="1437131"/>
                </a:lnTo>
                <a:lnTo>
                  <a:pt x="2598420" y="0"/>
                </a:lnTo>
                <a:lnTo>
                  <a:pt x="0" y="0"/>
                </a:lnTo>
                <a:lnTo>
                  <a:pt x="0" y="1437131"/>
                </a:lnTo>
                <a:close/>
              </a:path>
            </a:pathLst>
          </a:custGeom>
          <a:ln w="12700">
            <a:solidFill>
              <a:srgbClr val="EE86B4"/>
            </a:solidFill>
            <a:prstDash val="sysDash"/>
          </a:ln>
        </p:spPr>
        <p:txBody>
          <a:bodyPr wrap="square" lIns="0" tIns="0" rIns="0" bIns="0" rtlCol="0"/>
          <a:lstStyle/>
          <a:p>
            <a:endParaRPr/>
          </a:p>
        </p:txBody>
      </p:sp>
      <p:sp>
        <p:nvSpPr>
          <p:cNvPr id="34" name="object 5"/>
          <p:cNvSpPr txBox="1"/>
          <p:nvPr/>
        </p:nvSpPr>
        <p:spPr>
          <a:xfrm>
            <a:off x="3550925" y="1273598"/>
            <a:ext cx="2221430" cy="1831912"/>
          </a:xfrm>
          <a:prstGeom prst="rect">
            <a:avLst/>
          </a:prstGeom>
        </p:spPr>
        <p:txBody>
          <a:bodyPr vert="horz" wrap="square" lIns="0" tIns="102235" rIns="0" bIns="0" rtlCol="0">
            <a:spAutoFit/>
          </a:bodyPr>
          <a:lstStyle/>
          <a:p>
            <a:pPr marR="33655">
              <a:lnSpc>
                <a:spcPct val="100000"/>
              </a:lnSpc>
              <a:spcBef>
                <a:spcPts val="805"/>
              </a:spcBef>
            </a:pPr>
            <a:r>
              <a:rPr lang="en-US" sz="1100" dirty="0">
                <a:solidFill>
                  <a:srgbClr val="585858"/>
                </a:solidFill>
                <a:cs typeface="Arial"/>
              </a:rPr>
              <a:t>Secured Loan </a:t>
            </a:r>
            <a:r>
              <a:rPr lang="en-US" sz="1100" b="1" dirty="0">
                <a:solidFill>
                  <a:schemeClr val="accent1"/>
                </a:solidFill>
                <a:cs typeface="Arial"/>
              </a:rPr>
              <a:t>(Two &amp; Four-Wheeler)</a:t>
            </a:r>
          </a:p>
          <a:p>
            <a:pPr marR="33655">
              <a:lnSpc>
                <a:spcPct val="100000"/>
              </a:lnSpc>
              <a:spcBef>
                <a:spcPts val="805"/>
              </a:spcBef>
            </a:pPr>
            <a:r>
              <a:rPr lang="en-US" sz="1100" dirty="0">
                <a:solidFill>
                  <a:srgbClr val="585858"/>
                </a:solidFill>
                <a:cs typeface="Arial"/>
              </a:rPr>
              <a:t>Target segment – Salaried employee, Self Employed, Self-employed non individual</a:t>
            </a:r>
          </a:p>
          <a:p>
            <a:pPr marR="33655">
              <a:spcBef>
                <a:spcPts val="805"/>
              </a:spcBef>
            </a:pPr>
            <a:r>
              <a:rPr lang="en-US" sz="1100" b="1" dirty="0">
                <a:solidFill>
                  <a:schemeClr val="accent1"/>
                </a:solidFill>
                <a:cs typeface="Arial"/>
              </a:rPr>
              <a:t>Commercial Vehicle and Construction Equipment Loan</a:t>
            </a:r>
            <a:r>
              <a:rPr lang="en-US" sz="1100" dirty="0">
                <a:solidFill>
                  <a:srgbClr val="585858"/>
                </a:solidFill>
                <a:cs typeface="Arial"/>
              </a:rPr>
              <a:t> – Target customer – Transportation and Construction Industries</a:t>
            </a:r>
            <a:endParaRPr sz="1100" dirty="0">
              <a:solidFill>
                <a:srgbClr val="585858"/>
              </a:solidFill>
              <a:cs typeface="Arial"/>
            </a:endParaRPr>
          </a:p>
        </p:txBody>
      </p:sp>
      <p:sp>
        <p:nvSpPr>
          <p:cNvPr id="35" name="object 6"/>
          <p:cNvSpPr txBox="1"/>
          <p:nvPr/>
        </p:nvSpPr>
        <p:spPr>
          <a:xfrm>
            <a:off x="3092694" y="1015741"/>
            <a:ext cx="2598420" cy="262892"/>
          </a:xfrm>
          <a:prstGeom prst="rect">
            <a:avLst/>
          </a:prstGeom>
          <a:solidFill>
            <a:srgbClr val="96134D"/>
          </a:solidFill>
        </p:spPr>
        <p:txBody>
          <a:bodyPr vert="horz" wrap="square" lIns="0" tIns="39370" rIns="0" bIns="0" rtlCol="0">
            <a:spAutoFit/>
          </a:bodyPr>
          <a:lstStyle/>
          <a:p>
            <a:pPr marL="432434">
              <a:lnSpc>
                <a:spcPct val="100000"/>
              </a:lnSpc>
              <a:spcBef>
                <a:spcPts val="310"/>
              </a:spcBef>
            </a:pPr>
            <a:r>
              <a:rPr lang="en-US" sz="1400" b="1" dirty="0">
                <a:solidFill>
                  <a:srgbClr val="FFFFFF"/>
                </a:solidFill>
                <a:latin typeface="Arial"/>
                <a:cs typeface="Arial"/>
              </a:rPr>
              <a:t>            Wheels</a:t>
            </a:r>
            <a:endParaRPr sz="1400" b="1" dirty="0">
              <a:solidFill>
                <a:srgbClr val="FFFFFF"/>
              </a:solidFill>
              <a:latin typeface="Arial"/>
              <a:cs typeface="Arial"/>
            </a:endParaRPr>
          </a:p>
        </p:txBody>
      </p:sp>
      <p:sp>
        <p:nvSpPr>
          <p:cNvPr id="37" name="object 8"/>
          <p:cNvSpPr/>
          <p:nvPr/>
        </p:nvSpPr>
        <p:spPr>
          <a:xfrm>
            <a:off x="5968421" y="1276366"/>
            <a:ext cx="2600325" cy="1937837"/>
          </a:xfrm>
          <a:custGeom>
            <a:avLst/>
            <a:gdLst/>
            <a:ahLst/>
            <a:cxnLst/>
            <a:rect l="l" t="t" r="r" b="b"/>
            <a:pathLst>
              <a:path w="2600325" h="1437639">
                <a:moveTo>
                  <a:pt x="0" y="1437131"/>
                </a:moveTo>
                <a:lnTo>
                  <a:pt x="2599944" y="1437131"/>
                </a:lnTo>
                <a:lnTo>
                  <a:pt x="2599944" y="0"/>
                </a:lnTo>
                <a:lnTo>
                  <a:pt x="0" y="0"/>
                </a:lnTo>
                <a:lnTo>
                  <a:pt x="0" y="1437131"/>
                </a:lnTo>
                <a:close/>
              </a:path>
            </a:pathLst>
          </a:custGeom>
          <a:ln w="12699">
            <a:solidFill>
              <a:srgbClr val="EE86B4"/>
            </a:solidFill>
            <a:prstDash val="sysDash"/>
          </a:ln>
        </p:spPr>
        <p:txBody>
          <a:bodyPr wrap="square" lIns="0" tIns="0" rIns="0" bIns="0" rtlCol="0"/>
          <a:lstStyle/>
          <a:p>
            <a:endParaRPr/>
          </a:p>
        </p:txBody>
      </p:sp>
      <p:sp>
        <p:nvSpPr>
          <p:cNvPr id="38" name="object 9"/>
          <p:cNvSpPr txBox="1"/>
          <p:nvPr/>
        </p:nvSpPr>
        <p:spPr>
          <a:xfrm>
            <a:off x="6024312" y="1786846"/>
            <a:ext cx="2418536" cy="948978"/>
          </a:xfrm>
          <a:prstGeom prst="rect">
            <a:avLst/>
          </a:prstGeom>
        </p:spPr>
        <p:txBody>
          <a:bodyPr vert="horz" wrap="square" lIns="0" tIns="101600" rIns="0" bIns="0" rtlCol="0">
            <a:spAutoFit/>
          </a:bodyPr>
          <a:lstStyle/>
          <a:p>
            <a:pPr marL="424180">
              <a:lnSpc>
                <a:spcPct val="100000"/>
              </a:lnSpc>
              <a:spcBef>
                <a:spcPts val="450"/>
              </a:spcBef>
            </a:pPr>
            <a:r>
              <a:rPr lang="en-US" sz="1100" dirty="0">
                <a:solidFill>
                  <a:srgbClr val="585858"/>
                </a:solidFill>
                <a:cs typeface="Arial"/>
              </a:rPr>
              <a:t>Axis Bank offers a variety of credit cards tailored to different customer segments. Each card is designed to provide specific benefits</a:t>
            </a:r>
            <a:endParaRPr sz="1100" dirty="0">
              <a:latin typeface="Arial"/>
              <a:cs typeface="Arial"/>
            </a:endParaRPr>
          </a:p>
        </p:txBody>
      </p:sp>
      <p:sp>
        <p:nvSpPr>
          <p:cNvPr id="39" name="object 10"/>
          <p:cNvSpPr txBox="1"/>
          <p:nvPr/>
        </p:nvSpPr>
        <p:spPr>
          <a:xfrm>
            <a:off x="5961926" y="1012983"/>
            <a:ext cx="2600325" cy="255839"/>
          </a:xfrm>
          <a:prstGeom prst="rect">
            <a:avLst/>
          </a:prstGeom>
          <a:solidFill>
            <a:srgbClr val="96134D"/>
          </a:solidFill>
        </p:spPr>
        <p:txBody>
          <a:bodyPr vert="horz" wrap="square" lIns="0" tIns="40005" rIns="0" bIns="0" rtlCol="0">
            <a:spAutoFit/>
          </a:bodyPr>
          <a:lstStyle/>
          <a:p>
            <a:pPr marL="393065">
              <a:lnSpc>
                <a:spcPct val="100000"/>
              </a:lnSpc>
              <a:spcBef>
                <a:spcPts val="315"/>
              </a:spcBef>
            </a:pPr>
            <a:r>
              <a:rPr lang="en-US" sz="1400" b="1" spc="-10" dirty="0">
                <a:solidFill>
                  <a:srgbClr val="FFFFFF"/>
                </a:solidFill>
                <a:latin typeface="Arial"/>
                <a:cs typeface="Arial"/>
              </a:rPr>
              <a:t>        Credit Cards</a:t>
            </a:r>
            <a:endParaRPr sz="1400" dirty="0">
              <a:latin typeface="Arial"/>
              <a:cs typeface="Arial"/>
            </a:endParaRPr>
          </a:p>
        </p:txBody>
      </p:sp>
      <p:sp>
        <p:nvSpPr>
          <p:cNvPr id="42" name="object 13"/>
          <p:cNvSpPr/>
          <p:nvPr/>
        </p:nvSpPr>
        <p:spPr>
          <a:xfrm>
            <a:off x="2963786" y="3743457"/>
            <a:ext cx="2600325" cy="2015257"/>
          </a:xfrm>
          <a:custGeom>
            <a:avLst/>
            <a:gdLst/>
            <a:ahLst/>
            <a:cxnLst/>
            <a:rect l="l" t="t" r="r" b="b"/>
            <a:pathLst>
              <a:path w="2600325" h="1394460">
                <a:moveTo>
                  <a:pt x="0" y="1394459"/>
                </a:moveTo>
                <a:lnTo>
                  <a:pt x="2599943" y="1394459"/>
                </a:lnTo>
                <a:lnTo>
                  <a:pt x="2599943" y="0"/>
                </a:lnTo>
                <a:lnTo>
                  <a:pt x="0" y="0"/>
                </a:lnTo>
                <a:lnTo>
                  <a:pt x="0" y="1394459"/>
                </a:lnTo>
                <a:close/>
              </a:path>
            </a:pathLst>
          </a:custGeom>
          <a:ln w="12700">
            <a:solidFill>
              <a:srgbClr val="EE86B4"/>
            </a:solidFill>
            <a:prstDash val="sysDash"/>
          </a:ln>
        </p:spPr>
        <p:txBody>
          <a:bodyPr wrap="square" lIns="0" tIns="0" rIns="0" bIns="0" rtlCol="0"/>
          <a:lstStyle/>
          <a:p>
            <a:endParaRPr/>
          </a:p>
        </p:txBody>
      </p:sp>
      <p:sp>
        <p:nvSpPr>
          <p:cNvPr id="43" name="object 14"/>
          <p:cNvSpPr txBox="1"/>
          <p:nvPr/>
        </p:nvSpPr>
        <p:spPr>
          <a:xfrm>
            <a:off x="3336809" y="4187876"/>
            <a:ext cx="2418172" cy="1528624"/>
          </a:xfrm>
          <a:prstGeom prst="rect">
            <a:avLst/>
          </a:prstGeom>
        </p:spPr>
        <p:txBody>
          <a:bodyPr vert="horz" wrap="square" lIns="0" tIns="101600" rIns="0" bIns="0" rtlCol="0">
            <a:spAutoFit/>
          </a:bodyPr>
          <a:lstStyle>
            <a:defPPr>
              <a:defRPr lang="en-US"/>
            </a:defPPr>
            <a:lvl1pPr marR="217804">
              <a:lnSpc>
                <a:spcPct val="100000"/>
              </a:lnSpc>
              <a:spcBef>
                <a:spcPts val="800"/>
              </a:spcBef>
              <a:defRPr sz="900" b="1">
                <a:cs typeface="Arial"/>
              </a:defRPr>
            </a:lvl1pPr>
          </a:lstStyle>
          <a:p>
            <a:r>
              <a:rPr lang="en-US" sz="1100" dirty="0"/>
              <a:t>Unsecured Loan: </a:t>
            </a:r>
          </a:p>
          <a:p>
            <a:r>
              <a:rPr lang="en-US" sz="1100" b="0" dirty="0"/>
              <a:t>Loan for Refurbish office, Build Inventory, expand business, </a:t>
            </a:r>
          </a:p>
          <a:p>
            <a:r>
              <a:rPr lang="en-US" sz="1100" b="0" dirty="0"/>
              <a:t>Target Segment- Business Owner</a:t>
            </a:r>
          </a:p>
          <a:p>
            <a:r>
              <a:rPr lang="en-US" sz="1100" dirty="0">
                <a:solidFill>
                  <a:schemeClr val="accent1"/>
                </a:solidFill>
              </a:rPr>
              <a:t>Small Business Loan</a:t>
            </a:r>
          </a:p>
          <a:p>
            <a:endParaRPr sz="1100" b="0" dirty="0"/>
          </a:p>
        </p:txBody>
      </p:sp>
      <p:sp>
        <p:nvSpPr>
          <p:cNvPr id="44" name="object 15"/>
          <p:cNvSpPr txBox="1"/>
          <p:nvPr/>
        </p:nvSpPr>
        <p:spPr>
          <a:xfrm>
            <a:off x="2973311" y="3482293"/>
            <a:ext cx="2600325" cy="264816"/>
          </a:xfrm>
          <a:prstGeom prst="rect">
            <a:avLst/>
          </a:prstGeom>
          <a:solidFill>
            <a:srgbClr val="96134D"/>
          </a:solidFill>
        </p:spPr>
        <p:txBody>
          <a:bodyPr vert="horz" wrap="square" lIns="0" tIns="41275" rIns="0" bIns="0" rtlCol="0">
            <a:spAutoFit/>
          </a:bodyPr>
          <a:lstStyle/>
          <a:p>
            <a:pPr marL="665480">
              <a:lnSpc>
                <a:spcPct val="100000"/>
              </a:lnSpc>
              <a:spcBef>
                <a:spcPts val="325"/>
              </a:spcBef>
            </a:pPr>
            <a:r>
              <a:rPr lang="en-US" sz="1400" b="1" spc="-10" dirty="0">
                <a:solidFill>
                  <a:srgbClr val="FFFFFF"/>
                </a:solidFill>
                <a:cs typeface="Arial"/>
              </a:rPr>
              <a:t>Business</a:t>
            </a:r>
            <a:r>
              <a:rPr lang="en-US" sz="1400" b="1" spc="-20" dirty="0">
                <a:solidFill>
                  <a:srgbClr val="FFFFFF"/>
                </a:solidFill>
                <a:latin typeface="Arial"/>
                <a:cs typeface="Arial"/>
              </a:rPr>
              <a:t> Loan</a:t>
            </a:r>
            <a:endParaRPr sz="1400" dirty="0">
              <a:latin typeface="Arial"/>
              <a:cs typeface="Arial"/>
            </a:endParaRPr>
          </a:p>
        </p:txBody>
      </p:sp>
      <p:sp>
        <p:nvSpPr>
          <p:cNvPr id="45" name="object 16"/>
          <p:cNvSpPr/>
          <p:nvPr/>
        </p:nvSpPr>
        <p:spPr>
          <a:xfrm>
            <a:off x="8977004" y="1157867"/>
            <a:ext cx="3071691" cy="4357771"/>
          </a:xfrm>
          <a:custGeom>
            <a:avLst/>
            <a:gdLst/>
            <a:ahLst/>
            <a:cxnLst/>
            <a:rect l="l" t="t" r="r" b="b"/>
            <a:pathLst>
              <a:path w="2578734" h="1409700">
                <a:moveTo>
                  <a:pt x="0" y="1409700"/>
                </a:moveTo>
                <a:lnTo>
                  <a:pt x="2578607" y="1409700"/>
                </a:lnTo>
                <a:lnTo>
                  <a:pt x="2578607" y="0"/>
                </a:lnTo>
                <a:lnTo>
                  <a:pt x="0" y="0"/>
                </a:lnTo>
                <a:lnTo>
                  <a:pt x="0" y="1409700"/>
                </a:lnTo>
                <a:close/>
              </a:path>
            </a:pathLst>
          </a:custGeom>
          <a:ln w="12700">
            <a:solidFill>
              <a:srgbClr val="EE86B4"/>
            </a:solidFill>
            <a:prstDash val="sysDash"/>
          </a:ln>
        </p:spPr>
        <p:txBody>
          <a:bodyPr wrap="square" lIns="0" tIns="0" rIns="0" bIns="0" rtlCol="0"/>
          <a:lstStyle/>
          <a:p>
            <a:endParaRPr/>
          </a:p>
        </p:txBody>
      </p:sp>
      <p:sp>
        <p:nvSpPr>
          <p:cNvPr id="46" name="object 17"/>
          <p:cNvSpPr/>
          <p:nvPr/>
        </p:nvSpPr>
        <p:spPr>
          <a:xfrm>
            <a:off x="5943700" y="3759118"/>
            <a:ext cx="2598420" cy="1991761"/>
          </a:xfrm>
          <a:custGeom>
            <a:avLst/>
            <a:gdLst/>
            <a:ahLst/>
            <a:cxnLst/>
            <a:rect l="l" t="t" r="r" b="b"/>
            <a:pathLst>
              <a:path w="2598420" h="1396364">
                <a:moveTo>
                  <a:pt x="0" y="1395984"/>
                </a:moveTo>
                <a:lnTo>
                  <a:pt x="2598419" y="1395984"/>
                </a:lnTo>
                <a:lnTo>
                  <a:pt x="2598419" y="0"/>
                </a:lnTo>
                <a:lnTo>
                  <a:pt x="0" y="0"/>
                </a:lnTo>
                <a:lnTo>
                  <a:pt x="0" y="1395984"/>
                </a:lnTo>
                <a:close/>
              </a:path>
            </a:pathLst>
          </a:custGeom>
          <a:ln w="12700">
            <a:solidFill>
              <a:srgbClr val="EE86B4"/>
            </a:solidFill>
            <a:prstDash val="sysDash"/>
          </a:ln>
        </p:spPr>
        <p:txBody>
          <a:bodyPr wrap="square" lIns="0" tIns="0" rIns="0" bIns="0" rtlCol="0"/>
          <a:lstStyle/>
          <a:p>
            <a:endParaRPr/>
          </a:p>
        </p:txBody>
      </p:sp>
      <p:sp>
        <p:nvSpPr>
          <p:cNvPr id="47" name="object 18"/>
          <p:cNvSpPr txBox="1"/>
          <p:nvPr/>
        </p:nvSpPr>
        <p:spPr>
          <a:xfrm>
            <a:off x="6114044" y="4288876"/>
            <a:ext cx="2403428" cy="1439497"/>
          </a:xfrm>
          <a:prstGeom prst="rect">
            <a:avLst/>
          </a:prstGeom>
        </p:spPr>
        <p:txBody>
          <a:bodyPr vert="horz" wrap="square" lIns="0" tIns="102235" rIns="0" bIns="0" rtlCol="0">
            <a:spAutoFit/>
          </a:bodyPr>
          <a:lstStyle/>
          <a:p>
            <a:pPr marR="18415">
              <a:spcBef>
                <a:spcPts val="805"/>
              </a:spcBef>
            </a:pPr>
            <a:r>
              <a:rPr lang="en-US" sz="1050" b="1" dirty="0"/>
              <a:t>Unsecured Loan</a:t>
            </a:r>
            <a:r>
              <a:rPr lang="en-US" sz="1050" dirty="0"/>
              <a:t>: </a:t>
            </a:r>
          </a:p>
          <a:p>
            <a:pPr marR="18415">
              <a:lnSpc>
                <a:spcPct val="100000"/>
              </a:lnSpc>
              <a:spcBef>
                <a:spcPts val="805"/>
              </a:spcBef>
            </a:pPr>
            <a:r>
              <a:rPr lang="en-US" sz="1050" dirty="0">
                <a:cs typeface="Arial"/>
              </a:rPr>
              <a:t>Designed to help student’s pay for higher education and the associated fees. </a:t>
            </a:r>
          </a:p>
          <a:p>
            <a:pPr marR="18415">
              <a:lnSpc>
                <a:spcPct val="100000"/>
              </a:lnSpc>
              <a:spcBef>
                <a:spcPts val="805"/>
              </a:spcBef>
            </a:pPr>
            <a:r>
              <a:rPr lang="en-US" sz="1050" dirty="0">
                <a:cs typeface="Arial"/>
              </a:rPr>
              <a:t>Target segment- Indian Student, Overseas citizens of India / Person of Indian origin.</a:t>
            </a:r>
            <a:endParaRPr sz="1050" dirty="0">
              <a:latin typeface="Arial"/>
              <a:cs typeface="Arial"/>
            </a:endParaRPr>
          </a:p>
        </p:txBody>
      </p:sp>
      <p:sp>
        <p:nvSpPr>
          <p:cNvPr id="48" name="object 19"/>
          <p:cNvSpPr txBox="1"/>
          <p:nvPr/>
        </p:nvSpPr>
        <p:spPr>
          <a:xfrm>
            <a:off x="5961925" y="3513015"/>
            <a:ext cx="2600325" cy="257122"/>
          </a:xfrm>
          <a:prstGeom prst="rect">
            <a:avLst/>
          </a:prstGeom>
          <a:solidFill>
            <a:srgbClr val="96134D"/>
          </a:solidFill>
        </p:spPr>
        <p:txBody>
          <a:bodyPr vert="horz" wrap="square" lIns="0" tIns="41275" rIns="0" bIns="0" rtlCol="0">
            <a:spAutoFit/>
          </a:bodyPr>
          <a:lstStyle/>
          <a:p>
            <a:pPr marL="203835">
              <a:lnSpc>
                <a:spcPct val="100000"/>
              </a:lnSpc>
              <a:spcBef>
                <a:spcPts val="325"/>
              </a:spcBef>
            </a:pPr>
            <a:r>
              <a:rPr lang="en-US" sz="1400" b="1" spc="-10" dirty="0">
                <a:solidFill>
                  <a:srgbClr val="FFFFFF"/>
                </a:solidFill>
                <a:latin typeface="Arial"/>
                <a:cs typeface="Arial"/>
              </a:rPr>
              <a:t>        Education Loan</a:t>
            </a:r>
            <a:endParaRPr sz="1400" dirty="0">
              <a:latin typeface="Arial"/>
              <a:cs typeface="Arial"/>
            </a:endParaRPr>
          </a:p>
        </p:txBody>
      </p:sp>
      <p:sp>
        <p:nvSpPr>
          <p:cNvPr id="49" name="object 20"/>
          <p:cNvSpPr txBox="1"/>
          <p:nvPr/>
        </p:nvSpPr>
        <p:spPr>
          <a:xfrm>
            <a:off x="9038732" y="1268822"/>
            <a:ext cx="2965323" cy="4308872"/>
          </a:xfrm>
          <a:prstGeom prst="rect">
            <a:avLst/>
          </a:prstGeom>
        </p:spPr>
        <p:txBody>
          <a:bodyPr vert="horz" wrap="square" lIns="0" tIns="101600" rIns="0" bIns="0" rtlCol="0">
            <a:spAutoFit/>
          </a:bodyPr>
          <a:lstStyle/>
          <a:p>
            <a:pPr marL="320675">
              <a:lnSpc>
                <a:spcPct val="100000"/>
              </a:lnSpc>
              <a:spcBef>
                <a:spcPts val="800"/>
              </a:spcBef>
            </a:pPr>
            <a:r>
              <a:rPr lang="en-US" sz="1100" b="1" spc="-10" dirty="0">
                <a:solidFill>
                  <a:schemeClr val="accent1"/>
                </a:solidFill>
                <a:cs typeface="Arial"/>
              </a:rPr>
              <a:t>Farmer Funding - </a:t>
            </a:r>
            <a:r>
              <a:rPr lang="en-US" sz="1100" spc="-10" dirty="0">
                <a:solidFill>
                  <a:srgbClr val="585858"/>
                </a:solidFill>
                <a:cs typeface="Arial"/>
              </a:rPr>
              <a:t>Aims to provide timely credit facility to farmers</a:t>
            </a:r>
          </a:p>
          <a:p>
            <a:pPr marL="320675">
              <a:lnSpc>
                <a:spcPct val="100000"/>
              </a:lnSpc>
              <a:spcBef>
                <a:spcPts val="800"/>
              </a:spcBef>
            </a:pPr>
            <a:r>
              <a:rPr lang="en-US" sz="1100" b="1" spc="-10" dirty="0">
                <a:solidFill>
                  <a:schemeClr val="accent1"/>
                </a:solidFill>
                <a:cs typeface="Arial"/>
              </a:rPr>
              <a:t>Kisan Credit Card – </a:t>
            </a:r>
            <a:r>
              <a:rPr lang="en-US" sz="1100" spc="-10" dirty="0">
                <a:solidFill>
                  <a:srgbClr val="585858"/>
                </a:solidFill>
                <a:cs typeface="Arial"/>
              </a:rPr>
              <a:t>Target Segment Any individual who is a major owner cultivator, Tenant Cultivators and Sharecroppers. Minimum landholding should be one acre of cultivable land (owned or leased)</a:t>
            </a:r>
          </a:p>
          <a:p>
            <a:pPr marL="320675">
              <a:lnSpc>
                <a:spcPct val="100000"/>
              </a:lnSpc>
              <a:spcBef>
                <a:spcPts val="800"/>
              </a:spcBef>
            </a:pPr>
            <a:r>
              <a:rPr lang="en-US" sz="1100" b="1" spc="-10" dirty="0">
                <a:solidFill>
                  <a:schemeClr val="accent1"/>
                </a:solidFill>
                <a:cs typeface="Arial"/>
              </a:rPr>
              <a:t>Tractor and Farm Mechanization </a:t>
            </a:r>
            <a:r>
              <a:rPr lang="en-US" sz="1100" spc="-10" dirty="0">
                <a:solidFill>
                  <a:srgbClr val="585858"/>
                </a:solidFill>
                <a:cs typeface="Arial"/>
              </a:rPr>
              <a:t>- Target Segment – Individuals , Self Employed, Salaried individual, Company , Proprietorships </a:t>
            </a:r>
          </a:p>
          <a:p>
            <a:pPr marL="320675">
              <a:lnSpc>
                <a:spcPct val="100000"/>
              </a:lnSpc>
              <a:spcBef>
                <a:spcPts val="800"/>
              </a:spcBef>
            </a:pPr>
            <a:r>
              <a:rPr lang="en-US" sz="1100" b="1" spc="-10" dirty="0">
                <a:solidFill>
                  <a:schemeClr val="accent1"/>
                </a:solidFill>
                <a:cs typeface="Arial"/>
              </a:rPr>
              <a:t>Micro Finance - </a:t>
            </a:r>
            <a:r>
              <a:rPr lang="en-US" sz="1100" spc="-10" dirty="0">
                <a:solidFill>
                  <a:srgbClr val="585858"/>
                </a:solidFill>
                <a:cs typeface="Arial"/>
              </a:rPr>
              <a:t>Under Retail Microfinance, the bank offers a suite of products to individuals/JLG/SHG catering to their various entrepreneurial needs.</a:t>
            </a:r>
          </a:p>
          <a:p>
            <a:pPr marL="320675">
              <a:lnSpc>
                <a:spcPct val="100000"/>
              </a:lnSpc>
              <a:spcBef>
                <a:spcPts val="800"/>
              </a:spcBef>
            </a:pPr>
            <a:r>
              <a:rPr lang="en-US" sz="1100" b="1" spc="-10" dirty="0" err="1">
                <a:solidFill>
                  <a:schemeClr val="accent1"/>
                </a:solidFill>
                <a:cs typeface="Arial"/>
              </a:rPr>
              <a:t>Kisan</a:t>
            </a:r>
            <a:r>
              <a:rPr lang="en-US" sz="1100" b="1" spc="-10" dirty="0">
                <a:solidFill>
                  <a:schemeClr val="accent1"/>
                </a:solidFill>
                <a:cs typeface="Arial"/>
              </a:rPr>
              <a:t> Power -   </a:t>
            </a:r>
            <a:r>
              <a:rPr lang="en-US" sz="1100" spc="-10" dirty="0">
                <a:solidFill>
                  <a:srgbClr val="585858"/>
                </a:solidFill>
                <a:cs typeface="Arial"/>
              </a:rPr>
              <a:t>Production Credit (CC): For meeting Cost of cultivation and post-harvest expenses, including general consumption and farm assets maintenance needs of field crops and horticulture crops, Target Segment – Mostly Farmers</a:t>
            </a:r>
          </a:p>
          <a:p>
            <a:pPr marL="320675">
              <a:lnSpc>
                <a:spcPct val="100000"/>
              </a:lnSpc>
              <a:spcBef>
                <a:spcPts val="800"/>
              </a:spcBef>
            </a:pPr>
            <a:endParaRPr sz="900" dirty="0">
              <a:latin typeface="Arial"/>
              <a:cs typeface="Arial"/>
            </a:endParaRPr>
          </a:p>
        </p:txBody>
      </p:sp>
      <p:sp>
        <p:nvSpPr>
          <p:cNvPr id="50" name="object 21"/>
          <p:cNvSpPr txBox="1"/>
          <p:nvPr/>
        </p:nvSpPr>
        <p:spPr>
          <a:xfrm>
            <a:off x="8977004" y="952539"/>
            <a:ext cx="3071690" cy="256480"/>
          </a:xfrm>
          <a:prstGeom prst="rect">
            <a:avLst/>
          </a:prstGeom>
          <a:solidFill>
            <a:srgbClr val="96134D"/>
          </a:solidFill>
        </p:spPr>
        <p:txBody>
          <a:bodyPr vert="horz" wrap="square" lIns="0" tIns="40640" rIns="0" bIns="0" rtlCol="0">
            <a:spAutoFit/>
          </a:bodyPr>
          <a:lstStyle/>
          <a:p>
            <a:pPr marL="283210">
              <a:lnSpc>
                <a:spcPct val="100000"/>
              </a:lnSpc>
              <a:spcBef>
                <a:spcPts val="320"/>
              </a:spcBef>
            </a:pPr>
            <a:r>
              <a:rPr lang="en-US" sz="1400" b="1" dirty="0">
                <a:solidFill>
                  <a:srgbClr val="FFFFFF"/>
                </a:solidFill>
                <a:latin typeface="Arial"/>
                <a:cs typeface="Arial"/>
              </a:rPr>
              <a:t>            </a:t>
            </a:r>
            <a:r>
              <a:rPr sz="1400" b="1" dirty="0">
                <a:solidFill>
                  <a:srgbClr val="FFFFFF"/>
                </a:solidFill>
                <a:latin typeface="Arial"/>
                <a:cs typeface="Arial"/>
              </a:rPr>
              <a:t>Bharat</a:t>
            </a:r>
            <a:r>
              <a:rPr sz="1400" b="1" spc="-85" dirty="0">
                <a:solidFill>
                  <a:srgbClr val="FFFFFF"/>
                </a:solidFill>
                <a:latin typeface="Arial"/>
                <a:cs typeface="Arial"/>
              </a:rPr>
              <a:t> </a:t>
            </a:r>
            <a:r>
              <a:rPr sz="1400" b="1" dirty="0">
                <a:solidFill>
                  <a:srgbClr val="FFFFFF"/>
                </a:solidFill>
                <a:latin typeface="Arial"/>
                <a:cs typeface="Arial"/>
              </a:rPr>
              <a:t>Banking</a:t>
            </a:r>
            <a:r>
              <a:rPr sz="1400" b="1" spc="-65" dirty="0">
                <a:solidFill>
                  <a:srgbClr val="FFFFFF"/>
                </a:solidFill>
                <a:latin typeface="Arial"/>
                <a:cs typeface="Arial"/>
              </a:rPr>
              <a:t> </a:t>
            </a:r>
            <a:endParaRPr sz="1400" dirty="0">
              <a:latin typeface="Arial"/>
              <a:cs typeface="Arial"/>
            </a:endParaRPr>
          </a:p>
        </p:txBody>
      </p:sp>
      <p:sp>
        <p:nvSpPr>
          <p:cNvPr id="51" name="object 4"/>
          <p:cNvSpPr/>
          <p:nvPr/>
        </p:nvSpPr>
        <p:spPr>
          <a:xfrm>
            <a:off x="187945" y="1273598"/>
            <a:ext cx="2584971" cy="1925904"/>
          </a:xfrm>
          <a:custGeom>
            <a:avLst/>
            <a:gdLst/>
            <a:ahLst/>
            <a:cxnLst/>
            <a:rect l="l" t="t" r="r" b="b"/>
            <a:pathLst>
              <a:path w="2598420" h="1437639">
                <a:moveTo>
                  <a:pt x="0" y="1437131"/>
                </a:moveTo>
                <a:lnTo>
                  <a:pt x="2598420" y="1437131"/>
                </a:lnTo>
                <a:lnTo>
                  <a:pt x="2598420" y="0"/>
                </a:lnTo>
                <a:lnTo>
                  <a:pt x="0" y="0"/>
                </a:lnTo>
                <a:lnTo>
                  <a:pt x="0" y="1437131"/>
                </a:lnTo>
                <a:close/>
              </a:path>
            </a:pathLst>
          </a:custGeom>
          <a:ln w="12700">
            <a:solidFill>
              <a:srgbClr val="EE86B4"/>
            </a:solidFill>
            <a:prstDash val="sysDash"/>
          </a:ln>
        </p:spPr>
        <p:txBody>
          <a:bodyPr wrap="square" lIns="0" tIns="0" rIns="0" bIns="0" rtlCol="0"/>
          <a:lstStyle/>
          <a:p>
            <a:endParaRPr/>
          </a:p>
        </p:txBody>
      </p:sp>
      <p:sp>
        <p:nvSpPr>
          <p:cNvPr id="52" name="object 5"/>
          <p:cNvSpPr txBox="1"/>
          <p:nvPr/>
        </p:nvSpPr>
        <p:spPr>
          <a:xfrm>
            <a:off x="0" y="1334754"/>
            <a:ext cx="3065893" cy="1937838"/>
          </a:xfrm>
          <a:prstGeom prst="rect">
            <a:avLst/>
          </a:prstGeom>
        </p:spPr>
        <p:txBody>
          <a:bodyPr vert="horz" wrap="square" lIns="0" tIns="102235" rIns="0" bIns="0" rtlCol="0">
            <a:spAutoFit/>
          </a:bodyPr>
          <a:lstStyle/>
          <a:p>
            <a:pPr marL="599440" marR="636270" indent="-1270">
              <a:lnSpc>
                <a:spcPct val="102899"/>
              </a:lnSpc>
              <a:spcBef>
                <a:spcPts val="420"/>
              </a:spcBef>
            </a:pPr>
            <a:r>
              <a:rPr lang="en-US" sz="1100" b="1" dirty="0">
                <a:solidFill>
                  <a:srgbClr val="97144D"/>
                </a:solidFill>
                <a:cs typeface="Arial"/>
              </a:rPr>
              <a:t>Housing Loan </a:t>
            </a:r>
            <a:r>
              <a:rPr lang="en-US" sz="1100" dirty="0">
                <a:cs typeface="Arial"/>
              </a:rPr>
              <a:t>- Target segment - Salaried Professionals, self-employed Professionals, self-employed non-professionals, NRI</a:t>
            </a:r>
          </a:p>
          <a:p>
            <a:pPr marL="599440" marR="636270" indent="-1270">
              <a:lnSpc>
                <a:spcPct val="102899"/>
              </a:lnSpc>
              <a:spcBef>
                <a:spcPts val="420"/>
              </a:spcBef>
            </a:pPr>
            <a:r>
              <a:rPr lang="en-US" sz="1100" b="1" dirty="0">
                <a:solidFill>
                  <a:srgbClr val="97144D"/>
                </a:solidFill>
                <a:cs typeface="Arial"/>
              </a:rPr>
              <a:t>Asha – Affordable Home Loan </a:t>
            </a:r>
            <a:r>
              <a:rPr lang="en-US" sz="1100" dirty="0">
                <a:cs typeface="Arial"/>
              </a:rPr>
              <a:t>– Target Segment low-income unstructured income group</a:t>
            </a:r>
          </a:p>
          <a:p>
            <a:pPr marL="599440" marR="636270" indent="-1270">
              <a:lnSpc>
                <a:spcPct val="102899"/>
              </a:lnSpc>
              <a:spcBef>
                <a:spcPts val="420"/>
              </a:spcBef>
            </a:pPr>
            <a:endParaRPr sz="1100" dirty="0">
              <a:cs typeface="Arial"/>
            </a:endParaRPr>
          </a:p>
        </p:txBody>
      </p:sp>
      <p:sp>
        <p:nvSpPr>
          <p:cNvPr id="53" name="object 6"/>
          <p:cNvSpPr txBox="1"/>
          <p:nvPr/>
        </p:nvSpPr>
        <p:spPr>
          <a:xfrm>
            <a:off x="195566" y="1015741"/>
            <a:ext cx="2598420" cy="262892"/>
          </a:xfrm>
          <a:prstGeom prst="rect">
            <a:avLst/>
          </a:prstGeom>
          <a:solidFill>
            <a:srgbClr val="96134D"/>
          </a:solidFill>
        </p:spPr>
        <p:txBody>
          <a:bodyPr vert="horz" wrap="square" lIns="0" tIns="39370" rIns="0" bIns="0" rtlCol="0">
            <a:spAutoFit/>
          </a:bodyPr>
          <a:lstStyle/>
          <a:p>
            <a:pPr marL="432434">
              <a:spcBef>
                <a:spcPts val="310"/>
              </a:spcBef>
            </a:pPr>
            <a:r>
              <a:rPr lang="en-US" sz="1400" b="1" dirty="0">
                <a:solidFill>
                  <a:srgbClr val="FFFFFF"/>
                </a:solidFill>
                <a:latin typeface="Arial"/>
                <a:cs typeface="Arial"/>
              </a:rPr>
              <a:t>     Mortgage Loan</a:t>
            </a:r>
            <a:endParaRPr sz="1400" b="1" dirty="0">
              <a:solidFill>
                <a:srgbClr val="FFFFFF"/>
              </a:solidFill>
              <a:latin typeface="Arial"/>
              <a:cs typeface="Arial"/>
            </a:endParaRPr>
          </a:p>
        </p:txBody>
      </p:sp>
      <p:sp>
        <p:nvSpPr>
          <p:cNvPr id="54" name="object 13"/>
          <p:cNvSpPr/>
          <p:nvPr/>
        </p:nvSpPr>
        <p:spPr>
          <a:xfrm>
            <a:off x="172591" y="3769950"/>
            <a:ext cx="2600325" cy="1988765"/>
          </a:xfrm>
          <a:custGeom>
            <a:avLst/>
            <a:gdLst/>
            <a:ahLst/>
            <a:cxnLst/>
            <a:rect l="l" t="t" r="r" b="b"/>
            <a:pathLst>
              <a:path w="2600325" h="1394460">
                <a:moveTo>
                  <a:pt x="0" y="1394459"/>
                </a:moveTo>
                <a:lnTo>
                  <a:pt x="2599943" y="1394459"/>
                </a:lnTo>
                <a:lnTo>
                  <a:pt x="2599943" y="0"/>
                </a:lnTo>
                <a:lnTo>
                  <a:pt x="0" y="0"/>
                </a:lnTo>
                <a:lnTo>
                  <a:pt x="0" y="1394459"/>
                </a:lnTo>
                <a:close/>
              </a:path>
            </a:pathLst>
          </a:custGeom>
          <a:ln w="12700">
            <a:solidFill>
              <a:srgbClr val="EE86B4"/>
            </a:solidFill>
            <a:prstDash val="sysDash"/>
          </a:ln>
        </p:spPr>
        <p:txBody>
          <a:bodyPr wrap="square" lIns="0" tIns="0" rIns="0" bIns="0" rtlCol="0"/>
          <a:lstStyle/>
          <a:p>
            <a:endParaRPr/>
          </a:p>
        </p:txBody>
      </p:sp>
      <p:sp>
        <p:nvSpPr>
          <p:cNvPr id="55" name="object 14"/>
          <p:cNvSpPr txBox="1"/>
          <p:nvPr/>
        </p:nvSpPr>
        <p:spPr>
          <a:xfrm>
            <a:off x="581303" y="4447994"/>
            <a:ext cx="2010944" cy="882293"/>
          </a:xfrm>
          <a:prstGeom prst="rect">
            <a:avLst/>
          </a:prstGeom>
        </p:spPr>
        <p:txBody>
          <a:bodyPr vert="horz" wrap="square" lIns="0" tIns="101600" rIns="0" bIns="0" rtlCol="0">
            <a:spAutoFit/>
          </a:bodyPr>
          <a:lstStyle/>
          <a:p>
            <a:pPr marR="217804">
              <a:lnSpc>
                <a:spcPct val="100000"/>
              </a:lnSpc>
              <a:spcBef>
                <a:spcPts val="800"/>
              </a:spcBef>
            </a:pPr>
            <a:r>
              <a:rPr lang="en-US" sz="1100" b="1" dirty="0">
                <a:cs typeface="Arial"/>
              </a:rPr>
              <a:t>Unsecured Loan</a:t>
            </a:r>
          </a:p>
          <a:p>
            <a:pPr marR="217804">
              <a:lnSpc>
                <a:spcPct val="100000"/>
              </a:lnSpc>
              <a:spcBef>
                <a:spcPts val="800"/>
              </a:spcBef>
            </a:pPr>
            <a:r>
              <a:rPr lang="en-US" sz="1100" dirty="0">
                <a:cs typeface="Arial"/>
              </a:rPr>
              <a:t>Target Segment Salaried Professionals, self-employed non-professionals</a:t>
            </a:r>
            <a:endParaRPr sz="1100" dirty="0">
              <a:latin typeface="Arial"/>
              <a:cs typeface="Arial"/>
            </a:endParaRPr>
          </a:p>
        </p:txBody>
      </p:sp>
      <p:sp>
        <p:nvSpPr>
          <p:cNvPr id="56" name="object 15"/>
          <p:cNvSpPr txBox="1"/>
          <p:nvPr/>
        </p:nvSpPr>
        <p:spPr>
          <a:xfrm>
            <a:off x="172591" y="3506525"/>
            <a:ext cx="2600325" cy="264816"/>
          </a:xfrm>
          <a:prstGeom prst="rect">
            <a:avLst/>
          </a:prstGeom>
          <a:solidFill>
            <a:srgbClr val="96134D"/>
          </a:solidFill>
        </p:spPr>
        <p:txBody>
          <a:bodyPr vert="horz" wrap="square" lIns="0" tIns="41275" rIns="0" bIns="0" rtlCol="0">
            <a:spAutoFit/>
          </a:bodyPr>
          <a:lstStyle/>
          <a:p>
            <a:pPr marL="665480">
              <a:lnSpc>
                <a:spcPct val="100000"/>
              </a:lnSpc>
              <a:spcBef>
                <a:spcPts val="325"/>
              </a:spcBef>
            </a:pPr>
            <a:r>
              <a:rPr lang="en-US" sz="1400" b="1" spc="-20" dirty="0">
                <a:solidFill>
                  <a:srgbClr val="FFFFFF"/>
                </a:solidFill>
                <a:cs typeface="Arial"/>
              </a:rPr>
              <a:t>Personal Loan</a:t>
            </a:r>
            <a:endParaRPr lang="en-US" sz="1400" dirty="0">
              <a:cs typeface="Arial"/>
            </a:endParaRPr>
          </a:p>
        </p:txBody>
      </p:sp>
      <p:pic>
        <p:nvPicPr>
          <p:cNvPr id="61" name="object 26"/>
          <p:cNvPicPr/>
          <p:nvPr/>
        </p:nvPicPr>
        <p:blipFill>
          <a:blip r:embed="rId4" cstate="print"/>
          <a:stretch>
            <a:fillRect/>
          </a:stretch>
        </p:blipFill>
        <p:spPr>
          <a:xfrm>
            <a:off x="206434" y="3864588"/>
            <a:ext cx="457146" cy="489595"/>
          </a:xfrm>
          <a:prstGeom prst="rect">
            <a:avLst/>
          </a:prstGeom>
        </p:spPr>
      </p:pic>
      <p:pic>
        <p:nvPicPr>
          <p:cNvPr id="64" name="object 50"/>
          <p:cNvPicPr/>
          <p:nvPr/>
        </p:nvPicPr>
        <p:blipFill>
          <a:blip r:embed="rId5" cstate="print"/>
          <a:stretch>
            <a:fillRect/>
          </a:stretch>
        </p:blipFill>
        <p:spPr>
          <a:xfrm>
            <a:off x="6066157" y="1390247"/>
            <a:ext cx="414455" cy="438146"/>
          </a:xfrm>
          <a:prstGeom prst="rect">
            <a:avLst/>
          </a:prstGeom>
        </p:spPr>
      </p:pic>
      <p:pic>
        <p:nvPicPr>
          <p:cNvPr id="65" name="object 52"/>
          <p:cNvPicPr/>
          <p:nvPr/>
        </p:nvPicPr>
        <p:blipFill>
          <a:blip r:embed="rId6" cstate="print"/>
          <a:stretch>
            <a:fillRect/>
          </a:stretch>
        </p:blipFill>
        <p:spPr>
          <a:xfrm>
            <a:off x="212273" y="1344446"/>
            <a:ext cx="250291" cy="320324"/>
          </a:xfrm>
          <a:prstGeom prst="rect">
            <a:avLst/>
          </a:prstGeom>
        </p:spPr>
      </p:pic>
      <p:pic>
        <p:nvPicPr>
          <p:cNvPr id="66" name="object 12"/>
          <p:cNvPicPr/>
          <p:nvPr/>
        </p:nvPicPr>
        <p:blipFill>
          <a:blip r:embed="rId7" cstate="print">
            <a:extLst>
              <a:ext uri="{BEBA8EAE-BF5A-486C-A8C5-ECC9F3942E4B}">
                <a14:imgProps xmlns:a14="http://schemas.microsoft.com/office/drawing/2010/main">
                  <a14:imgLayer r:embed="rId8">
                    <a14:imgEffect>
                      <a14:brightnessContrast bright="-40000" contrast="20000"/>
                    </a14:imgEffect>
                  </a14:imgLayer>
                </a14:imgProps>
              </a:ext>
            </a:extLst>
          </a:blip>
          <a:stretch>
            <a:fillRect/>
          </a:stretch>
        </p:blipFill>
        <p:spPr>
          <a:xfrm>
            <a:off x="9058245" y="1226182"/>
            <a:ext cx="288537" cy="431796"/>
          </a:xfrm>
          <a:prstGeom prst="rect">
            <a:avLst/>
          </a:prstGeom>
        </p:spPr>
      </p:pic>
      <p:pic>
        <p:nvPicPr>
          <p:cNvPr id="68" name="Picture 67"/>
          <p:cNvPicPr>
            <a:picLocks noChangeAspect="1"/>
          </p:cNvPicPr>
          <p:nvPr/>
        </p:nvPicPr>
        <p:blipFill>
          <a:blip r:embed="rId9">
            <a:extLst>
              <a:ext uri="{BEBA8EAE-BF5A-486C-A8C5-ECC9F3942E4B}">
                <a14:imgProps xmlns:a14="http://schemas.microsoft.com/office/drawing/2010/main">
                  <a14:imgLayer r:embed="rId10">
                    <a14:imgEffect>
                      <a14:saturation sat="0"/>
                    </a14:imgEffect>
                  </a14:imgLayer>
                </a14:imgProps>
              </a:ext>
            </a:extLst>
          </a:blip>
          <a:stretch>
            <a:fillRect/>
          </a:stretch>
        </p:blipFill>
        <p:spPr>
          <a:xfrm>
            <a:off x="3008908" y="3816442"/>
            <a:ext cx="371888" cy="420660"/>
          </a:xfrm>
          <a:prstGeom prst="rect">
            <a:avLst/>
          </a:prstGeom>
        </p:spPr>
      </p:pic>
      <p:sp>
        <p:nvSpPr>
          <p:cNvPr id="69" name="object 36"/>
          <p:cNvSpPr/>
          <p:nvPr/>
        </p:nvSpPr>
        <p:spPr>
          <a:xfrm>
            <a:off x="6013692" y="3855246"/>
            <a:ext cx="325183" cy="427406"/>
          </a:xfrm>
          <a:custGeom>
            <a:avLst/>
            <a:gdLst/>
            <a:ahLst/>
            <a:cxnLst/>
            <a:rect l="l" t="t" r="r" b="b"/>
            <a:pathLst>
              <a:path w="330834" h="474980">
                <a:moveTo>
                  <a:pt x="109867" y="229591"/>
                </a:moveTo>
                <a:lnTo>
                  <a:pt x="233718" y="229591"/>
                </a:lnTo>
              </a:path>
              <a:path w="330834" h="474980">
                <a:moveTo>
                  <a:pt x="185110" y="173724"/>
                </a:moveTo>
                <a:lnTo>
                  <a:pt x="233718" y="229591"/>
                </a:lnTo>
                <a:lnTo>
                  <a:pt x="185110" y="284693"/>
                </a:lnTo>
              </a:path>
              <a:path w="330834" h="474980">
                <a:moveTo>
                  <a:pt x="137834" y="440052"/>
                </a:moveTo>
                <a:lnTo>
                  <a:pt x="156478" y="474491"/>
                </a:lnTo>
                <a:lnTo>
                  <a:pt x="311625" y="474491"/>
                </a:lnTo>
                <a:lnTo>
                  <a:pt x="319033" y="472757"/>
                </a:lnTo>
                <a:lnTo>
                  <a:pt x="324943" y="468082"/>
                </a:lnTo>
                <a:lnTo>
                  <a:pt x="328855" y="461254"/>
                </a:lnTo>
                <a:lnTo>
                  <a:pt x="330270" y="453063"/>
                </a:lnTo>
                <a:lnTo>
                  <a:pt x="330269" y="84949"/>
                </a:lnTo>
                <a:lnTo>
                  <a:pt x="328761" y="76435"/>
                </a:lnTo>
                <a:lnTo>
                  <a:pt x="324692" y="69642"/>
                </a:lnTo>
                <a:lnTo>
                  <a:pt x="318752" y="65146"/>
                </a:lnTo>
                <a:lnTo>
                  <a:pt x="311625" y="63520"/>
                </a:lnTo>
                <a:lnTo>
                  <a:pt x="225728" y="63520"/>
                </a:lnTo>
              </a:path>
              <a:path w="330834" h="474980">
                <a:moveTo>
                  <a:pt x="227060" y="126275"/>
                </a:moveTo>
                <a:lnTo>
                  <a:pt x="330269" y="126275"/>
                </a:lnTo>
              </a:path>
              <a:path w="330834" h="474980">
                <a:moveTo>
                  <a:pt x="227060" y="395662"/>
                </a:moveTo>
                <a:lnTo>
                  <a:pt x="330270" y="395662"/>
                </a:lnTo>
              </a:path>
              <a:path w="330834" h="474980">
                <a:moveTo>
                  <a:pt x="0" y="332142"/>
                </a:moveTo>
                <a:lnTo>
                  <a:pt x="192435" y="332142"/>
                </a:lnTo>
                <a:lnTo>
                  <a:pt x="192435" y="389540"/>
                </a:lnTo>
                <a:lnTo>
                  <a:pt x="190926" y="398054"/>
                </a:lnTo>
                <a:lnTo>
                  <a:pt x="186858" y="404846"/>
                </a:lnTo>
                <a:lnTo>
                  <a:pt x="180917" y="409342"/>
                </a:lnTo>
                <a:lnTo>
                  <a:pt x="173791" y="410968"/>
                </a:lnTo>
                <a:lnTo>
                  <a:pt x="18643" y="410968"/>
                </a:lnTo>
                <a:lnTo>
                  <a:pt x="0" y="21428"/>
                </a:lnTo>
                <a:lnTo>
                  <a:pt x="1508" y="13237"/>
                </a:lnTo>
                <a:lnTo>
                  <a:pt x="5576" y="6409"/>
                </a:lnTo>
                <a:lnTo>
                  <a:pt x="11516" y="1733"/>
                </a:lnTo>
                <a:lnTo>
                  <a:pt x="18643" y="0"/>
                </a:lnTo>
                <a:lnTo>
                  <a:pt x="173790" y="0"/>
                </a:lnTo>
                <a:lnTo>
                  <a:pt x="192434" y="126275"/>
                </a:lnTo>
              </a:path>
              <a:path w="330834" h="474980">
                <a:moveTo>
                  <a:pt x="0" y="63520"/>
                </a:moveTo>
                <a:lnTo>
                  <a:pt x="192434" y="63520"/>
                </a:lnTo>
              </a:path>
            </a:pathLst>
          </a:custGeom>
          <a:ln/>
        </p:spPr>
        <p:style>
          <a:lnRef idx="3">
            <a:schemeClr val="accent2"/>
          </a:lnRef>
          <a:fillRef idx="0">
            <a:schemeClr val="accent2"/>
          </a:fillRef>
          <a:effectRef idx="2">
            <a:schemeClr val="accent2"/>
          </a:effectRef>
          <a:fontRef idx="minor">
            <a:schemeClr val="tx1"/>
          </a:fontRef>
        </p:style>
        <p:txBody>
          <a:bodyPr wrap="square" lIns="0" tIns="0" rIns="0" bIns="0" rtlCol="0"/>
          <a:lstStyle/>
          <a:p>
            <a:endParaRPr/>
          </a:p>
        </p:txBody>
      </p:sp>
      <p:sp>
        <p:nvSpPr>
          <p:cNvPr id="2" name="TextBox 1">
            <a:extLst>
              <a:ext uri="{FF2B5EF4-FFF2-40B4-BE49-F238E27FC236}">
                <a16:creationId xmlns:a16="http://schemas.microsoft.com/office/drawing/2014/main" id="{C89F1653-5DE7-1197-234B-5087F4B60E03}"/>
              </a:ext>
            </a:extLst>
          </p:cNvPr>
          <p:cNvSpPr txBox="1"/>
          <p:nvPr/>
        </p:nvSpPr>
        <p:spPr>
          <a:xfrm>
            <a:off x="6150433" y="6452998"/>
            <a:ext cx="5954484" cy="307777"/>
          </a:xfrm>
          <a:prstGeom prst="rect">
            <a:avLst/>
          </a:prstGeom>
          <a:noFill/>
        </p:spPr>
        <p:txBody>
          <a:bodyPr wrap="square" rtlCol="0">
            <a:spAutoFit/>
          </a:bodyPr>
          <a:lstStyle/>
          <a:p>
            <a:r>
              <a:rPr lang="en-US" sz="1400" i="1" dirty="0">
                <a:solidFill>
                  <a:schemeClr val="accent1"/>
                </a:solidFill>
              </a:rPr>
              <a:t>  RPMG covering ~ 6 lakhs Crores across 9 key assets lines of business </a:t>
            </a:r>
          </a:p>
        </p:txBody>
      </p:sp>
    </p:spTree>
    <p:extLst>
      <p:ext uri="{BB962C8B-B14F-4D97-AF65-F5344CB8AC3E}">
        <p14:creationId xmlns:p14="http://schemas.microsoft.com/office/powerpoint/2010/main" val="3624539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 name="think-cell data - do not delete" hidden="1">
            <a:extLst>
              <a:ext uri="{FF2B5EF4-FFF2-40B4-BE49-F238E27FC236}">
                <a16:creationId xmlns:a16="http://schemas.microsoft.com/office/drawing/2014/main" id="{9FF7BBDD-0C6A-F88F-3127-70A5C4AE92D5}"/>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5" progId="TCLayout.ActiveDocument.1">
                  <p:embed/>
                </p:oleObj>
              </mc:Choice>
              <mc:Fallback>
                <p:oleObj name="think-cell Slide" r:id="rId4" imgW="404" imgH="405" progId="TCLayout.ActiveDocument.1">
                  <p:embed/>
                  <p:pic>
                    <p:nvPicPr>
                      <p:cNvPr id="69" name="think-cell data - do not delete" hidden="1">
                        <a:extLst>
                          <a:ext uri="{FF2B5EF4-FFF2-40B4-BE49-F238E27FC236}">
                            <a16:creationId xmlns:a16="http://schemas.microsoft.com/office/drawing/2014/main" id="{9FF7BBDD-0C6A-F88F-3127-70A5C4AE92D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cxnSp>
        <p:nvCxnSpPr>
          <p:cNvPr id="2" name="Straight Connector 1">
            <a:extLst>
              <a:ext uri="{FF2B5EF4-FFF2-40B4-BE49-F238E27FC236}">
                <a16:creationId xmlns:a16="http://schemas.microsoft.com/office/drawing/2014/main" id="{51F3ADFE-22B7-DF0D-C0C7-37362A53D582}"/>
              </a:ext>
            </a:extLst>
          </p:cNvPr>
          <p:cNvCxnSpPr>
            <a:cxnSpLocks/>
          </p:cNvCxnSpPr>
          <p:nvPr/>
        </p:nvCxnSpPr>
        <p:spPr>
          <a:xfrm>
            <a:off x="1965647" y="5628468"/>
            <a:ext cx="9375121" cy="0"/>
          </a:xfrm>
          <a:prstGeom prst="line">
            <a:avLst/>
          </a:prstGeom>
          <a:noFill/>
          <a:ln w="17145" cap="flat" cmpd="sng" algn="ctr">
            <a:solidFill>
              <a:sysClr val="window" lastClr="FFFFFF">
                <a:lumMod val="50000"/>
              </a:sysClr>
            </a:solidFill>
            <a:prstDash val="solid"/>
          </a:ln>
          <a:effectLst/>
        </p:spPr>
      </p:cxnSp>
      <p:cxnSp>
        <p:nvCxnSpPr>
          <p:cNvPr id="3" name="Straight Connector 2">
            <a:extLst>
              <a:ext uri="{FF2B5EF4-FFF2-40B4-BE49-F238E27FC236}">
                <a16:creationId xmlns:a16="http://schemas.microsoft.com/office/drawing/2014/main" id="{6E9322B4-6D28-725D-80AA-EFF6C1BEE3E8}"/>
              </a:ext>
            </a:extLst>
          </p:cNvPr>
          <p:cNvCxnSpPr>
            <a:cxnSpLocks/>
          </p:cNvCxnSpPr>
          <p:nvPr/>
        </p:nvCxnSpPr>
        <p:spPr>
          <a:xfrm>
            <a:off x="1965647" y="5079311"/>
            <a:ext cx="9786144" cy="0"/>
          </a:xfrm>
          <a:prstGeom prst="line">
            <a:avLst/>
          </a:prstGeom>
          <a:noFill/>
          <a:ln w="17145" cap="flat" cmpd="sng" algn="ctr">
            <a:solidFill>
              <a:sysClr val="window" lastClr="FFFFFF">
                <a:lumMod val="50000"/>
              </a:sysClr>
            </a:solidFill>
            <a:prstDash val="solid"/>
          </a:ln>
          <a:effectLst/>
        </p:spPr>
      </p:cxnSp>
      <p:sp>
        <p:nvSpPr>
          <p:cNvPr id="10" name="Rectangle 9">
            <a:extLst>
              <a:ext uri="{FF2B5EF4-FFF2-40B4-BE49-F238E27FC236}">
                <a16:creationId xmlns:a16="http://schemas.microsoft.com/office/drawing/2014/main" id="{3B3062EB-4470-89F7-90FF-705A5494AB69}"/>
              </a:ext>
            </a:extLst>
          </p:cNvPr>
          <p:cNvSpPr/>
          <p:nvPr/>
        </p:nvSpPr>
        <p:spPr>
          <a:xfrm>
            <a:off x="298049" y="868877"/>
            <a:ext cx="1597644" cy="483535"/>
          </a:xfrm>
          <a:prstGeom prst="rect">
            <a:avLst/>
          </a:prstGeom>
          <a:noFill/>
          <a:ln w="9525" cap="flat" cmpd="sng" algn="ctr">
            <a:solidFill>
              <a:sysClr val="window" lastClr="FFFFFF"/>
            </a:solidFill>
            <a:prstDash val="solid"/>
          </a:ln>
          <a:effectLst/>
          <a:extLst>
            <a:ext uri="{909E8E84-426E-40DD-AFC4-6F175D3DCCD1}">
              <a14:hiddenFill xmlns:a14="http://schemas.microsoft.com/office/drawing/2010/main">
                <a:solidFill>
                  <a:srgbClr val="97154D"/>
                </a:solidFill>
              </a14:hiddenFill>
            </a:ext>
          </a:ex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chemeClr val="tx2"/>
                </a:solidFill>
                <a:effectLst/>
                <a:uLnTx/>
                <a:uFillTx/>
                <a:latin typeface="Arial"/>
                <a:ea typeface="+mn-ea"/>
                <a:cs typeface="Arial" panose="020B0604020202020204" pitchFamily="34" charset="0"/>
              </a:rPr>
              <a:t>Operating Model </a:t>
            </a:r>
          </a:p>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schemeClr val="tx2"/>
                </a:solidFill>
                <a:effectLst/>
                <a:uLnTx/>
                <a:uFillTx/>
                <a:latin typeface="Arial"/>
                <a:ea typeface="+mn-ea"/>
                <a:cs typeface="Arial" panose="020B0604020202020204" pitchFamily="34" charset="0"/>
              </a:rPr>
              <a:t>Segments</a:t>
            </a:r>
          </a:p>
        </p:txBody>
      </p:sp>
      <p:cxnSp>
        <p:nvCxnSpPr>
          <p:cNvPr id="11" name="Straight Connector 10">
            <a:extLst>
              <a:ext uri="{FF2B5EF4-FFF2-40B4-BE49-F238E27FC236}">
                <a16:creationId xmlns:a16="http://schemas.microsoft.com/office/drawing/2014/main" id="{8CEA3A52-A6B5-5F47-0A0E-672A3BDF6954}"/>
              </a:ext>
            </a:extLst>
          </p:cNvPr>
          <p:cNvCxnSpPr>
            <a:cxnSpLocks/>
          </p:cNvCxnSpPr>
          <p:nvPr/>
        </p:nvCxnSpPr>
        <p:spPr>
          <a:xfrm>
            <a:off x="1965647" y="1844418"/>
            <a:ext cx="9674991" cy="0"/>
          </a:xfrm>
          <a:prstGeom prst="line">
            <a:avLst/>
          </a:prstGeom>
          <a:noFill/>
          <a:ln w="17145" cap="flat" cmpd="sng" algn="ctr">
            <a:solidFill>
              <a:sysClr val="window" lastClr="FFFFFF">
                <a:lumMod val="50000"/>
              </a:sysClr>
            </a:solidFill>
            <a:prstDash val="solid"/>
          </a:ln>
          <a:effectLst/>
        </p:spPr>
      </p:cxnSp>
      <p:sp>
        <p:nvSpPr>
          <p:cNvPr id="12" name="Rectangle 11">
            <a:extLst>
              <a:ext uri="{FF2B5EF4-FFF2-40B4-BE49-F238E27FC236}">
                <a16:creationId xmlns:a16="http://schemas.microsoft.com/office/drawing/2014/main" id="{44E6192E-0DAA-D36A-BD85-02FBF109B876}"/>
              </a:ext>
            </a:extLst>
          </p:cNvPr>
          <p:cNvSpPr/>
          <p:nvPr/>
        </p:nvSpPr>
        <p:spPr>
          <a:xfrm>
            <a:off x="2306369" y="1626505"/>
            <a:ext cx="2532438" cy="464668"/>
          </a:xfrm>
          <a:prstGeom prst="rect">
            <a:avLst/>
          </a:prstGeom>
          <a:solidFill>
            <a:srgbClr val="7B2B54"/>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Modelling &amp; Micro segmentation across Book &amp; Delinquency</a:t>
            </a:r>
          </a:p>
        </p:txBody>
      </p:sp>
      <p:sp>
        <p:nvSpPr>
          <p:cNvPr id="13" name="Rectangle 12">
            <a:extLst>
              <a:ext uri="{FF2B5EF4-FFF2-40B4-BE49-F238E27FC236}">
                <a16:creationId xmlns:a16="http://schemas.microsoft.com/office/drawing/2014/main" id="{DFAACD0F-4A9E-94AE-64C9-C13F1550242C}"/>
              </a:ext>
            </a:extLst>
          </p:cNvPr>
          <p:cNvSpPr/>
          <p:nvPr/>
        </p:nvSpPr>
        <p:spPr>
          <a:xfrm>
            <a:off x="5104055" y="1626505"/>
            <a:ext cx="3606390" cy="464668"/>
          </a:xfrm>
          <a:prstGeom prst="rect">
            <a:avLst/>
          </a:prstGeom>
          <a:solidFill>
            <a:srgbClr val="7B2B54"/>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Risk Ranking Order of Portfolio –Propensity to pay</a:t>
            </a:r>
          </a:p>
        </p:txBody>
      </p:sp>
      <p:sp>
        <p:nvSpPr>
          <p:cNvPr id="14" name="Rectangle 13">
            <a:extLst>
              <a:ext uri="{FF2B5EF4-FFF2-40B4-BE49-F238E27FC236}">
                <a16:creationId xmlns:a16="http://schemas.microsoft.com/office/drawing/2014/main" id="{0D8346FF-DB05-3983-5137-43C579C880A5}"/>
              </a:ext>
            </a:extLst>
          </p:cNvPr>
          <p:cNvSpPr/>
          <p:nvPr/>
        </p:nvSpPr>
        <p:spPr>
          <a:xfrm>
            <a:off x="8975693" y="1626505"/>
            <a:ext cx="2745419" cy="464668"/>
          </a:xfrm>
          <a:prstGeom prst="rect">
            <a:avLst/>
          </a:prstGeom>
          <a:solidFill>
            <a:srgbClr val="7B2B54"/>
          </a:solidFill>
          <a:ln w="9525" cap="flat" cmpd="sng" algn="ctr">
            <a:solidFill>
              <a:sysClr val="window" lastClr="FFFFFF"/>
            </a:solidFill>
            <a:prstDash val="solid"/>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Model covering off us and on us Risk / </a:t>
            </a:r>
            <a:r>
              <a:rPr kumimoji="0" lang="en-US" sz="1100" b="0" u="none" strike="noStrike" kern="0" cap="none" spc="0" normalizeH="0" baseline="0" noProof="0" dirty="0" err="1">
                <a:ln>
                  <a:noFill/>
                </a:ln>
                <a:solidFill>
                  <a:prstClr val="white"/>
                </a:solidFill>
                <a:effectLst/>
                <a:uLnTx/>
                <a:uFillTx/>
                <a:latin typeface="Arial"/>
                <a:ea typeface="+mn-ea"/>
                <a:cs typeface="Arial" panose="020B0604020202020204" pitchFamily="34" charset="0"/>
              </a:rPr>
              <a:t>Behaviour</a:t>
            </a:r>
            <a:endPar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p:txBody>
      </p:sp>
      <p:sp>
        <p:nvSpPr>
          <p:cNvPr id="15" name="Rectangle 14">
            <a:extLst>
              <a:ext uri="{FF2B5EF4-FFF2-40B4-BE49-F238E27FC236}">
                <a16:creationId xmlns:a16="http://schemas.microsoft.com/office/drawing/2014/main" id="{4287ECCE-2AF0-825A-301B-273D385EA4A1}"/>
              </a:ext>
            </a:extLst>
          </p:cNvPr>
          <p:cNvSpPr/>
          <p:nvPr/>
        </p:nvSpPr>
        <p:spPr>
          <a:xfrm>
            <a:off x="400334" y="1611351"/>
            <a:ext cx="1422739" cy="464668"/>
          </a:xfrm>
          <a:prstGeom prst="rect">
            <a:avLst/>
          </a:prstGeom>
          <a:solidFill>
            <a:srgbClr val="7B2B54"/>
          </a:solidFill>
          <a:ln w="9525" cap="flat" cmpd="sng" algn="ctr">
            <a:solidFill>
              <a:sysClr val="window" lastClr="FFFFFF"/>
            </a:solidFill>
            <a:prstDash val="solid"/>
          </a:ln>
          <a:effectLst>
            <a:outerShdw blurRad="50800" dist="38100" dir="2700000" algn="tl" rotWithShape="0">
              <a:prstClr val="black">
                <a:alpha val="40000"/>
              </a:prst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Data Analytics</a:t>
            </a:r>
          </a:p>
        </p:txBody>
      </p:sp>
      <p:cxnSp>
        <p:nvCxnSpPr>
          <p:cNvPr id="17" name="Straight Connector 16">
            <a:extLst>
              <a:ext uri="{FF2B5EF4-FFF2-40B4-BE49-F238E27FC236}">
                <a16:creationId xmlns:a16="http://schemas.microsoft.com/office/drawing/2014/main" id="{BD1ABF21-E654-D6D0-5B37-75537D11C184}"/>
              </a:ext>
            </a:extLst>
          </p:cNvPr>
          <p:cNvCxnSpPr>
            <a:cxnSpLocks/>
          </p:cNvCxnSpPr>
          <p:nvPr/>
        </p:nvCxnSpPr>
        <p:spPr>
          <a:xfrm>
            <a:off x="1965647" y="2661094"/>
            <a:ext cx="8636046" cy="0"/>
          </a:xfrm>
          <a:prstGeom prst="line">
            <a:avLst/>
          </a:prstGeom>
          <a:noFill/>
          <a:ln w="17145" cap="flat" cmpd="sng" algn="ctr">
            <a:solidFill>
              <a:sysClr val="window" lastClr="FFFFFF">
                <a:lumMod val="50000"/>
              </a:sysClr>
            </a:solidFill>
            <a:prstDash val="solid"/>
          </a:ln>
          <a:effectLst/>
        </p:spPr>
      </p:cxnSp>
      <p:sp>
        <p:nvSpPr>
          <p:cNvPr id="18" name="Rectangle 17">
            <a:extLst>
              <a:ext uri="{FF2B5EF4-FFF2-40B4-BE49-F238E27FC236}">
                <a16:creationId xmlns:a16="http://schemas.microsoft.com/office/drawing/2014/main" id="{463BC81B-E60D-260F-7A0D-14DB006961D2}"/>
              </a:ext>
            </a:extLst>
          </p:cNvPr>
          <p:cNvSpPr/>
          <p:nvPr/>
        </p:nvSpPr>
        <p:spPr>
          <a:xfrm>
            <a:off x="2337049" y="2255982"/>
            <a:ext cx="1742869" cy="861616"/>
          </a:xfrm>
          <a:prstGeom prst="rect">
            <a:avLst/>
          </a:prstGeom>
          <a:solidFill>
            <a:srgbClr val="BB387B"/>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Largely Digital / Inhouse/Credit Bureau </a:t>
            </a:r>
            <a:r>
              <a:rPr kumimoji="0" lang="en-US" sz="1100" b="0" u="none" strike="noStrike" kern="0" cap="none" spc="0" normalizeH="0" baseline="0" noProof="0" dirty="0" err="1">
                <a:ln>
                  <a:noFill/>
                </a:ln>
                <a:solidFill>
                  <a:prstClr val="white"/>
                </a:solidFill>
                <a:effectLst/>
                <a:uLnTx/>
                <a:uFillTx/>
                <a:latin typeface="Arial"/>
                <a:ea typeface="+mn-ea"/>
                <a:cs typeface="Arial" panose="020B0604020202020204" pitchFamily="34" charset="0"/>
              </a:rPr>
              <a:t>ounselling</a:t>
            </a:r>
            <a:endPar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p:txBody>
      </p:sp>
      <p:sp>
        <p:nvSpPr>
          <p:cNvPr id="19" name="Rectangle 18">
            <a:extLst>
              <a:ext uri="{FF2B5EF4-FFF2-40B4-BE49-F238E27FC236}">
                <a16:creationId xmlns:a16="http://schemas.microsoft.com/office/drawing/2014/main" id="{DC2A50E8-FBB9-77F3-1373-8F9EDA0E83BB}"/>
              </a:ext>
            </a:extLst>
          </p:cNvPr>
          <p:cNvSpPr/>
          <p:nvPr/>
        </p:nvSpPr>
        <p:spPr>
          <a:xfrm>
            <a:off x="4261135" y="2255982"/>
            <a:ext cx="1742869" cy="861616"/>
          </a:xfrm>
          <a:prstGeom prst="rect">
            <a:avLst/>
          </a:prstGeom>
          <a:solidFill>
            <a:srgbClr val="BB387B"/>
          </a:solidFill>
          <a:ln w="9525" cap="flat" cmpd="sng" algn="ctr">
            <a:solidFill>
              <a:sysClr val="window" lastClr="FFFFFF"/>
            </a:solid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 &gt;40% contactless in Loans &amp; 60% in CC.</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 Rest all Call </a:t>
            </a:r>
            <a:r>
              <a:rPr kumimoji="0" lang="en-US" sz="1100" b="0" u="none" strike="noStrike" kern="0" cap="none" spc="0" normalizeH="0" baseline="0" noProof="0" dirty="0" err="1">
                <a:ln>
                  <a:noFill/>
                </a:ln>
                <a:solidFill>
                  <a:prstClr val="white"/>
                </a:solidFill>
                <a:effectLst/>
                <a:uLnTx/>
                <a:uFillTx/>
                <a:latin typeface="Arial"/>
                <a:ea typeface="+mn-ea"/>
                <a:cs typeface="Arial" panose="020B0604020202020204" pitchFamily="34" charset="0"/>
              </a:rPr>
              <a:t>centre</a:t>
            </a: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10% Agency</a:t>
            </a:r>
            <a:endParaRPr lang="en-US" sz="1100" kern="0" dirty="0">
              <a:solidFill>
                <a:prstClr val="white"/>
              </a:solidFill>
              <a:latin typeface="Arial"/>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-Champion Challenger</a:t>
            </a:r>
          </a:p>
        </p:txBody>
      </p:sp>
      <p:sp>
        <p:nvSpPr>
          <p:cNvPr id="20" name="Rectangle 19">
            <a:extLst>
              <a:ext uri="{FF2B5EF4-FFF2-40B4-BE49-F238E27FC236}">
                <a16:creationId xmlns:a16="http://schemas.microsoft.com/office/drawing/2014/main" id="{793501A6-C5B7-31E7-0313-F633ACE597EE}"/>
              </a:ext>
            </a:extLst>
          </p:cNvPr>
          <p:cNvSpPr/>
          <p:nvPr/>
        </p:nvSpPr>
        <p:spPr>
          <a:xfrm>
            <a:off x="6185221" y="2288190"/>
            <a:ext cx="1742869" cy="791120"/>
          </a:xfrm>
          <a:prstGeom prst="rect">
            <a:avLst/>
          </a:prstGeom>
          <a:solidFill>
            <a:srgbClr val="BB387B"/>
          </a:solidFill>
          <a:ln w="9525" cap="flat" cmpd="sng" algn="ctr">
            <a:solidFill>
              <a:sysClr val="window" lastClr="FFFFFF"/>
            </a:solidFill>
            <a:prstDash val="solid"/>
          </a:ln>
          <a:effectLst/>
        </p:spPr>
        <p:txBody>
          <a:bodyPr rtlCol="0" anchor="ctr"/>
          <a:lstStyle/>
          <a:p>
            <a:pPr marL="171450" marR="0" lvl="0" indent="-171450" defTabSz="685800" eaLnBrk="1" fontAlgn="auto" latinLnBrk="0" hangingPunct="1">
              <a:lnSpc>
                <a:spcPct val="100000"/>
              </a:lnSpc>
              <a:spcBef>
                <a:spcPts val="0"/>
              </a:spcBef>
              <a:spcAft>
                <a:spcPts val="0"/>
              </a:spcAft>
              <a:buClrTx/>
              <a:buSzTx/>
              <a:buFontTx/>
              <a:buChar char="-"/>
              <a:tabLst/>
              <a:defRPr/>
            </a:pPr>
            <a:r>
              <a:rPr lang="en-US" sz="1100" kern="0" dirty="0">
                <a:solidFill>
                  <a:prstClr val="white"/>
                </a:solidFill>
                <a:latin typeface="Arial"/>
                <a:cs typeface="Arial" panose="020B0604020202020204" pitchFamily="34" charset="0"/>
              </a:rPr>
              <a:t>Low </a:t>
            </a:r>
            <a:r>
              <a:rPr lang="en-US" sz="1100" kern="0" dirty="0" err="1">
                <a:solidFill>
                  <a:prstClr val="white"/>
                </a:solidFill>
                <a:latin typeface="Arial"/>
                <a:cs typeface="Arial" panose="020B0604020202020204" pitchFamily="34" charset="0"/>
              </a:rPr>
              <a:t>val</a:t>
            </a:r>
            <a:r>
              <a:rPr lang="en-US" sz="1100" kern="0" dirty="0">
                <a:solidFill>
                  <a:prstClr val="white"/>
                </a:solidFill>
                <a:latin typeface="Arial"/>
                <a:cs typeface="Arial" panose="020B0604020202020204" pitchFamily="34" charset="0"/>
              </a:rPr>
              <a:t> </a:t>
            </a: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Call Centre</a:t>
            </a:r>
          </a:p>
          <a:p>
            <a:pPr marL="171450" marR="0" lvl="0" indent="-171450" defTabSz="685800" eaLnBrk="1" fontAlgn="auto" latinLnBrk="0" hangingPunct="1">
              <a:lnSpc>
                <a:spcPct val="100000"/>
              </a:lnSpc>
              <a:spcBef>
                <a:spcPts val="0"/>
              </a:spcBef>
              <a:spcAft>
                <a:spcPts val="0"/>
              </a:spcAft>
              <a:buClrTx/>
              <a:buSzTx/>
              <a:buFontTx/>
              <a:buChar char="-"/>
              <a:tabLst/>
              <a:defRPr/>
            </a:pPr>
            <a:r>
              <a:rPr lang="en-US" sz="1100" kern="0" dirty="0">
                <a:solidFill>
                  <a:prstClr val="white"/>
                </a:solidFill>
                <a:latin typeface="Arial"/>
                <a:cs typeface="Arial" panose="020B0604020202020204" pitchFamily="34" charset="0"/>
              </a:rPr>
              <a:t>Focus on norm</a:t>
            </a:r>
            <a:endPar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a:p>
            <a:pPr marL="171450" marR="0" lvl="0" indent="-171450" defTabSz="685800" eaLnBrk="1" fontAlgn="auto" latinLnBrk="0" hangingPunct="1">
              <a:lnSpc>
                <a:spcPct val="100000"/>
              </a:lnSpc>
              <a:spcBef>
                <a:spcPts val="0"/>
              </a:spcBef>
              <a:spcAft>
                <a:spcPts val="0"/>
              </a:spcAft>
              <a:buClrTx/>
              <a:buSzTx/>
              <a:buFontTx/>
              <a:buChar char="-"/>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High Bal inhouse</a:t>
            </a:r>
          </a:p>
          <a:p>
            <a:pPr marL="171450" marR="0" lvl="0" indent="-171450" defTabSz="685800" eaLnBrk="1" fontAlgn="auto" latinLnBrk="0" hangingPunct="1">
              <a:lnSpc>
                <a:spcPct val="100000"/>
              </a:lnSpc>
              <a:spcBef>
                <a:spcPts val="0"/>
              </a:spcBef>
              <a:spcAft>
                <a:spcPts val="0"/>
              </a:spcAft>
              <a:buClrTx/>
              <a:buSzTx/>
              <a:buFontTx/>
              <a:buChar char="-"/>
              <a:tabLst/>
              <a:defRPr/>
            </a:pPr>
            <a:r>
              <a:rPr lang="en-US" sz="1100" kern="0" dirty="0">
                <a:solidFill>
                  <a:prstClr val="white"/>
                </a:solidFill>
                <a:latin typeface="Arial"/>
                <a:cs typeface="Arial" panose="020B0604020202020204" pitchFamily="34" charset="0"/>
              </a:rPr>
              <a:t>Customer </a:t>
            </a:r>
            <a:r>
              <a:rPr lang="en-US" sz="1100" kern="0" dirty="0" err="1">
                <a:solidFill>
                  <a:prstClr val="white"/>
                </a:solidFill>
                <a:latin typeface="Arial"/>
                <a:cs typeface="Arial" panose="020B0604020202020204" pitchFamily="34" charset="0"/>
              </a:rPr>
              <a:t>leve</a:t>
            </a:r>
            <a:r>
              <a:rPr lang="en-US" sz="1100" kern="0" dirty="0">
                <a:solidFill>
                  <a:prstClr val="white"/>
                </a:solidFill>
                <a:latin typeface="Arial"/>
                <a:cs typeface="Arial" panose="020B0604020202020204" pitchFamily="34" charset="0"/>
              </a:rPr>
              <a:t> cure</a:t>
            </a:r>
          </a:p>
          <a:p>
            <a:pPr marL="171450" marR="0" lvl="0" indent="-171450" defTabSz="685800" eaLnBrk="1" fontAlgn="auto" latinLnBrk="0" hangingPunct="1">
              <a:lnSpc>
                <a:spcPct val="100000"/>
              </a:lnSpc>
              <a:spcBef>
                <a:spcPts val="0"/>
              </a:spcBef>
              <a:spcAft>
                <a:spcPts val="0"/>
              </a:spcAft>
              <a:buClrTx/>
              <a:buSzTx/>
              <a:buFontTx/>
              <a:buChar char="-"/>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Satellite Int for Agri</a:t>
            </a:r>
          </a:p>
        </p:txBody>
      </p:sp>
      <p:sp>
        <p:nvSpPr>
          <p:cNvPr id="21" name="Rectangle 20">
            <a:extLst>
              <a:ext uri="{FF2B5EF4-FFF2-40B4-BE49-F238E27FC236}">
                <a16:creationId xmlns:a16="http://schemas.microsoft.com/office/drawing/2014/main" id="{A9972E13-265E-1B4C-6D66-8DBC2D8B1EEF}"/>
              </a:ext>
            </a:extLst>
          </p:cNvPr>
          <p:cNvSpPr/>
          <p:nvPr/>
        </p:nvSpPr>
        <p:spPr>
          <a:xfrm>
            <a:off x="8109307" y="2252942"/>
            <a:ext cx="1742869" cy="861616"/>
          </a:xfrm>
          <a:prstGeom prst="rect">
            <a:avLst/>
          </a:prstGeom>
          <a:solidFill>
            <a:srgbClr val="BB387B"/>
          </a:solidFill>
          <a:ln w="9525" cap="flat" cmpd="sng" algn="ctr">
            <a:solidFill>
              <a:sysClr val="window" lastClr="FFFFFF"/>
            </a:solid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IN" sz="1100" kern="0" dirty="0">
              <a:solidFill>
                <a:prstClr val="white"/>
              </a:solidFill>
              <a:latin typeface="Arial"/>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Focus through Agency </a:t>
            </a:r>
            <a:r>
              <a:rPr lang="en-IN" sz="1100" kern="0" dirty="0">
                <a:solidFill>
                  <a:prstClr val="white"/>
                </a:solidFill>
                <a:latin typeface="Arial"/>
                <a:cs typeface="Arial" panose="020B0604020202020204" pitchFamily="34" charset="0"/>
              </a:rPr>
              <a:t>PL &amp; cards.</a:t>
            </a:r>
          </a:p>
          <a:p>
            <a:pPr marL="0" marR="0" lvl="0" indent="0" defTabSz="914400" eaLnBrk="1" fontAlgn="auto" latinLnBrk="0" hangingPunct="1">
              <a:lnSpc>
                <a:spcPct val="100000"/>
              </a:lnSpc>
              <a:spcBef>
                <a:spcPts val="0"/>
              </a:spcBef>
              <a:spcAft>
                <a:spcPts val="0"/>
              </a:spcAft>
              <a:buClrTx/>
              <a:buSzTx/>
              <a:buFontTx/>
              <a:buNone/>
              <a:tabLst/>
              <a:defRPr/>
            </a:pPr>
            <a:r>
              <a:rPr lang="en-IN" sz="1100" kern="0" dirty="0">
                <a:solidFill>
                  <a:prstClr val="white"/>
                </a:solidFill>
                <a:latin typeface="Arial"/>
                <a:cs typeface="Arial" panose="020B0604020202020204" pitchFamily="34" charset="0"/>
              </a:rPr>
              <a:t>In-housing of Mortgage /CV /CE</a:t>
            </a:r>
          </a:p>
          <a:p>
            <a:pPr marL="0" marR="0" lvl="0" indent="0" defTabSz="914400" eaLnBrk="1" fontAlgn="auto" latinLnBrk="0" hangingPunct="1">
              <a:lnSpc>
                <a:spcPct val="100000"/>
              </a:lnSpc>
              <a:spcBef>
                <a:spcPts val="0"/>
              </a:spcBef>
              <a:spcAft>
                <a:spcPts val="0"/>
              </a:spcAft>
              <a:buClrTx/>
              <a:buSzTx/>
              <a:buFontTx/>
              <a:buNone/>
              <a:tabLst/>
              <a:defRPr/>
            </a:pPr>
            <a:r>
              <a:rPr lang="en-IN" sz="1100" kern="0" dirty="0">
                <a:solidFill>
                  <a:prstClr val="white"/>
                </a:solidFill>
                <a:latin typeface="Arial"/>
                <a:cs typeface="Arial" panose="020B0604020202020204" pitchFamily="34" charset="0"/>
              </a:rPr>
              <a:t>NPA </a:t>
            </a:r>
            <a:r>
              <a:rPr lang="en-IN" sz="1100" kern="0" dirty="0" err="1">
                <a:solidFill>
                  <a:prstClr val="white"/>
                </a:solidFill>
                <a:latin typeface="Arial"/>
                <a:cs typeface="Arial" panose="020B0604020202020204" pitchFamily="34" charset="0"/>
              </a:rPr>
              <a:t>resol</a:t>
            </a:r>
            <a:r>
              <a:rPr lang="en-IN" sz="1100" kern="0" dirty="0">
                <a:solidFill>
                  <a:prstClr val="white"/>
                </a:solidFill>
                <a:latin typeface="Arial"/>
                <a:cs typeface="Arial" panose="020B0604020202020204" pitchFamily="34" charset="0"/>
              </a:rPr>
              <a:t> Credit Bureau </a:t>
            </a:r>
            <a:endPar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IN"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p:txBody>
      </p:sp>
      <p:sp>
        <p:nvSpPr>
          <p:cNvPr id="22" name="Rectangle 21">
            <a:extLst>
              <a:ext uri="{FF2B5EF4-FFF2-40B4-BE49-F238E27FC236}">
                <a16:creationId xmlns:a16="http://schemas.microsoft.com/office/drawing/2014/main" id="{FFC4EB65-1171-4AFE-943B-69A0BAB0F054}"/>
              </a:ext>
            </a:extLst>
          </p:cNvPr>
          <p:cNvSpPr/>
          <p:nvPr/>
        </p:nvSpPr>
        <p:spPr>
          <a:xfrm>
            <a:off x="10033393" y="2255982"/>
            <a:ext cx="1742869" cy="861616"/>
          </a:xfrm>
          <a:prstGeom prst="rect">
            <a:avLst/>
          </a:prstGeom>
          <a:solidFill>
            <a:srgbClr val="BB387B"/>
          </a:solidFill>
          <a:ln w="9525" cap="flat" cmpd="sng" algn="ctr">
            <a:solidFill>
              <a:sysClr val="window" lastClr="FFFFFF"/>
            </a:solidFill>
            <a:prstDash val="solid"/>
          </a:ln>
          <a:effectLst/>
        </p:spPr>
        <p:txBody>
          <a:bodyPr rtlCol="0" anchor="ctr"/>
          <a:lstStyle/>
          <a:p>
            <a:pPr marL="0" marR="0" lvl="0" indent="0"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 Use Digital Channel</a:t>
            </a:r>
          </a:p>
          <a:p>
            <a:pPr marL="0" marR="0" lvl="0" indent="0"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 Call Centre for Low Balance</a:t>
            </a:r>
          </a:p>
          <a:p>
            <a:pPr marL="0" marR="0" lvl="0" indent="0"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 - Agency / Inhouse</a:t>
            </a:r>
          </a:p>
          <a:p>
            <a:pPr marL="0" marR="0" lvl="0" indent="0" defTabSz="685800" eaLnBrk="1" fontAlgn="auto" latinLnBrk="0" hangingPunct="1">
              <a:lnSpc>
                <a:spcPct val="100000"/>
              </a:lnSpc>
              <a:spcBef>
                <a:spcPts val="0"/>
              </a:spcBef>
              <a:spcAft>
                <a:spcPts val="0"/>
              </a:spcAft>
              <a:buClrTx/>
              <a:buSzTx/>
              <a:buFontTx/>
              <a:buNone/>
              <a:tabLst/>
              <a:defRPr/>
            </a:pPr>
            <a:r>
              <a:rPr lang="en-US" sz="1100" kern="0" dirty="0">
                <a:solidFill>
                  <a:prstClr val="white"/>
                </a:solidFill>
                <a:latin typeface="Arial"/>
                <a:cs typeface="Arial" panose="020B0604020202020204" pitchFamily="34" charset="0"/>
              </a:rPr>
              <a:t>-Batch allocation</a:t>
            </a:r>
            <a:endPar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endParaRPr>
          </a:p>
        </p:txBody>
      </p:sp>
      <p:sp>
        <p:nvSpPr>
          <p:cNvPr id="23" name="Rectangle 22">
            <a:extLst>
              <a:ext uri="{FF2B5EF4-FFF2-40B4-BE49-F238E27FC236}">
                <a16:creationId xmlns:a16="http://schemas.microsoft.com/office/drawing/2014/main" id="{67FEB9D5-137C-2FB2-D044-DC49A8CCB541}"/>
              </a:ext>
            </a:extLst>
          </p:cNvPr>
          <p:cNvSpPr/>
          <p:nvPr/>
        </p:nvSpPr>
        <p:spPr>
          <a:xfrm>
            <a:off x="384248" y="2256554"/>
            <a:ext cx="1422739" cy="825745"/>
          </a:xfrm>
          <a:prstGeom prst="rect">
            <a:avLst/>
          </a:prstGeom>
          <a:solidFill>
            <a:srgbClr val="BB387B"/>
          </a:solidFill>
          <a:ln w="9525" cap="flat" cmpd="sng" algn="ctr">
            <a:solidFill>
              <a:sysClr val="window" lastClr="FFFFFF"/>
            </a:solidFill>
            <a:prstDash val="solid"/>
          </a:ln>
          <a:effectLst>
            <a:outerShdw blurRad="50800" dist="38100" dir="2700000" algn="tl" rotWithShape="0">
              <a:prstClr val="black">
                <a:alpha val="40000"/>
              </a:prst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Allocation and Core Strategy</a:t>
            </a:r>
          </a:p>
        </p:txBody>
      </p:sp>
      <p:cxnSp>
        <p:nvCxnSpPr>
          <p:cNvPr id="24" name="Straight Connector 23">
            <a:extLst>
              <a:ext uri="{FF2B5EF4-FFF2-40B4-BE49-F238E27FC236}">
                <a16:creationId xmlns:a16="http://schemas.microsoft.com/office/drawing/2014/main" id="{36ECE40E-A9E2-02E6-7DDB-E3FE307D7D1D}"/>
              </a:ext>
            </a:extLst>
          </p:cNvPr>
          <p:cNvCxnSpPr>
            <a:cxnSpLocks/>
          </p:cNvCxnSpPr>
          <p:nvPr/>
        </p:nvCxnSpPr>
        <p:spPr>
          <a:xfrm>
            <a:off x="1965647" y="4456413"/>
            <a:ext cx="9680367" cy="0"/>
          </a:xfrm>
          <a:prstGeom prst="line">
            <a:avLst/>
          </a:prstGeom>
          <a:noFill/>
          <a:ln w="17145" cap="flat" cmpd="sng" algn="ctr">
            <a:solidFill>
              <a:sysClr val="window" lastClr="FFFFFF">
                <a:lumMod val="50000"/>
              </a:sysClr>
            </a:solidFill>
            <a:prstDash val="solid"/>
          </a:ln>
          <a:effectLst/>
        </p:spPr>
      </p:cxnSp>
      <p:sp>
        <p:nvSpPr>
          <p:cNvPr id="25" name="Rectangle 24">
            <a:extLst>
              <a:ext uri="{FF2B5EF4-FFF2-40B4-BE49-F238E27FC236}">
                <a16:creationId xmlns:a16="http://schemas.microsoft.com/office/drawing/2014/main" id="{57E4DD5E-8D41-5880-1E2B-46D26601F233}"/>
              </a:ext>
            </a:extLst>
          </p:cNvPr>
          <p:cNvSpPr/>
          <p:nvPr/>
        </p:nvSpPr>
        <p:spPr>
          <a:xfrm>
            <a:off x="2381891" y="4251536"/>
            <a:ext cx="3544273" cy="409757"/>
          </a:xfrm>
          <a:prstGeom prst="rect">
            <a:avLst/>
          </a:prstGeom>
          <a:solidFill>
            <a:srgbClr val="DD9BBD"/>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100" kern="0" dirty="0">
                <a:solidFill>
                  <a:schemeClr val="bg1"/>
                </a:solidFill>
                <a:latin typeface="Arial"/>
                <a:cs typeface="Arial" panose="020B0604020202020204" pitchFamily="34" charset="0"/>
              </a:rPr>
              <a:t>Credit bureau – customer education</a:t>
            </a:r>
            <a:endParaRPr kumimoji="0" lang="en-US" sz="1100" b="0" u="none" strike="noStrike" kern="0" cap="none" spc="0" normalizeH="0" baseline="0" noProof="0" dirty="0">
              <a:ln>
                <a:noFill/>
              </a:ln>
              <a:solidFill>
                <a:schemeClr val="bg1"/>
              </a:solidFill>
              <a:effectLst/>
              <a:uLnTx/>
              <a:uFillTx/>
              <a:latin typeface="Arial"/>
              <a:cs typeface="Arial" panose="020B0604020202020204" pitchFamily="34" charset="0"/>
            </a:endParaRPr>
          </a:p>
        </p:txBody>
      </p:sp>
      <p:sp>
        <p:nvSpPr>
          <p:cNvPr id="26" name="Rectangle 25">
            <a:extLst>
              <a:ext uri="{FF2B5EF4-FFF2-40B4-BE49-F238E27FC236}">
                <a16:creationId xmlns:a16="http://schemas.microsoft.com/office/drawing/2014/main" id="{CDDC911B-CB55-BBFB-B5D5-9179D87CFA1F}"/>
              </a:ext>
            </a:extLst>
          </p:cNvPr>
          <p:cNvSpPr/>
          <p:nvPr/>
        </p:nvSpPr>
        <p:spPr>
          <a:xfrm>
            <a:off x="6295838" y="4245969"/>
            <a:ext cx="5500795" cy="420886"/>
          </a:xfrm>
          <a:prstGeom prst="rect">
            <a:avLst/>
          </a:prstGeom>
          <a:solidFill>
            <a:srgbClr val="DD9BBD"/>
          </a:solidFill>
          <a:ln w="9525" cap="flat" cmpd="sng" algn="ctr">
            <a:solidFill>
              <a:sysClr val="window" lastClr="FFFFFF"/>
            </a:solidFill>
            <a:prstDash val="solid"/>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chemeClr val="bg1"/>
                </a:solidFill>
                <a:effectLst/>
                <a:uLnTx/>
                <a:uFillTx/>
                <a:latin typeface="Arial"/>
                <a:ea typeface="+mn-ea"/>
                <a:cs typeface="Arial" panose="020B0604020202020204" pitchFamily="34" charset="0"/>
              </a:rPr>
              <a:t>ODR / Sec 138 / Civil / SARFAESI / DRT</a:t>
            </a:r>
          </a:p>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chemeClr val="bg1"/>
                </a:solidFill>
                <a:effectLst/>
                <a:uLnTx/>
                <a:uFillTx/>
                <a:latin typeface="Arial"/>
                <a:ea typeface="+mn-ea"/>
                <a:cs typeface="Arial" panose="020B0604020202020204" pitchFamily="34" charset="0"/>
              </a:rPr>
              <a:t>SOP Based – Basis Success Rate </a:t>
            </a:r>
          </a:p>
        </p:txBody>
      </p:sp>
      <p:sp>
        <p:nvSpPr>
          <p:cNvPr id="27" name="Rectangle 26">
            <a:extLst>
              <a:ext uri="{FF2B5EF4-FFF2-40B4-BE49-F238E27FC236}">
                <a16:creationId xmlns:a16="http://schemas.microsoft.com/office/drawing/2014/main" id="{8CD0182F-BFAB-AAED-215F-899A703F4D9B}"/>
              </a:ext>
            </a:extLst>
          </p:cNvPr>
          <p:cNvSpPr/>
          <p:nvPr/>
        </p:nvSpPr>
        <p:spPr>
          <a:xfrm>
            <a:off x="402594" y="4251536"/>
            <a:ext cx="1432932" cy="409757"/>
          </a:xfrm>
          <a:prstGeom prst="rect">
            <a:avLst/>
          </a:prstGeom>
          <a:solidFill>
            <a:srgbClr val="DD9BBD"/>
          </a:solidFill>
          <a:ln w="9525" cap="flat" cmpd="sng" algn="ctr">
            <a:solidFill>
              <a:sysClr val="window" lastClr="FFFFFF"/>
            </a:solidFill>
            <a:prstDash val="solid"/>
          </a:ln>
          <a:effectLst>
            <a:outerShdw blurRad="50800" dist="38100" dir="2700000" algn="tl" rotWithShape="0">
              <a:prstClr val="black">
                <a:alpha val="40000"/>
              </a:prst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chemeClr val="bg1"/>
                </a:solidFill>
                <a:effectLst/>
                <a:uLnTx/>
                <a:uFillTx/>
                <a:latin typeface="Arial"/>
                <a:ea typeface="+mn-ea"/>
                <a:cs typeface="Arial" panose="020B0604020202020204" pitchFamily="34" charset="0"/>
              </a:rPr>
              <a:t>Legal</a:t>
            </a:r>
          </a:p>
        </p:txBody>
      </p:sp>
      <p:sp>
        <p:nvSpPr>
          <p:cNvPr id="28" name="Rectangle 27">
            <a:extLst>
              <a:ext uri="{FF2B5EF4-FFF2-40B4-BE49-F238E27FC236}">
                <a16:creationId xmlns:a16="http://schemas.microsoft.com/office/drawing/2014/main" id="{6EB04C43-6E2F-4713-CBC2-B4123286EF48}"/>
              </a:ext>
            </a:extLst>
          </p:cNvPr>
          <p:cNvSpPr/>
          <p:nvPr/>
        </p:nvSpPr>
        <p:spPr>
          <a:xfrm>
            <a:off x="2361521" y="4898101"/>
            <a:ext cx="9414741" cy="338644"/>
          </a:xfrm>
          <a:prstGeom prst="rect">
            <a:avLst/>
          </a:prstGeom>
          <a:solidFill>
            <a:srgbClr val="E74B8F">
              <a:lumMod val="20000"/>
              <a:lumOff val="80000"/>
            </a:srgbClr>
          </a:solidFill>
          <a:ln w="9525" cap="flat" cmpd="sng" algn="ctr">
            <a:solidFill>
              <a:srgbClr val="8C9AB0"/>
            </a:solid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IN"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Product level team with focus on complete spectrum of P&amp;L and delinquency  with an objective to control Loss &amp; Cost </a:t>
            </a:r>
          </a:p>
        </p:txBody>
      </p:sp>
      <p:sp>
        <p:nvSpPr>
          <p:cNvPr id="29" name="Rectangle 28">
            <a:extLst>
              <a:ext uri="{FF2B5EF4-FFF2-40B4-BE49-F238E27FC236}">
                <a16:creationId xmlns:a16="http://schemas.microsoft.com/office/drawing/2014/main" id="{46424251-00EE-6B94-EF2B-FFECC23E6D94}"/>
              </a:ext>
            </a:extLst>
          </p:cNvPr>
          <p:cNvSpPr/>
          <p:nvPr/>
        </p:nvSpPr>
        <p:spPr>
          <a:xfrm>
            <a:off x="402594" y="4898101"/>
            <a:ext cx="1432932" cy="338644"/>
          </a:xfrm>
          <a:prstGeom prst="rect">
            <a:avLst/>
          </a:prstGeom>
          <a:solidFill>
            <a:srgbClr val="E74B8F">
              <a:lumMod val="20000"/>
              <a:lumOff val="80000"/>
            </a:srgb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a:extLst>
            <a:ext uri="{91240B29-F687-4F45-9708-019B960494DF}">
              <a14:hiddenLine xmlns:a14="http://schemas.microsoft.com/office/drawing/2010/main" w="9525" cap="flat" cmpd="sng" algn="ctr">
                <a:solidFill>
                  <a:srgbClr val="DD9BBD"/>
                </a:solidFill>
                <a:prstDash val="solid"/>
                <a:round/>
                <a:headEnd type="none" w="med" len="med"/>
                <a:tailEnd type="none" w="med" len="med"/>
              </a14:hiddenLine>
            </a:ext>
          </a:ex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Organisation</a:t>
            </a:r>
          </a:p>
        </p:txBody>
      </p:sp>
      <p:cxnSp>
        <p:nvCxnSpPr>
          <p:cNvPr id="30" name="Straight Connector 29">
            <a:extLst>
              <a:ext uri="{FF2B5EF4-FFF2-40B4-BE49-F238E27FC236}">
                <a16:creationId xmlns:a16="http://schemas.microsoft.com/office/drawing/2014/main" id="{787BCC39-BC3B-9A5B-60CA-BEE5BC6AC92A}"/>
              </a:ext>
            </a:extLst>
          </p:cNvPr>
          <p:cNvCxnSpPr>
            <a:cxnSpLocks/>
          </p:cNvCxnSpPr>
          <p:nvPr/>
        </p:nvCxnSpPr>
        <p:spPr>
          <a:xfrm>
            <a:off x="1965647" y="3614272"/>
            <a:ext cx="9756520" cy="0"/>
          </a:xfrm>
          <a:prstGeom prst="line">
            <a:avLst/>
          </a:prstGeom>
          <a:noFill/>
          <a:ln w="17145" cap="flat" cmpd="sng" algn="ctr">
            <a:solidFill>
              <a:sysClr val="window" lastClr="FFFFFF">
                <a:lumMod val="50000"/>
              </a:sysClr>
            </a:solidFill>
            <a:prstDash val="solid"/>
          </a:ln>
          <a:effectLst/>
        </p:spPr>
      </p:cxnSp>
      <p:sp>
        <p:nvSpPr>
          <p:cNvPr id="31" name="Rectangle 30">
            <a:extLst>
              <a:ext uri="{FF2B5EF4-FFF2-40B4-BE49-F238E27FC236}">
                <a16:creationId xmlns:a16="http://schemas.microsoft.com/office/drawing/2014/main" id="{DBEA6D34-4873-44D8-5AEC-94C907FBE08F}"/>
              </a:ext>
            </a:extLst>
          </p:cNvPr>
          <p:cNvSpPr/>
          <p:nvPr/>
        </p:nvSpPr>
        <p:spPr>
          <a:xfrm>
            <a:off x="10187165" y="3288524"/>
            <a:ext cx="1589097" cy="669643"/>
          </a:xfrm>
          <a:prstGeom prst="rect">
            <a:avLst/>
          </a:prstGeom>
          <a:solidFill>
            <a:srgbClr val="CC699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Strong Governance and oversight by Axis Employees across all channels</a:t>
            </a:r>
          </a:p>
        </p:txBody>
      </p:sp>
      <p:sp>
        <p:nvSpPr>
          <p:cNvPr id="32" name="Rectangle 31">
            <a:extLst>
              <a:ext uri="{FF2B5EF4-FFF2-40B4-BE49-F238E27FC236}">
                <a16:creationId xmlns:a16="http://schemas.microsoft.com/office/drawing/2014/main" id="{F2A5C917-80D1-E634-E5D3-6C710B87C3BE}"/>
              </a:ext>
            </a:extLst>
          </p:cNvPr>
          <p:cNvSpPr/>
          <p:nvPr/>
        </p:nvSpPr>
        <p:spPr>
          <a:xfrm>
            <a:off x="402594" y="3288524"/>
            <a:ext cx="1432932" cy="669641"/>
          </a:xfrm>
          <a:prstGeom prst="rect">
            <a:avLst/>
          </a:prstGeom>
          <a:solidFill>
            <a:srgbClr val="CC699C"/>
          </a:solidFill>
          <a:ln w="9525" cap="flat" cmpd="sng" algn="ctr">
            <a:solidFill>
              <a:sysClr val="window" lastClr="FFFFFF"/>
            </a:solidFill>
            <a:prstDash val="solid"/>
          </a:ln>
          <a:effectLst>
            <a:outerShdw blurRad="50800" dist="38100" dir="2700000" algn="tl" rotWithShape="0">
              <a:prstClr val="black">
                <a:alpha val="40000"/>
              </a:prst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Process &amp; Governance</a:t>
            </a:r>
          </a:p>
        </p:txBody>
      </p:sp>
      <p:sp>
        <p:nvSpPr>
          <p:cNvPr id="33" name="Rectangle 32">
            <a:extLst>
              <a:ext uri="{FF2B5EF4-FFF2-40B4-BE49-F238E27FC236}">
                <a16:creationId xmlns:a16="http://schemas.microsoft.com/office/drawing/2014/main" id="{03BAB240-41E6-0A88-2619-B0DFA10F6843}"/>
              </a:ext>
            </a:extLst>
          </p:cNvPr>
          <p:cNvSpPr/>
          <p:nvPr/>
        </p:nvSpPr>
        <p:spPr>
          <a:xfrm>
            <a:off x="8257927" y="3288525"/>
            <a:ext cx="1589097" cy="669643"/>
          </a:xfrm>
          <a:prstGeom prst="rect">
            <a:avLst/>
          </a:prstGeom>
          <a:solidFill>
            <a:srgbClr val="CC699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Payout Automation -TAT</a:t>
            </a:r>
          </a:p>
        </p:txBody>
      </p:sp>
      <p:sp>
        <p:nvSpPr>
          <p:cNvPr id="34" name="Rectangle 33">
            <a:extLst>
              <a:ext uri="{FF2B5EF4-FFF2-40B4-BE49-F238E27FC236}">
                <a16:creationId xmlns:a16="http://schemas.microsoft.com/office/drawing/2014/main" id="{CBDC1F67-BB97-D3B7-F7F9-473147C46A2F}"/>
              </a:ext>
            </a:extLst>
          </p:cNvPr>
          <p:cNvSpPr/>
          <p:nvPr/>
        </p:nvSpPr>
        <p:spPr>
          <a:xfrm>
            <a:off x="2353160" y="3288525"/>
            <a:ext cx="1589097" cy="669643"/>
          </a:xfrm>
          <a:prstGeom prst="rect">
            <a:avLst/>
          </a:prstGeom>
          <a:solidFill>
            <a:srgbClr val="CC699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Training &amp; Customer Service</a:t>
            </a:r>
          </a:p>
        </p:txBody>
      </p:sp>
      <p:sp>
        <p:nvSpPr>
          <p:cNvPr id="35" name="Rectangle 34">
            <a:extLst>
              <a:ext uri="{FF2B5EF4-FFF2-40B4-BE49-F238E27FC236}">
                <a16:creationId xmlns:a16="http://schemas.microsoft.com/office/drawing/2014/main" id="{2E2DD760-A99C-EB01-3F3B-9E90FDAD7370}"/>
              </a:ext>
            </a:extLst>
          </p:cNvPr>
          <p:cNvSpPr/>
          <p:nvPr/>
        </p:nvSpPr>
        <p:spPr>
          <a:xfrm>
            <a:off x="4358181" y="3288525"/>
            <a:ext cx="1589097" cy="669643"/>
          </a:xfrm>
          <a:prstGeom prst="rect">
            <a:avLst/>
          </a:prstGeom>
          <a:solidFill>
            <a:srgbClr val="CC699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Agency Onboarding &amp; rationalization</a:t>
            </a:r>
          </a:p>
        </p:txBody>
      </p:sp>
      <p:sp>
        <p:nvSpPr>
          <p:cNvPr id="36" name="Rectangle 35">
            <a:extLst>
              <a:ext uri="{FF2B5EF4-FFF2-40B4-BE49-F238E27FC236}">
                <a16:creationId xmlns:a16="http://schemas.microsoft.com/office/drawing/2014/main" id="{CC5506FE-82A1-B6CD-2772-B6BF25ABC0C9}"/>
              </a:ext>
            </a:extLst>
          </p:cNvPr>
          <p:cNvSpPr/>
          <p:nvPr/>
        </p:nvSpPr>
        <p:spPr>
          <a:xfrm>
            <a:off x="6269612" y="3275378"/>
            <a:ext cx="1589097" cy="669643"/>
          </a:xfrm>
          <a:prstGeom prst="rect">
            <a:avLst/>
          </a:prstGeom>
          <a:solidFill>
            <a:srgbClr val="CC699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prstClr val="white"/>
                </a:solidFill>
                <a:effectLst/>
                <a:uLnTx/>
                <a:uFillTx/>
                <a:latin typeface="Arial"/>
                <a:ea typeface="+mn-ea"/>
                <a:cs typeface="Arial" panose="020B0604020202020204" pitchFamily="34" charset="0"/>
              </a:rPr>
              <a:t>OTS/ Waiver Authorization Team</a:t>
            </a:r>
          </a:p>
        </p:txBody>
      </p:sp>
      <p:sp>
        <p:nvSpPr>
          <p:cNvPr id="38" name="Rectangle 37">
            <a:extLst>
              <a:ext uri="{FF2B5EF4-FFF2-40B4-BE49-F238E27FC236}">
                <a16:creationId xmlns:a16="http://schemas.microsoft.com/office/drawing/2014/main" id="{669AED79-3513-CB3C-B711-52B690AD4F65}"/>
              </a:ext>
            </a:extLst>
          </p:cNvPr>
          <p:cNvSpPr/>
          <p:nvPr/>
        </p:nvSpPr>
        <p:spPr>
          <a:xfrm>
            <a:off x="402594" y="5962508"/>
            <a:ext cx="1432932" cy="307857"/>
          </a:xfrm>
          <a:prstGeom prst="rect">
            <a:avLst/>
          </a:prstGeom>
          <a:solidFill>
            <a:srgbClr val="F2F2F2"/>
          </a:solidFill>
          <a:ln w="9525" cap="flat" cmpd="sng" algn="ctr">
            <a:solidFill>
              <a:sysClr val="window" lastClr="FFFFFF"/>
            </a:solidFill>
            <a:prstDash val="solid"/>
          </a:ln>
          <a:effectLst>
            <a:outerShdw blurRad="50800" dist="38100" dir="2700000" algn="tl" rotWithShape="0">
              <a:prstClr val="black">
                <a:alpha val="40000"/>
              </a:prst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Recalibration Layer</a:t>
            </a:r>
          </a:p>
        </p:txBody>
      </p:sp>
      <p:sp>
        <p:nvSpPr>
          <p:cNvPr id="39" name="Rectangle 38">
            <a:extLst>
              <a:ext uri="{FF2B5EF4-FFF2-40B4-BE49-F238E27FC236}">
                <a16:creationId xmlns:a16="http://schemas.microsoft.com/office/drawing/2014/main" id="{6607BB1B-6A0F-346B-A1B5-2F451C6E3AA0}"/>
              </a:ext>
            </a:extLst>
          </p:cNvPr>
          <p:cNvSpPr/>
          <p:nvPr/>
        </p:nvSpPr>
        <p:spPr>
          <a:xfrm>
            <a:off x="402594" y="5464060"/>
            <a:ext cx="1432932" cy="279869"/>
          </a:xfrm>
          <a:prstGeom prst="rect">
            <a:avLst/>
          </a:prstGeom>
          <a:solidFill>
            <a:srgbClr val="FFCCCC"/>
          </a:solidFill>
          <a:ln w="9525" cap="flat" cmpd="sng" algn="ctr">
            <a:solidFill>
              <a:sysClr val="window" lastClr="FFFFFF"/>
            </a:solidFill>
            <a:prstDash val="solid"/>
          </a:ln>
          <a:effectLst>
            <a:outerShdw blurRad="50800" dist="38100" dir="2700000" algn="tl" rotWithShape="0">
              <a:prstClr val="black">
                <a:alpha val="40000"/>
              </a:prst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Cost</a:t>
            </a:r>
          </a:p>
        </p:txBody>
      </p:sp>
      <p:sp>
        <p:nvSpPr>
          <p:cNvPr id="40" name="Rectangle 39">
            <a:extLst>
              <a:ext uri="{FF2B5EF4-FFF2-40B4-BE49-F238E27FC236}">
                <a16:creationId xmlns:a16="http://schemas.microsoft.com/office/drawing/2014/main" id="{9DE220FB-78BB-C75B-EACA-EB3F96A6396B}"/>
              </a:ext>
            </a:extLst>
          </p:cNvPr>
          <p:cNvSpPr/>
          <p:nvPr/>
        </p:nvSpPr>
        <p:spPr>
          <a:xfrm>
            <a:off x="2365731" y="5464060"/>
            <a:ext cx="2532438" cy="279869"/>
          </a:xfrm>
          <a:prstGeom prst="rect">
            <a:avLst/>
          </a:prstGeom>
          <a:solidFill>
            <a:srgbClr val="FFCCC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Contactless/In-house</a:t>
            </a:r>
          </a:p>
        </p:txBody>
      </p:sp>
      <p:sp>
        <p:nvSpPr>
          <p:cNvPr id="41" name="Rectangle 40">
            <a:extLst>
              <a:ext uri="{FF2B5EF4-FFF2-40B4-BE49-F238E27FC236}">
                <a16:creationId xmlns:a16="http://schemas.microsoft.com/office/drawing/2014/main" id="{BA41311B-49A4-FE8A-05E8-8FBFCE430BF3}"/>
              </a:ext>
            </a:extLst>
          </p:cNvPr>
          <p:cNvSpPr/>
          <p:nvPr/>
        </p:nvSpPr>
        <p:spPr>
          <a:xfrm>
            <a:off x="5104055" y="5464060"/>
            <a:ext cx="3606390" cy="279869"/>
          </a:xfrm>
          <a:prstGeom prst="rect">
            <a:avLst/>
          </a:prstGeom>
          <a:solidFill>
            <a:srgbClr val="FFCCCC"/>
          </a:solidFill>
          <a:ln w="9525"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Agency &amp; Call-</a:t>
            </a:r>
            <a:r>
              <a:rPr kumimoji="0" lang="en-US" sz="1100" b="0" u="none" strike="noStrike" kern="0" cap="none" spc="0" normalizeH="0" baseline="0" noProof="0" dirty="0" err="1">
                <a:ln>
                  <a:noFill/>
                </a:ln>
                <a:solidFill>
                  <a:srgbClr val="000000"/>
                </a:solidFill>
                <a:effectLst/>
                <a:uLnTx/>
                <a:uFillTx/>
                <a:latin typeface="Arial"/>
                <a:ea typeface="+mn-ea"/>
                <a:cs typeface="Arial" panose="020B0604020202020204" pitchFamily="34" charset="0"/>
              </a:rPr>
              <a:t>centre</a:t>
            </a: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 decongestion</a:t>
            </a:r>
          </a:p>
        </p:txBody>
      </p:sp>
      <p:sp>
        <p:nvSpPr>
          <p:cNvPr id="42" name="Rectangle 41">
            <a:extLst>
              <a:ext uri="{FF2B5EF4-FFF2-40B4-BE49-F238E27FC236}">
                <a16:creationId xmlns:a16="http://schemas.microsoft.com/office/drawing/2014/main" id="{E07113E4-EC69-543C-0739-999EE6918670}"/>
              </a:ext>
            </a:extLst>
          </p:cNvPr>
          <p:cNvSpPr/>
          <p:nvPr/>
        </p:nvSpPr>
        <p:spPr>
          <a:xfrm>
            <a:off x="9035055" y="5464060"/>
            <a:ext cx="2745419" cy="279869"/>
          </a:xfrm>
          <a:prstGeom prst="rect">
            <a:avLst/>
          </a:prstGeom>
          <a:solidFill>
            <a:srgbClr val="FFCCCC"/>
          </a:solidFill>
          <a:ln w="9525" cap="flat" cmpd="sng" algn="ctr">
            <a:solidFill>
              <a:sysClr val="window" lastClr="FFFFFF"/>
            </a:solidFill>
            <a:prstDash val="solid"/>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ea typeface="+mn-ea"/>
                <a:cs typeface="Arial" panose="020B0604020202020204" pitchFamily="34" charset="0"/>
              </a:rPr>
              <a:t>Allocation re-engineering </a:t>
            </a:r>
          </a:p>
        </p:txBody>
      </p:sp>
      <p:sp>
        <p:nvSpPr>
          <p:cNvPr id="136" name="Slide Number Placeholder 135">
            <a:extLst>
              <a:ext uri="{FF2B5EF4-FFF2-40B4-BE49-F238E27FC236}">
                <a16:creationId xmlns:a16="http://schemas.microsoft.com/office/drawing/2014/main" id="{F8CFD268-2137-5E16-F83D-6EFD6BFD1F18}"/>
              </a:ext>
            </a:extLst>
          </p:cNvPr>
          <p:cNvSpPr>
            <a:spLocks noGrp="1"/>
          </p:cNvSpPr>
          <p:nvPr>
            <p:ph type="sldNum" sz="quarter" idx="4"/>
          </p:nvPr>
        </p:nvSpPr>
        <p:spPr/>
        <p:txBody>
          <a:bodyPr/>
          <a:lstStyle/>
          <a:p>
            <a:fld id="{EDC58731-56C4-4DDC-976A-E0142B3CEE00}" type="slidenum">
              <a:rPr lang="en-IN" smtClean="0"/>
              <a:t>17</a:t>
            </a:fld>
            <a:endParaRPr lang="en-IN" dirty="0"/>
          </a:p>
        </p:txBody>
      </p:sp>
      <p:sp>
        <p:nvSpPr>
          <p:cNvPr id="54" name="Text Placeholder 3">
            <a:extLst>
              <a:ext uri="{FF2B5EF4-FFF2-40B4-BE49-F238E27FC236}">
                <a16:creationId xmlns:a16="http://schemas.microsoft.com/office/drawing/2014/main" id="{6F31F4D3-DD8A-BA13-FAE3-77BDD2EA48D9}"/>
              </a:ext>
            </a:extLst>
          </p:cNvPr>
          <p:cNvSpPr txBox="1">
            <a:spLocks/>
          </p:cNvSpPr>
          <p:nvPr/>
        </p:nvSpPr>
        <p:spPr>
          <a:xfrm>
            <a:off x="76168" y="215402"/>
            <a:ext cx="9583257" cy="448596"/>
          </a:xfrm>
          <a:prstGeom prst="rect">
            <a:avLst/>
          </a:prstGeom>
        </p:spPr>
        <p:txBody>
          <a:bodyPr vert="horz" lIns="0" tIns="0" rIns="0" bIns="0" rtlCol="0">
            <a:normAutofit/>
          </a:bodyPr>
          <a:lstStyle>
            <a:lvl1pPr marL="0" indent="0" algn="l" defTabSz="914400" rtl="0" eaLnBrk="1" latinLnBrk="0" hangingPunct="1">
              <a:lnSpc>
                <a:spcPct val="110000"/>
              </a:lnSpc>
              <a:spcBef>
                <a:spcPts val="600"/>
              </a:spcBef>
              <a:spcAft>
                <a:spcPts val="300"/>
              </a:spcAft>
              <a:buFontTx/>
              <a:buNone/>
              <a:defRPr lang="en-US" sz="4000" b="1" i="0" kern="1200" spc="30" baseline="0">
                <a:solidFill>
                  <a:srgbClr val="231F20"/>
                </a:solidFill>
                <a:latin typeface="Arial" panose="020B0604020202020204" pitchFamily="34" charset="0"/>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a:lstStyle>
          <a:p>
            <a:pPr marL="0" marR="0" lvl="0" indent="0" algn="l" defTabSz="914400" rtl="0" eaLnBrk="1" fontAlgn="auto" latinLnBrk="0" hangingPunct="1">
              <a:lnSpc>
                <a:spcPct val="90000"/>
              </a:lnSpc>
              <a:spcBef>
                <a:spcPct val="0"/>
              </a:spcBef>
              <a:spcAft>
                <a:spcPts val="300"/>
              </a:spcAft>
              <a:buClrTx/>
              <a:buSzTx/>
              <a:buFontTx/>
              <a:buNone/>
              <a:tabLst/>
              <a:defRPr/>
            </a:pPr>
            <a:r>
              <a:rPr kumimoji="0" lang="en-IN" sz="2400" b="1" i="0" u="none" strike="noStrike" kern="1200" cap="none" spc="30" normalizeH="0" baseline="0" noProof="0" dirty="0">
                <a:ln>
                  <a:noFill/>
                </a:ln>
                <a:solidFill>
                  <a:srgbClr val="97154D"/>
                </a:solidFill>
                <a:effectLst/>
                <a:uLnTx/>
                <a:uFillTx/>
                <a:latin typeface="Arial"/>
                <a:ea typeface="+mn-ea"/>
                <a:cs typeface="Arial" panose="020B0604020202020204" pitchFamily="34" charset="0"/>
                <a:sym typeface="Trebuchet MS" panose="020B0603020202020204" pitchFamily="34" charset="0"/>
              </a:rPr>
              <a:t>Retail Portfolio Management Life Cycle</a:t>
            </a:r>
          </a:p>
          <a:p>
            <a:pPr marL="0" marR="0" lvl="0" indent="0" algn="l" defTabSz="914400" rtl="0" eaLnBrk="1" fontAlgn="auto" latinLnBrk="0" hangingPunct="1">
              <a:lnSpc>
                <a:spcPct val="110000"/>
              </a:lnSpc>
              <a:spcBef>
                <a:spcPts val="600"/>
              </a:spcBef>
              <a:spcAft>
                <a:spcPts val="300"/>
              </a:spcAft>
              <a:buClrTx/>
              <a:buSzTx/>
              <a:buFontTx/>
              <a:buNone/>
              <a:tabLst/>
              <a:defRPr/>
            </a:pPr>
            <a:endParaRPr kumimoji="0" lang="en-IN" sz="2000" b="1" i="0" u="none" strike="noStrike" kern="1200" cap="none" spc="30" normalizeH="0" baseline="0" noProof="0" dirty="0">
              <a:ln>
                <a:noFill/>
              </a:ln>
              <a:solidFill>
                <a:srgbClr val="97154D"/>
              </a:solidFill>
              <a:effectLst/>
              <a:uLnTx/>
              <a:uFillTx/>
              <a:latin typeface="Arial" panose="020B0604020202020204" pitchFamily="34" charset="0"/>
              <a:ea typeface="+mn-ea"/>
              <a:cs typeface="+mn-cs"/>
              <a:sym typeface="+mn-lt"/>
            </a:endParaRPr>
          </a:p>
        </p:txBody>
      </p:sp>
      <p:sp>
        <p:nvSpPr>
          <p:cNvPr id="55" name="Arrow: Pentagon 54">
            <a:extLst>
              <a:ext uri="{FF2B5EF4-FFF2-40B4-BE49-F238E27FC236}">
                <a16:creationId xmlns:a16="http://schemas.microsoft.com/office/drawing/2014/main" id="{A37904C1-E5F0-BEC8-6E39-EE441262766E}"/>
              </a:ext>
            </a:extLst>
          </p:cNvPr>
          <p:cNvSpPr/>
          <p:nvPr/>
        </p:nvSpPr>
        <p:spPr>
          <a:xfrm>
            <a:off x="2306369" y="882625"/>
            <a:ext cx="1698703" cy="586447"/>
          </a:xfrm>
          <a:prstGeom prst="homePlate">
            <a:avLst/>
          </a:prstGeom>
          <a:solidFill>
            <a:schemeClr val="tx1">
              <a:lumMod val="85000"/>
              <a:lumOff val="15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b="1" dirty="0">
                <a:solidFill>
                  <a:srgbClr val="FFFFFF"/>
                </a:solidFill>
                <a:latin typeface="+mj-lt"/>
              </a:rPr>
              <a:t>1. </a:t>
            </a:r>
            <a:r>
              <a:rPr lang="en-US" sz="1200" dirty="0">
                <a:solidFill>
                  <a:srgbClr val="FFFFFF"/>
                </a:solidFill>
              </a:rPr>
              <a:t>Pre-Delinquency Management</a:t>
            </a:r>
          </a:p>
        </p:txBody>
      </p:sp>
      <p:sp>
        <p:nvSpPr>
          <p:cNvPr id="56" name="Arrow: Chevron 55">
            <a:extLst>
              <a:ext uri="{FF2B5EF4-FFF2-40B4-BE49-F238E27FC236}">
                <a16:creationId xmlns:a16="http://schemas.microsoft.com/office/drawing/2014/main" id="{675C02D5-80E9-9345-16BA-FD46793B8D1A}"/>
              </a:ext>
            </a:extLst>
          </p:cNvPr>
          <p:cNvSpPr/>
          <p:nvPr/>
        </p:nvSpPr>
        <p:spPr>
          <a:xfrm>
            <a:off x="3972043" y="884056"/>
            <a:ext cx="1876425" cy="592907"/>
          </a:xfrm>
          <a:prstGeom prst="chevron">
            <a:avLst/>
          </a:prstGeom>
          <a:solidFill>
            <a:schemeClr val="tx1">
              <a:lumMod val="85000"/>
              <a:lumOff val="15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b="1" dirty="0">
                <a:solidFill>
                  <a:srgbClr val="FFFFFF"/>
                </a:solidFill>
                <a:latin typeface="+mj-lt"/>
              </a:rPr>
              <a:t>2.   </a:t>
            </a:r>
            <a:r>
              <a:rPr lang="en-US" sz="1200" dirty="0">
                <a:solidFill>
                  <a:srgbClr val="FFFFFF"/>
                </a:solidFill>
              </a:rPr>
              <a:t>Bounce Management</a:t>
            </a:r>
          </a:p>
        </p:txBody>
      </p:sp>
      <p:sp>
        <p:nvSpPr>
          <p:cNvPr id="58" name="Arrow: Chevron 57">
            <a:extLst>
              <a:ext uri="{FF2B5EF4-FFF2-40B4-BE49-F238E27FC236}">
                <a16:creationId xmlns:a16="http://schemas.microsoft.com/office/drawing/2014/main" id="{6247D2ED-B409-4886-06A3-836D380599DF}"/>
              </a:ext>
            </a:extLst>
          </p:cNvPr>
          <p:cNvSpPr/>
          <p:nvPr/>
        </p:nvSpPr>
        <p:spPr>
          <a:xfrm>
            <a:off x="5815439" y="884056"/>
            <a:ext cx="2143889" cy="601921"/>
          </a:xfrm>
          <a:prstGeom prst="chevron">
            <a:avLst/>
          </a:prstGeom>
          <a:solidFill>
            <a:schemeClr val="tx1">
              <a:lumMod val="85000"/>
              <a:lumOff val="15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b="1" dirty="0">
                <a:solidFill>
                  <a:srgbClr val="FFFFFF"/>
                </a:solidFill>
                <a:latin typeface="+mj-lt"/>
              </a:rPr>
              <a:t>3.</a:t>
            </a:r>
            <a:r>
              <a:rPr lang="en-US" sz="1200" dirty="0">
                <a:solidFill>
                  <a:srgbClr val="FFFFFF"/>
                </a:solidFill>
              </a:rPr>
              <a:t>Early delinquency mgmt. </a:t>
            </a:r>
          </a:p>
        </p:txBody>
      </p:sp>
      <p:sp>
        <p:nvSpPr>
          <p:cNvPr id="59" name="Arrow: Chevron 58">
            <a:extLst>
              <a:ext uri="{FF2B5EF4-FFF2-40B4-BE49-F238E27FC236}">
                <a16:creationId xmlns:a16="http://schemas.microsoft.com/office/drawing/2014/main" id="{AC37B71E-407C-9DAE-9F50-CB01490B0BC2}"/>
              </a:ext>
            </a:extLst>
          </p:cNvPr>
          <p:cNvSpPr/>
          <p:nvPr/>
        </p:nvSpPr>
        <p:spPr>
          <a:xfrm>
            <a:off x="7928090" y="884056"/>
            <a:ext cx="1907662" cy="568482"/>
          </a:xfrm>
          <a:prstGeom prst="chevron">
            <a:avLst/>
          </a:prstGeom>
          <a:solidFill>
            <a:schemeClr val="tx1">
              <a:lumMod val="85000"/>
              <a:lumOff val="15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b="1" dirty="0">
                <a:solidFill>
                  <a:srgbClr val="FFFFFF"/>
                </a:solidFill>
                <a:latin typeface="+mj-lt"/>
              </a:rPr>
              <a:t>4. </a:t>
            </a:r>
            <a:r>
              <a:rPr lang="en-US" sz="1200" dirty="0">
                <a:solidFill>
                  <a:srgbClr val="FFFFFF"/>
                </a:solidFill>
              </a:rPr>
              <a:t>NPA resolution</a:t>
            </a:r>
          </a:p>
        </p:txBody>
      </p:sp>
      <p:sp>
        <p:nvSpPr>
          <p:cNvPr id="60" name="Arrow: Chevron 59">
            <a:extLst>
              <a:ext uri="{FF2B5EF4-FFF2-40B4-BE49-F238E27FC236}">
                <a16:creationId xmlns:a16="http://schemas.microsoft.com/office/drawing/2014/main" id="{80D7BDBC-7198-0320-47F6-FA814FE8E274}"/>
              </a:ext>
            </a:extLst>
          </p:cNvPr>
          <p:cNvSpPr/>
          <p:nvPr/>
        </p:nvSpPr>
        <p:spPr>
          <a:xfrm>
            <a:off x="9802724" y="884056"/>
            <a:ext cx="2026671" cy="575614"/>
          </a:xfrm>
          <a:prstGeom prst="chevron">
            <a:avLst/>
          </a:prstGeom>
          <a:solidFill>
            <a:schemeClr val="tx1">
              <a:lumMod val="85000"/>
              <a:lumOff val="15000"/>
            </a:schemeClr>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b="1" dirty="0">
                <a:solidFill>
                  <a:srgbClr val="FFFFFF"/>
                </a:solidFill>
                <a:latin typeface="+mj-lt"/>
              </a:rPr>
              <a:t>5.  </a:t>
            </a:r>
            <a:r>
              <a:rPr lang="en-US" sz="1200" dirty="0">
                <a:solidFill>
                  <a:srgbClr val="FFFFFF"/>
                </a:solidFill>
              </a:rPr>
              <a:t>Write-off Management</a:t>
            </a:r>
          </a:p>
        </p:txBody>
      </p:sp>
      <p:sp>
        <p:nvSpPr>
          <p:cNvPr id="61" name="Rectangle: Rounded Corners 60">
            <a:extLst>
              <a:ext uri="{FF2B5EF4-FFF2-40B4-BE49-F238E27FC236}">
                <a16:creationId xmlns:a16="http://schemas.microsoft.com/office/drawing/2014/main" id="{418CF2F6-6180-6604-5803-0786EBA78E47}"/>
              </a:ext>
            </a:extLst>
          </p:cNvPr>
          <p:cNvSpPr/>
          <p:nvPr/>
        </p:nvSpPr>
        <p:spPr>
          <a:xfrm>
            <a:off x="274359" y="1485977"/>
            <a:ext cx="1691288" cy="5045665"/>
          </a:xfrm>
          <a:prstGeom prst="roundRect">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cxnSp>
        <p:nvCxnSpPr>
          <p:cNvPr id="68" name="Straight Connector 67">
            <a:extLst>
              <a:ext uri="{FF2B5EF4-FFF2-40B4-BE49-F238E27FC236}">
                <a16:creationId xmlns:a16="http://schemas.microsoft.com/office/drawing/2014/main" id="{718979D8-E46C-C8DC-8B19-20FC4F17A4A7}"/>
              </a:ext>
            </a:extLst>
          </p:cNvPr>
          <p:cNvCxnSpPr>
            <a:cxnSpLocks/>
          </p:cNvCxnSpPr>
          <p:nvPr/>
        </p:nvCxnSpPr>
        <p:spPr>
          <a:xfrm>
            <a:off x="1965647" y="6116436"/>
            <a:ext cx="9375121" cy="0"/>
          </a:xfrm>
          <a:prstGeom prst="line">
            <a:avLst/>
          </a:prstGeom>
          <a:noFill/>
          <a:ln w="17145" cap="flat" cmpd="sng" algn="ctr">
            <a:solidFill>
              <a:sysClr val="window" lastClr="FFFFFF">
                <a:lumMod val="50000"/>
              </a:sysClr>
            </a:solidFill>
            <a:prstDash val="solid"/>
          </a:ln>
          <a:effectLst/>
        </p:spPr>
      </p:cxnSp>
      <p:sp>
        <p:nvSpPr>
          <p:cNvPr id="37" name="Rectangle 36">
            <a:extLst>
              <a:ext uri="{FF2B5EF4-FFF2-40B4-BE49-F238E27FC236}">
                <a16:creationId xmlns:a16="http://schemas.microsoft.com/office/drawing/2014/main" id="{7E73FD50-476C-D805-FB51-6AABD460FB04}"/>
              </a:ext>
            </a:extLst>
          </p:cNvPr>
          <p:cNvSpPr/>
          <p:nvPr/>
        </p:nvSpPr>
        <p:spPr>
          <a:xfrm>
            <a:off x="2381892" y="5962508"/>
            <a:ext cx="9414741" cy="307857"/>
          </a:xfrm>
          <a:prstGeom prst="rect">
            <a:avLst/>
          </a:prstGeom>
          <a:solidFill>
            <a:srgbClr val="F2F2F2"/>
          </a:solidFill>
          <a:ln w="9525" cap="flat" cmpd="sng" algn="ctr">
            <a:solidFill>
              <a:srgbClr val="8C9AB0"/>
            </a:solidFill>
            <a:prstDash val="solid"/>
            <a:roun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b="0" u="none" strike="noStrike" kern="0" cap="none" spc="0" normalizeH="0" baseline="0" noProof="0" dirty="0">
                <a:ln>
                  <a:noFill/>
                </a:ln>
                <a:solidFill>
                  <a:srgbClr val="000000"/>
                </a:solidFill>
                <a:effectLst/>
                <a:uLnTx/>
                <a:uFillTx/>
                <a:latin typeface="Arial"/>
                <a:cs typeface="Arial" panose="020B0604020202020204" pitchFamily="34" charset="0"/>
              </a:rPr>
              <a:t>Basis the feedback from </a:t>
            </a:r>
            <a:r>
              <a:rPr lang="en-US" sz="1100" kern="0" dirty="0">
                <a:solidFill>
                  <a:srgbClr val="000000"/>
                </a:solidFill>
                <a:latin typeface="Arial"/>
                <a:cs typeface="Arial" panose="020B0604020202020204" pitchFamily="34" charset="0"/>
              </a:rPr>
              <a:t>field</a:t>
            </a:r>
            <a:r>
              <a:rPr kumimoji="0" lang="en-US" sz="1100" b="0" u="none" strike="noStrike" kern="0" cap="none" spc="0" normalizeH="0" baseline="0" noProof="0" dirty="0">
                <a:ln>
                  <a:noFill/>
                </a:ln>
                <a:solidFill>
                  <a:srgbClr val="000000"/>
                </a:solidFill>
                <a:effectLst/>
                <a:uLnTx/>
                <a:uFillTx/>
                <a:latin typeface="Arial"/>
                <a:cs typeface="Arial" panose="020B0604020202020204" pitchFamily="34" charset="0"/>
              </a:rPr>
              <a:t> – Recalibrating Credit / Policy / Process frameworks ongoing basis</a:t>
            </a:r>
            <a:endParaRPr kumimoji="0" lang="en-IN" sz="1100" b="0" u="none" strike="noStrike" kern="0" cap="none" spc="0" normalizeH="0" baseline="0" noProof="0" dirty="0">
              <a:ln>
                <a:noFill/>
              </a:ln>
              <a:solidFill>
                <a:srgbClr val="000000"/>
              </a:solidFill>
              <a:effectLst/>
              <a:uLnTx/>
              <a:uFillTx/>
              <a:latin typeface="Arial"/>
              <a:cs typeface="Arial" panose="020B0604020202020204" pitchFamily="34" charset="0"/>
            </a:endParaRPr>
          </a:p>
        </p:txBody>
      </p:sp>
      <p:sp>
        <p:nvSpPr>
          <p:cNvPr id="4" name="Text Placeholder 3">
            <a:extLst>
              <a:ext uri="{FF2B5EF4-FFF2-40B4-BE49-F238E27FC236}">
                <a16:creationId xmlns:a16="http://schemas.microsoft.com/office/drawing/2014/main" id="{DB81E695-6494-DD1F-FF6A-BD1DEDD5A904}"/>
              </a:ext>
            </a:extLst>
          </p:cNvPr>
          <p:cNvSpPr txBox="1">
            <a:spLocks/>
          </p:cNvSpPr>
          <p:nvPr/>
        </p:nvSpPr>
        <p:spPr>
          <a:xfrm>
            <a:off x="76168" y="215402"/>
            <a:ext cx="9583257" cy="535798"/>
          </a:xfrm>
          <a:prstGeom prst="rect">
            <a:avLst/>
          </a:prstGeom>
        </p:spPr>
        <p:txBody>
          <a:bodyPr vert="horz" lIns="0" tIns="0" rIns="0" bIns="0" rtlCol="0">
            <a:normAutofit/>
          </a:bodyPr>
          <a:lstStyle>
            <a:lvl1pPr marL="0" indent="0" algn="l" defTabSz="914400" rtl="0" eaLnBrk="1" latinLnBrk="0" hangingPunct="1">
              <a:lnSpc>
                <a:spcPct val="110000"/>
              </a:lnSpc>
              <a:spcBef>
                <a:spcPts val="600"/>
              </a:spcBef>
              <a:spcAft>
                <a:spcPts val="300"/>
              </a:spcAft>
              <a:buFontTx/>
              <a:buNone/>
              <a:defRPr lang="en-US" sz="4000" b="1" i="0" kern="1200" spc="30" baseline="0">
                <a:solidFill>
                  <a:srgbClr val="231F20"/>
                </a:solidFill>
                <a:latin typeface="Arial" panose="020B0604020202020204" pitchFamily="34" charset="0"/>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a:lstStyle>
          <a:p>
            <a:pPr marL="0" marR="0" lvl="0" indent="0" algn="l" defTabSz="914400" rtl="0" eaLnBrk="1" fontAlgn="auto" latinLnBrk="0" hangingPunct="1">
              <a:lnSpc>
                <a:spcPct val="90000"/>
              </a:lnSpc>
              <a:spcBef>
                <a:spcPct val="0"/>
              </a:spcBef>
              <a:spcAft>
                <a:spcPts val="300"/>
              </a:spcAft>
              <a:buClrTx/>
              <a:buSzTx/>
              <a:buFontTx/>
              <a:buNone/>
              <a:tabLst/>
              <a:defRPr/>
            </a:pPr>
            <a:r>
              <a:rPr kumimoji="0" lang="en-IN" sz="2400" b="1" i="0" u="none" strike="noStrike" kern="1200" cap="none" spc="30" normalizeH="0" baseline="0" noProof="0" dirty="0">
                <a:ln>
                  <a:noFill/>
                </a:ln>
                <a:solidFill>
                  <a:srgbClr val="97154D"/>
                </a:solidFill>
                <a:effectLst/>
                <a:uLnTx/>
                <a:uFillTx/>
                <a:latin typeface="Arial"/>
                <a:ea typeface="+mn-ea"/>
                <a:cs typeface="Arial" panose="020B0604020202020204" pitchFamily="34" charset="0"/>
                <a:sym typeface="Trebuchet MS" panose="020B0603020202020204" pitchFamily="34" charset="0"/>
              </a:rPr>
              <a:t>Retail Portfolio Management Life Cycle</a:t>
            </a:r>
          </a:p>
          <a:p>
            <a:pPr marL="0" marR="0" lvl="0" indent="0" algn="l" defTabSz="914400" rtl="0" eaLnBrk="1" fontAlgn="auto" latinLnBrk="0" hangingPunct="1">
              <a:lnSpc>
                <a:spcPct val="110000"/>
              </a:lnSpc>
              <a:spcBef>
                <a:spcPts val="600"/>
              </a:spcBef>
              <a:spcAft>
                <a:spcPts val="300"/>
              </a:spcAft>
              <a:buClrTx/>
              <a:buSzTx/>
              <a:buFontTx/>
              <a:buNone/>
              <a:tabLst/>
              <a:defRPr/>
            </a:pPr>
            <a:endParaRPr kumimoji="0" lang="en-IN" sz="2000" b="1" i="0" u="none" strike="noStrike" kern="1200" cap="none" spc="30" normalizeH="0" baseline="0" noProof="0" dirty="0">
              <a:ln>
                <a:noFill/>
              </a:ln>
              <a:solidFill>
                <a:srgbClr val="97154D"/>
              </a:solidFill>
              <a:effectLst/>
              <a:uLnTx/>
              <a:uFillTx/>
              <a:latin typeface="Arial" panose="020B0604020202020204" pitchFamily="34" charset="0"/>
              <a:ea typeface="+mn-ea"/>
              <a:cs typeface="+mn-cs"/>
              <a:sym typeface="+mn-lt"/>
            </a:endParaRPr>
          </a:p>
        </p:txBody>
      </p:sp>
    </p:spTree>
    <p:extLst>
      <p:ext uri="{BB962C8B-B14F-4D97-AF65-F5344CB8AC3E}">
        <p14:creationId xmlns:p14="http://schemas.microsoft.com/office/powerpoint/2010/main" val="3661258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4F5D7-E3DD-D26A-84A3-3260B63B5960}"/>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2767079-37B0-02E2-1517-48E5B38F0E2D}"/>
              </a:ext>
            </a:extLst>
          </p:cNvPr>
          <p:cNvSpPr/>
          <p:nvPr/>
        </p:nvSpPr>
        <p:spPr>
          <a:xfrm>
            <a:off x="118502" y="5099304"/>
            <a:ext cx="11966830" cy="1151740"/>
          </a:xfrm>
          <a:prstGeom prst="rect">
            <a:avLst/>
          </a:prstGeom>
          <a:solidFill>
            <a:srgbClr val="7F7F7F"/>
          </a:solidFill>
          <a:ln w="19050" cap="rnd" cmpd="sng" algn="ctr">
            <a:solidFill>
              <a:schemeClr val="tx1"/>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57150" marR="0" lvl="1" indent="-57150" defTabSz="466725" rtl="0" eaLnBrk="1" fontAlgn="auto" latinLnBrk="0" hangingPunct="1">
              <a:lnSpc>
                <a:spcPct val="90000"/>
              </a:lnSpc>
              <a:spcBef>
                <a:spcPct val="0"/>
              </a:spcBef>
              <a:spcAft>
                <a:spcPct val="15000"/>
              </a:spcAft>
              <a:buClrTx/>
              <a:buSzTx/>
              <a:buFontTx/>
              <a:buNone/>
              <a:tabLst/>
              <a:defRPr/>
            </a:pPr>
            <a:endParaRPr lang="en-US" sz="1050">
              <a:solidFill>
                <a:prstClr val="white"/>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DC3BF823-F9DD-DEFC-357D-2490755F482C}"/>
              </a:ext>
            </a:extLst>
          </p:cNvPr>
          <p:cNvSpPr/>
          <p:nvPr/>
        </p:nvSpPr>
        <p:spPr>
          <a:xfrm>
            <a:off x="93235" y="560142"/>
            <a:ext cx="2448910" cy="4418568"/>
          </a:xfrm>
          <a:prstGeom prst="rect">
            <a:avLst/>
          </a:prstGeom>
          <a:solidFill>
            <a:srgbClr val="AD275F"/>
          </a:solidFill>
          <a:ln w="19050" cap="rnd" cmpd="sng" algn="ctr">
            <a:solidFill>
              <a:schemeClr val="tx1"/>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PDM</a:t>
            </a:r>
          </a:p>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Initiatives</a:t>
            </a: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Micro-segmentation to enhance predictive variables for PDM bounce coverage of 70%:20% in phase I and 80%:20% in phase II</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Primary PDM allocation to digital channel, high risk to be allocated inhouse</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IN"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Credit Bureau digital campaign for high-risk customers</a:t>
            </a: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222250" rtl="0" eaLnBrk="1" fontAlgn="auto" latinLnBrk="0" hangingPunct="1">
              <a:lnSpc>
                <a:spcPct val="90000"/>
              </a:lnSpc>
              <a:spcBef>
                <a:spcPct val="0"/>
              </a:spcBef>
              <a:spcAft>
                <a:spcPct val="15000"/>
              </a:spcAft>
              <a:buClrTx/>
              <a:buSzTx/>
              <a:buFontTx/>
              <a:buNone/>
              <a:tabLst/>
              <a:defRPr/>
            </a:pPr>
            <a:endParaRPr kumimoji="0" lang="en-US" sz="5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114300" marR="0" lvl="1" indent="-114300" algn="l" defTabSz="533400" rtl="0" eaLnBrk="1" fontAlgn="auto" latinLnBrk="0" hangingPunct="1">
              <a:lnSpc>
                <a:spcPct val="90000"/>
              </a:lnSpc>
              <a:spcBef>
                <a:spcPct val="0"/>
              </a:spcBef>
              <a:spcAft>
                <a:spcPct val="1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Outcome</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114300" marR="0" lvl="1" indent="-114300" algn="l" defTabSz="533400" rtl="0" eaLnBrk="1" fontAlgn="auto" latinLnBrk="0" hangingPunct="1">
              <a:lnSpc>
                <a:spcPct val="90000"/>
              </a:lnSpc>
              <a:spcBef>
                <a:spcPct val="0"/>
              </a:spcBef>
              <a:spcAft>
                <a:spcPct val="15000"/>
              </a:spcAft>
              <a:buClrTx/>
              <a:buSzTx/>
              <a:buFontTx/>
              <a:buNone/>
              <a:tabLst/>
              <a:defRPr/>
            </a:pP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Cards : Current to X decreased from </a:t>
            </a:r>
            <a:r>
              <a:rPr lang="en-US" sz="1050">
                <a:solidFill>
                  <a:prstClr val="white"/>
                </a:solidFill>
                <a:latin typeface="Arial" panose="020B0604020202020204" pitchFamily="34" charset="0"/>
                <a:cs typeface="Arial" panose="020B0604020202020204" pitchFamily="34" charset="0"/>
              </a:rPr>
              <a:t>4.3</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to 3.3% on account of enhanced PDM strategy</a:t>
            </a: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PL Bounce rate stable at 7.1% since Dec’24</a:t>
            </a:r>
          </a:p>
        </p:txBody>
      </p:sp>
      <p:sp>
        <p:nvSpPr>
          <p:cNvPr id="10" name="Rectangle 9">
            <a:extLst>
              <a:ext uri="{FF2B5EF4-FFF2-40B4-BE49-F238E27FC236}">
                <a16:creationId xmlns:a16="http://schemas.microsoft.com/office/drawing/2014/main" id="{9613219E-7AA2-8EAC-35E7-48AE28A93679}"/>
              </a:ext>
            </a:extLst>
          </p:cNvPr>
          <p:cNvSpPr/>
          <p:nvPr/>
        </p:nvSpPr>
        <p:spPr>
          <a:xfrm>
            <a:off x="2760414" y="1234709"/>
            <a:ext cx="1930007" cy="3744000"/>
          </a:xfrm>
          <a:prstGeom prst="rect">
            <a:avLst/>
          </a:prstGeom>
          <a:solidFill>
            <a:schemeClr val="bg2">
              <a:lumMod val="50000"/>
            </a:schemeClr>
          </a:solidFill>
          <a:ln w="19050" cap="rnd" cmpd="sng" algn="ctr">
            <a:solidFill>
              <a:schemeClr val="tx1"/>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Bounce</a:t>
            </a:r>
          </a:p>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Initiatives</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Decongestion of field &amp; call center allocation. Target 35% of loans &amp; &gt;60% of Cards via contactless</a:t>
            </a:r>
            <a:b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b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T=1 Allocation </a:t>
            </a:r>
            <a:b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b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Lien Marking</a:t>
            </a:r>
            <a:b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lang="en-US" sz="1050" b="1">
                <a:solidFill>
                  <a:prstClr val="white"/>
                </a:solidFill>
                <a:latin typeface="Arial" panose="020B0604020202020204" pitchFamily="34" charset="0"/>
                <a:cs typeface="Arial" panose="020B0604020202020204" pitchFamily="34" charset="0"/>
              </a:rPr>
              <a:t> </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Allocate high risk to employees, death &amp; service issue cases to Inhouse call center</a:t>
            </a:r>
          </a:p>
          <a:p>
            <a:pPr marL="57150" marR="0" lvl="1" indent="-57150" algn="l" defTabSz="222250" rtl="0" eaLnBrk="1" fontAlgn="auto" latinLnBrk="0" hangingPunct="1">
              <a:lnSpc>
                <a:spcPct val="90000"/>
              </a:lnSpc>
              <a:spcBef>
                <a:spcPct val="0"/>
              </a:spcBef>
              <a:spcAft>
                <a:spcPct val="15000"/>
              </a:spcAft>
              <a:buClrTx/>
              <a:buSzTx/>
              <a:buFontTx/>
              <a:buNone/>
              <a:tabLst/>
              <a:defRPr/>
            </a:pPr>
            <a:endParaRPr kumimoji="0" lang="en-US" sz="5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114300" marR="0" lvl="1" indent="-114300" algn="l" defTabSz="533400" rtl="0" eaLnBrk="1" fontAlgn="auto" latinLnBrk="0" hangingPunct="1">
              <a:lnSpc>
                <a:spcPct val="90000"/>
              </a:lnSpc>
              <a:spcBef>
                <a:spcPct val="0"/>
              </a:spcBef>
              <a:spcAft>
                <a:spcPct val="1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Outcome</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Cards : No delays in allocation, resolution improved to </a:t>
            </a:r>
            <a:r>
              <a:rPr lang="en-US" sz="1050">
                <a:solidFill>
                  <a:prstClr val="white"/>
                </a:solidFill>
                <a:latin typeface="Arial" panose="020B0604020202020204" pitchFamily="34" charset="0"/>
                <a:cs typeface="Arial" panose="020B0604020202020204" pitchFamily="34" charset="0"/>
              </a:rPr>
              <a:t>81</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in </a:t>
            </a:r>
            <a:r>
              <a:rPr lang="en-US" sz="1050">
                <a:solidFill>
                  <a:prstClr val="white"/>
                </a:solidFill>
                <a:latin typeface="Arial" panose="020B0604020202020204" pitchFamily="34" charset="0"/>
                <a:cs typeface="Arial" panose="020B0604020202020204" pitchFamily="34" charset="0"/>
              </a:rPr>
              <a:t>Mar</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’25</a:t>
            </a:r>
          </a:p>
        </p:txBody>
      </p:sp>
      <p:sp>
        <p:nvSpPr>
          <p:cNvPr id="11" name="Rectangle 10">
            <a:extLst>
              <a:ext uri="{FF2B5EF4-FFF2-40B4-BE49-F238E27FC236}">
                <a16:creationId xmlns:a16="http://schemas.microsoft.com/office/drawing/2014/main" id="{0F60B824-89A5-9FFE-7F1C-DBE52D04ABC6}"/>
              </a:ext>
            </a:extLst>
          </p:cNvPr>
          <p:cNvSpPr/>
          <p:nvPr/>
        </p:nvSpPr>
        <p:spPr>
          <a:xfrm>
            <a:off x="4871545" y="560141"/>
            <a:ext cx="2448910" cy="4418568"/>
          </a:xfrm>
          <a:prstGeom prst="rect">
            <a:avLst/>
          </a:prstGeom>
          <a:solidFill>
            <a:srgbClr val="AD275F"/>
          </a:solidFill>
          <a:ln w="19050" cap="rnd" cmpd="sng" algn="ctr">
            <a:solidFill>
              <a:schemeClr val="tx1"/>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EDM</a:t>
            </a:r>
          </a:p>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1200" b="1"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Initiatives</a:t>
            </a:r>
            <a:endParaRPr kumimoji="0" lang="en-US"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Stab cases rotation b/w channels &amp; Agency ACR moderation (50 for Loans &amp; 70 for Cards)</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Centralized allocation to reduce agency allocation skewness and leverage economies of scale </a:t>
            </a:r>
            <a:br>
              <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br>
              <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FOS Mobility</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Implementation of Sec 138 filing &amp; Principle visit for Commercial vehicle and Auto staff transport cases</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114300" marR="0" lvl="1" indent="-114300" algn="l" defTabSz="533400" rtl="0" eaLnBrk="1" fontAlgn="auto" latinLnBrk="0" hangingPunct="1">
              <a:lnSpc>
                <a:spcPct val="90000"/>
              </a:lnSpc>
              <a:spcBef>
                <a:spcPct val="0"/>
              </a:spcBef>
              <a:spcAft>
                <a:spcPct val="15000"/>
              </a:spcAft>
              <a:buClrTx/>
              <a:buSzTx/>
              <a:buFontTx/>
              <a:buNone/>
              <a:tabLst/>
              <a:defRPr/>
            </a:pPr>
            <a:r>
              <a:rPr kumimoji="0" lang="en-US" sz="1200" b="1"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Outcome</a:t>
            </a:r>
            <a:endParaRPr kumimoji="0" lang="en-US"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 typeface="Arial" panose="020B0604020202020204" pitchFamily="34" charset="0"/>
              <a:buNone/>
              <a:tabLst/>
              <a:defRPr/>
            </a:pPr>
            <a:r>
              <a:rPr kumimoji="0" lang="en-US" sz="105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endParaRPr kumimoji="0" lang="en-US" sz="1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44500" rtl="0" eaLnBrk="1" fontAlgn="auto" latinLnBrk="0" hangingPunct="1">
              <a:lnSpc>
                <a:spcPct val="90000"/>
              </a:lnSpc>
              <a:spcBef>
                <a:spcPct val="0"/>
              </a:spcBef>
              <a:spcAft>
                <a:spcPct val="15000"/>
              </a:spcAft>
              <a:buClrTx/>
              <a:buSzTx/>
              <a:buFont typeface="Arial" panose="020B0604020202020204" pitchFamily="34" charset="0"/>
              <a:buNone/>
              <a:tabLst/>
              <a:defRPr/>
            </a:pPr>
            <a:r>
              <a:rPr kumimoji="0" lang="en-US" sz="1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Cards : B1 resolution has improved to 73% in Dec’24 and to 59% and 35% in B2 and B3 in Mar’25, respectively</a:t>
            </a:r>
          </a:p>
          <a:p>
            <a:pPr marL="57150" marR="0" lvl="1" indent="-57150" algn="l" defTabSz="444500" rtl="0" eaLnBrk="1" fontAlgn="auto" latinLnBrk="0" hangingPunct="1">
              <a:lnSpc>
                <a:spcPct val="90000"/>
              </a:lnSpc>
              <a:spcBef>
                <a:spcPct val="0"/>
              </a:spcBef>
              <a:spcAft>
                <a:spcPct val="15000"/>
              </a:spcAft>
              <a:buClrTx/>
              <a:buSzTx/>
              <a:buFont typeface="Arial" panose="020B0604020202020204" pitchFamily="34" charset="0"/>
              <a:buNone/>
              <a:tabLst/>
              <a:defRPr/>
            </a:pPr>
            <a:r>
              <a:rPr kumimoji="0" lang="en-US" sz="1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PL: B1 Resolution has remained stable at 92%, B2 resolution improved to 76% and B3 resolution has improved to 61%</a:t>
            </a: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B206ACB6-95F3-B7F5-AB0D-18F671BFE42E}"/>
              </a:ext>
            </a:extLst>
          </p:cNvPr>
          <p:cNvSpPr/>
          <p:nvPr/>
        </p:nvSpPr>
        <p:spPr>
          <a:xfrm>
            <a:off x="7572704" y="1234709"/>
            <a:ext cx="2077151" cy="3744000"/>
          </a:xfrm>
          <a:prstGeom prst="rect">
            <a:avLst/>
          </a:prstGeom>
          <a:solidFill>
            <a:schemeClr val="bg2">
              <a:lumMod val="50000"/>
            </a:schemeClr>
          </a:solidFill>
          <a:ln w="19050" cap="rnd" cmpd="sng" algn="ctr">
            <a:solidFill>
              <a:schemeClr val="tx1"/>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NPA</a:t>
            </a:r>
          </a:p>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Initiatives</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9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Roll out of E Repo Kit &amp; Early initiation of Arbitration and Sec 138/ DRT/SARFAESI based on approved legal framework</a:t>
            </a:r>
            <a:br>
              <a:rPr kumimoji="0" lang="en-US" sz="9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endParaRPr kumimoji="0" lang="en-US" sz="9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lvl="1" indent="-57150" defTabSz="466725">
              <a:lnSpc>
                <a:spcPct val="90000"/>
              </a:lnSpc>
              <a:spcBef>
                <a:spcPct val="0"/>
              </a:spcBef>
              <a:spcAft>
                <a:spcPct val="15000"/>
              </a:spcAft>
              <a:defRPr/>
            </a:pPr>
            <a:r>
              <a:rPr kumimoji="0" lang="en-US" sz="900" b="0" i="0" u="none" strike="noStrike" kern="1200" cap="none" spc="0" normalizeH="0" baseline="0" noProof="0">
                <a:ln>
                  <a:noFill/>
                </a:ln>
                <a:solidFill>
                  <a:schemeClr val="bg1"/>
                </a:solidFill>
                <a:effectLst/>
                <a:uLnTx/>
                <a:uFillTx/>
                <a:latin typeface="Arial"/>
                <a:ea typeface="+mn-ea"/>
                <a:cs typeface="+mn-cs"/>
              </a:rPr>
              <a:t>  Payout grid rectification</a:t>
            </a:r>
            <a:br>
              <a:rPr kumimoji="0" lang="en-US" sz="900" b="0" i="0" u="none" strike="noStrike" kern="1200" cap="none" spc="0" normalizeH="0" baseline="0" noProof="0">
                <a:ln>
                  <a:noFill/>
                </a:ln>
                <a:solidFill>
                  <a:schemeClr val="bg1"/>
                </a:solidFill>
                <a:effectLst/>
                <a:uLnTx/>
                <a:uFillTx/>
                <a:latin typeface="Arial"/>
                <a:ea typeface="+mn-ea"/>
                <a:cs typeface="+mn-cs"/>
              </a:rPr>
            </a:br>
            <a:br>
              <a:rPr kumimoji="0" lang="en-US" sz="900" b="0" i="0" u="none" strike="noStrike" kern="1200" cap="none" spc="0" normalizeH="0" baseline="0" noProof="0">
                <a:ln>
                  <a:noFill/>
                </a:ln>
                <a:solidFill>
                  <a:schemeClr val="bg1"/>
                </a:solidFill>
                <a:effectLst/>
                <a:uLnTx/>
                <a:uFillTx/>
                <a:latin typeface="Arial"/>
                <a:ea typeface="+mn-ea"/>
                <a:cs typeface="+mn-cs"/>
              </a:rPr>
            </a:br>
            <a:r>
              <a:rPr kumimoji="0" lang="en-US" sz="1000" b="0" i="0" u="none" strike="noStrike" kern="1200" cap="none" spc="0" normalizeH="0" baseline="0" noProof="0">
                <a:ln>
                  <a:noFill/>
                </a:ln>
                <a:solidFill>
                  <a:schemeClr val="bg1"/>
                </a:solidFill>
                <a:effectLst/>
                <a:uLnTx/>
                <a:uFillTx/>
                <a:latin typeface="Arial"/>
                <a:ea typeface="+mn-ea"/>
                <a:cs typeface="+mn-cs"/>
              </a:rPr>
              <a:t>PQ Settlement Initiated</a:t>
            </a:r>
            <a:br>
              <a:rPr kumimoji="0" lang="en-US" sz="1000" b="0" i="0" u="none" strike="noStrike" kern="1200" cap="none" spc="0" normalizeH="0" baseline="0" noProof="0">
                <a:ln>
                  <a:noFill/>
                </a:ln>
                <a:solidFill>
                  <a:schemeClr val="bg1"/>
                </a:solidFill>
                <a:effectLst/>
                <a:uLnTx/>
                <a:uFillTx/>
                <a:latin typeface="Arial"/>
                <a:ea typeface="+mn-ea"/>
                <a:cs typeface="+mn-cs"/>
              </a:rPr>
            </a:br>
            <a:br>
              <a:rPr kumimoji="0" lang="en-US" sz="1000" b="0" i="0" u="none" strike="noStrike" kern="1200" cap="none" spc="0" normalizeH="0" baseline="0" noProof="0">
                <a:ln>
                  <a:noFill/>
                </a:ln>
                <a:solidFill>
                  <a:schemeClr val="bg1"/>
                </a:solidFill>
                <a:effectLst/>
                <a:uLnTx/>
                <a:uFillTx/>
                <a:latin typeface="Arial"/>
                <a:ea typeface="+mn-ea"/>
                <a:cs typeface="+mn-cs"/>
              </a:rPr>
            </a:br>
            <a:r>
              <a:rPr kumimoji="0" lang="en-US" sz="1000" b="0" i="0" u="none" strike="noStrike" kern="1200" cap="none" spc="0" normalizeH="0" baseline="0" noProof="0">
                <a:ln>
                  <a:noFill/>
                </a:ln>
                <a:solidFill>
                  <a:schemeClr val="bg1"/>
                </a:solidFill>
                <a:effectLst/>
                <a:uLnTx/>
                <a:uFillTx/>
                <a:latin typeface="Arial"/>
                <a:ea typeface="+mn-ea"/>
                <a:cs typeface="+mn-cs"/>
              </a:rPr>
              <a:t>Centralized Allocation &amp; Capacity</a:t>
            </a:r>
            <a:br>
              <a:rPr kumimoji="0" lang="en-US" sz="1000" b="0" i="0" u="none" strike="noStrike" kern="1200" cap="none" spc="0" normalizeH="0" baseline="0" noProof="0">
                <a:ln>
                  <a:noFill/>
                </a:ln>
                <a:solidFill>
                  <a:schemeClr val="bg1"/>
                </a:solidFill>
                <a:effectLst/>
                <a:uLnTx/>
                <a:uFillTx/>
                <a:latin typeface="Arial"/>
                <a:ea typeface="+mn-ea"/>
                <a:cs typeface="+mn-cs"/>
              </a:rPr>
            </a:br>
            <a:br>
              <a:rPr kumimoji="0" lang="en-US" sz="1000" b="0" i="0" u="none" strike="noStrike" kern="1200" cap="none" spc="0" normalizeH="0" baseline="0" noProof="0">
                <a:ln>
                  <a:noFill/>
                </a:ln>
                <a:solidFill>
                  <a:schemeClr val="bg1"/>
                </a:solidFill>
                <a:effectLst/>
                <a:uLnTx/>
                <a:uFillTx/>
                <a:latin typeface="Arial"/>
                <a:ea typeface="+mn-ea"/>
                <a:cs typeface="+mn-cs"/>
              </a:rPr>
            </a:br>
            <a:r>
              <a:rPr kumimoji="0" lang="en-US" sz="1000" b="0" i="0" u="none" strike="noStrike" kern="1200" cap="none" spc="0" normalizeH="0" baseline="0" noProof="0">
                <a:ln>
                  <a:noFill/>
                </a:ln>
                <a:solidFill>
                  <a:schemeClr val="bg1"/>
                </a:solidFill>
                <a:effectLst/>
                <a:uLnTx/>
                <a:uFillTx/>
                <a:latin typeface="Arial"/>
                <a:ea typeface="+mn-ea"/>
                <a:cs typeface="+mn-cs"/>
              </a:rPr>
              <a:t>Skip Tracing</a:t>
            </a:r>
            <a:br>
              <a:rPr kumimoji="0" lang="en-US" sz="1000" b="0" i="0" u="none" strike="noStrike" kern="1200" cap="none" spc="0" normalizeH="0" baseline="0" noProof="0">
                <a:ln>
                  <a:noFill/>
                </a:ln>
                <a:solidFill>
                  <a:schemeClr val="bg1"/>
                </a:solidFill>
                <a:effectLst/>
                <a:uLnTx/>
                <a:uFillTx/>
                <a:latin typeface="Arial"/>
                <a:ea typeface="+mn-ea"/>
                <a:cs typeface="+mn-cs"/>
              </a:rPr>
            </a:br>
            <a:br>
              <a:rPr kumimoji="0" lang="en-US" sz="1000" b="0" i="0" u="none" strike="noStrike" kern="1200" cap="none" spc="0" normalizeH="0" baseline="0" noProof="0">
                <a:ln>
                  <a:noFill/>
                </a:ln>
                <a:solidFill>
                  <a:schemeClr val="bg1"/>
                </a:solidFill>
                <a:effectLst/>
                <a:uLnTx/>
                <a:uFillTx/>
                <a:latin typeface="Arial"/>
                <a:ea typeface="+mn-ea"/>
                <a:cs typeface="+mn-cs"/>
              </a:rPr>
            </a:br>
            <a:r>
              <a:rPr kumimoji="0" lang="en-US" sz="100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Settlement Closure TAT</a:t>
            </a: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114300" marR="0" lvl="1" indent="-114300" algn="l" defTabSz="533400" rtl="0" eaLnBrk="1" fontAlgn="auto" latinLnBrk="0" hangingPunct="1">
              <a:lnSpc>
                <a:spcPct val="90000"/>
              </a:lnSpc>
              <a:spcBef>
                <a:spcPct val="0"/>
              </a:spcBef>
              <a:spcAft>
                <a:spcPct val="1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Outcome</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Cards: R+U improved from 33 Cr in Jul to 44 Cr in Dec’24</a:t>
            </a:r>
            <a:endParaRPr kumimoji="0" lang="en-US" sz="1200" b="0" i="0" u="none" strike="noStrike" kern="1200" cap="none" spc="0" normalizeH="0" baseline="0" noProof="0">
              <a:ln>
                <a:noFill/>
              </a:ln>
              <a:solidFill>
                <a:srgbClr val="FFFFFF"/>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8787C3AD-2969-491E-D6F6-174D27FF932C}"/>
              </a:ext>
            </a:extLst>
          </p:cNvPr>
          <p:cNvSpPr/>
          <p:nvPr/>
        </p:nvSpPr>
        <p:spPr>
          <a:xfrm>
            <a:off x="9881083" y="315686"/>
            <a:ext cx="2217682" cy="4663023"/>
          </a:xfrm>
          <a:prstGeom prst="rect">
            <a:avLst/>
          </a:prstGeom>
          <a:solidFill>
            <a:srgbClr val="AD275F"/>
          </a:solidFill>
          <a:ln w="19050" cap="rnd" cmpd="sng" algn="ctr">
            <a:solidFill>
              <a:schemeClr val="tx1"/>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W-Off</a:t>
            </a:r>
          </a:p>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Initiatives</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Legal Action Coverage</a:t>
            </a:r>
            <a:b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b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Settlement Closure TAT</a:t>
            </a:r>
            <a:b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b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br>
            <a:r>
              <a:rPr kumimoji="0" lang="en-US" sz="105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Legal Action Coverage</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Allocation of cases to digital partners to reduce the aging pool</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Pre-qualification of  write-off settlements via call centers and interactive voice bots.</a:t>
            </a:r>
          </a:p>
          <a:p>
            <a:pPr marL="57150" marR="0" lvl="1" indent="-57150" algn="l" defTabSz="466725" rtl="0" eaLnBrk="1" fontAlgn="auto" latinLnBrk="0" hangingPunct="1">
              <a:lnSpc>
                <a:spcPct val="90000"/>
              </a:lnSpc>
              <a:spcBef>
                <a:spcPct val="0"/>
              </a:spcBef>
              <a:spcAft>
                <a:spcPct val="15000"/>
              </a:spcAft>
              <a:buClrTx/>
              <a:buSzTx/>
              <a:buFontTx/>
              <a:buNone/>
              <a:tabLst/>
              <a:defRPr/>
            </a:pPr>
            <a:endPar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114300" marR="0" lvl="1" indent="-114300" algn="l" defTabSz="533400" rtl="0" eaLnBrk="1" fontAlgn="auto" latinLnBrk="0" hangingPunct="1">
              <a:lnSpc>
                <a:spcPct val="90000"/>
              </a:lnSpc>
              <a:spcBef>
                <a:spcPct val="0"/>
              </a:spcBef>
              <a:spcAft>
                <a:spcPct val="1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Outcome</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Cards: </a:t>
            </a:r>
            <a:r>
              <a:rPr lang="en-US" sz="1050">
                <a:solidFill>
                  <a:prstClr val="white"/>
                </a:solidFill>
                <a:latin typeface="Arial" panose="020B0604020202020204" pitchFamily="34" charset="0"/>
                <a:cs typeface="Arial" panose="020B0604020202020204" pitchFamily="34" charset="0"/>
              </a:rPr>
              <a:t>37</a:t>
            </a: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Cr recovery in </a:t>
            </a:r>
            <a:r>
              <a:rPr lang="en-US" sz="1050">
                <a:solidFill>
                  <a:prstClr val="white"/>
                </a:solidFill>
                <a:latin typeface="Arial" panose="020B0604020202020204" pitchFamily="34" charset="0"/>
                <a:cs typeface="Arial" panose="020B0604020202020204" pitchFamily="34" charset="0"/>
              </a:rPr>
              <a:t>Jan’25</a:t>
            </a: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PL: 36 Cr recovery in </a:t>
            </a:r>
            <a:r>
              <a:rPr lang="en-US" sz="1050">
                <a:solidFill>
                  <a:prstClr val="white"/>
                </a:solidFill>
                <a:latin typeface="Arial" panose="020B0604020202020204" pitchFamily="34" charset="0"/>
                <a:cs typeface="Arial" panose="020B0604020202020204" pitchFamily="34" charset="0"/>
              </a:rPr>
              <a:t>Jan’25</a:t>
            </a:r>
            <a:endPar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6" name="Rectangle 15">
            <a:hlinkClick r:id="" action="ppaction://noaction"/>
            <a:extLst>
              <a:ext uri="{FF2B5EF4-FFF2-40B4-BE49-F238E27FC236}">
                <a16:creationId xmlns:a16="http://schemas.microsoft.com/office/drawing/2014/main" id="{B6F220E4-1481-2BC9-2668-B12A0693F3BE}"/>
              </a:ext>
            </a:extLst>
          </p:cNvPr>
          <p:cNvSpPr/>
          <p:nvPr/>
        </p:nvSpPr>
        <p:spPr>
          <a:xfrm>
            <a:off x="1738103" y="564693"/>
            <a:ext cx="809298" cy="620112"/>
          </a:xfrm>
          <a:prstGeom prst="rect">
            <a:avLst/>
          </a:prstGeom>
          <a:solidFill>
            <a:schemeClr val="bg2"/>
          </a:solidFill>
          <a:ln w="285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err="1">
              <a:solidFill>
                <a:srgbClr val="FFFFFF"/>
              </a:solidFill>
            </a:endParaRPr>
          </a:p>
        </p:txBody>
      </p:sp>
      <p:pic>
        <p:nvPicPr>
          <p:cNvPr id="15" name="Graphic 14" descr="Credit card with solid fill">
            <a:extLst>
              <a:ext uri="{FF2B5EF4-FFF2-40B4-BE49-F238E27FC236}">
                <a16:creationId xmlns:a16="http://schemas.microsoft.com/office/drawing/2014/main" id="{069C9E79-A7F7-F14C-C30A-056B5E69D1D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758115" y="469748"/>
            <a:ext cx="809297" cy="809297"/>
          </a:xfrm>
          <a:prstGeom prst="rect">
            <a:avLst/>
          </a:prstGeom>
        </p:spPr>
      </p:pic>
      <p:sp>
        <p:nvSpPr>
          <p:cNvPr id="19" name="Rectangle 18">
            <a:hlinkClick r:id="" action="ppaction://noaction"/>
            <a:extLst>
              <a:ext uri="{FF2B5EF4-FFF2-40B4-BE49-F238E27FC236}">
                <a16:creationId xmlns:a16="http://schemas.microsoft.com/office/drawing/2014/main" id="{A8B13C09-E887-94B8-35DA-8D903EF497B0}"/>
              </a:ext>
            </a:extLst>
          </p:cNvPr>
          <p:cNvSpPr/>
          <p:nvPr/>
        </p:nvSpPr>
        <p:spPr>
          <a:xfrm>
            <a:off x="4056992" y="1234710"/>
            <a:ext cx="632069" cy="535798"/>
          </a:xfrm>
          <a:prstGeom prst="rect">
            <a:avLst/>
          </a:prstGeom>
          <a:solidFill>
            <a:schemeClr val="bg2"/>
          </a:solidFill>
          <a:ln w="28575" cap="rnd" cmpd="sng" algn="ctr">
            <a:solidFill>
              <a:schemeClr val="tx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err="1">
              <a:solidFill>
                <a:srgbClr val="FFFFFF"/>
              </a:solidFill>
            </a:endParaRPr>
          </a:p>
        </p:txBody>
      </p:sp>
      <p:pic>
        <p:nvPicPr>
          <p:cNvPr id="18" name="Graphic 17" descr="Upward trend">
            <a:extLst>
              <a:ext uri="{FF2B5EF4-FFF2-40B4-BE49-F238E27FC236}">
                <a16:creationId xmlns:a16="http://schemas.microsoft.com/office/drawing/2014/main" id="{86452010-C109-EEB6-4397-1896C7D18E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77513" y="1196495"/>
            <a:ext cx="612228" cy="612228"/>
          </a:xfrm>
          <a:prstGeom prst="rect">
            <a:avLst/>
          </a:prstGeom>
        </p:spPr>
      </p:pic>
      <p:sp>
        <p:nvSpPr>
          <p:cNvPr id="20" name="Rectangle 19">
            <a:hlinkClick r:id="" action="ppaction://noaction"/>
            <a:extLst>
              <a:ext uri="{FF2B5EF4-FFF2-40B4-BE49-F238E27FC236}">
                <a16:creationId xmlns:a16="http://schemas.microsoft.com/office/drawing/2014/main" id="{AA7F4D9C-198E-BE5E-6E5D-BB68D3291856}"/>
              </a:ext>
            </a:extLst>
          </p:cNvPr>
          <p:cNvSpPr/>
          <p:nvPr/>
        </p:nvSpPr>
        <p:spPr>
          <a:xfrm>
            <a:off x="6511157" y="554884"/>
            <a:ext cx="809298" cy="673361"/>
          </a:xfrm>
          <a:prstGeom prst="rect">
            <a:avLst/>
          </a:prstGeom>
          <a:solidFill>
            <a:schemeClr val="bg2"/>
          </a:solidFill>
          <a:ln w="285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err="1">
              <a:solidFill>
                <a:srgbClr val="FFFFFF"/>
              </a:solidFill>
            </a:endParaRPr>
          </a:p>
        </p:txBody>
      </p:sp>
      <p:pic>
        <p:nvPicPr>
          <p:cNvPr id="22" name="Graphic 21" descr="Loan with solid fill">
            <a:extLst>
              <a:ext uri="{FF2B5EF4-FFF2-40B4-BE49-F238E27FC236}">
                <a16:creationId xmlns:a16="http://schemas.microsoft.com/office/drawing/2014/main" id="{EB9E36CA-A6E7-B190-92E7-7649E724CE6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511157" y="554884"/>
            <a:ext cx="809298" cy="696310"/>
          </a:xfrm>
          <a:prstGeom prst="rect">
            <a:avLst/>
          </a:prstGeom>
        </p:spPr>
      </p:pic>
      <p:sp>
        <p:nvSpPr>
          <p:cNvPr id="23" name="Rectangle 22">
            <a:hlinkClick r:id="" action="ppaction://noaction"/>
            <a:extLst>
              <a:ext uri="{FF2B5EF4-FFF2-40B4-BE49-F238E27FC236}">
                <a16:creationId xmlns:a16="http://schemas.microsoft.com/office/drawing/2014/main" id="{322B16FC-1AEF-8278-5E80-6165D67FBD8B}"/>
              </a:ext>
            </a:extLst>
          </p:cNvPr>
          <p:cNvSpPr/>
          <p:nvPr/>
        </p:nvSpPr>
        <p:spPr>
          <a:xfrm>
            <a:off x="9017786" y="1234710"/>
            <a:ext cx="632069" cy="535798"/>
          </a:xfrm>
          <a:prstGeom prst="rect">
            <a:avLst/>
          </a:prstGeom>
          <a:solidFill>
            <a:schemeClr val="bg2"/>
          </a:solidFill>
          <a:ln w="28575" cap="rnd" cmpd="sng" algn="ctr">
            <a:solidFill>
              <a:schemeClr val="tx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err="1">
              <a:solidFill>
                <a:srgbClr val="FFFFFF"/>
              </a:solidFill>
            </a:endParaRPr>
          </a:p>
        </p:txBody>
      </p:sp>
      <p:pic>
        <p:nvPicPr>
          <p:cNvPr id="25" name="Graphic 24" descr="Contract with solid fill">
            <a:hlinkClick r:id="" action="ppaction://noaction"/>
            <a:extLst>
              <a:ext uri="{FF2B5EF4-FFF2-40B4-BE49-F238E27FC236}">
                <a16:creationId xmlns:a16="http://schemas.microsoft.com/office/drawing/2014/main" id="{DF0D6A20-8521-7B6F-3003-E7EDD66BEB2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017786" y="1226834"/>
            <a:ext cx="632069" cy="543674"/>
          </a:xfrm>
          <a:prstGeom prst="rect">
            <a:avLst/>
          </a:prstGeom>
        </p:spPr>
      </p:pic>
      <p:sp>
        <p:nvSpPr>
          <p:cNvPr id="26" name="Rectangle 25">
            <a:hlinkClick r:id="" action="ppaction://noaction"/>
            <a:extLst>
              <a:ext uri="{FF2B5EF4-FFF2-40B4-BE49-F238E27FC236}">
                <a16:creationId xmlns:a16="http://schemas.microsoft.com/office/drawing/2014/main" id="{FF8319F4-EC42-1735-78FC-BE2BA83898C5}"/>
              </a:ext>
            </a:extLst>
          </p:cNvPr>
          <p:cNvSpPr/>
          <p:nvPr/>
        </p:nvSpPr>
        <p:spPr>
          <a:xfrm>
            <a:off x="11336108" y="554884"/>
            <a:ext cx="749224" cy="704193"/>
          </a:xfrm>
          <a:prstGeom prst="rect">
            <a:avLst/>
          </a:prstGeom>
          <a:solidFill>
            <a:schemeClr val="bg2"/>
          </a:solidFill>
          <a:ln w="285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err="1">
              <a:solidFill>
                <a:srgbClr val="FFFFFF"/>
              </a:solidFill>
            </a:endParaRPr>
          </a:p>
        </p:txBody>
      </p:sp>
      <p:pic>
        <p:nvPicPr>
          <p:cNvPr id="28" name="Graphic 27" descr="Internet Banking with solid fill">
            <a:hlinkClick r:id="" action="ppaction://noaction"/>
            <a:extLst>
              <a:ext uri="{FF2B5EF4-FFF2-40B4-BE49-F238E27FC236}">
                <a16:creationId xmlns:a16="http://schemas.microsoft.com/office/drawing/2014/main" id="{E4CAD25A-FBA6-E605-AEBC-A25898B72CAB}"/>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1390709" y="604808"/>
            <a:ext cx="686112" cy="623437"/>
          </a:xfrm>
          <a:prstGeom prst="rect">
            <a:avLst/>
          </a:prstGeom>
        </p:spPr>
      </p:pic>
      <p:sp>
        <p:nvSpPr>
          <p:cNvPr id="30" name="Text Placeholder 3">
            <a:extLst>
              <a:ext uri="{FF2B5EF4-FFF2-40B4-BE49-F238E27FC236}">
                <a16:creationId xmlns:a16="http://schemas.microsoft.com/office/drawing/2014/main" id="{A3938C03-D2FD-15D5-4E32-6BE3BEE3952E}"/>
              </a:ext>
            </a:extLst>
          </p:cNvPr>
          <p:cNvSpPr txBox="1">
            <a:spLocks noGrp="1"/>
          </p:cNvSpPr>
          <p:nvPr>
            <p:ph type="body" sz="quarter" idx="11"/>
          </p:nvPr>
        </p:nvSpPr>
        <p:spPr>
          <a:xfrm>
            <a:off x="0" y="0"/>
            <a:ext cx="9582150" cy="402336"/>
          </a:xfrm>
          <a:prstGeom prst="rect">
            <a:avLst/>
          </a:prstGeom>
        </p:spPr>
        <p:txBody>
          <a:bodyPr lIns="91440" tIns="91440" rIns="91440" bIns="45720">
            <a:noAutofit/>
          </a:bodyPr>
          <a:lstStyle>
            <a:defPPr>
              <a:defRPr lang="en-US"/>
            </a:defPPr>
            <a:lvl1pPr marR="0" lvl="0" indent="0" fontAlgn="auto">
              <a:lnSpc>
                <a:spcPct val="110000"/>
              </a:lnSpc>
              <a:spcBef>
                <a:spcPct val="0"/>
              </a:spcBef>
              <a:spcAft>
                <a:spcPts val="0"/>
              </a:spcAft>
              <a:buClrTx/>
              <a:buSzTx/>
              <a:buFont typeface="Arial" panose="020B0604020202020204" pitchFamily="34" charset="0"/>
              <a:buNone/>
              <a:tabLst/>
              <a:defRPr kumimoji="0" sz="2400" b="0" i="0" u="none" strike="noStrike" cap="none" spc="-1" normalizeH="0" baseline="0">
                <a:ln>
                  <a:noFill/>
                </a:ln>
                <a:solidFill>
                  <a:prstClr val="black"/>
                </a:solidFill>
                <a:effectLst/>
                <a:uLnTx/>
                <a:uFillTx/>
                <a:latin typeface="Arial"/>
                <a:ea typeface="DejaVu Sans"/>
                <a:cs typeface="DejaVu Sans"/>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US" b="1" i="0" u="none" strike="noStrike" kern="1200" cap="none" spc="-1" normalizeH="0" baseline="0" noProof="0">
                <a:ln>
                  <a:noFill/>
                </a:ln>
                <a:solidFill>
                  <a:srgbClr val="97144D"/>
                </a:solidFill>
                <a:effectLst/>
                <a:uLnTx/>
                <a:uFillTx/>
                <a:latin typeface="Arial"/>
                <a:ea typeface="DejaVu Sans"/>
                <a:cs typeface="DejaVu Sans"/>
              </a:rPr>
              <a:t>Strategy update - Summary</a:t>
            </a:r>
          </a:p>
        </p:txBody>
      </p:sp>
      <p:sp>
        <p:nvSpPr>
          <p:cNvPr id="5" name="TextBox 4">
            <a:extLst>
              <a:ext uri="{FF2B5EF4-FFF2-40B4-BE49-F238E27FC236}">
                <a16:creationId xmlns:a16="http://schemas.microsoft.com/office/drawing/2014/main" id="{F0875EB6-F321-4F08-AE84-D7AA7BEB4829}"/>
              </a:ext>
            </a:extLst>
          </p:cNvPr>
          <p:cNvSpPr txBox="1"/>
          <p:nvPr/>
        </p:nvSpPr>
        <p:spPr>
          <a:xfrm>
            <a:off x="120667" y="5063587"/>
            <a:ext cx="5765074" cy="138723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Process</a:t>
            </a:r>
            <a:endPar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1200" b="1" i="0" u="sng"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Initiatives</a:t>
            </a:r>
            <a:endParaRPr kumimoji="0" lang="en-US" sz="12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57150" marR="0" lvl="1" indent="-57150" algn="l"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Lien Marking (WIP)</a:t>
            </a:r>
          </a:p>
          <a:p>
            <a:pPr marL="57150" marR="0" lvl="1" indent="-57150"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Automation of lien marking process and widen scope beyond the SI cases . Inclusion of non-SI / Term Deposit / Co borrower accounts and Gold loan</a:t>
            </a:r>
          </a:p>
          <a:p>
            <a:pPr marL="57150" marR="0" lvl="1" indent="-57150" defTabSz="466725" rtl="0" eaLnBrk="1" fontAlgn="auto" latinLnBrk="0" hangingPunct="1">
              <a:lnSpc>
                <a:spcPct val="90000"/>
              </a:lnSpc>
              <a:spcBef>
                <a:spcPct val="0"/>
              </a:spcBef>
              <a:spcAft>
                <a:spcPct val="15000"/>
              </a:spcAft>
              <a:buClrTx/>
              <a:buSzTx/>
              <a:buFontTx/>
              <a:buNone/>
              <a:tabLst/>
              <a:defRPr/>
            </a:pPr>
            <a:endParaRPr lang="en-US" sz="1050">
              <a:solidFill>
                <a:prstClr val="white"/>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F6248198-C298-E4F6-C0C8-48106AF97D42}"/>
              </a:ext>
            </a:extLst>
          </p:cNvPr>
          <p:cNvSpPr txBox="1"/>
          <p:nvPr/>
        </p:nvSpPr>
        <p:spPr>
          <a:xfrm>
            <a:off x="6192653" y="5692168"/>
            <a:ext cx="5220000" cy="407419"/>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marL="57150" marR="0" lvl="1" indent="-57150" defTabSz="466725" rtl="0" eaLnBrk="1" fontAlgn="auto" latinLnBrk="0" hangingPunct="1">
              <a:lnSpc>
                <a:spcPct val="90000"/>
              </a:lnSpc>
              <a:spcBef>
                <a:spcPct val="0"/>
              </a:spcBef>
              <a:spcAft>
                <a:spcPct val="15000"/>
              </a:spcAft>
              <a:buClrTx/>
              <a:buSzTx/>
              <a:buFontTx/>
              <a:buNone/>
              <a:tabLst/>
              <a:defRPr/>
            </a:pPr>
            <a:r>
              <a:rPr kumimoji="0" lang="en-US" sz="1050" b="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Settlement Closure (WIP) </a:t>
            </a:r>
          </a:p>
          <a:p>
            <a:pPr marL="57150" marR="0" lvl="1" indent="-57150" defTabSz="466725" rtl="0" eaLnBrk="1" fontAlgn="auto" latinLnBrk="0" hangingPunct="1">
              <a:lnSpc>
                <a:spcPct val="90000"/>
              </a:lnSpc>
              <a:spcBef>
                <a:spcPct val="0"/>
              </a:spcBef>
              <a:spcAft>
                <a:spcPct val="15000"/>
              </a:spcAft>
              <a:buClrTx/>
              <a:buSzTx/>
              <a:buFontTx/>
              <a:buNone/>
              <a:tabLst/>
              <a:defRPr/>
            </a:pPr>
            <a:r>
              <a:rPr lang="en-US" sz="1050">
                <a:solidFill>
                  <a:prstClr val="white"/>
                </a:solidFill>
                <a:latin typeface="Arial" panose="020B0604020202020204" pitchFamily="34" charset="0"/>
                <a:cs typeface="Arial" panose="020B0604020202020204" pitchFamily="34" charset="0"/>
              </a:rPr>
              <a:t>Revisit the entire settlement closure process and issuance of NOC to reduce the TAT </a:t>
            </a:r>
          </a:p>
        </p:txBody>
      </p:sp>
      <p:sp>
        <p:nvSpPr>
          <p:cNvPr id="17" name="Rectangle 16">
            <a:hlinkClick r:id="" action="ppaction://noaction"/>
            <a:extLst>
              <a:ext uri="{FF2B5EF4-FFF2-40B4-BE49-F238E27FC236}">
                <a16:creationId xmlns:a16="http://schemas.microsoft.com/office/drawing/2014/main" id="{E00D0697-F4EA-2F9F-E2A0-CC79EED29193}"/>
              </a:ext>
            </a:extLst>
          </p:cNvPr>
          <p:cNvSpPr/>
          <p:nvPr/>
        </p:nvSpPr>
        <p:spPr>
          <a:xfrm>
            <a:off x="11455595" y="5083793"/>
            <a:ext cx="632069" cy="535798"/>
          </a:xfrm>
          <a:prstGeom prst="rect">
            <a:avLst/>
          </a:prstGeom>
          <a:solidFill>
            <a:schemeClr val="bg2"/>
          </a:solidFill>
          <a:ln w="28575" cap="rnd" cmpd="sng" algn="ctr">
            <a:solidFill>
              <a:schemeClr val="tx1"/>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err="1">
              <a:solidFill>
                <a:srgbClr val="FFFFFF"/>
              </a:solidFill>
            </a:endParaRPr>
          </a:p>
        </p:txBody>
      </p:sp>
      <p:pic>
        <p:nvPicPr>
          <p:cNvPr id="24" name="Graphic 23" descr="Workflow with solid fill">
            <a:extLst>
              <a:ext uri="{FF2B5EF4-FFF2-40B4-BE49-F238E27FC236}">
                <a16:creationId xmlns:a16="http://schemas.microsoft.com/office/drawing/2014/main" id="{10621224-A383-3A8B-FB61-84FC7F84382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1467517" y="5049084"/>
            <a:ext cx="612000" cy="612000"/>
          </a:xfrm>
          <a:prstGeom prst="rect">
            <a:avLst/>
          </a:prstGeom>
        </p:spPr>
      </p:pic>
      <p:sp>
        <p:nvSpPr>
          <p:cNvPr id="27" name="Slide Number Placeholder 3">
            <a:extLst>
              <a:ext uri="{FF2B5EF4-FFF2-40B4-BE49-F238E27FC236}">
                <a16:creationId xmlns:a16="http://schemas.microsoft.com/office/drawing/2014/main" id="{4EE8B366-3B51-C2F0-512D-A3B7EE73E35C}"/>
              </a:ext>
            </a:extLst>
          </p:cNvPr>
          <p:cNvSpPr txBox="1">
            <a:spLocks/>
          </p:cNvSpPr>
          <p:nvPr/>
        </p:nvSpPr>
        <p:spPr>
          <a:xfrm>
            <a:off x="11423431" y="6474456"/>
            <a:ext cx="520264"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baseline="0">
                <a:solidFill>
                  <a:srgbClr val="231F20"/>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IN" sz="900" b="0" i="0" u="none" strike="noStrike" kern="1200" cap="none" spc="0" normalizeH="0" baseline="0" noProof="0">
              <a:ln>
                <a:noFill/>
              </a:ln>
              <a:solidFill>
                <a:srgbClr val="231F2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38314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4F74E734-6415-79EA-B661-A62BEF2FD5BD}"/>
              </a:ext>
            </a:extLst>
          </p:cNvPr>
          <p:cNvSpPr txBox="1">
            <a:spLocks/>
          </p:cNvSpPr>
          <p:nvPr/>
        </p:nvSpPr>
        <p:spPr>
          <a:xfrm>
            <a:off x="0" y="0"/>
            <a:ext cx="10794965" cy="406400"/>
          </a:xfrm>
          <a:prstGeom prst="rect">
            <a:avLst/>
          </a:prstGeom>
        </p:spPr>
        <p:txBody>
          <a:bodyPr tIns="91440" anchor="t">
            <a:noAutofit/>
          </a:bodyPr>
          <a:lstStyle>
            <a:defPPr>
              <a:defRPr lang="en-US"/>
            </a:defPPr>
            <a:lvl1pPr marR="0" lvl="0" indent="0" fontAlgn="auto">
              <a:lnSpc>
                <a:spcPct val="110000"/>
              </a:lnSpc>
              <a:spcBef>
                <a:spcPct val="0"/>
              </a:spcBef>
              <a:spcAft>
                <a:spcPts val="0"/>
              </a:spcAft>
              <a:buClrTx/>
              <a:buSzTx/>
              <a:buFont typeface="Arial" panose="020B0604020202020204" pitchFamily="34" charset="0"/>
              <a:buNone/>
              <a:tabLst/>
              <a:defRPr kumimoji="0" sz="2400" b="0" i="0" u="none" strike="noStrike" cap="none" spc="-1" normalizeH="0" baseline="0">
                <a:ln>
                  <a:noFill/>
                </a:ln>
                <a:solidFill>
                  <a:prstClr val="black"/>
                </a:solidFill>
                <a:effectLst/>
                <a:uLnTx/>
                <a:uFillTx/>
                <a:latin typeface="Arial"/>
                <a:ea typeface="DejaVu Sans"/>
                <a:cs typeface="DejaVu Sans"/>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auto" latinLnBrk="0" hangingPunct="1">
              <a:lnSpc>
                <a:spcPct val="110000"/>
              </a:lnSpc>
              <a:spcBef>
                <a:spcPct val="0"/>
              </a:spcBef>
              <a:spcAft>
                <a:spcPts val="0"/>
              </a:spcAft>
              <a:buClrTx/>
              <a:buSzTx/>
              <a:buFont typeface="Arial" panose="020B0604020202020204" pitchFamily="34" charset="0"/>
              <a:buNone/>
              <a:tabLst/>
              <a:defRPr/>
            </a:pPr>
            <a:r>
              <a:rPr kumimoji="0" lang="en-US" sz="2400" b="1" i="0" u="none" strike="noStrike" kern="1200" cap="none" spc="-1" normalizeH="0" baseline="0" noProof="0">
                <a:ln>
                  <a:noFill/>
                </a:ln>
                <a:solidFill>
                  <a:prstClr val="white">
                    <a:lumMod val="50000"/>
                  </a:prstClr>
                </a:solidFill>
                <a:effectLst/>
                <a:uLnTx/>
                <a:uFillTx/>
                <a:latin typeface="Arial"/>
                <a:ea typeface="DejaVu Sans"/>
                <a:cs typeface="DejaVu Sans"/>
              </a:rPr>
              <a:t>OUT OF ORDER |</a:t>
            </a:r>
            <a:r>
              <a:rPr kumimoji="0" lang="en-US" sz="2400" b="1" i="0" u="none" strike="noStrike" kern="1200" cap="none" spc="-1" normalizeH="0" baseline="0" noProof="0">
                <a:ln>
                  <a:noFill/>
                </a:ln>
                <a:solidFill>
                  <a:prstClr val="black">
                    <a:lumMod val="50000"/>
                    <a:lumOff val="50000"/>
                  </a:prstClr>
                </a:solidFill>
                <a:effectLst/>
                <a:uLnTx/>
                <a:uFillTx/>
                <a:latin typeface="Arial"/>
                <a:ea typeface="DejaVu Sans"/>
                <a:cs typeface="DejaVu Sans"/>
              </a:rPr>
              <a:t> </a:t>
            </a:r>
            <a:r>
              <a:rPr kumimoji="0" lang="en-US" sz="2400" b="1" i="0" u="none" strike="noStrike" kern="1200" cap="none" spc="-1" normalizeH="0" baseline="0" noProof="0">
                <a:ln>
                  <a:noFill/>
                </a:ln>
                <a:solidFill>
                  <a:srgbClr val="97144D"/>
                </a:solidFill>
                <a:effectLst/>
                <a:uLnTx/>
                <a:uFillTx/>
                <a:latin typeface="Arial"/>
                <a:ea typeface="DejaVu Sans"/>
                <a:cs typeface="DejaVu Sans"/>
              </a:rPr>
              <a:t>Management</a:t>
            </a:r>
            <a:endParaRPr kumimoji="0" lang="en-US" sz="2800" b="1" i="0" u="none" strike="noStrike" kern="1200" cap="none" spc="-1" normalizeH="0" baseline="0" noProof="0">
              <a:ln>
                <a:noFill/>
              </a:ln>
              <a:solidFill>
                <a:srgbClr val="97144D"/>
              </a:solidFill>
              <a:effectLst/>
              <a:uLnTx/>
              <a:uFillTx/>
              <a:latin typeface="Arial"/>
              <a:ea typeface="DejaVu Sans"/>
              <a:cs typeface="DejaVu Sans"/>
            </a:endParaRPr>
          </a:p>
        </p:txBody>
      </p:sp>
      <p:sp>
        <p:nvSpPr>
          <p:cNvPr id="10" name="Slide Number Placeholder 3">
            <a:extLst>
              <a:ext uri="{FF2B5EF4-FFF2-40B4-BE49-F238E27FC236}">
                <a16:creationId xmlns:a16="http://schemas.microsoft.com/office/drawing/2014/main" id="{E7698BAC-62CE-BFC0-06BD-E82EE24BBF40}"/>
              </a:ext>
            </a:extLst>
          </p:cNvPr>
          <p:cNvSpPr txBox="1">
            <a:spLocks/>
          </p:cNvSpPr>
          <p:nvPr/>
        </p:nvSpPr>
        <p:spPr>
          <a:xfrm>
            <a:off x="11423431" y="6474456"/>
            <a:ext cx="520264"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baseline="0">
                <a:solidFill>
                  <a:srgbClr val="231F20"/>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IN" sz="900" b="0" i="0" u="none" strike="noStrike" kern="1200" cap="none" spc="0" normalizeH="0" baseline="0" noProof="0">
              <a:ln>
                <a:noFill/>
              </a:ln>
              <a:solidFill>
                <a:srgbClr val="231F20"/>
              </a:solidFill>
              <a:effectLst/>
              <a:uLnTx/>
              <a:uFillTx/>
              <a:latin typeface="Arial" panose="020B0604020202020204" pitchFamily="34" charset="0"/>
              <a:ea typeface="+mn-ea"/>
              <a:cs typeface="+mn-cs"/>
            </a:endParaRPr>
          </a:p>
        </p:txBody>
      </p:sp>
      <p:grpSp>
        <p:nvGrpSpPr>
          <p:cNvPr id="88" name="bcgIconsWhite_Social, Local, Mobile ">
            <a:extLst>
              <a:ext uri="{FF2B5EF4-FFF2-40B4-BE49-F238E27FC236}">
                <a16:creationId xmlns:a16="http://schemas.microsoft.com/office/drawing/2014/main" id="{E9FAE373-7E3A-788D-D6D3-5FEF5AFF4450}"/>
              </a:ext>
            </a:extLst>
          </p:cNvPr>
          <p:cNvGrpSpPr>
            <a:grpSpLocks noChangeAspect="1"/>
          </p:cNvGrpSpPr>
          <p:nvPr/>
        </p:nvGrpSpPr>
        <p:grpSpPr>
          <a:xfrm flipV="1">
            <a:off x="74557" y="4225173"/>
            <a:ext cx="413369" cy="412973"/>
            <a:chOff x="5273675" y="2606675"/>
            <a:chExt cx="1646238" cy="1644650"/>
          </a:xfrm>
        </p:grpSpPr>
        <p:sp>
          <p:nvSpPr>
            <p:cNvPr id="89" name="AutoShape 3">
              <a:extLst>
                <a:ext uri="{FF2B5EF4-FFF2-40B4-BE49-F238E27FC236}">
                  <a16:creationId xmlns:a16="http://schemas.microsoft.com/office/drawing/2014/main" id="{1765A018-2B06-646B-7CE5-4D54D483EB31}"/>
                </a:ext>
              </a:extLst>
            </p:cNvPr>
            <p:cNvSpPr>
              <a:spLocks noChangeAspect="1" noChangeArrowheads="1" noTextEdit="1"/>
            </p:cNvSpPr>
            <p:nvPr/>
          </p:nvSpPr>
          <p:spPr bwMode="auto">
            <a:xfrm>
              <a:off x="5273675"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0" name="Freeform 17">
              <a:extLst>
                <a:ext uri="{FF2B5EF4-FFF2-40B4-BE49-F238E27FC236}">
                  <a16:creationId xmlns:a16="http://schemas.microsoft.com/office/drawing/2014/main" id="{DEEFE669-48E8-FEC7-3D1D-D735ED2B8973}"/>
                </a:ext>
              </a:extLst>
            </p:cNvPr>
            <p:cNvSpPr>
              <a:spLocks noChangeArrowheads="1"/>
            </p:cNvSpPr>
            <p:nvPr/>
          </p:nvSpPr>
          <p:spPr bwMode="auto">
            <a:xfrm>
              <a:off x="5545138" y="2846387"/>
              <a:ext cx="1103313" cy="1168400"/>
            </a:xfrm>
            <a:custGeom>
              <a:avLst/>
              <a:gdLst>
                <a:gd name="connsiteX0" fmla="*/ 854075 w 1103313"/>
                <a:gd name="connsiteY0" fmla="*/ 728662 h 1168400"/>
                <a:gd name="connsiteX1" fmla="*/ 1041400 w 1103313"/>
                <a:gd name="connsiteY1" fmla="*/ 916781 h 1168400"/>
                <a:gd name="connsiteX2" fmla="*/ 854075 w 1103313"/>
                <a:gd name="connsiteY2" fmla="*/ 1104900 h 1168400"/>
                <a:gd name="connsiteX3" fmla="*/ 666750 w 1103313"/>
                <a:gd name="connsiteY3" fmla="*/ 916781 h 1168400"/>
                <a:gd name="connsiteX4" fmla="*/ 854075 w 1103313"/>
                <a:gd name="connsiteY4" fmla="*/ 728662 h 1168400"/>
                <a:gd name="connsiteX5" fmla="*/ 854075 w 1103313"/>
                <a:gd name="connsiteY5" fmla="*/ 698500 h 1168400"/>
                <a:gd name="connsiteX6" fmla="*/ 635000 w 1103313"/>
                <a:gd name="connsiteY6" fmla="*/ 917575 h 1168400"/>
                <a:gd name="connsiteX7" fmla="*/ 854075 w 1103313"/>
                <a:gd name="connsiteY7" fmla="*/ 1136650 h 1168400"/>
                <a:gd name="connsiteX8" fmla="*/ 1073150 w 1103313"/>
                <a:gd name="connsiteY8" fmla="*/ 917575 h 1168400"/>
                <a:gd name="connsiteX9" fmla="*/ 854075 w 1103313"/>
                <a:gd name="connsiteY9" fmla="*/ 698500 h 1168400"/>
                <a:gd name="connsiteX10" fmla="*/ 278607 w 1103313"/>
                <a:gd name="connsiteY10" fmla="*/ 373062 h 1168400"/>
                <a:gd name="connsiteX11" fmla="*/ 493714 w 1103313"/>
                <a:gd name="connsiteY11" fmla="*/ 588169 h 1168400"/>
                <a:gd name="connsiteX12" fmla="*/ 278607 w 1103313"/>
                <a:gd name="connsiteY12" fmla="*/ 803276 h 1168400"/>
                <a:gd name="connsiteX13" fmla="*/ 63500 w 1103313"/>
                <a:gd name="connsiteY13" fmla="*/ 588169 h 1168400"/>
                <a:gd name="connsiteX14" fmla="*/ 278607 w 1103313"/>
                <a:gd name="connsiteY14" fmla="*/ 373062 h 1168400"/>
                <a:gd name="connsiteX15" fmla="*/ 277019 w 1103313"/>
                <a:gd name="connsiteY15" fmla="*/ 341312 h 1168400"/>
                <a:gd name="connsiteX16" fmla="*/ 30162 w 1103313"/>
                <a:gd name="connsiteY16" fmla="*/ 588962 h 1168400"/>
                <a:gd name="connsiteX17" fmla="*/ 277019 w 1103313"/>
                <a:gd name="connsiteY17" fmla="*/ 836612 h 1168400"/>
                <a:gd name="connsiteX18" fmla="*/ 523876 w 1103313"/>
                <a:gd name="connsiteY18" fmla="*/ 588962 h 1168400"/>
                <a:gd name="connsiteX19" fmla="*/ 277019 w 1103313"/>
                <a:gd name="connsiteY19" fmla="*/ 341312 h 1168400"/>
                <a:gd name="connsiteX20" fmla="*/ 888207 w 1103313"/>
                <a:gd name="connsiteY20" fmla="*/ 61912 h 1168400"/>
                <a:gd name="connsiteX21" fmla="*/ 1014414 w 1103313"/>
                <a:gd name="connsiteY21" fmla="*/ 188119 h 1168400"/>
                <a:gd name="connsiteX22" fmla="*/ 888207 w 1103313"/>
                <a:gd name="connsiteY22" fmla="*/ 314326 h 1168400"/>
                <a:gd name="connsiteX23" fmla="*/ 762000 w 1103313"/>
                <a:gd name="connsiteY23" fmla="*/ 188119 h 1168400"/>
                <a:gd name="connsiteX24" fmla="*/ 888207 w 1103313"/>
                <a:gd name="connsiteY24" fmla="*/ 61912 h 1168400"/>
                <a:gd name="connsiteX25" fmla="*/ 887413 w 1103313"/>
                <a:gd name="connsiteY25" fmla="*/ 31750 h 1168400"/>
                <a:gd name="connsiteX26" fmla="*/ 730250 w 1103313"/>
                <a:gd name="connsiteY26" fmla="*/ 188913 h 1168400"/>
                <a:gd name="connsiteX27" fmla="*/ 887413 w 1103313"/>
                <a:gd name="connsiteY27" fmla="*/ 346076 h 1168400"/>
                <a:gd name="connsiteX28" fmla="*/ 1044576 w 1103313"/>
                <a:gd name="connsiteY28" fmla="*/ 188913 h 1168400"/>
                <a:gd name="connsiteX29" fmla="*/ 887413 w 1103313"/>
                <a:gd name="connsiteY29" fmla="*/ 31750 h 1168400"/>
                <a:gd name="connsiteX30" fmla="*/ 887075 w 1103313"/>
                <a:gd name="connsiteY30" fmla="*/ 0 h 1168400"/>
                <a:gd name="connsiteX31" fmla="*/ 1075481 w 1103313"/>
                <a:gd name="connsiteY31" fmla="*/ 189258 h 1168400"/>
                <a:gd name="connsiteX32" fmla="*/ 887075 w 1103313"/>
                <a:gd name="connsiteY32" fmla="*/ 377802 h 1168400"/>
                <a:gd name="connsiteX33" fmla="*/ 752908 w 1103313"/>
                <a:gd name="connsiteY33" fmla="*/ 322096 h 1168400"/>
                <a:gd name="connsiteX34" fmla="*/ 522397 w 1103313"/>
                <a:gd name="connsiteY34" fmla="*/ 456362 h 1168400"/>
                <a:gd name="connsiteX35" fmla="*/ 555939 w 1103313"/>
                <a:gd name="connsiteY35" fmla="*/ 589199 h 1168400"/>
                <a:gd name="connsiteX36" fmla="*/ 524538 w 1103313"/>
                <a:gd name="connsiteY36" fmla="*/ 717752 h 1168400"/>
                <a:gd name="connsiteX37" fmla="*/ 643718 w 1103313"/>
                <a:gd name="connsiteY37" fmla="*/ 780600 h 1168400"/>
                <a:gd name="connsiteX38" fmla="*/ 853533 w 1103313"/>
                <a:gd name="connsiteY38" fmla="*/ 667045 h 1168400"/>
                <a:gd name="connsiteX39" fmla="*/ 1103313 w 1103313"/>
                <a:gd name="connsiteY39" fmla="*/ 917723 h 1168400"/>
                <a:gd name="connsiteX40" fmla="*/ 853533 w 1103313"/>
                <a:gd name="connsiteY40" fmla="*/ 1168400 h 1168400"/>
                <a:gd name="connsiteX41" fmla="*/ 603040 w 1103313"/>
                <a:gd name="connsiteY41" fmla="*/ 917723 h 1168400"/>
                <a:gd name="connsiteX42" fmla="*/ 628018 w 1103313"/>
                <a:gd name="connsiteY42" fmla="*/ 808453 h 1168400"/>
                <a:gd name="connsiteX43" fmla="*/ 508837 w 1103313"/>
                <a:gd name="connsiteY43" fmla="*/ 744891 h 1168400"/>
                <a:gd name="connsiteX44" fmla="*/ 277613 w 1103313"/>
                <a:gd name="connsiteY44" fmla="*/ 867730 h 1168400"/>
                <a:gd name="connsiteX45" fmla="*/ 0 w 1103313"/>
                <a:gd name="connsiteY45" fmla="*/ 589199 h 1168400"/>
                <a:gd name="connsiteX46" fmla="*/ 277613 w 1103313"/>
                <a:gd name="connsiteY46" fmla="*/ 310669 h 1168400"/>
                <a:gd name="connsiteX47" fmla="*/ 505983 w 1103313"/>
                <a:gd name="connsiteY47" fmla="*/ 429937 h 1168400"/>
                <a:gd name="connsiteX48" fmla="*/ 732212 w 1103313"/>
                <a:gd name="connsiteY48" fmla="*/ 297814 h 1168400"/>
                <a:gd name="connsiteX49" fmla="*/ 697956 w 1103313"/>
                <a:gd name="connsiteY49" fmla="*/ 189258 h 1168400"/>
                <a:gd name="connsiteX50" fmla="*/ 887075 w 1103313"/>
                <a:gd name="connsiteY50" fmla="*/ 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03313" h="1168400">
                  <a:moveTo>
                    <a:pt x="854075" y="728662"/>
                  </a:moveTo>
                  <a:cubicBezTo>
                    <a:pt x="957532" y="728662"/>
                    <a:pt x="1041400" y="812886"/>
                    <a:pt x="1041400" y="916781"/>
                  </a:cubicBezTo>
                  <a:cubicBezTo>
                    <a:pt x="1041400" y="1020676"/>
                    <a:pt x="957532" y="1104900"/>
                    <a:pt x="854075" y="1104900"/>
                  </a:cubicBezTo>
                  <a:cubicBezTo>
                    <a:pt x="750618" y="1104900"/>
                    <a:pt x="666750" y="1020676"/>
                    <a:pt x="666750" y="916781"/>
                  </a:cubicBezTo>
                  <a:cubicBezTo>
                    <a:pt x="666750" y="812886"/>
                    <a:pt x="750618" y="728662"/>
                    <a:pt x="854075" y="728662"/>
                  </a:cubicBezTo>
                  <a:close/>
                  <a:moveTo>
                    <a:pt x="854075" y="698500"/>
                  </a:moveTo>
                  <a:cubicBezTo>
                    <a:pt x="733083" y="698500"/>
                    <a:pt x="635000" y="796583"/>
                    <a:pt x="635000" y="917575"/>
                  </a:cubicBezTo>
                  <a:cubicBezTo>
                    <a:pt x="635000" y="1038567"/>
                    <a:pt x="733083" y="1136650"/>
                    <a:pt x="854075" y="1136650"/>
                  </a:cubicBezTo>
                  <a:cubicBezTo>
                    <a:pt x="975067" y="1136650"/>
                    <a:pt x="1073150" y="1038567"/>
                    <a:pt x="1073150" y="917575"/>
                  </a:cubicBezTo>
                  <a:cubicBezTo>
                    <a:pt x="1073150" y="796583"/>
                    <a:pt x="975067" y="698500"/>
                    <a:pt x="854075" y="698500"/>
                  </a:cubicBezTo>
                  <a:close/>
                  <a:moveTo>
                    <a:pt x="278607" y="373062"/>
                  </a:moveTo>
                  <a:cubicBezTo>
                    <a:pt x="397407" y="373062"/>
                    <a:pt x="493714" y="469369"/>
                    <a:pt x="493714" y="588169"/>
                  </a:cubicBezTo>
                  <a:cubicBezTo>
                    <a:pt x="493714" y="706969"/>
                    <a:pt x="397407" y="803276"/>
                    <a:pt x="278607" y="803276"/>
                  </a:cubicBezTo>
                  <a:cubicBezTo>
                    <a:pt x="159807" y="803276"/>
                    <a:pt x="63500" y="706969"/>
                    <a:pt x="63500" y="588169"/>
                  </a:cubicBezTo>
                  <a:cubicBezTo>
                    <a:pt x="63500" y="469369"/>
                    <a:pt x="159807" y="373062"/>
                    <a:pt x="278607" y="373062"/>
                  </a:cubicBezTo>
                  <a:close/>
                  <a:moveTo>
                    <a:pt x="277019" y="341312"/>
                  </a:moveTo>
                  <a:cubicBezTo>
                    <a:pt x="140684" y="341312"/>
                    <a:pt x="30162" y="452189"/>
                    <a:pt x="30162" y="588962"/>
                  </a:cubicBezTo>
                  <a:cubicBezTo>
                    <a:pt x="30162" y="725735"/>
                    <a:pt x="140684" y="836612"/>
                    <a:pt x="277019" y="836612"/>
                  </a:cubicBezTo>
                  <a:cubicBezTo>
                    <a:pt x="413354" y="836612"/>
                    <a:pt x="523876" y="725735"/>
                    <a:pt x="523876" y="588962"/>
                  </a:cubicBezTo>
                  <a:cubicBezTo>
                    <a:pt x="523876" y="452189"/>
                    <a:pt x="413354" y="341312"/>
                    <a:pt x="277019" y="341312"/>
                  </a:cubicBezTo>
                  <a:close/>
                  <a:moveTo>
                    <a:pt x="888207" y="61912"/>
                  </a:moveTo>
                  <a:cubicBezTo>
                    <a:pt x="957909" y="61912"/>
                    <a:pt x="1014414" y="118417"/>
                    <a:pt x="1014414" y="188119"/>
                  </a:cubicBezTo>
                  <a:cubicBezTo>
                    <a:pt x="1014414" y="257821"/>
                    <a:pt x="957909" y="314326"/>
                    <a:pt x="888207" y="314326"/>
                  </a:cubicBezTo>
                  <a:cubicBezTo>
                    <a:pt x="818505" y="314326"/>
                    <a:pt x="762000" y="257821"/>
                    <a:pt x="762000" y="188119"/>
                  </a:cubicBezTo>
                  <a:cubicBezTo>
                    <a:pt x="762000" y="118417"/>
                    <a:pt x="818505" y="61912"/>
                    <a:pt x="888207" y="61912"/>
                  </a:cubicBezTo>
                  <a:close/>
                  <a:moveTo>
                    <a:pt x="887413" y="31750"/>
                  </a:moveTo>
                  <a:cubicBezTo>
                    <a:pt x="800614" y="31750"/>
                    <a:pt x="730250" y="102114"/>
                    <a:pt x="730250" y="188913"/>
                  </a:cubicBezTo>
                  <a:cubicBezTo>
                    <a:pt x="730250" y="275712"/>
                    <a:pt x="800614" y="346076"/>
                    <a:pt x="887413" y="346076"/>
                  </a:cubicBezTo>
                  <a:cubicBezTo>
                    <a:pt x="974212" y="346076"/>
                    <a:pt x="1044576" y="275712"/>
                    <a:pt x="1044576" y="188913"/>
                  </a:cubicBezTo>
                  <a:cubicBezTo>
                    <a:pt x="1044576" y="102114"/>
                    <a:pt x="974212" y="31750"/>
                    <a:pt x="887413" y="31750"/>
                  </a:cubicBezTo>
                  <a:close/>
                  <a:moveTo>
                    <a:pt x="887075" y="0"/>
                  </a:moveTo>
                  <a:cubicBezTo>
                    <a:pt x="990555" y="0"/>
                    <a:pt x="1075481" y="84988"/>
                    <a:pt x="1075481" y="189258"/>
                  </a:cubicBezTo>
                  <a:cubicBezTo>
                    <a:pt x="1075481" y="293529"/>
                    <a:pt x="990555" y="377802"/>
                    <a:pt x="887075" y="377802"/>
                  </a:cubicBezTo>
                  <a:cubicBezTo>
                    <a:pt x="834978" y="377802"/>
                    <a:pt x="787163" y="356376"/>
                    <a:pt x="752908" y="322096"/>
                  </a:cubicBezTo>
                  <a:cubicBezTo>
                    <a:pt x="752908" y="322096"/>
                    <a:pt x="752908" y="322096"/>
                    <a:pt x="522397" y="456362"/>
                  </a:cubicBezTo>
                  <a:cubicBezTo>
                    <a:pt x="543806" y="495642"/>
                    <a:pt x="555939" y="541349"/>
                    <a:pt x="555939" y="589199"/>
                  </a:cubicBezTo>
                  <a:cubicBezTo>
                    <a:pt x="555939" y="635621"/>
                    <a:pt x="545234" y="679186"/>
                    <a:pt x="524538" y="717752"/>
                  </a:cubicBezTo>
                  <a:cubicBezTo>
                    <a:pt x="524538" y="717752"/>
                    <a:pt x="524538" y="717752"/>
                    <a:pt x="643718" y="780600"/>
                  </a:cubicBezTo>
                  <a:cubicBezTo>
                    <a:pt x="688679" y="712753"/>
                    <a:pt x="765754" y="667045"/>
                    <a:pt x="853533" y="667045"/>
                  </a:cubicBezTo>
                  <a:cubicBezTo>
                    <a:pt x="990555" y="667045"/>
                    <a:pt x="1103313" y="779886"/>
                    <a:pt x="1103313" y="917723"/>
                  </a:cubicBezTo>
                  <a:cubicBezTo>
                    <a:pt x="1103313" y="1056274"/>
                    <a:pt x="990555" y="1168400"/>
                    <a:pt x="853533" y="1168400"/>
                  </a:cubicBezTo>
                  <a:cubicBezTo>
                    <a:pt x="715084" y="1168400"/>
                    <a:pt x="603040" y="1056274"/>
                    <a:pt x="603040" y="917723"/>
                  </a:cubicBezTo>
                  <a:cubicBezTo>
                    <a:pt x="603040" y="878443"/>
                    <a:pt x="612318" y="841305"/>
                    <a:pt x="628018" y="808453"/>
                  </a:cubicBezTo>
                  <a:cubicBezTo>
                    <a:pt x="628018" y="808453"/>
                    <a:pt x="628018" y="808453"/>
                    <a:pt x="508837" y="744891"/>
                  </a:cubicBezTo>
                  <a:cubicBezTo>
                    <a:pt x="458881" y="818452"/>
                    <a:pt x="373956" y="867730"/>
                    <a:pt x="277613" y="867730"/>
                  </a:cubicBezTo>
                  <a:cubicBezTo>
                    <a:pt x="124890" y="867730"/>
                    <a:pt x="0" y="742748"/>
                    <a:pt x="0" y="589199"/>
                  </a:cubicBezTo>
                  <a:cubicBezTo>
                    <a:pt x="0" y="435651"/>
                    <a:pt x="124890" y="310669"/>
                    <a:pt x="277613" y="310669"/>
                  </a:cubicBezTo>
                  <a:cubicBezTo>
                    <a:pt x="372529" y="310669"/>
                    <a:pt x="456027" y="357805"/>
                    <a:pt x="505983" y="429937"/>
                  </a:cubicBezTo>
                  <a:cubicBezTo>
                    <a:pt x="505983" y="429937"/>
                    <a:pt x="505983" y="429937"/>
                    <a:pt x="732212" y="297814"/>
                  </a:cubicBezTo>
                  <a:cubicBezTo>
                    <a:pt x="710802" y="267104"/>
                    <a:pt x="697956" y="229252"/>
                    <a:pt x="697956" y="189258"/>
                  </a:cubicBezTo>
                  <a:cubicBezTo>
                    <a:pt x="697956" y="84988"/>
                    <a:pt x="782881" y="0"/>
                    <a:pt x="887075"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sym typeface="Arial" panose="020B0604020202020204" pitchFamily="34" charset="0"/>
              </a:endParaRPr>
            </a:p>
          </p:txBody>
        </p:sp>
      </p:grpSp>
      <p:grpSp>
        <p:nvGrpSpPr>
          <p:cNvPr id="2" name="Group 1">
            <a:extLst>
              <a:ext uri="{FF2B5EF4-FFF2-40B4-BE49-F238E27FC236}">
                <a16:creationId xmlns:a16="http://schemas.microsoft.com/office/drawing/2014/main" id="{93B783D7-C947-AB73-0D43-DD7DB305FFC9}"/>
              </a:ext>
            </a:extLst>
          </p:cNvPr>
          <p:cNvGrpSpPr/>
          <p:nvPr/>
        </p:nvGrpSpPr>
        <p:grpSpPr>
          <a:xfrm>
            <a:off x="245174" y="623703"/>
            <a:ext cx="10300906" cy="1784814"/>
            <a:chOff x="306409" y="554954"/>
            <a:chExt cx="10804124" cy="1784814"/>
          </a:xfrm>
        </p:grpSpPr>
        <p:sp>
          <p:nvSpPr>
            <p:cNvPr id="25" name="TextBox 24">
              <a:extLst>
                <a:ext uri="{FF2B5EF4-FFF2-40B4-BE49-F238E27FC236}">
                  <a16:creationId xmlns:a16="http://schemas.microsoft.com/office/drawing/2014/main" id="{97C88AF4-001E-FFD5-5489-A14EB3F23E19}"/>
                </a:ext>
              </a:extLst>
            </p:cNvPr>
            <p:cNvSpPr txBox="1"/>
            <p:nvPr/>
          </p:nvSpPr>
          <p:spPr>
            <a:xfrm>
              <a:off x="1400069" y="1792630"/>
              <a:ext cx="1929438" cy="3231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prstClr val="white"/>
                  </a:solidFill>
                  <a:effectLst/>
                  <a:uLnTx/>
                  <a:uFillTx/>
                  <a:latin typeface="Calibri" panose="020F0502020204030204"/>
                  <a:ea typeface="+mn-ea"/>
                  <a:cs typeface="+mn-cs"/>
                </a:rPr>
                <a:t>System Changes</a:t>
              </a:r>
            </a:p>
          </p:txBody>
        </p:sp>
        <p:grpSp>
          <p:nvGrpSpPr>
            <p:cNvPr id="35" name="Group 34">
              <a:extLst>
                <a:ext uri="{FF2B5EF4-FFF2-40B4-BE49-F238E27FC236}">
                  <a16:creationId xmlns:a16="http://schemas.microsoft.com/office/drawing/2014/main" id="{6AB506FE-CC08-1355-2D60-718C189F1F1B}"/>
                </a:ext>
              </a:extLst>
            </p:cNvPr>
            <p:cNvGrpSpPr/>
            <p:nvPr/>
          </p:nvGrpSpPr>
          <p:grpSpPr>
            <a:xfrm>
              <a:off x="306409" y="869620"/>
              <a:ext cx="10804124" cy="1364590"/>
              <a:chOff x="380835" y="1117601"/>
              <a:chExt cx="9821930" cy="1127760"/>
            </a:xfrm>
          </p:grpSpPr>
          <p:grpSp>
            <p:nvGrpSpPr>
              <p:cNvPr id="36" name="Group 35">
                <a:extLst>
                  <a:ext uri="{FF2B5EF4-FFF2-40B4-BE49-F238E27FC236}">
                    <a16:creationId xmlns:a16="http://schemas.microsoft.com/office/drawing/2014/main" id="{F2E56331-AC30-303F-A968-7D20048FD7A0}"/>
                  </a:ext>
                </a:extLst>
              </p:cNvPr>
              <p:cNvGrpSpPr/>
              <p:nvPr/>
            </p:nvGrpSpPr>
            <p:grpSpPr>
              <a:xfrm>
                <a:off x="380835" y="1117601"/>
                <a:ext cx="8375089" cy="1127760"/>
                <a:chOff x="451955" y="1544321"/>
                <a:chExt cx="8375089" cy="1127760"/>
              </a:xfrm>
            </p:grpSpPr>
            <p:sp>
              <p:nvSpPr>
                <p:cNvPr id="63" name="Isosceles Triangle 62">
                  <a:extLst>
                    <a:ext uri="{FF2B5EF4-FFF2-40B4-BE49-F238E27FC236}">
                      <a16:creationId xmlns:a16="http://schemas.microsoft.com/office/drawing/2014/main" id="{AE98CAD6-B375-0273-BA09-E0986EA29A22}"/>
                    </a:ext>
                  </a:extLst>
                </p:cNvPr>
                <p:cNvSpPr/>
                <p:nvPr/>
              </p:nvSpPr>
              <p:spPr>
                <a:xfrm rot="2974193">
                  <a:off x="465861" y="2543545"/>
                  <a:ext cx="160090" cy="89654"/>
                </a:xfrm>
                <a:prstGeom prst="triangle">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Isosceles Triangle 63">
                  <a:extLst>
                    <a:ext uri="{FF2B5EF4-FFF2-40B4-BE49-F238E27FC236}">
                      <a16:creationId xmlns:a16="http://schemas.microsoft.com/office/drawing/2014/main" id="{6F1029FF-32D6-95EC-A92B-0C15D040BAAC}"/>
                    </a:ext>
                  </a:extLst>
                </p:cNvPr>
                <p:cNvSpPr/>
                <p:nvPr/>
              </p:nvSpPr>
              <p:spPr>
                <a:xfrm rot="8108196">
                  <a:off x="459510" y="1592011"/>
                  <a:ext cx="160090" cy="81504"/>
                </a:xfrm>
                <a:prstGeom prst="triangle">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Rectangle 64">
                  <a:extLst>
                    <a:ext uri="{FF2B5EF4-FFF2-40B4-BE49-F238E27FC236}">
                      <a16:creationId xmlns:a16="http://schemas.microsoft.com/office/drawing/2014/main" id="{98D957C9-4073-CF7C-B181-E8F89EF9F587}"/>
                    </a:ext>
                  </a:extLst>
                </p:cNvPr>
                <p:cNvSpPr/>
                <p:nvPr/>
              </p:nvSpPr>
              <p:spPr>
                <a:xfrm>
                  <a:off x="558540" y="1544321"/>
                  <a:ext cx="8268504" cy="1127760"/>
                </a:xfrm>
                <a:prstGeom prst="rect">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0800000" scaled="1"/>
                  <a:tileRect/>
                </a:gra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Arrow: Pentagon 65">
                  <a:extLst>
                    <a:ext uri="{FF2B5EF4-FFF2-40B4-BE49-F238E27FC236}">
                      <a16:creationId xmlns:a16="http://schemas.microsoft.com/office/drawing/2014/main" id="{C7975AFA-73F7-E35C-DA48-F8778C6C4CF7}"/>
                    </a:ext>
                  </a:extLst>
                </p:cNvPr>
                <p:cNvSpPr/>
                <p:nvPr/>
              </p:nvSpPr>
              <p:spPr>
                <a:xfrm>
                  <a:off x="451955" y="1656040"/>
                  <a:ext cx="868845" cy="899429"/>
                </a:xfrm>
                <a:prstGeom prst="homePlate">
                  <a:avLst>
                    <a:gd name="adj" fmla="val 48831"/>
                  </a:avLst>
                </a:prstGeom>
                <a:gradFill flip="none" rotWithShape="1">
                  <a:gsLst>
                    <a:gs pos="0">
                      <a:srgbClr val="97154D">
                        <a:shade val="30000"/>
                        <a:satMod val="115000"/>
                      </a:srgbClr>
                    </a:gs>
                    <a:gs pos="50000">
                      <a:srgbClr val="97154D">
                        <a:shade val="67500"/>
                        <a:satMod val="115000"/>
                      </a:srgbClr>
                    </a:gs>
                    <a:gs pos="100000">
                      <a:srgbClr val="97154D">
                        <a:shade val="100000"/>
                        <a:satMod val="115000"/>
                      </a:srgbClr>
                    </a:gs>
                  </a:gsLst>
                  <a:lin ang="0" scaled="1"/>
                  <a:tileRect/>
                </a:gradFill>
                <a:ln w="9525" cap="flat" cmpd="sng" algn="ctr">
                  <a:solidFill>
                    <a:srgbClr val="FFFFFF"/>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0" cap="none" spc="0" normalizeH="0" baseline="0" noProof="0">
                    <a:ln>
                      <a:noFill/>
                    </a:ln>
                    <a:solidFill>
                      <a:srgbClr val="007A3C"/>
                    </a:solidFill>
                    <a:effectLst/>
                    <a:uLnTx/>
                    <a:uFillTx/>
                    <a:latin typeface="Calibri" panose="020F0502020204030204"/>
                    <a:ea typeface="+mn-ea"/>
                    <a:cs typeface="Calibri" panose="020F0502020204030204" pitchFamily="34" charset="0"/>
                  </a:endParaRPr>
                </a:p>
              </p:txBody>
            </p:sp>
          </p:grpSp>
          <p:grpSp>
            <p:nvGrpSpPr>
              <p:cNvPr id="58" name="bcgIconsWhite_Gears ">
                <a:extLst>
                  <a:ext uri="{FF2B5EF4-FFF2-40B4-BE49-F238E27FC236}">
                    <a16:creationId xmlns:a16="http://schemas.microsoft.com/office/drawing/2014/main" id="{C15BF2E9-82BD-DF49-7CB9-F2B1AE7ADE05}"/>
                  </a:ext>
                </a:extLst>
              </p:cNvPr>
              <p:cNvGrpSpPr>
                <a:grpSpLocks noChangeAspect="1"/>
              </p:cNvGrpSpPr>
              <p:nvPr/>
            </p:nvGrpSpPr>
            <p:grpSpPr>
              <a:xfrm>
                <a:off x="499231" y="1472547"/>
                <a:ext cx="456434" cy="412973"/>
                <a:chOff x="5222225" y="2606675"/>
                <a:chExt cx="1817730" cy="1644650"/>
              </a:xfrm>
            </p:grpSpPr>
            <p:sp>
              <p:nvSpPr>
                <p:cNvPr id="61" name="AutoShape 3">
                  <a:extLst>
                    <a:ext uri="{FF2B5EF4-FFF2-40B4-BE49-F238E27FC236}">
                      <a16:creationId xmlns:a16="http://schemas.microsoft.com/office/drawing/2014/main" id="{CB6EFAAC-3195-04C5-71A3-182F6982D29A}"/>
                    </a:ext>
                  </a:extLst>
                </p:cNvPr>
                <p:cNvSpPr>
                  <a:spLocks noChangeAspect="1" noChangeArrowheads="1" noTextEdit="1"/>
                </p:cNvSpPr>
                <p:nvPr/>
              </p:nvSpPr>
              <p:spPr bwMode="auto">
                <a:xfrm>
                  <a:off x="5273675"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2" name="Freeform 20">
                  <a:extLst>
                    <a:ext uri="{FF2B5EF4-FFF2-40B4-BE49-F238E27FC236}">
                      <a16:creationId xmlns:a16="http://schemas.microsoft.com/office/drawing/2014/main" id="{5A0745C2-CE28-217F-EC58-98165569B9ED}"/>
                    </a:ext>
                  </a:extLst>
                </p:cNvPr>
                <p:cNvSpPr>
                  <a:spLocks noChangeArrowheads="1"/>
                </p:cNvSpPr>
                <p:nvPr/>
              </p:nvSpPr>
              <p:spPr bwMode="auto">
                <a:xfrm>
                  <a:off x="5222225" y="2880837"/>
                  <a:ext cx="1817730" cy="1093151"/>
                </a:xfrm>
                <a:custGeom>
                  <a:avLst/>
                  <a:gdLst>
                    <a:gd name="connsiteX0" fmla="*/ 484981 w 1502259"/>
                    <a:gd name="connsiteY0" fmla="*/ 385763 h 993775"/>
                    <a:gd name="connsiteX1" fmla="*/ 619125 w 1502259"/>
                    <a:gd name="connsiteY1" fmla="*/ 519113 h 993775"/>
                    <a:gd name="connsiteX2" fmla="*/ 484981 w 1502259"/>
                    <a:gd name="connsiteY2" fmla="*/ 652463 h 993775"/>
                    <a:gd name="connsiteX3" fmla="*/ 350837 w 1502259"/>
                    <a:gd name="connsiteY3" fmla="*/ 519113 h 993775"/>
                    <a:gd name="connsiteX4" fmla="*/ 484981 w 1502259"/>
                    <a:gd name="connsiteY4" fmla="*/ 385763 h 993775"/>
                    <a:gd name="connsiteX5" fmla="*/ 485774 w 1502259"/>
                    <a:gd name="connsiteY5" fmla="*/ 246062 h 993775"/>
                    <a:gd name="connsiteX6" fmla="*/ 214311 w 1502259"/>
                    <a:gd name="connsiteY6" fmla="*/ 518319 h 993775"/>
                    <a:gd name="connsiteX7" fmla="*/ 485774 w 1502259"/>
                    <a:gd name="connsiteY7" fmla="*/ 790576 h 993775"/>
                    <a:gd name="connsiteX8" fmla="*/ 757237 w 1502259"/>
                    <a:gd name="connsiteY8" fmla="*/ 518319 h 993775"/>
                    <a:gd name="connsiteX9" fmla="*/ 485774 w 1502259"/>
                    <a:gd name="connsiteY9" fmla="*/ 246062 h 993775"/>
                    <a:gd name="connsiteX10" fmla="*/ 485774 w 1502259"/>
                    <a:gd name="connsiteY10" fmla="*/ 215899 h 993775"/>
                    <a:gd name="connsiteX11" fmla="*/ 788987 w 1502259"/>
                    <a:gd name="connsiteY11" fmla="*/ 519112 h 993775"/>
                    <a:gd name="connsiteX12" fmla="*/ 485774 w 1502259"/>
                    <a:gd name="connsiteY12" fmla="*/ 822325 h 993775"/>
                    <a:gd name="connsiteX13" fmla="*/ 182561 w 1502259"/>
                    <a:gd name="connsiteY13" fmla="*/ 519112 h 993775"/>
                    <a:gd name="connsiteX14" fmla="*/ 485774 w 1502259"/>
                    <a:gd name="connsiteY14" fmla="*/ 215899 h 993775"/>
                    <a:gd name="connsiteX15" fmla="*/ 1210014 w 1502259"/>
                    <a:gd name="connsiteY15" fmla="*/ 159164 h 993775"/>
                    <a:gd name="connsiteX16" fmla="*/ 1160255 w 1502259"/>
                    <a:gd name="connsiteY16" fmla="*/ 169871 h 993775"/>
                    <a:gd name="connsiteX17" fmla="*/ 1094623 w 1502259"/>
                    <a:gd name="connsiteY17" fmla="*/ 338509 h 993775"/>
                    <a:gd name="connsiteX18" fmla="*/ 1262270 w 1502259"/>
                    <a:gd name="connsiteY18" fmla="*/ 405679 h 993775"/>
                    <a:gd name="connsiteX19" fmla="*/ 1327189 w 1502259"/>
                    <a:gd name="connsiteY19" fmla="*/ 237040 h 993775"/>
                    <a:gd name="connsiteX20" fmla="*/ 1210014 w 1502259"/>
                    <a:gd name="connsiteY20" fmla="*/ 159164 h 993775"/>
                    <a:gd name="connsiteX21" fmla="*/ 485339 w 1502259"/>
                    <a:gd name="connsiteY21" fmla="*/ 63500 h 993775"/>
                    <a:gd name="connsiteX22" fmla="*/ 434623 w 1502259"/>
                    <a:gd name="connsiteY22" fmla="*/ 65640 h 993775"/>
                    <a:gd name="connsiteX23" fmla="*/ 399621 w 1502259"/>
                    <a:gd name="connsiteY23" fmla="*/ 159813 h 993775"/>
                    <a:gd name="connsiteX24" fmla="*/ 391050 w 1502259"/>
                    <a:gd name="connsiteY24" fmla="*/ 161953 h 993775"/>
                    <a:gd name="connsiteX25" fmla="*/ 326047 w 1502259"/>
                    <a:gd name="connsiteY25" fmla="*/ 183356 h 993775"/>
                    <a:gd name="connsiteX26" fmla="*/ 318904 w 1502259"/>
                    <a:gd name="connsiteY26" fmla="*/ 186923 h 993775"/>
                    <a:gd name="connsiteX27" fmla="*/ 233901 w 1502259"/>
                    <a:gd name="connsiteY27" fmla="*/ 138410 h 993775"/>
                    <a:gd name="connsiteX28" fmla="*/ 193899 w 1502259"/>
                    <a:gd name="connsiteY28" fmla="*/ 169087 h 993775"/>
                    <a:gd name="connsiteX29" fmla="*/ 156755 w 1502259"/>
                    <a:gd name="connsiteY29" fmla="*/ 204045 h 993775"/>
                    <a:gd name="connsiteX30" fmla="*/ 186756 w 1502259"/>
                    <a:gd name="connsiteY30" fmla="*/ 288229 h 993775"/>
                    <a:gd name="connsiteX31" fmla="*/ 181042 w 1502259"/>
                    <a:gd name="connsiteY31" fmla="*/ 295364 h 993775"/>
                    <a:gd name="connsiteX32" fmla="*/ 136754 w 1502259"/>
                    <a:gd name="connsiteY32" fmla="*/ 365993 h 993775"/>
                    <a:gd name="connsiteX33" fmla="*/ 133183 w 1502259"/>
                    <a:gd name="connsiteY33" fmla="*/ 373127 h 993775"/>
                    <a:gd name="connsiteX34" fmla="*/ 49608 w 1502259"/>
                    <a:gd name="connsiteY34" fmla="*/ 388823 h 993775"/>
                    <a:gd name="connsiteX35" fmla="*/ 38893 w 1502259"/>
                    <a:gd name="connsiteY35" fmla="*/ 438049 h 993775"/>
                    <a:gd name="connsiteX36" fmla="*/ 31750 w 1502259"/>
                    <a:gd name="connsiteY36" fmla="*/ 488702 h 993775"/>
                    <a:gd name="connsiteX37" fmla="*/ 101753 w 1502259"/>
                    <a:gd name="connsiteY37" fmla="*/ 530081 h 993775"/>
                    <a:gd name="connsiteX38" fmla="*/ 102467 w 1502259"/>
                    <a:gd name="connsiteY38" fmla="*/ 537929 h 993775"/>
                    <a:gd name="connsiteX39" fmla="*/ 118896 w 1502259"/>
                    <a:gd name="connsiteY39" fmla="*/ 627107 h 993775"/>
                    <a:gd name="connsiteX40" fmla="*/ 121039 w 1502259"/>
                    <a:gd name="connsiteY40" fmla="*/ 635668 h 993775"/>
                    <a:gd name="connsiteX41" fmla="*/ 68895 w 1502259"/>
                    <a:gd name="connsiteY41" fmla="*/ 699163 h 993775"/>
                    <a:gd name="connsiteX42" fmla="*/ 92467 w 1502259"/>
                    <a:gd name="connsiteY42" fmla="*/ 744109 h 993775"/>
                    <a:gd name="connsiteX43" fmla="*/ 119611 w 1502259"/>
                    <a:gd name="connsiteY43" fmla="*/ 786914 h 993775"/>
                    <a:gd name="connsiteX44" fmla="*/ 206757 w 1502259"/>
                    <a:gd name="connsiteY44" fmla="*/ 772646 h 993775"/>
                    <a:gd name="connsiteX45" fmla="*/ 212471 w 1502259"/>
                    <a:gd name="connsiteY45" fmla="*/ 777640 h 993775"/>
                    <a:gd name="connsiteX46" fmla="*/ 274617 w 1502259"/>
                    <a:gd name="connsiteY46" fmla="*/ 827580 h 993775"/>
                    <a:gd name="connsiteX47" fmla="*/ 281760 w 1502259"/>
                    <a:gd name="connsiteY47" fmla="*/ 831860 h 993775"/>
                    <a:gd name="connsiteX48" fmla="*/ 282474 w 1502259"/>
                    <a:gd name="connsiteY48" fmla="*/ 923892 h 993775"/>
                    <a:gd name="connsiteX49" fmla="*/ 329619 w 1502259"/>
                    <a:gd name="connsiteY49" fmla="*/ 943868 h 993775"/>
                    <a:gd name="connsiteX50" fmla="*/ 378192 w 1502259"/>
                    <a:gd name="connsiteY50" fmla="*/ 958850 h 993775"/>
                    <a:gd name="connsiteX51" fmla="*/ 441051 w 1502259"/>
                    <a:gd name="connsiteY51" fmla="*/ 886081 h 993775"/>
                    <a:gd name="connsiteX52" fmla="*/ 448909 w 1502259"/>
                    <a:gd name="connsiteY52" fmla="*/ 886794 h 993775"/>
                    <a:gd name="connsiteX53" fmla="*/ 485339 w 1502259"/>
                    <a:gd name="connsiteY53" fmla="*/ 888221 h 993775"/>
                    <a:gd name="connsiteX54" fmla="*/ 521055 w 1502259"/>
                    <a:gd name="connsiteY54" fmla="*/ 886794 h 993775"/>
                    <a:gd name="connsiteX55" fmla="*/ 528912 w 1502259"/>
                    <a:gd name="connsiteY55" fmla="*/ 886081 h 993775"/>
                    <a:gd name="connsiteX56" fmla="*/ 591057 w 1502259"/>
                    <a:gd name="connsiteY56" fmla="*/ 958850 h 993775"/>
                    <a:gd name="connsiteX57" fmla="*/ 639630 w 1502259"/>
                    <a:gd name="connsiteY57" fmla="*/ 943868 h 993775"/>
                    <a:gd name="connsiteX58" fmla="*/ 686775 w 1502259"/>
                    <a:gd name="connsiteY58" fmla="*/ 924606 h 993775"/>
                    <a:gd name="connsiteX59" fmla="*/ 687489 w 1502259"/>
                    <a:gd name="connsiteY59" fmla="*/ 832574 h 993775"/>
                    <a:gd name="connsiteX60" fmla="*/ 695347 w 1502259"/>
                    <a:gd name="connsiteY60" fmla="*/ 828293 h 993775"/>
                    <a:gd name="connsiteX61" fmla="*/ 758206 w 1502259"/>
                    <a:gd name="connsiteY61" fmla="*/ 778353 h 993775"/>
                    <a:gd name="connsiteX62" fmla="*/ 763921 w 1502259"/>
                    <a:gd name="connsiteY62" fmla="*/ 772646 h 993775"/>
                    <a:gd name="connsiteX63" fmla="*/ 850353 w 1502259"/>
                    <a:gd name="connsiteY63" fmla="*/ 786914 h 993775"/>
                    <a:gd name="connsiteX64" fmla="*/ 877497 w 1502259"/>
                    <a:gd name="connsiteY64" fmla="*/ 744109 h 993775"/>
                    <a:gd name="connsiteX65" fmla="*/ 900355 w 1502259"/>
                    <a:gd name="connsiteY65" fmla="*/ 699163 h 993775"/>
                    <a:gd name="connsiteX66" fmla="*/ 849638 w 1502259"/>
                    <a:gd name="connsiteY66" fmla="*/ 636381 h 993775"/>
                    <a:gd name="connsiteX67" fmla="*/ 852496 w 1502259"/>
                    <a:gd name="connsiteY67" fmla="*/ 627820 h 993775"/>
                    <a:gd name="connsiteX68" fmla="*/ 868211 w 1502259"/>
                    <a:gd name="connsiteY68" fmla="*/ 538642 h 993775"/>
                    <a:gd name="connsiteX69" fmla="*/ 868211 w 1502259"/>
                    <a:gd name="connsiteY69" fmla="*/ 530081 h 993775"/>
                    <a:gd name="connsiteX70" fmla="*/ 938213 w 1502259"/>
                    <a:gd name="connsiteY70" fmla="*/ 488702 h 993775"/>
                    <a:gd name="connsiteX71" fmla="*/ 931784 w 1502259"/>
                    <a:gd name="connsiteY71" fmla="*/ 438762 h 993775"/>
                    <a:gd name="connsiteX72" fmla="*/ 920355 w 1502259"/>
                    <a:gd name="connsiteY72" fmla="*/ 389536 h 993775"/>
                    <a:gd name="connsiteX73" fmla="*/ 838209 w 1502259"/>
                    <a:gd name="connsiteY73" fmla="*/ 373841 h 993775"/>
                    <a:gd name="connsiteX74" fmla="*/ 834638 w 1502259"/>
                    <a:gd name="connsiteY74" fmla="*/ 366706 h 993775"/>
                    <a:gd name="connsiteX75" fmla="*/ 790350 w 1502259"/>
                    <a:gd name="connsiteY75" fmla="*/ 295364 h 993775"/>
                    <a:gd name="connsiteX76" fmla="*/ 784636 w 1502259"/>
                    <a:gd name="connsiteY76" fmla="*/ 288229 h 993775"/>
                    <a:gd name="connsiteX77" fmla="*/ 813923 w 1502259"/>
                    <a:gd name="connsiteY77" fmla="*/ 204045 h 993775"/>
                    <a:gd name="connsiteX78" fmla="*/ 776779 w 1502259"/>
                    <a:gd name="connsiteY78" fmla="*/ 169801 h 993775"/>
                    <a:gd name="connsiteX79" fmla="*/ 736777 w 1502259"/>
                    <a:gd name="connsiteY79" fmla="*/ 139123 h 993775"/>
                    <a:gd name="connsiteX80" fmla="*/ 651774 w 1502259"/>
                    <a:gd name="connsiteY80" fmla="*/ 186923 h 993775"/>
                    <a:gd name="connsiteX81" fmla="*/ 644631 w 1502259"/>
                    <a:gd name="connsiteY81" fmla="*/ 183356 h 993775"/>
                    <a:gd name="connsiteX82" fmla="*/ 578914 w 1502259"/>
                    <a:gd name="connsiteY82" fmla="*/ 161953 h 993775"/>
                    <a:gd name="connsiteX83" fmla="*/ 571056 w 1502259"/>
                    <a:gd name="connsiteY83" fmla="*/ 159813 h 993775"/>
                    <a:gd name="connsiteX84" fmla="*/ 536055 w 1502259"/>
                    <a:gd name="connsiteY84" fmla="*/ 65640 h 993775"/>
                    <a:gd name="connsiteX85" fmla="*/ 485339 w 1502259"/>
                    <a:gd name="connsiteY85" fmla="*/ 63500 h 993775"/>
                    <a:gd name="connsiteX86" fmla="*/ 485339 w 1502259"/>
                    <a:gd name="connsiteY86" fmla="*/ 31750 h 993775"/>
                    <a:gd name="connsiteX87" fmla="*/ 548861 w 1502259"/>
                    <a:gd name="connsiteY87" fmla="*/ 35318 h 993775"/>
                    <a:gd name="connsiteX88" fmla="*/ 558139 w 1502259"/>
                    <a:gd name="connsiteY88" fmla="*/ 36032 h 993775"/>
                    <a:gd name="connsiteX89" fmla="*/ 594540 w 1502259"/>
                    <a:gd name="connsiteY89" fmla="*/ 133091 h 993775"/>
                    <a:gd name="connsiteX90" fmla="*/ 649497 w 1502259"/>
                    <a:gd name="connsiteY90" fmla="*/ 151646 h 993775"/>
                    <a:gd name="connsiteX91" fmla="*/ 738000 w 1502259"/>
                    <a:gd name="connsiteY91" fmla="*/ 101690 h 993775"/>
                    <a:gd name="connsiteX92" fmla="*/ 745851 w 1502259"/>
                    <a:gd name="connsiteY92" fmla="*/ 106685 h 993775"/>
                    <a:gd name="connsiteX93" fmla="*/ 796526 w 1502259"/>
                    <a:gd name="connsiteY93" fmla="*/ 145223 h 993775"/>
                    <a:gd name="connsiteX94" fmla="*/ 843632 w 1502259"/>
                    <a:gd name="connsiteY94" fmla="*/ 188757 h 993775"/>
                    <a:gd name="connsiteX95" fmla="*/ 850056 w 1502259"/>
                    <a:gd name="connsiteY95" fmla="*/ 195894 h 993775"/>
                    <a:gd name="connsiteX96" fmla="*/ 820079 w 1502259"/>
                    <a:gd name="connsiteY96" fmla="*/ 282248 h 993775"/>
                    <a:gd name="connsiteX97" fmla="*/ 858621 w 1502259"/>
                    <a:gd name="connsiteY97" fmla="*/ 345764 h 993775"/>
                    <a:gd name="connsiteX98" fmla="*/ 944983 w 1502259"/>
                    <a:gd name="connsiteY98" fmla="*/ 361465 h 993775"/>
                    <a:gd name="connsiteX99" fmla="*/ 947837 w 1502259"/>
                    <a:gd name="connsiteY99" fmla="*/ 370743 h 993775"/>
                    <a:gd name="connsiteX100" fmla="*/ 962112 w 1502259"/>
                    <a:gd name="connsiteY100" fmla="*/ 432832 h 993775"/>
                    <a:gd name="connsiteX101" fmla="*/ 969963 w 1502259"/>
                    <a:gd name="connsiteY101" fmla="*/ 496348 h 993775"/>
                    <a:gd name="connsiteX102" fmla="*/ 969963 w 1502259"/>
                    <a:gd name="connsiteY102" fmla="*/ 505626 h 993775"/>
                    <a:gd name="connsiteX103" fmla="*/ 898590 w 1502259"/>
                    <a:gd name="connsiteY103" fmla="*/ 548446 h 993775"/>
                    <a:gd name="connsiteX104" fmla="*/ 883602 w 1502259"/>
                    <a:gd name="connsiteY104" fmla="*/ 629091 h 993775"/>
                    <a:gd name="connsiteX105" fmla="*/ 937132 w 1502259"/>
                    <a:gd name="connsiteY105" fmla="*/ 694034 h 993775"/>
                    <a:gd name="connsiteX106" fmla="*/ 932849 w 1502259"/>
                    <a:gd name="connsiteY106" fmla="*/ 702598 h 993775"/>
                    <a:gd name="connsiteX107" fmla="*/ 904300 w 1502259"/>
                    <a:gd name="connsiteY107" fmla="*/ 759692 h 993775"/>
                    <a:gd name="connsiteX108" fmla="*/ 869327 w 1502259"/>
                    <a:gd name="connsiteY108" fmla="*/ 813217 h 993775"/>
                    <a:gd name="connsiteX109" fmla="*/ 863617 w 1502259"/>
                    <a:gd name="connsiteY109" fmla="*/ 821067 h 993775"/>
                    <a:gd name="connsiteX110" fmla="*/ 774400 w 1502259"/>
                    <a:gd name="connsiteY110" fmla="*/ 806080 h 993775"/>
                    <a:gd name="connsiteX111" fmla="*/ 718729 w 1502259"/>
                    <a:gd name="connsiteY111" fmla="*/ 850328 h 993775"/>
                    <a:gd name="connsiteX112" fmla="*/ 718016 w 1502259"/>
                    <a:gd name="connsiteY112" fmla="*/ 943818 h 993775"/>
                    <a:gd name="connsiteX113" fmla="*/ 709451 w 1502259"/>
                    <a:gd name="connsiteY113" fmla="*/ 948100 h 993775"/>
                    <a:gd name="connsiteX114" fmla="*/ 650211 w 1502259"/>
                    <a:gd name="connsiteY114" fmla="*/ 973079 h 993775"/>
                    <a:gd name="connsiteX115" fmla="*/ 589544 w 1502259"/>
                    <a:gd name="connsiteY115" fmla="*/ 991634 h 993775"/>
                    <a:gd name="connsiteX116" fmla="*/ 580265 w 1502259"/>
                    <a:gd name="connsiteY116" fmla="*/ 993775 h 993775"/>
                    <a:gd name="connsiteX117" fmla="*/ 516029 w 1502259"/>
                    <a:gd name="connsiteY117" fmla="*/ 918126 h 993775"/>
                    <a:gd name="connsiteX118" fmla="*/ 454648 w 1502259"/>
                    <a:gd name="connsiteY118" fmla="*/ 918126 h 993775"/>
                    <a:gd name="connsiteX119" fmla="*/ 389698 w 1502259"/>
                    <a:gd name="connsiteY119" fmla="*/ 993775 h 993775"/>
                    <a:gd name="connsiteX120" fmla="*/ 380420 w 1502259"/>
                    <a:gd name="connsiteY120" fmla="*/ 991634 h 993775"/>
                    <a:gd name="connsiteX121" fmla="*/ 319039 w 1502259"/>
                    <a:gd name="connsiteY121" fmla="*/ 973079 h 993775"/>
                    <a:gd name="connsiteX122" fmla="*/ 260513 w 1502259"/>
                    <a:gd name="connsiteY122" fmla="*/ 948100 h 993775"/>
                    <a:gd name="connsiteX123" fmla="*/ 251948 w 1502259"/>
                    <a:gd name="connsiteY123" fmla="*/ 943818 h 993775"/>
                    <a:gd name="connsiteX124" fmla="*/ 250520 w 1502259"/>
                    <a:gd name="connsiteY124" fmla="*/ 849614 h 993775"/>
                    <a:gd name="connsiteX125" fmla="*/ 196277 w 1502259"/>
                    <a:gd name="connsiteY125" fmla="*/ 806080 h 993775"/>
                    <a:gd name="connsiteX126" fmla="*/ 106346 w 1502259"/>
                    <a:gd name="connsiteY126" fmla="*/ 820354 h 993775"/>
                    <a:gd name="connsiteX127" fmla="*/ 100637 w 1502259"/>
                    <a:gd name="connsiteY127" fmla="*/ 813217 h 993775"/>
                    <a:gd name="connsiteX128" fmla="*/ 65664 w 1502259"/>
                    <a:gd name="connsiteY128" fmla="*/ 759692 h 993775"/>
                    <a:gd name="connsiteX129" fmla="*/ 36401 w 1502259"/>
                    <a:gd name="connsiteY129" fmla="*/ 702598 h 993775"/>
                    <a:gd name="connsiteX130" fmla="*/ 32832 w 1502259"/>
                    <a:gd name="connsiteY130" fmla="*/ 694034 h 993775"/>
                    <a:gd name="connsiteX131" fmla="*/ 86362 w 1502259"/>
                    <a:gd name="connsiteY131" fmla="*/ 628377 h 993775"/>
                    <a:gd name="connsiteX132" fmla="*/ 72087 w 1502259"/>
                    <a:gd name="connsiteY132" fmla="*/ 548446 h 993775"/>
                    <a:gd name="connsiteX133" fmla="*/ 0 w 1502259"/>
                    <a:gd name="connsiteY133" fmla="*/ 505626 h 993775"/>
                    <a:gd name="connsiteX134" fmla="*/ 714 w 1502259"/>
                    <a:gd name="connsiteY134" fmla="*/ 495635 h 993775"/>
                    <a:gd name="connsiteX135" fmla="*/ 7851 w 1502259"/>
                    <a:gd name="connsiteY135" fmla="*/ 432832 h 993775"/>
                    <a:gd name="connsiteX136" fmla="*/ 22840 w 1502259"/>
                    <a:gd name="connsiteY136" fmla="*/ 370029 h 993775"/>
                    <a:gd name="connsiteX137" fmla="*/ 24981 w 1502259"/>
                    <a:gd name="connsiteY137" fmla="*/ 361465 h 993775"/>
                    <a:gd name="connsiteX138" fmla="*/ 112056 w 1502259"/>
                    <a:gd name="connsiteY138" fmla="*/ 345051 h 993775"/>
                    <a:gd name="connsiteX139" fmla="*/ 151312 w 1502259"/>
                    <a:gd name="connsiteY139" fmla="*/ 282248 h 993775"/>
                    <a:gd name="connsiteX140" fmla="*/ 121335 w 1502259"/>
                    <a:gd name="connsiteY140" fmla="*/ 195894 h 993775"/>
                    <a:gd name="connsiteX141" fmla="*/ 127758 w 1502259"/>
                    <a:gd name="connsiteY141" fmla="*/ 188757 h 993775"/>
                    <a:gd name="connsiteX142" fmla="*/ 174151 w 1502259"/>
                    <a:gd name="connsiteY142" fmla="*/ 145223 h 993775"/>
                    <a:gd name="connsiteX143" fmla="*/ 224826 w 1502259"/>
                    <a:gd name="connsiteY143" fmla="*/ 106685 h 993775"/>
                    <a:gd name="connsiteX144" fmla="*/ 232677 w 1502259"/>
                    <a:gd name="connsiteY144" fmla="*/ 101690 h 993775"/>
                    <a:gd name="connsiteX145" fmla="*/ 321180 w 1502259"/>
                    <a:gd name="connsiteY145" fmla="*/ 150933 h 993775"/>
                    <a:gd name="connsiteX146" fmla="*/ 376137 w 1502259"/>
                    <a:gd name="connsiteY146" fmla="*/ 133091 h 993775"/>
                    <a:gd name="connsiteX147" fmla="*/ 412538 w 1502259"/>
                    <a:gd name="connsiteY147" fmla="*/ 36032 h 993775"/>
                    <a:gd name="connsiteX148" fmla="*/ 421816 w 1502259"/>
                    <a:gd name="connsiteY148" fmla="*/ 35318 h 993775"/>
                    <a:gd name="connsiteX149" fmla="*/ 485339 w 1502259"/>
                    <a:gd name="connsiteY149" fmla="*/ 31750 h 993775"/>
                    <a:gd name="connsiteX150" fmla="*/ 1155526 w 1502259"/>
                    <a:gd name="connsiteY150" fmla="*/ 0 h 993775"/>
                    <a:gd name="connsiteX151" fmla="*/ 1191969 w 1502259"/>
                    <a:gd name="connsiteY151" fmla="*/ 33520 h 993775"/>
                    <a:gd name="connsiteX152" fmla="*/ 1285578 w 1502259"/>
                    <a:gd name="connsiteY152" fmla="*/ 44218 h 993775"/>
                    <a:gd name="connsiteX153" fmla="*/ 1328452 w 1502259"/>
                    <a:gd name="connsiteY153" fmla="*/ 19970 h 993775"/>
                    <a:gd name="connsiteX154" fmla="*/ 1427777 w 1502259"/>
                    <a:gd name="connsiteY154" fmla="*/ 92716 h 993775"/>
                    <a:gd name="connsiteX155" fmla="*/ 1418487 w 1502259"/>
                    <a:gd name="connsiteY155" fmla="*/ 139787 h 993775"/>
                    <a:gd name="connsiteX156" fmla="*/ 1443497 w 1502259"/>
                    <a:gd name="connsiteY156" fmla="*/ 186144 h 993775"/>
                    <a:gd name="connsiteX157" fmla="*/ 1459218 w 1502259"/>
                    <a:gd name="connsiteY157" fmla="*/ 233215 h 993775"/>
                    <a:gd name="connsiteX158" fmla="*/ 1500663 w 1502259"/>
                    <a:gd name="connsiteY158" fmla="*/ 258177 h 993775"/>
                    <a:gd name="connsiteX159" fmla="*/ 1487086 w 1502259"/>
                    <a:gd name="connsiteY159" fmla="*/ 379421 h 993775"/>
                    <a:gd name="connsiteX160" fmla="*/ 1442068 w 1502259"/>
                    <a:gd name="connsiteY160" fmla="*/ 393685 h 993775"/>
                    <a:gd name="connsiteX161" fmla="*/ 1379186 w 1502259"/>
                    <a:gd name="connsiteY161" fmla="*/ 479982 h 993775"/>
                    <a:gd name="connsiteX162" fmla="*/ 1379186 w 1502259"/>
                    <a:gd name="connsiteY162" fmla="*/ 528479 h 993775"/>
                    <a:gd name="connsiteX163" fmla="*/ 1326308 w 1502259"/>
                    <a:gd name="connsiteY163" fmla="*/ 558433 h 993775"/>
                    <a:gd name="connsiteX164" fmla="*/ 1269857 w 1502259"/>
                    <a:gd name="connsiteY164" fmla="*/ 576263 h 993775"/>
                    <a:gd name="connsiteX165" fmla="*/ 1233414 w 1502259"/>
                    <a:gd name="connsiteY165" fmla="*/ 543456 h 993775"/>
                    <a:gd name="connsiteX166" fmla="*/ 1128373 w 1502259"/>
                    <a:gd name="connsiteY166" fmla="*/ 529905 h 993775"/>
                    <a:gd name="connsiteX167" fmla="*/ 1086928 w 1502259"/>
                    <a:gd name="connsiteY167" fmla="*/ 554154 h 993775"/>
                    <a:gd name="connsiteX168" fmla="*/ 990461 w 1502259"/>
                    <a:gd name="connsiteY168" fmla="*/ 479982 h 993775"/>
                    <a:gd name="connsiteX169" fmla="*/ 1001894 w 1502259"/>
                    <a:gd name="connsiteY169" fmla="*/ 432911 h 993775"/>
                    <a:gd name="connsiteX170" fmla="*/ 978314 w 1502259"/>
                    <a:gd name="connsiteY170" fmla="*/ 389406 h 993775"/>
                    <a:gd name="connsiteX171" fmla="*/ 961878 w 1502259"/>
                    <a:gd name="connsiteY171" fmla="*/ 338769 h 993775"/>
                    <a:gd name="connsiteX172" fmla="*/ 920434 w 1502259"/>
                    <a:gd name="connsiteY172" fmla="*/ 314520 h 993775"/>
                    <a:gd name="connsiteX173" fmla="*/ 936869 w 1502259"/>
                    <a:gd name="connsiteY173" fmla="*/ 190424 h 993775"/>
                    <a:gd name="connsiteX174" fmla="*/ 983316 w 1502259"/>
                    <a:gd name="connsiteY174" fmla="*/ 175447 h 993775"/>
                    <a:gd name="connsiteX175" fmla="*/ 1041196 w 1502259"/>
                    <a:gd name="connsiteY175" fmla="*/ 99848 h 993775"/>
                    <a:gd name="connsiteX176" fmla="*/ 1041196 w 1502259"/>
                    <a:gd name="connsiteY176" fmla="*/ 49211 h 993775"/>
                    <a:gd name="connsiteX177" fmla="*/ 1095503 w 1502259"/>
                    <a:gd name="connsiteY177" fmla="*/ 18543 h 993775"/>
                    <a:gd name="connsiteX178" fmla="*/ 1155526 w 1502259"/>
                    <a:gd name="connsiteY178" fmla="*/ 0 h 993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Lst>
                  <a:rect l="l" t="t" r="r" b="b"/>
                  <a:pathLst>
                    <a:path w="1502259" h="993775">
                      <a:moveTo>
                        <a:pt x="484981" y="385763"/>
                      </a:moveTo>
                      <a:cubicBezTo>
                        <a:pt x="559067" y="385763"/>
                        <a:pt x="619125" y="445466"/>
                        <a:pt x="619125" y="519113"/>
                      </a:cubicBezTo>
                      <a:cubicBezTo>
                        <a:pt x="619125" y="592760"/>
                        <a:pt x="559067" y="652463"/>
                        <a:pt x="484981" y="652463"/>
                      </a:cubicBezTo>
                      <a:cubicBezTo>
                        <a:pt x="410895" y="652463"/>
                        <a:pt x="350837" y="592760"/>
                        <a:pt x="350837" y="519113"/>
                      </a:cubicBezTo>
                      <a:cubicBezTo>
                        <a:pt x="350837" y="445466"/>
                        <a:pt x="410895" y="385763"/>
                        <a:pt x="484981" y="385763"/>
                      </a:cubicBezTo>
                      <a:close/>
                      <a:moveTo>
                        <a:pt x="485774" y="246062"/>
                      </a:moveTo>
                      <a:cubicBezTo>
                        <a:pt x="335849" y="246062"/>
                        <a:pt x="214311" y="367956"/>
                        <a:pt x="214311" y="518319"/>
                      </a:cubicBezTo>
                      <a:cubicBezTo>
                        <a:pt x="214311" y="668682"/>
                        <a:pt x="335849" y="790576"/>
                        <a:pt x="485774" y="790576"/>
                      </a:cubicBezTo>
                      <a:cubicBezTo>
                        <a:pt x="635699" y="790576"/>
                        <a:pt x="757237" y="668682"/>
                        <a:pt x="757237" y="518319"/>
                      </a:cubicBezTo>
                      <a:cubicBezTo>
                        <a:pt x="757237" y="367956"/>
                        <a:pt x="635699" y="246062"/>
                        <a:pt x="485774" y="246062"/>
                      </a:cubicBezTo>
                      <a:close/>
                      <a:moveTo>
                        <a:pt x="485774" y="215899"/>
                      </a:moveTo>
                      <a:cubicBezTo>
                        <a:pt x="653234" y="215899"/>
                        <a:pt x="788987" y="351652"/>
                        <a:pt x="788987" y="519112"/>
                      </a:cubicBezTo>
                      <a:cubicBezTo>
                        <a:pt x="788987" y="686572"/>
                        <a:pt x="653234" y="822325"/>
                        <a:pt x="485774" y="822325"/>
                      </a:cubicBezTo>
                      <a:cubicBezTo>
                        <a:pt x="318314" y="822325"/>
                        <a:pt x="182561" y="686572"/>
                        <a:pt x="182561" y="519112"/>
                      </a:cubicBezTo>
                      <a:cubicBezTo>
                        <a:pt x="182561" y="351652"/>
                        <a:pt x="318314" y="215899"/>
                        <a:pt x="485774" y="215899"/>
                      </a:cubicBezTo>
                      <a:close/>
                      <a:moveTo>
                        <a:pt x="1210014" y="159164"/>
                      </a:moveTo>
                      <a:cubicBezTo>
                        <a:pt x="1193383" y="159286"/>
                        <a:pt x="1176485" y="162725"/>
                        <a:pt x="1160255" y="169871"/>
                      </a:cubicBezTo>
                      <a:cubicBezTo>
                        <a:pt x="1096049" y="197739"/>
                        <a:pt x="1066800" y="272769"/>
                        <a:pt x="1094623" y="338509"/>
                      </a:cubicBezTo>
                      <a:cubicBezTo>
                        <a:pt x="1122445" y="403535"/>
                        <a:pt x="1197352" y="434976"/>
                        <a:pt x="1262270" y="405679"/>
                      </a:cubicBezTo>
                      <a:cubicBezTo>
                        <a:pt x="1326476" y="378525"/>
                        <a:pt x="1355725" y="302066"/>
                        <a:pt x="1327189" y="237040"/>
                      </a:cubicBezTo>
                      <a:cubicBezTo>
                        <a:pt x="1307393" y="188271"/>
                        <a:pt x="1259907" y="158795"/>
                        <a:pt x="1210014" y="159164"/>
                      </a:cubicBezTo>
                      <a:close/>
                      <a:moveTo>
                        <a:pt x="485339" y="63500"/>
                      </a:moveTo>
                      <a:cubicBezTo>
                        <a:pt x="485339" y="63500"/>
                        <a:pt x="459624" y="63500"/>
                        <a:pt x="434623" y="65640"/>
                      </a:cubicBezTo>
                      <a:cubicBezTo>
                        <a:pt x="399621" y="159813"/>
                        <a:pt x="399621" y="159813"/>
                        <a:pt x="399621" y="159813"/>
                      </a:cubicBezTo>
                      <a:cubicBezTo>
                        <a:pt x="391050" y="161953"/>
                        <a:pt x="391050" y="161953"/>
                        <a:pt x="391050" y="161953"/>
                      </a:cubicBezTo>
                      <a:cubicBezTo>
                        <a:pt x="368906" y="166947"/>
                        <a:pt x="347477" y="174081"/>
                        <a:pt x="326047" y="183356"/>
                      </a:cubicBezTo>
                      <a:cubicBezTo>
                        <a:pt x="318904" y="186923"/>
                        <a:pt x="318904" y="186923"/>
                        <a:pt x="318904" y="186923"/>
                      </a:cubicBezTo>
                      <a:cubicBezTo>
                        <a:pt x="233901" y="138410"/>
                        <a:pt x="233901" y="138410"/>
                        <a:pt x="233901" y="138410"/>
                      </a:cubicBezTo>
                      <a:cubicBezTo>
                        <a:pt x="213900" y="152678"/>
                        <a:pt x="194614" y="169087"/>
                        <a:pt x="193899" y="169087"/>
                      </a:cubicBezTo>
                      <a:cubicBezTo>
                        <a:pt x="193899" y="169801"/>
                        <a:pt x="173898" y="186209"/>
                        <a:pt x="156755" y="204045"/>
                      </a:cubicBezTo>
                      <a:cubicBezTo>
                        <a:pt x="186756" y="288229"/>
                        <a:pt x="186756" y="288229"/>
                        <a:pt x="186756" y="288229"/>
                      </a:cubicBezTo>
                      <a:cubicBezTo>
                        <a:pt x="181042" y="295364"/>
                        <a:pt x="181042" y="295364"/>
                        <a:pt x="181042" y="295364"/>
                      </a:cubicBezTo>
                      <a:cubicBezTo>
                        <a:pt x="163184" y="316766"/>
                        <a:pt x="148898" y="341023"/>
                        <a:pt x="136754" y="365993"/>
                      </a:cubicBezTo>
                      <a:cubicBezTo>
                        <a:pt x="133183" y="373127"/>
                        <a:pt x="133183" y="373127"/>
                        <a:pt x="133183" y="373127"/>
                      </a:cubicBezTo>
                      <a:cubicBezTo>
                        <a:pt x="49608" y="388823"/>
                        <a:pt x="49608" y="388823"/>
                        <a:pt x="49608" y="388823"/>
                      </a:cubicBezTo>
                      <a:cubicBezTo>
                        <a:pt x="43179" y="412366"/>
                        <a:pt x="38893" y="438049"/>
                        <a:pt x="38893" y="438049"/>
                      </a:cubicBezTo>
                      <a:cubicBezTo>
                        <a:pt x="38893" y="438762"/>
                        <a:pt x="33893" y="463732"/>
                        <a:pt x="31750" y="488702"/>
                      </a:cubicBezTo>
                      <a:cubicBezTo>
                        <a:pt x="101753" y="530081"/>
                        <a:pt x="101753" y="530081"/>
                        <a:pt x="101753" y="530081"/>
                      </a:cubicBezTo>
                      <a:cubicBezTo>
                        <a:pt x="102467" y="537929"/>
                        <a:pt x="102467" y="537929"/>
                        <a:pt x="102467" y="537929"/>
                      </a:cubicBezTo>
                      <a:cubicBezTo>
                        <a:pt x="103896" y="568606"/>
                        <a:pt x="109610" y="598570"/>
                        <a:pt x="118896" y="627107"/>
                      </a:cubicBezTo>
                      <a:cubicBezTo>
                        <a:pt x="121039" y="635668"/>
                        <a:pt x="121039" y="635668"/>
                        <a:pt x="121039" y="635668"/>
                      </a:cubicBezTo>
                      <a:cubicBezTo>
                        <a:pt x="68895" y="699163"/>
                        <a:pt x="68895" y="699163"/>
                        <a:pt x="68895" y="699163"/>
                      </a:cubicBezTo>
                      <a:cubicBezTo>
                        <a:pt x="79609" y="721279"/>
                        <a:pt x="92467" y="743395"/>
                        <a:pt x="92467" y="744109"/>
                      </a:cubicBezTo>
                      <a:cubicBezTo>
                        <a:pt x="92467" y="744109"/>
                        <a:pt x="105324" y="766225"/>
                        <a:pt x="119611" y="786914"/>
                      </a:cubicBezTo>
                      <a:cubicBezTo>
                        <a:pt x="206757" y="772646"/>
                        <a:pt x="206757" y="772646"/>
                        <a:pt x="206757" y="772646"/>
                      </a:cubicBezTo>
                      <a:cubicBezTo>
                        <a:pt x="212471" y="777640"/>
                        <a:pt x="212471" y="777640"/>
                        <a:pt x="212471" y="777640"/>
                      </a:cubicBezTo>
                      <a:cubicBezTo>
                        <a:pt x="230329" y="796902"/>
                        <a:pt x="251759" y="813311"/>
                        <a:pt x="274617" y="827580"/>
                      </a:cubicBezTo>
                      <a:cubicBezTo>
                        <a:pt x="281760" y="831860"/>
                        <a:pt x="281760" y="831860"/>
                        <a:pt x="281760" y="831860"/>
                      </a:cubicBezTo>
                      <a:cubicBezTo>
                        <a:pt x="282474" y="923892"/>
                        <a:pt x="282474" y="923892"/>
                        <a:pt x="282474" y="923892"/>
                      </a:cubicBezTo>
                      <a:cubicBezTo>
                        <a:pt x="305332" y="934594"/>
                        <a:pt x="329619" y="943868"/>
                        <a:pt x="329619" y="943868"/>
                      </a:cubicBezTo>
                      <a:cubicBezTo>
                        <a:pt x="329619" y="943868"/>
                        <a:pt x="354620" y="952429"/>
                        <a:pt x="378192" y="958850"/>
                      </a:cubicBezTo>
                      <a:cubicBezTo>
                        <a:pt x="441051" y="886081"/>
                        <a:pt x="441051" y="886081"/>
                        <a:pt x="441051" y="886081"/>
                      </a:cubicBezTo>
                      <a:cubicBezTo>
                        <a:pt x="448909" y="886794"/>
                        <a:pt x="448909" y="886794"/>
                        <a:pt x="448909" y="886794"/>
                      </a:cubicBezTo>
                      <a:cubicBezTo>
                        <a:pt x="461052" y="887508"/>
                        <a:pt x="473910" y="888221"/>
                        <a:pt x="485339" y="888221"/>
                      </a:cubicBezTo>
                      <a:cubicBezTo>
                        <a:pt x="497482" y="888221"/>
                        <a:pt x="508911" y="887508"/>
                        <a:pt x="521055" y="886794"/>
                      </a:cubicBezTo>
                      <a:cubicBezTo>
                        <a:pt x="528912" y="886081"/>
                        <a:pt x="528912" y="886081"/>
                        <a:pt x="528912" y="886081"/>
                      </a:cubicBezTo>
                      <a:cubicBezTo>
                        <a:pt x="591057" y="958850"/>
                        <a:pt x="591057" y="958850"/>
                        <a:pt x="591057" y="958850"/>
                      </a:cubicBezTo>
                      <a:cubicBezTo>
                        <a:pt x="615344" y="952429"/>
                        <a:pt x="639630" y="943868"/>
                        <a:pt x="639630" y="943868"/>
                      </a:cubicBezTo>
                      <a:cubicBezTo>
                        <a:pt x="640345" y="943868"/>
                        <a:pt x="664631" y="934594"/>
                        <a:pt x="686775" y="924606"/>
                      </a:cubicBezTo>
                      <a:cubicBezTo>
                        <a:pt x="687489" y="832574"/>
                        <a:pt x="687489" y="832574"/>
                        <a:pt x="687489" y="832574"/>
                      </a:cubicBezTo>
                      <a:cubicBezTo>
                        <a:pt x="695347" y="828293"/>
                        <a:pt x="695347" y="828293"/>
                        <a:pt x="695347" y="828293"/>
                      </a:cubicBezTo>
                      <a:cubicBezTo>
                        <a:pt x="718205" y="814025"/>
                        <a:pt x="738920" y="796902"/>
                        <a:pt x="758206" y="778353"/>
                      </a:cubicBezTo>
                      <a:cubicBezTo>
                        <a:pt x="763921" y="772646"/>
                        <a:pt x="763921" y="772646"/>
                        <a:pt x="763921" y="772646"/>
                      </a:cubicBezTo>
                      <a:cubicBezTo>
                        <a:pt x="850353" y="786914"/>
                        <a:pt x="850353" y="786914"/>
                        <a:pt x="850353" y="786914"/>
                      </a:cubicBezTo>
                      <a:cubicBezTo>
                        <a:pt x="863925" y="766938"/>
                        <a:pt x="877497" y="744822"/>
                        <a:pt x="877497" y="744109"/>
                      </a:cubicBezTo>
                      <a:cubicBezTo>
                        <a:pt x="877497" y="744109"/>
                        <a:pt x="890354" y="721993"/>
                        <a:pt x="900355" y="699163"/>
                      </a:cubicBezTo>
                      <a:cubicBezTo>
                        <a:pt x="849638" y="636381"/>
                        <a:pt x="849638" y="636381"/>
                        <a:pt x="849638" y="636381"/>
                      </a:cubicBezTo>
                      <a:cubicBezTo>
                        <a:pt x="852496" y="627820"/>
                        <a:pt x="852496" y="627820"/>
                        <a:pt x="852496" y="627820"/>
                      </a:cubicBezTo>
                      <a:cubicBezTo>
                        <a:pt x="861067" y="599283"/>
                        <a:pt x="866782" y="569319"/>
                        <a:pt x="868211" y="538642"/>
                      </a:cubicBezTo>
                      <a:cubicBezTo>
                        <a:pt x="868211" y="530081"/>
                        <a:pt x="868211" y="530081"/>
                        <a:pt x="868211" y="530081"/>
                      </a:cubicBezTo>
                      <a:cubicBezTo>
                        <a:pt x="938213" y="488702"/>
                        <a:pt x="938213" y="488702"/>
                        <a:pt x="938213" y="488702"/>
                      </a:cubicBezTo>
                      <a:cubicBezTo>
                        <a:pt x="936070" y="464446"/>
                        <a:pt x="931784" y="438762"/>
                        <a:pt x="931784" y="438762"/>
                      </a:cubicBezTo>
                      <a:cubicBezTo>
                        <a:pt x="931070" y="438049"/>
                        <a:pt x="926784" y="413079"/>
                        <a:pt x="920355" y="389536"/>
                      </a:cubicBezTo>
                      <a:cubicBezTo>
                        <a:pt x="838209" y="373841"/>
                        <a:pt x="838209" y="373841"/>
                        <a:pt x="838209" y="373841"/>
                      </a:cubicBezTo>
                      <a:cubicBezTo>
                        <a:pt x="834638" y="366706"/>
                        <a:pt x="834638" y="366706"/>
                        <a:pt x="834638" y="366706"/>
                      </a:cubicBezTo>
                      <a:cubicBezTo>
                        <a:pt x="822495" y="341023"/>
                        <a:pt x="807494" y="317480"/>
                        <a:pt x="790350" y="295364"/>
                      </a:cubicBezTo>
                      <a:cubicBezTo>
                        <a:pt x="784636" y="288229"/>
                        <a:pt x="784636" y="288229"/>
                        <a:pt x="784636" y="288229"/>
                      </a:cubicBezTo>
                      <a:cubicBezTo>
                        <a:pt x="813923" y="204045"/>
                        <a:pt x="813923" y="204045"/>
                        <a:pt x="813923" y="204045"/>
                      </a:cubicBezTo>
                      <a:cubicBezTo>
                        <a:pt x="796779" y="186209"/>
                        <a:pt x="776779" y="169801"/>
                        <a:pt x="776779" y="169801"/>
                      </a:cubicBezTo>
                      <a:cubicBezTo>
                        <a:pt x="776779" y="169801"/>
                        <a:pt x="756778" y="152678"/>
                        <a:pt x="736777" y="139123"/>
                      </a:cubicBezTo>
                      <a:cubicBezTo>
                        <a:pt x="651774" y="186923"/>
                        <a:pt x="651774" y="186923"/>
                        <a:pt x="651774" y="186923"/>
                      </a:cubicBezTo>
                      <a:cubicBezTo>
                        <a:pt x="644631" y="183356"/>
                        <a:pt x="644631" y="183356"/>
                        <a:pt x="644631" y="183356"/>
                      </a:cubicBezTo>
                      <a:cubicBezTo>
                        <a:pt x="623201" y="174081"/>
                        <a:pt x="601772" y="166947"/>
                        <a:pt x="578914" y="161953"/>
                      </a:cubicBezTo>
                      <a:cubicBezTo>
                        <a:pt x="571056" y="159813"/>
                        <a:pt x="571056" y="159813"/>
                        <a:pt x="571056" y="159813"/>
                      </a:cubicBezTo>
                      <a:cubicBezTo>
                        <a:pt x="536055" y="65640"/>
                        <a:pt x="536055" y="65640"/>
                        <a:pt x="536055" y="65640"/>
                      </a:cubicBezTo>
                      <a:cubicBezTo>
                        <a:pt x="511768" y="63500"/>
                        <a:pt x="486053" y="63500"/>
                        <a:pt x="485339" y="63500"/>
                      </a:cubicBezTo>
                      <a:close/>
                      <a:moveTo>
                        <a:pt x="485339" y="31750"/>
                      </a:moveTo>
                      <a:cubicBezTo>
                        <a:pt x="486766" y="31750"/>
                        <a:pt x="520312" y="31750"/>
                        <a:pt x="548861" y="35318"/>
                      </a:cubicBezTo>
                      <a:cubicBezTo>
                        <a:pt x="558139" y="36032"/>
                        <a:pt x="558139" y="36032"/>
                        <a:pt x="558139" y="36032"/>
                      </a:cubicBezTo>
                      <a:cubicBezTo>
                        <a:pt x="594540" y="133091"/>
                        <a:pt x="594540" y="133091"/>
                        <a:pt x="594540" y="133091"/>
                      </a:cubicBezTo>
                      <a:cubicBezTo>
                        <a:pt x="613097" y="138087"/>
                        <a:pt x="631654" y="143796"/>
                        <a:pt x="649497" y="151646"/>
                      </a:cubicBezTo>
                      <a:cubicBezTo>
                        <a:pt x="738000" y="101690"/>
                        <a:pt x="738000" y="101690"/>
                        <a:pt x="738000" y="101690"/>
                      </a:cubicBezTo>
                      <a:cubicBezTo>
                        <a:pt x="745851" y="106685"/>
                        <a:pt x="745851" y="106685"/>
                        <a:pt x="745851" y="106685"/>
                      </a:cubicBezTo>
                      <a:cubicBezTo>
                        <a:pt x="770118" y="123100"/>
                        <a:pt x="795812" y="144510"/>
                        <a:pt x="796526" y="145223"/>
                      </a:cubicBezTo>
                      <a:cubicBezTo>
                        <a:pt x="797954" y="145937"/>
                        <a:pt x="823648" y="168061"/>
                        <a:pt x="843632" y="188757"/>
                      </a:cubicBezTo>
                      <a:cubicBezTo>
                        <a:pt x="850056" y="195894"/>
                        <a:pt x="850056" y="195894"/>
                        <a:pt x="850056" y="195894"/>
                      </a:cubicBezTo>
                      <a:cubicBezTo>
                        <a:pt x="820079" y="282248"/>
                        <a:pt x="820079" y="282248"/>
                        <a:pt x="820079" y="282248"/>
                      </a:cubicBezTo>
                      <a:cubicBezTo>
                        <a:pt x="835068" y="302230"/>
                        <a:pt x="847915" y="322927"/>
                        <a:pt x="858621" y="345764"/>
                      </a:cubicBezTo>
                      <a:cubicBezTo>
                        <a:pt x="944983" y="361465"/>
                        <a:pt x="944983" y="361465"/>
                        <a:pt x="944983" y="361465"/>
                      </a:cubicBezTo>
                      <a:cubicBezTo>
                        <a:pt x="947837" y="370743"/>
                        <a:pt x="947837" y="370743"/>
                        <a:pt x="947837" y="370743"/>
                      </a:cubicBezTo>
                      <a:cubicBezTo>
                        <a:pt x="955689" y="398576"/>
                        <a:pt x="962112" y="431404"/>
                        <a:pt x="962112" y="432832"/>
                      </a:cubicBezTo>
                      <a:cubicBezTo>
                        <a:pt x="962112" y="434259"/>
                        <a:pt x="967822" y="467802"/>
                        <a:pt x="969963" y="496348"/>
                      </a:cubicBezTo>
                      <a:cubicBezTo>
                        <a:pt x="969963" y="505626"/>
                        <a:pt x="969963" y="505626"/>
                        <a:pt x="969963" y="505626"/>
                      </a:cubicBezTo>
                      <a:cubicBezTo>
                        <a:pt x="898590" y="548446"/>
                        <a:pt x="898590" y="548446"/>
                        <a:pt x="898590" y="548446"/>
                      </a:cubicBezTo>
                      <a:cubicBezTo>
                        <a:pt x="896449" y="575565"/>
                        <a:pt x="891453" y="602685"/>
                        <a:pt x="883602" y="629091"/>
                      </a:cubicBezTo>
                      <a:cubicBezTo>
                        <a:pt x="937132" y="694034"/>
                        <a:pt x="937132" y="694034"/>
                        <a:pt x="937132" y="694034"/>
                      </a:cubicBezTo>
                      <a:cubicBezTo>
                        <a:pt x="932849" y="702598"/>
                        <a:pt x="932849" y="702598"/>
                        <a:pt x="932849" y="702598"/>
                      </a:cubicBezTo>
                      <a:cubicBezTo>
                        <a:pt x="921429" y="729718"/>
                        <a:pt x="905014" y="758978"/>
                        <a:pt x="904300" y="759692"/>
                      </a:cubicBezTo>
                      <a:cubicBezTo>
                        <a:pt x="903586" y="761119"/>
                        <a:pt x="886456" y="790380"/>
                        <a:pt x="869327" y="813217"/>
                      </a:cubicBezTo>
                      <a:cubicBezTo>
                        <a:pt x="863617" y="821067"/>
                        <a:pt x="863617" y="821067"/>
                        <a:pt x="863617" y="821067"/>
                      </a:cubicBezTo>
                      <a:cubicBezTo>
                        <a:pt x="774400" y="806080"/>
                        <a:pt x="774400" y="806080"/>
                        <a:pt x="774400" y="806080"/>
                      </a:cubicBezTo>
                      <a:cubicBezTo>
                        <a:pt x="757271" y="822495"/>
                        <a:pt x="738714" y="836768"/>
                        <a:pt x="718729" y="850328"/>
                      </a:cubicBezTo>
                      <a:cubicBezTo>
                        <a:pt x="718016" y="943818"/>
                        <a:pt x="718016" y="943818"/>
                        <a:pt x="718016" y="943818"/>
                      </a:cubicBezTo>
                      <a:cubicBezTo>
                        <a:pt x="709451" y="948100"/>
                        <a:pt x="709451" y="948100"/>
                        <a:pt x="709451" y="948100"/>
                      </a:cubicBezTo>
                      <a:cubicBezTo>
                        <a:pt x="683043" y="960946"/>
                        <a:pt x="651638" y="973079"/>
                        <a:pt x="650211" y="973079"/>
                      </a:cubicBezTo>
                      <a:cubicBezTo>
                        <a:pt x="648783" y="973792"/>
                        <a:pt x="617379" y="985211"/>
                        <a:pt x="589544" y="991634"/>
                      </a:cubicBezTo>
                      <a:cubicBezTo>
                        <a:pt x="580265" y="993775"/>
                        <a:pt x="580265" y="993775"/>
                        <a:pt x="580265" y="993775"/>
                      </a:cubicBezTo>
                      <a:cubicBezTo>
                        <a:pt x="516029" y="918126"/>
                        <a:pt x="516029" y="918126"/>
                        <a:pt x="516029" y="918126"/>
                      </a:cubicBezTo>
                      <a:cubicBezTo>
                        <a:pt x="495331" y="919554"/>
                        <a:pt x="474633" y="919554"/>
                        <a:pt x="454648" y="918126"/>
                      </a:cubicBezTo>
                      <a:cubicBezTo>
                        <a:pt x="389698" y="993775"/>
                        <a:pt x="389698" y="993775"/>
                        <a:pt x="389698" y="993775"/>
                      </a:cubicBezTo>
                      <a:cubicBezTo>
                        <a:pt x="380420" y="991634"/>
                        <a:pt x="380420" y="991634"/>
                        <a:pt x="380420" y="991634"/>
                      </a:cubicBezTo>
                      <a:cubicBezTo>
                        <a:pt x="351871" y="985211"/>
                        <a:pt x="320466" y="973792"/>
                        <a:pt x="319039" y="973079"/>
                      </a:cubicBezTo>
                      <a:cubicBezTo>
                        <a:pt x="317611" y="972365"/>
                        <a:pt x="286207" y="960946"/>
                        <a:pt x="260513" y="948100"/>
                      </a:cubicBezTo>
                      <a:cubicBezTo>
                        <a:pt x="251948" y="943818"/>
                        <a:pt x="251948" y="943818"/>
                        <a:pt x="251948" y="943818"/>
                      </a:cubicBezTo>
                      <a:cubicBezTo>
                        <a:pt x="250520" y="849614"/>
                        <a:pt x="250520" y="849614"/>
                        <a:pt x="250520" y="849614"/>
                      </a:cubicBezTo>
                      <a:cubicBezTo>
                        <a:pt x="231250" y="836768"/>
                        <a:pt x="213406" y="821781"/>
                        <a:pt x="196277" y="806080"/>
                      </a:cubicBezTo>
                      <a:cubicBezTo>
                        <a:pt x="106346" y="820354"/>
                        <a:pt x="106346" y="820354"/>
                        <a:pt x="106346" y="820354"/>
                      </a:cubicBezTo>
                      <a:cubicBezTo>
                        <a:pt x="100637" y="813217"/>
                        <a:pt x="100637" y="813217"/>
                        <a:pt x="100637" y="813217"/>
                      </a:cubicBezTo>
                      <a:cubicBezTo>
                        <a:pt x="82793" y="789666"/>
                        <a:pt x="66377" y="761119"/>
                        <a:pt x="65664" y="759692"/>
                      </a:cubicBezTo>
                      <a:cubicBezTo>
                        <a:pt x="64950" y="758265"/>
                        <a:pt x="47820" y="729004"/>
                        <a:pt x="36401" y="702598"/>
                      </a:cubicBezTo>
                      <a:cubicBezTo>
                        <a:pt x="32832" y="694034"/>
                        <a:pt x="32832" y="694034"/>
                        <a:pt x="32832" y="694034"/>
                      </a:cubicBezTo>
                      <a:cubicBezTo>
                        <a:pt x="86362" y="628377"/>
                        <a:pt x="86362" y="628377"/>
                        <a:pt x="86362" y="628377"/>
                      </a:cubicBezTo>
                      <a:cubicBezTo>
                        <a:pt x="78511" y="601971"/>
                        <a:pt x="74228" y="575565"/>
                        <a:pt x="72087" y="548446"/>
                      </a:cubicBezTo>
                      <a:cubicBezTo>
                        <a:pt x="0" y="505626"/>
                        <a:pt x="0" y="505626"/>
                        <a:pt x="0" y="505626"/>
                      </a:cubicBezTo>
                      <a:cubicBezTo>
                        <a:pt x="714" y="495635"/>
                        <a:pt x="714" y="495635"/>
                        <a:pt x="714" y="495635"/>
                      </a:cubicBezTo>
                      <a:cubicBezTo>
                        <a:pt x="2141" y="467088"/>
                        <a:pt x="7851" y="434259"/>
                        <a:pt x="7851" y="432832"/>
                      </a:cubicBezTo>
                      <a:cubicBezTo>
                        <a:pt x="8565" y="431404"/>
                        <a:pt x="14275" y="397862"/>
                        <a:pt x="22840" y="370029"/>
                      </a:cubicBezTo>
                      <a:cubicBezTo>
                        <a:pt x="24981" y="361465"/>
                        <a:pt x="24981" y="361465"/>
                        <a:pt x="24981" y="361465"/>
                      </a:cubicBezTo>
                      <a:cubicBezTo>
                        <a:pt x="112056" y="345051"/>
                        <a:pt x="112056" y="345051"/>
                        <a:pt x="112056" y="345051"/>
                      </a:cubicBezTo>
                      <a:cubicBezTo>
                        <a:pt x="123476" y="322927"/>
                        <a:pt x="136323" y="301517"/>
                        <a:pt x="151312" y="282248"/>
                      </a:cubicBezTo>
                      <a:cubicBezTo>
                        <a:pt x="121335" y="195894"/>
                        <a:pt x="121335" y="195894"/>
                        <a:pt x="121335" y="195894"/>
                      </a:cubicBezTo>
                      <a:cubicBezTo>
                        <a:pt x="127758" y="188757"/>
                        <a:pt x="127758" y="188757"/>
                        <a:pt x="127758" y="188757"/>
                      </a:cubicBezTo>
                      <a:cubicBezTo>
                        <a:pt x="147029" y="167347"/>
                        <a:pt x="173437" y="145937"/>
                        <a:pt x="174151" y="145223"/>
                      </a:cubicBezTo>
                      <a:cubicBezTo>
                        <a:pt x="175579" y="143796"/>
                        <a:pt x="201273" y="122386"/>
                        <a:pt x="224826" y="106685"/>
                      </a:cubicBezTo>
                      <a:cubicBezTo>
                        <a:pt x="232677" y="101690"/>
                        <a:pt x="232677" y="101690"/>
                        <a:pt x="232677" y="101690"/>
                      </a:cubicBezTo>
                      <a:cubicBezTo>
                        <a:pt x="321180" y="150933"/>
                        <a:pt x="321180" y="150933"/>
                        <a:pt x="321180" y="150933"/>
                      </a:cubicBezTo>
                      <a:cubicBezTo>
                        <a:pt x="339023" y="143796"/>
                        <a:pt x="357580" y="137373"/>
                        <a:pt x="376137" y="133091"/>
                      </a:cubicBezTo>
                      <a:cubicBezTo>
                        <a:pt x="412538" y="36032"/>
                        <a:pt x="412538" y="36032"/>
                        <a:pt x="412538" y="36032"/>
                      </a:cubicBezTo>
                      <a:cubicBezTo>
                        <a:pt x="421816" y="35318"/>
                        <a:pt x="421816" y="35318"/>
                        <a:pt x="421816" y="35318"/>
                      </a:cubicBezTo>
                      <a:cubicBezTo>
                        <a:pt x="450366" y="31750"/>
                        <a:pt x="483911" y="31750"/>
                        <a:pt x="485339" y="31750"/>
                      </a:cubicBezTo>
                      <a:close/>
                      <a:moveTo>
                        <a:pt x="1155526" y="0"/>
                      </a:moveTo>
                      <a:cubicBezTo>
                        <a:pt x="1155526" y="0"/>
                        <a:pt x="1155526" y="0"/>
                        <a:pt x="1191969" y="33520"/>
                      </a:cubicBezTo>
                      <a:cubicBezTo>
                        <a:pt x="1224125" y="30668"/>
                        <a:pt x="1254851" y="34234"/>
                        <a:pt x="1285578" y="44218"/>
                      </a:cubicBezTo>
                      <a:cubicBezTo>
                        <a:pt x="1285578" y="44218"/>
                        <a:pt x="1285578" y="44218"/>
                        <a:pt x="1328452" y="19970"/>
                      </a:cubicBezTo>
                      <a:cubicBezTo>
                        <a:pt x="1365609" y="36373"/>
                        <a:pt x="1400623" y="62048"/>
                        <a:pt x="1427777" y="92716"/>
                      </a:cubicBezTo>
                      <a:cubicBezTo>
                        <a:pt x="1427777" y="92716"/>
                        <a:pt x="1427777" y="92716"/>
                        <a:pt x="1418487" y="139787"/>
                      </a:cubicBezTo>
                      <a:cubicBezTo>
                        <a:pt x="1427777" y="154764"/>
                        <a:pt x="1437066" y="170454"/>
                        <a:pt x="1443497" y="186144"/>
                      </a:cubicBezTo>
                      <a:cubicBezTo>
                        <a:pt x="1449928" y="201835"/>
                        <a:pt x="1455645" y="217525"/>
                        <a:pt x="1459218" y="233215"/>
                      </a:cubicBezTo>
                      <a:cubicBezTo>
                        <a:pt x="1459218" y="233215"/>
                        <a:pt x="1459218" y="233215"/>
                        <a:pt x="1500663" y="258177"/>
                      </a:cubicBezTo>
                      <a:cubicBezTo>
                        <a:pt x="1504950" y="299543"/>
                        <a:pt x="1500663" y="341621"/>
                        <a:pt x="1487086" y="379421"/>
                      </a:cubicBezTo>
                      <a:cubicBezTo>
                        <a:pt x="1487086" y="379421"/>
                        <a:pt x="1487086" y="379421"/>
                        <a:pt x="1442068" y="393685"/>
                      </a:cubicBezTo>
                      <a:cubicBezTo>
                        <a:pt x="1427062" y="425779"/>
                        <a:pt x="1405625" y="455733"/>
                        <a:pt x="1379186" y="479982"/>
                      </a:cubicBezTo>
                      <a:cubicBezTo>
                        <a:pt x="1379186" y="479982"/>
                        <a:pt x="1379186" y="479982"/>
                        <a:pt x="1379186" y="528479"/>
                      </a:cubicBezTo>
                      <a:cubicBezTo>
                        <a:pt x="1362037" y="539890"/>
                        <a:pt x="1344887" y="549875"/>
                        <a:pt x="1326308" y="558433"/>
                      </a:cubicBezTo>
                      <a:cubicBezTo>
                        <a:pt x="1307729" y="566278"/>
                        <a:pt x="1287722" y="571984"/>
                        <a:pt x="1269857" y="576263"/>
                      </a:cubicBezTo>
                      <a:cubicBezTo>
                        <a:pt x="1269857" y="576263"/>
                        <a:pt x="1269857" y="576263"/>
                        <a:pt x="1233414" y="543456"/>
                      </a:cubicBezTo>
                      <a:cubicBezTo>
                        <a:pt x="1196971" y="546309"/>
                        <a:pt x="1161958" y="542030"/>
                        <a:pt x="1128373" y="529905"/>
                      </a:cubicBezTo>
                      <a:cubicBezTo>
                        <a:pt x="1128373" y="529905"/>
                        <a:pt x="1128373" y="529905"/>
                        <a:pt x="1086928" y="554154"/>
                      </a:cubicBezTo>
                      <a:cubicBezTo>
                        <a:pt x="1050485" y="536324"/>
                        <a:pt x="1017615" y="512075"/>
                        <a:pt x="990461" y="479982"/>
                      </a:cubicBezTo>
                      <a:cubicBezTo>
                        <a:pt x="990461" y="479982"/>
                        <a:pt x="990461" y="479982"/>
                        <a:pt x="1001894" y="432911"/>
                      </a:cubicBezTo>
                      <a:cubicBezTo>
                        <a:pt x="992605" y="419360"/>
                        <a:pt x="985459" y="404383"/>
                        <a:pt x="978314" y="389406"/>
                      </a:cubicBezTo>
                      <a:cubicBezTo>
                        <a:pt x="970453" y="373002"/>
                        <a:pt x="965451" y="355172"/>
                        <a:pt x="961878" y="338769"/>
                      </a:cubicBezTo>
                      <a:cubicBezTo>
                        <a:pt x="961878" y="338769"/>
                        <a:pt x="961878" y="338769"/>
                        <a:pt x="920434" y="314520"/>
                      </a:cubicBezTo>
                      <a:cubicBezTo>
                        <a:pt x="917575" y="271015"/>
                        <a:pt x="922577" y="228936"/>
                        <a:pt x="936869" y="190424"/>
                      </a:cubicBezTo>
                      <a:cubicBezTo>
                        <a:pt x="936869" y="190424"/>
                        <a:pt x="936869" y="190424"/>
                        <a:pt x="983316" y="175447"/>
                      </a:cubicBezTo>
                      <a:cubicBezTo>
                        <a:pt x="996892" y="146919"/>
                        <a:pt x="1016900" y="121957"/>
                        <a:pt x="1041196" y="99848"/>
                      </a:cubicBezTo>
                      <a:cubicBezTo>
                        <a:pt x="1041196" y="99848"/>
                        <a:pt x="1041196" y="99848"/>
                        <a:pt x="1041196" y="49211"/>
                      </a:cubicBezTo>
                      <a:cubicBezTo>
                        <a:pt x="1056916" y="37800"/>
                        <a:pt x="1076209" y="27102"/>
                        <a:pt x="1095503" y="18543"/>
                      </a:cubicBezTo>
                      <a:cubicBezTo>
                        <a:pt x="1115511" y="9272"/>
                        <a:pt x="1135519" y="4279"/>
                        <a:pt x="1155526"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sym typeface="Arial" panose="020B0604020202020204" pitchFamily="34" charset="0"/>
                  </a:endParaRPr>
                </a:p>
              </p:txBody>
            </p:sp>
          </p:grpSp>
          <p:sp>
            <p:nvSpPr>
              <p:cNvPr id="60" name="TextBox 59">
                <a:extLst>
                  <a:ext uri="{FF2B5EF4-FFF2-40B4-BE49-F238E27FC236}">
                    <a16:creationId xmlns:a16="http://schemas.microsoft.com/office/drawing/2014/main" id="{E2CFC7CE-A600-57E2-D86F-9637E3CFD3B2}"/>
                  </a:ext>
                </a:extLst>
              </p:cNvPr>
              <p:cNvSpPr txBox="1"/>
              <p:nvPr/>
            </p:nvSpPr>
            <p:spPr>
              <a:xfrm>
                <a:off x="2077526" y="1285386"/>
                <a:ext cx="8125239" cy="279797"/>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Interest Debit date change to 5</a:t>
                </a:r>
                <a:r>
                  <a:rPr kumimoji="0" lang="en-US" sz="1600" b="1" i="0" u="none" strike="noStrike" kern="1200" cap="none" spc="0" normalizeH="0" baseline="30000" noProof="0">
                    <a:ln>
                      <a:noFill/>
                    </a:ln>
                    <a:solidFill>
                      <a:prstClr val="black">
                        <a:lumMod val="75000"/>
                        <a:lumOff val="25000"/>
                      </a:prstClr>
                    </a:solidFill>
                    <a:effectLst/>
                    <a:uLnTx/>
                    <a:uFillTx/>
                    <a:latin typeface="Calibri" panose="020F0502020204030204"/>
                    <a:ea typeface="+mn-ea"/>
                    <a:cs typeface="+mn-cs"/>
                  </a:rPr>
                  <a:t>th</a:t>
                </a: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 of every month to reduce impact</a:t>
                </a:r>
              </a:p>
            </p:txBody>
          </p:sp>
        </p:grpSp>
        <p:sp>
          <p:nvSpPr>
            <p:cNvPr id="91" name="TextBox 90">
              <a:extLst>
                <a:ext uri="{FF2B5EF4-FFF2-40B4-BE49-F238E27FC236}">
                  <a16:creationId xmlns:a16="http://schemas.microsoft.com/office/drawing/2014/main" id="{2DA23013-1ED2-3058-C846-FD2089F7E4DB}"/>
                </a:ext>
              </a:extLst>
            </p:cNvPr>
            <p:cNvSpPr txBox="1"/>
            <p:nvPr/>
          </p:nvSpPr>
          <p:spPr>
            <a:xfrm rot="18613464">
              <a:off x="822958" y="1293472"/>
              <a:ext cx="1784814" cy="307777"/>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2060"/>
                  </a:solidFill>
                  <a:effectLst>
                    <a:outerShdw blurRad="50800" dist="38100" dir="5400000" algn="t" rotWithShape="0">
                      <a:prstClr val="black">
                        <a:alpha val="40000"/>
                      </a:prstClr>
                    </a:outerShdw>
                  </a:effectLst>
                  <a:uLnTx/>
                  <a:uFillTx/>
                  <a:latin typeface="Calibri" panose="020F0502020204030204"/>
                  <a:ea typeface="+mn-ea"/>
                  <a:cs typeface="+mn-cs"/>
                </a:rPr>
                <a:t>SYSTEM CHANGES</a:t>
              </a:r>
            </a:p>
          </p:txBody>
        </p:sp>
        <p:sp>
          <p:nvSpPr>
            <p:cNvPr id="93" name="TextBox 92">
              <a:extLst>
                <a:ext uri="{FF2B5EF4-FFF2-40B4-BE49-F238E27FC236}">
                  <a16:creationId xmlns:a16="http://schemas.microsoft.com/office/drawing/2014/main" id="{F6FA845F-2D62-260E-4DD3-ADC272F52F2A}"/>
                </a:ext>
              </a:extLst>
            </p:cNvPr>
            <p:cNvSpPr txBox="1"/>
            <p:nvPr/>
          </p:nvSpPr>
          <p:spPr>
            <a:xfrm>
              <a:off x="1892667" y="1418198"/>
              <a:ext cx="8937764" cy="338554"/>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Auto Debit facility from linked Current Accounts, wherever available</a:t>
              </a:r>
            </a:p>
          </p:txBody>
        </p:sp>
        <p:sp>
          <p:nvSpPr>
            <p:cNvPr id="94" name="TextBox 93">
              <a:extLst>
                <a:ext uri="{FF2B5EF4-FFF2-40B4-BE49-F238E27FC236}">
                  <a16:creationId xmlns:a16="http://schemas.microsoft.com/office/drawing/2014/main" id="{EC387E2A-5F91-CB23-2476-B0B76A63EC2E}"/>
                </a:ext>
              </a:extLst>
            </p:cNvPr>
            <p:cNvSpPr txBox="1"/>
            <p:nvPr/>
          </p:nvSpPr>
          <p:spPr>
            <a:xfrm>
              <a:off x="1617493" y="1725823"/>
              <a:ext cx="6929741" cy="338554"/>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Potential OOO data flow from </a:t>
              </a:r>
              <a:r>
                <a:rPr kumimoji="0" lang="en-US" sz="1600" b="1" i="0" u="none" strike="noStrike" kern="1200" cap="none" spc="0" normalizeH="0" baseline="0" noProof="0" err="1">
                  <a:ln>
                    <a:noFill/>
                  </a:ln>
                  <a:solidFill>
                    <a:prstClr val="black">
                      <a:lumMod val="75000"/>
                      <a:lumOff val="25000"/>
                    </a:prstClr>
                  </a:solidFill>
                  <a:effectLst/>
                  <a:uLnTx/>
                  <a:uFillTx/>
                  <a:latin typeface="Calibri" panose="020F0502020204030204"/>
                  <a:ea typeface="+mn-ea"/>
                  <a:cs typeface="+mn-cs"/>
                </a:rPr>
                <a:t>CRisMac</a:t>
              </a: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 / BIU, with estimated interest </a:t>
              </a:r>
            </a:p>
          </p:txBody>
        </p:sp>
      </p:grpSp>
      <p:grpSp>
        <p:nvGrpSpPr>
          <p:cNvPr id="4" name="Group 3">
            <a:extLst>
              <a:ext uri="{FF2B5EF4-FFF2-40B4-BE49-F238E27FC236}">
                <a16:creationId xmlns:a16="http://schemas.microsoft.com/office/drawing/2014/main" id="{377D5D41-C910-FC6E-195A-AD5C1A5DC619}"/>
              </a:ext>
            </a:extLst>
          </p:cNvPr>
          <p:cNvGrpSpPr/>
          <p:nvPr/>
        </p:nvGrpSpPr>
        <p:grpSpPr>
          <a:xfrm>
            <a:off x="249034" y="2316087"/>
            <a:ext cx="10291729" cy="1784814"/>
            <a:chOff x="306409" y="641581"/>
            <a:chExt cx="10794499" cy="1784814"/>
          </a:xfrm>
        </p:grpSpPr>
        <p:sp>
          <p:nvSpPr>
            <p:cNvPr id="5" name="TextBox 4">
              <a:extLst>
                <a:ext uri="{FF2B5EF4-FFF2-40B4-BE49-F238E27FC236}">
                  <a16:creationId xmlns:a16="http://schemas.microsoft.com/office/drawing/2014/main" id="{D62BB34E-C12E-E043-6502-F0CD20B625B6}"/>
                </a:ext>
              </a:extLst>
            </p:cNvPr>
            <p:cNvSpPr txBox="1"/>
            <p:nvPr/>
          </p:nvSpPr>
          <p:spPr>
            <a:xfrm>
              <a:off x="1400069" y="1792630"/>
              <a:ext cx="1929438" cy="3231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prstClr val="white"/>
                  </a:solidFill>
                  <a:effectLst/>
                  <a:uLnTx/>
                  <a:uFillTx/>
                  <a:latin typeface="Calibri" panose="020F0502020204030204"/>
                  <a:ea typeface="+mn-ea"/>
                  <a:cs typeface="+mn-cs"/>
                </a:rPr>
                <a:t>System Changes</a:t>
              </a:r>
            </a:p>
          </p:txBody>
        </p:sp>
        <p:grpSp>
          <p:nvGrpSpPr>
            <p:cNvPr id="6" name="Group 5">
              <a:extLst>
                <a:ext uri="{FF2B5EF4-FFF2-40B4-BE49-F238E27FC236}">
                  <a16:creationId xmlns:a16="http://schemas.microsoft.com/office/drawing/2014/main" id="{AB7EF933-BE8D-C183-0E6E-0851811304FF}"/>
                </a:ext>
              </a:extLst>
            </p:cNvPr>
            <p:cNvGrpSpPr/>
            <p:nvPr/>
          </p:nvGrpSpPr>
          <p:grpSpPr>
            <a:xfrm>
              <a:off x="306409" y="869620"/>
              <a:ext cx="10794499" cy="1364590"/>
              <a:chOff x="380835" y="1117601"/>
              <a:chExt cx="9813180" cy="1127760"/>
            </a:xfrm>
          </p:grpSpPr>
          <p:grpSp>
            <p:nvGrpSpPr>
              <p:cNvPr id="11" name="Group 10">
                <a:extLst>
                  <a:ext uri="{FF2B5EF4-FFF2-40B4-BE49-F238E27FC236}">
                    <a16:creationId xmlns:a16="http://schemas.microsoft.com/office/drawing/2014/main" id="{AC9B0A16-6FA9-633D-1F08-EE3B56DC4EB6}"/>
                  </a:ext>
                </a:extLst>
              </p:cNvPr>
              <p:cNvGrpSpPr/>
              <p:nvPr/>
            </p:nvGrpSpPr>
            <p:grpSpPr>
              <a:xfrm>
                <a:off x="380835" y="1117601"/>
                <a:ext cx="8375090" cy="1127760"/>
                <a:chOff x="451955" y="1544321"/>
                <a:chExt cx="8375090" cy="1127760"/>
              </a:xfrm>
            </p:grpSpPr>
            <p:sp>
              <p:nvSpPr>
                <p:cNvPr id="16" name="Isosceles Triangle 15">
                  <a:extLst>
                    <a:ext uri="{FF2B5EF4-FFF2-40B4-BE49-F238E27FC236}">
                      <a16:creationId xmlns:a16="http://schemas.microsoft.com/office/drawing/2014/main" id="{8CB2DD24-9A4A-CBEA-2C03-ED4AF6CEF5F1}"/>
                    </a:ext>
                  </a:extLst>
                </p:cNvPr>
                <p:cNvSpPr/>
                <p:nvPr/>
              </p:nvSpPr>
              <p:spPr>
                <a:xfrm rot="2974193">
                  <a:off x="465861" y="2543545"/>
                  <a:ext cx="160090" cy="89654"/>
                </a:xfrm>
                <a:prstGeom prst="triangle">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EDCF1E16-C70F-76ED-FDD3-17A457232869}"/>
                    </a:ext>
                  </a:extLst>
                </p:cNvPr>
                <p:cNvSpPr/>
                <p:nvPr/>
              </p:nvSpPr>
              <p:spPr>
                <a:xfrm rot="8108196">
                  <a:off x="459510" y="1592011"/>
                  <a:ext cx="160090" cy="81504"/>
                </a:xfrm>
                <a:prstGeom prst="triangle">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D1414869-EFD3-AB3F-3922-31B4CEBE6DE7}"/>
                    </a:ext>
                  </a:extLst>
                </p:cNvPr>
                <p:cNvSpPr/>
                <p:nvPr/>
              </p:nvSpPr>
              <p:spPr>
                <a:xfrm>
                  <a:off x="558540" y="1544321"/>
                  <a:ext cx="8268505" cy="1127760"/>
                </a:xfrm>
                <a:prstGeom prst="rect">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0800000" scaled="1"/>
                  <a:tileRect/>
                </a:gra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Arrow: Pentagon 18">
                  <a:extLst>
                    <a:ext uri="{FF2B5EF4-FFF2-40B4-BE49-F238E27FC236}">
                      <a16:creationId xmlns:a16="http://schemas.microsoft.com/office/drawing/2014/main" id="{7FBDA0C0-6FFA-5AE8-7D09-D9958347C50C}"/>
                    </a:ext>
                  </a:extLst>
                </p:cNvPr>
                <p:cNvSpPr/>
                <p:nvPr/>
              </p:nvSpPr>
              <p:spPr>
                <a:xfrm>
                  <a:off x="451955" y="1656040"/>
                  <a:ext cx="868845" cy="899429"/>
                </a:xfrm>
                <a:prstGeom prst="homePlate">
                  <a:avLst>
                    <a:gd name="adj" fmla="val 48831"/>
                  </a:avLst>
                </a:prstGeom>
                <a:gradFill flip="none" rotWithShape="1">
                  <a:gsLst>
                    <a:gs pos="0">
                      <a:srgbClr val="97154D">
                        <a:shade val="30000"/>
                        <a:satMod val="115000"/>
                      </a:srgbClr>
                    </a:gs>
                    <a:gs pos="50000">
                      <a:srgbClr val="97154D">
                        <a:shade val="67500"/>
                        <a:satMod val="115000"/>
                      </a:srgbClr>
                    </a:gs>
                    <a:gs pos="100000">
                      <a:srgbClr val="97154D">
                        <a:shade val="100000"/>
                        <a:satMod val="115000"/>
                      </a:srgbClr>
                    </a:gs>
                  </a:gsLst>
                  <a:lin ang="0" scaled="1"/>
                  <a:tileRect/>
                </a:gradFill>
                <a:ln w="9525" cap="flat" cmpd="sng" algn="ctr">
                  <a:solidFill>
                    <a:srgbClr val="FFFFFF"/>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0" cap="none" spc="0" normalizeH="0" baseline="0" noProof="0">
                    <a:ln>
                      <a:noFill/>
                    </a:ln>
                    <a:solidFill>
                      <a:srgbClr val="007A3C"/>
                    </a:solidFill>
                    <a:effectLst/>
                    <a:uLnTx/>
                    <a:uFillTx/>
                    <a:latin typeface="Calibri" panose="020F0502020204030204"/>
                    <a:ea typeface="+mn-ea"/>
                    <a:cs typeface="Calibri" panose="020F0502020204030204" pitchFamily="34" charset="0"/>
                  </a:endParaRPr>
                </a:p>
              </p:txBody>
            </p:sp>
          </p:grpSp>
          <p:sp>
            <p:nvSpPr>
              <p:cNvPr id="14" name="AutoShape 3">
                <a:extLst>
                  <a:ext uri="{FF2B5EF4-FFF2-40B4-BE49-F238E27FC236}">
                    <a16:creationId xmlns:a16="http://schemas.microsoft.com/office/drawing/2014/main" id="{15659978-4ACF-75DB-F23B-022C8F6CDD63}"/>
                  </a:ext>
                </a:extLst>
              </p:cNvPr>
              <p:cNvSpPr>
                <a:spLocks noChangeAspect="1" noChangeArrowheads="1" noTextEdit="1"/>
              </p:cNvSpPr>
              <p:nvPr/>
            </p:nvSpPr>
            <p:spPr bwMode="auto">
              <a:xfrm>
                <a:off x="512150" y="1472547"/>
                <a:ext cx="413372" cy="412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05860EE9-6B91-3D77-D8BE-B8112DDD91CD}"/>
                  </a:ext>
                </a:extLst>
              </p:cNvPr>
              <p:cNvSpPr txBox="1"/>
              <p:nvPr/>
            </p:nvSpPr>
            <p:spPr>
              <a:xfrm>
                <a:off x="2068776" y="1285386"/>
                <a:ext cx="8125239" cy="279797"/>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Educational Video through campaigns for all CC/OD customers</a:t>
                </a:r>
              </a:p>
            </p:txBody>
          </p:sp>
        </p:grpSp>
        <p:sp>
          <p:nvSpPr>
            <p:cNvPr id="7" name="TextBox 6">
              <a:extLst>
                <a:ext uri="{FF2B5EF4-FFF2-40B4-BE49-F238E27FC236}">
                  <a16:creationId xmlns:a16="http://schemas.microsoft.com/office/drawing/2014/main" id="{3295C368-C889-F8FD-9B5C-8187904D460B}"/>
                </a:ext>
              </a:extLst>
            </p:cNvPr>
            <p:cNvSpPr txBox="1"/>
            <p:nvPr/>
          </p:nvSpPr>
          <p:spPr>
            <a:xfrm rot="18580349">
              <a:off x="736331" y="1372405"/>
              <a:ext cx="1784814" cy="323165"/>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002060"/>
                  </a:solidFill>
                  <a:effectLst>
                    <a:outerShdw blurRad="50800" dist="38100" dir="5400000" algn="t" rotWithShape="0">
                      <a:prstClr val="black">
                        <a:alpha val="40000"/>
                      </a:prstClr>
                    </a:outerShdw>
                  </a:effectLst>
                  <a:uLnTx/>
                  <a:uFillTx/>
                  <a:latin typeface="Calibri" panose="020F0502020204030204"/>
                  <a:ea typeface="+mn-ea"/>
                  <a:cs typeface="+mn-cs"/>
                </a:rPr>
                <a:t>CAMPAIGN PLAN</a:t>
              </a:r>
            </a:p>
          </p:txBody>
        </p:sp>
        <p:sp>
          <p:nvSpPr>
            <p:cNvPr id="8" name="TextBox 7">
              <a:extLst>
                <a:ext uri="{FF2B5EF4-FFF2-40B4-BE49-F238E27FC236}">
                  <a16:creationId xmlns:a16="http://schemas.microsoft.com/office/drawing/2014/main" id="{5151ADE6-A371-1141-BA96-890A92B83801}"/>
                </a:ext>
              </a:extLst>
            </p:cNvPr>
            <p:cNvSpPr txBox="1"/>
            <p:nvPr/>
          </p:nvSpPr>
          <p:spPr>
            <a:xfrm>
              <a:off x="1902292" y="1418198"/>
              <a:ext cx="8937764" cy="338554"/>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Multiple campaigns through SMS / Email / WhatsApp for customer awareness</a:t>
              </a:r>
            </a:p>
          </p:txBody>
        </p:sp>
        <p:sp>
          <p:nvSpPr>
            <p:cNvPr id="9" name="TextBox 8">
              <a:extLst>
                <a:ext uri="{FF2B5EF4-FFF2-40B4-BE49-F238E27FC236}">
                  <a16:creationId xmlns:a16="http://schemas.microsoft.com/office/drawing/2014/main" id="{4454E666-3956-53A6-EF8D-53DAF362CE79}"/>
                </a:ext>
              </a:extLst>
            </p:cNvPr>
            <p:cNvSpPr txBox="1"/>
            <p:nvPr/>
          </p:nvSpPr>
          <p:spPr>
            <a:xfrm>
              <a:off x="1636743" y="1725823"/>
              <a:ext cx="6929741" cy="338554"/>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In-person counselling through RMs for all high-ticket size customers. </a:t>
              </a:r>
            </a:p>
          </p:txBody>
        </p:sp>
      </p:grpSp>
      <p:sp>
        <p:nvSpPr>
          <p:cNvPr id="20" name="Freeform 20">
            <a:extLst>
              <a:ext uri="{FF2B5EF4-FFF2-40B4-BE49-F238E27FC236}">
                <a16:creationId xmlns:a16="http://schemas.microsoft.com/office/drawing/2014/main" id="{DD837D48-C5D4-249D-D265-734A6BF9EB9F}"/>
              </a:ext>
            </a:extLst>
          </p:cNvPr>
          <p:cNvSpPr>
            <a:spLocks/>
          </p:cNvSpPr>
          <p:nvPr/>
        </p:nvSpPr>
        <p:spPr bwMode="auto">
          <a:xfrm rot="10800000" flipV="1">
            <a:off x="434232" y="3066513"/>
            <a:ext cx="356814" cy="295815"/>
          </a:xfrm>
          <a:custGeom>
            <a:avLst/>
            <a:gdLst>
              <a:gd name="T0" fmla="*/ 1330 w 1368"/>
              <a:gd name="T1" fmla="*/ 89 h 1133"/>
              <a:gd name="T2" fmla="*/ 1244 w 1368"/>
              <a:gd name="T3" fmla="*/ 281 h 1133"/>
              <a:gd name="T4" fmla="*/ 1241 w 1368"/>
              <a:gd name="T5" fmla="*/ 285 h 1133"/>
              <a:gd name="T6" fmla="*/ 845 w 1368"/>
              <a:gd name="T7" fmla="*/ 376 h 1133"/>
              <a:gd name="T8" fmla="*/ 710 w 1368"/>
              <a:gd name="T9" fmla="*/ 675 h 1133"/>
              <a:gd name="T10" fmla="*/ 615 w 1368"/>
              <a:gd name="T11" fmla="*/ 684 h 1133"/>
              <a:gd name="T12" fmla="*/ 610 w 1368"/>
              <a:gd name="T13" fmla="*/ 679 h 1133"/>
              <a:gd name="T14" fmla="*/ 426 w 1368"/>
              <a:gd name="T15" fmla="*/ 519 h 1133"/>
              <a:gd name="T16" fmla="*/ 425 w 1368"/>
              <a:gd name="T17" fmla="*/ 867 h 1133"/>
              <a:gd name="T18" fmla="*/ 426 w 1368"/>
              <a:gd name="T19" fmla="*/ 869 h 1133"/>
              <a:gd name="T20" fmla="*/ 426 w 1368"/>
              <a:gd name="T21" fmla="*/ 1125 h 1133"/>
              <a:gd name="T22" fmla="*/ 417 w 1368"/>
              <a:gd name="T23" fmla="*/ 1129 h 1133"/>
              <a:gd name="T24" fmla="*/ 167 w 1368"/>
              <a:gd name="T25" fmla="*/ 363 h 1133"/>
              <a:gd name="T26" fmla="*/ 735 w 1368"/>
              <a:gd name="T27" fmla="*/ 0 h 1133"/>
              <a:gd name="T28" fmla="*/ 1330 w 1368"/>
              <a:gd name="T29" fmla="*/ 89 h 1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68" h="1133">
                <a:moveTo>
                  <a:pt x="1330" y="89"/>
                </a:moveTo>
                <a:cubicBezTo>
                  <a:pt x="1368" y="89"/>
                  <a:pt x="1262" y="205"/>
                  <a:pt x="1244" y="281"/>
                </a:cubicBezTo>
                <a:cubicBezTo>
                  <a:pt x="1243" y="283"/>
                  <a:pt x="1242" y="284"/>
                  <a:pt x="1241" y="285"/>
                </a:cubicBezTo>
                <a:cubicBezTo>
                  <a:pt x="1202" y="298"/>
                  <a:pt x="988" y="272"/>
                  <a:pt x="845" y="376"/>
                </a:cubicBezTo>
                <a:cubicBezTo>
                  <a:pt x="768" y="431"/>
                  <a:pt x="710" y="521"/>
                  <a:pt x="710" y="675"/>
                </a:cubicBezTo>
                <a:cubicBezTo>
                  <a:pt x="710" y="696"/>
                  <a:pt x="633" y="686"/>
                  <a:pt x="615" y="684"/>
                </a:cubicBezTo>
                <a:cubicBezTo>
                  <a:pt x="612" y="683"/>
                  <a:pt x="610" y="682"/>
                  <a:pt x="610" y="679"/>
                </a:cubicBezTo>
                <a:cubicBezTo>
                  <a:pt x="606" y="647"/>
                  <a:pt x="569" y="443"/>
                  <a:pt x="426" y="519"/>
                </a:cubicBezTo>
                <a:cubicBezTo>
                  <a:pt x="290" y="588"/>
                  <a:pt x="416" y="847"/>
                  <a:pt x="425" y="867"/>
                </a:cubicBezTo>
                <a:cubicBezTo>
                  <a:pt x="426" y="867"/>
                  <a:pt x="426" y="868"/>
                  <a:pt x="426" y="869"/>
                </a:cubicBezTo>
                <a:cubicBezTo>
                  <a:pt x="426" y="1125"/>
                  <a:pt x="426" y="1125"/>
                  <a:pt x="426" y="1125"/>
                </a:cubicBezTo>
                <a:cubicBezTo>
                  <a:pt x="426" y="1130"/>
                  <a:pt x="420" y="1133"/>
                  <a:pt x="417" y="1129"/>
                </a:cubicBezTo>
                <a:cubicBezTo>
                  <a:pt x="354" y="1071"/>
                  <a:pt x="0" y="719"/>
                  <a:pt x="167" y="363"/>
                </a:cubicBezTo>
                <a:cubicBezTo>
                  <a:pt x="247" y="196"/>
                  <a:pt x="409" y="0"/>
                  <a:pt x="735" y="0"/>
                </a:cubicBezTo>
                <a:cubicBezTo>
                  <a:pt x="1107" y="0"/>
                  <a:pt x="986" y="95"/>
                  <a:pt x="1330" y="8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sym typeface="Arial" panose="020B0604020202020204" pitchFamily="34" charset="0"/>
            </a:endParaRPr>
          </a:p>
        </p:txBody>
      </p:sp>
      <p:grpSp>
        <p:nvGrpSpPr>
          <p:cNvPr id="21" name="Group 20">
            <a:extLst>
              <a:ext uri="{FF2B5EF4-FFF2-40B4-BE49-F238E27FC236}">
                <a16:creationId xmlns:a16="http://schemas.microsoft.com/office/drawing/2014/main" id="{E083DD52-BC03-054B-CFF9-367CB74AE1F3}"/>
              </a:ext>
            </a:extLst>
          </p:cNvPr>
          <p:cNvGrpSpPr/>
          <p:nvPr/>
        </p:nvGrpSpPr>
        <p:grpSpPr>
          <a:xfrm>
            <a:off x="246007" y="3921846"/>
            <a:ext cx="10300906" cy="1784814"/>
            <a:chOff x="306409" y="641580"/>
            <a:chExt cx="10804124" cy="1784814"/>
          </a:xfrm>
        </p:grpSpPr>
        <p:sp>
          <p:nvSpPr>
            <p:cNvPr id="22" name="TextBox 21">
              <a:extLst>
                <a:ext uri="{FF2B5EF4-FFF2-40B4-BE49-F238E27FC236}">
                  <a16:creationId xmlns:a16="http://schemas.microsoft.com/office/drawing/2014/main" id="{2F3FD52B-935C-FA72-46BA-F8C4CD769BD3}"/>
                </a:ext>
              </a:extLst>
            </p:cNvPr>
            <p:cNvSpPr txBox="1"/>
            <p:nvPr/>
          </p:nvSpPr>
          <p:spPr>
            <a:xfrm>
              <a:off x="1400069" y="1792630"/>
              <a:ext cx="1929438" cy="3231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prstClr val="white"/>
                  </a:solidFill>
                  <a:effectLst/>
                  <a:uLnTx/>
                  <a:uFillTx/>
                  <a:latin typeface="Calibri" panose="020F0502020204030204"/>
                  <a:ea typeface="+mn-ea"/>
                  <a:cs typeface="+mn-cs"/>
                </a:rPr>
                <a:t>System Changes</a:t>
              </a:r>
            </a:p>
          </p:txBody>
        </p:sp>
        <p:grpSp>
          <p:nvGrpSpPr>
            <p:cNvPr id="23" name="Group 22">
              <a:extLst>
                <a:ext uri="{FF2B5EF4-FFF2-40B4-BE49-F238E27FC236}">
                  <a16:creationId xmlns:a16="http://schemas.microsoft.com/office/drawing/2014/main" id="{7115908F-A1E5-FD1B-D7AE-B1E3903AE63E}"/>
                </a:ext>
              </a:extLst>
            </p:cNvPr>
            <p:cNvGrpSpPr/>
            <p:nvPr/>
          </p:nvGrpSpPr>
          <p:grpSpPr>
            <a:xfrm>
              <a:off x="306409" y="869620"/>
              <a:ext cx="10804124" cy="1364590"/>
              <a:chOff x="380835" y="1117601"/>
              <a:chExt cx="9821930" cy="1127760"/>
            </a:xfrm>
          </p:grpSpPr>
          <p:grpSp>
            <p:nvGrpSpPr>
              <p:cNvPr id="28" name="Group 27">
                <a:extLst>
                  <a:ext uri="{FF2B5EF4-FFF2-40B4-BE49-F238E27FC236}">
                    <a16:creationId xmlns:a16="http://schemas.microsoft.com/office/drawing/2014/main" id="{2BEB0AE1-0225-D417-73A9-5F1CD0AFEE89}"/>
                  </a:ext>
                </a:extLst>
              </p:cNvPr>
              <p:cNvGrpSpPr/>
              <p:nvPr/>
            </p:nvGrpSpPr>
            <p:grpSpPr>
              <a:xfrm>
                <a:off x="380835" y="1117601"/>
                <a:ext cx="8375090" cy="1127760"/>
                <a:chOff x="451955" y="1544321"/>
                <a:chExt cx="8375090" cy="1127760"/>
              </a:xfrm>
            </p:grpSpPr>
            <p:sp>
              <p:nvSpPr>
                <p:cNvPr id="31" name="Isosceles Triangle 30">
                  <a:extLst>
                    <a:ext uri="{FF2B5EF4-FFF2-40B4-BE49-F238E27FC236}">
                      <a16:creationId xmlns:a16="http://schemas.microsoft.com/office/drawing/2014/main" id="{A56AB2F3-8CA1-CA64-10A3-C567759022FA}"/>
                    </a:ext>
                  </a:extLst>
                </p:cNvPr>
                <p:cNvSpPr/>
                <p:nvPr/>
              </p:nvSpPr>
              <p:spPr>
                <a:xfrm rot="2974193">
                  <a:off x="465861" y="2543545"/>
                  <a:ext cx="160090" cy="89654"/>
                </a:xfrm>
                <a:prstGeom prst="triangle">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Isosceles Triangle 31">
                  <a:extLst>
                    <a:ext uri="{FF2B5EF4-FFF2-40B4-BE49-F238E27FC236}">
                      <a16:creationId xmlns:a16="http://schemas.microsoft.com/office/drawing/2014/main" id="{EDA0E4CF-7BD2-E551-C610-DD26C500C1A6}"/>
                    </a:ext>
                  </a:extLst>
                </p:cNvPr>
                <p:cNvSpPr/>
                <p:nvPr/>
              </p:nvSpPr>
              <p:spPr>
                <a:xfrm rot="8108196">
                  <a:off x="459510" y="1592011"/>
                  <a:ext cx="160090" cy="81504"/>
                </a:xfrm>
                <a:prstGeom prst="triangle">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94F3BF5D-7986-452E-3088-9F1CBDF736E5}"/>
                    </a:ext>
                  </a:extLst>
                </p:cNvPr>
                <p:cNvSpPr/>
                <p:nvPr/>
              </p:nvSpPr>
              <p:spPr>
                <a:xfrm>
                  <a:off x="558540" y="1544321"/>
                  <a:ext cx="8268505" cy="1127760"/>
                </a:xfrm>
                <a:prstGeom prst="rect">
                  <a:avLst/>
                </a:pr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0800000" scaled="1"/>
                  <a:tileRect/>
                </a:gra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Arrow: Pentagon 33">
                  <a:extLst>
                    <a:ext uri="{FF2B5EF4-FFF2-40B4-BE49-F238E27FC236}">
                      <a16:creationId xmlns:a16="http://schemas.microsoft.com/office/drawing/2014/main" id="{75EB363A-825A-4CE1-20CA-1DC7CF22DF78}"/>
                    </a:ext>
                  </a:extLst>
                </p:cNvPr>
                <p:cNvSpPr/>
                <p:nvPr/>
              </p:nvSpPr>
              <p:spPr>
                <a:xfrm>
                  <a:off x="451955" y="1656040"/>
                  <a:ext cx="868845" cy="899429"/>
                </a:xfrm>
                <a:prstGeom prst="homePlate">
                  <a:avLst>
                    <a:gd name="adj" fmla="val 48831"/>
                  </a:avLst>
                </a:prstGeom>
                <a:gradFill flip="none" rotWithShape="1">
                  <a:gsLst>
                    <a:gs pos="0">
                      <a:srgbClr val="97154D">
                        <a:shade val="30000"/>
                        <a:satMod val="115000"/>
                      </a:srgbClr>
                    </a:gs>
                    <a:gs pos="50000">
                      <a:srgbClr val="97154D">
                        <a:shade val="67500"/>
                        <a:satMod val="115000"/>
                      </a:srgbClr>
                    </a:gs>
                    <a:gs pos="100000">
                      <a:srgbClr val="97154D">
                        <a:shade val="100000"/>
                        <a:satMod val="115000"/>
                      </a:srgbClr>
                    </a:gs>
                  </a:gsLst>
                  <a:lin ang="0" scaled="1"/>
                  <a:tileRect/>
                </a:gradFill>
                <a:ln w="9525" cap="flat" cmpd="sng" algn="ctr">
                  <a:solidFill>
                    <a:srgbClr val="FFFFFF"/>
                  </a:solid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0" cap="none" spc="0" normalizeH="0" baseline="0" noProof="0">
                    <a:ln>
                      <a:noFill/>
                    </a:ln>
                    <a:solidFill>
                      <a:srgbClr val="007A3C"/>
                    </a:solidFill>
                    <a:effectLst/>
                    <a:uLnTx/>
                    <a:uFillTx/>
                    <a:latin typeface="Calibri" panose="020F0502020204030204"/>
                    <a:ea typeface="+mn-ea"/>
                    <a:cs typeface="Calibri" panose="020F0502020204030204" pitchFamily="34" charset="0"/>
                  </a:endParaRPr>
                </a:p>
              </p:txBody>
            </p:sp>
          </p:grpSp>
          <p:sp>
            <p:nvSpPr>
              <p:cNvPr id="29" name="AutoShape 3">
                <a:extLst>
                  <a:ext uri="{FF2B5EF4-FFF2-40B4-BE49-F238E27FC236}">
                    <a16:creationId xmlns:a16="http://schemas.microsoft.com/office/drawing/2014/main" id="{9CBF3A7C-D6EA-206C-1110-8C62942235DF}"/>
                  </a:ext>
                </a:extLst>
              </p:cNvPr>
              <p:cNvSpPr>
                <a:spLocks noChangeAspect="1" noChangeArrowheads="1" noTextEdit="1"/>
              </p:cNvSpPr>
              <p:nvPr/>
            </p:nvSpPr>
            <p:spPr bwMode="auto">
              <a:xfrm>
                <a:off x="512150" y="1472547"/>
                <a:ext cx="413372" cy="412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A70F5B87-7D78-B4AF-91B9-02214F07124E}"/>
                  </a:ext>
                </a:extLst>
              </p:cNvPr>
              <p:cNvSpPr txBox="1"/>
              <p:nvPr/>
            </p:nvSpPr>
            <p:spPr>
              <a:xfrm>
                <a:off x="2077526" y="1285386"/>
                <a:ext cx="8125239" cy="279797"/>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Risk Grading &amp; channel wise distribution of POOO / OOO NPA data</a:t>
                </a:r>
              </a:p>
            </p:txBody>
          </p:sp>
        </p:grpSp>
        <p:sp>
          <p:nvSpPr>
            <p:cNvPr id="24" name="TextBox 23">
              <a:extLst>
                <a:ext uri="{FF2B5EF4-FFF2-40B4-BE49-F238E27FC236}">
                  <a16:creationId xmlns:a16="http://schemas.microsoft.com/office/drawing/2014/main" id="{FFED534A-B32B-11A3-982C-B8B8545B36F7}"/>
                </a:ext>
              </a:extLst>
            </p:cNvPr>
            <p:cNvSpPr txBox="1"/>
            <p:nvPr/>
          </p:nvSpPr>
          <p:spPr>
            <a:xfrm rot="18576642">
              <a:off x="726706" y="1372404"/>
              <a:ext cx="1784814" cy="323165"/>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002060"/>
                  </a:solidFill>
                  <a:effectLst>
                    <a:outerShdw blurRad="50800" dist="38100" dir="5400000" algn="t" rotWithShape="0">
                      <a:prstClr val="black">
                        <a:alpha val="40000"/>
                      </a:prstClr>
                    </a:outerShdw>
                  </a:effectLst>
                  <a:uLnTx/>
                  <a:uFillTx/>
                  <a:latin typeface="Calibri" panose="020F0502020204030204"/>
                  <a:ea typeface="+mn-ea"/>
                  <a:cs typeface="+mn-cs"/>
                </a:rPr>
                <a:t>POO &amp; OOO NPA</a:t>
              </a:r>
            </a:p>
          </p:txBody>
        </p:sp>
        <p:sp>
          <p:nvSpPr>
            <p:cNvPr id="26" name="TextBox 25">
              <a:extLst>
                <a:ext uri="{FF2B5EF4-FFF2-40B4-BE49-F238E27FC236}">
                  <a16:creationId xmlns:a16="http://schemas.microsoft.com/office/drawing/2014/main" id="{C8B1A2E9-D12F-11BE-EC95-167A2D698F1E}"/>
                </a:ext>
              </a:extLst>
            </p:cNvPr>
            <p:cNvSpPr txBox="1"/>
            <p:nvPr/>
          </p:nvSpPr>
          <p:spPr>
            <a:xfrm>
              <a:off x="1892667" y="1418198"/>
              <a:ext cx="8937764" cy="338554"/>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Call Centre seats identified for follow up on High to Mid Risk / Bal cases</a:t>
              </a:r>
            </a:p>
          </p:txBody>
        </p:sp>
        <p:sp>
          <p:nvSpPr>
            <p:cNvPr id="27" name="TextBox 26">
              <a:extLst>
                <a:ext uri="{FF2B5EF4-FFF2-40B4-BE49-F238E27FC236}">
                  <a16:creationId xmlns:a16="http://schemas.microsoft.com/office/drawing/2014/main" id="{25214821-226A-9213-34BD-7A781037531A}"/>
                </a:ext>
              </a:extLst>
            </p:cNvPr>
            <p:cNvSpPr txBox="1"/>
            <p:nvPr/>
          </p:nvSpPr>
          <p:spPr>
            <a:xfrm>
              <a:off x="1617493" y="1725823"/>
              <a:ext cx="6929741" cy="338554"/>
            </a:xfrm>
            <a:prstGeom prst="rect">
              <a:avLst/>
            </a:prstGeom>
            <a:noFill/>
          </p:spPr>
          <p:txBody>
            <a:bodyPr wrap="square" rtlCol="0" anchor="ct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a:ln>
                    <a:noFill/>
                  </a:ln>
                  <a:solidFill>
                    <a:prstClr val="black">
                      <a:lumMod val="75000"/>
                      <a:lumOff val="25000"/>
                    </a:prstClr>
                  </a:solidFill>
                  <a:effectLst/>
                  <a:uLnTx/>
                  <a:uFillTx/>
                  <a:latin typeface="Calibri" panose="020F0502020204030204"/>
                  <a:ea typeface="+mn-ea"/>
                  <a:cs typeface="+mn-cs"/>
                </a:rPr>
                <a:t>RM Engagement on High Bal / High Risk accounts with resolution tracking. </a:t>
              </a:r>
            </a:p>
          </p:txBody>
        </p:sp>
      </p:grpSp>
      <p:sp>
        <p:nvSpPr>
          <p:cNvPr id="37" name="Freeform 17">
            <a:extLst>
              <a:ext uri="{FF2B5EF4-FFF2-40B4-BE49-F238E27FC236}">
                <a16:creationId xmlns:a16="http://schemas.microsoft.com/office/drawing/2014/main" id="{06FB0990-0CB9-AE53-24B7-0B489F63EA7C}"/>
              </a:ext>
            </a:extLst>
          </p:cNvPr>
          <p:cNvSpPr>
            <a:spLocks noChangeArrowheads="1"/>
          </p:cNvSpPr>
          <p:nvPr/>
        </p:nvSpPr>
        <p:spPr bwMode="auto">
          <a:xfrm flipV="1">
            <a:off x="444899" y="4662935"/>
            <a:ext cx="304745" cy="322725"/>
          </a:xfrm>
          <a:custGeom>
            <a:avLst/>
            <a:gdLst>
              <a:gd name="connsiteX0" fmla="*/ 854075 w 1103313"/>
              <a:gd name="connsiteY0" fmla="*/ 728662 h 1168400"/>
              <a:gd name="connsiteX1" fmla="*/ 1041400 w 1103313"/>
              <a:gd name="connsiteY1" fmla="*/ 916781 h 1168400"/>
              <a:gd name="connsiteX2" fmla="*/ 854075 w 1103313"/>
              <a:gd name="connsiteY2" fmla="*/ 1104900 h 1168400"/>
              <a:gd name="connsiteX3" fmla="*/ 666750 w 1103313"/>
              <a:gd name="connsiteY3" fmla="*/ 916781 h 1168400"/>
              <a:gd name="connsiteX4" fmla="*/ 854075 w 1103313"/>
              <a:gd name="connsiteY4" fmla="*/ 728662 h 1168400"/>
              <a:gd name="connsiteX5" fmla="*/ 854075 w 1103313"/>
              <a:gd name="connsiteY5" fmla="*/ 698500 h 1168400"/>
              <a:gd name="connsiteX6" fmla="*/ 635000 w 1103313"/>
              <a:gd name="connsiteY6" fmla="*/ 917575 h 1168400"/>
              <a:gd name="connsiteX7" fmla="*/ 854075 w 1103313"/>
              <a:gd name="connsiteY7" fmla="*/ 1136650 h 1168400"/>
              <a:gd name="connsiteX8" fmla="*/ 1073150 w 1103313"/>
              <a:gd name="connsiteY8" fmla="*/ 917575 h 1168400"/>
              <a:gd name="connsiteX9" fmla="*/ 854075 w 1103313"/>
              <a:gd name="connsiteY9" fmla="*/ 698500 h 1168400"/>
              <a:gd name="connsiteX10" fmla="*/ 278607 w 1103313"/>
              <a:gd name="connsiteY10" fmla="*/ 373062 h 1168400"/>
              <a:gd name="connsiteX11" fmla="*/ 493714 w 1103313"/>
              <a:gd name="connsiteY11" fmla="*/ 588169 h 1168400"/>
              <a:gd name="connsiteX12" fmla="*/ 278607 w 1103313"/>
              <a:gd name="connsiteY12" fmla="*/ 803276 h 1168400"/>
              <a:gd name="connsiteX13" fmla="*/ 63500 w 1103313"/>
              <a:gd name="connsiteY13" fmla="*/ 588169 h 1168400"/>
              <a:gd name="connsiteX14" fmla="*/ 278607 w 1103313"/>
              <a:gd name="connsiteY14" fmla="*/ 373062 h 1168400"/>
              <a:gd name="connsiteX15" fmla="*/ 277019 w 1103313"/>
              <a:gd name="connsiteY15" fmla="*/ 341312 h 1168400"/>
              <a:gd name="connsiteX16" fmla="*/ 30162 w 1103313"/>
              <a:gd name="connsiteY16" fmla="*/ 588962 h 1168400"/>
              <a:gd name="connsiteX17" fmla="*/ 277019 w 1103313"/>
              <a:gd name="connsiteY17" fmla="*/ 836612 h 1168400"/>
              <a:gd name="connsiteX18" fmla="*/ 523876 w 1103313"/>
              <a:gd name="connsiteY18" fmla="*/ 588962 h 1168400"/>
              <a:gd name="connsiteX19" fmla="*/ 277019 w 1103313"/>
              <a:gd name="connsiteY19" fmla="*/ 341312 h 1168400"/>
              <a:gd name="connsiteX20" fmla="*/ 888207 w 1103313"/>
              <a:gd name="connsiteY20" fmla="*/ 61912 h 1168400"/>
              <a:gd name="connsiteX21" fmla="*/ 1014414 w 1103313"/>
              <a:gd name="connsiteY21" fmla="*/ 188119 h 1168400"/>
              <a:gd name="connsiteX22" fmla="*/ 888207 w 1103313"/>
              <a:gd name="connsiteY22" fmla="*/ 314326 h 1168400"/>
              <a:gd name="connsiteX23" fmla="*/ 762000 w 1103313"/>
              <a:gd name="connsiteY23" fmla="*/ 188119 h 1168400"/>
              <a:gd name="connsiteX24" fmla="*/ 888207 w 1103313"/>
              <a:gd name="connsiteY24" fmla="*/ 61912 h 1168400"/>
              <a:gd name="connsiteX25" fmla="*/ 887413 w 1103313"/>
              <a:gd name="connsiteY25" fmla="*/ 31750 h 1168400"/>
              <a:gd name="connsiteX26" fmla="*/ 730250 w 1103313"/>
              <a:gd name="connsiteY26" fmla="*/ 188913 h 1168400"/>
              <a:gd name="connsiteX27" fmla="*/ 887413 w 1103313"/>
              <a:gd name="connsiteY27" fmla="*/ 346076 h 1168400"/>
              <a:gd name="connsiteX28" fmla="*/ 1044576 w 1103313"/>
              <a:gd name="connsiteY28" fmla="*/ 188913 h 1168400"/>
              <a:gd name="connsiteX29" fmla="*/ 887413 w 1103313"/>
              <a:gd name="connsiteY29" fmla="*/ 31750 h 1168400"/>
              <a:gd name="connsiteX30" fmla="*/ 887075 w 1103313"/>
              <a:gd name="connsiteY30" fmla="*/ 0 h 1168400"/>
              <a:gd name="connsiteX31" fmla="*/ 1075481 w 1103313"/>
              <a:gd name="connsiteY31" fmla="*/ 189258 h 1168400"/>
              <a:gd name="connsiteX32" fmla="*/ 887075 w 1103313"/>
              <a:gd name="connsiteY32" fmla="*/ 377802 h 1168400"/>
              <a:gd name="connsiteX33" fmla="*/ 752908 w 1103313"/>
              <a:gd name="connsiteY33" fmla="*/ 322096 h 1168400"/>
              <a:gd name="connsiteX34" fmla="*/ 522397 w 1103313"/>
              <a:gd name="connsiteY34" fmla="*/ 456362 h 1168400"/>
              <a:gd name="connsiteX35" fmla="*/ 555939 w 1103313"/>
              <a:gd name="connsiteY35" fmla="*/ 589199 h 1168400"/>
              <a:gd name="connsiteX36" fmla="*/ 524538 w 1103313"/>
              <a:gd name="connsiteY36" fmla="*/ 717752 h 1168400"/>
              <a:gd name="connsiteX37" fmla="*/ 643718 w 1103313"/>
              <a:gd name="connsiteY37" fmla="*/ 780600 h 1168400"/>
              <a:gd name="connsiteX38" fmla="*/ 853533 w 1103313"/>
              <a:gd name="connsiteY38" fmla="*/ 667045 h 1168400"/>
              <a:gd name="connsiteX39" fmla="*/ 1103313 w 1103313"/>
              <a:gd name="connsiteY39" fmla="*/ 917723 h 1168400"/>
              <a:gd name="connsiteX40" fmla="*/ 853533 w 1103313"/>
              <a:gd name="connsiteY40" fmla="*/ 1168400 h 1168400"/>
              <a:gd name="connsiteX41" fmla="*/ 603040 w 1103313"/>
              <a:gd name="connsiteY41" fmla="*/ 917723 h 1168400"/>
              <a:gd name="connsiteX42" fmla="*/ 628018 w 1103313"/>
              <a:gd name="connsiteY42" fmla="*/ 808453 h 1168400"/>
              <a:gd name="connsiteX43" fmla="*/ 508837 w 1103313"/>
              <a:gd name="connsiteY43" fmla="*/ 744891 h 1168400"/>
              <a:gd name="connsiteX44" fmla="*/ 277613 w 1103313"/>
              <a:gd name="connsiteY44" fmla="*/ 867730 h 1168400"/>
              <a:gd name="connsiteX45" fmla="*/ 0 w 1103313"/>
              <a:gd name="connsiteY45" fmla="*/ 589199 h 1168400"/>
              <a:gd name="connsiteX46" fmla="*/ 277613 w 1103313"/>
              <a:gd name="connsiteY46" fmla="*/ 310669 h 1168400"/>
              <a:gd name="connsiteX47" fmla="*/ 505983 w 1103313"/>
              <a:gd name="connsiteY47" fmla="*/ 429937 h 1168400"/>
              <a:gd name="connsiteX48" fmla="*/ 732212 w 1103313"/>
              <a:gd name="connsiteY48" fmla="*/ 297814 h 1168400"/>
              <a:gd name="connsiteX49" fmla="*/ 697956 w 1103313"/>
              <a:gd name="connsiteY49" fmla="*/ 189258 h 1168400"/>
              <a:gd name="connsiteX50" fmla="*/ 887075 w 1103313"/>
              <a:gd name="connsiteY50" fmla="*/ 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03313" h="1168400">
                <a:moveTo>
                  <a:pt x="854075" y="728662"/>
                </a:moveTo>
                <a:cubicBezTo>
                  <a:pt x="957532" y="728662"/>
                  <a:pt x="1041400" y="812886"/>
                  <a:pt x="1041400" y="916781"/>
                </a:cubicBezTo>
                <a:cubicBezTo>
                  <a:pt x="1041400" y="1020676"/>
                  <a:pt x="957532" y="1104900"/>
                  <a:pt x="854075" y="1104900"/>
                </a:cubicBezTo>
                <a:cubicBezTo>
                  <a:pt x="750618" y="1104900"/>
                  <a:pt x="666750" y="1020676"/>
                  <a:pt x="666750" y="916781"/>
                </a:cubicBezTo>
                <a:cubicBezTo>
                  <a:pt x="666750" y="812886"/>
                  <a:pt x="750618" y="728662"/>
                  <a:pt x="854075" y="728662"/>
                </a:cubicBezTo>
                <a:close/>
                <a:moveTo>
                  <a:pt x="854075" y="698500"/>
                </a:moveTo>
                <a:cubicBezTo>
                  <a:pt x="733083" y="698500"/>
                  <a:pt x="635000" y="796583"/>
                  <a:pt x="635000" y="917575"/>
                </a:cubicBezTo>
                <a:cubicBezTo>
                  <a:pt x="635000" y="1038567"/>
                  <a:pt x="733083" y="1136650"/>
                  <a:pt x="854075" y="1136650"/>
                </a:cubicBezTo>
                <a:cubicBezTo>
                  <a:pt x="975067" y="1136650"/>
                  <a:pt x="1073150" y="1038567"/>
                  <a:pt x="1073150" y="917575"/>
                </a:cubicBezTo>
                <a:cubicBezTo>
                  <a:pt x="1073150" y="796583"/>
                  <a:pt x="975067" y="698500"/>
                  <a:pt x="854075" y="698500"/>
                </a:cubicBezTo>
                <a:close/>
                <a:moveTo>
                  <a:pt x="278607" y="373062"/>
                </a:moveTo>
                <a:cubicBezTo>
                  <a:pt x="397407" y="373062"/>
                  <a:pt x="493714" y="469369"/>
                  <a:pt x="493714" y="588169"/>
                </a:cubicBezTo>
                <a:cubicBezTo>
                  <a:pt x="493714" y="706969"/>
                  <a:pt x="397407" y="803276"/>
                  <a:pt x="278607" y="803276"/>
                </a:cubicBezTo>
                <a:cubicBezTo>
                  <a:pt x="159807" y="803276"/>
                  <a:pt x="63500" y="706969"/>
                  <a:pt x="63500" y="588169"/>
                </a:cubicBezTo>
                <a:cubicBezTo>
                  <a:pt x="63500" y="469369"/>
                  <a:pt x="159807" y="373062"/>
                  <a:pt x="278607" y="373062"/>
                </a:cubicBezTo>
                <a:close/>
                <a:moveTo>
                  <a:pt x="277019" y="341312"/>
                </a:moveTo>
                <a:cubicBezTo>
                  <a:pt x="140684" y="341312"/>
                  <a:pt x="30162" y="452189"/>
                  <a:pt x="30162" y="588962"/>
                </a:cubicBezTo>
                <a:cubicBezTo>
                  <a:pt x="30162" y="725735"/>
                  <a:pt x="140684" y="836612"/>
                  <a:pt x="277019" y="836612"/>
                </a:cubicBezTo>
                <a:cubicBezTo>
                  <a:pt x="413354" y="836612"/>
                  <a:pt x="523876" y="725735"/>
                  <a:pt x="523876" y="588962"/>
                </a:cubicBezTo>
                <a:cubicBezTo>
                  <a:pt x="523876" y="452189"/>
                  <a:pt x="413354" y="341312"/>
                  <a:pt x="277019" y="341312"/>
                </a:cubicBezTo>
                <a:close/>
                <a:moveTo>
                  <a:pt x="888207" y="61912"/>
                </a:moveTo>
                <a:cubicBezTo>
                  <a:pt x="957909" y="61912"/>
                  <a:pt x="1014414" y="118417"/>
                  <a:pt x="1014414" y="188119"/>
                </a:cubicBezTo>
                <a:cubicBezTo>
                  <a:pt x="1014414" y="257821"/>
                  <a:pt x="957909" y="314326"/>
                  <a:pt x="888207" y="314326"/>
                </a:cubicBezTo>
                <a:cubicBezTo>
                  <a:pt x="818505" y="314326"/>
                  <a:pt x="762000" y="257821"/>
                  <a:pt x="762000" y="188119"/>
                </a:cubicBezTo>
                <a:cubicBezTo>
                  <a:pt x="762000" y="118417"/>
                  <a:pt x="818505" y="61912"/>
                  <a:pt x="888207" y="61912"/>
                </a:cubicBezTo>
                <a:close/>
                <a:moveTo>
                  <a:pt x="887413" y="31750"/>
                </a:moveTo>
                <a:cubicBezTo>
                  <a:pt x="800614" y="31750"/>
                  <a:pt x="730250" y="102114"/>
                  <a:pt x="730250" y="188913"/>
                </a:cubicBezTo>
                <a:cubicBezTo>
                  <a:pt x="730250" y="275712"/>
                  <a:pt x="800614" y="346076"/>
                  <a:pt x="887413" y="346076"/>
                </a:cubicBezTo>
                <a:cubicBezTo>
                  <a:pt x="974212" y="346076"/>
                  <a:pt x="1044576" y="275712"/>
                  <a:pt x="1044576" y="188913"/>
                </a:cubicBezTo>
                <a:cubicBezTo>
                  <a:pt x="1044576" y="102114"/>
                  <a:pt x="974212" y="31750"/>
                  <a:pt x="887413" y="31750"/>
                </a:cubicBezTo>
                <a:close/>
                <a:moveTo>
                  <a:pt x="887075" y="0"/>
                </a:moveTo>
                <a:cubicBezTo>
                  <a:pt x="990555" y="0"/>
                  <a:pt x="1075481" y="84988"/>
                  <a:pt x="1075481" y="189258"/>
                </a:cubicBezTo>
                <a:cubicBezTo>
                  <a:pt x="1075481" y="293529"/>
                  <a:pt x="990555" y="377802"/>
                  <a:pt x="887075" y="377802"/>
                </a:cubicBezTo>
                <a:cubicBezTo>
                  <a:pt x="834978" y="377802"/>
                  <a:pt x="787163" y="356376"/>
                  <a:pt x="752908" y="322096"/>
                </a:cubicBezTo>
                <a:cubicBezTo>
                  <a:pt x="752908" y="322096"/>
                  <a:pt x="752908" y="322096"/>
                  <a:pt x="522397" y="456362"/>
                </a:cubicBezTo>
                <a:cubicBezTo>
                  <a:pt x="543806" y="495642"/>
                  <a:pt x="555939" y="541349"/>
                  <a:pt x="555939" y="589199"/>
                </a:cubicBezTo>
                <a:cubicBezTo>
                  <a:pt x="555939" y="635621"/>
                  <a:pt x="545234" y="679186"/>
                  <a:pt x="524538" y="717752"/>
                </a:cubicBezTo>
                <a:cubicBezTo>
                  <a:pt x="524538" y="717752"/>
                  <a:pt x="524538" y="717752"/>
                  <a:pt x="643718" y="780600"/>
                </a:cubicBezTo>
                <a:cubicBezTo>
                  <a:pt x="688679" y="712753"/>
                  <a:pt x="765754" y="667045"/>
                  <a:pt x="853533" y="667045"/>
                </a:cubicBezTo>
                <a:cubicBezTo>
                  <a:pt x="990555" y="667045"/>
                  <a:pt x="1103313" y="779886"/>
                  <a:pt x="1103313" y="917723"/>
                </a:cubicBezTo>
                <a:cubicBezTo>
                  <a:pt x="1103313" y="1056274"/>
                  <a:pt x="990555" y="1168400"/>
                  <a:pt x="853533" y="1168400"/>
                </a:cubicBezTo>
                <a:cubicBezTo>
                  <a:pt x="715084" y="1168400"/>
                  <a:pt x="603040" y="1056274"/>
                  <a:pt x="603040" y="917723"/>
                </a:cubicBezTo>
                <a:cubicBezTo>
                  <a:pt x="603040" y="878443"/>
                  <a:pt x="612318" y="841305"/>
                  <a:pt x="628018" y="808453"/>
                </a:cubicBezTo>
                <a:cubicBezTo>
                  <a:pt x="628018" y="808453"/>
                  <a:pt x="628018" y="808453"/>
                  <a:pt x="508837" y="744891"/>
                </a:cubicBezTo>
                <a:cubicBezTo>
                  <a:pt x="458881" y="818452"/>
                  <a:pt x="373956" y="867730"/>
                  <a:pt x="277613" y="867730"/>
                </a:cubicBezTo>
                <a:cubicBezTo>
                  <a:pt x="124890" y="867730"/>
                  <a:pt x="0" y="742748"/>
                  <a:pt x="0" y="589199"/>
                </a:cubicBezTo>
                <a:cubicBezTo>
                  <a:pt x="0" y="435651"/>
                  <a:pt x="124890" y="310669"/>
                  <a:pt x="277613" y="310669"/>
                </a:cubicBezTo>
                <a:cubicBezTo>
                  <a:pt x="372529" y="310669"/>
                  <a:pt x="456027" y="357805"/>
                  <a:pt x="505983" y="429937"/>
                </a:cubicBezTo>
                <a:cubicBezTo>
                  <a:pt x="505983" y="429937"/>
                  <a:pt x="505983" y="429937"/>
                  <a:pt x="732212" y="297814"/>
                </a:cubicBezTo>
                <a:cubicBezTo>
                  <a:pt x="710802" y="267104"/>
                  <a:pt x="697956" y="229252"/>
                  <a:pt x="697956" y="189258"/>
                </a:cubicBezTo>
                <a:cubicBezTo>
                  <a:pt x="697956" y="84988"/>
                  <a:pt x="782881" y="0"/>
                  <a:pt x="887075"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sym typeface="Arial" panose="020B0604020202020204" pitchFamily="34" charset="0"/>
            </a:endParaRPr>
          </a:p>
        </p:txBody>
      </p:sp>
      <p:sp>
        <p:nvSpPr>
          <p:cNvPr id="38" name="Rectangle: Rounded Corners 37">
            <a:extLst>
              <a:ext uri="{FF2B5EF4-FFF2-40B4-BE49-F238E27FC236}">
                <a16:creationId xmlns:a16="http://schemas.microsoft.com/office/drawing/2014/main" id="{44DE1AC8-3A8C-BEFE-8A32-AD6767C7B267}"/>
              </a:ext>
            </a:extLst>
          </p:cNvPr>
          <p:cNvSpPr/>
          <p:nvPr/>
        </p:nvSpPr>
        <p:spPr>
          <a:xfrm>
            <a:off x="9580880" y="1024331"/>
            <a:ext cx="2254163" cy="1107894"/>
          </a:xfrm>
          <a:custGeom>
            <a:avLst/>
            <a:gdLst>
              <a:gd name="connsiteX0" fmla="*/ 0 w 2254163"/>
              <a:gd name="connsiteY0" fmla="*/ 184653 h 1107894"/>
              <a:gd name="connsiteX1" fmla="*/ 184653 w 2254163"/>
              <a:gd name="connsiteY1" fmla="*/ 0 h 1107894"/>
              <a:gd name="connsiteX2" fmla="*/ 794090 w 2254163"/>
              <a:gd name="connsiteY2" fmla="*/ 0 h 1107894"/>
              <a:gd name="connsiteX3" fmla="*/ 1422376 w 2254163"/>
              <a:gd name="connsiteY3" fmla="*/ 0 h 1107894"/>
              <a:gd name="connsiteX4" fmla="*/ 2069510 w 2254163"/>
              <a:gd name="connsiteY4" fmla="*/ 0 h 1107894"/>
              <a:gd name="connsiteX5" fmla="*/ 2254163 w 2254163"/>
              <a:gd name="connsiteY5" fmla="*/ 184653 h 1107894"/>
              <a:gd name="connsiteX6" fmla="*/ 2254163 w 2254163"/>
              <a:gd name="connsiteY6" fmla="*/ 568719 h 1107894"/>
              <a:gd name="connsiteX7" fmla="*/ 2254163 w 2254163"/>
              <a:gd name="connsiteY7" fmla="*/ 923241 h 1107894"/>
              <a:gd name="connsiteX8" fmla="*/ 2069510 w 2254163"/>
              <a:gd name="connsiteY8" fmla="*/ 1107894 h 1107894"/>
              <a:gd name="connsiteX9" fmla="*/ 1422376 w 2254163"/>
              <a:gd name="connsiteY9" fmla="*/ 1107894 h 1107894"/>
              <a:gd name="connsiteX10" fmla="*/ 812939 w 2254163"/>
              <a:gd name="connsiteY10" fmla="*/ 1107894 h 1107894"/>
              <a:gd name="connsiteX11" fmla="*/ 184653 w 2254163"/>
              <a:gd name="connsiteY11" fmla="*/ 1107894 h 1107894"/>
              <a:gd name="connsiteX12" fmla="*/ 0 w 2254163"/>
              <a:gd name="connsiteY12" fmla="*/ 923241 h 1107894"/>
              <a:gd name="connsiteX13" fmla="*/ 0 w 2254163"/>
              <a:gd name="connsiteY13" fmla="*/ 539175 h 1107894"/>
              <a:gd name="connsiteX14" fmla="*/ 0 w 2254163"/>
              <a:gd name="connsiteY14" fmla="*/ 184653 h 1107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54163" h="1107894" fill="none" extrusionOk="0">
                <a:moveTo>
                  <a:pt x="0" y="184653"/>
                </a:moveTo>
                <a:cubicBezTo>
                  <a:pt x="19664" y="69138"/>
                  <a:pt x="92398" y="15410"/>
                  <a:pt x="184653" y="0"/>
                </a:cubicBezTo>
                <a:cubicBezTo>
                  <a:pt x="317719" y="27431"/>
                  <a:pt x="629089" y="-20438"/>
                  <a:pt x="794090" y="0"/>
                </a:cubicBezTo>
                <a:cubicBezTo>
                  <a:pt x="959091" y="20438"/>
                  <a:pt x="1132393" y="21209"/>
                  <a:pt x="1422376" y="0"/>
                </a:cubicBezTo>
                <a:cubicBezTo>
                  <a:pt x="1712359" y="-21209"/>
                  <a:pt x="1926160" y="-31137"/>
                  <a:pt x="2069510" y="0"/>
                </a:cubicBezTo>
                <a:cubicBezTo>
                  <a:pt x="2148927" y="-1097"/>
                  <a:pt x="2254466" y="86050"/>
                  <a:pt x="2254163" y="184653"/>
                </a:cubicBezTo>
                <a:cubicBezTo>
                  <a:pt x="2264708" y="301365"/>
                  <a:pt x="2238998" y="386767"/>
                  <a:pt x="2254163" y="568719"/>
                </a:cubicBezTo>
                <a:cubicBezTo>
                  <a:pt x="2269328" y="750671"/>
                  <a:pt x="2256819" y="747151"/>
                  <a:pt x="2254163" y="923241"/>
                </a:cubicBezTo>
                <a:cubicBezTo>
                  <a:pt x="2253221" y="1040533"/>
                  <a:pt x="2157862" y="1126862"/>
                  <a:pt x="2069510" y="1107894"/>
                </a:cubicBezTo>
                <a:cubicBezTo>
                  <a:pt x="1812655" y="1092062"/>
                  <a:pt x="1695711" y="1113360"/>
                  <a:pt x="1422376" y="1107894"/>
                </a:cubicBezTo>
                <a:cubicBezTo>
                  <a:pt x="1149041" y="1102428"/>
                  <a:pt x="937979" y="1103835"/>
                  <a:pt x="812939" y="1107894"/>
                </a:cubicBezTo>
                <a:cubicBezTo>
                  <a:pt x="687899" y="1111953"/>
                  <a:pt x="340683" y="1109632"/>
                  <a:pt x="184653" y="1107894"/>
                </a:cubicBezTo>
                <a:cubicBezTo>
                  <a:pt x="90157" y="1099038"/>
                  <a:pt x="-22742" y="1025187"/>
                  <a:pt x="0" y="923241"/>
                </a:cubicBezTo>
                <a:cubicBezTo>
                  <a:pt x="12190" y="827234"/>
                  <a:pt x="10854" y="713403"/>
                  <a:pt x="0" y="539175"/>
                </a:cubicBezTo>
                <a:cubicBezTo>
                  <a:pt x="-10854" y="364947"/>
                  <a:pt x="-10397" y="314745"/>
                  <a:pt x="0" y="184653"/>
                </a:cubicBezTo>
                <a:close/>
              </a:path>
              <a:path w="2254163" h="1107894" stroke="0" extrusionOk="0">
                <a:moveTo>
                  <a:pt x="0" y="184653"/>
                </a:moveTo>
                <a:cubicBezTo>
                  <a:pt x="14999" y="68787"/>
                  <a:pt x="62057" y="3838"/>
                  <a:pt x="184653" y="0"/>
                </a:cubicBezTo>
                <a:cubicBezTo>
                  <a:pt x="447308" y="-25474"/>
                  <a:pt x="708717" y="6365"/>
                  <a:pt x="850636" y="0"/>
                </a:cubicBezTo>
                <a:cubicBezTo>
                  <a:pt x="992555" y="-6365"/>
                  <a:pt x="1246805" y="-25518"/>
                  <a:pt x="1478921" y="0"/>
                </a:cubicBezTo>
                <a:cubicBezTo>
                  <a:pt x="1711037" y="25518"/>
                  <a:pt x="1851939" y="-19493"/>
                  <a:pt x="2069510" y="0"/>
                </a:cubicBezTo>
                <a:cubicBezTo>
                  <a:pt x="2155674" y="-7195"/>
                  <a:pt x="2238471" y="88760"/>
                  <a:pt x="2254163" y="184653"/>
                </a:cubicBezTo>
                <a:cubicBezTo>
                  <a:pt x="2236556" y="257442"/>
                  <a:pt x="2254131" y="458771"/>
                  <a:pt x="2254163" y="539175"/>
                </a:cubicBezTo>
                <a:cubicBezTo>
                  <a:pt x="2254195" y="619579"/>
                  <a:pt x="2258103" y="747758"/>
                  <a:pt x="2254163" y="923241"/>
                </a:cubicBezTo>
                <a:cubicBezTo>
                  <a:pt x="2253112" y="1047902"/>
                  <a:pt x="2170517" y="1120831"/>
                  <a:pt x="2069510" y="1107894"/>
                </a:cubicBezTo>
                <a:cubicBezTo>
                  <a:pt x="1786394" y="1119854"/>
                  <a:pt x="1647170" y="1126352"/>
                  <a:pt x="1497770" y="1107894"/>
                </a:cubicBezTo>
                <a:cubicBezTo>
                  <a:pt x="1348370" y="1089436"/>
                  <a:pt x="1165312" y="1103127"/>
                  <a:pt x="869484" y="1107894"/>
                </a:cubicBezTo>
                <a:cubicBezTo>
                  <a:pt x="573656" y="1112661"/>
                  <a:pt x="438681" y="1115061"/>
                  <a:pt x="184653" y="1107894"/>
                </a:cubicBezTo>
                <a:cubicBezTo>
                  <a:pt x="102354" y="1118724"/>
                  <a:pt x="16294" y="1009333"/>
                  <a:pt x="0" y="923241"/>
                </a:cubicBezTo>
                <a:cubicBezTo>
                  <a:pt x="14267" y="805784"/>
                  <a:pt x="3195" y="710303"/>
                  <a:pt x="0" y="576105"/>
                </a:cubicBezTo>
                <a:cubicBezTo>
                  <a:pt x="-3195" y="441907"/>
                  <a:pt x="-1637" y="358139"/>
                  <a:pt x="0" y="184653"/>
                </a:cubicBezTo>
                <a:close/>
              </a:path>
            </a:pathLst>
          </a:custGeom>
          <a:solidFill>
            <a:schemeClr val="bg1"/>
          </a:solidFill>
          <a:ln w="38100">
            <a:solidFill>
              <a:srgbClr val="97144D"/>
            </a:solidFill>
            <a:extLst>
              <a:ext uri="{C807C97D-BFC1-408E-A445-0C87EB9F89A2}">
                <ask:lineSketchStyleProps xmlns:ask="http://schemas.microsoft.com/office/drawing/2018/sketchyshapes" sd="1005003102">
                  <a:prstGeom prst="roundRect">
                    <a:avLst/>
                  </a:prstGeom>
                  <ask:type>
                    <ask:lineSketchFreehand/>
                  </ask:type>
                </ask:lineSketchStyleProps>
              </a:ext>
            </a:extLst>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97144D"/>
                </a:solidFill>
                <a:effectLst/>
                <a:uLnTx/>
                <a:uFillTx/>
                <a:latin typeface="Calibri" panose="020F0502020204030204"/>
                <a:ea typeface="+mn-ea"/>
                <a:cs typeface="+mn-cs"/>
              </a:rPr>
              <a:t>Potential OOO Base</a:t>
            </a:r>
          </a:p>
        </p:txBody>
      </p:sp>
      <p:sp>
        <p:nvSpPr>
          <p:cNvPr id="39" name="Rectangle: Rounded Corners 38">
            <a:extLst>
              <a:ext uri="{FF2B5EF4-FFF2-40B4-BE49-F238E27FC236}">
                <a16:creationId xmlns:a16="http://schemas.microsoft.com/office/drawing/2014/main" id="{3D5A35B6-D117-9E7C-48B3-9D0C145771FC}"/>
              </a:ext>
            </a:extLst>
          </p:cNvPr>
          <p:cNvSpPr/>
          <p:nvPr/>
        </p:nvSpPr>
        <p:spPr>
          <a:xfrm>
            <a:off x="9683341" y="2845601"/>
            <a:ext cx="2049240" cy="1007176"/>
          </a:xfrm>
          <a:custGeom>
            <a:avLst/>
            <a:gdLst>
              <a:gd name="connsiteX0" fmla="*/ 0 w 2049240"/>
              <a:gd name="connsiteY0" fmla="*/ 167866 h 1007176"/>
              <a:gd name="connsiteX1" fmla="*/ 167866 w 2049240"/>
              <a:gd name="connsiteY1" fmla="*/ 0 h 1007176"/>
              <a:gd name="connsiteX2" fmla="*/ 687630 w 2049240"/>
              <a:gd name="connsiteY2" fmla="*/ 0 h 1007176"/>
              <a:gd name="connsiteX3" fmla="*/ 1293070 w 2049240"/>
              <a:gd name="connsiteY3" fmla="*/ 0 h 1007176"/>
              <a:gd name="connsiteX4" fmla="*/ 1881374 w 2049240"/>
              <a:gd name="connsiteY4" fmla="*/ 0 h 1007176"/>
              <a:gd name="connsiteX5" fmla="*/ 2049240 w 2049240"/>
              <a:gd name="connsiteY5" fmla="*/ 167866 h 1007176"/>
              <a:gd name="connsiteX6" fmla="*/ 2049240 w 2049240"/>
              <a:gd name="connsiteY6" fmla="*/ 839310 h 1007176"/>
              <a:gd name="connsiteX7" fmla="*/ 1881374 w 2049240"/>
              <a:gd name="connsiteY7" fmla="*/ 1007176 h 1007176"/>
              <a:gd name="connsiteX8" fmla="*/ 1293070 w 2049240"/>
              <a:gd name="connsiteY8" fmla="*/ 1007176 h 1007176"/>
              <a:gd name="connsiteX9" fmla="*/ 773305 w 2049240"/>
              <a:gd name="connsiteY9" fmla="*/ 1007176 h 1007176"/>
              <a:gd name="connsiteX10" fmla="*/ 167866 w 2049240"/>
              <a:gd name="connsiteY10" fmla="*/ 1007176 h 1007176"/>
              <a:gd name="connsiteX11" fmla="*/ 0 w 2049240"/>
              <a:gd name="connsiteY11" fmla="*/ 839310 h 1007176"/>
              <a:gd name="connsiteX12" fmla="*/ 0 w 2049240"/>
              <a:gd name="connsiteY12" fmla="*/ 167866 h 1007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49240" h="1007176" fill="none" extrusionOk="0">
                <a:moveTo>
                  <a:pt x="0" y="167866"/>
                </a:moveTo>
                <a:cubicBezTo>
                  <a:pt x="11775" y="58356"/>
                  <a:pt x="68637" y="-6986"/>
                  <a:pt x="167866" y="0"/>
                </a:cubicBezTo>
                <a:cubicBezTo>
                  <a:pt x="415008" y="-11059"/>
                  <a:pt x="491021" y="-24484"/>
                  <a:pt x="687630" y="0"/>
                </a:cubicBezTo>
                <a:cubicBezTo>
                  <a:pt x="884239" y="24484"/>
                  <a:pt x="1057156" y="-26329"/>
                  <a:pt x="1293070" y="0"/>
                </a:cubicBezTo>
                <a:cubicBezTo>
                  <a:pt x="1528984" y="26329"/>
                  <a:pt x="1687605" y="16580"/>
                  <a:pt x="1881374" y="0"/>
                </a:cubicBezTo>
                <a:cubicBezTo>
                  <a:pt x="1974496" y="-11792"/>
                  <a:pt x="2038800" y="67142"/>
                  <a:pt x="2049240" y="167866"/>
                </a:cubicBezTo>
                <a:cubicBezTo>
                  <a:pt x="2021645" y="390085"/>
                  <a:pt x="2051150" y="641103"/>
                  <a:pt x="2049240" y="839310"/>
                </a:cubicBezTo>
                <a:cubicBezTo>
                  <a:pt x="2041928" y="942794"/>
                  <a:pt x="1991780" y="1020599"/>
                  <a:pt x="1881374" y="1007176"/>
                </a:cubicBezTo>
                <a:cubicBezTo>
                  <a:pt x="1614863" y="1018102"/>
                  <a:pt x="1511862" y="978074"/>
                  <a:pt x="1293070" y="1007176"/>
                </a:cubicBezTo>
                <a:cubicBezTo>
                  <a:pt x="1074278" y="1036278"/>
                  <a:pt x="921977" y="1020557"/>
                  <a:pt x="773305" y="1007176"/>
                </a:cubicBezTo>
                <a:cubicBezTo>
                  <a:pt x="624633" y="993795"/>
                  <a:pt x="339174" y="993171"/>
                  <a:pt x="167866" y="1007176"/>
                </a:cubicBezTo>
                <a:cubicBezTo>
                  <a:pt x="74087" y="1009678"/>
                  <a:pt x="21132" y="925882"/>
                  <a:pt x="0" y="839310"/>
                </a:cubicBezTo>
                <a:cubicBezTo>
                  <a:pt x="-11731" y="593353"/>
                  <a:pt x="22459" y="306023"/>
                  <a:pt x="0" y="167866"/>
                </a:cubicBezTo>
                <a:close/>
              </a:path>
              <a:path w="2049240" h="1007176" stroke="0" extrusionOk="0">
                <a:moveTo>
                  <a:pt x="0" y="167866"/>
                </a:moveTo>
                <a:cubicBezTo>
                  <a:pt x="8300" y="67472"/>
                  <a:pt x="64205" y="2039"/>
                  <a:pt x="167866" y="0"/>
                </a:cubicBezTo>
                <a:cubicBezTo>
                  <a:pt x="363850" y="26465"/>
                  <a:pt x="642887" y="27576"/>
                  <a:pt x="773305" y="0"/>
                </a:cubicBezTo>
                <a:cubicBezTo>
                  <a:pt x="903723" y="-27576"/>
                  <a:pt x="1109642" y="25064"/>
                  <a:pt x="1344475" y="0"/>
                </a:cubicBezTo>
                <a:cubicBezTo>
                  <a:pt x="1579308" y="-25064"/>
                  <a:pt x="1657391" y="-16576"/>
                  <a:pt x="1881374" y="0"/>
                </a:cubicBezTo>
                <a:cubicBezTo>
                  <a:pt x="1958225" y="-7214"/>
                  <a:pt x="2035053" y="80660"/>
                  <a:pt x="2049240" y="167866"/>
                </a:cubicBezTo>
                <a:cubicBezTo>
                  <a:pt x="2021823" y="366300"/>
                  <a:pt x="2054961" y="534404"/>
                  <a:pt x="2049240" y="839310"/>
                </a:cubicBezTo>
                <a:cubicBezTo>
                  <a:pt x="2045446" y="944254"/>
                  <a:pt x="1959853" y="1022230"/>
                  <a:pt x="1881374" y="1007176"/>
                </a:cubicBezTo>
                <a:cubicBezTo>
                  <a:pt x="1680765" y="999883"/>
                  <a:pt x="1607799" y="999097"/>
                  <a:pt x="1361610" y="1007176"/>
                </a:cubicBezTo>
                <a:cubicBezTo>
                  <a:pt x="1115421" y="1015255"/>
                  <a:pt x="1074979" y="1004127"/>
                  <a:pt x="824711" y="1007176"/>
                </a:cubicBezTo>
                <a:cubicBezTo>
                  <a:pt x="574443" y="1010225"/>
                  <a:pt x="454592" y="1039939"/>
                  <a:pt x="167866" y="1007176"/>
                </a:cubicBezTo>
                <a:cubicBezTo>
                  <a:pt x="85206" y="1001245"/>
                  <a:pt x="-15765" y="916371"/>
                  <a:pt x="0" y="839310"/>
                </a:cubicBezTo>
                <a:cubicBezTo>
                  <a:pt x="16885" y="551267"/>
                  <a:pt x="-27955" y="476754"/>
                  <a:pt x="0" y="167866"/>
                </a:cubicBezTo>
                <a:close/>
              </a:path>
            </a:pathLst>
          </a:custGeom>
          <a:solidFill>
            <a:schemeClr val="bg1"/>
          </a:solidFill>
          <a:ln w="38100">
            <a:solidFill>
              <a:srgbClr val="97144D"/>
            </a:solidFill>
            <a:extLst>
              <a:ext uri="{C807C97D-BFC1-408E-A445-0C87EB9F89A2}">
                <ask:lineSketchStyleProps xmlns:ask="http://schemas.microsoft.com/office/drawing/2018/sketchyshapes" sd="1005003102">
                  <a:prstGeom prst="roundRect">
                    <a:avLst/>
                  </a:prstGeom>
                  <ask:type>
                    <ask:lineSketchFreehand/>
                  </ask:type>
                </ask:lineSketchStyleProps>
              </a:ext>
            </a:extLst>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97144D"/>
                </a:solidFill>
                <a:effectLst/>
                <a:uLnTx/>
                <a:uFillTx/>
                <a:latin typeface="Calibri" panose="020F0502020204030204"/>
                <a:ea typeface="+mn-ea"/>
                <a:cs typeface="+mn-cs"/>
              </a:rPr>
              <a:t>NPA-OOO Identification on 5</a:t>
            </a:r>
            <a:r>
              <a:rPr kumimoji="0" lang="en-US" sz="1600" b="1" i="0" u="none" strike="noStrike" kern="1200" cap="none" spc="0" normalizeH="0" baseline="30000" noProof="0">
                <a:ln>
                  <a:noFill/>
                </a:ln>
                <a:solidFill>
                  <a:srgbClr val="97144D"/>
                </a:solidFill>
                <a:effectLst/>
                <a:uLnTx/>
                <a:uFillTx/>
                <a:latin typeface="Calibri" panose="020F0502020204030204"/>
                <a:ea typeface="+mn-ea"/>
                <a:cs typeface="+mn-cs"/>
              </a:rPr>
              <a:t>th</a:t>
            </a:r>
            <a:endParaRPr kumimoji="0" lang="en-US" sz="1600" b="1" i="0" u="none" strike="noStrike" kern="1200" cap="none" spc="0" normalizeH="0" baseline="0" noProof="0">
              <a:ln>
                <a:noFill/>
              </a:ln>
              <a:solidFill>
                <a:srgbClr val="97144D"/>
              </a:solidFill>
              <a:effectLst/>
              <a:uLnTx/>
              <a:uFillTx/>
              <a:latin typeface="Calibri" panose="020F0502020204030204"/>
              <a:ea typeface="+mn-ea"/>
              <a:cs typeface="+mn-cs"/>
            </a:endParaRPr>
          </a:p>
        </p:txBody>
      </p:sp>
      <p:sp>
        <p:nvSpPr>
          <p:cNvPr id="40" name="Rectangle: Rounded Corners 39">
            <a:extLst>
              <a:ext uri="{FF2B5EF4-FFF2-40B4-BE49-F238E27FC236}">
                <a16:creationId xmlns:a16="http://schemas.microsoft.com/office/drawing/2014/main" id="{11D1C119-7ABD-9FC9-3931-6829DBFF8C7E}"/>
              </a:ext>
            </a:extLst>
          </p:cNvPr>
          <p:cNvSpPr/>
          <p:nvPr/>
        </p:nvSpPr>
        <p:spPr>
          <a:xfrm>
            <a:off x="9776489" y="4566153"/>
            <a:ext cx="1862945" cy="915615"/>
          </a:xfrm>
          <a:custGeom>
            <a:avLst/>
            <a:gdLst>
              <a:gd name="connsiteX0" fmla="*/ 0 w 1862945"/>
              <a:gd name="connsiteY0" fmla="*/ 152606 h 915615"/>
              <a:gd name="connsiteX1" fmla="*/ 152606 w 1862945"/>
              <a:gd name="connsiteY1" fmla="*/ 0 h 915615"/>
              <a:gd name="connsiteX2" fmla="*/ 625118 w 1862945"/>
              <a:gd name="connsiteY2" fmla="*/ 0 h 915615"/>
              <a:gd name="connsiteX3" fmla="*/ 1175517 w 1862945"/>
              <a:gd name="connsiteY3" fmla="*/ 0 h 915615"/>
              <a:gd name="connsiteX4" fmla="*/ 1710339 w 1862945"/>
              <a:gd name="connsiteY4" fmla="*/ 0 h 915615"/>
              <a:gd name="connsiteX5" fmla="*/ 1862945 w 1862945"/>
              <a:gd name="connsiteY5" fmla="*/ 152606 h 915615"/>
              <a:gd name="connsiteX6" fmla="*/ 1862945 w 1862945"/>
              <a:gd name="connsiteY6" fmla="*/ 763009 h 915615"/>
              <a:gd name="connsiteX7" fmla="*/ 1710339 w 1862945"/>
              <a:gd name="connsiteY7" fmla="*/ 915615 h 915615"/>
              <a:gd name="connsiteX8" fmla="*/ 1175517 w 1862945"/>
              <a:gd name="connsiteY8" fmla="*/ 915615 h 915615"/>
              <a:gd name="connsiteX9" fmla="*/ 703005 w 1862945"/>
              <a:gd name="connsiteY9" fmla="*/ 915615 h 915615"/>
              <a:gd name="connsiteX10" fmla="*/ 152606 w 1862945"/>
              <a:gd name="connsiteY10" fmla="*/ 915615 h 915615"/>
              <a:gd name="connsiteX11" fmla="*/ 0 w 1862945"/>
              <a:gd name="connsiteY11" fmla="*/ 763009 h 915615"/>
              <a:gd name="connsiteX12" fmla="*/ 0 w 1862945"/>
              <a:gd name="connsiteY12" fmla="*/ 152606 h 915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2945" h="915615" fill="none" extrusionOk="0">
                <a:moveTo>
                  <a:pt x="0" y="152606"/>
                </a:moveTo>
                <a:cubicBezTo>
                  <a:pt x="6165" y="59528"/>
                  <a:pt x="54853" y="-14436"/>
                  <a:pt x="152606" y="0"/>
                </a:cubicBezTo>
                <a:cubicBezTo>
                  <a:pt x="350031" y="-8127"/>
                  <a:pt x="523278" y="-15982"/>
                  <a:pt x="625118" y="0"/>
                </a:cubicBezTo>
                <a:cubicBezTo>
                  <a:pt x="726958" y="15982"/>
                  <a:pt x="1003876" y="-9286"/>
                  <a:pt x="1175517" y="0"/>
                </a:cubicBezTo>
                <a:cubicBezTo>
                  <a:pt x="1347158" y="9286"/>
                  <a:pt x="1477712" y="24584"/>
                  <a:pt x="1710339" y="0"/>
                </a:cubicBezTo>
                <a:cubicBezTo>
                  <a:pt x="1795326" y="-20157"/>
                  <a:pt x="1860246" y="66252"/>
                  <a:pt x="1862945" y="152606"/>
                </a:cubicBezTo>
                <a:cubicBezTo>
                  <a:pt x="1865234" y="309169"/>
                  <a:pt x="1861023" y="541304"/>
                  <a:pt x="1862945" y="763009"/>
                </a:cubicBezTo>
                <a:cubicBezTo>
                  <a:pt x="1851652" y="863932"/>
                  <a:pt x="1800681" y="920212"/>
                  <a:pt x="1710339" y="915615"/>
                </a:cubicBezTo>
                <a:cubicBezTo>
                  <a:pt x="1505251" y="935470"/>
                  <a:pt x="1336370" y="932690"/>
                  <a:pt x="1175517" y="915615"/>
                </a:cubicBezTo>
                <a:cubicBezTo>
                  <a:pt x="1014664" y="898540"/>
                  <a:pt x="889325" y="895059"/>
                  <a:pt x="703005" y="915615"/>
                </a:cubicBezTo>
                <a:cubicBezTo>
                  <a:pt x="516685" y="936171"/>
                  <a:pt x="329561" y="909724"/>
                  <a:pt x="152606" y="915615"/>
                </a:cubicBezTo>
                <a:cubicBezTo>
                  <a:pt x="62877" y="928360"/>
                  <a:pt x="11488" y="843954"/>
                  <a:pt x="0" y="763009"/>
                </a:cubicBezTo>
                <a:cubicBezTo>
                  <a:pt x="23164" y="473656"/>
                  <a:pt x="-16467" y="442036"/>
                  <a:pt x="0" y="152606"/>
                </a:cubicBezTo>
                <a:close/>
              </a:path>
              <a:path w="1862945" h="915615" stroke="0" extrusionOk="0">
                <a:moveTo>
                  <a:pt x="0" y="152606"/>
                </a:moveTo>
                <a:cubicBezTo>
                  <a:pt x="10285" y="58803"/>
                  <a:pt x="56897" y="2127"/>
                  <a:pt x="152606" y="0"/>
                </a:cubicBezTo>
                <a:cubicBezTo>
                  <a:pt x="354014" y="-8786"/>
                  <a:pt x="566414" y="19342"/>
                  <a:pt x="703005" y="0"/>
                </a:cubicBezTo>
                <a:cubicBezTo>
                  <a:pt x="839596" y="-19342"/>
                  <a:pt x="1006245" y="20513"/>
                  <a:pt x="1222249" y="0"/>
                </a:cubicBezTo>
                <a:cubicBezTo>
                  <a:pt x="1438253" y="-20513"/>
                  <a:pt x="1479836" y="5389"/>
                  <a:pt x="1710339" y="0"/>
                </a:cubicBezTo>
                <a:cubicBezTo>
                  <a:pt x="1786441" y="-3721"/>
                  <a:pt x="1853018" y="72176"/>
                  <a:pt x="1862945" y="152606"/>
                </a:cubicBezTo>
                <a:cubicBezTo>
                  <a:pt x="1862428" y="339005"/>
                  <a:pt x="1880153" y="582376"/>
                  <a:pt x="1862945" y="763009"/>
                </a:cubicBezTo>
                <a:cubicBezTo>
                  <a:pt x="1861249" y="852760"/>
                  <a:pt x="1786541" y="924163"/>
                  <a:pt x="1710339" y="915615"/>
                </a:cubicBezTo>
                <a:cubicBezTo>
                  <a:pt x="1603979" y="893599"/>
                  <a:pt x="1360713" y="923942"/>
                  <a:pt x="1237827" y="915615"/>
                </a:cubicBezTo>
                <a:cubicBezTo>
                  <a:pt x="1114941" y="907288"/>
                  <a:pt x="859975" y="924769"/>
                  <a:pt x="749737" y="915615"/>
                </a:cubicBezTo>
                <a:cubicBezTo>
                  <a:pt x="639499" y="906462"/>
                  <a:pt x="352394" y="918485"/>
                  <a:pt x="152606" y="915615"/>
                </a:cubicBezTo>
                <a:cubicBezTo>
                  <a:pt x="75529" y="911363"/>
                  <a:pt x="-10233" y="837134"/>
                  <a:pt x="0" y="763009"/>
                </a:cubicBezTo>
                <a:cubicBezTo>
                  <a:pt x="24202" y="614290"/>
                  <a:pt x="-12430" y="392303"/>
                  <a:pt x="0" y="152606"/>
                </a:cubicBezTo>
                <a:close/>
              </a:path>
            </a:pathLst>
          </a:custGeom>
          <a:solidFill>
            <a:schemeClr val="bg1"/>
          </a:solidFill>
          <a:ln w="38100">
            <a:solidFill>
              <a:srgbClr val="97144D"/>
            </a:solidFill>
            <a:extLst>
              <a:ext uri="{C807C97D-BFC1-408E-A445-0C87EB9F89A2}">
                <ask:lineSketchStyleProps xmlns:ask="http://schemas.microsoft.com/office/drawing/2018/sketchyshapes" sd="1005003102">
                  <a:prstGeom prst="roundRect">
                    <a:avLst/>
                  </a:prstGeom>
                  <ask:type>
                    <ask:lineSketchFreehand/>
                  </ask:type>
                </ask:lineSketchStyleProps>
              </a:ext>
            </a:extLst>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97144D"/>
                </a:solidFill>
                <a:effectLst/>
                <a:uLnTx/>
                <a:uFillTx/>
                <a:latin typeface="Calibri" panose="020F0502020204030204"/>
                <a:ea typeface="+mn-ea"/>
                <a:cs typeface="+mn-cs"/>
              </a:rPr>
              <a:t>Unresolved NPA-OOO reported on month end</a:t>
            </a:r>
          </a:p>
        </p:txBody>
      </p:sp>
      <p:sp>
        <p:nvSpPr>
          <p:cNvPr id="41" name="Arrow: Striped Right 40">
            <a:extLst>
              <a:ext uri="{FF2B5EF4-FFF2-40B4-BE49-F238E27FC236}">
                <a16:creationId xmlns:a16="http://schemas.microsoft.com/office/drawing/2014/main" id="{76C49F7F-92D5-1EA7-1EE8-EC33D41D52AD}"/>
              </a:ext>
            </a:extLst>
          </p:cNvPr>
          <p:cNvSpPr/>
          <p:nvPr/>
        </p:nvSpPr>
        <p:spPr>
          <a:xfrm rot="5400000">
            <a:off x="10487695" y="2401345"/>
            <a:ext cx="365452" cy="342134"/>
          </a:xfrm>
          <a:prstGeom prst="stripedRightArrow">
            <a:avLst>
              <a:gd name="adj1" fmla="val 71597"/>
              <a:gd name="adj2" fmla="val 50000"/>
            </a:avLst>
          </a:prstGeom>
          <a:solidFill>
            <a:srgbClr val="97144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TextBox 42">
            <a:extLst>
              <a:ext uri="{FF2B5EF4-FFF2-40B4-BE49-F238E27FC236}">
                <a16:creationId xmlns:a16="http://schemas.microsoft.com/office/drawing/2014/main" id="{D71FC8B6-6505-5F5B-38E5-300B0C2F3E50}"/>
              </a:ext>
            </a:extLst>
          </p:cNvPr>
          <p:cNvSpPr txBox="1"/>
          <p:nvPr/>
        </p:nvSpPr>
        <p:spPr>
          <a:xfrm>
            <a:off x="9895067" y="2138343"/>
            <a:ext cx="160528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lumMod val="75000"/>
                    <a:lumOff val="25000"/>
                  </a:prstClr>
                </a:solidFill>
                <a:effectLst>
                  <a:outerShdw blurRad="50800" dist="38100" dir="5400000" algn="t" rotWithShape="0">
                    <a:prstClr val="black">
                      <a:alpha val="40000"/>
                    </a:prstClr>
                  </a:outerShdw>
                </a:effectLst>
                <a:uLnTx/>
                <a:uFillTx/>
                <a:latin typeface="Calibri" panose="020F0502020204030204"/>
                <a:ea typeface="+mn-ea"/>
                <a:cs typeface="+mn-cs"/>
              </a:rPr>
              <a:t>( Action on POOO )</a:t>
            </a:r>
          </a:p>
        </p:txBody>
      </p:sp>
      <p:sp>
        <p:nvSpPr>
          <p:cNvPr id="44" name="Arrow: Striped Right 43">
            <a:extLst>
              <a:ext uri="{FF2B5EF4-FFF2-40B4-BE49-F238E27FC236}">
                <a16:creationId xmlns:a16="http://schemas.microsoft.com/office/drawing/2014/main" id="{F6844901-AE7D-77A9-A66D-401AC6D8F070}"/>
              </a:ext>
            </a:extLst>
          </p:cNvPr>
          <p:cNvSpPr/>
          <p:nvPr/>
        </p:nvSpPr>
        <p:spPr>
          <a:xfrm rot="5400000">
            <a:off x="10487695" y="4151600"/>
            <a:ext cx="365452" cy="342134"/>
          </a:xfrm>
          <a:prstGeom prst="stripedRightArrow">
            <a:avLst>
              <a:gd name="adj1" fmla="val 71597"/>
              <a:gd name="adj2" fmla="val 50000"/>
            </a:avLst>
          </a:prstGeom>
          <a:solidFill>
            <a:srgbClr val="97144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E0957F91-3638-ABA4-98CA-B76A13BF427B}"/>
              </a:ext>
            </a:extLst>
          </p:cNvPr>
          <p:cNvSpPr txBox="1"/>
          <p:nvPr/>
        </p:nvSpPr>
        <p:spPr>
          <a:xfrm>
            <a:off x="9736673" y="3878438"/>
            <a:ext cx="194238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lumMod val="75000"/>
                    <a:lumOff val="25000"/>
                  </a:prstClr>
                </a:solidFill>
                <a:effectLst>
                  <a:outerShdw blurRad="50800" dist="38100" dir="5400000" algn="t" rotWithShape="0">
                    <a:prstClr val="black">
                      <a:alpha val="40000"/>
                    </a:prstClr>
                  </a:outerShdw>
                </a:effectLst>
                <a:uLnTx/>
                <a:uFillTx/>
                <a:latin typeface="Calibri" panose="020F0502020204030204"/>
                <a:ea typeface="+mn-ea"/>
                <a:cs typeface="+mn-cs"/>
              </a:rPr>
              <a:t>( Action on NPA-OOO )</a:t>
            </a:r>
          </a:p>
        </p:txBody>
      </p:sp>
    </p:spTree>
    <p:extLst>
      <p:ext uri="{BB962C8B-B14F-4D97-AF65-F5344CB8AC3E}">
        <p14:creationId xmlns:p14="http://schemas.microsoft.com/office/powerpoint/2010/main" val="1814988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Rounded Corners 44">
            <a:extLst>
              <a:ext uri="{FF2B5EF4-FFF2-40B4-BE49-F238E27FC236}">
                <a16:creationId xmlns:a16="http://schemas.microsoft.com/office/drawing/2014/main" id="{B8387F66-AE13-7FA1-4526-AE8596398D23}"/>
              </a:ext>
            </a:extLst>
          </p:cNvPr>
          <p:cNvSpPr/>
          <p:nvPr/>
        </p:nvSpPr>
        <p:spPr>
          <a:xfrm>
            <a:off x="630270" y="1362811"/>
            <a:ext cx="10933349" cy="2602523"/>
          </a:xfrm>
          <a:prstGeom prst="roundRect">
            <a:avLst>
              <a:gd name="adj" fmla="val 10541"/>
            </a:avLst>
          </a:prstGeom>
          <a:solidFill>
            <a:srgbClr val="C8C8C8"/>
          </a:solidFill>
          <a:ln w="15875" cap="rnd" cmpd="sng" algn="ctr">
            <a:noFill/>
            <a:prstDash val="solid"/>
            <a:round/>
            <a:headEnd type="none" w="med" len="med"/>
            <a:tailEnd type="none" w="med" len="med"/>
          </a:ln>
          <a:effectLst/>
          <a:extLst>
            <a:ext uri="{91240B29-F687-4F45-9708-019B960494DF}">
              <a14:hiddenLine xmlns:a14="http://schemas.microsoft.com/office/drawing/2010/main" w="1587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sp>
        <p:nvSpPr>
          <p:cNvPr id="46" name="Rectangle: Rounded Corners 45">
            <a:extLst>
              <a:ext uri="{FF2B5EF4-FFF2-40B4-BE49-F238E27FC236}">
                <a16:creationId xmlns:a16="http://schemas.microsoft.com/office/drawing/2014/main" id="{60C5DF5F-CAAC-B00A-F3D8-CA9414636DF8}"/>
              </a:ext>
            </a:extLst>
          </p:cNvPr>
          <p:cNvSpPr/>
          <p:nvPr/>
        </p:nvSpPr>
        <p:spPr>
          <a:xfrm>
            <a:off x="574582" y="1298248"/>
            <a:ext cx="10933349" cy="2602523"/>
          </a:xfrm>
          <a:prstGeom prst="roundRect">
            <a:avLst>
              <a:gd name="adj" fmla="val 10541"/>
            </a:avLst>
          </a:prstGeom>
          <a:solidFill>
            <a:schemeClr val="bg2"/>
          </a:solidFill>
          <a:ln w="158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sp>
        <p:nvSpPr>
          <p:cNvPr id="47" name="Rectangle: Rounded Corners 46">
            <a:extLst>
              <a:ext uri="{FF2B5EF4-FFF2-40B4-BE49-F238E27FC236}">
                <a16:creationId xmlns:a16="http://schemas.microsoft.com/office/drawing/2014/main" id="{50EC6DFB-3957-42DC-4F35-E98C51A66D3E}"/>
              </a:ext>
            </a:extLst>
          </p:cNvPr>
          <p:cNvSpPr/>
          <p:nvPr/>
        </p:nvSpPr>
        <p:spPr>
          <a:xfrm>
            <a:off x="630270" y="4301193"/>
            <a:ext cx="10933349" cy="1865876"/>
          </a:xfrm>
          <a:prstGeom prst="roundRect">
            <a:avLst>
              <a:gd name="adj" fmla="val 14702"/>
            </a:avLst>
          </a:prstGeom>
          <a:solidFill>
            <a:srgbClr val="C8C8C8"/>
          </a:solidFill>
          <a:ln w="15875" cap="rnd" cmpd="sng" algn="ctr">
            <a:noFill/>
            <a:prstDash val="solid"/>
            <a:round/>
            <a:headEnd type="none" w="med" len="med"/>
            <a:tailEnd type="none" w="med" len="med"/>
          </a:ln>
          <a:effectLst/>
          <a:extLst>
            <a:ext uri="{91240B29-F687-4F45-9708-019B960494DF}">
              <a14:hiddenLine xmlns:a14="http://schemas.microsoft.com/office/drawing/2010/main" w="1587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sp>
        <p:nvSpPr>
          <p:cNvPr id="48" name="Rectangle: Rounded Corners 47">
            <a:extLst>
              <a:ext uri="{FF2B5EF4-FFF2-40B4-BE49-F238E27FC236}">
                <a16:creationId xmlns:a16="http://schemas.microsoft.com/office/drawing/2014/main" id="{F4566E1D-CA1B-5DC9-C8FE-4901224B3B7D}"/>
              </a:ext>
            </a:extLst>
          </p:cNvPr>
          <p:cNvSpPr/>
          <p:nvPr/>
        </p:nvSpPr>
        <p:spPr>
          <a:xfrm>
            <a:off x="574582" y="4227921"/>
            <a:ext cx="10933349" cy="1865876"/>
          </a:xfrm>
          <a:prstGeom prst="roundRect">
            <a:avLst>
              <a:gd name="adj" fmla="val 14702"/>
            </a:avLst>
          </a:prstGeom>
          <a:solidFill>
            <a:schemeClr val="bg2"/>
          </a:solidFill>
          <a:ln w="1587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sp>
        <p:nvSpPr>
          <p:cNvPr id="49" name="Title 1">
            <a:extLst>
              <a:ext uri="{FF2B5EF4-FFF2-40B4-BE49-F238E27FC236}">
                <a16:creationId xmlns:a16="http://schemas.microsoft.com/office/drawing/2014/main" id="{6335A753-A8BE-AA1D-179D-7FF2F544DBD5}"/>
              </a:ext>
            </a:extLst>
          </p:cNvPr>
          <p:cNvSpPr txBox="1">
            <a:spLocks/>
          </p:cNvSpPr>
          <p:nvPr/>
        </p:nvSpPr>
        <p:spPr>
          <a:xfrm>
            <a:off x="1077" y="77869"/>
            <a:ext cx="10933350" cy="332399"/>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r>
              <a:rPr lang="en-US" dirty="0"/>
              <a:t>ODR: Legal efficient customer dispute resolution workflow</a:t>
            </a:r>
          </a:p>
        </p:txBody>
      </p:sp>
      <p:sp>
        <p:nvSpPr>
          <p:cNvPr id="50" name="Rectangle 49">
            <a:extLst>
              <a:ext uri="{FF2B5EF4-FFF2-40B4-BE49-F238E27FC236}">
                <a16:creationId xmlns:a16="http://schemas.microsoft.com/office/drawing/2014/main" id="{1453C989-A7E2-6EDC-2312-77C21E48E7AF}"/>
              </a:ext>
            </a:extLst>
          </p:cNvPr>
          <p:cNvSpPr/>
          <p:nvPr/>
        </p:nvSpPr>
        <p:spPr>
          <a:xfrm>
            <a:off x="574583" y="2341841"/>
            <a:ext cx="1392868"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Customer Identified</a:t>
            </a:r>
          </a:p>
        </p:txBody>
      </p:sp>
      <p:sp>
        <p:nvSpPr>
          <p:cNvPr id="51" name="Rectangle 50">
            <a:extLst>
              <a:ext uri="{FF2B5EF4-FFF2-40B4-BE49-F238E27FC236}">
                <a16:creationId xmlns:a16="http://schemas.microsoft.com/office/drawing/2014/main" id="{8A2936FB-C95E-D533-4A60-D13953D36432}"/>
              </a:ext>
            </a:extLst>
          </p:cNvPr>
          <p:cNvSpPr/>
          <p:nvPr/>
        </p:nvSpPr>
        <p:spPr>
          <a:xfrm>
            <a:off x="2482679" y="2341841"/>
            <a:ext cx="1392868"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Upload file in SAMA</a:t>
            </a:r>
          </a:p>
        </p:txBody>
      </p:sp>
      <p:sp>
        <p:nvSpPr>
          <p:cNvPr id="52" name="Rectangle 51">
            <a:extLst>
              <a:ext uri="{FF2B5EF4-FFF2-40B4-BE49-F238E27FC236}">
                <a16:creationId xmlns:a16="http://schemas.microsoft.com/office/drawing/2014/main" id="{3062D6FC-7398-C520-C106-D2B93A0AAED9}"/>
              </a:ext>
            </a:extLst>
          </p:cNvPr>
          <p:cNvSpPr/>
          <p:nvPr/>
        </p:nvSpPr>
        <p:spPr>
          <a:xfrm>
            <a:off x="4348619" y="2421200"/>
            <a:ext cx="1447264" cy="73866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Customer Registration (expected coverage </a:t>
            </a:r>
          </a:p>
          <a:p>
            <a:pPr algn="ctr"/>
            <a:r>
              <a:rPr lang="en-US" sz="1200" b="1" dirty="0">
                <a:solidFill>
                  <a:schemeClr val="tx1"/>
                </a:solidFill>
              </a:rPr>
              <a:t>  30%)</a:t>
            </a:r>
          </a:p>
        </p:txBody>
      </p:sp>
      <p:sp>
        <p:nvSpPr>
          <p:cNvPr id="79" name="Rectangle 78">
            <a:extLst>
              <a:ext uri="{FF2B5EF4-FFF2-40B4-BE49-F238E27FC236}">
                <a16:creationId xmlns:a16="http://schemas.microsoft.com/office/drawing/2014/main" id="{DC7E6457-9D53-CE1B-0D32-E70F98B237E3}"/>
              </a:ext>
            </a:extLst>
          </p:cNvPr>
          <p:cNvSpPr/>
          <p:nvPr/>
        </p:nvSpPr>
        <p:spPr>
          <a:xfrm>
            <a:off x="6298871" y="2341841"/>
            <a:ext cx="1392868"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Conciliation by Neutrals</a:t>
            </a:r>
          </a:p>
        </p:txBody>
      </p:sp>
      <p:sp>
        <p:nvSpPr>
          <p:cNvPr id="80" name="Rectangle 79">
            <a:extLst>
              <a:ext uri="{FF2B5EF4-FFF2-40B4-BE49-F238E27FC236}">
                <a16:creationId xmlns:a16="http://schemas.microsoft.com/office/drawing/2014/main" id="{BA990C24-3F3F-3640-89FB-09FD450A5E21}"/>
              </a:ext>
            </a:extLst>
          </p:cNvPr>
          <p:cNvSpPr/>
          <p:nvPr/>
        </p:nvSpPr>
        <p:spPr>
          <a:xfrm>
            <a:off x="8206967" y="2341841"/>
            <a:ext cx="1392868"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Arbitration Process</a:t>
            </a:r>
          </a:p>
        </p:txBody>
      </p:sp>
      <p:sp>
        <p:nvSpPr>
          <p:cNvPr id="81" name="Rectangle 80">
            <a:extLst>
              <a:ext uri="{FF2B5EF4-FFF2-40B4-BE49-F238E27FC236}">
                <a16:creationId xmlns:a16="http://schemas.microsoft.com/office/drawing/2014/main" id="{15123C97-51D3-0E3C-2B85-7EFFC51BEACA}"/>
              </a:ext>
            </a:extLst>
          </p:cNvPr>
          <p:cNvSpPr/>
          <p:nvPr/>
        </p:nvSpPr>
        <p:spPr>
          <a:xfrm>
            <a:off x="10115064" y="2341841"/>
            <a:ext cx="1392868"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rgbClr val="00B050"/>
                </a:solidFill>
              </a:rPr>
              <a:t>Account Settled</a:t>
            </a:r>
          </a:p>
        </p:txBody>
      </p:sp>
      <p:grpSp>
        <p:nvGrpSpPr>
          <p:cNvPr id="82" name="bcgIcons_Large Group Meeting ">
            <a:extLst>
              <a:ext uri="{FF2B5EF4-FFF2-40B4-BE49-F238E27FC236}">
                <a16:creationId xmlns:a16="http://schemas.microsoft.com/office/drawing/2014/main" id="{842DC330-6CF8-F16E-4B27-B30A5369F6C0}"/>
              </a:ext>
            </a:extLst>
          </p:cNvPr>
          <p:cNvGrpSpPr>
            <a:grpSpLocks noChangeAspect="1"/>
          </p:cNvGrpSpPr>
          <p:nvPr/>
        </p:nvGrpSpPr>
        <p:grpSpPr>
          <a:xfrm>
            <a:off x="891558" y="1609299"/>
            <a:ext cx="758918" cy="758918"/>
            <a:chOff x="5273675" y="2606675"/>
            <a:chExt cx="1644650" cy="1644650"/>
          </a:xfrm>
        </p:grpSpPr>
        <p:sp>
          <p:nvSpPr>
            <p:cNvPr id="83" name="AutoShape 3">
              <a:extLst>
                <a:ext uri="{FF2B5EF4-FFF2-40B4-BE49-F238E27FC236}">
                  <a16:creationId xmlns:a16="http://schemas.microsoft.com/office/drawing/2014/main" id="{D08FA3E0-0D90-65ED-8193-9920207AD079}"/>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84" name="Group 83">
              <a:extLst>
                <a:ext uri="{FF2B5EF4-FFF2-40B4-BE49-F238E27FC236}">
                  <a16:creationId xmlns:a16="http://schemas.microsoft.com/office/drawing/2014/main" id="{CE832873-4792-A5A5-6D8D-D9063C86F92E}"/>
                </a:ext>
              </a:extLst>
            </p:cNvPr>
            <p:cNvGrpSpPr/>
            <p:nvPr/>
          </p:nvGrpSpPr>
          <p:grpSpPr>
            <a:xfrm>
              <a:off x="5332413" y="3094038"/>
              <a:ext cx="1533525" cy="614362"/>
              <a:chOff x="5332413" y="3094038"/>
              <a:chExt cx="1533525" cy="614362"/>
            </a:xfrm>
          </p:grpSpPr>
          <p:sp>
            <p:nvSpPr>
              <p:cNvPr id="85" name="Freeform 10">
                <a:extLst>
                  <a:ext uri="{FF2B5EF4-FFF2-40B4-BE49-F238E27FC236}">
                    <a16:creationId xmlns:a16="http://schemas.microsoft.com/office/drawing/2014/main" id="{6ABE602C-6730-CE81-DB73-C01DF88F72F4}"/>
                  </a:ext>
                </a:extLst>
              </p:cNvPr>
              <p:cNvSpPr>
                <a:spLocks/>
              </p:cNvSpPr>
              <p:nvPr/>
            </p:nvSpPr>
            <p:spPr bwMode="auto">
              <a:xfrm>
                <a:off x="5332413" y="3094038"/>
                <a:ext cx="1533525" cy="542925"/>
              </a:xfrm>
              <a:custGeom>
                <a:avLst/>
                <a:gdLst>
                  <a:gd name="connsiteX0" fmla="*/ 1246187 w 1533525"/>
                  <a:gd name="connsiteY0" fmla="*/ 511175 h 542925"/>
                  <a:gd name="connsiteX1" fmla="*/ 1517878 w 1533525"/>
                  <a:gd name="connsiteY1" fmla="*/ 511175 h 542925"/>
                  <a:gd name="connsiteX2" fmla="*/ 1533525 w 1533525"/>
                  <a:gd name="connsiteY2" fmla="*/ 527050 h 542925"/>
                  <a:gd name="connsiteX3" fmla="*/ 1517878 w 1533525"/>
                  <a:gd name="connsiteY3" fmla="*/ 542925 h 542925"/>
                  <a:gd name="connsiteX4" fmla="*/ 1255433 w 1533525"/>
                  <a:gd name="connsiteY4" fmla="*/ 542925 h 542925"/>
                  <a:gd name="connsiteX5" fmla="*/ 1246187 w 1533525"/>
                  <a:gd name="connsiteY5" fmla="*/ 511175 h 542925"/>
                  <a:gd name="connsiteX6" fmla="*/ 735012 w 1533525"/>
                  <a:gd name="connsiteY6" fmla="*/ 511175 h 542925"/>
                  <a:gd name="connsiteX7" fmla="*/ 792162 w 1533525"/>
                  <a:gd name="connsiteY7" fmla="*/ 511175 h 542925"/>
                  <a:gd name="connsiteX8" fmla="*/ 783101 w 1533525"/>
                  <a:gd name="connsiteY8" fmla="*/ 542925 h 542925"/>
                  <a:gd name="connsiteX9" fmla="*/ 744072 w 1533525"/>
                  <a:gd name="connsiteY9" fmla="*/ 542925 h 542925"/>
                  <a:gd name="connsiteX10" fmla="*/ 735012 w 1533525"/>
                  <a:gd name="connsiteY10" fmla="*/ 511175 h 542925"/>
                  <a:gd name="connsiteX11" fmla="*/ 15650 w 1533525"/>
                  <a:gd name="connsiteY11" fmla="*/ 511175 h 542925"/>
                  <a:gd name="connsiteX12" fmla="*/ 280988 w 1533525"/>
                  <a:gd name="connsiteY12" fmla="*/ 511175 h 542925"/>
                  <a:gd name="connsiteX13" fmla="*/ 271740 w 1533525"/>
                  <a:gd name="connsiteY13" fmla="*/ 542925 h 542925"/>
                  <a:gd name="connsiteX14" fmla="*/ 15650 w 1533525"/>
                  <a:gd name="connsiteY14" fmla="*/ 542925 h 542925"/>
                  <a:gd name="connsiteX15" fmla="*/ 0 w 1533525"/>
                  <a:gd name="connsiteY15" fmla="*/ 527050 h 542925"/>
                  <a:gd name="connsiteX16" fmla="*/ 15650 w 1533525"/>
                  <a:gd name="connsiteY16" fmla="*/ 511175 h 542925"/>
                  <a:gd name="connsiteX17" fmla="*/ 764317 w 1533525"/>
                  <a:gd name="connsiteY17" fmla="*/ 349250 h 542925"/>
                  <a:gd name="connsiteX18" fmla="*/ 778175 w 1533525"/>
                  <a:gd name="connsiteY18" fmla="*/ 350679 h 542925"/>
                  <a:gd name="connsiteX19" fmla="*/ 788387 w 1533525"/>
                  <a:gd name="connsiteY19" fmla="*/ 352822 h 542925"/>
                  <a:gd name="connsiteX20" fmla="*/ 789845 w 1533525"/>
                  <a:gd name="connsiteY20" fmla="*/ 355680 h 542925"/>
                  <a:gd name="connsiteX21" fmla="*/ 773799 w 1533525"/>
                  <a:gd name="connsiteY21" fmla="*/ 380683 h 542925"/>
                  <a:gd name="connsiteX22" fmla="*/ 773799 w 1533525"/>
                  <a:gd name="connsiteY22" fmla="*/ 382826 h 542925"/>
                  <a:gd name="connsiteX23" fmla="*/ 789116 w 1533525"/>
                  <a:gd name="connsiteY23" fmla="*/ 477838 h 542925"/>
                  <a:gd name="connsiteX24" fmla="*/ 736600 w 1533525"/>
                  <a:gd name="connsiteY24" fmla="*/ 477838 h 542925"/>
                  <a:gd name="connsiteX25" fmla="*/ 753376 w 1533525"/>
                  <a:gd name="connsiteY25" fmla="*/ 382826 h 542925"/>
                  <a:gd name="connsiteX26" fmla="*/ 753376 w 1533525"/>
                  <a:gd name="connsiteY26" fmla="*/ 380683 h 542925"/>
                  <a:gd name="connsiteX27" fmla="*/ 737329 w 1533525"/>
                  <a:gd name="connsiteY27" fmla="*/ 355680 h 542925"/>
                  <a:gd name="connsiteX28" fmla="*/ 738788 w 1533525"/>
                  <a:gd name="connsiteY28" fmla="*/ 352822 h 542925"/>
                  <a:gd name="connsiteX29" fmla="*/ 749729 w 1533525"/>
                  <a:gd name="connsiteY29" fmla="*/ 350679 h 542925"/>
                  <a:gd name="connsiteX30" fmla="*/ 764317 w 1533525"/>
                  <a:gd name="connsiteY30" fmla="*/ 349250 h 542925"/>
                  <a:gd name="connsiteX31" fmla="*/ 1200963 w 1533525"/>
                  <a:gd name="connsiteY31" fmla="*/ 334962 h 542925"/>
                  <a:gd name="connsiteX32" fmla="*/ 1203105 w 1533525"/>
                  <a:gd name="connsiteY32" fmla="*/ 337095 h 542925"/>
                  <a:gd name="connsiteX33" fmla="*/ 1268787 w 1533525"/>
                  <a:gd name="connsiteY33" fmla="*/ 409598 h 542925"/>
                  <a:gd name="connsiteX34" fmla="*/ 1280210 w 1533525"/>
                  <a:gd name="connsiteY34" fmla="*/ 409598 h 542925"/>
                  <a:gd name="connsiteX35" fmla="*/ 1345893 w 1533525"/>
                  <a:gd name="connsiteY35" fmla="*/ 337095 h 542925"/>
                  <a:gd name="connsiteX36" fmla="*/ 1348034 w 1533525"/>
                  <a:gd name="connsiteY36" fmla="*/ 334962 h 542925"/>
                  <a:gd name="connsiteX37" fmla="*/ 1441561 w 1533525"/>
                  <a:gd name="connsiteY37" fmla="*/ 351311 h 542925"/>
                  <a:gd name="connsiteX38" fmla="*/ 1492250 w 1533525"/>
                  <a:gd name="connsiteY38" fmla="*/ 477837 h 542925"/>
                  <a:gd name="connsiteX39" fmla="*/ 1232376 w 1533525"/>
                  <a:gd name="connsiteY39" fmla="*/ 477837 h 542925"/>
                  <a:gd name="connsiteX40" fmla="*/ 1198821 w 1533525"/>
                  <a:gd name="connsiteY40" fmla="*/ 440164 h 542925"/>
                  <a:gd name="connsiteX41" fmla="*/ 1101725 w 1533525"/>
                  <a:gd name="connsiteY41" fmla="*/ 421682 h 542925"/>
                  <a:gd name="connsiteX42" fmla="*/ 1111720 w 1533525"/>
                  <a:gd name="connsiteY42" fmla="*/ 409598 h 542925"/>
                  <a:gd name="connsiteX43" fmla="*/ 1112434 w 1533525"/>
                  <a:gd name="connsiteY43" fmla="*/ 408177 h 542925"/>
                  <a:gd name="connsiteX44" fmla="*/ 1118859 w 1533525"/>
                  <a:gd name="connsiteY44" fmla="*/ 394671 h 542925"/>
                  <a:gd name="connsiteX45" fmla="*/ 1120287 w 1533525"/>
                  <a:gd name="connsiteY45" fmla="*/ 390406 h 542925"/>
                  <a:gd name="connsiteX46" fmla="*/ 1155271 w 1533525"/>
                  <a:gd name="connsiteY46" fmla="*/ 338516 h 542925"/>
                  <a:gd name="connsiteX47" fmla="*/ 1200963 w 1533525"/>
                  <a:gd name="connsiteY47" fmla="*/ 334962 h 542925"/>
                  <a:gd name="connsiteX48" fmla="*/ 837524 w 1533525"/>
                  <a:gd name="connsiteY48" fmla="*/ 334962 h 542925"/>
                  <a:gd name="connsiteX49" fmla="*/ 883153 w 1533525"/>
                  <a:gd name="connsiteY49" fmla="*/ 338545 h 542925"/>
                  <a:gd name="connsiteX50" fmla="*/ 917375 w 1533525"/>
                  <a:gd name="connsiteY50" fmla="*/ 389427 h 542925"/>
                  <a:gd name="connsiteX51" fmla="*/ 919514 w 1533525"/>
                  <a:gd name="connsiteY51" fmla="*/ 395160 h 542925"/>
                  <a:gd name="connsiteX52" fmla="*/ 928069 w 1533525"/>
                  <a:gd name="connsiteY52" fmla="*/ 412360 h 542925"/>
                  <a:gd name="connsiteX53" fmla="*/ 936625 w 1533525"/>
                  <a:gd name="connsiteY53" fmla="*/ 422393 h 542925"/>
                  <a:gd name="connsiteX54" fmla="*/ 839663 w 1533525"/>
                  <a:gd name="connsiteY54" fmla="*/ 441026 h 542925"/>
                  <a:gd name="connsiteX55" fmla="*/ 817562 w 1533525"/>
                  <a:gd name="connsiteY55" fmla="*/ 460375 h 542925"/>
                  <a:gd name="connsiteX56" fmla="*/ 835386 w 1533525"/>
                  <a:gd name="connsiteY56" fmla="*/ 337112 h 542925"/>
                  <a:gd name="connsiteX57" fmla="*/ 837524 w 1533525"/>
                  <a:gd name="connsiteY57" fmla="*/ 334962 h 542925"/>
                  <a:gd name="connsiteX58" fmla="*/ 689650 w 1533525"/>
                  <a:gd name="connsiteY58" fmla="*/ 334962 h 542925"/>
                  <a:gd name="connsiteX59" fmla="*/ 691789 w 1533525"/>
                  <a:gd name="connsiteY59" fmla="*/ 337112 h 542925"/>
                  <a:gd name="connsiteX60" fmla="*/ 709613 w 1533525"/>
                  <a:gd name="connsiteY60" fmla="*/ 460375 h 542925"/>
                  <a:gd name="connsiteX61" fmla="*/ 687511 w 1533525"/>
                  <a:gd name="connsiteY61" fmla="*/ 441026 h 542925"/>
                  <a:gd name="connsiteX62" fmla="*/ 590550 w 1533525"/>
                  <a:gd name="connsiteY62" fmla="*/ 422393 h 542925"/>
                  <a:gd name="connsiteX63" fmla="*/ 600531 w 1533525"/>
                  <a:gd name="connsiteY63" fmla="*/ 410210 h 542925"/>
                  <a:gd name="connsiteX64" fmla="*/ 601244 w 1533525"/>
                  <a:gd name="connsiteY64" fmla="*/ 408777 h 542925"/>
                  <a:gd name="connsiteX65" fmla="*/ 607661 w 1533525"/>
                  <a:gd name="connsiteY65" fmla="*/ 395160 h 542925"/>
                  <a:gd name="connsiteX66" fmla="*/ 609087 w 1533525"/>
                  <a:gd name="connsiteY66" fmla="*/ 390860 h 542925"/>
                  <a:gd name="connsiteX67" fmla="*/ 644021 w 1533525"/>
                  <a:gd name="connsiteY67" fmla="*/ 338545 h 542925"/>
                  <a:gd name="connsiteX68" fmla="*/ 689650 w 1533525"/>
                  <a:gd name="connsiteY68" fmla="*/ 334962 h 542925"/>
                  <a:gd name="connsiteX69" fmla="*/ 180120 w 1533525"/>
                  <a:gd name="connsiteY69" fmla="*/ 334962 h 542925"/>
                  <a:gd name="connsiteX70" fmla="*/ 252360 w 1533525"/>
                  <a:gd name="connsiteY70" fmla="*/ 369082 h 542925"/>
                  <a:gd name="connsiteX71" fmla="*/ 323885 w 1533525"/>
                  <a:gd name="connsiteY71" fmla="*/ 334962 h 542925"/>
                  <a:gd name="connsiteX72" fmla="*/ 371806 w 1533525"/>
                  <a:gd name="connsiteY72" fmla="*/ 338516 h 542925"/>
                  <a:gd name="connsiteX73" fmla="*/ 406138 w 1533525"/>
                  <a:gd name="connsiteY73" fmla="*/ 388985 h 542925"/>
                  <a:gd name="connsiteX74" fmla="*/ 408284 w 1533525"/>
                  <a:gd name="connsiteY74" fmla="*/ 394671 h 542925"/>
                  <a:gd name="connsiteX75" fmla="*/ 416867 w 1533525"/>
                  <a:gd name="connsiteY75" fmla="*/ 411731 h 542925"/>
                  <a:gd name="connsiteX76" fmla="*/ 425450 w 1533525"/>
                  <a:gd name="connsiteY76" fmla="*/ 421682 h 542925"/>
                  <a:gd name="connsiteX77" fmla="*/ 328176 w 1533525"/>
                  <a:gd name="connsiteY77" fmla="*/ 440164 h 542925"/>
                  <a:gd name="connsiteX78" fmla="*/ 294560 w 1533525"/>
                  <a:gd name="connsiteY78" fmla="*/ 477837 h 542925"/>
                  <a:gd name="connsiteX79" fmla="*/ 34925 w 1533525"/>
                  <a:gd name="connsiteY79" fmla="*/ 477837 h 542925"/>
                  <a:gd name="connsiteX80" fmla="*/ 84992 w 1533525"/>
                  <a:gd name="connsiteY80" fmla="*/ 351311 h 542925"/>
                  <a:gd name="connsiteX81" fmla="*/ 180120 w 1533525"/>
                  <a:gd name="connsiteY81" fmla="*/ 334962 h 542925"/>
                  <a:gd name="connsiteX82" fmla="*/ 1381410 w 1533525"/>
                  <a:gd name="connsiteY82" fmla="*/ 215900 h 542925"/>
                  <a:gd name="connsiteX83" fmla="*/ 1414463 w 1533525"/>
                  <a:gd name="connsiteY83" fmla="*/ 298275 h 542925"/>
                  <a:gd name="connsiteX84" fmla="*/ 1376380 w 1533525"/>
                  <a:gd name="connsiteY84" fmla="*/ 320675 h 542925"/>
                  <a:gd name="connsiteX85" fmla="*/ 1349074 w 1533525"/>
                  <a:gd name="connsiteY85" fmla="*/ 319230 h 542925"/>
                  <a:gd name="connsiteX86" fmla="*/ 1346200 w 1533525"/>
                  <a:gd name="connsiteY86" fmla="*/ 317785 h 542925"/>
                  <a:gd name="connsiteX87" fmla="*/ 1346200 w 1533525"/>
                  <a:gd name="connsiteY87" fmla="*/ 293939 h 542925"/>
                  <a:gd name="connsiteX88" fmla="*/ 1381410 w 1533525"/>
                  <a:gd name="connsiteY88" fmla="*/ 215900 h 542925"/>
                  <a:gd name="connsiteX89" fmla="*/ 1167890 w 1533525"/>
                  <a:gd name="connsiteY89" fmla="*/ 215900 h 542925"/>
                  <a:gd name="connsiteX90" fmla="*/ 1203325 w 1533525"/>
                  <a:gd name="connsiteY90" fmla="*/ 293939 h 542925"/>
                  <a:gd name="connsiteX91" fmla="*/ 1203325 w 1533525"/>
                  <a:gd name="connsiteY91" fmla="*/ 317785 h 542925"/>
                  <a:gd name="connsiteX92" fmla="*/ 1200490 w 1533525"/>
                  <a:gd name="connsiteY92" fmla="*/ 319230 h 542925"/>
                  <a:gd name="connsiteX93" fmla="*/ 1173559 w 1533525"/>
                  <a:gd name="connsiteY93" fmla="*/ 320675 h 542925"/>
                  <a:gd name="connsiteX94" fmla="*/ 1163637 w 1533525"/>
                  <a:gd name="connsiteY94" fmla="*/ 317785 h 542925"/>
                  <a:gd name="connsiteX95" fmla="*/ 1171433 w 1533525"/>
                  <a:gd name="connsiteY95" fmla="*/ 278765 h 542925"/>
                  <a:gd name="connsiteX96" fmla="*/ 1165055 w 1533525"/>
                  <a:gd name="connsiteY96" fmla="*/ 233242 h 542925"/>
                  <a:gd name="connsiteX97" fmla="*/ 1167890 w 1533525"/>
                  <a:gd name="connsiteY97" fmla="*/ 215900 h 542925"/>
                  <a:gd name="connsiteX98" fmla="*/ 1275200 w 1533525"/>
                  <a:gd name="connsiteY98" fmla="*/ 0 h 542925"/>
                  <a:gd name="connsiteX99" fmla="*/ 1397875 w 1533525"/>
                  <a:gd name="connsiteY99" fmla="*/ 124537 h 542925"/>
                  <a:gd name="connsiteX100" fmla="*/ 1393596 w 1533525"/>
                  <a:gd name="connsiteY100" fmla="*/ 166524 h 542925"/>
                  <a:gd name="connsiteX101" fmla="*/ 1393596 w 1533525"/>
                  <a:gd name="connsiteY101" fmla="*/ 165812 h 542925"/>
                  <a:gd name="connsiteX102" fmla="*/ 1380044 w 1533525"/>
                  <a:gd name="connsiteY102" fmla="*/ 185026 h 542925"/>
                  <a:gd name="connsiteX103" fmla="*/ 1378618 w 1533525"/>
                  <a:gd name="connsiteY103" fmla="*/ 185738 h 542925"/>
                  <a:gd name="connsiteX104" fmla="*/ 1370772 w 1533525"/>
                  <a:gd name="connsiteY104" fmla="*/ 185738 h 542925"/>
                  <a:gd name="connsiteX105" fmla="*/ 1370059 w 1533525"/>
                  <a:gd name="connsiteY105" fmla="*/ 185026 h 542925"/>
                  <a:gd name="connsiteX106" fmla="*/ 1208870 w 1533525"/>
                  <a:gd name="connsiteY106" fmla="*/ 100341 h 542925"/>
                  <a:gd name="connsiteX107" fmla="*/ 1207444 w 1533525"/>
                  <a:gd name="connsiteY107" fmla="*/ 99630 h 542925"/>
                  <a:gd name="connsiteX108" fmla="*/ 1159658 w 1533525"/>
                  <a:gd name="connsiteY108" fmla="*/ 175064 h 542925"/>
                  <a:gd name="connsiteX109" fmla="*/ 1152525 w 1533525"/>
                  <a:gd name="connsiteY109" fmla="*/ 124537 h 542925"/>
                  <a:gd name="connsiteX110" fmla="*/ 1275200 w 1533525"/>
                  <a:gd name="connsiteY110" fmla="*/ 0 h 542925"/>
                  <a:gd name="connsiteX111" fmla="*/ 763587 w 1533525"/>
                  <a:gd name="connsiteY111" fmla="*/ 0 h 542925"/>
                  <a:gd name="connsiteX112" fmla="*/ 884237 w 1533525"/>
                  <a:gd name="connsiteY112" fmla="*/ 123004 h 542925"/>
                  <a:gd name="connsiteX113" fmla="*/ 879953 w 1533525"/>
                  <a:gd name="connsiteY113" fmla="*/ 164953 h 542925"/>
                  <a:gd name="connsiteX114" fmla="*/ 866389 w 1533525"/>
                  <a:gd name="connsiteY114" fmla="*/ 184150 h 542925"/>
                  <a:gd name="connsiteX115" fmla="*/ 857108 w 1533525"/>
                  <a:gd name="connsiteY115" fmla="*/ 184150 h 542925"/>
                  <a:gd name="connsiteX116" fmla="*/ 856394 w 1533525"/>
                  <a:gd name="connsiteY116" fmla="*/ 93142 h 542925"/>
                  <a:gd name="connsiteX117" fmla="*/ 697194 w 1533525"/>
                  <a:gd name="connsiteY117" fmla="*/ 98830 h 542925"/>
                  <a:gd name="connsiteX118" fmla="*/ 667923 w 1533525"/>
                  <a:gd name="connsiteY118" fmla="*/ 182017 h 542925"/>
                  <a:gd name="connsiteX119" fmla="*/ 660070 w 1533525"/>
                  <a:gd name="connsiteY119" fmla="*/ 181306 h 542925"/>
                  <a:gd name="connsiteX120" fmla="*/ 647934 w 1533525"/>
                  <a:gd name="connsiteY120" fmla="*/ 166375 h 542925"/>
                  <a:gd name="connsiteX121" fmla="*/ 642937 w 1533525"/>
                  <a:gd name="connsiteY121" fmla="*/ 123004 h 542925"/>
                  <a:gd name="connsiteX122" fmla="*/ 763587 w 1533525"/>
                  <a:gd name="connsiteY122" fmla="*/ 0 h 542925"/>
                  <a:gd name="connsiteX123" fmla="*/ 252412 w 1533525"/>
                  <a:gd name="connsiteY123" fmla="*/ 0 h 542925"/>
                  <a:gd name="connsiteX124" fmla="*/ 373062 w 1533525"/>
                  <a:gd name="connsiteY124" fmla="*/ 123004 h 542925"/>
                  <a:gd name="connsiteX125" fmla="*/ 368778 w 1533525"/>
                  <a:gd name="connsiteY125" fmla="*/ 164953 h 542925"/>
                  <a:gd name="connsiteX126" fmla="*/ 368064 w 1533525"/>
                  <a:gd name="connsiteY126" fmla="*/ 164953 h 542925"/>
                  <a:gd name="connsiteX127" fmla="*/ 354500 w 1533525"/>
                  <a:gd name="connsiteY127" fmla="*/ 184150 h 542925"/>
                  <a:gd name="connsiteX128" fmla="*/ 345933 w 1533525"/>
                  <a:gd name="connsiteY128" fmla="*/ 184150 h 542925"/>
                  <a:gd name="connsiteX129" fmla="*/ 344506 w 1533525"/>
                  <a:gd name="connsiteY129" fmla="*/ 93142 h 542925"/>
                  <a:gd name="connsiteX130" fmla="*/ 186019 w 1533525"/>
                  <a:gd name="connsiteY130" fmla="*/ 98830 h 542925"/>
                  <a:gd name="connsiteX131" fmla="*/ 156748 w 1533525"/>
                  <a:gd name="connsiteY131" fmla="*/ 182017 h 542925"/>
                  <a:gd name="connsiteX132" fmla="*/ 148182 w 1533525"/>
                  <a:gd name="connsiteY132" fmla="*/ 181306 h 542925"/>
                  <a:gd name="connsiteX133" fmla="*/ 136759 w 1533525"/>
                  <a:gd name="connsiteY133" fmla="*/ 166375 h 542925"/>
                  <a:gd name="connsiteX134" fmla="*/ 131762 w 1533525"/>
                  <a:gd name="connsiteY134" fmla="*/ 123004 h 542925"/>
                  <a:gd name="connsiteX135" fmla="*/ 252412 w 1533525"/>
                  <a:gd name="connsiteY135" fmla="*/ 0 h 542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533525" h="542925">
                    <a:moveTo>
                      <a:pt x="1246187" y="511175"/>
                    </a:moveTo>
                    <a:cubicBezTo>
                      <a:pt x="1246187" y="511175"/>
                      <a:pt x="1246187" y="511175"/>
                      <a:pt x="1517878" y="511175"/>
                    </a:cubicBezTo>
                    <a:cubicBezTo>
                      <a:pt x="1526413" y="511175"/>
                      <a:pt x="1533525" y="518391"/>
                      <a:pt x="1533525" y="527050"/>
                    </a:cubicBezTo>
                    <a:cubicBezTo>
                      <a:pt x="1533525" y="536431"/>
                      <a:pt x="1526413" y="542925"/>
                      <a:pt x="1517878" y="542925"/>
                    </a:cubicBezTo>
                    <a:cubicBezTo>
                      <a:pt x="1517878" y="542925"/>
                      <a:pt x="1517878" y="542925"/>
                      <a:pt x="1255433" y="542925"/>
                    </a:cubicBezTo>
                    <a:cubicBezTo>
                      <a:pt x="1252588" y="531380"/>
                      <a:pt x="1249032" y="521277"/>
                      <a:pt x="1246187" y="511175"/>
                    </a:cubicBezTo>
                    <a:close/>
                    <a:moveTo>
                      <a:pt x="735012" y="511175"/>
                    </a:moveTo>
                    <a:cubicBezTo>
                      <a:pt x="735012" y="511175"/>
                      <a:pt x="735012" y="511175"/>
                      <a:pt x="792162" y="511175"/>
                    </a:cubicBezTo>
                    <a:cubicBezTo>
                      <a:pt x="789374" y="521277"/>
                      <a:pt x="786586" y="531380"/>
                      <a:pt x="783101" y="542925"/>
                    </a:cubicBezTo>
                    <a:cubicBezTo>
                      <a:pt x="783101" y="542925"/>
                      <a:pt x="783101" y="542925"/>
                      <a:pt x="744072" y="542925"/>
                    </a:cubicBezTo>
                    <a:cubicBezTo>
                      <a:pt x="740587" y="531380"/>
                      <a:pt x="737800" y="521277"/>
                      <a:pt x="735012" y="511175"/>
                    </a:cubicBezTo>
                    <a:close/>
                    <a:moveTo>
                      <a:pt x="15650" y="511175"/>
                    </a:moveTo>
                    <a:cubicBezTo>
                      <a:pt x="15650" y="511175"/>
                      <a:pt x="15650" y="511175"/>
                      <a:pt x="280988" y="511175"/>
                    </a:cubicBezTo>
                    <a:cubicBezTo>
                      <a:pt x="278142" y="521277"/>
                      <a:pt x="274586" y="531380"/>
                      <a:pt x="271740" y="542925"/>
                    </a:cubicBezTo>
                    <a:cubicBezTo>
                      <a:pt x="271740" y="542925"/>
                      <a:pt x="271740" y="542925"/>
                      <a:pt x="15650" y="542925"/>
                    </a:cubicBezTo>
                    <a:cubicBezTo>
                      <a:pt x="6402" y="542925"/>
                      <a:pt x="0" y="536431"/>
                      <a:pt x="0" y="527050"/>
                    </a:cubicBezTo>
                    <a:cubicBezTo>
                      <a:pt x="0" y="518391"/>
                      <a:pt x="6402" y="511175"/>
                      <a:pt x="15650" y="511175"/>
                    </a:cubicBezTo>
                    <a:close/>
                    <a:moveTo>
                      <a:pt x="764317" y="349250"/>
                    </a:moveTo>
                    <a:cubicBezTo>
                      <a:pt x="768693" y="349250"/>
                      <a:pt x="773799" y="349965"/>
                      <a:pt x="778175" y="350679"/>
                    </a:cubicBezTo>
                    <a:cubicBezTo>
                      <a:pt x="782551" y="351393"/>
                      <a:pt x="786198" y="352108"/>
                      <a:pt x="788387" y="352822"/>
                    </a:cubicBezTo>
                    <a:cubicBezTo>
                      <a:pt x="789845" y="352822"/>
                      <a:pt x="790575" y="354251"/>
                      <a:pt x="789845" y="355680"/>
                    </a:cubicBezTo>
                    <a:cubicBezTo>
                      <a:pt x="789845" y="355680"/>
                      <a:pt x="789845" y="355680"/>
                      <a:pt x="773799" y="380683"/>
                    </a:cubicBezTo>
                    <a:cubicBezTo>
                      <a:pt x="773799" y="381397"/>
                      <a:pt x="773799" y="382112"/>
                      <a:pt x="773799" y="382826"/>
                    </a:cubicBezTo>
                    <a:cubicBezTo>
                      <a:pt x="773799" y="382826"/>
                      <a:pt x="773799" y="382826"/>
                      <a:pt x="789116" y="477838"/>
                    </a:cubicBezTo>
                    <a:cubicBezTo>
                      <a:pt x="789116" y="477838"/>
                      <a:pt x="789116" y="477838"/>
                      <a:pt x="736600" y="477838"/>
                    </a:cubicBezTo>
                    <a:lnTo>
                      <a:pt x="753376" y="382826"/>
                    </a:lnTo>
                    <a:cubicBezTo>
                      <a:pt x="753376" y="382112"/>
                      <a:pt x="753376" y="381397"/>
                      <a:pt x="753376" y="380683"/>
                    </a:cubicBezTo>
                    <a:cubicBezTo>
                      <a:pt x="753376" y="380683"/>
                      <a:pt x="753376" y="380683"/>
                      <a:pt x="737329" y="355680"/>
                    </a:cubicBezTo>
                    <a:cubicBezTo>
                      <a:pt x="736600" y="354965"/>
                      <a:pt x="737329" y="352822"/>
                      <a:pt x="738788" y="352822"/>
                    </a:cubicBezTo>
                    <a:cubicBezTo>
                      <a:pt x="741705" y="352108"/>
                      <a:pt x="745352" y="351393"/>
                      <a:pt x="749729" y="350679"/>
                    </a:cubicBezTo>
                    <a:cubicBezTo>
                      <a:pt x="754105" y="349965"/>
                      <a:pt x="759940" y="349250"/>
                      <a:pt x="764317" y="349250"/>
                    </a:cubicBezTo>
                    <a:close/>
                    <a:moveTo>
                      <a:pt x="1200963" y="334962"/>
                    </a:moveTo>
                    <a:cubicBezTo>
                      <a:pt x="1202391" y="334962"/>
                      <a:pt x="1203105" y="335673"/>
                      <a:pt x="1203105" y="337095"/>
                    </a:cubicBezTo>
                    <a:cubicBezTo>
                      <a:pt x="1203105" y="337095"/>
                      <a:pt x="1203105" y="337095"/>
                      <a:pt x="1268787" y="409598"/>
                    </a:cubicBezTo>
                    <a:cubicBezTo>
                      <a:pt x="1271643" y="413863"/>
                      <a:pt x="1277354" y="413863"/>
                      <a:pt x="1280210" y="409598"/>
                    </a:cubicBezTo>
                    <a:cubicBezTo>
                      <a:pt x="1280210" y="409598"/>
                      <a:pt x="1280210" y="409598"/>
                      <a:pt x="1345893" y="337095"/>
                    </a:cubicBezTo>
                    <a:cubicBezTo>
                      <a:pt x="1345893" y="335673"/>
                      <a:pt x="1347320" y="334962"/>
                      <a:pt x="1348034" y="334962"/>
                    </a:cubicBezTo>
                    <a:cubicBezTo>
                      <a:pt x="1359457" y="334962"/>
                      <a:pt x="1411575" y="337095"/>
                      <a:pt x="1441561" y="351311"/>
                    </a:cubicBezTo>
                    <a:cubicBezTo>
                      <a:pt x="1465834" y="361973"/>
                      <a:pt x="1484397" y="447983"/>
                      <a:pt x="1492250" y="477837"/>
                    </a:cubicBezTo>
                    <a:cubicBezTo>
                      <a:pt x="1492250" y="477837"/>
                      <a:pt x="1492250" y="477837"/>
                      <a:pt x="1232376" y="477837"/>
                    </a:cubicBezTo>
                    <a:cubicBezTo>
                      <a:pt x="1223095" y="458645"/>
                      <a:pt x="1212386" y="446561"/>
                      <a:pt x="1198821" y="440164"/>
                    </a:cubicBezTo>
                    <a:cubicBezTo>
                      <a:pt x="1168836" y="425947"/>
                      <a:pt x="1123143" y="422393"/>
                      <a:pt x="1101725" y="421682"/>
                    </a:cubicBezTo>
                    <a:cubicBezTo>
                      <a:pt x="1106008" y="417417"/>
                      <a:pt x="1109578" y="413152"/>
                      <a:pt x="1111720" y="409598"/>
                    </a:cubicBezTo>
                    <a:cubicBezTo>
                      <a:pt x="1111720" y="409598"/>
                      <a:pt x="1111720" y="409598"/>
                      <a:pt x="1112434" y="408177"/>
                    </a:cubicBezTo>
                    <a:cubicBezTo>
                      <a:pt x="1116004" y="402490"/>
                      <a:pt x="1116717" y="400358"/>
                      <a:pt x="1118859" y="394671"/>
                    </a:cubicBezTo>
                    <a:cubicBezTo>
                      <a:pt x="1119573" y="393960"/>
                      <a:pt x="1119573" y="392539"/>
                      <a:pt x="1120287" y="390406"/>
                    </a:cubicBezTo>
                    <a:cubicBezTo>
                      <a:pt x="1133852" y="376901"/>
                      <a:pt x="1148131" y="354865"/>
                      <a:pt x="1155271" y="338516"/>
                    </a:cubicBezTo>
                    <a:cubicBezTo>
                      <a:pt x="1175975" y="335673"/>
                      <a:pt x="1195251" y="334962"/>
                      <a:pt x="1200963" y="334962"/>
                    </a:cubicBezTo>
                    <a:close/>
                    <a:moveTo>
                      <a:pt x="837524" y="334962"/>
                    </a:moveTo>
                    <a:cubicBezTo>
                      <a:pt x="843941" y="334962"/>
                      <a:pt x="862478" y="335679"/>
                      <a:pt x="883153" y="338545"/>
                    </a:cubicBezTo>
                    <a:cubicBezTo>
                      <a:pt x="891709" y="356461"/>
                      <a:pt x="905968" y="377244"/>
                      <a:pt x="917375" y="389427"/>
                    </a:cubicBezTo>
                    <a:cubicBezTo>
                      <a:pt x="918801" y="392294"/>
                      <a:pt x="918801" y="393727"/>
                      <a:pt x="919514" y="395160"/>
                    </a:cubicBezTo>
                    <a:cubicBezTo>
                      <a:pt x="921653" y="402327"/>
                      <a:pt x="923792" y="405910"/>
                      <a:pt x="928069" y="412360"/>
                    </a:cubicBezTo>
                    <a:cubicBezTo>
                      <a:pt x="930208" y="415226"/>
                      <a:pt x="933060" y="418810"/>
                      <a:pt x="936625" y="422393"/>
                    </a:cubicBezTo>
                    <a:cubicBezTo>
                      <a:pt x="915949" y="423110"/>
                      <a:pt x="870320" y="426693"/>
                      <a:pt x="839663" y="441026"/>
                    </a:cubicBezTo>
                    <a:cubicBezTo>
                      <a:pt x="831108" y="444609"/>
                      <a:pt x="823978" y="451059"/>
                      <a:pt x="817562" y="460375"/>
                    </a:cubicBezTo>
                    <a:cubicBezTo>
                      <a:pt x="817562" y="460375"/>
                      <a:pt x="817562" y="460375"/>
                      <a:pt x="835386" y="337112"/>
                    </a:cubicBezTo>
                    <a:cubicBezTo>
                      <a:pt x="835386" y="335679"/>
                      <a:pt x="836811" y="334962"/>
                      <a:pt x="837524" y="334962"/>
                    </a:cubicBezTo>
                    <a:close/>
                    <a:moveTo>
                      <a:pt x="689650" y="334962"/>
                    </a:moveTo>
                    <a:cubicBezTo>
                      <a:pt x="690363" y="334962"/>
                      <a:pt x="691789" y="335679"/>
                      <a:pt x="691789" y="337112"/>
                    </a:cubicBezTo>
                    <a:cubicBezTo>
                      <a:pt x="691789" y="337112"/>
                      <a:pt x="691789" y="337112"/>
                      <a:pt x="709613" y="460375"/>
                    </a:cubicBezTo>
                    <a:cubicBezTo>
                      <a:pt x="703196" y="451059"/>
                      <a:pt x="696067" y="444609"/>
                      <a:pt x="687511" y="441026"/>
                    </a:cubicBezTo>
                    <a:cubicBezTo>
                      <a:pt x="656854" y="426693"/>
                      <a:pt x="611225" y="423110"/>
                      <a:pt x="590550" y="422393"/>
                    </a:cubicBezTo>
                    <a:cubicBezTo>
                      <a:pt x="594827" y="418093"/>
                      <a:pt x="598392" y="413793"/>
                      <a:pt x="600531" y="410210"/>
                    </a:cubicBezTo>
                    <a:cubicBezTo>
                      <a:pt x="600531" y="410210"/>
                      <a:pt x="600531" y="410210"/>
                      <a:pt x="601244" y="408777"/>
                    </a:cubicBezTo>
                    <a:cubicBezTo>
                      <a:pt x="604809" y="403043"/>
                      <a:pt x="605522" y="400894"/>
                      <a:pt x="607661" y="395160"/>
                    </a:cubicBezTo>
                    <a:cubicBezTo>
                      <a:pt x="607661" y="394444"/>
                      <a:pt x="608374" y="393010"/>
                      <a:pt x="609087" y="390860"/>
                    </a:cubicBezTo>
                    <a:cubicBezTo>
                      <a:pt x="622633" y="377244"/>
                      <a:pt x="636179" y="355028"/>
                      <a:pt x="644021" y="338545"/>
                    </a:cubicBezTo>
                    <a:cubicBezTo>
                      <a:pt x="664697" y="335679"/>
                      <a:pt x="683234" y="334962"/>
                      <a:pt x="689650" y="334962"/>
                    </a:cubicBezTo>
                    <a:close/>
                    <a:moveTo>
                      <a:pt x="180120" y="334962"/>
                    </a:moveTo>
                    <a:cubicBezTo>
                      <a:pt x="180120" y="334962"/>
                      <a:pt x="204438" y="368371"/>
                      <a:pt x="252360" y="369082"/>
                    </a:cubicBezTo>
                    <a:cubicBezTo>
                      <a:pt x="299566" y="368371"/>
                      <a:pt x="323885" y="334962"/>
                      <a:pt x="323885" y="334962"/>
                    </a:cubicBezTo>
                    <a:cubicBezTo>
                      <a:pt x="323885" y="334962"/>
                      <a:pt x="346773" y="334962"/>
                      <a:pt x="371806" y="338516"/>
                    </a:cubicBezTo>
                    <a:cubicBezTo>
                      <a:pt x="379674" y="356287"/>
                      <a:pt x="394694" y="376901"/>
                      <a:pt x="406138" y="388985"/>
                    </a:cubicBezTo>
                    <a:cubicBezTo>
                      <a:pt x="406853" y="391828"/>
                      <a:pt x="407569" y="393249"/>
                      <a:pt x="408284" y="394671"/>
                    </a:cubicBezTo>
                    <a:cubicBezTo>
                      <a:pt x="410430" y="401779"/>
                      <a:pt x="411860" y="405333"/>
                      <a:pt x="416867" y="411731"/>
                    </a:cubicBezTo>
                    <a:cubicBezTo>
                      <a:pt x="419013" y="414574"/>
                      <a:pt x="421874" y="418128"/>
                      <a:pt x="425450" y="421682"/>
                    </a:cubicBezTo>
                    <a:cubicBezTo>
                      <a:pt x="404708" y="422393"/>
                      <a:pt x="358932" y="425947"/>
                      <a:pt x="328176" y="440164"/>
                    </a:cubicBezTo>
                    <a:cubicBezTo>
                      <a:pt x="314586" y="446561"/>
                      <a:pt x="303858" y="458645"/>
                      <a:pt x="294560" y="477837"/>
                    </a:cubicBezTo>
                    <a:cubicBezTo>
                      <a:pt x="294560" y="477837"/>
                      <a:pt x="294560" y="477837"/>
                      <a:pt x="34925" y="477837"/>
                    </a:cubicBezTo>
                    <a:cubicBezTo>
                      <a:pt x="43508" y="444429"/>
                      <a:pt x="61389" y="361973"/>
                      <a:pt x="84992" y="351311"/>
                    </a:cubicBezTo>
                    <a:cubicBezTo>
                      <a:pt x="118609" y="335673"/>
                      <a:pt x="180120" y="334962"/>
                      <a:pt x="180120" y="334962"/>
                    </a:cubicBezTo>
                    <a:close/>
                    <a:moveTo>
                      <a:pt x="1381410" y="215900"/>
                    </a:moveTo>
                    <a:cubicBezTo>
                      <a:pt x="1388595" y="215900"/>
                      <a:pt x="1375661" y="294662"/>
                      <a:pt x="1414463" y="298275"/>
                    </a:cubicBezTo>
                    <a:cubicBezTo>
                      <a:pt x="1400811" y="312727"/>
                      <a:pt x="1387158" y="318507"/>
                      <a:pt x="1376380" y="320675"/>
                    </a:cubicBezTo>
                    <a:cubicBezTo>
                      <a:pt x="1364164" y="319230"/>
                      <a:pt x="1354104" y="319230"/>
                      <a:pt x="1349074" y="319230"/>
                    </a:cubicBezTo>
                    <a:cubicBezTo>
                      <a:pt x="1347637" y="318507"/>
                      <a:pt x="1346200" y="317785"/>
                      <a:pt x="1346200" y="317785"/>
                    </a:cubicBezTo>
                    <a:cubicBezTo>
                      <a:pt x="1346200" y="317785"/>
                      <a:pt x="1346200" y="317785"/>
                      <a:pt x="1346200" y="293939"/>
                    </a:cubicBezTo>
                    <a:cubicBezTo>
                      <a:pt x="1346200" y="293939"/>
                      <a:pt x="1376380" y="238300"/>
                      <a:pt x="1381410" y="215900"/>
                    </a:cubicBezTo>
                    <a:close/>
                    <a:moveTo>
                      <a:pt x="1167890" y="215900"/>
                    </a:moveTo>
                    <a:cubicBezTo>
                      <a:pt x="1172851" y="236855"/>
                      <a:pt x="1203325" y="293939"/>
                      <a:pt x="1203325" y="293939"/>
                    </a:cubicBezTo>
                    <a:cubicBezTo>
                      <a:pt x="1203325" y="293939"/>
                      <a:pt x="1203325" y="293939"/>
                      <a:pt x="1203325" y="317785"/>
                    </a:cubicBezTo>
                    <a:cubicBezTo>
                      <a:pt x="1203325" y="317785"/>
                      <a:pt x="1201908" y="318507"/>
                      <a:pt x="1200490" y="319230"/>
                    </a:cubicBezTo>
                    <a:cubicBezTo>
                      <a:pt x="1196238" y="319230"/>
                      <a:pt x="1185607" y="319230"/>
                      <a:pt x="1173559" y="320675"/>
                    </a:cubicBezTo>
                    <a:cubicBezTo>
                      <a:pt x="1170016" y="319953"/>
                      <a:pt x="1167181" y="319230"/>
                      <a:pt x="1163637" y="317785"/>
                    </a:cubicBezTo>
                    <a:cubicBezTo>
                      <a:pt x="1167181" y="306946"/>
                      <a:pt x="1171433" y="293939"/>
                      <a:pt x="1171433" y="278765"/>
                    </a:cubicBezTo>
                    <a:cubicBezTo>
                      <a:pt x="1171433" y="262868"/>
                      <a:pt x="1169307" y="247694"/>
                      <a:pt x="1165055" y="233242"/>
                    </a:cubicBezTo>
                    <a:cubicBezTo>
                      <a:pt x="1165763" y="223126"/>
                      <a:pt x="1165763" y="215900"/>
                      <a:pt x="1167890" y="215900"/>
                    </a:cubicBezTo>
                    <a:close/>
                    <a:moveTo>
                      <a:pt x="1275200" y="0"/>
                    </a:moveTo>
                    <a:cubicBezTo>
                      <a:pt x="1344383" y="0"/>
                      <a:pt x="1397875" y="55508"/>
                      <a:pt x="1397875" y="124537"/>
                    </a:cubicBezTo>
                    <a:cubicBezTo>
                      <a:pt x="1397875" y="138770"/>
                      <a:pt x="1398588" y="153003"/>
                      <a:pt x="1393596" y="166524"/>
                    </a:cubicBezTo>
                    <a:cubicBezTo>
                      <a:pt x="1393596" y="166524"/>
                      <a:pt x="1393596" y="165812"/>
                      <a:pt x="1393596" y="165812"/>
                    </a:cubicBezTo>
                    <a:cubicBezTo>
                      <a:pt x="1392882" y="166524"/>
                      <a:pt x="1391456" y="172217"/>
                      <a:pt x="1380044" y="185026"/>
                    </a:cubicBezTo>
                    <a:cubicBezTo>
                      <a:pt x="1380044" y="185026"/>
                      <a:pt x="1379331" y="185738"/>
                      <a:pt x="1378618" y="185738"/>
                    </a:cubicBezTo>
                    <a:cubicBezTo>
                      <a:pt x="1378618" y="185738"/>
                      <a:pt x="1378618" y="185738"/>
                      <a:pt x="1370772" y="185738"/>
                    </a:cubicBezTo>
                    <a:cubicBezTo>
                      <a:pt x="1370772" y="185738"/>
                      <a:pt x="1370772" y="185738"/>
                      <a:pt x="1370059" y="185026"/>
                    </a:cubicBezTo>
                    <a:cubicBezTo>
                      <a:pt x="1370059" y="185026"/>
                      <a:pt x="1370059" y="185026"/>
                      <a:pt x="1208870" y="100341"/>
                    </a:cubicBezTo>
                    <a:cubicBezTo>
                      <a:pt x="1208157" y="99630"/>
                      <a:pt x="1208157" y="99630"/>
                      <a:pt x="1207444" y="99630"/>
                    </a:cubicBezTo>
                    <a:cubicBezTo>
                      <a:pt x="1171782" y="111728"/>
                      <a:pt x="1171782" y="185738"/>
                      <a:pt x="1159658" y="175064"/>
                    </a:cubicBezTo>
                    <a:cubicBezTo>
                      <a:pt x="1154665" y="161542"/>
                      <a:pt x="1152525" y="139482"/>
                      <a:pt x="1152525" y="124537"/>
                    </a:cubicBezTo>
                    <a:cubicBezTo>
                      <a:pt x="1152525" y="55508"/>
                      <a:pt x="1206017" y="0"/>
                      <a:pt x="1275200" y="0"/>
                    </a:cubicBezTo>
                    <a:close/>
                    <a:moveTo>
                      <a:pt x="763587" y="0"/>
                    </a:moveTo>
                    <a:cubicBezTo>
                      <a:pt x="832122" y="0"/>
                      <a:pt x="884237" y="55458"/>
                      <a:pt x="884237" y="123004"/>
                    </a:cubicBezTo>
                    <a:cubicBezTo>
                      <a:pt x="884237" y="137935"/>
                      <a:pt x="884237" y="152155"/>
                      <a:pt x="879953" y="164953"/>
                    </a:cubicBezTo>
                    <a:cubicBezTo>
                      <a:pt x="879239" y="164953"/>
                      <a:pt x="877098" y="171352"/>
                      <a:pt x="866389" y="184150"/>
                    </a:cubicBezTo>
                    <a:cubicBezTo>
                      <a:pt x="866389" y="184150"/>
                      <a:pt x="866389" y="184150"/>
                      <a:pt x="857108" y="184150"/>
                    </a:cubicBezTo>
                    <a:cubicBezTo>
                      <a:pt x="857108" y="184150"/>
                      <a:pt x="857108" y="179173"/>
                      <a:pt x="856394" y="93142"/>
                    </a:cubicBezTo>
                    <a:cubicBezTo>
                      <a:pt x="842116" y="162109"/>
                      <a:pt x="697194" y="98830"/>
                      <a:pt x="697194" y="98830"/>
                    </a:cubicBezTo>
                    <a:cubicBezTo>
                      <a:pt x="661498" y="110206"/>
                      <a:pt x="667923" y="182017"/>
                      <a:pt x="667923" y="182017"/>
                    </a:cubicBezTo>
                    <a:cubicBezTo>
                      <a:pt x="667923" y="182017"/>
                      <a:pt x="667923" y="182017"/>
                      <a:pt x="660070" y="181306"/>
                    </a:cubicBezTo>
                    <a:cubicBezTo>
                      <a:pt x="660070" y="181306"/>
                      <a:pt x="660070" y="177040"/>
                      <a:pt x="647934" y="166375"/>
                    </a:cubicBezTo>
                    <a:cubicBezTo>
                      <a:pt x="642937" y="152866"/>
                      <a:pt x="642937" y="138646"/>
                      <a:pt x="642937" y="123004"/>
                    </a:cubicBezTo>
                    <a:cubicBezTo>
                      <a:pt x="642937" y="55458"/>
                      <a:pt x="695052" y="0"/>
                      <a:pt x="763587" y="0"/>
                    </a:cubicBezTo>
                    <a:close/>
                    <a:moveTo>
                      <a:pt x="252412" y="0"/>
                    </a:moveTo>
                    <a:cubicBezTo>
                      <a:pt x="320233" y="0"/>
                      <a:pt x="373062" y="55458"/>
                      <a:pt x="373062" y="123004"/>
                    </a:cubicBezTo>
                    <a:cubicBezTo>
                      <a:pt x="373062" y="137935"/>
                      <a:pt x="373062" y="152155"/>
                      <a:pt x="368778" y="164953"/>
                    </a:cubicBezTo>
                    <a:cubicBezTo>
                      <a:pt x="368064" y="164953"/>
                      <a:pt x="368064" y="164953"/>
                      <a:pt x="368064" y="164953"/>
                    </a:cubicBezTo>
                    <a:cubicBezTo>
                      <a:pt x="368064" y="164953"/>
                      <a:pt x="365923" y="171352"/>
                      <a:pt x="354500" y="184150"/>
                    </a:cubicBezTo>
                    <a:cubicBezTo>
                      <a:pt x="354500" y="184150"/>
                      <a:pt x="354500" y="184150"/>
                      <a:pt x="345933" y="184150"/>
                    </a:cubicBezTo>
                    <a:cubicBezTo>
                      <a:pt x="345933" y="184150"/>
                      <a:pt x="345933" y="179173"/>
                      <a:pt x="344506" y="93142"/>
                    </a:cubicBezTo>
                    <a:cubicBezTo>
                      <a:pt x="330941" y="162109"/>
                      <a:pt x="186019" y="98830"/>
                      <a:pt x="186019" y="98830"/>
                    </a:cubicBezTo>
                    <a:cubicBezTo>
                      <a:pt x="150323" y="110206"/>
                      <a:pt x="156748" y="182017"/>
                      <a:pt x="156748" y="182017"/>
                    </a:cubicBezTo>
                    <a:cubicBezTo>
                      <a:pt x="156748" y="182017"/>
                      <a:pt x="156748" y="182017"/>
                      <a:pt x="148182" y="181306"/>
                    </a:cubicBezTo>
                    <a:cubicBezTo>
                      <a:pt x="148182" y="181306"/>
                      <a:pt x="148182" y="177040"/>
                      <a:pt x="136759" y="166375"/>
                    </a:cubicBezTo>
                    <a:cubicBezTo>
                      <a:pt x="131762" y="152866"/>
                      <a:pt x="131762" y="138646"/>
                      <a:pt x="131762" y="123004"/>
                    </a:cubicBezTo>
                    <a:cubicBezTo>
                      <a:pt x="131762" y="55458"/>
                      <a:pt x="183877" y="0"/>
                      <a:pt x="252412"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sp>
            <p:nvSpPr>
              <p:cNvPr id="86" name="Freeform 11">
                <a:extLst>
                  <a:ext uri="{FF2B5EF4-FFF2-40B4-BE49-F238E27FC236}">
                    <a16:creationId xmlns:a16="http://schemas.microsoft.com/office/drawing/2014/main" id="{8461A812-A9BF-2C34-220B-8E88A7512998}"/>
                  </a:ext>
                </a:extLst>
              </p:cNvPr>
              <p:cNvSpPr>
                <a:spLocks/>
              </p:cNvSpPr>
              <p:nvPr/>
            </p:nvSpPr>
            <p:spPr bwMode="auto">
              <a:xfrm>
                <a:off x="5620327" y="3249613"/>
                <a:ext cx="951344" cy="458787"/>
              </a:xfrm>
              <a:custGeom>
                <a:avLst/>
                <a:gdLst>
                  <a:gd name="connsiteX0" fmla="*/ 660078 w 951344"/>
                  <a:gd name="connsiteY0" fmla="*/ 296862 h 458787"/>
                  <a:gd name="connsiteX1" fmla="*/ 691398 w 951344"/>
                  <a:gd name="connsiteY1" fmla="*/ 313982 h 458787"/>
                  <a:gd name="connsiteX2" fmla="*/ 709193 w 951344"/>
                  <a:gd name="connsiteY2" fmla="*/ 318262 h 458787"/>
                  <a:gd name="connsiteX3" fmla="*/ 731260 w 951344"/>
                  <a:gd name="connsiteY3" fmla="*/ 319689 h 458787"/>
                  <a:gd name="connsiteX4" fmla="*/ 753326 w 951344"/>
                  <a:gd name="connsiteY4" fmla="*/ 318262 h 458787"/>
                  <a:gd name="connsiteX5" fmla="*/ 771121 w 951344"/>
                  <a:gd name="connsiteY5" fmla="*/ 313982 h 458787"/>
                  <a:gd name="connsiteX6" fmla="*/ 803153 w 951344"/>
                  <a:gd name="connsiteY6" fmla="*/ 296862 h 458787"/>
                  <a:gd name="connsiteX7" fmla="*/ 897824 w 951344"/>
                  <a:gd name="connsiteY7" fmla="*/ 313269 h 458787"/>
                  <a:gd name="connsiteX8" fmla="*/ 907790 w 951344"/>
                  <a:gd name="connsiteY8" fmla="*/ 322542 h 458787"/>
                  <a:gd name="connsiteX9" fmla="*/ 916332 w 951344"/>
                  <a:gd name="connsiteY9" fmla="*/ 337522 h 458787"/>
                  <a:gd name="connsiteX10" fmla="*/ 923450 w 951344"/>
                  <a:gd name="connsiteY10" fmla="*/ 353928 h 458787"/>
                  <a:gd name="connsiteX11" fmla="*/ 923450 w 951344"/>
                  <a:gd name="connsiteY11" fmla="*/ 355355 h 458787"/>
                  <a:gd name="connsiteX12" fmla="*/ 934127 w 951344"/>
                  <a:gd name="connsiteY12" fmla="*/ 386741 h 458787"/>
                  <a:gd name="connsiteX13" fmla="*/ 951210 w 951344"/>
                  <a:gd name="connsiteY13" fmla="*/ 451654 h 458787"/>
                  <a:gd name="connsiteX14" fmla="*/ 945516 w 951344"/>
                  <a:gd name="connsiteY14" fmla="*/ 458787 h 458787"/>
                  <a:gd name="connsiteX15" fmla="*/ 517004 w 951344"/>
                  <a:gd name="connsiteY15" fmla="*/ 458787 h 458787"/>
                  <a:gd name="connsiteX16" fmla="*/ 512021 w 951344"/>
                  <a:gd name="connsiteY16" fmla="*/ 451654 h 458787"/>
                  <a:gd name="connsiteX17" fmla="*/ 529104 w 951344"/>
                  <a:gd name="connsiteY17" fmla="*/ 386741 h 458787"/>
                  <a:gd name="connsiteX18" fmla="*/ 539070 w 951344"/>
                  <a:gd name="connsiteY18" fmla="*/ 355355 h 458787"/>
                  <a:gd name="connsiteX19" fmla="*/ 539782 w 951344"/>
                  <a:gd name="connsiteY19" fmla="*/ 353928 h 458787"/>
                  <a:gd name="connsiteX20" fmla="*/ 546188 w 951344"/>
                  <a:gd name="connsiteY20" fmla="*/ 337522 h 458787"/>
                  <a:gd name="connsiteX21" fmla="*/ 554730 w 951344"/>
                  <a:gd name="connsiteY21" fmla="*/ 322542 h 458787"/>
                  <a:gd name="connsiteX22" fmla="*/ 565407 w 951344"/>
                  <a:gd name="connsiteY22" fmla="*/ 313269 h 458787"/>
                  <a:gd name="connsiteX23" fmla="*/ 660078 w 951344"/>
                  <a:gd name="connsiteY23" fmla="*/ 296862 h 458787"/>
                  <a:gd name="connsiteX24" fmla="*/ 148191 w 951344"/>
                  <a:gd name="connsiteY24" fmla="*/ 296862 h 458787"/>
                  <a:gd name="connsiteX25" fmla="*/ 178799 w 951344"/>
                  <a:gd name="connsiteY25" fmla="*/ 313269 h 458787"/>
                  <a:gd name="connsiteX26" fmla="*/ 198018 w 951344"/>
                  <a:gd name="connsiteY26" fmla="*/ 318262 h 458787"/>
                  <a:gd name="connsiteX27" fmla="*/ 220084 w 951344"/>
                  <a:gd name="connsiteY27" fmla="*/ 319689 h 458787"/>
                  <a:gd name="connsiteX28" fmla="*/ 242151 w 951344"/>
                  <a:gd name="connsiteY28" fmla="*/ 318262 h 458787"/>
                  <a:gd name="connsiteX29" fmla="*/ 259946 w 951344"/>
                  <a:gd name="connsiteY29" fmla="*/ 313982 h 458787"/>
                  <a:gd name="connsiteX30" fmla="*/ 291266 w 951344"/>
                  <a:gd name="connsiteY30" fmla="*/ 296862 h 458787"/>
                  <a:gd name="connsiteX31" fmla="*/ 385937 w 951344"/>
                  <a:gd name="connsiteY31" fmla="*/ 313269 h 458787"/>
                  <a:gd name="connsiteX32" fmla="*/ 396614 w 951344"/>
                  <a:gd name="connsiteY32" fmla="*/ 322542 h 458787"/>
                  <a:gd name="connsiteX33" fmla="*/ 405156 w 951344"/>
                  <a:gd name="connsiteY33" fmla="*/ 337522 h 458787"/>
                  <a:gd name="connsiteX34" fmla="*/ 411562 w 951344"/>
                  <a:gd name="connsiteY34" fmla="*/ 353928 h 458787"/>
                  <a:gd name="connsiteX35" fmla="*/ 412274 w 951344"/>
                  <a:gd name="connsiteY35" fmla="*/ 355355 h 458787"/>
                  <a:gd name="connsiteX36" fmla="*/ 422240 w 951344"/>
                  <a:gd name="connsiteY36" fmla="*/ 386741 h 458787"/>
                  <a:gd name="connsiteX37" fmla="*/ 439323 w 951344"/>
                  <a:gd name="connsiteY37" fmla="*/ 451654 h 458787"/>
                  <a:gd name="connsiteX38" fmla="*/ 434340 w 951344"/>
                  <a:gd name="connsiteY38" fmla="*/ 458787 h 458787"/>
                  <a:gd name="connsiteX39" fmla="*/ 5828 w 951344"/>
                  <a:gd name="connsiteY39" fmla="*/ 458787 h 458787"/>
                  <a:gd name="connsiteX40" fmla="*/ 134 w 951344"/>
                  <a:gd name="connsiteY40" fmla="*/ 451654 h 458787"/>
                  <a:gd name="connsiteX41" fmla="*/ 17217 w 951344"/>
                  <a:gd name="connsiteY41" fmla="*/ 386741 h 458787"/>
                  <a:gd name="connsiteX42" fmla="*/ 27894 w 951344"/>
                  <a:gd name="connsiteY42" fmla="*/ 355355 h 458787"/>
                  <a:gd name="connsiteX43" fmla="*/ 27894 w 951344"/>
                  <a:gd name="connsiteY43" fmla="*/ 353928 h 458787"/>
                  <a:gd name="connsiteX44" fmla="*/ 33589 w 951344"/>
                  <a:gd name="connsiteY44" fmla="*/ 341088 h 458787"/>
                  <a:gd name="connsiteX45" fmla="*/ 43554 w 951344"/>
                  <a:gd name="connsiteY45" fmla="*/ 322542 h 458787"/>
                  <a:gd name="connsiteX46" fmla="*/ 53520 w 951344"/>
                  <a:gd name="connsiteY46" fmla="*/ 313269 h 458787"/>
                  <a:gd name="connsiteX47" fmla="*/ 148191 w 951344"/>
                  <a:gd name="connsiteY47" fmla="*/ 296862 h 458787"/>
                  <a:gd name="connsiteX48" fmla="*/ 731260 w 951344"/>
                  <a:gd name="connsiteY48" fmla="*/ 0 h 458787"/>
                  <a:gd name="connsiteX49" fmla="*/ 851910 w 951344"/>
                  <a:gd name="connsiteY49" fmla="*/ 123188 h 458787"/>
                  <a:gd name="connsiteX50" fmla="*/ 849055 w 951344"/>
                  <a:gd name="connsiteY50" fmla="*/ 142414 h 458787"/>
                  <a:gd name="connsiteX51" fmla="*/ 848341 w 951344"/>
                  <a:gd name="connsiteY51" fmla="*/ 143838 h 458787"/>
                  <a:gd name="connsiteX52" fmla="*/ 842629 w 951344"/>
                  <a:gd name="connsiteY52" fmla="*/ 161640 h 458787"/>
                  <a:gd name="connsiteX53" fmla="*/ 842629 w 951344"/>
                  <a:gd name="connsiteY53" fmla="*/ 162352 h 458787"/>
                  <a:gd name="connsiteX54" fmla="*/ 838346 w 951344"/>
                  <a:gd name="connsiteY54" fmla="*/ 171609 h 458787"/>
                  <a:gd name="connsiteX55" fmla="*/ 826210 w 951344"/>
                  <a:gd name="connsiteY55" fmla="*/ 192971 h 458787"/>
                  <a:gd name="connsiteX56" fmla="*/ 806220 w 951344"/>
                  <a:gd name="connsiteY56" fmla="*/ 216470 h 458787"/>
                  <a:gd name="connsiteX57" fmla="*/ 796940 w 951344"/>
                  <a:gd name="connsiteY57" fmla="*/ 238544 h 458787"/>
                  <a:gd name="connsiteX58" fmla="*/ 791228 w 951344"/>
                  <a:gd name="connsiteY58" fmla="*/ 244952 h 458787"/>
                  <a:gd name="connsiteX59" fmla="*/ 770525 w 951344"/>
                  <a:gd name="connsiteY59" fmla="*/ 258482 h 458787"/>
                  <a:gd name="connsiteX60" fmla="*/ 731260 w 951344"/>
                  <a:gd name="connsiteY60" fmla="*/ 269875 h 458787"/>
                  <a:gd name="connsiteX61" fmla="*/ 691995 w 951344"/>
                  <a:gd name="connsiteY61" fmla="*/ 257770 h 458787"/>
                  <a:gd name="connsiteX62" fmla="*/ 671292 w 951344"/>
                  <a:gd name="connsiteY62" fmla="*/ 244240 h 458787"/>
                  <a:gd name="connsiteX63" fmla="*/ 665581 w 951344"/>
                  <a:gd name="connsiteY63" fmla="*/ 238544 h 458787"/>
                  <a:gd name="connsiteX64" fmla="*/ 656300 w 951344"/>
                  <a:gd name="connsiteY64" fmla="*/ 216470 h 458787"/>
                  <a:gd name="connsiteX65" fmla="*/ 637025 w 951344"/>
                  <a:gd name="connsiteY65" fmla="*/ 192971 h 458787"/>
                  <a:gd name="connsiteX66" fmla="*/ 624174 w 951344"/>
                  <a:gd name="connsiteY66" fmla="*/ 171609 h 458787"/>
                  <a:gd name="connsiteX67" fmla="*/ 619177 w 951344"/>
                  <a:gd name="connsiteY67" fmla="*/ 159504 h 458787"/>
                  <a:gd name="connsiteX68" fmla="*/ 619177 w 951344"/>
                  <a:gd name="connsiteY68" fmla="*/ 158080 h 458787"/>
                  <a:gd name="connsiteX69" fmla="*/ 610610 w 951344"/>
                  <a:gd name="connsiteY69" fmla="*/ 123188 h 458787"/>
                  <a:gd name="connsiteX70" fmla="*/ 731260 w 951344"/>
                  <a:gd name="connsiteY70" fmla="*/ 0 h 458787"/>
                  <a:gd name="connsiteX71" fmla="*/ 220085 w 951344"/>
                  <a:gd name="connsiteY71" fmla="*/ 0 h 458787"/>
                  <a:gd name="connsiteX72" fmla="*/ 340735 w 951344"/>
                  <a:gd name="connsiteY72" fmla="*/ 123188 h 458787"/>
                  <a:gd name="connsiteX73" fmla="*/ 331454 w 951344"/>
                  <a:gd name="connsiteY73" fmla="*/ 161640 h 458787"/>
                  <a:gd name="connsiteX74" fmla="*/ 331454 w 951344"/>
                  <a:gd name="connsiteY74" fmla="*/ 162352 h 458787"/>
                  <a:gd name="connsiteX75" fmla="*/ 327171 w 951344"/>
                  <a:gd name="connsiteY75" fmla="*/ 171609 h 458787"/>
                  <a:gd name="connsiteX76" fmla="*/ 315034 w 951344"/>
                  <a:gd name="connsiteY76" fmla="*/ 192971 h 458787"/>
                  <a:gd name="connsiteX77" fmla="*/ 295045 w 951344"/>
                  <a:gd name="connsiteY77" fmla="*/ 216470 h 458787"/>
                  <a:gd name="connsiteX78" fmla="*/ 285764 w 951344"/>
                  <a:gd name="connsiteY78" fmla="*/ 238544 h 458787"/>
                  <a:gd name="connsiteX79" fmla="*/ 279339 w 951344"/>
                  <a:gd name="connsiteY79" fmla="*/ 244952 h 458787"/>
                  <a:gd name="connsiteX80" fmla="*/ 259350 w 951344"/>
                  <a:gd name="connsiteY80" fmla="*/ 258482 h 458787"/>
                  <a:gd name="connsiteX81" fmla="*/ 220085 w 951344"/>
                  <a:gd name="connsiteY81" fmla="*/ 269875 h 458787"/>
                  <a:gd name="connsiteX82" fmla="*/ 180106 w 951344"/>
                  <a:gd name="connsiteY82" fmla="*/ 257770 h 458787"/>
                  <a:gd name="connsiteX83" fmla="*/ 159403 w 951344"/>
                  <a:gd name="connsiteY83" fmla="*/ 244240 h 458787"/>
                  <a:gd name="connsiteX84" fmla="*/ 154405 w 951344"/>
                  <a:gd name="connsiteY84" fmla="*/ 238544 h 458787"/>
                  <a:gd name="connsiteX85" fmla="*/ 145125 w 951344"/>
                  <a:gd name="connsiteY85" fmla="*/ 216470 h 458787"/>
                  <a:gd name="connsiteX86" fmla="*/ 125849 w 951344"/>
                  <a:gd name="connsiteY86" fmla="*/ 192971 h 458787"/>
                  <a:gd name="connsiteX87" fmla="*/ 112999 w 951344"/>
                  <a:gd name="connsiteY87" fmla="*/ 171609 h 458787"/>
                  <a:gd name="connsiteX88" fmla="*/ 108002 w 951344"/>
                  <a:gd name="connsiteY88" fmla="*/ 159504 h 458787"/>
                  <a:gd name="connsiteX89" fmla="*/ 107288 w 951344"/>
                  <a:gd name="connsiteY89" fmla="*/ 158080 h 458787"/>
                  <a:gd name="connsiteX90" fmla="*/ 99435 w 951344"/>
                  <a:gd name="connsiteY90" fmla="*/ 123188 h 458787"/>
                  <a:gd name="connsiteX91" fmla="*/ 220085 w 951344"/>
                  <a:gd name="connsiteY91" fmla="*/ 0 h 4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951344" h="458787">
                    <a:moveTo>
                      <a:pt x="660078" y="296862"/>
                    </a:moveTo>
                    <a:cubicBezTo>
                      <a:pt x="660078" y="296862"/>
                      <a:pt x="670756" y="306849"/>
                      <a:pt x="691398" y="313982"/>
                    </a:cubicBezTo>
                    <a:cubicBezTo>
                      <a:pt x="696381" y="315409"/>
                      <a:pt x="702787" y="316835"/>
                      <a:pt x="709193" y="318262"/>
                    </a:cubicBezTo>
                    <a:cubicBezTo>
                      <a:pt x="716312" y="318975"/>
                      <a:pt x="723430" y="319689"/>
                      <a:pt x="731260" y="319689"/>
                    </a:cubicBezTo>
                    <a:cubicBezTo>
                      <a:pt x="739090" y="319689"/>
                      <a:pt x="746920" y="318975"/>
                      <a:pt x="753326" y="318262"/>
                    </a:cubicBezTo>
                    <a:cubicBezTo>
                      <a:pt x="759732" y="316835"/>
                      <a:pt x="766139" y="315409"/>
                      <a:pt x="771121" y="313982"/>
                    </a:cubicBezTo>
                    <a:cubicBezTo>
                      <a:pt x="792476" y="306849"/>
                      <a:pt x="803153" y="296862"/>
                      <a:pt x="803153" y="296862"/>
                    </a:cubicBezTo>
                    <a:cubicBezTo>
                      <a:pt x="803153" y="296862"/>
                      <a:pt x="864369" y="297575"/>
                      <a:pt x="897824" y="313269"/>
                    </a:cubicBezTo>
                    <a:cubicBezTo>
                      <a:pt x="901383" y="314695"/>
                      <a:pt x="904231" y="318262"/>
                      <a:pt x="907790" y="322542"/>
                    </a:cubicBezTo>
                    <a:cubicBezTo>
                      <a:pt x="910637" y="326822"/>
                      <a:pt x="913484" y="331815"/>
                      <a:pt x="916332" y="337522"/>
                    </a:cubicBezTo>
                    <a:cubicBezTo>
                      <a:pt x="918467" y="342515"/>
                      <a:pt x="921314" y="348222"/>
                      <a:pt x="923450" y="353928"/>
                    </a:cubicBezTo>
                    <a:cubicBezTo>
                      <a:pt x="923450" y="354642"/>
                      <a:pt x="923450" y="355355"/>
                      <a:pt x="923450" y="355355"/>
                    </a:cubicBezTo>
                    <a:cubicBezTo>
                      <a:pt x="927721" y="365341"/>
                      <a:pt x="930568" y="376041"/>
                      <a:pt x="934127" y="386741"/>
                    </a:cubicBezTo>
                    <a:cubicBezTo>
                      <a:pt x="941957" y="415274"/>
                      <a:pt x="947651" y="443094"/>
                      <a:pt x="951210" y="451654"/>
                    </a:cubicBezTo>
                    <a:cubicBezTo>
                      <a:pt x="951922" y="455221"/>
                      <a:pt x="949787" y="458787"/>
                      <a:pt x="945516" y="458787"/>
                    </a:cubicBezTo>
                    <a:cubicBezTo>
                      <a:pt x="945516" y="458787"/>
                      <a:pt x="945516" y="458787"/>
                      <a:pt x="517004" y="458787"/>
                    </a:cubicBezTo>
                    <a:cubicBezTo>
                      <a:pt x="513445" y="458787"/>
                      <a:pt x="510597" y="455221"/>
                      <a:pt x="512021" y="451654"/>
                    </a:cubicBezTo>
                    <a:cubicBezTo>
                      <a:pt x="514868" y="443094"/>
                      <a:pt x="520563" y="415274"/>
                      <a:pt x="529104" y="386741"/>
                    </a:cubicBezTo>
                    <a:cubicBezTo>
                      <a:pt x="531952" y="376041"/>
                      <a:pt x="535511" y="365341"/>
                      <a:pt x="539070" y="355355"/>
                    </a:cubicBezTo>
                    <a:cubicBezTo>
                      <a:pt x="539070" y="355355"/>
                      <a:pt x="539070" y="354642"/>
                      <a:pt x="539782" y="353928"/>
                    </a:cubicBezTo>
                    <a:cubicBezTo>
                      <a:pt x="541917" y="348222"/>
                      <a:pt x="544053" y="342515"/>
                      <a:pt x="546188" y="337522"/>
                    </a:cubicBezTo>
                    <a:cubicBezTo>
                      <a:pt x="549035" y="331815"/>
                      <a:pt x="551882" y="326822"/>
                      <a:pt x="554730" y="322542"/>
                    </a:cubicBezTo>
                    <a:cubicBezTo>
                      <a:pt x="558289" y="318262"/>
                      <a:pt x="561848" y="314695"/>
                      <a:pt x="565407" y="313269"/>
                    </a:cubicBezTo>
                    <a:cubicBezTo>
                      <a:pt x="598150" y="297575"/>
                      <a:pt x="660078" y="296862"/>
                      <a:pt x="660078" y="296862"/>
                    </a:cubicBezTo>
                    <a:close/>
                    <a:moveTo>
                      <a:pt x="148191" y="296862"/>
                    </a:moveTo>
                    <a:cubicBezTo>
                      <a:pt x="148191" y="296862"/>
                      <a:pt x="158868" y="306849"/>
                      <a:pt x="178799" y="313269"/>
                    </a:cubicBezTo>
                    <a:cubicBezTo>
                      <a:pt x="184494" y="315409"/>
                      <a:pt x="190900" y="316835"/>
                      <a:pt x="198018" y="318262"/>
                    </a:cubicBezTo>
                    <a:cubicBezTo>
                      <a:pt x="204424" y="318975"/>
                      <a:pt x="212254" y="319689"/>
                      <a:pt x="220084" y="319689"/>
                    </a:cubicBezTo>
                    <a:cubicBezTo>
                      <a:pt x="227914" y="319689"/>
                      <a:pt x="235032" y="318975"/>
                      <a:pt x="242151" y="318262"/>
                    </a:cubicBezTo>
                    <a:cubicBezTo>
                      <a:pt x="248557" y="316835"/>
                      <a:pt x="254963" y="315409"/>
                      <a:pt x="259946" y="313982"/>
                    </a:cubicBezTo>
                    <a:cubicBezTo>
                      <a:pt x="280588" y="306849"/>
                      <a:pt x="291266" y="296862"/>
                      <a:pt x="291266" y="296862"/>
                    </a:cubicBezTo>
                    <a:cubicBezTo>
                      <a:pt x="291266" y="296862"/>
                      <a:pt x="353194" y="297575"/>
                      <a:pt x="385937" y="313269"/>
                    </a:cubicBezTo>
                    <a:cubicBezTo>
                      <a:pt x="389496" y="314695"/>
                      <a:pt x="393055" y="318262"/>
                      <a:pt x="396614" y="322542"/>
                    </a:cubicBezTo>
                    <a:cubicBezTo>
                      <a:pt x="399462" y="326822"/>
                      <a:pt x="402309" y="331815"/>
                      <a:pt x="405156" y="337522"/>
                    </a:cubicBezTo>
                    <a:cubicBezTo>
                      <a:pt x="407291" y="342515"/>
                      <a:pt x="409427" y="348222"/>
                      <a:pt x="411562" y="353928"/>
                    </a:cubicBezTo>
                    <a:cubicBezTo>
                      <a:pt x="412274" y="354642"/>
                      <a:pt x="412274" y="355355"/>
                      <a:pt x="412274" y="355355"/>
                    </a:cubicBezTo>
                    <a:cubicBezTo>
                      <a:pt x="415833" y="365341"/>
                      <a:pt x="419392" y="376041"/>
                      <a:pt x="422240" y="386741"/>
                    </a:cubicBezTo>
                    <a:cubicBezTo>
                      <a:pt x="430781" y="415274"/>
                      <a:pt x="436476" y="443094"/>
                      <a:pt x="439323" y="451654"/>
                    </a:cubicBezTo>
                    <a:cubicBezTo>
                      <a:pt x="440747" y="455221"/>
                      <a:pt x="437900" y="458787"/>
                      <a:pt x="434340" y="458787"/>
                    </a:cubicBezTo>
                    <a:cubicBezTo>
                      <a:pt x="434340" y="458787"/>
                      <a:pt x="434340" y="458787"/>
                      <a:pt x="5828" y="458787"/>
                    </a:cubicBezTo>
                    <a:cubicBezTo>
                      <a:pt x="1557" y="458787"/>
                      <a:pt x="-578" y="455221"/>
                      <a:pt x="134" y="451654"/>
                    </a:cubicBezTo>
                    <a:cubicBezTo>
                      <a:pt x="3693" y="443094"/>
                      <a:pt x="9387" y="415274"/>
                      <a:pt x="17217" y="386741"/>
                    </a:cubicBezTo>
                    <a:cubicBezTo>
                      <a:pt x="20776" y="376041"/>
                      <a:pt x="23623" y="365341"/>
                      <a:pt x="27894" y="355355"/>
                    </a:cubicBezTo>
                    <a:cubicBezTo>
                      <a:pt x="27894" y="355355"/>
                      <a:pt x="27894" y="354642"/>
                      <a:pt x="27894" y="353928"/>
                    </a:cubicBezTo>
                    <a:cubicBezTo>
                      <a:pt x="30030" y="349648"/>
                      <a:pt x="31453" y="345368"/>
                      <a:pt x="33589" y="341088"/>
                    </a:cubicBezTo>
                    <a:cubicBezTo>
                      <a:pt x="36436" y="333955"/>
                      <a:pt x="39995" y="327535"/>
                      <a:pt x="43554" y="322542"/>
                    </a:cubicBezTo>
                    <a:cubicBezTo>
                      <a:pt x="47113" y="318262"/>
                      <a:pt x="49961" y="314695"/>
                      <a:pt x="53520" y="313269"/>
                    </a:cubicBezTo>
                    <a:cubicBezTo>
                      <a:pt x="86975" y="297575"/>
                      <a:pt x="148191" y="296862"/>
                      <a:pt x="148191" y="296862"/>
                    </a:cubicBezTo>
                    <a:close/>
                    <a:moveTo>
                      <a:pt x="731260" y="0"/>
                    </a:moveTo>
                    <a:cubicBezTo>
                      <a:pt x="799795" y="0"/>
                      <a:pt x="851910" y="55541"/>
                      <a:pt x="851910" y="123188"/>
                    </a:cubicBezTo>
                    <a:cubicBezTo>
                      <a:pt x="851910" y="129597"/>
                      <a:pt x="850482" y="136005"/>
                      <a:pt x="849055" y="142414"/>
                    </a:cubicBezTo>
                    <a:cubicBezTo>
                      <a:pt x="849055" y="143126"/>
                      <a:pt x="848341" y="143126"/>
                      <a:pt x="848341" y="143838"/>
                    </a:cubicBezTo>
                    <a:cubicBezTo>
                      <a:pt x="846913" y="150247"/>
                      <a:pt x="844771" y="155943"/>
                      <a:pt x="842629" y="161640"/>
                    </a:cubicBezTo>
                    <a:cubicBezTo>
                      <a:pt x="842629" y="161640"/>
                      <a:pt x="842629" y="161640"/>
                      <a:pt x="842629" y="162352"/>
                    </a:cubicBezTo>
                    <a:cubicBezTo>
                      <a:pt x="842629" y="163776"/>
                      <a:pt x="841202" y="167337"/>
                      <a:pt x="838346" y="171609"/>
                    </a:cubicBezTo>
                    <a:cubicBezTo>
                      <a:pt x="835490" y="178018"/>
                      <a:pt x="831207" y="185850"/>
                      <a:pt x="826210" y="192971"/>
                    </a:cubicBezTo>
                    <a:cubicBezTo>
                      <a:pt x="819785" y="202940"/>
                      <a:pt x="811932" y="212197"/>
                      <a:pt x="806220" y="216470"/>
                    </a:cubicBezTo>
                    <a:cubicBezTo>
                      <a:pt x="799081" y="234983"/>
                      <a:pt x="803365" y="227863"/>
                      <a:pt x="796940" y="238544"/>
                    </a:cubicBezTo>
                    <a:cubicBezTo>
                      <a:pt x="795512" y="240680"/>
                      <a:pt x="793370" y="242816"/>
                      <a:pt x="791228" y="244952"/>
                    </a:cubicBezTo>
                    <a:cubicBezTo>
                      <a:pt x="786231" y="249225"/>
                      <a:pt x="779092" y="254209"/>
                      <a:pt x="770525" y="258482"/>
                    </a:cubicBezTo>
                    <a:cubicBezTo>
                      <a:pt x="757675" y="264890"/>
                      <a:pt x="742683" y="269875"/>
                      <a:pt x="731260" y="269875"/>
                    </a:cubicBezTo>
                    <a:cubicBezTo>
                      <a:pt x="719838" y="269875"/>
                      <a:pt x="704846" y="264178"/>
                      <a:pt x="691995" y="257770"/>
                    </a:cubicBezTo>
                    <a:cubicBezTo>
                      <a:pt x="683429" y="253497"/>
                      <a:pt x="676290" y="248513"/>
                      <a:pt x="671292" y="244240"/>
                    </a:cubicBezTo>
                    <a:cubicBezTo>
                      <a:pt x="669150" y="242104"/>
                      <a:pt x="667009" y="239968"/>
                      <a:pt x="665581" y="238544"/>
                    </a:cubicBezTo>
                    <a:cubicBezTo>
                      <a:pt x="659870" y="229999"/>
                      <a:pt x="663439" y="234983"/>
                      <a:pt x="656300" y="216470"/>
                    </a:cubicBezTo>
                    <a:cubicBezTo>
                      <a:pt x="652017" y="213621"/>
                      <a:pt x="644164" y="203652"/>
                      <a:pt x="637025" y="192971"/>
                    </a:cubicBezTo>
                    <a:cubicBezTo>
                      <a:pt x="632027" y="185850"/>
                      <a:pt x="627744" y="178730"/>
                      <a:pt x="624174" y="171609"/>
                    </a:cubicBezTo>
                    <a:cubicBezTo>
                      <a:pt x="621319" y="166625"/>
                      <a:pt x="619177" y="162352"/>
                      <a:pt x="619177" y="159504"/>
                    </a:cubicBezTo>
                    <a:cubicBezTo>
                      <a:pt x="619177" y="158792"/>
                      <a:pt x="619177" y="158792"/>
                      <a:pt x="619177" y="158080"/>
                    </a:cubicBezTo>
                    <a:cubicBezTo>
                      <a:pt x="616321" y="147399"/>
                      <a:pt x="610610" y="135293"/>
                      <a:pt x="610610" y="123188"/>
                    </a:cubicBezTo>
                    <a:cubicBezTo>
                      <a:pt x="610610" y="55541"/>
                      <a:pt x="663439" y="0"/>
                      <a:pt x="731260" y="0"/>
                    </a:cubicBezTo>
                    <a:close/>
                    <a:moveTo>
                      <a:pt x="220085" y="0"/>
                    </a:moveTo>
                    <a:cubicBezTo>
                      <a:pt x="287906" y="0"/>
                      <a:pt x="340735" y="55541"/>
                      <a:pt x="340735" y="123188"/>
                    </a:cubicBezTo>
                    <a:cubicBezTo>
                      <a:pt x="340735" y="136718"/>
                      <a:pt x="335024" y="149535"/>
                      <a:pt x="331454" y="161640"/>
                    </a:cubicBezTo>
                    <a:cubicBezTo>
                      <a:pt x="331454" y="161640"/>
                      <a:pt x="331454" y="161640"/>
                      <a:pt x="331454" y="162352"/>
                    </a:cubicBezTo>
                    <a:cubicBezTo>
                      <a:pt x="331454" y="163776"/>
                      <a:pt x="330026" y="167337"/>
                      <a:pt x="327171" y="171609"/>
                    </a:cubicBezTo>
                    <a:cubicBezTo>
                      <a:pt x="324315" y="178018"/>
                      <a:pt x="320032" y="185850"/>
                      <a:pt x="315034" y="192971"/>
                    </a:cubicBezTo>
                    <a:cubicBezTo>
                      <a:pt x="307895" y="202940"/>
                      <a:pt x="300756" y="212197"/>
                      <a:pt x="295045" y="216470"/>
                    </a:cubicBezTo>
                    <a:cubicBezTo>
                      <a:pt x="287192" y="234983"/>
                      <a:pt x="291475" y="227863"/>
                      <a:pt x="285764" y="238544"/>
                    </a:cubicBezTo>
                    <a:cubicBezTo>
                      <a:pt x="284336" y="240680"/>
                      <a:pt x="282195" y="242816"/>
                      <a:pt x="279339" y="244952"/>
                    </a:cubicBezTo>
                    <a:cubicBezTo>
                      <a:pt x="274342" y="249225"/>
                      <a:pt x="267203" y="254209"/>
                      <a:pt x="259350" y="258482"/>
                    </a:cubicBezTo>
                    <a:cubicBezTo>
                      <a:pt x="246499" y="264890"/>
                      <a:pt x="231507" y="269875"/>
                      <a:pt x="220085" y="269875"/>
                    </a:cubicBezTo>
                    <a:cubicBezTo>
                      <a:pt x="207948" y="269875"/>
                      <a:pt x="192956" y="264178"/>
                      <a:pt x="180106" y="257770"/>
                    </a:cubicBezTo>
                    <a:cubicBezTo>
                      <a:pt x="172253" y="253497"/>
                      <a:pt x="164400" y="248513"/>
                      <a:pt x="159403" y="244240"/>
                    </a:cubicBezTo>
                    <a:cubicBezTo>
                      <a:pt x="157261" y="242104"/>
                      <a:pt x="155833" y="239968"/>
                      <a:pt x="154405" y="238544"/>
                    </a:cubicBezTo>
                    <a:cubicBezTo>
                      <a:pt x="148694" y="229999"/>
                      <a:pt x="152264" y="234983"/>
                      <a:pt x="145125" y="216470"/>
                    </a:cubicBezTo>
                    <a:cubicBezTo>
                      <a:pt x="140841" y="213621"/>
                      <a:pt x="132988" y="203652"/>
                      <a:pt x="125849" y="192971"/>
                    </a:cubicBezTo>
                    <a:cubicBezTo>
                      <a:pt x="120852" y="185850"/>
                      <a:pt x="115855" y="178730"/>
                      <a:pt x="112999" y="171609"/>
                    </a:cubicBezTo>
                    <a:cubicBezTo>
                      <a:pt x="110143" y="166625"/>
                      <a:pt x="108002" y="162352"/>
                      <a:pt x="108002" y="159504"/>
                    </a:cubicBezTo>
                    <a:cubicBezTo>
                      <a:pt x="107288" y="158792"/>
                      <a:pt x="108002" y="158792"/>
                      <a:pt x="107288" y="158080"/>
                    </a:cubicBezTo>
                    <a:cubicBezTo>
                      <a:pt x="105146" y="147399"/>
                      <a:pt x="99435" y="135293"/>
                      <a:pt x="99435" y="123188"/>
                    </a:cubicBezTo>
                    <a:cubicBezTo>
                      <a:pt x="99435" y="55541"/>
                      <a:pt x="151550" y="0"/>
                      <a:pt x="220085" y="0"/>
                    </a:cubicBez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grpSp>
      <p:grpSp>
        <p:nvGrpSpPr>
          <p:cNvPr id="87" name="bcgIcons_Approved ">
            <a:extLst>
              <a:ext uri="{FF2B5EF4-FFF2-40B4-BE49-F238E27FC236}">
                <a16:creationId xmlns:a16="http://schemas.microsoft.com/office/drawing/2014/main" id="{24B09B03-1071-9317-D51F-B96363D8C9F1}"/>
              </a:ext>
            </a:extLst>
          </p:cNvPr>
          <p:cNvGrpSpPr>
            <a:grpSpLocks noChangeAspect="1"/>
          </p:cNvGrpSpPr>
          <p:nvPr/>
        </p:nvGrpSpPr>
        <p:grpSpPr>
          <a:xfrm>
            <a:off x="4708102" y="1609299"/>
            <a:ext cx="759650" cy="758918"/>
            <a:chOff x="5273675" y="2606675"/>
            <a:chExt cx="1646238" cy="1644650"/>
          </a:xfrm>
        </p:grpSpPr>
        <p:sp>
          <p:nvSpPr>
            <p:cNvPr id="88" name="AutoShape 3">
              <a:extLst>
                <a:ext uri="{FF2B5EF4-FFF2-40B4-BE49-F238E27FC236}">
                  <a16:creationId xmlns:a16="http://schemas.microsoft.com/office/drawing/2014/main" id="{F9F7337B-B289-D196-CFCB-72D95DD61880}"/>
                </a:ext>
              </a:extLst>
            </p:cNvPr>
            <p:cNvSpPr>
              <a:spLocks noChangeAspect="1" noChangeArrowheads="1" noTextEdit="1"/>
            </p:cNvSpPr>
            <p:nvPr/>
          </p:nvSpPr>
          <p:spPr bwMode="auto">
            <a:xfrm>
              <a:off x="5273675"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89" name="Group 88">
              <a:extLst>
                <a:ext uri="{FF2B5EF4-FFF2-40B4-BE49-F238E27FC236}">
                  <a16:creationId xmlns:a16="http://schemas.microsoft.com/office/drawing/2014/main" id="{48CE5D79-E766-9F55-9C97-58C168EBE8C3}"/>
                </a:ext>
              </a:extLst>
            </p:cNvPr>
            <p:cNvGrpSpPr/>
            <p:nvPr/>
          </p:nvGrpSpPr>
          <p:grpSpPr>
            <a:xfrm>
              <a:off x="5646738" y="2774950"/>
              <a:ext cx="999551" cy="1346201"/>
              <a:chOff x="5646738" y="2774950"/>
              <a:chExt cx="999551" cy="1346201"/>
            </a:xfrm>
          </p:grpSpPr>
          <p:sp>
            <p:nvSpPr>
              <p:cNvPr id="90" name="Freeform 26">
                <a:extLst>
                  <a:ext uri="{FF2B5EF4-FFF2-40B4-BE49-F238E27FC236}">
                    <a16:creationId xmlns:a16="http://schemas.microsoft.com/office/drawing/2014/main" id="{7A5E365C-3B98-9D3A-2C82-36F0782925CC}"/>
                  </a:ext>
                </a:extLst>
              </p:cNvPr>
              <p:cNvSpPr>
                <a:spLocks/>
              </p:cNvSpPr>
              <p:nvPr/>
            </p:nvSpPr>
            <p:spPr bwMode="auto">
              <a:xfrm>
                <a:off x="5646738" y="2889250"/>
                <a:ext cx="898525" cy="1192213"/>
              </a:xfrm>
              <a:custGeom>
                <a:avLst/>
                <a:gdLst>
                  <a:gd name="connsiteX0" fmla="*/ 625475 w 898525"/>
                  <a:gd name="connsiteY0" fmla="*/ 0 h 1192213"/>
                  <a:gd name="connsiteX1" fmla="*/ 882800 w 898525"/>
                  <a:gd name="connsiteY1" fmla="*/ 0 h 1192213"/>
                  <a:gd name="connsiteX2" fmla="*/ 898525 w 898525"/>
                  <a:gd name="connsiteY2" fmla="*/ 15701 h 1192213"/>
                  <a:gd name="connsiteX3" fmla="*/ 898525 w 898525"/>
                  <a:gd name="connsiteY3" fmla="*/ 835025 h 1192213"/>
                  <a:gd name="connsiteX4" fmla="*/ 867074 w 898525"/>
                  <a:gd name="connsiteY4" fmla="*/ 823606 h 1192213"/>
                  <a:gd name="connsiteX5" fmla="*/ 867074 w 898525"/>
                  <a:gd name="connsiteY5" fmla="*/ 31403 h 1192213"/>
                  <a:gd name="connsiteX6" fmla="*/ 625475 w 898525"/>
                  <a:gd name="connsiteY6" fmla="*/ 31403 h 1192213"/>
                  <a:gd name="connsiteX7" fmla="*/ 625475 w 898525"/>
                  <a:gd name="connsiteY7" fmla="*/ 0 h 1192213"/>
                  <a:gd name="connsiteX8" fmla="*/ 15734 w 898525"/>
                  <a:gd name="connsiteY8" fmla="*/ 0 h 1192213"/>
                  <a:gd name="connsiteX9" fmla="*/ 273195 w 898525"/>
                  <a:gd name="connsiteY9" fmla="*/ 0 h 1192213"/>
                  <a:gd name="connsiteX10" fmla="*/ 273195 w 898525"/>
                  <a:gd name="connsiteY10" fmla="*/ 31412 h 1192213"/>
                  <a:gd name="connsiteX11" fmla="*/ 31468 w 898525"/>
                  <a:gd name="connsiteY11" fmla="*/ 31412 h 1192213"/>
                  <a:gd name="connsiteX12" fmla="*/ 31468 w 898525"/>
                  <a:gd name="connsiteY12" fmla="*/ 1160802 h 1192213"/>
                  <a:gd name="connsiteX13" fmla="*/ 618622 w 898525"/>
                  <a:gd name="connsiteY13" fmla="*/ 1160802 h 1192213"/>
                  <a:gd name="connsiteX14" fmla="*/ 642938 w 898525"/>
                  <a:gd name="connsiteY14" fmla="*/ 1192213 h 1192213"/>
                  <a:gd name="connsiteX15" fmla="*/ 15734 w 898525"/>
                  <a:gd name="connsiteY15" fmla="*/ 1192213 h 1192213"/>
                  <a:gd name="connsiteX16" fmla="*/ 0 w 898525"/>
                  <a:gd name="connsiteY16" fmla="*/ 1176507 h 1192213"/>
                  <a:gd name="connsiteX17" fmla="*/ 0 w 898525"/>
                  <a:gd name="connsiteY17" fmla="*/ 15706 h 1192213"/>
                  <a:gd name="connsiteX18" fmla="*/ 15734 w 898525"/>
                  <a:gd name="connsiteY18" fmla="*/ 0 h 119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98525" h="1192213">
                    <a:moveTo>
                      <a:pt x="625475" y="0"/>
                    </a:moveTo>
                    <a:cubicBezTo>
                      <a:pt x="625475" y="0"/>
                      <a:pt x="625475" y="0"/>
                      <a:pt x="882800" y="0"/>
                    </a:cubicBezTo>
                    <a:cubicBezTo>
                      <a:pt x="892092" y="0"/>
                      <a:pt x="898525" y="7137"/>
                      <a:pt x="898525" y="15701"/>
                    </a:cubicBezTo>
                    <a:cubicBezTo>
                      <a:pt x="898525" y="15701"/>
                      <a:pt x="898525" y="15701"/>
                      <a:pt x="898525" y="835025"/>
                    </a:cubicBezTo>
                    <a:cubicBezTo>
                      <a:pt x="888518" y="830743"/>
                      <a:pt x="878511" y="826461"/>
                      <a:pt x="867074" y="823606"/>
                    </a:cubicBezTo>
                    <a:cubicBezTo>
                      <a:pt x="867074" y="823606"/>
                      <a:pt x="867074" y="823606"/>
                      <a:pt x="867074" y="31403"/>
                    </a:cubicBezTo>
                    <a:cubicBezTo>
                      <a:pt x="867074" y="31403"/>
                      <a:pt x="867074" y="31403"/>
                      <a:pt x="625475" y="31403"/>
                    </a:cubicBezTo>
                    <a:cubicBezTo>
                      <a:pt x="625475" y="31403"/>
                      <a:pt x="625475" y="31403"/>
                      <a:pt x="625475" y="0"/>
                    </a:cubicBezTo>
                    <a:close/>
                    <a:moveTo>
                      <a:pt x="15734" y="0"/>
                    </a:moveTo>
                    <a:cubicBezTo>
                      <a:pt x="15734" y="0"/>
                      <a:pt x="15734" y="0"/>
                      <a:pt x="273195" y="0"/>
                    </a:cubicBezTo>
                    <a:cubicBezTo>
                      <a:pt x="273195" y="0"/>
                      <a:pt x="273195" y="0"/>
                      <a:pt x="273195" y="31412"/>
                    </a:cubicBezTo>
                    <a:cubicBezTo>
                      <a:pt x="273195" y="31412"/>
                      <a:pt x="273195" y="31412"/>
                      <a:pt x="31468" y="31412"/>
                    </a:cubicBezTo>
                    <a:cubicBezTo>
                      <a:pt x="31468" y="31412"/>
                      <a:pt x="31468" y="31412"/>
                      <a:pt x="31468" y="1160802"/>
                    </a:cubicBezTo>
                    <a:cubicBezTo>
                      <a:pt x="31468" y="1160802"/>
                      <a:pt x="31468" y="1160802"/>
                      <a:pt x="618622" y="1160802"/>
                    </a:cubicBezTo>
                    <a:cubicBezTo>
                      <a:pt x="625774" y="1172224"/>
                      <a:pt x="633641" y="1182932"/>
                      <a:pt x="642938" y="1192213"/>
                    </a:cubicBezTo>
                    <a:cubicBezTo>
                      <a:pt x="642938" y="1192213"/>
                      <a:pt x="642938" y="1192213"/>
                      <a:pt x="15734" y="1192213"/>
                    </a:cubicBezTo>
                    <a:cubicBezTo>
                      <a:pt x="6437" y="1192213"/>
                      <a:pt x="0" y="1185788"/>
                      <a:pt x="0" y="1176507"/>
                    </a:cubicBezTo>
                    <a:cubicBezTo>
                      <a:pt x="0" y="1176507"/>
                      <a:pt x="0" y="1176507"/>
                      <a:pt x="0" y="15706"/>
                    </a:cubicBezTo>
                    <a:cubicBezTo>
                      <a:pt x="0" y="7139"/>
                      <a:pt x="6437" y="0"/>
                      <a:pt x="15734" y="0"/>
                    </a:cubicBez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sp>
            <p:nvSpPr>
              <p:cNvPr id="91" name="Freeform 25">
                <a:extLst>
                  <a:ext uri="{FF2B5EF4-FFF2-40B4-BE49-F238E27FC236}">
                    <a16:creationId xmlns:a16="http://schemas.microsoft.com/office/drawing/2014/main" id="{52F63ADD-2629-170C-2E5F-05740D19E62F}"/>
                  </a:ext>
                </a:extLst>
              </p:cNvPr>
              <p:cNvSpPr>
                <a:spLocks/>
              </p:cNvSpPr>
              <p:nvPr/>
            </p:nvSpPr>
            <p:spPr bwMode="auto">
              <a:xfrm>
                <a:off x="5783263" y="2774950"/>
                <a:ext cx="863026" cy="1346201"/>
              </a:xfrm>
              <a:custGeom>
                <a:avLst/>
                <a:gdLst>
                  <a:gd name="connsiteX0" fmla="*/ 789902 w 863026"/>
                  <a:gd name="connsiteY0" fmla="*/ 1074664 h 1346201"/>
                  <a:gd name="connsiteX1" fmla="*/ 778541 w 863026"/>
                  <a:gd name="connsiteY1" fmla="*/ 1078848 h 1346201"/>
                  <a:gd name="connsiteX2" fmla="*/ 762082 w 863026"/>
                  <a:gd name="connsiteY2" fmla="*/ 1094518 h 1346201"/>
                  <a:gd name="connsiteX3" fmla="*/ 730596 w 863026"/>
                  <a:gd name="connsiteY3" fmla="*/ 1124433 h 1346201"/>
                  <a:gd name="connsiteX4" fmla="*/ 627548 w 863026"/>
                  <a:gd name="connsiteY4" fmla="*/ 1223437 h 1346201"/>
                  <a:gd name="connsiteX5" fmla="*/ 558850 w 863026"/>
                  <a:gd name="connsiteY5" fmla="*/ 1155060 h 1346201"/>
                  <a:gd name="connsiteX6" fmla="*/ 536666 w 863026"/>
                  <a:gd name="connsiteY6" fmla="*/ 1155060 h 1346201"/>
                  <a:gd name="connsiteX7" fmla="*/ 536666 w 863026"/>
                  <a:gd name="connsiteY7" fmla="*/ 1177140 h 1346201"/>
                  <a:gd name="connsiteX8" fmla="*/ 616098 w 863026"/>
                  <a:gd name="connsiteY8" fmla="*/ 1256202 h 1346201"/>
                  <a:gd name="connsiteX9" fmla="*/ 626832 w 863026"/>
                  <a:gd name="connsiteY9" fmla="*/ 1260475 h 1346201"/>
                  <a:gd name="connsiteX10" fmla="*/ 637567 w 863026"/>
                  <a:gd name="connsiteY10" fmla="*/ 1256202 h 1346201"/>
                  <a:gd name="connsiteX11" fmla="*/ 730596 w 863026"/>
                  <a:gd name="connsiteY11" fmla="*/ 1167881 h 1346201"/>
                  <a:gd name="connsiteX12" fmla="*/ 762082 w 863026"/>
                  <a:gd name="connsiteY12" fmla="*/ 1137966 h 1346201"/>
                  <a:gd name="connsiteX13" fmla="*/ 800010 w 863026"/>
                  <a:gd name="connsiteY13" fmla="*/ 1101641 h 1346201"/>
                  <a:gd name="connsiteX14" fmla="*/ 800725 w 863026"/>
                  <a:gd name="connsiteY14" fmla="*/ 1079560 h 1346201"/>
                  <a:gd name="connsiteX15" fmla="*/ 789902 w 863026"/>
                  <a:gd name="connsiteY15" fmla="*/ 1074664 h 1346201"/>
                  <a:gd name="connsiteX16" fmla="*/ 15705 w 863026"/>
                  <a:gd name="connsiteY16" fmla="*/ 1057275 h 1346201"/>
                  <a:gd name="connsiteX17" fmla="*/ 468313 w 863026"/>
                  <a:gd name="connsiteY17" fmla="*/ 1057275 h 1346201"/>
                  <a:gd name="connsiteX18" fmla="*/ 456177 w 863026"/>
                  <a:gd name="connsiteY18" fmla="*/ 1089025 h 1346201"/>
                  <a:gd name="connsiteX19" fmla="*/ 15705 w 863026"/>
                  <a:gd name="connsiteY19" fmla="*/ 1089025 h 1346201"/>
                  <a:gd name="connsiteX20" fmla="*/ 0 w 863026"/>
                  <a:gd name="connsiteY20" fmla="*/ 1073150 h 1346201"/>
                  <a:gd name="connsiteX21" fmla="*/ 15705 w 863026"/>
                  <a:gd name="connsiteY21" fmla="*/ 1057275 h 1346201"/>
                  <a:gd name="connsiteX22" fmla="*/ 670322 w 863026"/>
                  <a:gd name="connsiteY22" fmla="*/ 960438 h 1346201"/>
                  <a:gd name="connsiteX23" fmla="*/ 731044 w 863026"/>
                  <a:gd name="connsiteY23" fmla="*/ 970439 h 1346201"/>
                  <a:gd name="connsiteX24" fmla="*/ 762477 w 863026"/>
                  <a:gd name="connsiteY24" fmla="*/ 984013 h 1346201"/>
                  <a:gd name="connsiteX25" fmla="*/ 808911 w 863026"/>
                  <a:gd name="connsiteY25" fmla="*/ 1019731 h 1346201"/>
                  <a:gd name="connsiteX26" fmla="*/ 820341 w 863026"/>
                  <a:gd name="connsiteY26" fmla="*/ 1274764 h 1346201"/>
                  <a:gd name="connsiteX27" fmla="*/ 803911 w 863026"/>
                  <a:gd name="connsiteY27" fmla="*/ 1292623 h 1346201"/>
                  <a:gd name="connsiteX28" fmla="*/ 788194 w 863026"/>
                  <a:gd name="connsiteY28" fmla="*/ 1306196 h 1346201"/>
                  <a:gd name="connsiteX29" fmla="*/ 787480 w 863026"/>
                  <a:gd name="connsiteY29" fmla="*/ 1306196 h 1346201"/>
                  <a:gd name="connsiteX30" fmla="*/ 670322 w 863026"/>
                  <a:gd name="connsiteY30" fmla="*/ 1346201 h 1346201"/>
                  <a:gd name="connsiteX31" fmla="*/ 552450 w 863026"/>
                  <a:gd name="connsiteY31" fmla="*/ 1306196 h 1346201"/>
                  <a:gd name="connsiteX32" fmla="*/ 531019 w 863026"/>
                  <a:gd name="connsiteY32" fmla="*/ 1287622 h 1346201"/>
                  <a:gd name="connsiteX33" fmla="*/ 520303 w 863026"/>
                  <a:gd name="connsiteY33" fmla="*/ 1274764 h 1346201"/>
                  <a:gd name="connsiteX34" fmla="*/ 488871 w 863026"/>
                  <a:gd name="connsiteY34" fmla="*/ 1088311 h 1346201"/>
                  <a:gd name="connsiteX35" fmla="*/ 503158 w 863026"/>
                  <a:gd name="connsiteY35" fmla="*/ 1056879 h 1346201"/>
                  <a:gd name="connsiteX36" fmla="*/ 536734 w 863026"/>
                  <a:gd name="connsiteY36" fmla="*/ 1014731 h 1346201"/>
                  <a:gd name="connsiteX37" fmla="*/ 603885 w 863026"/>
                  <a:gd name="connsiteY37" fmla="*/ 972583 h 1346201"/>
                  <a:gd name="connsiteX38" fmla="*/ 623888 w 863026"/>
                  <a:gd name="connsiteY38" fmla="*/ 966153 h 1346201"/>
                  <a:gd name="connsiteX39" fmla="*/ 670322 w 863026"/>
                  <a:gd name="connsiteY39" fmla="*/ 960438 h 1346201"/>
                  <a:gd name="connsiteX40" fmla="*/ 15693 w 863026"/>
                  <a:gd name="connsiteY40" fmla="*/ 941388 h 1346201"/>
                  <a:gd name="connsiteX41" fmla="*/ 598488 w 863026"/>
                  <a:gd name="connsiteY41" fmla="*/ 941388 h 1346201"/>
                  <a:gd name="connsiteX42" fmla="*/ 537855 w 863026"/>
                  <a:gd name="connsiteY42" fmla="*/ 973138 h 1346201"/>
                  <a:gd name="connsiteX43" fmla="*/ 15693 w 863026"/>
                  <a:gd name="connsiteY43" fmla="*/ 973138 h 1346201"/>
                  <a:gd name="connsiteX44" fmla="*/ 0 w 863026"/>
                  <a:gd name="connsiteY44" fmla="*/ 957263 h 1346201"/>
                  <a:gd name="connsiteX45" fmla="*/ 15693 w 863026"/>
                  <a:gd name="connsiteY45" fmla="*/ 941388 h 1346201"/>
                  <a:gd name="connsiteX46" fmla="*/ 15712 w 863026"/>
                  <a:gd name="connsiteY46" fmla="*/ 825500 h 1346201"/>
                  <a:gd name="connsiteX47" fmla="*/ 611351 w 863026"/>
                  <a:gd name="connsiteY47" fmla="*/ 825500 h 1346201"/>
                  <a:gd name="connsiteX48" fmla="*/ 627063 w 863026"/>
                  <a:gd name="connsiteY48" fmla="*/ 841375 h 1346201"/>
                  <a:gd name="connsiteX49" fmla="*/ 611351 w 863026"/>
                  <a:gd name="connsiteY49" fmla="*/ 857250 h 1346201"/>
                  <a:gd name="connsiteX50" fmla="*/ 15712 w 863026"/>
                  <a:gd name="connsiteY50" fmla="*/ 857250 h 1346201"/>
                  <a:gd name="connsiteX51" fmla="*/ 0 w 863026"/>
                  <a:gd name="connsiteY51" fmla="*/ 841375 h 1346201"/>
                  <a:gd name="connsiteX52" fmla="*/ 15712 w 863026"/>
                  <a:gd name="connsiteY52" fmla="*/ 825500 h 1346201"/>
                  <a:gd name="connsiteX53" fmla="*/ 15712 w 863026"/>
                  <a:gd name="connsiteY53" fmla="*/ 709613 h 1346201"/>
                  <a:gd name="connsiteX54" fmla="*/ 611351 w 863026"/>
                  <a:gd name="connsiteY54" fmla="*/ 709613 h 1346201"/>
                  <a:gd name="connsiteX55" fmla="*/ 627063 w 863026"/>
                  <a:gd name="connsiteY55" fmla="*/ 725488 h 1346201"/>
                  <a:gd name="connsiteX56" fmla="*/ 611351 w 863026"/>
                  <a:gd name="connsiteY56" fmla="*/ 741363 h 1346201"/>
                  <a:gd name="connsiteX57" fmla="*/ 15712 w 863026"/>
                  <a:gd name="connsiteY57" fmla="*/ 741363 h 1346201"/>
                  <a:gd name="connsiteX58" fmla="*/ 0 w 863026"/>
                  <a:gd name="connsiteY58" fmla="*/ 725488 h 1346201"/>
                  <a:gd name="connsiteX59" fmla="*/ 15712 w 863026"/>
                  <a:gd name="connsiteY59" fmla="*/ 709613 h 1346201"/>
                  <a:gd name="connsiteX60" fmla="*/ 15712 w 863026"/>
                  <a:gd name="connsiteY60" fmla="*/ 593725 h 1346201"/>
                  <a:gd name="connsiteX61" fmla="*/ 611351 w 863026"/>
                  <a:gd name="connsiteY61" fmla="*/ 593725 h 1346201"/>
                  <a:gd name="connsiteX62" fmla="*/ 627063 w 863026"/>
                  <a:gd name="connsiteY62" fmla="*/ 609600 h 1346201"/>
                  <a:gd name="connsiteX63" fmla="*/ 611351 w 863026"/>
                  <a:gd name="connsiteY63" fmla="*/ 625475 h 1346201"/>
                  <a:gd name="connsiteX64" fmla="*/ 15712 w 863026"/>
                  <a:gd name="connsiteY64" fmla="*/ 625475 h 1346201"/>
                  <a:gd name="connsiteX65" fmla="*/ 0 w 863026"/>
                  <a:gd name="connsiteY65" fmla="*/ 609600 h 1346201"/>
                  <a:gd name="connsiteX66" fmla="*/ 15712 w 863026"/>
                  <a:gd name="connsiteY66" fmla="*/ 593725 h 1346201"/>
                  <a:gd name="connsiteX67" fmla="*/ 15712 w 863026"/>
                  <a:gd name="connsiteY67" fmla="*/ 477838 h 1346201"/>
                  <a:gd name="connsiteX68" fmla="*/ 611351 w 863026"/>
                  <a:gd name="connsiteY68" fmla="*/ 477838 h 1346201"/>
                  <a:gd name="connsiteX69" fmla="*/ 627063 w 863026"/>
                  <a:gd name="connsiteY69" fmla="*/ 493713 h 1346201"/>
                  <a:gd name="connsiteX70" fmla="*/ 611351 w 863026"/>
                  <a:gd name="connsiteY70" fmla="*/ 509588 h 1346201"/>
                  <a:gd name="connsiteX71" fmla="*/ 15712 w 863026"/>
                  <a:gd name="connsiteY71" fmla="*/ 509588 h 1346201"/>
                  <a:gd name="connsiteX72" fmla="*/ 0 w 863026"/>
                  <a:gd name="connsiteY72" fmla="*/ 493713 h 1346201"/>
                  <a:gd name="connsiteX73" fmla="*/ 15712 w 863026"/>
                  <a:gd name="connsiteY73" fmla="*/ 477838 h 1346201"/>
                  <a:gd name="connsiteX74" fmla="*/ 15712 w 863026"/>
                  <a:gd name="connsiteY74" fmla="*/ 361950 h 1346201"/>
                  <a:gd name="connsiteX75" fmla="*/ 611351 w 863026"/>
                  <a:gd name="connsiteY75" fmla="*/ 361950 h 1346201"/>
                  <a:gd name="connsiteX76" fmla="*/ 627063 w 863026"/>
                  <a:gd name="connsiteY76" fmla="*/ 377825 h 1346201"/>
                  <a:gd name="connsiteX77" fmla="*/ 611351 w 863026"/>
                  <a:gd name="connsiteY77" fmla="*/ 393700 h 1346201"/>
                  <a:gd name="connsiteX78" fmla="*/ 15712 w 863026"/>
                  <a:gd name="connsiteY78" fmla="*/ 393700 h 1346201"/>
                  <a:gd name="connsiteX79" fmla="*/ 0 w 863026"/>
                  <a:gd name="connsiteY79" fmla="*/ 377825 h 1346201"/>
                  <a:gd name="connsiteX80" fmla="*/ 15712 w 863026"/>
                  <a:gd name="connsiteY80" fmla="*/ 361950 h 1346201"/>
                  <a:gd name="connsiteX81" fmla="*/ 312738 w 863026"/>
                  <a:gd name="connsiteY81" fmla="*/ 31750 h 1346201"/>
                  <a:gd name="connsiteX82" fmla="*/ 290655 w 863026"/>
                  <a:gd name="connsiteY82" fmla="*/ 35314 h 1346201"/>
                  <a:gd name="connsiteX83" fmla="*/ 257175 w 863026"/>
                  <a:gd name="connsiteY83" fmla="*/ 66675 h 1346201"/>
                  <a:gd name="connsiteX84" fmla="*/ 368300 w 863026"/>
                  <a:gd name="connsiteY84" fmla="*/ 66675 h 1346201"/>
                  <a:gd name="connsiteX85" fmla="*/ 334820 w 863026"/>
                  <a:gd name="connsiteY85" fmla="*/ 35314 h 1346201"/>
                  <a:gd name="connsiteX86" fmla="*/ 312738 w 863026"/>
                  <a:gd name="connsiteY86" fmla="*/ 31750 h 1346201"/>
                  <a:gd name="connsiteX87" fmla="*/ 312737 w 863026"/>
                  <a:gd name="connsiteY87" fmla="*/ 0 h 1346201"/>
                  <a:gd name="connsiteX88" fmla="*/ 385762 w 863026"/>
                  <a:gd name="connsiteY88" fmla="*/ 34890 h 1346201"/>
                  <a:gd name="connsiteX89" fmla="*/ 402229 w 863026"/>
                  <a:gd name="connsiteY89" fmla="*/ 66220 h 1346201"/>
                  <a:gd name="connsiteX90" fmla="*/ 451628 w 863026"/>
                  <a:gd name="connsiteY90" fmla="*/ 66220 h 1346201"/>
                  <a:gd name="connsiteX91" fmla="*/ 458787 w 863026"/>
                  <a:gd name="connsiteY91" fmla="*/ 73340 h 1346201"/>
                  <a:gd name="connsiteX92" fmla="*/ 458787 w 863026"/>
                  <a:gd name="connsiteY92" fmla="*/ 113927 h 1346201"/>
                  <a:gd name="connsiteX93" fmla="*/ 458787 w 863026"/>
                  <a:gd name="connsiteY93" fmla="*/ 145256 h 1346201"/>
                  <a:gd name="connsiteX94" fmla="*/ 458787 w 863026"/>
                  <a:gd name="connsiteY94" fmla="*/ 178010 h 1346201"/>
                  <a:gd name="connsiteX95" fmla="*/ 443037 w 863026"/>
                  <a:gd name="connsiteY95" fmla="*/ 193675 h 1346201"/>
                  <a:gd name="connsiteX96" fmla="*/ 182438 w 863026"/>
                  <a:gd name="connsiteY96" fmla="*/ 193675 h 1346201"/>
                  <a:gd name="connsiteX97" fmla="*/ 166687 w 863026"/>
                  <a:gd name="connsiteY97" fmla="*/ 178010 h 1346201"/>
                  <a:gd name="connsiteX98" fmla="*/ 166687 w 863026"/>
                  <a:gd name="connsiteY98" fmla="*/ 145256 h 1346201"/>
                  <a:gd name="connsiteX99" fmla="*/ 166687 w 863026"/>
                  <a:gd name="connsiteY99" fmla="*/ 113927 h 1346201"/>
                  <a:gd name="connsiteX100" fmla="*/ 166687 w 863026"/>
                  <a:gd name="connsiteY100" fmla="*/ 73340 h 1346201"/>
                  <a:gd name="connsiteX101" fmla="*/ 173847 w 863026"/>
                  <a:gd name="connsiteY101" fmla="*/ 66220 h 1346201"/>
                  <a:gd name="connsiteX102" fmla="*/ 223246 w 863026"/>
                  <a:gd name="connsiteY102" fmla="*/ 66220 h 1346201"/>
                  <a:gd name="connsiteX103" fmla="*/ 239712 w 863026"/>
                  <a:gd name="connsiteY103" fmla="*/ 34890 h 1346201"/>
                  <a:gd name="connsiteX104" fmla="*/ 312737 w 863026"/>
                  <a:gd name="connsiteY104" fmla="*/ 0 h 1346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863026" h="1346201">
                    <a:moveTo>
                      <a:pt x="789902" y="1074664"/>
                    </a:moveTo>
                    <a:cubicBezTo>
                      <a:pt x="785876" y="1074575"/>
                      <a:pt x="781761" y="1075999"/>
                      <a:pt x="778541" y="1078848"/>
                    </a:cubicBezTo>
                    <a:cubicBezTo>
                      <a:pt x="778541" y="1078848"/>
                      <a:pt x="778541" y="1078848"/>
                      <a:pt x="762082" y="1094518"/>
                    </a:cubicBezTo>
                    <a:cubicBezTo>
                      <a:pt x="762082" y="1094518"/>
                      <a:pt x="762082" y="1094518"/>
                      <a:pt x="730596" y="1124433"/>
                    </a:cubicBezTo>
                    <a:cubicBezTo>
                      <a:pt x="730596" y="1124433"/>
                      <a:pt x="730596" y="1124433"/>
                      <a:pt x="627548" y="1223437"/>
                    </a:cubicBezTo>
                    <a:cubicBezTo>
                      <a:pt x="627548" y="1223437"/>
                      <a:pt x="627548" y="1223437"/>
                      <a:pt x="558850" y="1155060"/>
                    </a:cubicBezTo>
                    <a:cubicBezTo>
                      <a:pt x="552409" y="1148650"/>
                      <a:pt x="542391" y="1148650"/>
                      <a:pt x="536666" y="1155060"/>
                    </a:cubicBezTo>
                    <a:cubicBezTo>
                      <a:pt x="530225" y="1160758"/>
                      <a:pt x="530225" y="1170730"/>
                      <a:pt x="536666" y="1177140"/>
                    </a:cubicBezTo>
                    <a:cubicBezTo>
                      <a:pt x="536666" y="1177140"/>
                      <a:pt x="536666" y="1177140"/>
                      <a:pt x="616098" y="1256202"/>
                    </a:cubicBezTo>
                    <a:cubicBezTo>
                      <a:pt x="618961" y="1259051"/>
                      <a:pt x="623254" y="1260475"/>
                      <a:pt x="626832" y="1260475"/>
                    </a:cubicBezTo>
                    <a:cubicBezTo>
                      <a:pt x="631126" y="1260475"/>
                      <a:pt x="634704" y="1259051"/>
                      <a:pt x="637567" y="1256202"/>
                    </a:cubicBezTo>
                    <a:cubicBezTo>
                      <a:pt x="637567" y="1256202"/>
                      <a:pt x="637567" y="1256202"/>
                      <a:pt x="730596" y="1167881"/>
                    </a:cubicBezTo>
                    <a:cubicBezTo>
                      <a:pt x="730596" y="1167881"/>
                      <a:pt x="730596" y="1167881"/>
                      <a:pt x="762082" y="1137966"/>
                    </a:cubicBezTo>
                    <a:cubicBezTo>
                      <a:pt x="762082" y="1137966"/>
                      <a:pt x="762082" y="1137966"/>
                      <a:pt x="800010" y="1101641"/>
                    </a:cubicBezTo>
                    <a:cubicBezTo>
                      <a:pt x="806450" y="1095943"/>
                      <a:pt x="806450" y="1085971"/>
                      <a:pt x="800725" y="1079560"/>
                    </a:cubicBezTo>
                    <a:cubicBezTo>
                      <a:pt x="797863" y="1076355"/>
                      <a:pt x="793927" y="1074753"/>
                      <a:pt x="789902" y="1074664"/>
                    </a:cubicBezTo>
                    <a:close/>
                    <a:moveTo>
                      <a:pt x="15705" y="1057275"/>
                    </a:moveTo>
                    <a:cubicBezTo>
                      <a:pt x="15705" y="1057275"/>
                      <a:pt x="15705" y="1057275"/>
                      <a:pt x="468313" y="1057275"/>
                    </a:cubicBezTo>
                    <a:cubicBezTo>
                      <a:pt x="463316" y="1067377"/>
                      <a:pt x="459032" y="1078201"/>
                      <a:pt x="456177" y="1089025"/>
                    </a:cubicBezTo>
                    <a:cubicBezTo>
                      <a:pt x="456177" y="1089025"/>
                      <a:pt x="456177" y="1089025"/>
                      <a:pt x="15705" y="1089025"/>
                    </a:cubicBezTo>
                    <a:cubicBezTo>
                      <a:pt x="6425" y="1089025"/>
                      <a:pt x="0" y="1081809"/>
                      <a:pt x="0" y="1073150"/>
                    </a:cubicBezTo>
                    <a:cubicBezTo>
                      <a:pt x="0" y="1064491"/>
                      <a:pt x="6425" y="1057275"/>
                      <a:pt x="15705" y="1057275"/>
                    </a:cubicBezTo>
                    <a:close/>
                    <a:moveTo>
                      <a:pt x="670322" y="960438"/>
                    </a:moveTo>
                    <a:cubicBezTo>
                      <a:pt x="691039" y="960438"/>
                      <a:pt x="711756" y="964010"/>
                      <a:pt x="731044" y="970439"/>
                    </a:cubicBezTo>
                    <a:cubicBezTo>
                      <a:pt x="742474" y="974011"/>
                      <a:pt x="752476" y="979012"/>
                      <a:pt x="762477" y="984013"/>
                    </a:cubicBezTo>
                    <a:cubicBezTo>
                      <a:pt x="779622" y="993299"/>
                      <a:pt x="795338" y="1005444"/>
                      <a:pt x="808911" y="1019731"/>
                    </a:cubicBezTo>
                    <a:cubicBezTo>
                      <a:pt x="876777" y="1089740"/>
                      <a:pt x="881063" y="1199754"/>
                      <a:pt x="820341" y="1274764"/>
                    </a:cubicBezTo>
                    <a:cubicBezTo>
                      <a:pt x="815341" y="1281193"/>
                      <a:pt x="809626" y="1286908"/>
                      <a:pt x="803911" y="1292623"/>
                    </a:cubicBezTo>
                    <a:cubicBezTo>
                      <a:pt x="797481" y="1298338"/>
                      <a:pt x="793195" y="1302624"/>
                      <a:pt x="788194" y="1306196"/>
                    </a:cubicBezTo>
                    <a:cubicBezTo>
                      <a:pt x="788194" y="1306196"/>
                      <a:pt x="788194" y="1306196"/>
                      <a:pt x="787480" y="1306196"/>
                    </a:cubicBezTo>
                    <a:cubicBezTo>
                      <a:pt x="754619" y="1331914"/>
                      <a:pt x="712471" y="1346201"/>
                      <a:pt x="670322" y="1346201"/>
                    </a:cubicBezTo>
                    <a:cubicBezTo>
                      <a:pt x="626745" y="1346201"/>
                      <a:pt x="586026" y="1332628"/>
                      <a:pt x="552450" y="1306196"/>
                    </a:cubicBezTo>
                    <a:cubicBezTo>
                      <a:pt x="545307" y="1300481"/>
                      <a:pt x="538163" y="1294052"/>
                      <a:pt x="531019" y="1287622"/>
                    </a:cubicBezTo>
                    <a:cubicBezTo>
                      <a:pt x="527447" y="1283336"/>
                      <a:pt x="523875" y="1279050"/>
                      <a:pt x="520303" y="1274764"/>
                    </a:cubicBezTo>
                    <a:cubicBezTo>
                      <a:pt x="476727" y="1221900"/>
                      <a:pt x="466725" y="1150462"/>
                      <a:pt x="488871" y="1088311"/>
                    </a:cubicBezTo>
                    <a:cubicBezTo>
                      <a:pt x="492443" y="1077596"/>
                      <a:pt x="497443" y="1066880"/>
                      <a:pt x="503158" y="1056879"/>
                    </a:cubicBezTo>
                    <a:cubicBezTo>
                      <a:pt x="512445" y="1041877"/>
                      <a:pt x="523161" y="1027589"/>
                      <a:pt x="536734" y="1014731"/>
                    </a:cubicBezTo>
                    <a:cubicBezTo>
                      <a:pt x="556022" y="995443"/>
                      <a:pt x="578882" y="981155"/>
                      <a:pt x="603885" y="972583"/>
                    </a:cubicBezTo>
                    <a:cubicBezTo>
                      <a:pt x="610315" y="969725"/>
                      <a:pt x="616744" y="968296"/>
                      <a:pt x="623888" y="966153"/>
                    </a:cubicBezTo>
                    <a:cubicBezTo>
                      <a:pt x="638890" y="962581"/>
                      <a:pt x="654606" y="960438"/>
                      <a:pt x="670322" y="960438"/>
                    </a:cubicBezTo>
                    <a:close/>
                    <a:moveTo>
                      <a:pt x="15693" y="941388"/>
                    </a:moveTo>
                    <a:cubicBezTo>
                      <a:pt x="15693" y="941388"/>
                      <a:pt x="15693" y="941388"/>
                      <a:pt x="598488" y="941388"/>
                    </a:cubicBezTo>
                    <a:cubicBezTo>
                      <a:pt x="576375" y="948604"/>
                      <a:pt x="556401" y="959428"/>
                      <a:pt x="537855" y="973138"/>
                    </a:cubicBezTo>
                    <a:cubicBezTo>
                      <a:pt x="537855" y="973138"/>
                      <a:pt x="537855" y="973138"/>
                      <a:pt x="15693" y="973138"/>
                    </a:cubicBezTo>
                    <a:cubicBezTo>
                      <a:pt x="6420" y="973138"/>
                      <a:pt x="0" y="965922"/>
                      <a:pt x="0" y="957263"/>
                    </a:cubicBezTo>
                    <a:cubicBezTo>
                      <a:pt x="0" y="948604"/>
                      <a:pt x="6420" y="941388"/>
                      <a:pt x="15693" y="941388"/>
                    </a:cubicBezTo>
                    <a:close/>
                    <a:moveTo>
                      <a:pt x="15712" y="825500"/>
                    </a:moveTo>
                    <a:cubicBezTo>
                      <a:pt x="15712" y="825500"/>
                      <a:pt x="15712" y="825500"/>
                      <a:pt x="611351" y="825500"/>
                    </a:cubicBezTo>
                    <a:cubicBezTo>
                      <a:pt x="620635" y="825500"/>
                      <a:pt x="627063" y="832716"/>
                      <a:pt x="627063" y="841375"/>
                    </a:cubicBezTo>
                    <a:cubicBezTo>
                      <a:pt x="627063" y="850756"/>
                      <a:pt x="620635" y="857250"/>
                      <a:pt x="611351" y="857250"/>
                    </a:cubicBezTo>
                    <a:cubicBezTo>
                      <a:pt x="611351" y="857250"/>
                      <a:pt x="611351" y="857250"/>
                      <a:pt x="15712" y="857250"/>
                    </a:cubicBezTo>
                    <a:cubicBezTo>
                      <a:pt x="6428" y="857250"/>
                      <a:pt x="0" y="850756"/>
                      <a:pt x="0" y="841375"/>
                    </a:cubicBezTo>
                    <a:cubicBezTo>
                      <a:pt x="0" y="832716"/>
                      <a:pt x="6428" y="825500"/>
                      <a:pt x="15712" y="825500"/>
                    </a:cubicBezTo>
                    <a:close/>
                    <a:moveTo>
                      <a:pt x="15712" y="709613"/>
                    </a:moveTo>
                    <a:cubicBezTo>
                      <a:pt x="15712" y="709613"/>
                      <a:pt x="15712" y="709613"/>
                      <a:pt x="611351" y="709613"/>
                    </a:cubicBezTo>
                    <a:cubicBezTo>
                      <a:pt x="620635" y="709613"/>
                      <a:pt x="627063" y="716829"/>
                      <a:pt x="627063" y="725488"/>
                    </a:cubicBezTo>
                    <a:cubicBezTo>
                      <a:pt x="627063" y="734147"/>
                      <a:pt x="620635" y="741363"/>
                      <a:pt x="611351" y="741363"/>
                    </a:cubicBezTo>
                    <a:cubicBezTo>
                      <a:pt x="611351" y="741363"/>
                      <a:pt x="611351" y="741363"/>
                      <a:pt x="15712" y="741363"/>
                    </a:cubicBezTo>
                    <a:cubicBezTo>
                      <a:pt x="6428" y="741363"/>
                      <a:pt x="0" y="734147"/>
                      <a:pt x="0" y="725488"/>
                    </a:cubicBezTo>
                    <a:cubicBezTo>
                      <a:pt x="0" y="716829"/>
                      <a:pt x="6428" y="709613"/>
                      <a:pt x="15712" y="709613"/>
                    </a:cubicBezTo>
                    <a:close/>
                    <a:moveTo>
                      <a:pt x="15712" y="593725"/>
                    </a:moveTo>
                    <a:cubicBezTo>
                      <a:pt x="15712" y="593725"/>
                      <a:pt x="15712" y="593725"/>
                      <a:pt x="611351" y="593725"/>
                    </a:cubicBezTo>
                    <a:cubicBezTo>
                      <a:pt x="620635" y="593725"/>
                      <a:pt x="627063" y="600941"/>
                      <a:pt x="627063" y="609600"/>
                    </a:cubicBezTo>
                    <a:cubicBezTo>
                      <a:pt x="627063" y="618259"/>
                      <a:pt x="620635" y="625475"/>
                      <a:pt x="611351" y="625475"/>
                    </a:cubicBezTo>
                    <a:cubicBezTo>
                      <a:pt x="611351" y="625475"/>
                      <a:pt x="611351" y="625475"/>
                      <a:pt x="15712" y="625475"/>
                    </a:cubicBezTo>
                    <a:cubicBezTo>
                      <a:pt x="6428" y="625475"/>
                      <a:pt x="0" y="618259"/>
                      <a:pt x="0" y="609600"/>
                    </a:cubicBezTo>
                    <a:cubicBezTo>
                      <a:pt x="0" y="600941"/>
                      <a:pt x="6428" y="593725"/>
                      <a:pt x="15712" y="593725"/>
                    </a:cubicBezTo>
                    <a:close/>
                    <a:moveTo>
                      <a:pt x="15712" y="477838"/>
                    </a:moveTo>
                    <a:cubicBezTo>
                      <a:pt x="15712" y="477838"/>
                      <a:pt x="15712" y="477838"/>
                      <a:pt x="611351" y="477838"/>
                    </a:cubicBezTo>
                    <a:cubicBezTo>
                      <a:pt x="620635" y="477838"/>
                      <a:pt x="627063" y="484332"/>
                      <a:pt x="627063" y="493713"/>
                    </a:cubicBezTo>
                    <a:cubicBezTo>
                      <a:pt x="627063" y="502372"/>
                      <a:pt x="620635" y="509588"/>
                      <a:pt x="611351" y="509588"/>
                    </a:cubicBezTo>
                    <a:cubicBezTo>
                      <a:pt x="611351" y="509588"/>
                      <a:pt x="611351" y="509588"/>
                      <a:pt x="15712" y="509588"/>
                    </a:cubicBezTo>
                    <a:cubicBezTo>
                      <a:pt x="6428" y="509588"/>
                      <a:pt x="0" y="502372"/>
                      <a:pt x="0" y="493713"/>
                    </a:cubicBezTo>
                    <a:cubicBezTo>
                      <a:pt x="0" y="484332"/>
                      <a:pt x="6428" y="477838"/>
                      <a:pt x="15712" y="477838"/>
                    </a:cubicBezTo>
                    <a:close/>
                    <a:moveTo>
                      <a:pt x="15712" y="361950"/>
                    </a:moveTo>
                    <a:cubicBezTo>
                      <a:pt x="15712" y="361950"/>
                      <a:pt x="15712" y="361950"/>
                      <a:pt x="611351" y="361950"/>
                    </a:cubicBezTo>
                    <a:cubicBezTo>
                      <a:pt x="620635" y="361950"/>
                      <a:pt x="627063" y="369166"/>
                      <a:pt x="627063" y="377825"/>
                    </a:cubicBezTo>
                    <a:cubicBezTo>
                      <a:pt x="627063" y="386484"/>
                      <a:pt x="620635" y="393700"/>
                      <a:pt x="611351" y="393700"/>
                    </a:cubicBezTo>
                    <a:cubicBezTo>
                      <a:pt x="611351" y="393700"/>
                      <a:pt x="611351" y="393700"/>
                      <a:pt x="15712" y="393700"/>
                    </a:cubicBezTo>
                    <a:cubicBezTo>
                      <a:pt x="6428" y="393700"/>
                      <a:pt x="0" y="386484"/>
                      <a:pt x="0" y="377825"/>
                    </a:cubicBezTo>
                    <a:cubicBezTo>
                      <a:pt x="0" y="369166"/>
                      <a:pt x="6428" y="361950"/>
                      <a:pt x="15712" y="361950"/>
                    </a:cubicBezTo>
                    <a:close/>
                    <a:moveTo>
                      <a:pt x="312738" y="31750"/>
                    </a:moveTo>
                    <a:cubicBezTo>
                      <a:pt x="304902" y="31750"/>
                      <a:pt x="297779" y="33176"/>
                      <a:pt x="290655" y="35314"/>
                    </a:cubicBezTo>
                    <a:cubicBezTo>
                      <a:pt x="276408" y="41016"/>
                      <a:pt x="264299" y="52420"/>
                      <a:pt x="257175" y="66675"/>
                    </a:cubicBezTo>
                    <a:cubicBezTo>
                      <a:pt x="257175" y="66675"/>
                      <a:pt x="257175" y="66675"/>
                      <a:pt x="368300" y="66675"/>
                    </a:cubicBezTo>
                    <a:cubicBezTo>
                      <a:pt x="361177" y="52420"/>
                      <a:pt x="349067" y="41016"/>
                      <a:pt x="334820" y="35314"/>
                    </a:cubicBezTo>
                    <a:cubicBezTo>
                      <a:pt x="327697" y="33176"/>
                      <a:pt x="320573" y="31750"/>
                      <a:pt x="312738" y="31750"/>
                    </a:cubicBezTo>
                    <a:close/>
                    <a:moveTo>
                      <a:pt x="312737" y="0"/>
                    </a:moveTo>
                    <a:cubicBezTo>
                      <a:pt x="342090" y="0"/>
                      <a:pt x="368580" y="13529"/>
                      <a:pt x="385762" y="34890"/>
                    </a:cubicBezTo>
                    <a:cubicBezTo>
                      <a:pt x="392922" y="44147"/>
                      <a:pt x="398649" y="54827"/>
                      <a:pt x="402229" y="66220"/>
                    </a:cubicBezTo>
                    <a:cubicBezTo>
                      <a:pt x="402229" y="66220"/>
                      <a:pt x="402229" y="66220"/>
                      <a:pt x="451628" y="66220"/>
                    </a:cubicBezTo>
                    <a:cubicBezTo>
                      <a:pt x="455208" y="66220"/>
                      <a:pt x="458787" y="69068"/>
                      <a:pt x="458787" y="73340"/>
                    </a:cubicBezTo>
                    <a:cubicBezTo>
                      <a:pt x="458787" y="73340"/>
                      <a:pt x="458787" y="73340"/>
                      <a:pt x="458787" y="113927"/>
                    </a:cubicBezTo>
                    <a:cubicBezTo>
                      <a:pt x="458787" y="113927"/>
                      <a:pt x="458787" y="113927"/>
                      <a:pt x="458787" y="145256"/>
                    </a:cubicBezTo>
                    <a:cubicBezTo>
                      <a:pt x="458787" y="145256"/>
                      <a:pt x="458787" y="145256"/>
                      <a:pt x="458787" y="178010"/>
                    </a:cubicBezTo>
                    <a:cubicBezTo>
                      <a:pt x="458787" y="186555"/>
                      <a:pt x="451628" y="193675"/>
                      <a:pt x="443037" y="193675"/>
                    </a:cubicBezTo>
                    <a:cubicBezTo>
                      <a:pt x="443037" y="193675"/>
                      <a:pt x="443037" y="193675"/>
                      <a:pt x="182438" y="193675"/>
                    </a:cubicBezTo>
                    <a:cubicBezTo>
                      <a:pt x="173847" y="193675"/>
                      <a:pt x="166687" y="186555"/>
                      <a:pt x="166687" y="178010"/>
                    </a:cubicBezTo>
                    <a:cubicBezTo>
                      <a:pt x="166687" y="178010"/>
                      <a:pt x="166687" y="178010"/>
                      <a:pt x="166687" y="145256"/>
                    </a:cubicBezTo>
                    <a:cubicBezTo>
                      <a:pt x="166687" y="145256"/>
                      <a:pt x="166687" y="145256"/>
                      <a:pt x="166687" y="113927"/>
                    </a:cubicBezTo>
                    <a:cubicBezTo>
                      <a:pt x="166687" y="113927"/>
                      <a:pt x="166687" y="113927"/>
                      <a:pt x="166687" y="73340"/>
                    </a:cubicBezTo>
                    <a:cubicBezTo>
                      <a:pt x="166687" y="69068"/>
                      <a:pt x="170267" y="66220"/>
                      <a:pt x="173847" y="66220"/>
                    </a:cubicBezTo>
                    <a:cubicBezTo>
                      <a:pt x="173847" y="66220"/>
                      <a:pt x="173847" y="66220"/>
                      <a:pt x="223246" y="66220"/>
                    </a:cubicBezTo>
                    <a:cubicBezTo>
                      <a:pt x="226825" y="54827"/>
                      <a:pt x="232553" y="44147"/>
                      <a:pt x="239712" y="34890"/>
                    </a:cubicBezTo>
                    <a:cubicBezTo>
                      <a:pt x="256895" y="13529"/>
                      <a:pt x="283384" y="0"/>
                      <a:pt x="312737"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grpSp>
      <p:grpSp>
        <p:nvGrpSpPr>
          <p:cNvPr id="92" name="bcgIcons_Scales equal balance">
            <a:extLst>
              <a:ext uri="{FF2B5EF4-FFF2-40B4-BE49-F238E27FC236}">
                <a16:creationId xmlns:a16="http://schemas.microsoft.com/office/drawing/2014/main" id="{C82A334B-FF3F-344A-FBFA-62112A08A11D}"/>
              </a:ext>
            </a:extLst>
          </p:cNvPr>
          <p:cNvGrpSpPr>
            <a:grpSpLocks noChangeAspect="1"/>
          </p:cNvGrpSpPr>
          <p:nvPr/>
        </p:nvGrpSpPr>
        <p:grpSpPr>
          <a:xfrm>
            <a:off x="8523942" y="1609299"/>
            <a:ext cx="758918" cy="758918"/>
            <a:chOff x="5273675" y="2606675"/>
            <a:chExt cx="1644650" cy="1644650"/>
          </a:xfrm>
        </p:grpSpPr>
        <p:sp>
          <p:nvSpPr>
            <p:cNvPr id="93" name="AutoShape 33">
              <a:extLst>
                <a:ext uri="{FF2B5EF4-FFF2-40B4-BE49-F238E27FC236}">
                  <a16:creationId xmlns:a16="http://schemas.microsoft.com/office/drawing/2014/main" id="{4EF85CC5-1AC2-F661-A695-E924E1111898}"/>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94" name="Group 93">
              <a:extLst>
                <a:ext uri="{FF2B5EF4-FFF2-40B4-BE49-F238E27FC236}">
                  <a16:creationId xmlns:a16="http://schemas.microsoft.com/office/drawing/2014/main" id="{35C97327-D384-1DE9-1567-F2CA22A7F0D3}"/>
                </a:ext>
              </a:extLst>
            </p:cNvPr>
            <p:cNvGrpSpPr/>
            <p:nvPr/>
          </p:nvGrpSpPr>
          <p:grpSpPr>
            <a:xfrm>
              <a:off x="5403951" y="2919413"/>
              <a:ext cx="1382512" cy="1098550"/>
              <a:chOff x="5403951" y="2919413"/>
              <a:chExt cx="1382512" cy="1098550"/>
            </a:xfrm>
          </p:grpSpPr>
          <p:sp>
            <p:nvSpPr>
              <p:cNvPr id="95" name="Freeform 12">
                <a:extLst>
                  <a:ext uri="{FF2B5EF4-FFF2-40B4-BE49-F238E27FC236}">
                    <a16:creationId xmlns:a16="http://schemas.microsoft.com/office/drawing/2014/main" id="{CF380E53-82D1-BF0C-A6CF-9832416FD778}"/>
                  </a:ext>
                </a:extLst>
              </p:cNvPr>
              <p:cNvSpPr>
                <a:spLocks/>
              </p:cNvSpPr>
              <p:nvPr/>
            </p:nvSpPr>
            <p:spPr bwMode="auto">
              <a:xfrm>
                <a:off x="5403951" y="2955925"/>
                <a:ext cx="1382512" cy="814388"/>
              </a:xfrm>
              <a:custGeom>
                <a:avLst/>
                <a:gdLst>
                  <a:gd name="connsiteX0" fmla="*/ 1172705 w 1382512"/>
                  <a:gd name="connsiteY0" fmla="*/ 90488 h 814388"/>
                  <a:gd name="connsiteX1" fmla="*/ 1034331 w 1382512"/>
                  <a:gd name="connsiteY1" fmla="*/ 488045 h 814388"/>
                  <a:gd name="connsiteX2" fmla="*/ 1000094 w 1382512"/>
                  <a:gd name="connsiteY2" fmla="*/ 586005 h 814388"/>
                  <a:gd name="connsiteX3" fmla="*/ 996527 w 1382512"/>
                  <a:gd name="connsiteY3" fmla="*/ 633912 h 814388"/>
                  <a:gd name="connsiteX4" fmla="*/ 1172705 w 1382512"/>
                  <a:gd name="connsiteY4" fmla="*/ 782638 h 814388"/>
                  <a:gd name="connsiteX5" fmla="*/ 1349596 w 1382512"/>
                  <a:gd name="connsiteY5" fmla="*/ 633912 h 814388"/>
                  <a:gd name="connsiteX6" fmla="*/ 1345317 w 1382512"/>
                  <a:gd name="connsiteY6" fmla="*/ 586005 h 814388"/>
                  <a:gd name="connsiteX7" fmla="*/ 1311793 w 1382512"/>
                  <a:gd name="connsiteY7" fmla="*/ 488045 h 814388"/>
                  <a:gd name="connsiteX8" fmla="*/ 1172705 w 1382512"/>
                  <a:gd name="connsiteY8" fmla="*/ 90488 h 814388"/>
                  <a:gd name="connsiteX9" fmla="*/ 209806 w 1382512"/>
                  <a:gd name="connsiteY9" fmla="*/ 90488 h 814388"/>
                  <a:gd name="connsiteX10" fmla="*/ 70719 w 1382512"/>
                  <a:gd name="connsiteY10" fmla="*/ 488045 h 814388"/>
                  <a:gd name="connsiteX11" fmla="*/ 37195 w 1382512"/>
                  <a:gd name="connsiteY11" fmla="*/ 586005 h 814388"/>
                  <a:gd name="connsiteX12" fmla="*/ 32915 w 1382512"/>
                  <a:gd name="connsiteY12" fmla="*/ 633912 h 814388"/>
                  <a:gd name="connsiteX13" fmla="*/ 209806 w 1382512"/>
                  <a:gd name="connsiteY13" fmla="*/ 782638 h 814388"/>
                  <a:gd name="connsiteX14" fmla="*/ 385984 w 1382512"/>
                  <a:gd name="connsiteY14" fmla="*/ 633912 h 814388"/>
                  <a:gd name="connsiteX15" fmla="*/ 382418 w 1382512"/>
                  <a:gd name="connsiteY15" fmla="*/ 586005 h 814388"/>
                  <a:gd name="connsiteX16" fmla="*/ 348181 w 1382512"/>
                  <a:gd name="connsiteY16" fmla="*/ 488045 h 814388"/>
                  <a:gd name="connsiteX17" fmla="*/ 793649 w 1382512"/>
                  <a:gd name="connsiteY17" fmla="*/ 0 h 814388"/>
                  <a:gd name="connsiteX18" fmla="*/ 1174511 w 1382512"/>
                  <a:gd name="connsiteY18" fmla="*/ 27170 h 814388"/>
                  <a:gd name="connsiteX19" fmla="*/ 1176651 w 1382512"/>
                  <a:gd name="connsiteY19" fmla="*/ 27885 h 814388"/>
                  <a:gd name="connsiteX20" fmla="*/ 1177364 w 1382512"/>
                  <a:gd name="connsiteY20" fmla="*/ 27885 h 814388"/>
                  <a:gd name="connsiteX21" fmla="*/ 1179504 w 1382512"/>
                  <a:gd name="connsiteY21" fmla="*/ 28600 h 814388"/>
                  <a:gd name="connsiteX22" fmla="*/ 1180217 w 1382512"/>
                  <a:gd name="connsiteY22" fmla="*/ 28600 h 814388"/>
                  <a:gd name="connsiteX23" fmla="*/ 1182357 w 1382512"/>
                  <a:gd name="connsiteY23" fmla="*/ 30030 h 814388"/>
                  <a:gd name="connsiteX24" fmla="*/ 1183070 w 1382512"/>
                  <a:gd name="connsiteY24" fmla="*/ 30745 h 814388"/>
                  <a:gd name="connsiteX25" fmla="*/ 1184496 w 1382512"/>
                  <a:gd name="connsiteY25" fmla="*/ 32175 h 814388"/>
                  <a:gd name="connsiteX26" fmla="*/ 1185210 w 1382512"/>
                  <a:gd name="connsiteY26" fmla="*/ 32890 h 814388"/>
                  <a:gd name="connsiteX27" fmla="*/ 1185923 w 1382512"/>
                  <a:gd name="connsiteY27" fmla="*/ 34320 h 814388"/>
                  <a:gd name="connsiteX28" fmla="*/ 1186636 w 1382512"/>
                  <a:gd name="connsiteY28" fmla="*/ 35035 h 814388"/>
                  <a:gd name="connsiteX29" fmla="*/ 1187349 w 1382512"/>
                  <a:gd name="connsiteY29" fmla="*/ 36465 h 814388"/>
                  <a:gd name="connsiteX30" fmla="*/ 1188062 w 1382512"/>
                  <a:gd name="connsiteY30" fmla="*/ 37180 h 814388"/>
                  <a:gd name="connsiteX31" fmla="*/ 1188062 w 1382512"/>
                  <a:gd name="connsiteY31" fmla="*/ 37895 h 814388"/>
                  <a:gd name="connsiteX32" fmla="*/ 1341406 w 1382512"/>
                  <a:gd name="connsiteY32" fmla="*/ 477622 h 814388"/>
                  <a:gd name="connsiteX33" fmla="*/ 1375641 w 1382512"/>
                  <a:gd name="connsiteY33" fmla="*/ 576292 h 814388"/>
                  <a:gd name="connsiteX34" fmla="*/ 1380633 w 1382512"/>
                  <a:gd name="connsiteY34" fmla="*/ 639213 h 814388"/>
                  <a:gd name="connsiteX35" fmla="*/ 1173085 w 1382512"/>
                  <a:gd name="connsiteY35" fmla="*/ 814388 h 814388"/>
                  <a:gd name="connsiteX36" fmla="*/ 965536 w 1382512"/>
                  <a:gd name="connsiteY36" fmla="*/ 639213 h 814388"/>
                  <a:gd name="connsiteX37" fmla="*/ 971242 w 1382512"/>
                  <a:gd name="connsiteY37" fmla="*/ 576292 h 814388"/>
                  <a:gd name="connsiteX38" fmla="*/ 1004764 w 1382512"/>
                  <a:gd name="connsiteY38" fmla="*/ 478337 h 814388"/>
                  <a:gd name="connsiteX39" fmla="*/ 1150262 w 1382512"/>
                  <a:gd name="connsiteY39" fmla="*/ 60060 h 814388"/>
                  <a:gd name="connsiteX40" fmla="*/ 793649 w 1382512"/>
                  <a:gd name="connsiteY40" fmla="*/ 85800 h 814388"/>
                  <a:gd name="connsiteX41" fmla="*/ 802208 w 1382512"/>
                  <a:gd name="connsiteY41" fmla="*/ 53625 h 814388"/>
                  <a:gd name="connsiteX42" fmla="*/ 953412 w 1382512"/>
                  <a:gd name="connsiteY42" fmla="*/ 42900 h 814388"/>
                  <a:gd name="connsiteX43" fmla="*/ 802208 w 1382512"/>
                  <a:gd name="connsiteY43" fmla="*/ 32175 h 814388"/>
                  <a:gd name="connsiteX44" fmla="*/ 793649 w 1382512"/>
                  <a:gd name="connsiteY44" fmla="*/ 0 h 814388"/>
                  <a:gd name="connsiteX45" fmla="*/ 588862 w 1382512"/>
                  <a:gd name="connsiteY45" fmla="*/ 0 h 814388"/>
                  <a:gd name="connsiteX46" fmla="*/ 580304 w 1382512"/>
                  <a:gd name="connsiteY46" fmla="*/ 32175 h 814388"/>
                  <a:gd name="connsiteX47" fmla="*/ 429100 w 1382512"/>
                  <a:gd name="connsiteY47" fmla="*/ 42900 h 814388"/>
                  <a:gd name="connsiteX48" fmla="*/ 580304 w 1382512"/>
                  <a:gd name="connsiteY48" fmla="*/ 53625 h 814388"/>
                  <a:gd name="connsiteX49" fmla="*/ 588862 w 1382512"/>
                  <a:gd name="connsiteY49" fmla="*/ 85800 h 814388"/>
                  <a:gd name="connsiteX50" fmla="*/ 232250 w 1382512"/>
                  <a:gd name="connsiteY50" fmla="*/ 60060 h 814388"/>
                  <a:gd name="connsiteX51" fmla="*/ 377748 w 1382512"/>
                  <a:gd name="connsiteY51" fmla="*/ 477622 h 814388"/>
                  <a:gd name="connsiteX52" fmla="*/ 411269 w 1382512"/>
                  <a:gd name="connsiteY52" fmla="*/ 576292 h 814388"/>
                  <a:gd name="connsiteX53" fmla="*/ 416975 w 1382512"/>
                  <a:gd name="connsiteY53" fmla="*/ 639213 h 814388"/>
                  <a:gd name="connsiteX54" fmla="*/ 209427 w 1382512"/>
                  <a:gd name="connsiteY54" fmla="*/ 814388 h 814388"/>
                  <a:gd name="connsiteX55" fmla="*/ 1878 w 1382512"/>
                  <a:gd name="connsiteY55" fmla="*/ 639213 h 814388"/>
                  <a:gd name="connsiteX56" fmla="*/ 6871 w 1382512"/>
                  <a:gd name="connsiteY56" fmla="*/ 576292 h 814388"/>
                  <a:gd name="connsiteX57" fmla="*/ 41106 w 1382512"/>
                  <a:gd name="connsiteY57" fmla="*/ 478337 h 814388"/>
                  <a:gd name="connsiteX58" fmla="*/ 194449 w 1382512"/>
                  <a:gd name="connsiteY58" fmla="*/ 37895 h 814388"/>
                  <a:gd name="connsiteX59" fmla="*/ 194449 w 1382512"/>
                  <a:gd name="connsiteY59" fmla="*/ 37180 h 814388"/>
                  <a:gd name="connsiteX60" fmla="*/ 195162 w 1382512"/>
                  <a:gd name="connsiteY60" fmla="*/ 36465 h 814388"/>
                  <a:gd name="connsiteX61" fmla="*/ 195875 w 1382512"/>
                  <a:gd name="connsiteY61" fmla="*/ 35035 h 814388"/>
                  <a:gd name="connsiteX62" fmla="*/ 196589 w 1382512"/>
                  <a:gd name="connsiteY62" fmla="*/ 34320 h 814388"/>
                  <a:gd name="connsiteX63" fmla="*/ 197302 w 1382512"/>
                  <a:gd name="connsiteY63" fmla="*/ 32890 h 814388"/>
                  <a:gd name="connsiteX64" fmla="*/ 198015 w 1382512"/>
                  <a:gd name="connsiteY64" fmla="*/ 32175 h 814388"/>
                  <a:gd name="connsiteX65" fmla="*/ 199442 w 1382512"/>
                  <a:gd name="connsiteY65" fmla="*/ 30745 h 814388"/>
                  <a:gd name="connsiteX66" fmla="*/ 200155 w 1382512"/>
                  <a:gd name="connsiteY66" fmla="*/ 30030 h 814388"/>
                  <a:gd name="connsiteX67" fmla="*/ 202294 w 1382512"/>
                  <a:gd name="connsiteY67" fmla="*/ 28600 h 814388"/>
                  <a:gd name="connsiteX68" fmla="*/ 203008 w 1382512"/>
                  <a:gd name="connsiteY68" fmla="*/ 28600 h 814388"/>
                  <a:gd name="connsiteX69" fmla="*/ 205147 w 1382512"/>
                  <a:gd name="connsiteY69" fmla="*/ 27885 h 814388"/>
                  <a:gd name="connsiteX70" fmla="*/ 205861 w 1382512"/>
                  <a:gd name="connsiteY70" fmla="*/ 27885 h 814388"/>
                  <a:gd name="connsiteX71" fmla="*/ 208000 w 1382512"/>
                  <a:gd name="connsiteY71" fmla="*/ 27170 h 814388"/>
                  <a:gd name="connsiteX72" fmla="*/ 588862 w 1382512"/>
                  <a:gd name="connsiteY72" fmla="*/ 0 h 814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1382512" h="814388">
                    <a:moveTo>
                      <a:pt x="1172705" y="90488"/>
                    </a:moveTo>
                    <a:cubicBezTo>
                      <a:pt x="1172705" y="90488"/>
                      <a:pt x="1172705" y="90488"/>
                      <a:pt x="1034331" y="488045"/>
                    </a:cubicBezTo>
                    <a:cubicBezTo>
                      <a:pt x="1034331" y="488045"/>
                      <a:pt x="1034331" y="488045"/>
                      <a:pt x="1000094" y="586005"/>
                    </a:cubicBezTo>
                    <a:cubicBezTo>
                      <a:pt x="995101" y="601735"/>
                      <a:pt x="993674" y="618181"/>
                      <a:pt x="996527" y="633912"/>
                    </a:cubicBezTo>
                    <a:cubicBezTo>
                      <a:pt x="1010793" y="719715"/>
                      <a:pt x="1084973" y="782638"/>
                      <a:pt x="1172705" y="782638"/>
                    </a:cubicBezTo>
                    <a:cubicBezTo>
                      <a:pt x="1260437" y="782638"/>
                      <a:pt x="1334617" y="719715"/>
                      <a:pt x="1349596" y="633912"/>
                    </a:cubicBezTo>
                    <a:cubicBezTo>
                      <a:pt x="1352449" y="618181"/>
                      <a:pt x="1351023" y="601735"/>
                      <a:pt x="1345317" y="586005"/>
                    </a:cubicBezTo>
                    <a:cubicBezTo>
                      <a:pt x="1345317" y="586005"/>
                      <a:pt x="1345317" y="586005"/>
                      <a:pt x="1311793" y="488045"/>
                    </a:cubicBezTo>
                    <a:cubicBezTo>
                      <a:pt x="1311793" y="488045"/>
                      <a:pt x="1311793" y="488045"/>
                      <a:pt x="1172705" y="90488"/>
                    </a:cubicBezTo>
                    <a:close/>
                    <a:moveTo>
                      <a:pt x="209806" y="90488"/>
                    </a:moveTo>
                    <a:cubicBezTo>
                      <a:pt x="209806" y="90488"/>
                      <a:pt x="209806" y="90488"/>
                      <a:pt x="70719" y="488045"/>
                    </a:cubicBezTo>
                    <a:cubicBezTo>
                      <a:pt x="70719" y="488045"/>
                      <a:pt x="70719" y="488045"/>
                      <a:pt x="37195" y="586005"/>
                    </a:cubicBezTo>
                    <a:cubicBezTo>
                      <a:pt x="31489" y="601735"/>
                      <a:pt x="30062" y="618181"/>
                      <a:pt x="32915" y="633912"/>
                    </a:cubicBezTo>
                    <a:cubicBezTo>
                      <a:pt x="47894" y="719715"/>
                      <a:pt x="122074" y="782638"/>
                      <a:pt x="209806" y="782638"/>
                    </a:cubicBezTo>
                    <a:cubicBezTo>
                      <a:pt x="297539" y="782638"/>
                      <a:pt x="371719" y="719715"/>
                      <a:pt x="385984" y="633912"/>
                    </a:cubicBezTo>
                    <a:cubicBezTo>
                      <a:pt x="388837" y="618181"/>
                      <a:pt x="387411" y="601735"/>
                      <a:pt x="382418" y="586005"/>
                    </a:cubicBezTo>
                    <a:cubicBezTo>
                      <a:pt x="382418" y="586005"/>
                      <a:pt x="382418" y="586005"/>
                      <a:pt x="348181" y="488045"/>
                    </a:cubicBezTo>
                    <a:close/>
                    <a:moveTo>
                      <a:pt x="793649" y="0"/>
                    </a:moveTo>
                    <a:cubicBezTo>
                      <a:pt x="793649" y="0"/>
                      <a:pt x="793649" y="0"/>
                      <a:pt x="1174511" y="27170"/>
                    </a:cubicBezTo>
                    <a:cubicBezTo>
                      <a:pt x="1175224" y="27170"/>
                      <a:pt x="1175938" y="27885"/>
                      <a:pt x="1176651" y="27885"/>
                    </a:cubicBezTo>
                    <a:cubicBezTo>
                      <a:pt x="1177364" y="27885"/>
                      <a:pt x="1177364" y="27885"/>
                      <a:pt x="1177364" y="27885"/>
                    </a:cubicBezTo>
                    <a:cubicBezTo>
                      <a:pt x="1178077" y="27885"/>
                      <a:pt x="1178791" y="28600"/>
                      <a:pt x="1179504" y="28600"/>
                    </a:cubicBezTo>
                    <a:cubicBezTo>
                      <a:pt x="1179504" y="28600"/>
                      <a:pt x="1180217" y="28600"/>
                      <a:pt x="1180217" y="28600"/>
                    </a:cubicBezTo>
                    <a:cubicBezTo>
                      <a:pt x="1180930" y="29315"/>
                      <a:pt x="1181643" y="30030"/>
                      <a:pt x="1182357" y="30030"/>
                    </a:cubicBezTo>
                    <a:cubicBezTo>
                      <a:pt x="1182357" y="30745"/>
                      <a:pt x="1183070" y="30745"/>
                      <a:pt x="1183070" y="30745"/>
                    </a:cubicBezTo>
                    <a:cubicBezTo>
                      <a:pt x="1183783" y="31460"/>
                      <a:pt x="1183783" y="31460"/>
                      <a:pt x="1184496" y="32175"/>
                    </a:cubicBezTo>
                    <a:cubicBezTo>
                      <a:pt x="1184496" y="32175"/>
                      <a:pt x="1185210" y="32175"/>
                      <a:pt x="1185210" y="32890"/>
                    </a:cubicBezTo>
                    <a:cubicBezTo>
                      <a:pt x="1185210" y="32890"/>
                      <a:pt x="1185923" y="33605"/>
                      <a:pt x="1185923" y="34320"/>
                    </a:cubicBezTo>
                    <a:cubicBezTo>
                      <a:pt x="1186636" y="34320"/>
                      <a:pt x="1186636" y="35035"/>
                      <a:pt x="1186636" y="35035"/>
                    </a:cubicBezTo>
                    <a:cubicBezTo>
                      <a:pt x="1186636" y="35750"/>
                      <a:pt x="1187349" y="35750"/>
                      <a:pt x="1187349" y="36465"/>
                    </a:cubicBezTo>
                    <a:cubicBezTo>
                      <a:pt x="1187349" y="36465"/>
                      <a:pt x="1188062" y="37180"/>
                      <a:pt x="1188062" y="37180"/>
                    </a:cubicBezTo>
                    <a:cubicBezTo>
                      <a:pt x="1188062" y="37895"/>
                      <a:pt x="1188062" y="37895"/>
                      <a:pt x="1188062" y="37895"/>
                    </a:cubicBezTo>
                    <a:cubicBezTo>
                      <a:pt x="1188062" y="37895"/>
                      <a:pt x="1188062" y="37895"/>
                      <a:pt x="1341406" y="477622"/>
                    </a:cubicBezTo>
                    <a:lnTo>
                      <a:pt x="1375641" y="576292"/>
                    </a:lnTo>
                    <a:cubicBezTo>
                      <a:pt x="1382773" y="597027"/>
                      <a:pt x="1384199" y="618477"/>
                      <a:pt x="1380633" y="639213"/>
                    </a:cubicBezTo>
                    <a:cubicBezTo>
                      <a:pt x="1363516" y="740743"/>
                      <a:pt x="1275789" y="814388"/>
                      <a:pt x="1173085" y="814388"/>
                    </a:cubicBezTo>
                    <a:cubicBezTo>
                      <a:pt x="1070380" y="814388"/>
                      <a:pt x="982654" y="740743"/>
                      <a:pt x="965536" y="639213"/>
                    </a:cubicBezTo>
                    <a:cubicBezTo>
                      <a:pt x="961970" y="618477"/>
                      <a:pt x="964110" y="597027"/>
                      <a:pt x="971242" y="576292"/>
                    </a:cubicBezTo>
                    <a:cubicBezTo>
                      <a:pt x="971242" y="576292"/>
                      <a:pt x="971242" y="576292"/>
                      <a:pt x="1004764" y="478337"/>
                    </a:cubicBezTo>
                    <a:cubicBezTo>
                      <a:pt x="1004764" y="478337"/>
                      <a:pt x="1004764" y="478337"/>
                      <a:pt x="1150262" y="60060"/>
                    </a:cubicBezTo>
                    <a:cubicBezTo>
                      <a:pt x="1150262" y="60060"/>
                      <a:pt x="1150262" y="60060"/>
                      <a:pt x="793649" y="85800"/>
                    </a:cubicBezTo>
                    <a:cubicBezTo>
                      <a:pt x="797929" y="75790"/>
                      <a:pt x="800781" y="65065"/>
                      <a:pt x="802208" y="53625"/>
                    </a:cubicBezTo>
                    <a:cubicBezTo>
                      <a:pt x="802208" y="53625"/>
                      <a:pt x="802208" y="53625"/>
                      <a:pt x="953412" y="42900"/>
                    </a:cubicBezTo>
                    <a:cubicBezTo>
                      <a:pt x="953412" y="42900"/>
                      <a:pt x="953412" y="42900"/>
                      <a:pt x="802208" y="32175"/>
                    </a:cubicBezTo>
                    <a:cubicBezTo>
                      <a:pt x="800781" y="20735"/>
                      <a:pt x="797929" y="10010"/>
                      <a:pt x="793649" y="0"/>
                    </a:cubicBezTo>
                    <a:close/>
                    <a:moveTo>
                      <a:pt x="588862" y="0"/>
                    </a:moveTo>
                    <a:cubicBezTo>
                      <a:pt x="584583" y="10010"/>
                      <a:pt x="581730" y="20735"/>
                      <a:pt x="580304" y="32175"/>
                    </a:cubicBezTo>
                    <a:cubicBezTo>
                      <a:pt x="580304" y="32175"/>
                      <a:pt x="580304" y="32175"/>
                      <a:pt x="429100" y="42900"/>
                    </a:cubicBezTo>
                    <a:cubicBezTo>
                      <a:pt x="429100" y="42900"/>
                      <a:pt x="429100" y="42900"/>
                      <a:pt x="580304" y="53625"/>
                    </a:cubicBezTo>
                    <a:cubicBezTo>
                      <a:pt x="581730" y="65065"/>
                      <a:pt x="584583" y="75790"/>
                      <a:pt x="588862" y="85800"/>
                    </a:cubicBezTo>
                    <a:cubicBezTo>
                      <a:pt x="588862" y="85800"/>
                      <a:pt x="588862" y="85800"/>
                      <a:pt x="232250" y="60060"/>
                    </a:cubicBezTo>
                    <a:cubicBezTo>
                      <a:pt x="232250" y="60060"/>
                      <a:pt x="232250" y="60060"/>
                      <a:pt x="377748" y="477622"/>
                    </a:cubicBezTo>
                    <a:cubicBezTo>
                      <a:pt x="377748" y="477622"/>
                      <a:pt x="377748" y="477622"/>
                      <a:pt x="411269" y="576292"/>
                    </a:cubicBezTo>
                    <a:cubicBezTo>
                      <a:pt x="418402" y="597027"/>
                      <a:pt x="420541" y="618477"/>
                      <a:pt x="416975" y="639213"/>
                    </a:cubicBezTo>
                    <a:cubicBezTo>
                      <a:pt x="399858" y="740743"/>
                      <a:pt x="312131" y="814388"/>
                      <a:pt x="209427" y="814388"/>
                    </a:cubicBezTo>
                    <a:cubicBezTo>
                      <a:pt x="106722" y="814388"/>
                      <a:pt x="18996" y="740743"/>
                      <a:pt x="1878" y="639213"/>
                    </a:cubicBezTo>
                    <a:cubicBezTo>
                      <a:pt x="-1688" y="618477"/>
                      <a:pt x="-261" y="597027"/>
                      <a:pt x="6871" y="576292"/>
                    </a:cubicBezTo>
                    <a:cubicBezTo>
                      <a:pt x="6871" y="576292"/>
                      <a:pt x="6871" y="576292"/>
                      <a:pt x="41106" y="478337"/>
                    </a:cubicBezTo>
                    <a:cubicBezTo>
                      <a:pt x="41106" y="478337"/>
                      <a:pt x="41106" y="478337"/>
                      <a:pt x="194449" y="37895"/>
                    </a:cubicBezTo>
                    <a:cubicBezTo>
                      <a:pt x="194449" y="37895"/>
                      <a:pt x="194449" y="37895"/>
                      <a:pt x="194449" y="37180"/>
                    </a:cubicBezTo>
                    <a:cubicBezTo>
                      <a:pt x="194449" y="37180"/>
                      <a:pt x="195162" y="36465"/>
                      <a:pt x="195162" y="36465"/>
                    </a:cubicBezTo>
                    <a:cubicBezTo>
                      <a:pt x="195162" y="35750"/>
                      <a:pt x="195875" y="35750"/>
                      <a:pt x="195875" y="35035"/>
                    </a:cubicBezTo>
                    <a:cubicBezTo>
                      <a:pt x="195875" y="35035"/>
                      <a:pt x="195875" y="34320"/>
                      <a:pt x="196589" y="34320"/>
                    </a:cubicBezTo>
                    <a:cubicBezTo>
                      <a:pt x="196589" y="33605"/>
                      <a:pt x="197302" y="32890"/>
                      <a:pt x="197302" y="32890"/>
                    </a:cubicBezTo>
                    <a:cubicBezTo>
                      <a:pt x="197302" y="32175"/>
                      <a:pt x="198015" y="32175"/>
                      <a:pt x="198015" y="32175"/>
                    </a:cubicBezTo>
                    <a:cubicBezTo>
                      <a:pt x="198728" y="31460"/>
                      <a:pt x="198728" y="31460"/>
                      <a:pt x="199442" y="30745"/>
                    </a:cubicBezTo>
                    <a:cubicBezTo>
                      <a:pt x="199442" y="30745"/>
                      <a:pt x="200155" y="30745"/>
                      <a:pt x="200155" y="30030"/>
                    </a:cubicBezTo>
                    <a:cubicBezTo>
                      <a:pt x="200868" y="30030"/>
                      <a:pt x="201581" y="29315"/>
                      <a:pt x="202294" y="28600"/>
                    </a:cubicBezTo>
                    <a:cubicBezTo>
                      <a:pt x="202294" y="28600"/>
                      <a:pt x="203008" y="28600"/>
                      <a:pt x="203008" y="28600"/>
                    </a:cubicBezTo>
                    <a:cubicBezTo>
                      <a:pt x="203721" y="28600"/>
                      <a:pt x="204434" y="27885"/>
                      <a:pt x="205147" y="27885"/>
                    </a:cubicBezTo>
                    <a:cubicBezTo>
                      <a:pt x="205147" y="27885"/>
                      <a:pt x="205147" y="27885"/>
                      <a:pt x="205861" y="27885"/>
                    </a:cubicBezTo>
                    <a:cubicBezTo>
                      <a:pt x="206574" y="27885"/>
                      <a:pt x="207287" y="27170"/>
                      <a:pt x="208000" y="27170"/>
                    </a:cubicBezTo>
                    <a:cubicBezTo>
                      <a:pt x="208000" y="27170"/>
                      <a:pt x="208000" y="27170"/>
                      <a:pt x="588862" y="0"/>
                    </a:cubicBez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sp>
            <p:nvSpPr>
              <p:cNvPr id="96" name="Freeform 13">
                <a:extLst>
                  <a:ext uri="{FF2B5EF4-FFF2-40B4-BE49-F238E27FC236}">
                    <a16:creationId xmlns:a16="http://schemas.microsoft.com/office/drawing/2014/main" id="{E95D96DC-6087-D73C-A351-928BEC26033A}"/>
                  </a:ext>
                </a:extLst>
              </p:cNvPr>
              <p:cNvSpPr>
                <a:spLocks/>
              </p:cNvSpPr>
              <p:nvPr/>
            </p:nvSpPr>
            <p:spPr bwMode="auto">
              <a:xfrm>
                <a:off x="5465763" y="2919413"/>
                <a:ext cx="1258887" cy="1098550"/>
              </a:xfrm>
              <a:custGeom>
                <a:avLst/>
                <a:gdLst>
                  <a:gd name="connsiteX0" fmla="*/ 963612 w 1258887"/>
                  <a:gd name="connsiteY0" fmla="*/ 644525 h 1098550"/>
                  <a:gd name="connsiteX1" fmla="*/ 1258887 w 1258887"/>
                  <a:gd name="connsiteY1" fmla="*/ 644525 h 1098550"/>
                  <a:gd name="connsiteX2" fmla="*/ 1111250 w 1258887"/>
                  <a:gd name="connsiteY2" fmla="*/ 787400 h 1098550"/>
                  <a:gd name="connsiteX3" fmla="*/ 963612 w 1258887"/>
                  <a:gd name="connsiteY3" fmla="*/ 644525 h 1098550"/>
                  <a:gd name="connsiteX4" fmla="*/ 0 w 1258887"/>
                  <a:gd name="connsiteY4" fmla="*/ 644525 h 1098550"/>
                  <a:gd name="connsiteX5" fmla="*/ 295275 w 1258887"/>
                  <a:gd name="connsiteY5" fmla="*/ 644525 h 1098550"/>
                  <a:gd name="connsiteX6" fmla="*/ 147637 w 1258887"/>
                  <a:gd name="connsiteY6" fmla="*/ 787400 h 1098550"/>
                  <a:gd name="connsiteX7" fmla="*/ 0 w 1258887"/>
                  <a:gd name="connsiteY7" fmla="*/ 644525 h 1098550"/>
                  <a:gd name="connsiteX8" fmla="*/ 629881 w 1258887"/>
                  <a:gd name="connsiteY8" fmla="*/ 0 h 1098550"/>
                  <a:gd name="connsiteX9" fmla="*/ 634873 w 1258887"/>
                  <a:gd name="connsiteY9" fmla="*/ 0 h 1098550"/>
                  <a:gd name="connsiteX10" fmla="*/ 694786 w 1258887"/>
                  <a:gd name="connsiteY10" fmla="*/ 33571 h 1098550"/>
                  <a:gd name="connsiteX11" fmla="*/ 708338 w 1258887"/>
                  <a:gd name="connsiteY11" fmla="*/ 66427 h 1098550"/>
                  <a:gd name="connsiteX12" fmla="*/ 709051 w 1258887"/>
                  <a:gd name="connsiteY12" fmla="*/ 74999 h 1098550"/>
                  <a:gd name="connsiteX13" fmla="*/ 708338 w 1258887"/>
                  <a:gd name="connsiteY13" fmla="*/ 92855 h 1098550"/>
                  <a:gd name="connsiteX14" fmla="*/ 694786 w 1258887"/>
                  <a:gd name="connsiteY14" fmla="*/ 124998 h 1098550"/>
                  <a:gd name="connsiteX15" fmla="*/ 670536 w 1258887"/>
                  <a:gd name="connsiteY15" fmla="*/ 147854 h 1098550"/>
                  <a:gd name="connsiteX16" fmla="*/ 670536 w 1258887"/>
                  <a:gd name="connsiteY16" fmla="*/ 987838 h 1098550"/>
                  <a:gd name="connsiteX17" fmla="*/ 682661 w 1258887"/>
                  <a:gd name="connsiteY17" fmla="*/ 1002838 h 1098550"/>
                  <a:gd name="connsiteX18" fmla="*/ 939431 w 1258887"/>
                  <a:gd name="connsiteY18" fmla="*/ 1067837 h 1098550"/>
                  <a:gd name="connsiteX19" fmla="*/ 935865 w 1258887"/>
                  <a:gd name="connsiteY19" fmla="*/ 1098550 h 1098550"/>
                  <a:gd name="connsiteX20" fmla="*/ 324610 w 1258887"/>
                  <a:gd name="connsiteY20" fmla="*/ 1098550 h 1098550"/>
                  <a:gd name="connsiteX21" fmla="*/ 321043 w 1258887"/>
                  <a:gd name="connsiteY21" fmla="*/ 1067837 h 1098550"/>
                  <a:gd name="connsiteX22" fmla="*/ 581380 w 1258887"/>
                  <a:gd name="connsiteY22" fmla="*/ 1002838 h 1098550"/>
                  <a:gd name="connsiteX23" fmla="*/ 593505 w 1258887"/>
                  <a:gd name="connsiteY23" fmla="*/ 987838 h 1098550"/>
                  <a:gd name="connsiteX24" fmla="*/ 593505 w 1258887"/>
                  <a:gd name="connsiteY24" fmla="*/ 149997 h 1098550"/>
                  <a:gd name="connsiteX25" fmla="*/ 564975 w 1258887"/>
                  <a:gd name="connsiteY25" fmla="*/ 124998 h 1098550"/>
                  <a:gd name="connsiteX26" fmla="*/ 551423 w 1258887"/>
                  <a:gd name="connsiteY26" fmla="*/ 92855 h 1098550"/>
                  <a:gd name="connsiteX27" fmla="*/ 550710 w 1258887"/>
                  <a:gd name="connsiteY27" fmla="*/ 79284 h 1098550"/>
                  <a:gd name="connsiteX28" fmla="*/ 551423 w 1258887"/>
                  <a:gd name="connsiteY28" fmla="*/ 66427 h 1098550"/>
                  <a:gd name="connsiteX29" fmla="*/ 564975 w 1258887"/>
                  <a:gd name="connsiteY29" fmla="*/ 33571 h 1098550"/>
                  <a:gd name="connsiteX30" fmla="*/ 629881 w 1258887"/>
                  <a:gd name="connsiteY30" fmla="*/ 0 h 109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58887" h="1098550">
                    <a:moveTo>
                      <a:pt x="963612" y="644525"/>
                    </a:moveTo>
                    <a:cubicBezTo>
                      <a:pt x="963612" y="644525"/>
                      <a:pt x="963612" y="644525"/>
                      <a:pt x="1258887" y="644525"/>
                    </a:cubicBezTo>
                    <a:cubicBezTo>
                      <a:pt x="1256748" y="723106"/>
                      <a:pt x="1190418" y="787400"/>
                      <a:pt x="1111250" y="787400"/>
                    </a:cubicBezTo>
                    <a:cubicBezTo>
                      <a:pt x="1032795" y="787400"/>
                      <a:pt x="966465" y="723106"/>
                      <a:pt x="963612" y="644525"/>
                    </a:cubicBezTo>
                    <a:close/>
                    <a:moveTo>
                      <a:pt x="0" y="644525"/>
                    </a:moveTo>
                    <a:cubicBezTo>
                      <a:pt x="0" y="644525"/>
                      <a:pt x="0" y="644525"/>
                      <a:pt x="295275" y="644525"/>
                    </a:cubicBezTo>
                    <a:cubicBezTo>
                      <a:pt x="292422" y="723106"/>
                      <a:pt x="226092" y="787400"/>
                      <a:pt x="147637" y="787400"/>
                    </a:cubicBezTo>
                    <a:cubicBezTo>
                      <a:pt x="68469" y="787400"/>
                      <a:pt x="2139" y="723106"/>
                      <a:pt x="0" y="644525"/>
                    </a:cubicBezTo>
                    <a:close/>
                    <a:moveTo>
                      <a:pt x="629881" y="0"/>
                    </a:moveTo>
                    <a:cubicBezTo>
                      <a:pt x="631307" y="0"/>
                      <a:pt x="633447" y="0"/>
                      <a:pt x="634873" y="0"/>
                    </a:cubicBezTo>
                    <a:cubicBezTo>
                      <a:pt x="659837" y="1429"/>
                      <a:pt x="681235" y="14286"/>
                      <a:pt x="694786" y="33571"/>
                    </a:cubicBezTo>
                    <a:cubicBezTo>
                      <a:pt x="701919" y="43571"/>
                      <a:pt x="706198" y="54285"/>
                      <a:pt x="708338" y="66427"/>
                    </a:cubicBezTo>
                    <a:cubicBezTo>
                      <a:pt x="709051" y="69284"/>
                      <a:pt x="709051" y="72142"/>
                      <a:pt x="709051" y="74999"/>
                    </a:cubicBezTo>
                    <a:cubicBezTo>
                      <a:pt x="709765" y="80713"/>
                      <a:pt x="709051" y="87141"/>
                      <a:pt x="708338" y="92855"/>
                    </a:cubicBezTo>
                    <a:cubicBezTo>
                      <a:pt x="706198" y="104284"/>
                      <a:pt x="701919" y="115712"/>
                      <a:pt x="694786" y="124998"/>
                    </a:cubicBezTo>
                    <a:cubicBezTo>
                      <a:pt x="688367" y="134283"/>
                      <a:pt x="680521" y="142140"/>
                      <a:pt x="670536" y="147854"/>
                    </a:cubicBezTo>
                    <a:cubicBezTo>
                      <a:pt x="670536" y="147854"/>
                      <a:pt x="670536" y="147854"/>
                      <a:pt x="670536" y="987838"/>
                    </a:cubicBezTo>
                    <a:cubicBezTo>
                      <a:pt x="670536" y="994981"/>
                      <a:pt x="675529" y="1001409"/>
                      <a:pt x="682661" y="1002838"/>
                    </a:cubicBezTo>
                    <a:cubicBezTo>
                      <a:pt x="682661" y="1002838"/>
                      <a:pt x="682661" y="1002838"/>
                      <a:pt x="939431" y="1067837"/>
                    </a:cubicBezTo>
                    <a:cubicBezTo>
                      <a:pt x="957262" y="1072122"/>
                      <a:pt x="954409" y="1098550"/>
                      <a:pt x="935865" y="1098550"/>
                    </a:cubicBezTo>
                    <a:cubicBezTo>
                      <a:pt x="935865" y="1098550"/>
                      <a:pt x="935865" y="1098550"/>
                      <a:pt x="324610" y="1098550"/>
                    </a:cubicBezTo>
                    <a:cubicBezTo>
                      <a:pt x="306065" y="1098550"/>
                      <a:pt x="303212" y="1072122"/>
                      <a:pt x="321043" y="1067837"/>
                    </a:cubicBezTo>
                    <a:cubicBezTo>
                      <a:pt x="321043" y="1067837"/>
                      <a:pt x="321043" y="1067837"/>
                      <a:pt x="581380" y="1002838"/>
                    </a:cubicBezTo>
                    <a:cubicBezTo>
                      <a:pt x="588512" y="1001409"/>
                      <a:pt x="593505" y="994981"/>
                      <a:pt x="593505" y="987838"/>
                    </a:cubicBezTo>
                    <a:cubicBezTo>
                      <a:pt x="593505" y="987838"/>
                      <a:pt x="593505" y="987838"/>
                      <a:pt x="593505" y="149997"/>
                    </a:cubicBezTo>
                    <a:cubicBezTo>
                      <a:pt x="582093" y="144283"/>
                      <a:pt x="572107" y="135712"/>
                      <a:pt x="564975" y="124998"/>
                    </a:cubicBezTo>
                    <a:cubicBezTo>
                      <a:pt x="557842" y="115712"/>
                      <a:pt x="553563" y="104284"/>
                      <a:pt x="551423" y="92855"/>
                    </a:cubicBezTo>
                    <a:cubicBezTo>
                      <a:pt x="550710" y="88570"/>
                      <a:pt x="550710" y="83570"/>
                      <a:pt x="550710" y="79284"/>
                    </a:cubicBezTo>
                    <a:cubicBezTo>
                      <a:pt x="550710" y="74999"/>
                      <a:pt x="550710" y="70713"/>
                      <a:pt x="551423" y="66427"/>
                    </a:cubicBezTo>
                    <a:cubicBezTo>
                      <a:pt x="553563" y="54285"/>
                      <a:pt x="557842" y="43571"/>
                      <a:pt x="564975" y="33571"/>
                    </a:cubicBezTo>
                    <a:cubicBezTo>
                      <a:pt x="579240" y="12857"/>
                      <a:pt x="602777" y="0"/>
                      <a:pt x="629881"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dirty="0"/>
              </a:p>
            </p:txBody>
          </p:sp>
        </p:grpSp>
      </p:grpSp>
      <p:grpSp>
        <p:nvGrpSpPr>
          <p:cNvPr id="97" name="bcgIcons_Handshake ">
            <a:extLst>
              <a:ext uri="{FF2B5EF4-FFF2-40B4-BE49-F238E27FC236}">
                <a16:creationId xmlns:a16="http://schemas.microsoft.com/office/drawing/2014/main" id="{0ED3568D-A5C3-8268-B1A1-14D049E39E91}"/>
              </a:ext>
            </a:extLst>
          </p:cNvPr>
          <p:cNvGrpSpPr>
            <a:grpSpLocks noChangeAspect="1"/>
          </p:cNvGrpSpPr>
          <p:nvPr/>
        </p:nvGrpSpPr>
        <p:grpSpPr bwMode="auto">
          <a:xfrm>
            <a:off x="10404287" y="1618090"/>
            <a:ext cx="758215" cy="758918"/>
            <a:chOff x="1682" y="0"/>
            <a:chExt cx="4316" cy="4320"/>
          </a:xfrm>
        </p:grpSpPr>
        <p:sp>
          <p:nvSpPr>
            <p:cNvPr id="98" name="AutoShape 3">
              <a:extLst>
                <a:ext uri="{FF2B5EF4-FFF2-40B4-BE49-F238E27FC236}">
                  <a16:creationId xmlns:a16="http://schemas.microsoft.com/office/drawing/2014/main" id="{DAA376B6-E241-C722-6A2A-8B7E46BA3860}"/>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9" name="Freeform 5">
              <a:extLst>
                <a:ext uri="{FF2B5EF4-FFF2-40B4-BE49-F238E27FC236}">
                  <a16:creationId xmlns:a16="http://schemas.microsoft.com/office/drawing/2014/main" id="{D1E6AF07-1FC1-2292-B12F-99B9E7EDE2AA}"/>
                </a:ext>
              </a:extLst>
            </p:cNvPr>
            <p:cNvSpPr>
              <a:spLocks noEditPoints="1"/>
            </p:cNvSpPr>
            <p:nvPr/>
          </p:nvSpPr>
          <p:spPr bwMode="auto">
            <a:xfrm>
              <a:off x="2699" y="763"/>
              <a:ext cx="2730" cy="2428"/>
            </a:xfrm>
            <a:custGeom>
              <a:avLst/>
              <a:gdLst>
                <a:gd name="T0" fmla="*/ 182 w 1457"/>
                <a:gd name="T1" fmla="*/ 441 h 1295"/>
                <a:gd name="T2" fmla="*/ 163 w 1457"/>
                <a:gd name="T3" fmla="*/ 326 h 1295"/>
                <a:gd name="T4" fmla="*/ 724 w 1457"/>
                <a:gd name="T5" fmla="*/ 120 h 1295"/>
                <a:gd name="T6" fmla="*/ 1145 w 1457"/>
                <a:gd name="T7" fmla="*/ 295 h 1295"/>
                <a:gd name="T8" fmla="*/ 1419 w 1457"/>
                <a:gd name="T9" fmla="*/ 153 h 1295"/>
                <a:gd name="T10" fmla="*/ 1457 w 1457"/>
                <a:gd name="T11" fmla="*/ 172 h 1295"/>
                <a:gd name="T12" fmla="*/ 1457 w 1457"/>
                <a:gd name="T13" fmla="*/ 660 h 1295"/>
                <a:gd name="T14" fmla="*/ 1449 w 1457"/>
                <a:gd name="T15" fmla="*/ 672 h 1295"/>
                <a:gd name="T16" fmla="*/ 1275 w 1457"/>
                <a:gd name="T17" fmla="*/ 716 h 1295"/>
                <a:gd name="T18" fmla="*/ 1263 w 1457"/>
                <a:gd name="T19" fmla="*/ 715 h 1295"/>
                <a:gd name="T20" fmla="*/ 668 w 1457"/>
                <a:gd name="T21" fmla="*/ 358 h 1295"/>
                <a:gd name="T22" fmla="*/ 462 w 1457"/>
                <a:gd name="T23" fmla="*/ 341 h 1295"/>
                <a:gd name="T24" fmla="*/ 421 w 1457"/>
                <a:gd name="T25" fmla="*/ 361 h 1295"/>
                <a:gd name="T26" fmla="*/ 182 w 1457"/>
                <a:gd name="T27" fmla="*/ 441 h 1295"/>
                <a:gd name="T28" fmla="*/ 592 w 1457"/>
                <a:gd name="T29" fmla="*/ 1039 h 1295"/>
                <a:gd name="T30" fmla="*/ 528 w 1457"/>
                <a:gd name="T31" fmla="*/ 1079 h 1295"/>
                <a:gd name="T32" fmla="*/ 472 w 1457"/>
                <a:gd name="T33" fmla="*/ 1191 h 1295"/>
                <a:gd name="T34" fmla="*/ 505 w 1457"/>
                <a:gd name="T35" fmla="*/ 1287 h 1295"/>
                <a:gd name="T36" fmla="*/ 505 w 1457"/>
                <a:gd name="T37" fmla="*/ 1287 h 1295"/>
                <a:gd name="T38" fmla="*/ 536 w 1457"/>
                <a:gd name="T39" fmla="*/ 1295 h 1295"/>
                <a:gd name="T40" fmla="*/ 601 w 1457"/>
                <a:gd name="T41" fmla="*/ 1255 h 1295"/>
                <a:gd name="T42" fmla="*/ 657 w 1457"/>
                <a:gd name="T43" fmla="*/ 1143 h 1295"/>
                <a:gd name="T44" fmla="*/ 624 w 1457"/>
                <a:gd name="T45" fmla="*/ 1046 h 1295"/>
                <a:gd name="T46" fmla="*/ 592 w 1457"/>
                <a:gd name="T47" fmla="*/ 1039 h 1295"/>
                <a:gd name="T48" fmla="*/ 462 w 1457"/>
                <a:gd name="T49" fmla="*/ 901 h 1295"/>
                <a:gd name="T50" fmla="*/ 397 w 1457"/>
                <a:gd name="T51" fmla="*/ 941 h 1295"/>
                <a:gd name="T52" fmla="*/ 307 w 1457"/>
                <a:gd name="T53" fmla="*/ 1123 h 1295"/>
                <a:gd name="T54" fmla="*/ 339 w 1457"/>
                <a:gd name="T55" fmla="*/ 1219 h 1295"/>
                <a:gd name="T56" fmla="*/ 339 w 1457"/>
                <a:gd name="T57" fmla="*/ 1219 h 1295"/>
                <a:gd name="T58" fmla="*/ 371 w 1457"/>
                <a:gd name="T59" fmla="*/ 1227 h 1295"/>
                <a:gd name="T60" fmla="*/ 435 w 1457"/>
                <a:gd name="T61" fmla="*/ 1187 h 1295"/>
                <a:gd name="T62" fmla="*/ 526 w 1457"/>
                <a:gd name="T63" fmla="*/ 1005 h 1295"/>
                <a:gd name="T64" fmla="*/ 493 w 1457"/>
                <a:gd name="T65" fmla="*/ 909 h 1295"/>
                <a:gd name="T66" fmla="*/ 493 w 1457"/>
                <a:gd name="T67" fmla="*/ 909 h 1295"/>
                <a:gd name="T68" fmla="*/ 462 w 1457"/>
                <a:gd name="T69" fmla="*/ 901 h 1295"/>
                <a:gd name="T70" fmla="*/ 298 w 1457"/>
                <a:gd name="T71" fmla="*/ 829 h 1295"/>
                <a:gd name="T72" fmla="*/ 233 w 1457"/>
                <a:gd name="T73" fmla="*/ 869 h 1295"/>
                <a:gd name="T74" fmla="*/ 150 w 1457"/>
                <a:gd name="T75" fmla="*/ 1036 h 1295"/>
                <a:gd name="T76" fmla="*/ 183 w 1457"/>
                <a:gd name="T77" fmla="*/ 1132 h 1295"/>
                <a:gd name="T78" fmla="*/ 215 w 1457"/>
                <a:gd name="T79" fmla="*/ 1140 h 1295"/>
                <a:gd name="T80" fmla="*/ 279 w 1457"/>
                <a:gd name="T81" fmla="*/ 1100 h 1295"/>
                <a:gd name="T82" fmla="*/ 362 w 1457"/>
                <a:gd name="T83" fmla="*/ 933 h 1295"/>
                <a:gd name="T84" fmla="*/ 330 w 1457"/>
                <a:gd name="T85" fmla="*/ 837 h 1295"/>
                <a:gd name="T86" fmla="*/ 330 w 1457"/>
                <a:gd name="T87" fmla="*/ 837 h 1295"/>
                <a:gd name="T88" fmla="*/ 298 w 1457"/>
                <a:gd name="T89" fmla="*/ 829 h 1295"/>
                <a:gd name="T90" fmla="*/ 131 w 1457"/>
                <a:gd name="T91" fmla="*/ 762 h 1295"/>
                <a:gd name="T92" fmla="*/ 66 w 1457"/>
                <a:gd name="T93" fmla="*/ 802 h 1295"/>
                <a:gd name="T94" fmla="*/ 18 w 1457"/>
                <a:gd name="T95" fmla="*/ 900 h 1295"/>
                <a:gd name="T96" fmla="*/ 50 w 1457"/>
                <a:gd name="T97" fmla="*/ 996 h 1295"/>
                <a:gd name="T98" fmla="*/ 82 w 1457"/>
                <a:gd name="T99" fmla="*/ 1004 h 1295"/>
                <a:gd name="T100" fmla="*/ 146 w 1457"/>
                <a:gd name="T101" fmla="*/ 964 h 1295"/>
                <a:gd name="T102" fmla="*/ 195 w 1457"/>
                <a:gd name="T103" fmla="*/ 866 h 1295"/>
                <a:gd name="T104" fmla="*/ 162 w 1457"/>
                <a:gd name="T105" fmla="*/ 770 h 1295"/>
                <a:gd name="T106" fmla="*/ 131 w 1457"/>
                <a:gd name="T107" fmla="*/ 762 h 1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57" h="1295">
                  <a:moveTo>
                    <a:pt x="182" y="441"/>
                  </a:moveTo>
                  <a:cubicBezTo>
                    <a:pt x="138" y="419"/>
                    <a:pt x="128" y="361"/>
                    <a:pt x="163" y="326"/>
                  </a:cubicBezTo>
                  <a:cubicBezTo>
                    <a:pt x="484" y="0"/>
                    <a:pt x="654" y="98"/>
                    <a:pt x="724" y="120"/>
                  </a:cubicBezTo>
                  <a:cubicBezTo>
                    <a:pt x="823" y="149"/>
                    <a:pt x="1071" y="278"/>
                    <a:pt x="1145" y="295"/>
                  </a:cubicBezTo>
                  <a:cubicBezTo>
                    <a:pt x="1199" y="308"/>
                    <a:pt x="1348" y="206"/>
                    <a:pt x="1419" y="153"/>
                  </a:cubicBezTo>
                  <a:cubicBezTo>
                    <a:pt x="1435" y="142"/>
                    <a:pt x="1457" y="153"/>
                    <a:pt x="1457" y="172"/>
                  </a:cubicBezTo>
                  <a:cubicBezTo>
                    <a:pt x="1457" y="172"/>
                    <a:pt x="1457" y="172"/>
                    <a:pt x="1457" y="660"/>
                  </a:cubicBezTo>
                  <a:cubicBezTo>
                    <a:pt x="1457" y="666"/>
                    <a:pt x="1454" y="670"/>
                    <a:pt x="1449" y="672"/>
                  </a:cubicBezTo>
                  <a:cubicBezTo>
                    <a:pt x="1449" y="672"/>
                    <a:pt x="1449" y="672"/>
                    <a:pt x="1275" y="716"/>
                  </a:cubicBezTo>
                  <a:cubicBezTo>
                    <a:pt x="1271" y="718"/>
                    <a:pt x="1266" y="717"/>
                    <a:pt x="1263" y="715"/>
                  </a:cubicBezTo>
                  <a:cubicBezTo>
                    <a:pt x="1207" y="679"/>
                    <a:pt x="737" y="382"/>
                    <a:pt x="668" y="358"/>
                  </a:cubicBezTo>
                  <a:cubicBezTo>
                    <a:pt x="614" y="338"/>
                    <a:pt x="510" y="340"/>
                    <a:pt x="462" y="341"/>
                  </a:cubicBezTo>
                  <a:cubicBezTo>
                    <a:pt x="446" y="342"/>
                    <a:pt x="431" y="349"/>
                    <a:pt x="421" y="361"/>
                  </a:cubicBezTo>
                  <a:cubicBezTo>
                    <a:pt x="320" y="472"/>
                    <a:pt x="237" y="468"/>
                    <a:pt x="182" y="441"/>
                  </a:cubicBezTo>
                  <a:close/>
                  <a:moveTo>
                    <a:pt x="592" y="1039"/>
                  </a:moveTo>
                  <a:cubicBezTo>
                    <a:pt x="566" y="1039"/>
                    <a:pt x="541" y="1054"/>
                    <a:pt x="528" y="1079"/>
                  </a:cubicBezTo>
                  <a:cubicBezTo>
                    <a:pt x="472" y="1191"/>
                    <a:pt x="472" y="1191"/>
                    <a:pt x="472" y="1191"/>
                  </a:cubicBezTo>
                  <a:cubicBezTo>
                    <a:pt x="455" y="1227"/>
                    <a:pt x="469" y="1270"/>
                    <a:pt x="505" y="1287"/>
                  </a:cubicBezTo>
                  <a:cubicBezTo>
                    <a:pt x="505" y="1287"/>
                    <a:pt x="505" y="1287"/>
                    <a:pt x="505" y="1287"/>
                  </a:cubicBezTo>
                  <a:cubicBezTo>
                    <a:pt x="515" y="1292"/>
                    <a:pt x="526" y="1295"/>
                    <a:pt x="536" y="1295"/>
                  </a:cubicBezTo>
                  <a:cubicBezTo>
                    <a:pt x="563" y="1295"/>
                    <a:pt x="588" y="1280"/>
                    <a:pt x="601" y="1255"/>
                  </a:cubicBezTo>
                  <a:cubicBezTo>
                    <a:pt x="657" y="1143"/>
                    <a:pt x="657" y="1143"/>
                    <a:pt x="657" y="1143"/>
                  </a:cubicBezTo>
                  <a:cubicBezTo>
                    <a:pt x="674" y="1107"/>
                    <a:pt x="660" y="1064"/>
                    <a:pt x="624" y="1046"/>
                  </a:cubicBezTo>
                  <a:cubicBezTo>
                    <a:pt x="614" y="1041"/>
                    <a:pt x="603" y="1039"/>
                    <a:pt x="592" y="1039"/>
                  </a:cubicBezTo>
                  <a:moveTo>
                    <a:pt x="462" y="901"/>
                  </a:moveTo>
                  <a:cubicBezTo>
                    <a:pt x="435" y="901"/>
                    <a:pt x="410" y="916"/>
                    <a:pt x="397" y="941"/>
                  </a:cubicBezTo>
                  <a:cubicBezTo>
                    <a:pt x="307" y="1123"/>
                    <a:pt x="307" y="1123"/>
                    <a:pt x="307" y="1123"/>
                  </a:cubicBezTo>
                  <a:cubicBezTo>
                    <a:pt x="289" y="1159"/>
                    <a:pt x="304" y="1202"/>
                    <a:pt x="339" y="1219"/>
                  </a:cubicBezTo>
                  <a:cubicBezTo>
                    <a:pt x="339" y="1219"/>
                    <a:pt x="339" y="1219"/>
                    <a:pt x="339" y="1219"/>
                  </a:cubicBezTo>
                  <a:cubicBezTo>
                    <a:pt x="350" y="1224"/>
                    <a:pt x="360" y="1227"/>
                    <a:pt x="371" y="1227"/>
                  </a:cubicBezTo>
                  <a:cubicBezTo>
                    <a:pt x="397" y="1227"/>
                    <a:pt x="423" y="1212"/>
                    <a:pt x="435" y="1187"/>
                  </a:cubicBezTo>
                  <a:cubicBezTo>
                    <a:pt x="526" y="1005"/>
                    <a:pt x="526" y="1005"/>
                    <a:pt x="526" y="1005"/>
                  </a:cubicBezTo>
                  <a:cubicBezTo>
                    <a:pt x="543" y="970"/>
                    <a:pt x="529" y="927"/>
                    <a:pt x="493" y="909"/>
                  </a:cubicBezTo>
                  <a:cubicBezTo>
                    <a:pt x="493" y="909"/>
                    <a:pt x="493" y="909"/>
                    <a:pt x="493" y="909"/>
                  </a:cubicBezTo>
                  <a:cubicBezTo>
                    <a:pt x="483" y="904"/>
                    <a:pt x="472" y="901"/>
                    <a:pt x="462" y="901"/>
                  </a:cubicBezTo>
                  <a:moveTo>
                    <a:pt x="298" y="829"/>
                  </a:moveTo>
                  <a:cubicBezTo>
                    <a:pt x="271" y="829"/>
                    <a:pt x="246" y="844"/>
                    <a:pt x="233" y="869"/>
                  </a:cubicBezTo>
                  <a:cubicBezTo>
                    <a:pt x="150" y="1036"/>
                    <a:pt x="150" y="1036"/>
                    <a:pt x="150" y="1036"/>
                  </a:cubicBezTo>
                  <a:cubicBezTo>
                    <a:pt x="133" y="1072"/>
                    <a:pt x="147" y="1115"/>
                    <a:pt x="183" y="1132"/>
                  </a:cubicBezTo>
                  <a:cubicBezTo>
                    <a:pt x="193" y="1138"/>
                    <a:pt x="204" y="1140"/>
                    <a:pt x="215" y="1140"/>
                  </a:cubicBezTo>
                  <a:cubicBezTo>
                    <a:pt x="241" y="1140"/>
                    <a:pt x="266" y="1125"/>
                    <a:pt x="279" y="1100"/>
                  </a:cubicBezTo>
                  <a:cubicBezTo>
                    <a:pt x="362" y="933"/>
                    <a:pt x="362" y="933"/>
                    <a:pt x="362" y="933"/>
                  </a:cubicBezTo>
                  <a:cubicBezTo>
                    <a:pt x="379" y="898"/>
                    <a:pt x="365" y="855"/>
                    <a:pt x="330" y="837"/>
                  </a:cubicBezTo>
                  <a:cubicBezTo>
                    <a:pt x="330" y="837"/>
                    <a:pt x="330" y="837"/>
                    <a:pt x="330" y="837"/>
                  </a:cubicBezTo>
                  <a:cubicBezTo>
                    <a:pt x="319" y="832"/>
                    <a:pt x="308" y="829"/>
                    <a:pt x="298" y="829"/>
                  </a:cubicBezTo>
                  <a:moveTo>
                    <a:pt x="131" y="762"/>
                  </a:moveTo>
                  <a:cubicBezTo>
                    <a:pt x="104" y="762"/>
                    <a:pt x="79" y="777"/>
                    <a:pt x="66" y="802"/>
                  </a:cubicBezTo>
                  <a:cubicBezTo>
                    <a:pt x="18" y="900"/>
                    <a:pt x="18" y="900"/>
                    <a:pt x="18" y="900"/>
                  </a:cubicBezTo>
                  <a:cubicBezTo>
                    <a:pt x="0" y="936"/>
                    <a:pt x="14" y="979"/>
                    <a:pt x="50" y="996"/>
                  </a:cubicBezTo>
                  <a:cubicBezTo>
                    <a:pt x="60" y="1002"/>
                    <a:pt x="71" y="1004"/>
                    <a:pt x="82" y="1004"/>
                  </a:cubicBezTo>
                  <a:cubicBezTo>
                    <a:pt x="108" y="1004"/>
                    <a:pt x="133" y="989"/>
                    <a:pt x="146" y="964"/>
                  </a:cubicBezTo>
                  <a:cubicBezTo>
                    <a:pt x="195" y="866"/>
                    <a:pt x="195" y="866"/>
                    <a:pt x="195" y="866"/>
                  </a:cubicBezTo>
                  <a:cubicBezTo>
                    <a:pt x="212" y="830"/>
                    <a:pt x="198" y="787"/>
                    <a:pt x="162" y="770"/>
                  </a:cubicBezTo>
                  <a:cubicBezTo>
                    <a:pt x="152" y="765"/>
                    <a:pt x="141" y="762"/>
                    <a:pt x="131" y="762"/>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 name="Freeform 6">
              <a:extLst>
                <a:ext uri="{FF2B5EF4-FFF2-40B4-BE49-F238E27FC236}">
                  <a16:creationId xmlns:a16="http://schemas.microsoft.com/office/drawing/2014/main" id="{A3FA594B-459A-C627-DCAA-7E65F4C0FEA4}"/>
                </a:ext>
              </a:extLst>
            </p:cNvPr>
            <p:cNvSpPr>
              <a:spLocks noEditPoints="1"/>
            </p:cNvSpPr>
            <p:nvPr/>
          </p:nvSpPr>
          <p:spPr bwMode="auto">
            <a:xfrm>
              <a:off x="2251" y="921"/>
              <a:ext cx="3007" cy="2422"/>
            </a:xfrm>
            <a:custGeom>
              <a:avLst/>
              <a:gdLst>
                <a:gd name="T0" fmla="*/ 262 w 1605"/>
                <a:gd name="T1" fmla="*/ 725 h 1292"/>
                <a:gd name="T2" fmla="*/ 15 w 1605"/>
                <a:gd name="T3" fmla="*/ 587 h 1292"/>
                <a:gd name="T4" fmla="*/ 0 w 1605"/>
                <a:gd name="T5" fmla="*/ 37 h 1292"/>
                <a:gd name="T6" fmla="*/ 36 w 1605"/>
                <a:gd name="T7" fmla="*/ 0 h 1292"/>
                <a:gd name="T8" fmla="*/ 155 w 1605"/>
                <a:gd name="T9" fmla="*/ 96 h 1292"/>
                <a:gd name="T10" fmla="*/ 324 w 1605"/>
                <a:gd name="T11" fmla="*/ 190 h 1292"/>
                <a:gd name="T12" fmla="*/ 364 w 1605"/>
                <a:gd name="T13" fmla="*/ 178 h 1292"/>
                <a:gd name="T14" fmla="*/ 366 w 1605"/>
                <a:gd name="T15" fmla="*/ 207 h 1292"/>
                <a:gd name="T16" fmla="*/ 324 w 1605"/>
                <a:gd name="T17" fmla="*/ 226 h 1292"/>
                <a:gd name="T18" fmla="*/ 36 w 1605"/>
                <a:gd name="T19" fmla="*/ 36 h 1292"/>
                <a:gd name="T20" fmla="*/ 1538 w 1605"/>
                <a:gd name="T21" fmla="*/ 719 h 1292"/>
                <a:gd name="T22" fmla="*/ 785 w 1605"/>
                <a:gd name="T23" fmla="*/ 307 h 1292"/>
                <a:gd name="T24" fmla="*/ 1544 w 1605"/>
                <a:gd name="T25" fmla="*/ 848 h 1292"/>
                <a:gd name="T26" fmla="*/ 1482 w 1605"/>
                <a:gd name="T27" fmla="*/ 883 h 1292"/>
                <a:gd name="T28" fmla="*/ 1236 w 1605"/>
                <a:gd name="T29" fmla="*/ 747 h 1292"/>
                <a:gd name="T30" fmla="*/ 1210 w 1605"/>
                <a:gd name="T31" fmla="*/ 752 h 1292"/>
                <a:gd name="T32" fmla="*/ 1380 w 1605"/>
                <a:gd name="T33" fmla="*/ 881 h 1292"/>
                <a:gd name="T34" fmla="*/ 1345 w 1605"/>
                <a:gd name="T35" fmla="*/ 1015 h 1292"/>
                <a:gd name="T36" fmla="*/ 1123 w 1605"/>
                <a:gd name="T37" fmla="*/ 893 h 1292"/>
                <a:gd name="T38" fmla="*/ 1098 w 1605"/>
                <a:gd name="T39" fmla="*/ 898 h 1292"/>
                <a:gd name="T40" fmla="*/ 1229 w 1605"/>
                <a:gd name="T41" fmla="*/ 1002 h 1292"/>
                <a:gd name="T42" fmla="*/ 1253 w 1605"/>
                <a:gd name="T43" fmla="*/ 1100 h 1292"/>
                <a:gd name="T44" fmla="*/ 1155 w 1605"/>
                <a:gd name="T45" fmla="*/ 1124 h 1292"/>
                <a:gd name="T46" fmla="*/ 986 w 1605"/>
                <a:gd name="T47" fmla="*/ 1044 h 1292"/>
                <a:gd name="T48" fmla="*/ 992 w 1605"/>
                <a:gd name="T49" fmla="*/ 1075 h 1292"/>
                <a:gd name="T50" fmla="*/ 1097 w 1605"/>
                <a:gd name="T51" fmla="*/ 1222 h 1292"/>
                <a:gd name="T52" fmla="*/ 998 w 1605"/>
                <a:gd name="T53" fmla="*/ 1246 h 1292"/>
                <a:gd name="T54" fmla="*/ 862 w 1605"/>
                <a:gd name="T55" fmla="*/ 1206 h 1292"/>
                <a:gd name="T56" fmla="*/ 1035 w 1605"/>
                <a:gd name="T57" fmla="*/ 1292 h 1292"/>
                <a:gd name="T58" fmla="*/ 1139 w 1605"/>
                <a:gd name="T59" fmla="*/ 1157 h 1292"/>
                <a:gd name="T60" fmla="*/ 1284 w 1605"/>
                <a:gd name="T61" fmla="*/ 1119 h 1292"/>
                <a:gd name="T62" fmla="*/ 1345 w 1605"/>
                <a:gd name="T63" fmla="*/ 1051 h 1292"/>
                <a:gd name="T64" fmla="*/ 1450 w 1605"/>
                <a:gd name="T65" fmla="*/ 917 h 1292"/>
                <a:gd name="T66" fmla="*/ 1482 w 1605"/>
                <a:gd name="T67" fmla="*/ 919 h 1292"/>
                <a:gd name="T68" fmla="*/ 1538 w 1605"/>
                <a:gd name="T69" fmla="*/ 719 h 1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5" h="1292">
                  <a:moveTo>
                    <a:pt x="36" y="558"/>
                  </a:moveTo>
                  <a:cubicBezTo>
                    <a:pt x="262" y="725"/>
                    <a:pt x="262" y="725"/>
                    <a:pt x="262" y="725"/>
                  </a:cubicBezTo>
                  <a:cubicBezTo>
                    <a:pt x="246" y="757"/>
                    <a:pt x="246" y="757"/>
                    <a:pt x="246" y="757"/>
                  </a:cubicBezTo>
                  <a:cubicBezTo>
                    <a:pt x="15" y="587"/>
                    <a:pt x="15" y="587"/>
                    <a:pt x="15" y="587"/>
                  </a:cubicBezTo>
                  <a:cubicBezTo>
                    <a:pt x="6" y="580"/>
                    <a:pt x="0" y="569"/>
                    <a:pt x="0" y="558"/>
                  </a:cubicBezTo>
                  <a:cubicBezTo>
                    <a:pt x="0" y="37"/>
                    <a:pt x="0" y="37"/>
                    <a:pt x="0" y="37"/>
                  </a:cubicBezTo>
                  <a:cubicBezTo>
                    <a:pt x="0" y="24"/>
                    <a:pt x="7" y="11"/>
                    <a:pt x="18" y="5"/>
                  </a:cubicBezTo>
                  <a:cubicBezTo>
                    <a:pt x="24" y="1"/>
                    <a:pt x="30" y="0"/>
                    <a:pt x="36" y="0"/>
                  </a:cubicBezTo>
                  <a:cubicBezTo>
                    <a:pt x="45" y="0"/>
                    <a:pt x="54" y="3"/>
                    <a:pt x="61" y="9"/>
                  </a:cubicBezTo>
                  <a:cubicBezTo>
                    <a:pt x="155" y="96"/>
                    <a:pt x="155" y="96"/>
                    <a:pt x="155" y="96"/>
                  </a:cubicBezTo>
                  <a:cubicBezTo>
                    <a:pt x="156" y="97"/>
                    <a:pt x="156" y="97"/>
                    <a:pt x="156" y="97"/>
                  </a:cubicBezTo>
                  <a:cubicBezTo>
                    <a:pt x="182" y="123"/>
                    <a:pt x="263" y="190"/>
                    <a:pt x="324" y="190"/>
                  </a:cubicBezTo>
                  <a:cubicBezTo>
                    <a:pt x="336" y="190"/>
                    <a:pt x="346" y="187"/>
                    <a:pt x="355" y="182"/>
                  </a:cubicBezTo>
                  <a:cubicBezTo>
                    <a:pt x="358" y="180"/>
                    <a:pt x="361" y="179"/>
                    <a:pt x="364" y="178"/>
                  </a:cubicBezTo>
                  <a:cubicBezTo>
                    <a:pt x="413" y="161"/>
                    <a:pt x="413" y="161"/>
                    <a:pt x="413" y="161"/>
                  </a:cubicBezTo>
                  <a:cubicBezTo>
                    <a:pt x="397" y="176"/>
                    <a:pt x="382" y="191"/>
                    <a:pt x="366" y="207"/>
                  </a:cubicBezTo>
                  <a:cubicBezTo>
                    <a:pt x="361" y="212"/>
                    <a:pt x="357" y="217"/>
                    <a:pt x="353" y="222"/>
                  </a:cubicBezTo>
                  <a:cubicBezTo>
                    <a:pt x="344" y="225"/>
                    <a:pt x="334" y="226"/>
                    <a:pt x="324" y="226"/>
                  </a:cubicBezTo>
                  <a:cubicBezTo>
                    <a:pt x="234" y="226"/>
                    <a:pt x="131" y="123"/>
                    <a:pt x="131" y="123"/>
                  </a:cubicBezTo>
                  <a:cubicBezTo>
                    <a:pt x="36" y="36"/>
                    <a:pt x="36" y="36"/>
                    <a:pt x="36" y="36"/>
                  </a:cubicBezTo>
                  <a:lnTo>
                    <a:pt x="36" y="558"/>
                  </a:lnTo>
                  <a:close/>
                  <a:moveTo>
                    <a:pt x="1538" y="719"/>
                  </a:moveTo>
                  <a:cubicBezTo>
                    <a:pt x="868" y="315"/>
                    <a:pt x="868" y="315"/>
                    <a:pt x="868" y="315"/>
                  </a:cubicBezTo>
                  <a:cubicBezTo>
                    <a:pt x="850" y="312"/>
                    <a:pt x="824" y="309"/>
                    <a:pt x="785" y="307"/>
                  </a:cubicBezTo>
                  <a:cubicBezTo>
                    <a:pt x="1520" y="750"/>
                    <a:pt x="1520" y="750"/>
                    <a:pt x="1520" y="750"/>
                  </a:cubicBezTo>
                  <a:cubicBezTo>
                    <a:pt x="1553" y="770"/>
                    <a:pt x="1564" y="814"/>
                    <a:pt x="1544" y="848"/>
                  </a:cubicBezTo>
                  <a:cubicBezTo>
                    <a:pt x="1544" y="848"/>
                    <a:pt x="1544" y="848"/>
                    <a:pt x="1544" y="848"/>
                  </a:cubicBezTo>
                  <a:cubicBezTo>
                    <a:pt x="1531" y="871"/>
                    <a:pt x="1507" y="883"/>
                    <a:pt x="1482" y="883"/>
                  </a:cubicBezTo>
                  <a:cubicBezTo>
                    <a:pt x="1470" y="883"/>
                    <a:pt x="1457" y="880"/>
                    <a:pt x="1446" y="873"/>
                  </a:cubicBezTo>
                  <a:cubicBezTo>
                    <a:pt x="1236" y="747"/>
                    <a:pt x="1236" y="747"/>
                    <a:pt x="1236" y="747"/>
                  </a:cubicBezTo>
                  <a:cubicBezTo>
                    <a:pt x="1227" y="741"/>
                    <a:pt x="1216" y="743"/>
                    <a:pt x="1210" y="752"/>
                  </a:cubicBezTo>
                  <a:cubicBezTo>
                    <a:pt x="1210" y="752"/>
                    <a:pt x="1210" y="752"/>
                    <a:pt x="1210" y="752"/>
                  </a:cubicBezTo>
                  <a:cubicBezTo>
                    <a:pt x="1202" y="761"/>
                    <a:pt x="1205" y="775"/>
                    <a:pt x="1215" y="781"/>
                  </a:cubicBezTo>
                  <a:cubicBezTo>
                    <a:pt x="1380" y="881"/>
                    <a:pt x="1380" y="881"/>
                    <a:pt x="1380" y="881"/>
                  </a:cubicBezTo>
                  <a:cubicBezTo>
                    <a:pt x="1414" y="901"/>
                    <a:pt x="1427" y="947"/>
                    <a:pt x="1406" y="981"/>
                  </a:cubicBezTo>
                  <a:cubicBezTo>
                    <a:pt x="1393" y="1003"/>
                    <a:pt x="1369" y="1015"/>
                    <a:pt x="1345" y="1015"/>
                  </a:cubicBezTo>
                  <a:cubicBezTo>
                    <a:pt x="1332" y="1015"/>
                    <a:pt x="1320" y="1012"/>
                    <a:pt x="1308" y="1005"/>
                  </a:cubicBezTo>
                  <a:cubicBezTo>
                    <a:pt x="1123" y="893"/>
                    <a:pt x="1123" y="893"/>
                    <a:pt x="1123" y="893"/>
                  </a:cubicBezTo>
                  <a:cubicBezTo>
                    <a:pt x="1115" y="888"/>
                    <a:pt x="1104" y="890"/>
                    <a:pt x="1098" y="898"/>
                  </a:cubicBezTo>
                  <a:cubicBezTo>
                    <a:pt x="1098" y="898"/>
                    <a:pt x="1098" y="898"/>
                    <a:pt x="1098" y="898"/>
                  </a:cubicBezTo>
                  <a:cubicBezTo>
                    <a:pt x="1091" y="907"/>
                    <a:pt x="1093" y="920"/>
                    <a:pt x="1103" y="926"/>
                  </a:cubicBezTo>
                  <a:cubicBezTo>
                    <a:pt x="1229" y="1002"/>
                    <a:pt x="1229" y="1002"/>
                    <a:pt x="1229" y="1002"/>
                  </a:cubicBezTo>
                  <a:cubicBezTo>
                    <a:pt x="1263" y="1022"/>
                    <a:pt x="1274" y="1066"/>
                    <a:pt x="1253" y="1100"/>
                  </a:cubicBezTo>
                  <a:cubicBezTo>
                    <a:pt x="1253" y="1100"/>
                    <a:pt x="1253" y="1100"/>
                    <a:pt x="1253" y="1100"/>
                  </a:cubicBezTo>
                  <a:cubicBezTo>
                    <a:pt x="1240" y="1122"/>
                    <a:pt x="1216" y="1135"/>
                    <a:pt x="1192" y="1135"/>
                  </a:cubicBezTo>
                  <a:cubicBezTo>
                    <a:pt x="1179" y="1135"/>
                    <a:pt x="1167" y="1131"/>
                    <a:pt x="1155" y="1124"/>
                  </a:cubicBezTo>
                  <a:cubicBezTo>
                    <a:pt x="1013" y="1039"/>
                    <a:pt x="1013" y="1039"/>
                    <a:pt x="1013" y="1039"/>
                  </a:cubicBezTo>
                  <a:cubicBezTo>
                    <a:pt x="1004" y="1033"/>
                    <a:pt x="992" y="1036"/>
                    <a:pt x="986" y="1044"/>
                  </a:cubicBezTo>
                  <a:cubicBezTo>
                    <a:pt x="986" y="1044"/>
                    <a:pt x="986" y="1044"/>
                    <a:pt x="986" y="1044"/>
                  </a:cubicBezTo>
                  <a:cubicBezTo>
                    <a:pt x="978" y="1054"/>
                    <a:pt x="981" y="1068"/>
                    <a:pt x="992" y="1075"/>
                  </a:cubicBezTo>
                  <a:cubicBezTo>
                    <a:pt x="1071" y="1122"/>
                    <a:pt x="1071" y="1122"/>
                    <a:pt x="1071" y="1122"/>
                  </a:cubicBezTo>
                  <a:cubicBezTo>
                    <a:pt x="1105" y="1143"/>
                    <a:pt x="1117" y="1188"/>
                    <a:pt x="1097" y="1222"/>
                  </a:cubicBezTo>
                  <a:cubicBezTo>
                    <a:pt x="1083" y="1244"/>
                    <a:pt x="1059" y="1256"/>
                    <a:pt x="1035" y="1256"/>
                  </a:cubicBezTo>
                  <a:cubicBezTo>
                    <a:pt x="1023" y="1256"/>
                    <a:pt x="1010" y="1253"/>
                    <a:pt x="998" y="1246"/>
                  </a:cubicBezTo>
                  <a:cubicBezTo>
                    <a:pt x="884" y="1177"/>
                    <a:pt x="884" y="1177"/>
                    <a:pt x="884" y="1177"/>
                  </a:cubicBezTo>
                  <a:cubicBezTo>
                    <a:pt x="862" y="1206"/>
                    <a:pt x="862" y="1206"/>
                    <a:pt x="862" y="1206"/>
                  </a:cubicBezTo>
                  <a:cubicBezTo>
                    <a:pt x="980" y="1277"/>
                    <a:pt x="980" y="1277"/>
                    <a:pt x="980" y="1277"/>
                  </a:cubicBezTo>
                  <a:cubicBezTo>
                    <a:pt x="997" y="1287"/>
                    <a:pt x="1016" y="1292"/>
                    <a:pt x="1035" y="1292"/>
                  </a:cubicBezTo>
                  <a:cubicBezTo>
                    <a:pt x="1073" y="1292"/>
                    <a:pt x="1108" y="1272"/>
                    <a:pt x="1128" y="1240"/>
                  </a:cubicBezTo>
                  <a:cubicBezTo>
                    <a:pt x="1143" y="1214"/>
                    <a:pt x="1147" y="1184"/>
                    <a:pt x="1139" y="1157"/>
                  </a:cubicBezTo>
                  <a:cubicBezTo>
                    <a:pt x="1155" y="1166"/>
                    <a:pt x="1174" y="1171"/>
                    <a:pt x="1192" y="1171"/>
                  </a:cubicBezTo>
                  <a:cubicBezTo>
                    <a:pt x="1230" y="1171"/>
                    <a:pt x="1265" y="1151"/>
                    <a:pt x="1284" y="1119"/>
                  </a:cubicBezTo>
                  <a:cubicBezTo>
                    <a:pt x="1299" y="1094"/>
                    <a:pt x="1303" y="1066"/>
                    <a:pt x="1297" y="1040"/>
                  </a:cubicBezTo>
                  <a:cubicBezTo>
                    <a:pt x="1312" y="1047"/>
                    <a:pt x="1328" y="1051"/>
                    <a:pt x="1345" y="1051"/>
                  </a:cubicBezTo>
                  <a:cubicBezTo>
                    <a:pt x="1383" y="1051"/>
                    <a:pt x="1418" y="1031"/>
                    <a:pt x="1437" y="999"/>
                  </a:cubicBezTo>
                  <a:cubicBezTo>
                    <a:pt x="1452" y="974"/>
                    <a:pt x="1457" y="945"/>
                    <a:pt x="1450" y="917"/>
                  </a:cubicBezTo>
                  <a:cubicBezTo>
                    <a:pt x="1449" y="916"/>
                    <a:pt x="1449" y="915"/>
                    <a:pt x="1449" y="913"/>
                  </a:cubicBezTo>
                  <a:cubicBezTo>
                    <a:pt x="1459" y="917"/>
                    <a:pt x="1471" y="919"/>
                    <a:pt x="1482" y="919"/>
                  </a:cubicBezTo>
                  <a:cubicBezTo>
                    <a:pt x="1520" y="919"/>
                    <a:pt x="1555" y="899"/>
                    <a:pt x="1575" y="867"/>
                  </a:cubicBezTo>
                  <a:cubicBezTo>
                    <a:pt x="1605" y="816"/>
                    <a:pt x="1589" y="750"/>
                    <a:pt x="1538" y="719"/>
                  </a:cubicBezTo>
                  <a:close/>
                </a:path>
              </a:pathLst>
            </a:custGeom>
            <a:solidFill>
              <a:srgbClr val="F15A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1" name="Group 100">
            <a:extLst>
              <a:ext uri="{FF2B5EF4-FFF2-40B4-BE49-F238E27FC236}">
                <a16:creationId xmlns:a16="http://schemas.microsoft.com/office/drawing/2014/main" id="{425126AD-1CE3-BE4C-69F1-3CE1533DA3C2}"/>
              </a:ext>
            </a:extLst>
          </p:cNvPr>
          <p:cNvGrpSpPr>
            <a:grpSpLocks noChangeAspect="1"/>
          </p:cNvGrpSpPr>
          <p:nvPr/>
        </p:nvGrpSpPr>
        <p:grpSpPr>
          <a:xfrm>
            <a:off x="2111697" y="1875390"/>
            <a:ext cx="226736" cy="226736"/>
            <a:chOff x="982662" y="1847850"/>
            <a:chExt cx="269875" cy="269875"/>
          </a:xfrm>
        </p:grpSpPr>
        <p:sp>
          <p:nvSpPr>
            <p:cNvPr id="102" name="Oval 50">
              <a:extLst>
                <a:ext uri="{FF2B5EF4-FFF2-40B4-BE49-F238E27FC236}">
                  <a16:creationId xmlns:a16="http://schemas.microsoft.com/office/drawing/2014/main" id="{83997AD8-7AF0-E212-2B32-3B3DA8C25CF9}"/>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03" name="Freeform 51">
              <a:extLst>
                <a:ext uri="{FF2B5EF4-FFF2-40B4-BE49-F238E27FC236}">
                  <a16:creationId xmlns:a16="http://schemas.microsoft.com/office/drawing/2014/main" id="{E482D16B-363A-D835-A527-5308E6D0FC8D}"/>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04" name="Group 103">
            <a:extLst>
              <a:ext uri="{FF2B5EF4-FFF2-40B4-BE49-F238E27FC236}">
                <a16:creationId xmlns:a16="http://schemas.microsoft.com/office/drawing/2014/main" id="{EB7C3527-2FAE-31A8-B8DB-197B15586D03}"/>
              </a:ext>
            </a:extLst>
          </p:cNvPr>
          <p:cNvGrpSpPr>
            <a:grpSpLocks noChangeAspect="1"/>
          </p:cNvGrpSpPr>
          <p:nvPr/>
        </p:nvGrpSpPr>
        <p:grpSpPr>
          <a:xfrm>
            <a:off x="4019793" y="1875390"/>
            <a:ext cx="226736" cy="226736"/>
            <a:chOff x="982662" y="1847850"/>
            <a:chExt cx="269875" cy="269875"/>
          </a:xfrm>
        </p:grpSpPr>
        <p:sp>
          <p:nvSpPr>
            <p:cNvPr id="105" name="Oval 50">
              <a:extLst>
                <a:ext uri="{FF2B5EF4-FFF2-40B4-BE49-F238E27FC236}">
                  <a16:creationId xmlns:a16="http://schemas.microsoft.com/office/drawing/2014/main" id="{FD0E2938-81E6-22CD-6595-C2AAC1281280}"/>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06" name="Freeform 51">
              <a:extLst>
                <a:ext uri="{FF2B5EF4-FFF2-40B4-BE49-F238E27FC236}">
                  <a16:creationId xmlns:a16="http://schemas.microsoft.com/office/drawing/2014/main" id="{38228C18-34D7-6079-7C8E-9FAD0C1D1EF8}"/>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07" name="Group 106">
            <a:extLst>
              <a:ext uri="{FF2B5EF4-FFF2-40B4-BE49-F238E27FC236}">
                <a16:creationId xmlns:a16="http://schemas.microsoft.com/office/drawing/2014/main" id="{20F7A988-72BB-463C-3B92-7D12B522380B}"/>
              </a:ext>
            </a:extLst>
          </p:cNvPr>
          <p:cNvGrpSpPr>
            <a:grpSpLocks noChangeAspect="1"/>
          </p:cNvGrpSpPr>
          <p:nvPr/>
        </p:nvGrpSpPr>
        <p:grpSpPr>
          <a:xfrm>
            <a:off x="7835985" y="1875390"/>
            <a:ext cx="226736" cy="226736"/>
            <a:chOff x="982662" y="1847850"/>
            <a:chExt cx="269875" cy="269875"/>
          </a:xfrm>
        </p:grpSpPr>
        <p:sp>
          <p:nvSpPr>
            <p:cNvPr id="108" name="Oval 50">
              <a:extLst>
                <a:ext uri="{FF2B5EF4-FFF2-40B4-BE49-F238E27FC236}">
                  <a16:creationId xmlns:a16="http://schemas.microsoft.com/office/drawing/2014/main" id="{9FFDBBE7-9ACC-58BE-8D3E-B66316709836}"/>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09" name="Freeform 51">
              <a:extLst>
                <a:ext uri="{FF2B5EF4-FFF2-40B4-BE49-F238E27FC236}">
                  <a16:creationId xmlns:a16="http://schemas.microsoft.com/office/drawing/2014/main" id="{EB4551D3-E434-E45F-D5F2-5EB5675D193F}"/>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10" name="Group 109">
            <a:extLst>
              <a:ext uri="{FF2B5EF4-FFF2-40B4-BE49-F238E27FC236}">
                <a16:creationId xmlns:a16="http://schemas.microsoft.com/office/drawing/2014/main" id="{70CE9E84-DDB7-FBC6-BEB6-4C2B723A9F43}"/>
              </a:ext>
            </a:extLst>
          </p:cNvPr>
          <p:cNvGrpSpPr>
            <a:grpSpLocks noChangeAspect="1"/>
          </p:cNvGrpSpPr>
          <p:nvPr/>
        </p:nvGrpSpPr>
        <p:grpSpPr>
          <a:xfrm>
            <a:off x="9744081" y="1875390"/>
            <a:ext cx="226736" cy="226736"/>
            <a:chOff x="982662" y="1847850"/>
            <a:chExt cx="269875" cy="269875"/>
          </a:xfrm>
        </p:grpSpPr>
        <p:sp>
          <p:nvSpPr>
            <p:cNvPr id="111" name="Oval 50">
              <a:extLst>
                <a:ext uri="{FF2B5EF4-FFF2-40B4-BE49-F238E27FC236}">
                  <a16:creationId xmlns:a16="http://schemas.microsoft.com/office/drawing/2014/main" id="{AB3B8337-6E26-6CCF-3AC7-31E2E257403D}"/>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24" name="Freeform 51">
              <a:extLst>
                <a:ext uri="{FF2B5EF4-FFF2-40B4-BE49-F238E27FC236}">
                  <a16:creationId xmlns:a16="http://schemas.microsoft.com/office/drawing/2014/main" id="{36F07445-7BAC-AB5C-86A3-7CC373821DCB}"/>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25" name="Group 124">
            <a:extLst>
              <a:ext uri="{FF2B5EF4-FFF2-40B4-BE49-F238E27FC236}">
                <a16:creationId xmlns:a16="http://schemas.microsoft.com/office/drawing/2014/main" id="{16EBDCC0-5F47-86DA-70D3-694935350C1D}"/>
              </a:ext>
            </a:extLst>
          </p:cNvPr>
          <p:cNvGrpSpPr>
            <a:grpSpLocks noChangeAspect="1"/>
          </p:cNvGrpSpPr>
          <p:nvPr/>
        </p:nvGrpSpPr>
        <p:grpSpPr>
          <a:xfrm>
            <a:off x="5927889" y="1875390"/>
            <a:ext cx="226736" cy="226736"/>
            <a:chOff x="982662" y="1847850"/>
            <a:chExt cx="269875" cy="269875"/>
          </a:xfrm>
        </p:grpSpPr>
        <p:sp>
          <p:nvSpPr>
            <p:cNvPr id="126" name="Oval 50">
              <a:extLst>
                <a:ext uri="{FF2B5EF4-FFF2-40B4-BE49-F238E27FC236}">
                  <a16:creationId xmlns:a16="http://schemas.microsoft.com/office/drawing/2014/main" id="{60025803-3E34-83F1-D502-A744DA1424A0}"/>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27" name="Freeform 51">
              <a:extLst>
                <a:ext uri="{FF2B5EF4-FFF2-40B4-BE49-F238E27FC236}">
                  <a16:creationId xmlns:a16="http://schemas.microsoft.com/office/drawing/2014/main" id="{45875C77-9021-B2E3-12C8-875D2DE32952}"/>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28" name="Group 127">
            <a:extLst>
              <a:ext uri="{FF2B5EF4-FFF2-40B4-BE49-F238E27FC236}">
                <a16:creationId xmlns:a16="http://schemas.microsoft.com/office/drawing/2014/main" id="{ADADA4D5-123D-A88F-E272-78C100200A36}"/>
              </a:ext>
            </a:extLst>
          </p:cNvPr>
          <p:cNvGrpSpPr>
            <a:grpSpLocks noChangeAspect="1"/>
          </p:cNvGrpSpPr>
          <p:nvPr/>
        </p:nvGrpSpPr>
        <p:grpSpPr>
          <a:xfrm rot="5400000">
            <a:off x="6633822" y="2892322"/>
            <a:ext cx="226736" cy="226736"/>
            <a:chOff x="982662" y="1847850"/>
            <a:chExt cx="269875" cy="269875"/>
          </a:xfrm>
        </p:grpSpPr>
        <p:sp>
          <p:nvSpPr>
            <p:cNvPr id="129" name="Oval 50">
              <a:extLst>
                <a:ext uri="{FF2B5EF4-FFF2-40B4-BE49-F238E27FC236}">
                  <a16:creationId xmlns:a16="http://schemas.microsoft.com/office/drawing/2014/main" id="{685524F6-8BF1-8F2D-4682-F0853C33D50A}"/>
                </a:ext>
              </a:extLst>
            </p:cNvPr>
            <p:cNvSpPr>
              <a:spLocks noChangeArrowheads="1"/>
            </p:cNvSpPr>
            <p:nvPr/>
          </p:nvSpPr>
          <p:spPr bwMode="auto">
            <a:xfrm>
              <a:off x="982662" y="1847850"/>
              <a:ext cx="269875" cy="269875"/>
            </a:xfrm>
            <a:prstGeom prst="ellipse">
              <a:avLst/>
            </a:prstGeom>
            <a:solidFill>
              <a:srgbClr val="00B050"/>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30" name="Freeform 51">
              <a:extLst>
                <a:ext uri="{FF2B5EF4-FFF2-40B4-BE49-F238E27FC236}">
                  <a16:creationId xmlns:a16="http://schemas.microsoft.com/office/drawing/2014/main" id="{A1DB5359-E031-0B93-9CD1-EB3CBC7F5695}"/>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sp>
        <p:nvSpPr>
          <p:cNvPr id="131" name="Rectangle 130">
            <a:extLst>
              <a:ext uri="{FF2B5EF4-FFF2-40B4-BE49-F238E27FC236}">
                <a16:creationId xmlns:a16="http://schemas.microsoft.com/office/drawing/2014/main" id="{0C16313C-8653-0C9A-5C8A-02B8EFF46B43}"/>
              </a:ext>
            </a:extLst>
          </p:cNvPr>
          <p:cNvSpPr/>
          <p:nvPr/>
        </p:nvSpPr>
        <p:spPr>
          <a:xfrm>
            <a:off x="6265489" y="3434434"/>
            <a:ext cx="1392868"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rgbClr val="00B050"/>
                </a:solidFill>
              </a:rPr>
              <a:t>Award Passed</a:t>
            </a:r>
          </a:p>
        </p:txBody>
      </p:sp>
      <p:sp>
        <p:nvSpPr>
          <p:cNvPr id="132" name="Rectangle 131">
            <a:extLst>
              <a:ext uri="{FF2B5EF4-FFF2-40B4-BE49-F238E27FC236}">
                <a16:creationId xmlns:a16="http://schemas.microsoft.com/office/drawing/2014/main" id="{494B5F58-8E4D-A74D-72CB-27FAB7D61DEE}"/>
              </a:ext>
            </a:extLst>
          </p:cNvPr>
          <p:cNvSpPr/>
          <p:nvPr/>
        </p:nvSpPr>
        <p:spPr>
          <a:xfrm>
            <a:off x="7851569" y="2170106"/>
            <a:ext cx="195566"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dirty="0">
                <a:solidFill>
                  <a:schemeClr val="tx2"/>
                </a:solidFill>
              </a:rPr>
              <a:t>No</a:t>
            </a:r>
          </a:p>
        </p:txBody>
      </p:sp>
      <p:sp>
        <p:nvSpPr>
          <p:cNvPr id="133" name="Rectangle 132">
            <a:extLst>
              <a:ext uri="{FF2B5EF4-FFF2-40B4-BE49-F238E27FC236}">
                <a16:creationId xmlns:a16="http://schemas.microsoft.com/office/drawing/2014/main" id="{8978AA3B-C730-76DE-44CD-4E042DF25BDA}"/>
              </a:ext>
            </a:extLst>
          </p:cNvPr>
          <p:cNvSpPr/>
          <p:nvPr/>
        </p:nvSpPr>
        <p:spPr>
          <a:xfrm>
            <a:off x="6914367" y="2913355"/>
            <a:ext cx="265023"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dirty="0">
                <a:solidFill>
                  <a:srgbClr val="00B050"/>
                </a:solidFill>
              </a:rPr>
              <a:t>Yes</a:t>
            </a:r>
          </a:p>
        </p:txBody>
      </p:sp>
      <p:pic>
        <p:nvPicPr>
          <p:cNvPr id="134" name="Picture 133">
            <a:extLst>
              <a:ext uri="{FF2B5EF4-FFF2-40B4-BE49-F238E27FC236}">
                <a16:creationId xmlns:a16="http://schemas.microsoft.com/office/drawing/2014/main" id="{52EC8DB0-9FF4-6E9E-470D-D48BAFE770DD}"/>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100000"/>
                    </a14:imgEffect>
                  </a14:imgLayer>
                </a14:imgProps>
              </a:ext>
            </a:extLst>
          </a:blip>
          <a:srcRect l="1" r="26658"/>
          <a:stretch/>
        </p:blipFill>
        <p:spPr>
          <a:xfrm>
            <a:off x="2931508" y="1880540"/>
            <a:ext cx="495208" cy="159280"/>
          </a:xfrm>
          <a:prstGeom prst="rect">
            <a:avLst/>
          </a:prstGeom>
        </p:spPr>
      </p:pic>
      <p:sp>
        <p:nvSpPr>
          <p:cNvPr id="135" name="Rectangle 134">
            <a:extLst>
              <a:ext uri="{FF2B5EF4-FFF2-40B4-BE49-F238E27FC236}">
                <a16:creationId xmlns:a16="http://schemas.microsoft.com/office/drawing/2014/main" id="{FCD8D96F-A936-9FFF-77E4-96A42ED35052}"/>
              </a:ext>
            </a:extLst>
          </p:cNvPr>
          <p:cNvSpPr/>
          <p:nvPr/>
        </p:nvSpPr>
        <p:spPr>
          <a:xfrm>
            <a:off x="574582" y="5590914"/>
            <a:ext cx="1687345"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Cost against traditional filing</a:t>
            </a:r>
          </a:p>
        </p:txBody>
      </p:sp>
      <p:sp>
        <p:nvSpPr>
          <p:cNvPr id="136" name="Rectangle 135">
            <a:extLst>
              <a:ext uri="{FF2B5EF4-FFF2-40B4-BE49-F238E27FC236}">
                <a16:creationId xmlns:a16="http://schemas.microsoft.com/office/drawing/2014/main" id="{9CF24874-29D3-E078-7B2A-7C09C26CCDE5}"/>
              </a:ext>
            </a:extLst>
          </p:cNvPr>
          <p:cNvSpPr/>
          <p:nvPr/>
        </p:nvSpPr>
        <p:spPr>
          <a:xfrm>
            <a:off x="2886083" y="5590914"/>
            <a:ext cx="1687345"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Resolution on</a:t>
            </a:r>
            <a:br>
              <a:rPr lang="en-US" sz="1200" b="1" dirty="0">
                <a:solidFill>
                  <a:schemeClr val="tx1"/>
                </a:solidFill>
              </a:rPr>
            </a:br>
            <a:r>
              <a:rPr lang="en-US" sz="1200" b="1" dirty="0">
                <a:solidFill>
                  <a:schemeClr val="tx1"/>
                </a:solidFill>
              </a:rPr>
              <a:t>awarded cases</a:t>
            </a:r>
          </a:p>
        </p:txBody>
      </p:sp>
      <p:sp>
        <p:nvSpPr>
          <p:cNvPr id="137" name="Rectangle 136">
            <a:extLst>
              <a:ext uri="{FF2B5EF4-FFF2-40B4-BE49-F238E27FC236}">
                <a16:creationId xmlns:a16="http://schemas.microsoft.com/office/drawing/2014/main" id="{E44D3691-ACC6-4D77-12A2-2981180BCEB5}"/>
              </a:ext>
            </a:extLst>
          </p:cNvPr>
          <p:cNvSpPr/>
          <p:nvPr/>
        </p:nvSpPr>
        <p:spPr>
          <a:xfrm>
            <a:off x="5197584" y="5590914"/>
            <a:ext cx="1687345"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Increase in </a:t>
            </a:r>
          </a:p>
          <a:p>
            <a:pPr algn="ctr"/>
            <a:r>
              <a:rPr lang="en-US" sz="1200" b="1" dirty="0">
                <a:solidFill>
                  <a:schemeClr val="tx1"/>
                </a:solidFill>
              </a:rPr>
              <a:t>resolutions</a:t>
            </a:r>
          </a:p>
        </p:txBody>
      </p:sp>
      <p:sp>
        <p:nvSpPr>
          <p:cNvPr id="138" name="Rectangle 137">
            <a:extLst>
              <a:ext uri="{FF2B5EF4-FFF2-40B4-BE49-F238E27FC236}">
                <a16:creationId xmlns:a16="http://schemas.microsoft.com/office/drawing/2014/main" id="{7F1DF396-A372-1CB0-6B8D-5F44CC157B6A}"/>
              </a:ext>
            </a:extLst>
          </p:cNvPr>
          <p:cNvSpPr/>
          <p:nvPr/>
        </p:nvSpPr>
        <p:spPr>
          <a:xfrm>
            <a:off x="7509085" y="5590914"/>
            <a:ext cx="1687345"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Increase in </a:t>
            </a:r>
          </a:p>
          <a:p>
            <a:pPr algn="ctr"/>
            <a:r>
              <a:rPr lang="en-US" sz="1200" b="1" dirty="0">
                <a:solidFill>
                  <a:schemeClr val="tx1"/>
                </a:solidFill>
              </a:rPr>
              <a:t>efficiency</a:t>
            </a:r>
          </a:p>
        </p:txBody>
      </p:sp>
      <p:sp>
        <p:nvSpPr>
          <p:cNvPr id="139" name="Rectangle 138">
            <a:extLst>
              <a:ext uri="{FF2B5EF4-FFF2-40B4-BE49-F238E27FC236}">
                <a16:creationId xmlns:a16="http://schemas.microsoft.com/office/drawing/2014/main" id="{C1F2CB57-692E-86CE-DE98-F2572E4D6576}"/>
              </a:ext>
            </a:extLst>
          </p:cNvPr>
          <p:cNvSpPr/>
          <p:nvPr/>
        </p:nvSpPr>
        <p:spPr>
          <a:xfrm>
            <a:off x="9820586" y="5590914"/>
            <a:ext cx="1687345" cy="369332"/>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en-US" sz="1200" b="1" dirty="0">
                <a:solidFill>
                  <a:schemeClr val="tx1"/>
                </a:solidFill>
              </a:rPr>
              <a:t>Reduction</a:t>
            </a:r>
            <a:br>
              <a:rPr lang="en-US" sz="1200" b="1" dirty="0">
                <a:solidFill>
                  <a:schemeClr val="tx1"/>
                </a:solidFill>
              </a:rPr>
            </a:br>
            <a:r>
              <a:rPr lang="en-US" sz="1200" b="1" dirty="0">
                <a:solidFill>
                  <a:schemeClr val="tx1"/>
                </a:solidFill>
              </a:rPr>
              <a:t>in TAT</a:t>
            </a:r>
          </a:p>
        </p:txBody>
      </p:sp>
      <p:sp>
        <p:nvSpPr>
          <p:cNvPr id="140" name="Oval 139">
            <a:extLst>
              <a:ext uri="{FF2B5EF4-FFF2-40B4-BE49-F238E27FC236}">
                <a16:creationId xmlns:a16="http://schemas.microsoft.com/office/drawing/2014/main" id="{CEF41DDF-E51D-C33F-18FE-F04B71CCBFCE}"/>
              </a:ext>
            </a:extLst>
          </p:cNvPr>
          <p:cNvSpPr/>
          <p:nvPr/>
        </p:nvSpPr>
        <p:spPr>
          <a:xfrm>
            <a:off x="1073841" y="4624802"/>
            <a:ext cx="833346" cy="833344"/>
          </a:xfrm>
          <a:prstGeom prst="ellipse">
            <a:avLst/>
          </a:prstGeom>
          <a:grpFill/>
          <a:ln w="25400">
            <a:gradFill flip="none" rotWithShape="1">
              <a:gsLst>
                <a:gs pos="0">
                  <a:schemeClr val="accent2"/>
                </a:gs>
                <a:gs pos="100000">
                  <a:schemeClr val="tx2"/>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95000"/>
              </a:lnSpc>
            </a:pPr>
            <a:r>
              <a:rPr lang="en-US" sz="2000" b="1" kern="0" dirty="0">
                <a:solidFill>
                  <a:schemeClr val="tx1"/>
                </a:solidFill>
              </a:rPr>
              <a:t>1/10</a:t>
            </a:r>
          </a:p>
        </p:txBody>
      </p:sp>
      <p:grpSp>
        <p:nvGrpSpPr>
          <p:cNvPr id="141" name="Group 140">
            <a:extLst>
              <a:ext uri="{FF2B5EF4-FFF2-40B4-BE49-F238E27FC236}">
                <a16:creationId xmlns:a16="http://schemas.microsoft.com/office/drawing/2014/main" id="{38953180-711A-79E0-3E97-38343C254319}"/>
              </a:ext>
            </a:extLst>
          </p:cNvPr>
          <p:cNvGrpSpPr>
            <a:grpSpLocks noChangeAspect="1"/>
          </p:cNvGrpSpPr>
          <p:nvPr/>
        </p:nvGrpSpPr>
        <p:grpSpPr>
          <a:xfrm>
            <a:off x="2460637" y="4913448"/>
            <a:ext cx="226736" cy="226736"/>
            <a:chOff x="982662" y="1847850"/>
            <a:chExt cx="269875" cy="269875"/>
          </a:xfrm>
        </p:grpSpPr>
        <p:sp>
          <p:nvSpPr>
            <p:cNvPr id="142" name="Oval 50">
              <a:extLst>
                <a:ext uri="{FF2B5EF4-FFF2-40B4-BE49-F238E27FC236}">
                  <a16:creationId xmlns:a16="http://schemas.microsoft.com/office/drawing/2014/main" id="{3503217D-921E-A2DF-F0DF-F7C1900F495A}"/>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43" name="Freeform 51">
              <a:extLst>
                <a:ext uri="{FF2B5EF4-FFF2-40B4-BE49-F238E27FC236}">
                  <a16:creationId xmlns:a16="http://schemas.microsoft.com/office/drawing/2014/main" id="{F991D224-B30B-6CEE-288A-A31B53BBF4D6}"/>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44" name="Group 143">
            <a:extLst>
              <a:ext uri="{FF2B5EF4-FFF2-40B4-BE49-F238E27FC236}">
                <a16:creationId xmlns:a16="http://schemas.microsoft.com/office/drawing/2014/main" id="{EAE408B6-6684-D7F9-8F4D-9671085F6B36}"/>
              </a:ext>
            </a:extLst>
          </p:cNvPr>
          <p:cNvGrpSpPr>
            <a:grpSpLocks noChangeAspect="1"/>
          </p:cNvGrpSpPr>
          <p:nvPr/>
        </p:nvGrpSpPr>
        <p:grpSpPr>
          <a:xfrm>
            <a:off x="4772138" y="4913448"/>
            <a:ext cx="226736" cy="226736"/>
            <a:chOff x="982662" y="1847850"/>
            <a:chExt cx="269875" cy="269875"/>
          </a:xfrm>
        </p:grpSpPr>
        <p:sp>
          <p:nvSpPr>
            <p:cNvPr id="145" name="Oval 50">
              <a:extLst>
                <a:ext uri="{FF2B5EF4-FFF2-40B4-BE49-F238E27FC236}">
                  <a16:creationId xmlns:a16="http://schemas.microsoft.com/office/drawing/2014/main" id="{EEA65494-70C3-44C2-6C08-D58EE7EA97BE}"/>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46" name="Freeform 51">
              <a:extLst>
                <a:ext uri="{FF2B5EF4-FFF2-40B4-BE49-F238E27FC236}">
                  <a16:creationId xmlns:a16="http://schemas.microsoft.com/office/drawing/2014/main" id="{7A1EFD33-0361-7F96-A6D7-4C3A5555847B}"/>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47" name="Group 146">
            <a:extLst>
              <a:ext uri="{FF2B5EF4-FFF2-40B4-BE49-F238E27FC236}">
                <a16:creationId xmlns:a16="http://schemas.microsoft.com/office/drawing/2014/main" id="{552F432F-FCD1-6E43-CB6E-AB605EFEF51D}"/>
              </a:ext>
            </a:extLst>
          </p:cNvPr>
          <p:cNvGrpSpPr>
            <a:grpSpLocks noChangeAspect="1"/>
          </p:cNvGrpSpPr>
          <p:nvPr/>
        </p:nvGrpSpPr>
        <p:grpSpPr>
          <a:xfrm>
            <a:off x="7083639" y="4913448"/>
            <a:ext cx="226736" cy="226736"/>
            <a:chOff x="982662" y="1847850"/>
            <a:chExt cx="269875" cy="269875"/>
          </a:xfrm>
        </p:grpSpPr>
        <p:sp>
          <p:nvSpPr>
            <p:cNvPr id="148" name="Oval 50">
              <a:extLst>
                <a:ext uri="{FF2B5EF4-FFF2-40B4-BE49-F238E27FC236}">
                  <a16:creationId xmlns:a16="http://schemas.microsoft.com/office/drawing/2014/main" id="{183A7596-A9AD-1F1E-D071-931E05513C1A}"/>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149" name="Freeform 51">
              <a:extLst>
                <a:ext uri="{FF2B5EF4-FFF2-40B4-BE49-F238E27FC236}">
                  <a16:creationId xmlns:a16="http://schemas.microsoft.com/office/drawing/2014/main" id="{1F290FFB-E722-7072-7A66-18D37109579A}"/>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187" name="Group 186">
            <a:extLst>
              <a:ext uri="{FF2B5EF4-FFF2-40B4-BE49-F238E27FC236}">
                <a16:creationId xmlns:a16="http://schemas.microsoft.com/office/drawing/2014/main" id="{396933E4-B8A0-58A0-E004-6DC629F04F55}"/>
              </a:ext>
            </a:extLst>
          </p:cNvPr>
          <p:cNvGrpSpPr>
            <a:grpSpLocks noChangeAspect="1"/>
          </p:cNvGrpSpPr>
          <p:nvPr/>
        </p:nvGrpSpPr>
        <p:grpSpPr>
          <a:xfrm>
            <a:off x="9395140" y="4913448"/>
            <a:ext cx="226736" cy="226736"/>
            <a:chOff x="982662" y="1847850"/>
            <a:chExt cx="269875" cy="269875"/>
          </a:xfrm>
        </p:grpSpPr>
        <p:sp>
          <p:nvSpPr>
            <p:cNvPr id="188" name="Oval 50">
              <a:extLst>
                <a:ext uri="{FF2B5EF4-FFF2-40B4-BE49-F238E27FC236}">
                  <a16:creationId xmlns:a16="http://schemas.microsoft.com/office/drawing/2014/main" id="{8D2EDAD8-4398-94A3-8D40-2B077EEBA521}"/>
                </a:ext>
              </a:extLst>
            </p:cNvPr>
            <p:cNvSpPr>
              <a:spLocks noChangeArrowheads="1"/>
            </p:cNvSpPr>
            <p:nvPr/>
          </p:nvSpPr>
          <p:spPr bwMode="auto">
            <a:xfrm>
              <a:off x="982662" y="1847850"/>
              <a:ext cx="269875" cy="269875"/>
            </a:xfrm>
            <a:prstGeom prst="ellipse">
              <a:avLst/>
            </a:prstGeom>
            <a:solidFill>
              <a:schemeClr val="tx2">
                <a:lumMod val="100000"/>
              </a:scheme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260" name="Freeform 51">
              <a:extLst>
                <a:ext uri="{FF2B5EF4-FFF2-40B4-BE49-F238E27FC236}">
                  <a16:creationId xmlns:a16="http://schemas.microsoft.com/office/drawing/2014/main" id="{19C5FAC7-60BE-4AA0-9636-7CA8CC429D95}"/>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grpSp>
      <p:grpSp>
        <p:nvGrpSpPr>
          <p:cNvPr id="261" name="Group 260">
            <a:extLst>
              <a:ext uri="{FF2B5EF4-FFF2-40B4-BE49-F238E27FC236}">
                <a16:creationId xmlns:a16="http://schemas.microsoft.com/office/drawing/2014/main" id="{74C2ECB9-62BF-EF40-807C-7F0AFE932F38}"/>
              </a:ext>
            </a:extLst>
          </p:cNvPr>
          <p:cNvGrpSpPr>
            <a:grpSpLocks noChangeAspect="1"/>
          </p:cNvGrpSpPr>
          <p:nvPr>
            <p:custDataLst>
              <p:tags r:id="rId1"/>
            </p:custDataLst>
          </p:nvPr>
        </p:nvGrpSpPr>
        <p:grpSpPr>
          <a:xfrm>
            <a:off x="3270475" y="4624802"/>
            <a:ext cx="833344" cy="833344"/>
            <a:chOff x="6096000" y="3429000"/>
            <a:chExt cx="269875" cy="269875"/>
          </a:xfrm>
        </p:grpSpPr>
        <p:sp>
          <p:nvSpPr>
            <p:cNvPr id="262" name="background">
              <a:extLst>
                <a:ext uri="{FF2B5EF4-FFF2-40B4-BE49-F238E27FC236}">
                  <a16:creationId xmlns:a16="http://schemas.microsoft.com/office/drawing/2014/main" id="{1BC58ADB-826A-57FF-C6E8-37690E009CA5}"/>
                </a:ext>
              </a:extLst>
            </p:cNvPr>
            <p:cNvSpPr/>
            <p:nvPr/>
          </p:nvSpPr>
          <p:spPr>
            <a:xfrm>
              <a:off x="6096000" y="3429000"/>
              <a:ext cx="269875" cy="269875"/>
            </a:xfrm>
            <a:prstGeom prst="ellipse">
              <a:avLst/>
            </a:prstGeom>
            <a:solidFill>
              <a:srgbClr val="E2E2E3"/>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sp>
          <p:nvSpPr>
            <p:cNvPr id="263" name="arc">
              <a:extLst>
                <a:ext uri="{FF2B5EF4-FFF2-40B4-BE49-F238E27FC236}">
                  <a16:creationId xmlns:a16="http://schemas.microsoft.com/office/drawing/2014/main" id="{563FC46D-ACE7-1E7E-3C3E-9CDFAFC43AA2}"/>
                </a:ext>
              </a:extLst>
            </p:cNvPr>
            <p:cNvSpPr/>
            <p:nvPr/>
          </p:nvSpPr>
          <p:spPr>
            <a:xfrm>
              <a:off x="6096000" y="3429000"/>
              <a:ext cx="269875" cy="269875"/>
            </a:xfrm>
            <a:prstGeom prst="arc">
              <a:avLst>
                <a:gd name="adj1" fmla="val 16200000"/>
                <a:gd name="adj2" fmla="val 3240000"/>
              </a:avLst>
            </a:prstGeom>
            <a:solidFill>
              <a:schemeClr val="tx2"/>
            </a:solidFill>
            <a:ln w="9525" cap="rnd" cmpd="sng" algn="ctr">
              <a:noFill/>
              <a:prstDash val="solid"/>
              <a:round/>
              <a:tailEnd type="none"/>
            </a:ln>
            <a:effectLst/>
            <a:extLst>
              <a:ext uri="{91240B29-F687-4F45-9708-019B960494DF}">
                <a14:hiddenLine xmlns:a14="http://schemas.microsoft.com/office/drawing/2010/main" w="9525" cap="rnd" cmpd="sng" algn="ctr">
                  <a:solidFill>
                    <a:srgbClr val="6E6F73"/>
                  </a:solidFill>
                  <a:prstDash val="solid"/>
                  <a:round/>
                  <a:tailEnd type="none"/>
                </a14:hiddenLine>
              </a:ext>
            </a:extLst>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a:p>
          </p:txBody>
        </p:sp>
        <p:sp>
          <p:nvSpPr>
            <p:cNvPr id="264" name="circle">
              <a:extLst>
                <a:ext uri="{FF2B5EF4-FFF2-40B4-BE49-F238E27FC236}">
                  <a16:creationId xmlns:a16="http://schemas.microsoft.com/office/drawing/2014/main" id="{7E92B5C0-90B6-7B4F-185C-9292FA935063}"/>
                </a:ext>
              </a:extLst>
            </p:cNvPr>
            <p:cNvSpPr/>
            <p:nvPr/>
          </p:nvSpPr>
          <p:spPr>
            <a:xfrm>
              <a:off x="6096000" y="3429000"/>
              <a:ext cx="269875" cy="269875"/>
            </a:xfrm>
            <a:prstGeom prst="ellipse">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err="1">
                <a:solidFill>
                  <a:srgbClr val="FFFFFF"/>
                </a:solidFill>
              </a:endParaRPr>
            </a:p>
          </p:txBody>
        </p:sp>
      </p:grpSp>
      <p:sp>
        <p:nvSpPr>
          <p:cNvPr id="265" name="Oval 264">
            <a:extLst>
              <a:ext uri="{FF2B5EF4-FFF2-40B4-BE49-F238E27FC236}">
                <a16:creationId xmlns:a16="http://schemas.microsoft.com/office/drawing/2014/main" id="{7C1C6447-8805-52E1-3639-E558027AB91A}"/>
              </a:ext>
            </a:extLst>
          </p:cNvPr>
          <p:cNvSpPr/>
          <p:nvPr/>
        </p:nvSpPr>
        <p:spPr>
          <a:xfrm>
            <a:off x="3363528" y="4717855"/>
            <a:ext cx="647238" cy="647238"/>
          </a:xfrm>
          <a:prstGeom prst="ellipse">
            <a:avLst/>
          </a:prstGeom>
          <a:solidFill>
            <a:srgbClr val="FFFFFF"/>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b="1" dirty="0">
                <a:solidFill>
                  <a:schemeClr val="tx1"/>
                </a:solidFill>
              </a:rPr>
              <a:t>35%</a:t>
            </a:r>
          </a:p>
        </p:txBody>
      </p:sp>
      <p:grpSp>
        <p:nvGrpSpPr>
          <p:cNvPr id="266" name="Group 265">
            <a:extLst>
              <a:ext uri="{FF2B5EF4-FFF2-40B4-BE49-F238E27FC236}">
                <a16:creationId xmlns:a16="http://schemas.microsoft.com/office/drawing/2014/main" id="{64C4F66C-E77A-620D-687E-4F4406DD4501}"/>
              </a:ext>
            </a:extLst>
          </p:cNvPr>
          <p:cNvGrpSpPr/>
          <p:nvPr/>
        </p:nvGrpSpPr>
        <p:grpSpPr>
          <a:xfrm>
            <a:off x="796834" y="1116510"/>
            <a:ext cx="5463041" cy="346060"/>
            <a:chOff x="3361843" y="1236074"/>
            <a:chExt cx="5463041" cy="273185"/>
          </a:xfrm>
        </p:grpSpPr>
        <p:sp>
          <p:nvSpPr>
            <p:cNvPr id="267" name="Isosceles Triangle 266">
              <a:extLst>
                <a:ext uri="{FF2B5EF4-FFF2-40B4-BE49-F238E27FC236}">
                  <a16:creationId xmlns:a16="http://schemas.microsoft.com/office/drawing/2014/main" id="{DB3A3DED-D2E1-3CF6-2FF9-36E050F2A8C0}"/>
                </a:ext>
              </a:extLst>
            </p:cNvPr>
            <p:cNvSpPr/>
            <p:nvPr/>
          </p:nvSpPr>
          <p:spPr>
            <a:xfrm flipV="1">
              <a:off x="3361843" y="1372666"/>
              <a:ext cx="128279" cy="136593"/>
            </a:xfrm>
            <a:prstGeom prst="triangle">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rgbClr val="FFFFFF"/>
                </a:solidFill>
              </a:endParaRPr>
            </a:p>
          </p:txBody>
        </p:sp>
        <p:sp>
          <p:nvSpPr>
            <p:cNvPr id="268" name="Isosceles Triangle 267">
              <a:extLst>
                <a:ext uri="{FF2B5EF4-FFF2-40B4-BE49-F238E27FC236}">
                  <a16:creationId xmlns:a16="http://schemas.microsoft.com/office/drawing/2014/main" id="{72477333-D940-1396-3125-2AAF5C95990F}"/>
                </a:ext>
              </a:extLst>
            </p:cNvPr>
            <p:cNvSpPr/>
            <p:nvPr/>
          </p:nvSpPr>
          <p:spPr>
            <a:xfrm>
              <a:off x="8696605" y="1236074"/>
              <a:ext cx="128279" cy="136592"/>
            </a:xfrm>
            <a:prstGeom prst="triangle">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rgbClr val="FFFFFF"/>
                </a:solidFill>
              </a:endParaRPr>
            </a:p>
          </p:txBody>
        </p:sp>
        <p:sp>
          <p:nvSpPr>
            <p:cNvPr id="269" name="Parallelogram 268">
              <a:extLst>
                <a:ext uri="{FF2B5EF4-FFF2-40B4-BE49-F238E27FC236}">
                  <a16:creationId xmlns:a16="http://schemas.microsoft.com/office/drawing/2014/main" id="{46911D20-9E41-B46A-3FC3-2FBA57AC399C}"/>
                </a:ext>
              </a:extLst>
            </p:cNvPr>
            <p:cNvSpPr/>
            <p:nvPr/>
          </p:nvSpPr>
          <p:spPr>
            <a:xfrm>
              <a:off x="3432605" y="1236074"/>
              <a:ext cx="5328139" cy="273185"/>
            </a:xfrm>
            <a:prstGeom prst="parallelogram">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600" dirty="0">
                  <a:solidFill>
                    <a:srgbClr val="FFFFFF"/>
                  </a:solidFill>
                </a:rPr>
                <a:t>Process Flow</a:t>
              </a:r>
            </a:p>
          </p:txBody>
        </p:sp>
      </p:grpSp>
      <p:grpSp>
        <p:nvGrpSpPr>
          <p:cNvPr id="270" name="Group 269">
            <a:extLst>
              <a:ext uri="{FF2B5EF4-FFF2-40B4-BE49-F238E27FC236}">
                <a16:creationId xmlns:a16="http://schemas.microsoft.com/office/drawing/2014/main" id="{290A8F48-C173-5512-FA01-BEFC10078F46}"/>
              </a:ext>
            </a:extLst>
          </p:cNvPr>
          <p:cNvGrpSpPr/>
          <p:nvPr/>
        </p:nvGrpSpPr>
        <p:grpSpPr>
          <a:xfrm>
            <a:off x="796834" y="4054891"/>
            <a:ext cx="5463041" cy="346060"/>
            <a:chOff x="3361843" y="1236074"/>
            <a:chExt cx="5463041" cy="273185"/>
          </a:xfrm>
        </p:grpSpPr>
        <p:sp>
          <p:nvSpPr>
            <p:cNvPr id="271" name="Isosceles Triangle 270">
              <a:extLst>
                <a:ext uri="{FF2B5EF4-FFF2-40B4-BE49-F238E27FC236}">
                  <a16:creationId xmlns:a16="http://schemas.microsoft.com/office/drawing/2014/main" id="{24F3A5BF-0498-B0C7-33DF-1365E68E2AC4}"/>
                </a:ext>
              </a:extLst>
            </p:cNvPr>
            <p:cNvSpPr/>
            <p:nvPr/>
          </p:nvSpPr>
          <p:spPr>
            <a:xfrm flipV="1">
              <a:off x="3361843" y="1372666"/>
              <a:ext cx="128279" cy="136593"/>
            </a:xfrm>
            <a:prstGeom prst="triangle">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rgbClr val="FFFFFF"/>
                </a:solidFill>
              </a:endParaRPr>
            </a:p>
          </p:txBody>
        </p:sp>
        <p:sp>
          <p:nvSpPr>
            <p:cNvPr id="272" name="Isosceles Triangle 271">
              <a:extLst>
                <a:ext uri="{FF2B5EF4-FFF2-40B4-BE49-F238E27FC236}">
                  <a16:creationId xmlns:a16="http://schemas.microsoft.com/office/drawing/2014/main" id="{89D414E3-AA1C-99FA-9C51-D41A0288C094}"/>
                </a:ext>
              </a:extLst>
            </p:cNvPr>
            <p:cNvSpPr/>
            <p:nvPr/>
          </p:nvSpPr>
          <p:spPr>
            <a:xfrm>
              <a:off x="8696605" y="1236074"/>
              <a:ext cx="128279" cy="136592"/>
            </a:xfrm>
            <a:prstGeom prst="triangle">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err="1">
                <a:solidFill>
                  <a:srgbClr val="FFFFFF"/>
                </a:solidFill>
              </a:endParaRPr>
            </a:p>
          </p:txBody>
        </p:sp>
        <p:sp>
          <p:nvSpPr>
            <p:cNvPr id="273" name="Parallelogram 272">
              <a:extLst>
                <a:ext uri="{FF2B5EF4-FFF2-40B4-BE49-F238E27FC236}">
                  <a16:creationId xmlns:a16="http://schemas.microsoft.com/office/drawing/2014/main" id="{A82D95D1-F951-6311-2B1A-ADA0AE8E4F90}"/>
                </a:ext>
              </a:extLst>
            </p:cNvPr>
            <p:cNvSpPr/>
            <p:nvPr/>
          </p:nvSpPr>
          <p:spPr>
            <a:xfrm>
              <a:off x="3432605" y="1236074"/>
              <a:ext cx="5328139" cy="273185"/>
            </a:xfrm>
            <a:prstGeom prst="parallelogram">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600" dirty="0">
                  <a:solidFill>
                    <a:srgbClr val="FFFFFF"/>
                  </a:solidFill>
                </a:rPr>
                <a:t>Features</a:t>
              </a:r>
            </a:p>
          </p:txBody>
        </p:sp>
      </p:grpSp>
      <p:pic>
        <p:nvPicPr>
          <p:cNvPr id="274" name="Picture 8" descr="Image preview">
            <a:extLst>
              <a:ext uri="{FF2B5EF4-FFF2-40B4-BE49-F238E27FC236}">
                <a16:creationId xmlns:a16="http://schemas.microsoft.com/office/drawing/2014/main" id="{D691E6F5-8362-CAC1-1FB1-CF1B043DB2F1}"/>
              </a:ext>
            </a:extLst>
          </p:cNvPr>
          <p:cNvPicPr>
            <a:picLocks noChangeAspect="1" noChangeArrowheads="1"/>
          </p:cNvPicPr>
          <p:nvPr/>
        </p:nvPicPr>
        <p:blipFill rotWithShape="1">
          <a:blip r:embed="rId6" cstate="print">
            <a:duotone>
              <a:srgbClr val="710F3A">
                <a:shade val="45000"/>
                <a:satMod val="135000"/>
              </a:srgbClr>
              <a:prstClr val="white"/>
            </a:duotone>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l="1" t="-9898" r="34557" b="30101"/>
          <a:stretch/>
        </p:blipFill>
        <p:spPr bwMode="auto">
          <a:xfrm>
            <a:off x="2796042" y="1644308"/>
            <a:ext cx="663817" cy="697533"/>
          </a:xfrm>
          <a:prstGeom prst="rect">
            <a:avLst/>
          </a:prstGeom>
          <a:noFill/>
          <a:extLst>
            <a:ext uri="{909E8E84-426E-40DD-AFC4-6F175D3DCCD1}">
              <a14:hiddenFill xmlns:a14="http://schemas.microsoft.com/office/drawing/2010/main">
                <a:solidFill>
                  <a:srgbClr val="FFFFFF"/>
                </a:solidFill>
              </a14:hiddenFill>
            </a:ext>
          </a:extLst>
        </p:spPr>
      </p:pic>
      <p:pic>
        <p:nvPicPr>
          <p:cNvPr id="275" name="Graphic 274" descr="Boardroom outline">
            <a:extLst>
              <a:ext uri="{FF2B5EF4-FFF2-40B4-BE49-F238E27FC236}">
                <a16:creationId xmlns:a16="http://schemas.microsoft.com/office/drawing/2014/main" id="{BD9645B7-65F9-AA74-4ED4-B7F83830FEF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526743" y="1551562"/>
            <a:ext cx="914794" cy="975601"/>
          </a:xfrm>
          <a:prstGeom prst="rect">
            <a:avLst/>
          </a:prstGeom>
        </p:spPr>
      </p:pic>
      <p:pic>
        <p:nvPicPr>
          <p:cNvPr id="276" name="Graphic 275" descr="Zoom in with solid fill">
            <a:extLst>
              <a:ext uri="{FF2B5EF4-FFF2-40B4-BE49-F238E27FC236}">
                <a16:creationId xmlns:a16="http://schemas.microsoft.com/office/drawing/2014/main" id="{B856D952-4183-2810-6FA7-9CD0A8F92DDB}"/>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901209" y="4659043"/>
            <a:ext cx="990645" cy="990645"/>
          </a:xfrm>
          <a:prstGeom prst="rect">
            <a:avLst/>
          </a:prstGeom>
        </p:spPr>
      </p:pic>
      <p:pic>
        <p:nvPicPr>
          <p:cNvPr id="277" name="Graphic 276" descr="Zoom in with solid fill">
            <a:extLst>
              <a:ext uri="{FF2B5EF4-FFF2-40B4-BE49-F238E27FC236}">
                <a16:creationId xmlns:a16="http://schemas.microsoft.com/office/drawing/2014/main" id="{C5D681F5-5077-4F48-A204-13A73EC42A6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545934" y="4691050"/>
            <a:ext cx="990645" cy="990645"/>
          </a:xfrm>
          <a:prstGeom prst="rect">
            <a:avLst/>
          </a:prstGeom>
        </p:spPr>
      </p:pic>
      <p:pic>
        <p:nvPicPr>
          <p:cNvPr id="278" name="Graphic 277" descr="Downward trend graph with solid fill">
            <a:extLst>
              <a:ext uri="{FF2B5EF4-FFF2-40B4-BE49-F238E27FC236}">
                <a16:creationId xmlns:a16="http://schemas.microsoft.com/office/drawing/2014/main" id="{32267CFD-C35E-39B0-856F-B3AF2D01C0AB}"/>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096032" y="4598154"/>
            <a:ext cx="990645" cy="990645"/>
          </a:xfrm>
          <a:prstGeom prst="rect">
            <a:avLst/>
          </a:prstGeom>
        </p:spPr>
      </p:pic>
      <p:sp>
        <p:nvSpPr>
          <p:cNvPr id="279" name="TextBox 278">
            <a:extLst>
              <a:ext uri="{FF2B5EF4-FFF2-40B4-BE49-F238E27FC236}">
                <a16:creationId xmlns:a16="http://schemas.microsoft.com/office/drawing/2014/main" id="{08818FFA-83D9-E902-CEC8-B73779E43E3A}"/>
              </a:ext>
            </a:extLst>
          </p:cNvPr>
          <p:cNvSpPr txBox="1"/>
          <p:nvPr/>
        </p:nvSpPr>
        <p:spPr>
          <a:xfrm>
            <a:off x="2837799" y="1841704"/>
            <a:ext cx="694267" cy="246221"/>
          </a:xfrm>
          <a:prstGeom prst="rect">
            <a:avLst/>
          </a:prstGeom>
          <a:noFill/>
        </p:spPr>
        <p:txBody>
          <a:bodyPr wrap="square" rtlCol="0">
            <a:spAutoFit/>
          </a:bodyPr>
          <a:lstStyle/>
          <a:p>
            <a:r>
              <a:rPr lang="en-IN" sz="1000" b="1" dirty="0"/>
              <a:t>SAMA</a:t>
            </a:r>
          </a:p>
        </p:txBody>
      </p:sp>
      <p:sp>
        <p:nvSpPr>
          <p:cNvPr id="280" name="Freeform 5">
            <a:extLst>
              <a:ext uri="{FF2B5EF4-FFF2-40B4-BE49-F238E27FC236}">
                <a16:creationId xmlns:a16="http://schemas.microsoft.com/office/drawing/2014/main" id="{FA1865C8-22CB-D2DC-4157-FD53F3893259}"/>
              </a:ext>
            </a:extLst>
          </p:cNvPr>
          <p:cNvSpPr>
            <a:spLocks/>
          </p:cNvSpPr>
          <p:nvPr/>
        </p:nvSpPr>
        <p:spPr bwMode="auto">
          <a:xfrm>
            <a:off x="7523514" y="3268353"/>
            <a:ext cx="432710" cy="396947"/>
          </a:xfrm>
          <a:custGeom>
            <a:avLst/>
            <a:gdLst>
              <a:gd name="connsiteX0" fmla="*/ 999984 w 1305384"/>
              <a:gd name="connsiteY0" fmla="*/ 523875 h 1192213"/>
              <a:gd name="connsiteX1" fmla="*/ 1017023 w 1305384"/>
              <a:gd name="connsiteY1" fmla="*/ 539584 h 1192213"/>
              <a:gd name="connsiteX2" fmla="*/ 1017023 w 1305384"/>
              <a:gd name="connsiteY2" fmla="*/ 1176504 h 1192213"/>
              <a:gd name="connsiteX3" fmla="*/ 999984 w 1305384"/>
              <a:gd name="connsiteY3" fmla="*/ 1192213 h 1192213"/>
              <a:gd name="connsiteX4" fmla="*/ 983685 w 1305384"/>
              <a:gd name="connsiteY4" fmla="*/ 1176504 h 1192213"/>
              <a:gd name="connsiteX5" fmla="*/ 983685 w 1305384"/>
              <a:gd name="connsiteY5" fmla="*/ 539584 h 1192213"/>
              <a:gd name="connsiteX6" fmla="*/ 999984 w 1305384"/>
              <a:gd name="connsiteY6" fmla="*/ 523875 h 1192213"/>
              <a:gd name="connsiteX7" fmla="*/ 827667 w 1305384"/>
              <a:gd name="connsiteY7" fmla="*/ 523875 h 1192213"/>
              <a:gd name="connsiteX8" fmla="*/ 842398 w 1305384"/>
              <a:gd name="connsiteY8" fmla="*/ 539584 h 1192213"/>
              <a:gd name="connsiteX9" fmla="*/ 842398 w 1305384"/>
              <a:gd name="connsiteY9" fmla="*/ 1176504 h 1192213"/>
              <a:gd name="connsiteX10" fmla="*/ 827667 w 1305384"/>
              <a:gd name="connsiteY10" fmla="*/ 1192213 h 1192213"/>
              <a:gd name="connsiteX11" fmla="*/ 812235 w 1305384"/>
              <a:gd name="connsiteY11" fmla="*/ 1176504 h 1192213"/>
              <a:gd name="connsiteX12" fmla="*/ 812235 w 1305384"/>
              <a:gd name="connsiteY12" fmla="*/ 539584 h 1192213"/>
              <a:gd name="connsiteX13" fmla="*/ 827667 w 1305384"/>
              <a:gd name="connsiteY13" fmla="*/ 523875 h 1192213"/>
              <a:gd name="connsiteX14" fmla="*/ 654278 w 1305384"/>
              <a:gd name="connsiteY14" fmla="*/ 523875 h 1192213"/>
              <a:gd name="connsiteX15" fmla="*/ 669360 w 1305384"/>
              <a:gd name="connsiteY15" fmla="*/ 539584 h 1192213"/>
              <a:gd name="connsiteX16" fmla="*/ 669360 w 1305384"/>
              <a:gd name="connsiteY16" fmla="*/ 1176504 h 1192213"/>
              <a:gd name="connsiteX17" fmla="*/ 654278 w 1305384"/>
              <a:gd name="connsiteY17" fmla="*/ 1192213 h 1192213"/>
              <a:gd name="connsiteX18" fmla="*/ 639197 w 1305384"/>
              <a:gd name="connsiteY18" fmla="*/ 1176504 h 1192213"/>
              <a:gd name="connsiteX19" fmla="*/ 639197 w 1305384"/>
              <a:gd name="connsiteY19" fmla="*/ 539584 h 1192213"/>
              <a:gd name="connsiteX20" fmla="*/ 654278 w 1305384"/>
              <a:gd name="connsiteY20" fmla="*/ 523875 h 1192213"/>
              <a:gd name="connsiteX21" fmla="*/ 484066 w 1305384"/>
              <a:gd name="connsiteY21" fmla="*/ 523875 h 1192213"/>
              <a:gd name="connsiteX22" fmla="*/ 499498 w 1305384"/>
              <a:gd name="connsiteY22" fmla="*/ 539584 h 1192213"/>
              <a:gd name="connsiteX23" fmla="*/ 499498 w 1305384"/>
              <a:gd name="connsiteY23" fmla="*/ 1176504 h 1192213"/>
              <a:gd name="connsiteX24" fmla="*/ 484066 w 1305384"/>
              <a:gd name="connsiteY24" fmla="*/ 1192213 h 1192213"/>
              <a:gd name="connsiteX25" fmla="*/ 469335 w 1305384"/>
              <a:gd name="connsiteY25" fmla="*/ 1176504 h 1192213"/>
              <a:gd name="connsiteX26" fmla="*/ 469335 w 1305384"/>
              <a:gd name="connsiteY26" fmla="*/ 539584 h 1192213"/>
              <a:gd name="connsiteX27" fmla="*/ 484066 w 1305384"/>
              <a:gd name="connsiteY27" fmla="*/ 523875 h 1192213"/>
              <a:gd name="connsiteX28" fmla="*/ 312096 w 1305384"/>
              <a:gd name="connsiteY28" fmla="*/ 523875 h 1192213"/>
              <a:gd name="connsiteX29" fmla="*/ 326460 w 1305384"/>
              <a:gd name="connsiteY29" fmla="*/ 539584 h 1192213"/>
              <a:gd name="connsiteX30" fmla="*/ 326460 w 1305384"/>
              <a:gd name="connsiteY30" fmla="*/ 1176504 h 1192213"/>
              <a:gd name="connsiteX31" fmla="*/ 312096 w 1305384"/>
              <a:gd name="connsiteY31" fmla="*/ 1192213 h 1192213"/>
              <a:gd name="connsiteX32" fmla="*/ 296297 w 1305384"/>
              <a:gd name="connsiteY32" fmla="*/ 1176504 h 1192213"/>
              <a:gd name="connsiteX33" fmla="*/ 296297 w 1305384"/>
              <a:gd name="connsiteY33" fmla="*/ 539584 h 1192213"/>
              <a:gd name="connsiteX34" fmla="*/ 312096 w 1305384"/>
              <a:gd name="connsiteY34" fmla="*/ 523875 h 1192213"/>
              <a:gd name="connsiteX35" fmla="*/ 336539 w 1305384"/>
              <a:gd name="connsiteY35" fmla="*/ 30162 h 1192213"/>
              <a:gd name="connsiteX36" fmla="*/ 379359 w 1305384"/>
              <a:gd name="connsiteY36" fmla="*/ 80863 h 1192213"/>
              <a:gd name="connsiteX37" fmla="*/ 399342 w 1305384"/>
              <a:gd name="connsiteY37" fmla="*/ 105857 h 1192213"/>
              <a:gd name="connsiteX38" fmla="*/ 434311 w 1305384"/>
              <a:gd name="connsiteY38" fmla="*/ 285096 h 1192213"/>
              <a:gd name="connsiteX39" fmla="*/ 381500 w 1305384"/>
              <a:gd name="connsiteY39" fmla="*/ 390783 h 1192213"/>
              <a:gd name="connsiteX40" fmla="*/ 334398 w 1305384"/>
              <a:gd name="connsiteY40" fmla="*/ 442912 h 1192213"/>
              <a:gd name="connsiteX41" fmla="*/ 405051 w 1305384"/>
              <a:gd name="connsiteY41" fmla="*/ 442912 h 1192213"/>
              <a:gd name="connsiteX42" fmla="*/ 900334 w 1305384"/>
              <a:gd name="connsiteY42" fmla="*/ 442912 h 1192213"/>
              <a:gd name="connsiteX43" fmla="*/ 970986 w 1305384"/>
              <a:gd name="connsiteY43" fmla="*/ 442912 h 1192213"/>
              <a:gd name="connsiteX44" fmla="*/ 923884 w 1305384"/>
              <a:gd name="connsiteY44" fmla="*/ 390783 h 1192213"/>
              <a:gd name="connsiteX45" fmla="*/ 871073 w 1305384"/>
              <a:gd name="connsiteY45" fmla="*/ 285096 h 1192213"/>
              <a:gd name="connsiteX46" fmla="*/ 906043 w 1305384"/>
              <a:gd name="connsiteY46" fmla="*/ 105857 h 1192213"/>
              <a:gd name="connsiteX47" fmla="*/ 926025 w 1305384"/>
              <a:gd name="connsiteY47" fmla="*/ 80863 h 1192213"/>
              <a:gd name="connsiteX48" fmla="*/ 968845 w 1305384"/>
              <a:gd name="connsiteY48" fmla="*/ 30162 h 1192213"/>
              <a:gd name="connsiteX49" fmla="*/ 901761 w 1305384"/>
              <a:gd name="connsiteY49" fmla="*/ 30162 h 1192213"/>
              <a:gd name="connsiteX50" fmla="*/ 403624 w 1305384"/>
              <a:gd name="connsiteY50" fmla="*/ 30162 h 1192213"/>
              <a:gd name="connsiteX51" fmla="*/ 336539 w 1305384"/>
              <a:gd name="connsiteY51" fmla="*/ 30162 h 1192213"/>
              <a:gd name="connsiteX52" fmla="*/ 191972 w 1305384"/>
              <a:gd name="connsiteY52" fmla="*/ 0 h 1192213"/>
              <a:gd name="connsiteX53" fmla="*/ 196261 w 1305384"/>
              <a:gd name="connsiteY53" fmla="*/ 0 h 1192213"/>
              <a:gd name="connsiteX54" fmla="*/ 1107694 w 1305384"/>
              <a:gd name="connsiteY54" fmla="*/ 0 h 1192213"/>
              <a:gd name="connsiteX55" fmla="*/ 1111268 w 1305384"/>
              <a:gd name="connsiteY55" fmla="*/ 0 h 1192213"/>
              <a:gd name="connsiteX56" fmla="*/ 1302133 w 1305384"/>
              <a:gd name="connsiteY56" fmla="*/ 159832 h 1192213"/>
              <a:gd name="connsiteX57" fmla="*/ 1278543 w 1305384"/>
              <a:gd name="connsiteY57" fmla="*/ 278993 h 1192213"/>
              <a:gd name="connsiteX58" fmla="*/ 1174175 w 1305384"/>
              <a:gd name="connsiteY58" fmla="*/ 347493 h 1192213"/>
              <a:gd name="connsiteX59" fmla="*/ 1016193 w 1305384"/>
              <a:gd name="connsiteY59" fmla="*/ 243316 h 1192213"/>
              <a:gd name="connsiteX60" fmla="*/ 1032635 w 1305384"/>
              <a:gd name="connsiteY60" fmla="*/ 161973 h 1192213"/>
              <a:gd name="connsiteX61" fmla="*/ 1102690 w 1305384"/>
              <a:gd name="connsiteY61" fmla="*/ 116307 h 1192213"/>
              <a:gd name="connsiteX62" fmla="*/ 1121276 w 1305384"/>
              <a:gd name="connsiteY62" fmla="*/ 128437 h 1192213"/>
              <a:gd name="connsiteX63" fmla="*/ 1108409 w 1305384"/>
              <a:gd name="connsiteY63" fmla="*/ 146275 h 1192213"/>
              <a:gd name="connsiteX64" fmla="*/ 1057654 w 1305384"/>
              <a:gd name="connsiteY64" fmla="*/ 179098 h 1192213"/>
              <a:gd name="connsiteX65" fmla="*/ 1046217 w 1305384"/>
              <a:gd name="connsiteY65" fmla="*/ 236894 h 1192213"/>
              <a:gd name="connsiteX66" fmla="*/ 1168456 w 1305384"/>
              <a:gd name="connsiteY66" fmla="*/ 316811 h 1192213"/>
              <a:gd name="connsiteX67" fmla="*/ 1253523 w 1305384"/>
              <a:gd name="connsiteY67" fmla="*/ 261155 h 1192213"/>
              <a:gd name="connsiteX68" fmla="*/ 1272109 w 1305384"/>
              <a:gd name="connsiteY68" fmla="*/ 166254 h 1192213"/>
              <a:gd name="connsiteX69" fmla="*/ 1071951 w 1305384"/>
              <a:gd name="connsiteY69" fmla="*/ 33536 h 1192213"/>
              <a:gd name="connsiteX70" fmla="*/ 933271 w 1305384"/>
              <a:gd name="connsiteY70" fmla="*/ 122015 h 1192213"/>
              <a:gd name="connsiteX71" fmla="*/ 902532 w 1305384"/>
              <a:gd name="connsiteY71" fmla="*/ 278993 h 1192213"/>
              <a:gd name="connsiteX72" fmla="*/ 1187042 w 1305384"/>
              <a:gd name="connsiteY72" fmla="*/ 439539 h 1192213"/>
              <a:gd name="connsiteX73" fmla="*/ 1204199 w 1305384"/>
              <a:gd name="connsiteY73" fmla="*/ 451669 h 1192213"/>
              <a:gd name="connsiteX74" fmla="*/ 1191331 w 1305384"/>
              <a:gd name="connsiteY74" fmla="*/ 469507 h 1192213"/>
              <a:gd name="connsiteX75" fmla="*/ 1141292 w 1305384"/>
              <a:gd name="connsiteY75" fmla="*/ 473075 h 1192213"/>
              <a:gd name="connsiteX76" fmla="*/ 1115557 w 1305384"/>
              <a:gd name="connsiteY76" fmla="*/ 473075 h 1192213"/>
              <a:gd name="connsiteX77" fmla="*/ 1106264 w 1305384"/>
              <a:gd name="connsiteY77" fmla="*/ 473075 h 1192213"/>
              <a:gd name="connsiteX78" fmla="*/ 204124 w 1305384"/>
              <a:gd name="connsiteY78" fmla="*/ 473075 h 1192213"/>
              <a:gd name="connsiteX79" fmla="*/ 166952 w 1305384"/>
              <a:gd name="connsiteY79" fmla="*/ 473075 h 1192213"/>
              <a:gd name="connsiteX80" fmla="*/ 166237 w 1305384"/>
              <a:gd name="connsiteY80" fmla="*/ 473075 h 1192213"/>
              <a:gd name="connsiteX81" fmla="*/ 165522 w 1305384"/>
              <a:gd name="connsiteY81" fmla="*/ 473075 h 1192213"/>
              <a:gd name="connsiteX82" fmla="*/ 114768 w 1305384"/>
              <a:gd name="connsiteY82" fmla="*/ 469507 h 1192213"/>
              <a:gd name="connsiteX83" fmla="*/ 101901 w 1305384"/>
              <a:gd name="connsiteY83" fmla="*/ 451669 h 1192213"/>
              <a:gd name="connsiteX84" fmla="*/ 119057 w 1305384"/>
              <a:gd name="connsiteY84" fmla="*/ 439539 h 1192213"/>
              <a:gd name="connsiteX85" fmla="*/ 403567 w 1305384"/>
              <a:gd name="connsiteY85" fmla="*/ 278993 h 1192213"/>
              <a:gd name="connsiteX86" fmla="*/ 372829 w 1305384"/>
              <a:gd name="connsiteY86" fmla="*/ 122015 h 1192213"/>
              <a:gd name="connsiteX87" fmla="*/ 234148 w 1305384"/>
              <a:gd name="connsiteY87" fmla="*/ 33536 h 1192213"/>
              <a:gd name="connsiteX88" fmla="*/ 33275 w 1305384"/>
              <a:gd name="connsiteY88" fmla="*/ 166254 h 1192213"/>
              <a:gd name="connsiteX89" fmla="*/ 52576 w 1305384"/>
              <a:gd name="connsiteY89" fmla="*/ 261155 h 1192213"/>
              <a:gd name="connsiteX90" fmla="*/ 137643 w 1305384"/>
              <a:gd name="connsiteY90" fmla="*/ 316811 h 1192213"/>
              <a:gd name="connsiteX91" fmla="*/ 259882 w 1305384"/>
              <a:gd name="connsiteY91" fmla="*/ 236894 h 1192213"/>
              <a:gd name="connsiteX92" fmla="*/ 248445 w 1305384"/>
              <a:gd name="connsiteY92" fmla="*/ 179098 h 1192213"/>
              <a:gd name="connsiteX93" fmla="*/ 197691 w 1305384"/>
              <a:gd name="connsiteY93" fmla="*/ 146275 h 1192213"/>
              <a:gd name="connsiteX94" fmla="*/ 184823 w 1305384"/>
              <a:gd name="connsiteY94" fmla="*/ 128437 h 1192213"/>
              <a:gd name="connsiteX95" fmla="*/ 203409 w 1305384"/>
              <a:gd name="connsiteY95" fmla="*/ 116307 h 1192213"/>
              <a:gd name="connsiteX96" fmla="*/ 273465 w 1305384"/>
              <a:gd name="connsiteY96" fmla="*/ 161973 h 1192213"/>
              <a:gd name="connsiteX97" fmla="*/ 289906 w 1305384"/>
              <a:gd name="connsiteY97" fmla="*/ 243316 h 1192213"/>
              <a:gd name="connsiteX98" fmla="*/ 131924 w 1305384"/>
              <a:gd name="connsiteY98" fmla="*/ 347493 h 1192213"/>
              <a:gd name="connsiteX99" fmla="*/ 26841 w 1305384"/>
              <a:gd name="connsiteY99" fmla="*/ 278993 h 1192213"/>
              <a:gd name="connsiteX100" fmla="*/ 3251 w 1305384"/>
              <a:gd name="connsiteY100" fmla="*/ 159832 h 1192213"/>
              <a:gd name="connsiteX101" fmla="*/ 191972 w 1305384"/>
              <a:gd name="connsiteY101" fmla="*/ 0 h 119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305384" h="1192213">
                <a:moveTo>
                  <a:pt x="999984" y="523875"/>
                </a:moveTo>
                <a:cubicBezTo>
                  <a:pt x="1008874" y="523875"/>
                  <a:pt x="1017023" y="531015"/>
                  <a:pt x="1017023" y="539584"/>
                </a:cubicBezTo>
                <a:cubicBezTo>
                  <a:pt x="1017023" y="539584"/>
                  <a:pt x="1017023" y="539584"/>
                  <a:pt x="1017023" y="1176504"/>
                </a:cubicBezTo>
                <a:cubicBezTo>
                  <a:pt x="1017023" y="1185073"/>
                  <a:pt x="1008874" y="1192213"/>
                  <a:pt x="999984" y="1192213"/>
                </a:cubicBezTo>
                <a:cubicBezTo>
                  <a:pt x="990353" y="1192213"/>
                  <a:pt x="983685" y="1185073"/>
                  <a:pt x="983685" y="1176504"/>
                </a:cubicBezTo>
                <a:cubicBezTo>
                  <a:pt x="983685" y="1176504"/>
                  <a:pt x="983685" y="1176504"/>
                  <a:pt x="983685" y="539584"/>
                </a:cubicBezTo>
                <a:cubicBezTo>
                  <a:pt x="983685" y="531015"/>
                  <a:pt x="990353" y="523875"/>
                  <a:pt x="999984" y="523875"/>
                </a:cubicBezTo>
                <a:close/>
                <a:moveTo>
                  <a:pt x="827667" y="523875"/>
                </a:moveTo>
                <a:cubicBezTo>
                  <a:pt x="835383" y="523875"/>
                  <a:pt x="842398" y="531015"/>
                  <a:pt x="842398" y="539584"/>
                </a:cubicBezTo>
                <a:cubicBezTo>
                  <a:pt x="842398" y="539584"/>
                  <a:pt x="842398" y="539584"/>
                  <a:pt x="842398" y="1176504"/>
                </a:cubicBezTo>
                <a:cubicBezTo>
                  <a:pt x="842398" y="1185073"/>
                  <a:pt x="835383" y="1192213"/>
                  <a:pt x="827667" y="1192213"/>
                </a:cubicBezTo>
                <a:cubicBezTo>
                  <a:pt x="819249" y="1192213"/>
                  <a:pt x="812235" y="1185073"/>
                  <a:pt x="812235" y="1176504"/>
                </a:cubicBezTo>
                <a:cubicBezTo>
                  <a:pt x="812235" y="1176504"/>
                  <a:pt x="812235" y="1176504"/>
                  <a:pt x="812235" y="539584"/>
                </a:cubicBezTo>
                <a:cubicBezTo>
                  <a:pt x="812235" y="531015"/>
                  <a:pt x="819249" y="523875"/>
                  <a:pt x="827667" y="523875"/>
                </a:cubicBezTo>
                <a:close/>
                <a:moveTo>
                  <a:pt x="654278" y="523875"/>
                </a:moveTo>
                <a:cubicBezTo>
                  <a:pt x="662896" y="523875"/>
                  <a:pt x="669360" y="531015"/>
                  <a:pt x="669360" y="539584"/>
                </a:cubicBezTo>
                <a:cubicBezTo>
                  <a:pt x="669360" y="539584"/>
                  <a:pt x="669360" y="539584"/>
                  <a:pt x="669360" y="1176504"/>
                </a:cubicBezTo>
                <a:cubicBezTo>
                  <a:pt x="669360" y="1185073"/>
                  <a:pt x="662896" y="1192213"/>
                  <a:pt x="654278" y="1192213"/>
                </a:cubicBezTo>
                <a:cubicBezTo>
                  <a:pt x="645660" y="1192213"/>
                  <a:pt x="639197" y="1185073"/>
                  <a:pt x="639197" y="1176504"/>
                </a:cubicBezTo>
                <a:cubicBezTo>
                  <a:pt x="639197" y="1176504"/>
                  <a:pt x="639197" y="1176504"/>
                  <a:pt x="639197" y="539584"/>
                </a:cubicBezTo>
                <a:cubicBezTo>
                  <a:pt x="639197" y="531015"/>
                  <a:pt x="645660" y="523875"/>
                  <a:pt x="654278" y="523875"/>
                </a:cubicBezTo>
                <a:close/>
                <a:moveTo>
                  <a:pt x="484066" y="523875"/>
                </a:moveTo>
                <a:cubicBezTo>
                  <a:pt x="492483" y="523875"/>
                  <a:pt x="499498" y="531015"/>
                  <a:pt x="499498" y="539584"/>
                </a:cubicBezTo>
                <a:cubicBezTo>
                  <a:pt x="499498" y="539584"/>
                  <a:pt x="499498" y="539584"/>
                  <a:pt x="499498" y="1176504"/>
                </a:cubicBezTo>
                <a:cubicBezTo>
                  <a:pt x="499498" y="1185073"/>
                  <a:pt x="492483" y="1192213"/>
                  <a:pt x="484066" y="1192213"/>
                </a:cubicBezTo>
                <a:cubicBezTo>
                  <a:pt x="475648" y="1192213"/>
                  <a:pt x="469335" y="1185073"/>
                  <a:pt x="469335" y="1176504"/>
                </a:cubicBezTo>
                <a:cubicBezTo>
                  <a:pt x="469335" y="1176504"/>
                  <a:pt x="469335" y="1176504"/>
                  <a:pt x="469335" y="539584"/>
                </a:cubicBezTo>
                <a:cubicBezTo>
                  <a:pt x="469335" y="531015"/>
                  <a:pt x="475648" y="523875"/>
                  <a:pt x="484066" y="523875"/>
                </a:cubicBezTo>
                <a:close/>
                <a:moveTo>
                  <a:pt x="312096" y="523875"/>
                </a:moveTo>
                <a:cubicBezTo>
                  <a:pt x="319996" y="523875"/>
                  <a:pt x="326460" y="531015"/>
                  <a:pt x="326460" y="539584"/>
                </a:cubicBezTo>
                <a:cubicBezTo>
                  <a:pt x="326460" y="1176504"/>
                  <a:pt x="326460" y="1176504"/>
                  <a:pt x="326460" y="1176504"/>
                </a:cubicBezTo>
                <a:cubicBezTo>
                  <a:pt x="326460" y="1185073"/>
                  <a:pt x="319996" y="1192213"/>
                  <a:pt x="312096" y="1192213"/>
                </a:cubicBezTo>
                <a:cubicBezTo>
                  <a:pt x="303478" y="1192213"/>
                  <a:pt x="296297" y="1185073"/>
                  <a:pt x="296297" y="1176504"/>
                </a:cubicBezTo>
                <a:cubicBezTo>
                  <a:pt x="296297" y="539584"/>
                  <a:pt x="296297" y="539584"/>
                  <a:pt x="296297" y="539584"/>
                </a:cubicBezTo>
                <a:cubicBezTo>
                  <a:pt x="296297" y="531015"/>
                  <a:pt x="303478" y="523875"/>
                  <a:pt x="312096" y="523875"/>
                </a:cubicBezTo>
                <a:close/>
                <a:moveTo>
                  <a:pt x="336539" y="30162"/>
                </a:moveTo>
                <a:cubicBezTo>
                  <a:pt x="336539" y="30162"/>
                  <a:pt x="336539" y="30162"/>
                  <a:pt x="379359" y="80863"/>
                </a:cubicBezTo>
                <a:cubicBezTo>
                  <a:pt x="385782" y="88718"/>
                  <a:pt x="392205" y="97288"/>
                  <a:pt x="399342" y="105857"/>
                </a:cubicBezTo>
                <a:cubicBezTo>
                  <a:pt x="434311" y="160128"/>
                  <a:pt x="447157" y="223683"/>
                  <a:pt x="434311" y="285096"/>
                </a:cubicBezTo>
                <a:cubicBezTo>
                  <a:pt x="425034" y="325800"/>
                  <a:pt x="407906" y="361505"/>
                  <a:pt x="381500" y="390783"/>
                </a:cubicBezTo>
                <a:cubicBezTo>
                  <a:pt x="381500" y="390783"/>
                  <a:pt x="381500" y="390783"/>
                  <a:pt x="334398" y="442912"/>
                </a:cubicBezTo>
                <a:cubicBezTo>
                  <a:pt x="334398" y="442912"/>
                  <a:pt x="334398" y="442912"/>
                  <a:pt x="405051" y="442912"/>
                </a:cubicBezTo>
                <a:cubicBezTo>
                  <a:pt x="405051" y="442912"/>
                  <a:pt x="405051" y="442912"/>
                  <a:pt x="900334" y="442912"/>
                </a:cubicBezTo>
                <a:cubicBezTo>
                  <a:pt x="900334" y="442912"/>
                  <a:pt x="900334" y="442912"/>
                  <a:pt x="970986" y="442912"/>
                </a:cubicBezTo>
                <a:cubicBezTo>
                  <a:pt x="970986" y="442912"/>
                  <a:pt x="970986" y="442912"/>
                  <a:pt x="923884" y="390783"/>
                </a:cubicBezTo>
                <a:cubicBezTo>
                  <a:pt x="897479" y="361505"/>
                  <a:pt x="880351" y="325800"/>
                  <a:pt x="871073" y="285096"/>
                </a:cubicBezTo>
                <a:cubicBezTo>
                  <a:pt x="858227" y="223683"/>
                  <a:pt x="871073" y="160128"/>
                  <a:pt x="906043" y="105857"/>
                </a:cubicBezTo>
                <a:cubicBezTo>
                  <a:pt x="913179" y="97288"/>
                  <a:pt x="919602" y="88718"/>
                  <a:pt x="926025" y="80863"/>
                </a:cubicBezTo>
                <a:cubicBezTo>
                  <a:pt x="926025" y="80863"/>
                  <a:pt x="926025" y="80863"/>
                  <a:pt x="968845" y="30162"/>
                </a:cubicBezTo>
                <a:cubicBezTo>
                  <a:pt x="968845" y="30162"/>
                  <a:pt x="968845" y="30162"/>
                  <a:pt x="901761" y="30162"/>
                </a:cubicBezTo>
                <a:cubicBezTo>
                  <a:pt x="901761" y="30162"/>
                  <a:pt x="901761" y="30162"/>
                  <a:pt x="403624" y="30162"/>
                </a:cubicBezTo>
                <a:cubicBezTo>
                  <a:pt x="403624" y="30162"/>
                  <a:pt x="403624" y="30162"/>
                  <a:pt x="336539" y="30162"/>
                </a:cubicBezTo>
                <a:close/>
                <a:moveTo>
                  <a:pt x="191972" y="0"/>
                </a:moveTo>
                <a:cubicBezTo>
                  <a:pt x="193401" y="0"/>
                  <a:pt x="194831" y="0"/>
                  <a:pt x="196261" y="0"/>
                </a:cubicBezTo>
                <a:cubicBezTo>
                  <a:pt x="1107694" y="0"/>
                  <a:pt x="1107694" y="0"/>
                  <a:pt x="1107694" y="0"/>
                </a:cubicBezTo>
                <a:cubicBezTo>
                  <a:pt x="1108409" y="0"/>
                  <a:pt x="1109838" y="0"/>
                  <a:pt x="1111268" y="0"/>
                </a:cubicBezTo>
                <a:cubicBezTo>
                  <a:pt x="1202054" y="3568"/>
                  <a:pt x="1283547" y="68500"/>
                  <a:pt x="1302133" y="159832"/>
                </a:cubicBezTo>
                <a:cubicBezTo>
                  <a:pt x="1310711" y="201931"/>
                  <a:pt x="1302133" y="244743"/>
                  <a:pt x="1278543" y="278993"/>
                </a:cubicBezTo>
                <a:cubicBezTo>
                  <a:pt x="1254953" y="314670"/>
                  <a:pt x="1217781" y="338930"/>
                  <a:pt x="1174175" y="347493"/>
                </a:cubicBezTo>
                <a:cubicBezTo>
                  <a:pt x="1101260" y="360336"/>
                  <a:pt x="1031205" y="313243"/>
                  <a:pt x="1016193" y="243316"/>
                </a:cubicBezTo>
                <a:cubicBezTo>
                  <a:pt x="1010474" y="214061"/>
                  <a:pt x="1016193" y="185520"/>
                  <a:pt x="1032635" y="161973"/>
                </a:cubicBezTo>
                <a:cubicBezTo>
                  <a:pt x="1048361" y="137713"/>
                  <a:pt x="1073381" y="121301"/>
                  <a:pt x="1102690" y="116307"/>
                </a:cubicBezTo>
                <a:cubicBezTo>
                  <a:pt x="1111268" y="114880"/>
                  <a:pt x="1119132" y="119874"/>
                  <a:pt x="1121276" y="128437"/>
                </a:cubicBezTo>
                <a:cubicBezTo>
                  <a:pt x="1122706" y="136286"/>
                  <a:pt x="1116987" y="144848"/>
                  <a:pt x="1108409" y="146275"/>
                </a:cubicBezTo>
                <a:cubicBezTo>
                  <a:pt x="1087678" y="150556"/>
                  <a:pt x="1069807" y="161973"/>
                  <a:pt x="1057654" y="179098"/>
                </a:cubicBezTo>
                <a:cubicBezTo>
                  <a:pt x="1046217" y="196223"/>
                  <a:pt x="1041928" y="216202"/>
                  <a:pt x="1046217" y="236894"/>
                </a:cubicBezTo>
                <a:cubicBezTo>
                  <a:pt x="1057654" y="291123"/>
                  <a:pt x="1112698" y="326800"/>
                  <a:pt x="1168456" y="316811"/>
                </a:cubicBezTo>
                <a:cubicBezTo>
                  <a:pt x="1203484" y="309675"/>
                  <a:pt x="1234222" y="291123"/>
                  <a:pt x="1253523" y="261155"/>
                </a:cubicBezTo>
                <a:cubicBezTo>
                  <a:pt x="1272109" y="234040"/>
                  <a:pt x="1278543" y="199790"/>
                  <a:pt x="1272109" y="166254"/>
                </a:cubicBezTo>
                <a:cubicBezTo>
                  <a:pt x="1253523" y="75635"/>
                  <a:pt x="1163452" y="17125"/>
                  <a:pt x="1071951" y="33536"/>
                </a:cubicBezTo>
                <a:cubicBezTo>
                  <a:pt x="1014049" y="44239"/>
                  <a:pt x="965439" y="74922"/>
                  <a:pt x="933271" y="122015"/>
                </a:cubicBezTo>
                <a:cubicBezTo>
                  <a:pt x="901817" y="168395"/>
                  <a:pt x="890380" y="224764"/>
                  <a:pt x="902532" y="278993"/>
                </a:cubicBezTo>
                <a:cubicBezTo>
                  <a:pt x="932556" y="424555"/>
                  <a:pt x="1089108" y="453810"/>
                  <a:pt x="1187042" y="439539"/>
                </a:cubicBezTo>
                <a:cubicBezTo>
                  <a:pt x="1194906" y="438112"/>
                  <a:pt x="1202769" y="443820"/>
                  <a:pt x="1204199" y="451669"/>
                </a:cubicBezTo>
                <a:cubicBezTo>
                  <a:pt x="1205628" y="460231"/>
                  <a:pt x="1199195" y="468080"/>
                  <a:pt x="1191331" y="469507"/>
                </a:cubicBezTo>
                <a:cubicBezTo>
                  <a:pt x="1176319" y="471648"/>
                  <a:pt x="1159163" y="473075"/>
                  <a:pt x="1141292" y="473075"/>
                </a:cubicBezTo>
                <a:cubicBezTo>
                  <a:pt x="1141292" y="473075"/>
                  <a:pt x="1141292" y="473075"/>
                  <a:pt x="1115557" y="473075"/>
                </a:cubicBezTo>
                <a:cubicBezTo>
                  <a:pt x="1112698" y="473075"/>
                  <a:pt x="1109838" y="473075"/>
                  <a:pt x="1106264" y="473075"/>
                </a:cubicBezTo>
                <a:cubicBezTo>
                  <a:pt x="204124" y="473075"/>
                  <a:pt x="204124" y="473075"/>
                  <a:pt x="204124" y="473075"/>
                </a:cubicBezTo>
                <a:cubicBezTo>
                  <a:pt x="204124" y="473075"/>
                  <a:pt x="204124" y="473075"/>
                  <a:pt x="166952" y="473075"/>
                </a:cubicBezTo>
                <a:cubicBezTo>
                  <a:pt x="166952" y="473075"/>
                  <a:pt x="166952" y="473075"/>
                  <a:pt x="166237" y="473075"/>
                </a:cubicBezTo>
                <a:cubicBezTo>
                  <a:pt x="166237" y="473075"/>
                  <a:pt x="166237" y="473075"/>
                  <a:pt x="165522" y="473075"/>
                </a:cubicBezTo>
                <a:cubicBezTo>
                  <a:pt x="147651" y="473075"/>
                  <a:pt x="130495" y="471648"/>
                  <a:pt x="114768" y="469507"/>
                </a:cubicBezTo>
                <a:cubicBezTo>
                  <a:pt x="106905" y="468080"/>
                  <a:pt x="100471" y="460231"/>
                  <a:pt x="101901" y="451669"/>
                </a:cubicBezTo>
                <a:cubicBezTo>
                  <a:pt x="103330" y="443820"/>
                  <a:pt x="111194" y="438112"/>
                  <a:pt x="119057" y="439539"/>
                </a:cubicBezTo>
                <a:cubicBezTo>
                  <a:pt x="216991" y="453810"/>
                  <a:pt x="373543" y="424555"/>
                  <a:pt x="403567" y="278993"/>
                </a:cubicBezTo>
                <a:cubicBezTo>
                  <a:pt x="415720" y="224764"/>
                  <a:pt x="404282" y="168395"/>
                  <a:pt x="372829" y="122015"/>
                </a:cubicBezTo>
                <a:cubicBezTo>
                  <a:pt x="340660" y="74922"/>
                  <a:pt x="292051" y="44239"/>
                  <a:pt x="234148" y="33536"/>
                </a:cubicBezTo>
                <a:cubicBezTo>
                  <a:pt x="142647" y="17125"/>
                  <a:pt x="52576" y="75635"/>
                  <a:pt x="33275" y="166254"/>
                </a:cubicBezTo>
                <a:cubicBezTo>
                  <a:pt x="26841" y="199790"/>
                  <a:pt x="33275" y="234040"/>
                  <a:pt x="52576" y="261155"/>
                </a:cubicBezTo>
                <a:cubicBezTo>
                  <a:pt x="71877" y="291123"/>
                  <a:pt x="102616" y="309675"/>
                  <a:pt x="137643" y="316811"/>
                </a:cubicBezTo>
                <a:cubicBezTo>
                  <a:pt x="193401" y="326800"/>
                  <a:pt x="248445" y="291123"/>
                  <a:pt x="259882" y="236894"/>
                </a:cubicBezTo>
                <a:cubicBezTo>
                  <a:pt x="264172" y="216202"/>
                  <a:pt x="259882" y="196223"/>
                  <a:pt x="248445" y="179098"/>
                </a:cubicBezTo>
                <a:cubicBezTo>
                  <a:pt x="236292" y="161973"/>
                  <a:pt x="218421" y="150556"/>
                  <a:pt x="197691" y="146275"/>
                </a:cubicBezTo>
                <a:cubicBezTo>
                  <a:pt x="189112" y="144848"/>
                  <a:pt x="183394" y="136286"/>
                  <a:pt x="184823" y="128437"/>
                </a:cubicBezTo>
                <a:cubicBezTo>
                  <a:pt x="186968" y="119874"/>
                  <a:pt x="194831" y="114880"/>
                  <a:pt x="203409" y="116307"/>
                </a:cubicBezTo>
                <a:cubicBezTo>
                  <a:pt x="232718" y="121301"/>
                  <a:pt x="257738" y="137713"/>
                  <a:pt x="273465" y="161973"/>
                </a:cubicBezTo>
                <a:cubicBezTo>
                  <a:pt x="289906" y="185520"/>
                  <a:pt x="295625" y="214061"/>
                  <a:pt x="289906" y="243316"/>
                </a:cubicBezTo>
                <a:cubicBezTo>
                  <a:pt x="274894" y="313243"/>
                  <a:pt x="204839" y="360336"/>
                  <a:pt x="131924" y="347493"/>
                </a:cubicBezTo>
                <a:cubicBezTo>
                  <a:pt x="88319" y="338930"/>
                  <a:pt x="51146" y="314670"/>
                  <a:pt x="26841" y="278993"/>
                </a:cubicBezTo>
                <a:cubicBezTo>
                  <a:pt x="3251" y="244743"/>
                  <a:pt x="-5327" y="201931"/>
                  <a:pt x="3251" y="159832"/>
                </a:cubicBezTo>
                <a:cubicBezTo>
                  <a:pt x="21838" y="69213"/>
                  <a:pt x="101901" y="4995"/>
                  <a:pt x="191972"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81" name="Slide Number Placeholder 280">
            <a:extLst>
              <a:ext uri="{FF2B5EF4-FFF2-40B4-BE49-F238E27FC236}">
                <a16:creationId xmlns:a16="http://schemas.microsoft.com/office/drawing/2014/main" id="{3DD77BA2-BBF8-84C5-D8AA-B9678A04AFAA}"/>
              </a:ext>
            </a:extLst>
          </p:cNvPr>
          <p:cNvSpPr>
            <a:spLocks noGrp="1"/>
          </p:cNvSpPr>
          <p:nvPr>
            <p:ph type="sldNum" sz="quarter" idx="4"/>
          </p:nvPr>
        </p:nvSpPr>
        <p:spPr/>
        <p:txBody>
          <a:bodyPr/>
          <a:lstStyle/>
          <a:p>
            <a:fld id="{EDC58731-56C4-4DDC-976A-E0142B3CEE00}" type="slidenum">
              <a:rPr lang="en-IN" smtClean="0"/>
              <a:t>20</a:t>
            </a:fld>
            <a:endParaRPr lang="en-IN" dirty="0"/>
          </a:p>
        </p:txBody>
      </p:sp>
    </p:spTree>
    <p:extLst>
      <p:ext uri="{BB962C8B-B14F-4D97-AF65-F5344CB8AC3E}">
        <p14:creationId xmlns:p14="http://schemas.microsoft.com/office/powerpoint/2010/main" val="2374405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9C9A7-CB3C-9F85-E48B-1442268BACC7}"/>
            </a:ext>
          </a:extLst>
        </p:cNvPr>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EC62D3F3-60D0-705A-BEAC-ACFA364A9810}"/>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5" progId="TCLayout.ActiveDocument.1">
                  <p:embed/>
                </p:oleObj>
              </mc:Choice>
              <mc:Fallback>
                <p:oleObj name="think-cell Slide" r:id="rId4" imgW="404" imgH="405" progId="TCLayout.ActiveDocument.1">
                  <p:embed/>
                  <p:pic>
                    <p:nvPicPr>
                      <p:cNvPr id="11" name="think-cell data - do not delete" hidden="1">
                        <a:extLst>
                          <a:ext uri="{FF2B5EF4-FFF2-40B4-BE49-F238E27FC236}">
                            <a16:creationId xmlns:a16="http://schemas.microsoft.com/office/drawing/2014/main" id="{EC62D3F3-60D0-705A-BEAC-ACFA364A981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14" name="Rectangle 113">
            <a:extLst>
              <a:ext uri="{FF2B5EF4-FFF2-40B4-BE49-F238E27FC236}">
                <a16:creationId xmlns:a16="http://schemas.microsoft.com/office/drawing/2014/main" id="{2044BEB3-3E1E-CE61-F9D6-533814742025}"/>
              </a:ext>
            </a:extLst>
          </p:cNvPr>
          <p:cNvSpPr/>
          <p:nvPr/>
        </p:nvSpPr>
        <p:spPr>
          <a:xfrm>
            <a:off x="-4647" y="5864498"/>
            <a:ext cx="12192000" cy="988371"/>
          </a:xfrm>
          <a:prstGeom prst="rect">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41" name="Freeform: Shape 40">
            <a:extLst>
              <a:ext uri="{FF2B5EF4-FFF2-40B4-BE49-F238E27FC236}">
                <a16:creationId xmlns:a16="http://schemas.microsoft.com/office/drawing/2014/main" id="{975D876E-3468-802D-B137-31998FCE4BCD}"/>
              </a:ext>
            </a:extLst>
          </p:cNvPr>
          <p:cNvSpPr/>
          <p:nvPr/>
        </p:nvSpPr>
        <p:spPr>
          <a:xfrm>
            <a:off x="1330536" y="1822833"/>
            <a:ext cx="2595843" cy="4917632"/>
          </a:xfrm>
          <a:custGeom>
            <a:avLst/>
            <a:gdLst>
              <a:gd name="connsiteX0" fmla="*/ 2366410 w 2595843"/>
              <a:gd name="connsiteY0" fmla="*/ 2586207 h 4917632"/>
              <a:gd name="connsiteX1" fmla="*/ 2359592 w 2595843"/>
              <a:gd name="connsiteY1" fmla="*/ 2595937 h 4917632"/>
              <a:gd name="connsiteX2" fmla="*/ 2436987 w 2595843"/>
              <a:gd name="connsiteY2" fmla="*/ 2776410 h 4917632"/>
              <a:gd name="connsiteX3" fmla="*/ 2290271 w 2595843"/>
              <a:gd name="connsiteY3" fmla="*/ 3127554 h 4917632"/>
              <a:gd name="connsiteX4" fmla="*/ 2049832 w 2595843"/>
              <a:gd name="connsiteY4" fmla="*/ 3610448 h 4917632"/>
              <a:gd name="connsiteX5" fmla="*/ 1762202 w 2595843"/>
              <a:gd name="connsiteY5" fmla="*/ 4180489 h 4917632"/>
              <a:gd name="connsiteX6" fmla="*/ 1761305 w 2595843"/>
              <a:gd name="connsiteY6" fmla="*/ 4180773 h 4917632"/>
              <a:gd name="connsiteX7" fmla="*/ 1748207 w 2595843"/>
              <a:gd name="connsiteY7" fmla="*/ 4181057 h 4917632"/>
              <a:gd name="connsiteX8" fmla="*/ 1696829 w 2595843"/>
              <a:gd name="connsiteY8" fmla="*/ 4170617 h 4917632"/>
              <a:gd name="connsiteX9" fmla="*/ 1696650 w 2595843"/>
              <a:gd name="connsiteY9" fmla="*/ 4170617 h 4917632"/>
              <a:gd name="connsiteX10" fmla="*/ 1643897 w 2595843"/>
              <a:gd name="connsiteY10" fmla="*/ 4177080 h 4917632"/>
              <a:gd name="connsiteX11" fmla="*/ 1630081 w 2595843"/>
              <a:gd name="connsiteY11" fmla="*/ 4182123 h 4917632"/>
              <a:gd name="connsiteX12" fmla="*/ 1418171 w 2595843"/>
              <a:gd name="connsiteY12" fmla="*/ 4917579 h 4917632"/>
              <a:gd name="connsiteX13" fmla="*/ 1238859 w 2595843"/>
              <a:gd name="connsiteY13" fmla="*/ 4600527 h 4917632"/>
              <a:gd name="connsiteX14" fmla="*/ 1010621 w 2595843"/>
              <a:gd name="connsiteY14" fmla="*/ 4254212 h 4917632"/>
              <a:gd name="connsiteX15" fmla="*/ 807145 w 2595843"/>
              <a:gd name="connsiteY15" fmla="*/ 3747809 h 4917632"/>
              <a:gd name="connsiteX16" fmla="*/ 806846 w 2595843"/>
              <a:gd name="connsiteY16" fmla="*/ 3746957 h 4917632"/>
              <a:gd name="connsiteX17" fmla="*/ 723530 w 2595843"/>
              <a:gd name="connsiteY17" fmla="*/ 3758463 h 4917632"/>
              <a:gd name="connsiteX18" fmla="*/ 717968 w 2595843"/>
              <a:gd name="connsiteY18" fmla="*/ 3759244 h 4917632"/>
              <a:gd name="connsiteX19" fmla="*/ 700922 w 2595843"/>
              <a:gd name="connsiteY19" fmla="*/ 3761588 h 4917632"/>
              <a:gd name="connsiteX20" fmla="*/ 537937 w 2595843"/>
              <a:gd name="connsiteY20" fmla="*/ 3688433 h 4917632"/>
              <a:gd name="connsiteX21" fmla="*/ 322200 w 2595843"/>
              <a:gd name="connsiteY21" fmla="*/ 2572855 h 4917632"/>
              <a:gd name="connsiteX22" fmla="*/ 321961 w 2595843"/>
              <a:gd name="connsiteY22" fmla="*/ 2571505 h 4917632"/>
              <a:gd name="connsiteX23" fmla="*/ 217113 w 2595843"/>
              <a:gd name="connsiteY23" fmla="*/ 2634220 h 4917632"/>
              <a:gd name="connsiteX24" fmla="*/ 215976 w 2595843"/>
              <a:gd name="connsiteY24" fmla="*/ 2634930 h 4917632"/>
              <a:gd name="connsiteX25" fmla="*/ 69261 w 2595843"/>
              <a:gd name="connsiteY25" fmla="*/ 2458861 h 4917632"/>
              <a:gd name="connsiteX26" fmla="*/ 0 w 2595843"/>
              <a:gd name="connsiteY26" fmla="*/ 1903309 h 4917632"/>
              <a:gd name="connsiteX27" fmla="*/ 77814 w 2595843"/>
              <a:gd name="connsiteY27" fmla="*/ 1631073 h 4917632"/>
              <a:gd name="connsiteX28" fmla="*/ 78651 w 2595843"/>
              <a:gd name="connsiteY28" fmla="*/ 1630433 h 4917632"/>
              <a:gd name="connsiteX29" fmla="*/ 106822 w 2595843"/>
              <a:gd name="connsiteY29" fmla="*/ 1532633 h 4917632"/>
              <a:gd name="connsiteX30" fmla="*/ 111726 w 2595843"/>
              <a:gd name="connsiteY30" fmla="*/ 1516581 h 4917632"/>
              <a:gd name="connsiteX31" fmla="*/ 242353 w 2595843"/>
              <a:gd name="connsiteY31" fmla="*/ 1088802 h 4917632"/>
              <a:gd name="connsiteX32" fmla="*/ 288766 w 2595843"/>
              <a:gd name="connsiteY32" fmla="*/ 1019838 h 4917632"/>
              <a:gd name="connsiteX33" fmla="*/ 323875 w 2595843"/>
              <a:gd name="connsiteY33" fmla="*/ 914011 h 4917632"/>
              <a:gd name="connsiteX34" fmla="*/ 456475 w 2595843"/>
              <a:gd name="connsiteY34" fmla="*/ 838655 h 4917632"/>
              <a:gd name="connsiteX35" fmla="*/ 524719 w 2595843"/>
              <a:gd name="connsiteY35" fmla="*/ 928145 h 4917632"/>
              <a:gd name="connsiteX36" fmla="*/ 524958 w 2595843"/>
              <a:gd name="connsiteY36" fmla="*/ 928429 h 4917632"/>
              <a:gd name="connsiteX37" fmla="*/ 526872 w 2595843"/>
              <a:gd name="connsiteY37" fmla="*/ 925588 h 4917632"/>
              <a:gd name="connsiteX38" fmla="*/ 787527 w 2595843"/>
              <a:gd name="connsiteY38" fmla="*/ 580552 h 4917632"/>
              <a:gd name="connsiteX39" fmla="*/ 897340 w 2595843"/>
              <a:gd name="connsiteY39" fmla="*/ 529202 h 4917632"/>
              <a:gd name="connsiteX40" fmla="*/ 897340 w 2595843"/>
              <a:gd name="connsiteY40" fmla="*/ 529202 h 4917632"/>
              <a:gd name="connsiteX41" fmla="*/ 926827 w 2595843"/>
              <a:gd name="connsiteY41" fmla="*/ 416984 h 4917632"/>
              <a:gd name="connsiteX42" fmla="*/ 1398434 w 2595843"/>
              <a:gd name="connsiteY42" fmla="*/ 0 h 4917632"/>
              <a:gd name="connsiteX43" fmla="*/ 1398553 w 2595843"/>
              <a:gd name="connsiteY43" fmla="*/ 0 h 4917632"/>
              <a:gd name="connsiteX44" fmla="*/ 1470745 w 2595843"/>
              <a:gd name="connsiteY44" fmla="*/ 32103 h 4917632"/>
              <a:gd name="connsiteX45" fmla="*/ 1508246 w 2595843"/>
              <a:gd name="connsiteY45" fmla="*/ 221312 h 4917632"/>
              <a:gd name="connsiteX46" fmla="*/ 1687738 w 2595843"/>
              <a:gd name="connsiteY46" fmla="*/ 375221 h 4917632"/>
              <a:gd name="connsiteX47" fmla="*/ 1769918 w 2595843"/>
              <a:gd name="connsiteY47" fmla="*/ 528918 h 4917632"/>
              <a:gd name="connsiteX48" fmla="*/ 1773507 w 2595843"/>
              <a:gd name="connsiteY48" fmla="*/ 535594 h 4917632"/>
              <a:gd name="connsiteX49" fmla="*/ 1837803 w 2595843"/>
              <a:gd name="connsiteY49" fmla="*/ 667060 h 4917632"/>
              <a:gd name="connsiteX50" fmla="*/ 1910174 w 2595843"/>
              <a:gd name="connsiteY50" fmla="*/ 644616 h 4917632"/>
              <a:gd name="connsiteX51" fmla="*/ 2009280 w 2595843"/>
              <a:gd name="connsiteY51" fmla="*/ 756835 h 4917632"/>
              <a:gd name="connsiteX52" fmla="*/ 2309351 w 2595843"/>
              <a:gd name="connsiteY52" fmla="*/ 1019767 h 4917632"/>
              <a:gd name="connsiteX53" fmla="*/ 2309889 w 2595843"/>
              <a:gd name="connsiteY53" fmla="*/ 1020761 h 4917632"/>
              <a:gd name="connsiteX54" fmla="*/ 2569408 w 2595843"/>
              <a:gd name="connsiteY54" fmla="*/ 1516510 h 4917632"/>
              <a:gd name="connsiteX55" fmla="*/ 2575508 w 2595843"/>
              <a:gd name="connsiteY55" fmla="*/ 1527732 h 4917632"/>
              <a:gd name="connsiteX56" fmla="*/ 2530650 w 2595843"/>
              <a:gd name="connsiteY56" fmla="*/ 1791090 h 4917632"/>
              <a:gd name="connsiteX57" fmla="*/ 2595844 w 2595843"/>
              <a:gd name="connsiteY57" fmla="*/ 2054448 h 4917632"/>
              <a:gd name="connsiteX58" fmla="*/ 2465576 w 2595843"/>
              <a:gd name="connsiteY58" fmla="*/ 2377751 h 4917632"/>
              <a:gd name="connsiteX59" fmla="*/ 2390275 w 2595843"/>
              <a:gd name="connsiteY59" fmla="*/ 2543380 h 4917632"/>
              <a:gd name="connsiteX60" fmla="*/ 2385609 w 2595843"/>
              <a:gd name="connsiteY60" fmla="*/ 2552400 h 4917632"/>
              <a:gd name="connsiteX61" fmla="*/ 2382559 w 2595843"/>
              <a:gd name="connsiteY61" fmla="*/ 2558082 h 4917632"/>
              <a:gd name="connsiteX62" fmla="*/ 2381064 w 2595843"/>
              <a:gd name="connsiteY62" fmla="*/ 2560851 h 4917632"/>
              <a:gd name="connsiteX63" fmla="*/ 2375382 w 2595843"/>
              <a:gd name="connsiteY63" fmla="*/ 2571150 h 4917632"/>
              <a:gd name="connsiteX64" fmla="*/ 2374006 w 2595843"/>
              <a:gd name="connsiteY64" fmla="*/ 2573565 h 4917632"/>
              <a:gd name="connsiteX65" fmla="*/ 2370059 w 2595843"/>
              <a:gd name="connsiteY65" fmla="*/ 2580241 h 4917632"/>
              <a:gd name="connsiteX66" fmla="*/ 2366291 w 2595843"/>
              <a:gd name="connsiteY66" fmla="*/ 2586207 h 4917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95843" h="4917632">
                <a:moveTo>
                  <a:pt x="2366410" y="2586207"/>
                </a:moveTo>
                <a:cubicBezTo>
                  <a:pt x="2364018" y="2589971"/>
                  <a:pt x="2361685" y="2593239"/>
                  <a:pt x="2359592" y="2595937"/>
                </a:cubicBezTo>
                <a:lnTo>
                  <a:pt x="2436987" y="2776410"/>
                </a:lnTo>
                <a:lnTo>
                  <a:pt x="2290271" y="3127554"/>
                </a:lnTo>
                <a:cubicBezTo>
                  <a:pt x="2290271" y="3127554"/>
                  <a:pt x="2110959" y="3429976"/>
                  <a:pt x="2049832" y="3610448"/>
                </a:cubicBezTo>
                <a:cubicBezTo>
                  <a:pt x="1992653" y="3779273"/>
                  <a:pt x="1835650" y="4152931"/>
                  <a:pt x="1762202" y="4180489"/>
                </a:cubicBezTo>
                <a:cubicBezTo>
                  <a:pt x="1761903" y="4180631"/>
                  <a:pt x="1761604" y="4180702"/>
                  <a:pt x="1761305" y="4180773"/>
                </a:cubicBezTo>
                <a:cubicBezTo>
                  <a:pt x="1756580" y="4182407"/>
                  <a:pt x="1752214" y="4182549"/>
                  <a:pt x="1748207" y="4181057"/>
                </a:cubicBezTo>
                <a:cubicBezTo>
                  <a:pt x="1729785" y="4174168"/>
                  <a:pt x="1712380" y="4171256"/>
                  <a:pt x="1696829" y="4170617"/>
                </a:cubicBezTo>
                <a:lnTo>
                  <a:pt x="1696650" y="4170617"/>
                </a:lnTo>
                <a:cubicBezTo>
                  <a:pt x="1674161" y="4169694"/>
                  <a:pt x="1655620" y="4173600"/>
                  <a:pt x="1643897" y="4177080"/>
                </a:cubicBezTo>
                <a:cubicBezTo>
                  <a:pt x="1635105" y="4179708"/>
                  <a:pt x="1630081" y="4182123"/>
                  <a:pt x="1630081" y="4182123"/>
                </a:cubicBezTo>
                <a:cubicBezTo>
                  <a:pt x="1630081" y="4182123"/>
                  <a:pt x="1462970" y="4912750"/>
                  <a:pt x="1418171" y="4917579"/>
                </a:cubicBezTo>
                <a:cubicBezTo>
                  <a:pt x="1373313" y="4922409"/>
                  <a:pt x="1238859" y="4600527"/>
                  <a:pt x="1238859" y="4600527"/>
                </a:cubicBezTo>
                <a:lnTo>
                  <a:pt x="1010621" y="4254212"/>
                </a:lnTo>
                <a:lnTo>
                  <a:pt x="807145" y="3747809"/>
                </a:lnTo>
                <a:lnTo>
                  <a:pt x="806846" y="3746957"/>
                </a:lnTo>
                <a:lnTo>
                  <a:pt x="723530" y="3758463"/>
                </a:lnTo>
                <a:lnTo>
                  <a:pt x="717968" y="3759244"/>
                </a:lnTo>
                <a:lnTo>
                  <a:pt x="700922" y="3761588"/>
                </a:lnTo>
                <a:lnTo>
                  <a:pt x="537937" y="3688433"/>
                </a:lnTo>
                <a:lnTo>
                  <a:pt x="322200" y="2572855"/>
                </a:lnTo>
                <a:lnTo>
                  <a:pt x="321961" y="2571505"/>
                </a:lnTo>
                <a:lnTo>
                  <a:pt x="217113" y="2634220"/>
                </a:lnTo>
                <a:lnTo>
                  <a:pt x="215976" y="2634930"/>
                </a:lnTo>
                <a:lnTo>
                  <a:pt x="69261" y="2458861"/>
                </a:lnTo>
                <a:lnTo>
                  <a:pt x="0" y="1903309"/>
                </a:lnTo>
                <a:lnTo>
                  <a:pt x="77814" y="1631073"/>
                </a:lnTo>
                <a:lnTo>
                  <a:pt x="78651" y="1630433"/>
                </a:lnTo>
                <a:lnTo>
                  <a:pt x="106822" y="1532633"/>
                </a:lnTo>
                <a:lnTo>
                  <a:pt x="111726" y="1516581"/>
                </a:lnTo>
                <a:lnTo>
                  <a:pt x="242353" y="1088802"/>
                </a:lnTo>
                <a:lnTo>
                  <a:pt x="288766" y="1019838"/>
                </a:lnTo>
                <a:cubicBezTo>
                  <a:pt x="288766" y="1019838"/>
                  <a:pt x="280692" y="930063"/>
                  <a:pt x="323875" y="914011"/>
                </a:cubicBezTo>
                <a:cubicBezTo>
                  <a:pt x="362931" y="899523"/>
                  <a:pt x="441762" y="848314"/>
                  <a:pt x="456475" y="838655"/>
                </a:cubicBezTo>
                <a:lnTo>
                  <a:pt x="524719" y="928145"/>
                </a:lnTo>
                <a:lnTo>
                  <a:pt x="524958" y="928429"/>
                </a:lnTo>
                <a:cubicBezTo>
                  <a:pt x="524958" y="928429"/>
                  <a:pt x="525616" y="927435"/>
                  <a:pt x="526872" y="925588"/>
                </a:cubicBezTo>
                <a:cubicBezTo>
                  <a:pt x="547268" y="895687"/>
                  <a:pt x="721975" y="640852"/>
                  <a:pt x="787527" y="580552"/>
                </a:cubicBezTo>
                <a:cubicBezTo>
                  <a:pt x="855771" y="517696"/>
                  <a:pt x="895725" y="528705"/>
                  <a:pt x="897340" y="529202"/>
                </a:cubicBezTo>
                <a:lnTo>
                  <a:pt x="897340" y="529202"/>
                </a:lnTo>
                <a:cubicBezTo>
                  <a:pt x="897340" y="529202"/>
                  <a:pt x="926827" y="416984"/>
                  <a:pt x="926827" y="416984"/>
                </a:cubicBezTo>
                <a:lnTo>
                  <a:pt x="1398434" y="0"/>
                </a:lnTo>
                <a:lnTo>
                  <a:pt x="1398553" y="0"/>
                </a:lnTo>
                <a:cubicBezTo>
                  <a:pt x="1398553" y="0"/>
                  <a:pt x="1470745" y="32103"/>
                  <a:pt x="1470745" y="32103"/>
                </a:cubicBezTo>
                <a:cubicBezTo>
                  <a:pt x="1470745" y="32103"/>
                  <a:pt x="1470745" y="163569"/>
                  <a:pt x="1508246" y="221312"/>
                </a:cubicBezTo>
                <a:cubicBezTo>
                  <a:pt x="1545748" y="278983"/>
                  <a:pt x="1687738" y="375221"/>
                  <a:pt x="1687738" y="375221"/>
                </a:cubicBezTo>
                <a:lnTo>
                  <a:pt x="1769918" y="528918"/>
                </a:lnTo>
                <a:lnTo>
                  <a:pt x="1773507" y="535594"/>
                </a:lnTo>
                <a:lnTo>
                  <a:pt x="1837803" y="667060"/>
                </a:lnTo>
                <a:cubicBezTo>
                  <a:pt x="1837803" y="667060"/>
                  <a:pt x="1872613" y="634957"/>
                  <a:pt x="1910174" y="644616"/>
                </a:cubicBezTo>
                <a:cubicBezTo>
                  <a:pt x="1947675" y="654205"/>
                  <a:pt x="2009280" y="756835"/>
                  <a:pt x="2009280" y="756835"/>
                </a:cubicBezTo>
                <a:lnTo>
                  <a:pt x="2309351" y="1019767"/>
                </a:lnTo>
                <a:cubicBezTo>
                  <a:pt x="2309351" y="1019767"/>
                  <a:pt x="2309530" y="1020122"/>
                  <a:pt x="2309889" y="1020761"/>
                </a:cubicBezTo>
                <a:cubicBezTo>
                  <a:pt x="2320476" y="1041287"/>
                  <a:pt x="2491175" y="1372544"/>
                  <a:pt x="2569408" y="1516510"/>
                </a:cubicBezTo>
                <a:cubicBezTo>
                  <a:pt x="2571501" y="1520346"/>
                  <a:pt x="2573535" y="1524110"/>
                  <a:pt x="2575508" y="1527732"/>
                </a:cubicBezTo>
                <a:cubicBezTo>
                  <a:pt x="2575508" y="1527732"/>
                  <a:pt x="2530650" y="1727737"/>
                  <a:pt x="2530650" y="1791090"/>
                </a:cubicBezTo>
                <a:cubicBezTo>
                  <a:pt x="2530650" y="1854444"/>
                  <a:pt x="2595844" y="2054448"/>
                  <a:pt x="2595844" y="2054448"/>
                </a:cubicBezTo>
                <a:cubicBezTo>
                  <a:pt x="2595844" y="2054448"/>
                  <a:pt x="2530112" y="2226043"/>
                  <a:pt x="2465576" y="2377751"/>
                </a:cubicBezTo>
                <a:cubicBezTo>
                  <a:pt x="2438662" y="2441105"/>
                  <a:pt x="2411926" y="2500978"/>
                  <a:pt x="2390275" y="2543380"/>
                </a:cubicBezTo>
                <a:cubicBezTo>
                  <a:pt x="2388660" y="2546505"/>
                  <a:pt x="2387105" y="2549488"/>
                  <a:pt x="2385609" y="2552400"/>
                </a:cubicBezTo>
                <a:cubicBezTo>
                  <a:pt x="2384593" y="2554317"/>
                  <a:pt x="2383576" y="2556235"/>
                  <a:pt x="2382559" y="2558082"/>
                </a:cubicBezTo>
                <a:cubicBezTo>
                  <a:pt x="2382080" y="2559005"/>
                  <a:pt x="2381542" y="2559928"/>
                  <a:pt x="2381064" y="2560851"/>
                </a:cubicBezTo>
                <a:cubicBezTo>
                  <a:pt x="2379090" y="2564474"/>
                  <a:pt x="2377236" y="2567883"/>
                  <a:pt x="2375382" y="2571150"/>
                </a:cubicBezTo>
                <a:cubicBezTo>
                  <a:pt x="2374903" y="2571931"/>
                  <a:pt x="2374485" y="2572713"/>
                  <a:pt x="2374006" y="2573565"/>
                </a:cubicBezTo>
                <a:cubicBezTo>
                  <a:pt x="2372630" y="2575909"/>
                  <a:pt x="2371315" y="2578110"/>
                  <a:pt x="2370059" y="2580241"/>
                </a:cubicBezTo>
                <a:cubicBezTo>
                  <a:pt x="2368802" y="2582372"/>
                  <a:pt x="2367547" y="2584360"/>
                  <a:pt x="2366291" y="2586207"/>
                </a:cubicBezTo>
                <a:close/>
              </a:path>
            </a:pathLst>
          </a:custGeom>
          <a:gradFill>
            <a:gsLst>
              <a:gs pos="0">
                <a:srgbClr val="92D7F0"/>
              </a:gs>
              <a:gs pos="50000">
                <a:srgbClr val="6EBED8"/>
              </a:gs>
              <a:gs pos="100000">
                <a:srgbClr val="4AA5C1"/>
              </a:gs>
            </a:gsLst>
            <a:lin ang="0" scaled="1"/>
          </a:gradFill>
          <a:ln w="5970"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FE958885-2EAE-C2E6-3647-C89D2101A916}"/>
              </a:ext>
            </a:extLst>
          </p:cNvPr>
          <p:cNvSpPr/>
          <p:nvPr/>
        </p:nvSpPr>
        <p:spPr>
          <a:xfrm>
            <a:off x="2973595" y="3906685"/>
            <a:ext cx="300787" cy="2098199"/>
          </a:xfrm>
          <a:custGeom>
            <a:avLst/>
            <a:gdLst>
              <a:gd name="connsiteX0" fmla="*/ 299233 w 300787"/>
              <a:gd name="connsiteY0" fmla="*/ 1116005 h 2098199"/>
              <a:gd name="connsiteX1" fmla="*/ 119203 w 300787"/>
              <a:gd name="connsiteY1" fmla="*/ 2096637 h 2098199"/>
              <a:gd name="connsiteX2" fmla="*/ 119083 w 300787"/>
              <a:gd name="connsiteY2" fmla="*/ 2097205 h 2098199"/>
              <a:gd name="connsiteX3" fmla="*/ 118306 w 300787"/>
              <a:gd name="connsiteY3" fmla="*/ 2096921 h 2098199"/>
              <a:gd name="connsiteX4" fmla="*/ 53830 w 300787"/>
              <a:gd name="connsiteY4" fmla="*/ 2086765 h 2098199"/>
              <a:gd name="connsiteX5" fmla="*/ 53650 w 300787"/>
              <a:gd name="connsiteY5" fmla="*/ 2086765 h 2098199"/>
              <a:gd name="connsiteX6" fmla="*/ 0 w 300787"/>
              <a:gd name="connsiteY6" fmla="*/ 2098199 h 2098199"/>
              <a:gd name="connsiteX7" fmla="*/ 897 w 300787"/>
              <a:gd name="connsiteY7" fmla="*/ 2093228 h 2098199"/>
              <a:gd name="connsiteX8" fmla="*/ 167350 w 300787"/>
              <a:gd name="connsiteY8" fmla="*/ 1115933 h 2098199"/>
              <a:gd name="connsiteX9" fmla="*/ 196179 w 300787"/>
              <a:gd name="connsiteY9" fmla="*/ 0 h 2098199"/>
              <a:gd name="connsiteX10" fmla="*/ 299233 w 300787"/>
              <a:gd name="connsiteY10" fmla="*/ 1115933 h 2098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0787" h="2098199">
                <a:moveTo>
                  <a:pt x="299233" y="1116005"/>
                </a:moveTo>
                <a:cubicBezTo>
                  <a:pt x="283024" y="1351876"/>
                  <a:pt x="124406" y="2073128"/>
                  <a:pt x="119203" y="2096637"/>
                </a:cubicBezTo>
                <a:cubicBezTo>
                  <a:pt x="119083" y="2096992"/>
                  <a:pt x="119083" y="2097205"/>
                  <a:pt x="119083" y="2097205"/>
                </a:cubicBezTo>
                <a:cubicBezTo>
                  <a:pt x="118844" y="2097134"/>
                  <a:pt x="118545" y="2096992"/>
                  <a:pt x="118306" y="2096921"/>
                </a:cubicBezTo>
                <a:cubicBezTo>
                  <a:pt x="94501" y="2088256"/>
                  <a:pt x="72371" y="2086054"/>
                  <a:pt x="53830" y="2086765"/>
                </a:cubicBezTo>
                <a:lnTo>
                  <a:pt x="53650" y="2086765"/>
                </a:lnTo>
                <a:cubicBezTo>
                  <a:pt x="21831" y="2088043"/>
                  <a:pt x="658" y="2097915"/>
                  <a:pt x="0" y="2098199"/>
                </a:cubicBezTo>
                <a:cubicBezTo>
                  <a:pt x="0" y="2098057"/>
                  <a:pt x="299" y="2096353"/>
                  <a:pt x="897" y="2093228"/>
                </a:cubicBezTo>
                <a:cubicBezTo>
                  <a:pt x="13816" y="2022417"/>
                  <a:pt x="159455" y="1223464"/>
                  <a:pt x="167350" y="1115933"/>
                </a:cubicBezTo>
                <a:cubicBezTo>
                  <a:pt x="175604" y="1003360"/>
                  <a:pt x="196179" y="0"/>
                  <a:pt x="196179" y="0"/>
                </a:cubicBezTo>
                <a:cubicBezTo>
                  <a:pt x="196179" y="0"/>
                  <a:pt x="315681" y="876085"/>
                  <a:pt x="299233" y="1115933"/>
                </a:cubicBezTo>
                <a:close/>
              </a:path>
            </a:pathLst>
          </a:custGeom>
          <a:solidFill>
            <a:srgbClr val="000000">
              <a:alpha val="10000"/>
            </a:srgbClr>
          </a:solidFill>
          <a:ln w="5970"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248DC641-C8E9-A9A9-4F7F-E549B0185C58}"/>
              </a:ext>
            </a:extLst>
          </p:cNvPr>
          <p:cNvSpPr/>
          <p:nvPr/>
        </p:nvSpPr>
        <p:spPr>
          <a:xfrm>
            <a:off x="2030819" y="4680565"/>
            <a:ext cx="113022" cy="901582"/>
          </a:xfrm>
          <a:custGeom>
            <a:avLst/>
            <a:gdLst>
              <a:gd name="connsiteX0" fmla="*/ 113023 w 113022"/>
              <a:gd name="connsiteY0" fmla="*/ 889295 h 901582"/>
              <a:gd name="connsiteX1" fmla="*/ 106982 w 113022"/>
              <a:gd name="connsiteY1" fmla="*/ 890147 h 901582"/>
              <a:gd name="connsiteX2" fmla="*/ 23426 w 113022"/>
              <a:gd name="connsiteY2" fmla="*/ 901582 h 901582"/>
              <a:gd name="connsiteX3" fmla="*/ 23307 w 113022"/>
              <a:gd name="connsiteY3" fmla="*/ 900801 h 901582"/>
              <a:gd name="connsiteX4" fmla="*/ 24264 w 113022"/>
              <a:gd name="connsiteY4" fmla="*/ 0 h 901582"/>
              <a:gd name="connsiteX5" fmla="*/ 112963 w 113022"/>
              <a:gd name="connsiteY5" fmla="*/ 889295 h 901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22" h="901582">
                <a:moveTo>
                  <a:pt x="113023" y="889295"/>
                </a:moveTo>
                <a:lnTo>
                  <a:pt x="106982" y="890147"/>
                </a:lnTo>
                <a:lnTo>
                  <a:pt x="23426" y="901582"/>
                </a:lnTo>
                <a:cubicBezTo>
                  <a:pt x="23426" y="901582"/>
                  <a:pt x="23366" y="901085"/>
                  <a:pt x="23307" y="900801"/>
                </a:cubicBezTo>
                <a:cubicBezTo>
                  <a:pt x="-29686" y="491346"/>
                  <a:pt x="24264" y="0"/>
                  <a:pt x="24264" y="0"/>
                </a:cubicBezTo>
                <a:cubicBezTo>
                  <a:pt x="16608" y="379625"/>
                  <a:pt x="112963" y="889295"/>
                  <a:pt x="112963" y="889295"/>
                </a:cubicBezTo>
                <a:close/>
              </a:path>
            </a:pathLst>
          </a:custGeom>
          <a:solidFill>
            <a:srgbClr val="000000">
              <a:alpha val="5000"/>
            </a:srgbClr>
          </a:solidFill>
          <a:ln w="5970"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4D77C246-AFA9-7F07-D88E-B9AE01108296}"/>
              </a:ext>
            </a:extLst>
          </p:cNvPr>
          <p:cNvSpPr/>
          <p:nvPr/>
        </p:nvSpPr>
        <p:spPr>
          <a:xfrm>
            <a:off x="2227935" y="1822833"/>
            <a:ext cx="714139" cy="1260254"/>
          </a:xfrm>
          <a:custGeom>
            <a:avLst/>
            <a:gdLst>
              <a:gd name="connsiteX0" fmla="*/ 444872 w 714139"/>
              <a:gd name="connsiteY0" fmla="*/ 1260255 h 1260254"/>
              <a:gd name="connsiteX1" fmla="*/ 508271 w 714139"/>
              <a:gd name="connsiteY1" fmla="*/ 797603 h 1260254"/>
              <a:gd name="connsiteX2" fmla="*/ 429202 w 714139"/>
              <a:gd name="connsiteY2" fmla="*/ 286086 h 1260254"/>
              <a:gd name="connsiteX3" fmla="*/ 188344 w 714139"/>
              <a:gd name="connsiteY3" fmla="*/ 722388 h 1260254"/>
              <a:gd name="connsiteX4" fmla="*/ 0 w 714139"/>
              <a:gd name="connsiteY4" fmla="*/ 529131 h 1260254"/>
              <a:gd name="connsiteX5" fmla="*/ 29487 w 714139"/>
              <a:gd name="connsiteY5" fmla="*/ 416913 h 1260254"/>
              <a:gd name="connsiteX6" fmla="*/ 501034 w 714139"/>
              <a:gd name="connsiteY6" fmla="*/ 0 h 1260254"/>
              <a:gd name="connsiteX7" fmla="*/ 603251 w 714139"/>
              <a:gd name="connsiteY7" fmla="*/ 568194 h 1260254"/>
              <a:gd name="connsiteX8" fmla="*/ 714140 w 714139"/>
              <a:gd name="connsiteY8" fmla="*/ 688509 h 1260254"/>
              <a:gd name="connsiteX9" fmla="*/ 444872 w 714139"/>
              <a:gd name="connsiteY9" fmla="*/ 1260255 h 1260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4139" h="1260254">
                <a:moveTo>
                  <a:pt x="444872" y="1260255"/>
                </a:moveTo>
                <a:lnTo>
                  <a:pt x="508271" y="797603"/>
                </a:lnTo>
                <a:lnTo>
                  <a:pt x="429202" y="286086"/>
                </a:lnTo>
                <a:lnTo>
                  <a:pt x="188344" y="722388"/>
                </a:lnTo>
                <a:lnTo>
                  <a:pt x="0" y="529131"/>
                </a:lnTo>
                <a:lnTo>
                  <a:pt x="29487" y="416913"/>
                </a:lnTo>
                <a:lnTo>
                  <a:pt x="501034" y="0"/>
                </a:lnTo>
                <a:lnTo>
                  <a:pt x="603251" y="568194"/>
                </a:lnTo>
                <a:lnTo>
                  <a:pt x="714140" y="688509"/>
                </a:lnTo>
                <a:lnTo>
                  <a:pt x="444872" y="1260255"/>
                </a:lnTo>
                <a:close/>
              </a:path>
            </a:pathLst>
          </a:custGeom>
          <a:solidFill>
            <a:srgbClr val="FFFFFF">
              <a:alpha val="80000"/>
            </a:srgbClr>
          </a:solidFill>
          <a:ln w="5970"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210D125D-0017-BF5F-7BCF-C87AFFB2F4DC}"/>
              </a:ext>
            </a:extLst>
          </p:cNvPr>
          <p:cNvSpPr/>
          <p:nvPr/>
        </p:nvSpPr>
        <p:spPr>
          <a:xfrm>
            <a:off x="2416279" y="2108918"/>
            <a:ext cx="240857" cy="867419"/>
          </a:xfrm>
          <a:custGeom>
            <a:avLst/>
            <a:gdLst>
              <a:gd name="connsiteX0" fmla="*/ 240858 w 240857"/>
              <a:gd name="connsiteY0" fmla="*/ 0 h 867419"/>
              <a:gd name="connsiteX1" fmla="*/ 0 w 240857"/>
              <a:gd name="connsiteY1" fmla="*/ 436302 h 867419"/>
              <a:gd name="connsiteX2" fmla="*/ 36485 w 240857"/>
              <a:gd name="connsiteY2" fmla="*/ 867420 h 867419"/>
              <a:gd name="connsiteX3" fmla="*/ 41509 w 240857"/>
              <a:gd name="connsiteY3" fmla="*/ 458959 h 867419"/>
              <a:gd name="connsiteX4" fmla="*/ 144443 w 240857"/>
              <a:gd name="connsiteY4" fmla="*/ 309879 h 867419"/>
              <a:gd name="connsiteX5" fmla="*/ 240858 w 240857"/>
              <a:gd name="connsiteY5" fmla="*/ 0 h 867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0857" h="867419">
                <a:moveTo>
                  <a:pt x="240858" y="0"/>
                </a:moveTo>
                <a:lnTo>
                  <a:pt x="0" y="436302"/>
                </a:lnTo>
                <a:lnTo>
                  <a:pt x="36485" y="867420"/>
                </a:lnTo>
                <a:lnTo>
                  <a:pt x="41509" y="458959"/>
                </a:lnTo>
                <a:lnTo>
                  <a:pt x="144443" y="309879"/>
                </a:lnTo>
                <a:lnTo>
                  <a:pt x="240858" y="0"/>
                </a:lnTo>
                <a:close/>
              </a:path>
            </a:pathLst>
          </a:custGeom>
          <a:solidFill>
            <a:srgbClr val="000000">
              <a:alpha val="10000"/>
            </a:srgbClr>
          </a:solidFill>
          <a:ln w="5970"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2365EAF8-3A58-06C8-4A6E-45BAE42BCA20}"/>
              </a:ext>
            </a:extLst>
          </p:cNvPr>
          <p:cNvSpPr/>
          <p:nvPr/>
        </p:nvSpPr>
        <p:spPr>
          <a:xfrm>
            <a:off x="2729149" y="1822833"/>
            <a:ext cx="439249" cy="834890"/>
          </a:xfrm>
          <a:custGeom>
            <a:avLst/>
            <a:gdLst>
              <a:gd name="connsiteX0" fmla="*/ 439250 w 439249"/>
              <a:gd name="connsiteY0" fmla="*/ 667060 h 834890"/>
              <a:gd name="connsiteX1" fmla="*/ 394810 w 439249"/>
              <a:gd name="connsiteY1" fmla="*/ 834890 h 834890"/>
              <a:gd name="connsiteX2" fmla="*/ 212926 w 439249"/>
              <a:gd name="connsiteY2" fmla="*/ 688580 h 834890"/>
              <a:gd name="connsiteX3" fmla="*/ 102097 w 439249"/>
              <a:gd name="connsiteY3" fmla="*/ 568265 h 834890"/>
              <a:gd name="connsiteX4" fmla="*/ 0 w 439249"/>
              <a:gd name="connsiteY4" fmla="*/ 0 h 834890"/>
              <a:gd name="connsiteX5" fmla="*/ 72192 w 439249"/>
              <a:gd name="connsiteY5" fmla="*/ 32032 h 834890"/>
              <a:gd name="connsiteX6" fmla="*/ 109693 w 439249"/>
              <a:gd name="connsiteY6" fmla="*/ 221241 h 834890"/>
              <a:gd name="connsiteX7" fmla="*/ 289185 w 439249"/>
              <a:gd name="connsiteY7" fmla="*/ 375150 h 834890"/>
              <a:gd name="connsiteX8" fmla="*/ 371365 w 439249"/>
              <a:gd name="connsiteY8" fmla="*/ 528847 h 834890"/>
              <a:gd name="connsiteX9" fmla="*/ 377166 w 439249"/>
              <a:gd name="connsiteY9" fmla="*/ 541134 h 834890"/>
              <a:gd name="connsiteX10" fmla="*/ 439190 w 439249"/>
              <a:gd name="connsiteY10" fmla="*/ 666989 h 834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9249" h="834890">
                <a:moveTo>
                  <a:pt x="439250" y="667060"/>
                </a:moveTo>
                <a:lnTo>
                  <a:pt x="394810" y="834890"/>
                </a:lnTo>
                <a:lnTo>
                  <a:pt x="212926" y="688580"/>
                </a:lnTo>
                <a:lnTo>
                  <a:pt x="102097" y="568265"/>
                </a:lnTo>
                <a:lnTo>
                  <a:pt x="0" y="0"/>
                </a:lnTo>
                <a:lnTo>
                  <a:pt x="72192" y="32032"/>
                </a:lnTo>
                <a:cubicBezTo>
                  <a:pt x="72192" y="32032"/>
                  <a:pt x="72192" y="163498"/>
                  <a:pt x="109693" y="221241"/>
                </a:cubicBezTo>
                <a:cubicBezTo>
                  <a:pt x="147194" y="278912"/>
                  <a:pt x="289185" y="375150"/>
                  <a:pt x="289185" y="375150"/>
                </a:cubicBezTo>
                <a:lnTo>
                  <a:pt x="371365" y="528847"/>
                </a:lnTo>
                <a:lnTo>
                  <a:pt x="377166" y="541134"/>
                </a:lnTo>
                <a:lnTo>
                  <a:pt x="439190" y="666989"/>
                </a:lnTo>
                <a:close/>
              </a:path>
            </a:pathLst>
          </a:custGeom>
          <a:solidFill>
            <a:srgbClr val="69C6E3">
              <a:alpha val="60000"/>
            </a:srgbClr>
          </a:solidFill>
          <a:ln w="5970"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86B0BDF1-DBD9-3131-5FCC-4F35E7D3B5AB}"/>
              </a:ext>
            </a:extLst>
          </p:cNvPr>
          <p:cNvSpPr/>
          <p:nvPr/>
        </p:nvSpPr>
        <p:spPr>
          <a:xfrm>
            <a:off x="2886092" y="2511342"/>
            <a:ext cx="296840" cy="996967"/>
          </a:xfrm>
          <a:custGeom>
            <a:avLst/>
            <a:gdLst>
              <a:gd name="connsiteX0" fmla="*/ 55983 w 296840"/>
              <a:gd name="connsiteY0" fmla="*/ 0 h 996967"/>
              <a:gd name="connsiteX1" fmla="*/ 0 w 296840"/>
              <a:gd name="connsiteY1" fmla="*/ 389923 h 996967"/>
              <a:gd name="connsiteX2" fmla="*/ 296841 w 296840"/>
              <a:gd name="connsiteY2" fmla="*/ 996968 h 996967"/>
              <a:gd name="connsiteX3" fmla="*/ 148450 w 296840"/>
              <a:gd name="connsiteY3" fmla="*/ 362366 h 996967"/>
              <a:gd name="connsiteX4" fmla="*/ 237867 w 296840"/>
              <a:gd name="connsiteY4" fmla="*/ 146381 h 996967"/>
              <a:gd name="connsiteX5" fmla="*/ 55983 w 296840"/>
              <a:gd name="connsiteY5" fmla="*/ 0 h 996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840" h="996967">
                <a:moveTo>
                  <a:pt x="55983" y="0"/>
                </a:moveTo>
                <a:lnTo>
                  <a:pt x="0" y="389923"/>
                </a:lnTo>
                <a:lnTo>
                  <a:pt x="296841" y="996968"/>
                </a:lnTo>
                <a:lnTo>
                  <a:pt x="148450" y="362366"/>
                </a:lnTo>
                <a:lnTo>
                  <a:pt x="237867" y="146381"/>
                </a:lnTo>
                <a:lnTo>
                  <a:pt x="55983" y="0"/>
                </a:lnTo>
                <a:close/>
              </a:path>
            </a:pathLst>
          </a:custGeom>
          <a:solidFill>
            <a:srgbClr val="000000">
              <a:alpha val="10000"/>
            </a:srgbClr>
          </a:solidFill>
          <a:ln w="5970"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2527263F-E848-DD89-97E7-8481DFBDCABD}"/>
              </a:ext>
            </a:extLst>
          </p:cNvPr>
          <p:cNvSpPr/>
          <p:nvPr/>
        </p:nvSpPr>
        <p:spPr>
          <a:xfrm>
            <a:off x="2349411" y="3898020"/>
            <a:ext cx="497086" cy="2488832"/>
          </a:xfrm>
          <a:custGeom>
            <a:avLst/>
            <a:gdLst>
              <a:gd name="connsiteX0" fmla="*/ 205569 w 497086"/>
              <a:gd name="connsiteY0" fmla="*/ 2488833 h 2488832"/>
              <a:gd name="connsiteX1" fmla="*/ 497087 w 497086"/>
              <a:gd name="connsiteY1" fmla="*/ 1057836 h 2488832"/>
              <a:gd name="connsiteX2" fmla="*/ 133737 w 497086"/>
              <a:gd name="connsiteY2" fmla="*/ 0 h 2488832"/>
              <a:gd name="connsiteX3" fmla="*/ 0 w 497086"/>
              <a:gd name="connsiteY3" fmla="*/ 767275 h 2488832"/>
              <a:gd name="connsiteX4" fmla="*/ 187327 w 497086"/>
              <a:gd name="connsiteY4" fmla="*/ 1102865 h 2488832"/>
              <a:gd name="connsiteX5" fmla="*/ 205569 w 497086"/>
              <a:gd name="connsiteY5" fmla="*/ 2488833 h 2488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7086" h="2488832">
                <a:moveTo>
                  <a:pt x="205569" y="2488833"/>
                </a:moveTo>
                <a:lnTo>
                  <a:pt x="497087" y="1057836"/>
                </a:lnTo>
                <a:lnTo>
                  <a:pt x="133737" y="0"/>
                </a:lnTo>
                <a:lnTo>
                  <a:pt x="0" y="767275"/>
                </a:lnTo>
                <a:lnTo>
                  <a:pt x="187327" y="1102865"/>
                </a:lnTo>
                <a:lnTo>
                  <a:pt x="205569" y="2488833"/>
                </a:lnTo>
                <a:close/>
              </a:path>
            </a:pathLst>
          </a:custGeom>
          <a:solidFill>
            <a:srgbClr val="FFFFFF">
              <a:alpha val="30000"/>
            </a:srgbClr>
          </a:solidFill>
          <a:ln w="5970"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127E5E6D-3684-341F-B96D-C3C2EF24A6AD}"/>
              </a:ext>
            </a:extLst>
          </p:cNvPr>
          <p:cNvSpPr/>
          <p:nvPr/>
        </p:nvSpPr>
        <p:spPr>
          <a:xfrm>
            <a:off x="1330536" y="2661487"/>
            <a:ext cx="648946" cy="1796204"/>
          </a:xfrm>
          <a:custGeom>
            <a:avLst/>
            <a:gdLst>
              <a:gd name="connsiteX0" fmla="*/ 648946 w 648946"/>
              <a:gd name="connsiteY0" fmla="*/ 1067779 h 1796204"/>
              <a:gd name="connsiteX1" fmla="*/ 415624 w 648946"/>
              <a:gd name="connsiteY1" fmla="*/ 1546057 h 1796204"/>
              <a:gd name="connsiteX2" fmla="*/ 343612 w 648946"/>
              <a:gd name="connsiteY2" fmla="*/ 1693645 h 1796204"/>
              <a:gd name="connsiteX3" fmla="*/ 324533 w 648946"/>
              <a:gd name="connsiteY3" fmla="*/ 1732779 h 1796204"/>
              <a:gd name="connsiteX4" fmla="*/ 322260 w 648946"/>
              <a:gd name="connsiteY4" fmla="*/ 1734129 h 1796204"/>
              <a:gd name="connsiteX5" fmla="*/ 217771 w 648946"/>
              <a:gd name="connsiteY5" fmla="*/ 1796204 h 1796204"/>
              <a:gd name="connsiteX6" fmla="*/ 217173 w 648946"/>
              <a:gd name="connsiteY6" fmla="*/ 1795494 h 1796204"/>
              <a:gd name="connsiteX7" fmla="*/ 69919 w 648946"/>
              <a:gd name="connsiteY7" fmla="*/ 1620064 h 1796204"/>
              <a:gd name="connsiteX8" fmla="*/ 0 w 648946"/>
              <a:gd name="connsiteY8" fmla="*/ 1064654 h 1796204"/>
              <a:gd name="connsiteX9" fmla="*/ 76737 w 648946"/>
              <a:gd name="connsiteY9" fmla="*/ 798313 h 1796204"/>
              <a:gd name="connsiteX10" fmla="*/ 78591 w 648946"/>
              <a:gd name="connsiteY10" fmla="*/ 791779 h 1796204"/>
              <a:gd name="connsiteX11" fmla="*/ 106762 w 648946"/>
              <a:gd name="connsiteY11" fmla="*/ 693978 h 1796204"/>
              <a:gd name="connsiteX12" fmla="*/ 111667 w 648946"/>
              <a:gd name="connsiteY12" fmla="*/ 677927 h 1796204"/>
              <a:gd name="connsiteX13" fmla="*/ 242293 w 648946"/>
              <a:gd name="connsiteY13" fmla="*/ 250148 h 1796204"/>
              <a:gd name="connsiteX14" fmla="*/ 288706 w 648946"/>
              <a:gd name="connsiteY14" fmla="*/ 181183 h 1796204"/>
              <a:gd name="connsiteX15" fmla="*/ 323815 w 648946"/>
              <a:gd name="connsiteY15" fmla="*/ 75357 h 1796204"/>
              <a:gd name="connsiteX16" fmla="*/ 456415 w 648946"/>
              <a:gd name="connsiteY16" fmla="*/ 0 h 1796204"/>
              <a:gd name="connsiteX17" fmla="*/ 524659 w 648946"/>
              <a:gd name="connsiteY17" fmla="*/ 89491 h 1796204"/>
              <a:gd name="connsiteX18" fmla="*/ 524899 w 648946"/>
              <a:gd name="connsiteY18" fmla="*/ 89775 h 1796204"/>
              <a:gd name="connsiteX19" fmla="*/ 526813 w 648946"/>
              <a:gd name="connsiteY19" fmla="*/ 86934 h 1796204"/>
              <a:gd name="connsiteX20" fmla="*/ 529026 w 648946"/>
              <a:gd name="connsiteY20" fmla="*/ 89775 h 1796204"/>
              <a:gd name="connsiteX21" fmla="*/ 378004 w 648946"/>
              <a:gd name="connsiteY21" fmla="*/ 557754 h 1796204"/>
              <a:gd name="connsiteX22" fmla="*/ 441822 w 648946"/>
              <a:gd name="connsiteY22" fmla="*/ 677927 h 1796204"/>
              <a:gd name="connsiteX23" fmla="*/ 473103 w 648946"/>
              <a:gd name="connsiteY23" fmla="*/ 736877 h 1796204"/>
              <a:gd name="connsiteX24" fmla="*/ 648826 w 648946"/>
              <a:gd name="connsiteY24" fmla="*/ 1067850 h 1796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48946" h="1796204">
                <a:moveTo>
                  <a:pt x="648946" y="1067779"/>
                </a:moveTo>
                <a:lnTo>
                  <a:pt x="415624" y="1546057"/>
                </a:lnTo>
                <a:lnTo>
                  <a:pt x="343612" y="1693645"/>
                </a:lnTo>
                <a:lnTo>
                  <a:pt x="324533" y="1732779"/>
                </a:lnTo>
                <a:lnTo>
                  <a:pt x="322260" y="1734129"/>
                </a:lnTo>
                <a:lnTo>
                  <a:pt x="217771" y="1796204"/>
                </a:lnTo>
                <a:lnTo>
                  <a:pt x="217173" y="1795494"/>
                </a:lnTo>
                <a:lnTo>
                  <a:pt x="69919" y="1620064"/>
                </a:lnTo>
                <a:lnTo>
                  <a:pt x="0" y="1064654"/>
                </a:lnTo>
                <a:lnTo>
                  <a:pt x="76737" y="798313"/>
                </a:lnTo>
                <a:lnTo>
                  <a:pt x="78591" y="791779"/>
                </a:lnTo>
                <a:lnTo>
                  <a:pt x="106762" y="693978"/>
                </a:lnTo>
                <a:lnTo>
                  <a:pt x="111667" y="677927"/>
                </a:lnTo>
                <a:lnTo>
                  <a:pt x="242293" y="250148"/>
                </a:lnTo>
                <a:lnTo>
                  <a:pt x="288706" y="181183"/>
                </a:lnTo>
                <a:cubicBezTo>
                  <a:pt x="288706" y="181183"/>
                  <a:pt x="280632" y="91408"/>
                  <a:pt x="323815" y="75357"/>
                </a:cubicBezTo>
                <a:cubicBezTo>
                  <a:pt x="362871" y="60868"/>
                  <a:pt x="441702" y="9659"/>
                  <a:pt x="456415" y="0"/>
                </a:cubicBezTo>
                <a:lnTo>
                  <a:pt x="524659" y="89491"/>
                </a:lnTo>
                <a:lnTo>
                  <a:pt x="524899" y="89775"/>
                </a:lnTo>
                <a:cubicBezTo>
                  <a:pt x="524899" y="89775"/>
                  <a:pt x="525557" y="88780"/>
                  <a:pt x="526813" y="86934"/>
                </a:cubicBezTo>
                <a:lnTo>
                  <a:pt x="529026" y="89775"/>
                </a:lnTo>
                <a:lnTo>
                  <a:pt x="378004" y="557754"/>
                </a:lnTo>
                <a:lnTo>
                  <a:pt x="441822" y="677927"/>
                </a:lnTo>
                <a:lnTo>
                  <a:pt x="473103" y="736877"/>
                </a:lnTo>
                <a:lnTo>
                  <a:pt x="648826" y="1067850"/>
                </a:lnTo>
                <a:close/>
              </a:path>
            </a:pathLst>
          </a:custGeom>
          <a:solidFill>
            <a:srgbClr val="FFFFFF">
              <a:alpha val="30000"/>
            </a:srgbClr>
          </a:solidFill>
          <a:ln w="5970"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F40704E2-DDAE-126E-ABAD-0468BEA09AFC}"/>
              </a:ext>
            </a:extLst>
          </p:cNvPr>
          <p:cNvSpPr/>
          <p:nvPr/>
        </p:nvSpPr>
        <p:spPr>
          <a:xfrm>
            <a:off x="1674148" y="3398293"/>
            <a:ext cx="413172" cy="956909"/>
          </a:xfrm>
          <a:custGeom>
            <a:avLst/>
            <a:gdLst>
              <a:gd name="connsiteX0" fmla="*/ 72012 w 413172"/>
              <a:gd name="connsiteY0" fmla="*/ 809322 h 956909"/>
              <a:gd name="connsiteX1" fmla="*/ 305334 w 413172"/>
              <a:gd name="connsiteY1" fmla="*/ 330973 h 956909"/>
              <a:gd name="connsiteX2" fmla="*/ 129610 w 413172"/>
              <a:gd name="connsiteY2" fmla="*/ 0 h 956909"/>
              <a:gd name="connsiteX3" fmla="*/ 413172 w 413172"/>
              <a:gd name="connsiteY3" fmla="*/ 283600 h 956909"/>
              <a:gd name="connsiteX4" fmla="*/ 356651 w 413172"/>
              <a:gd name="connsiteY4" fmla="*/ 608465 h 956909"/>
              <a:gd name="connsiteX5" fmla="*/ 0 w 413172"/>
              <a:gd name="connsiteY5" fmla="*/ 956910 h 956909"/>
              <a:gd name="connsiteX6" fmla="*/ 72012 w 413172"/>
              <a:gd name="connsiteY6" fmla="*/ 809322 h 956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172" h="956909">
                <a:moveTo>
                  <a:pt x="72012" y="809322"/>
                </a:moveTo>
                <a:lnTo>
                  <a:pt x="305334" y="330973"/>
                </a:lnTo>
                <a:lnTo>
                  <a:pt x="129610" y="0"/>
                </a:lnTo>
                <a:lnTo>
                  <a:pt x="413172" y="283600"/>
                </a:lnTo>
                <a:lnTo>
                  <a:pt x="356651" y="608465"/>
                </a:lnTo>
                <a:lnTo>
                  <a:pt x="0" y="956910"/>
                </a:lnTo>
                <a:lnTo>
                  <a:pt x="72012" y="809322"/>
                </a:lnTo>
                <a:close/>
              </a:path>
            </a:pathLst>
          </a:custGeom>
          <a:solidFill>
            <a:srgbClr val="000000">
              <a:alpha val="10000"/>
            </a:srgbClr>
          </a:solidFill>
          <a:ln w="5970"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9D09D60B-2268-7B65-85E2-B6DA60B30938}"/>
              </a:ext>
            </a:extLst>
          </p:cNvPr>
          <p:cNvSpPr/>
          <p:nvPr/>
        </p:nvSpPr>
        <p:spPr>
          <a:xfrm>
            <a:off x="3622063" y="2843593"/>
            <a:ext cx="277940" cy="497098"/>
          </a:xfrm>
          <a:custGeom>
            <a:avLst/>
            <a:gdLst>
              <a:gd name="connsiteX0" fmla="*/ 277940 w 277940"/>
              <a:gd name="connsiteY0" fmla="*/ 495749 h 497098"/>
              <a:gd name="connsiteX1" fmla="*/ 214601 w 277940"/>
              <a:gd name="connsiteY1" fmla="*/ 497099 h 497098"/>
              <a:gd name="connsiteX2" fmla="*/ 0 w 277940"/>
              <a:gd name="connsiteY2" fmla="*/ 187646 h 497098"/>
              <a:gd name="connsiteX3" fmla="*/ 18422 w 277940"/>
              <a:gd name="connsiteY3" fmla="*/ 0 h 497098"/>
              <a:gd name="connsiteX4" fmla="*/ 277940 w 277940"/>
              <a:gd name="connsiteY4" fmla="*/ 495749 h 497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40" h="497098">
                <a:moveTo>
                  <a:pt x="277940" y="495749"/>
                </a:moveTo>
                <a:lnTo>
                  <a:pt x="214601" y="497099"/>
                </a:lnTo>
                <a:lnTo>
                  <a:pt x="0" y="187646"/>
                </a:lnTo>
                <a:lnTo>
                  <a:pt x="18422" y="0"/>
                </a:lnTo>
                <a:cubicBezTo>
                  <a:pt x="29008" y="20526"/>
                  <a:pt x="199648" y="351783"/>
                  <a:pt x="277940" y="495749"/>
                </a:cubicBezTo>
                <a:close/>
              </a:path>
            </a:pathLst>
          </a:custGeom>
          <a:solidFill>
            <a:srgbClr val="69C6E3">
              <a:alpha val="60000"/>
            </a:srgbClr>
          </a:solidFill>
          <a:ln w="5970"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20B02699-8642-2813-7216-6AD756E29A61}"/>
              </a:ext>
            </a:extLst>
          </p:cNvPr>
          <p:cNvSpPr/>
          <p:nvPr/>
        </p:nvSpPr>
        <p:spPr>
          <a:xfrm>
            <a:off x="3315951" y="2745864"/>
            <a:ext cx="215737" cy="1327798"/>
          </a:xfrm>
          <a:custGeom>
            <a:avLst/>
            <a:gdLst>
              <a:gd name="connsiteX0" fmla="*/ 0 w 215737"/>
              <a:gd name="connsiteY0" fmla="*/ 0 h 1327798"/>
              <a:gd name="connsiteX1" fmla="*/ 61665 w 215737"/>
              <a:gd name="connsiteY1" fmla="*/ 460024 h 1327798"/>
              <a:gd name="connsiteX2" fmla="*/ 61665 w 215737"/>
              <a:gd name="connsiteY2" fmla="*/ 1327799 h 1327798"/>
              <a:gd name="connsiteX3" fmla="*/ 215737 w 215737"/>
              <a:gd name="connsiteY3" fmla="*/ 517554 h 1327798"/>
              <a:gd name="connsiteX4" fmla="*/ 0 w 215737"/>
              <a:gd name="connsiteY4" fmla="*/ 0 h 132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737" h="1327798">
                <a:moveTo>
                  <a:pt x="0" y="0"/>
                </a:moveTo>
                <a:lnTo>
                  <a:pt x="61665" y="460024"/>
                </a:lnTo>
                <a:lnTo>
                  <a:pt x="61665" y="1327799"/>
                </a:lnTo>
                <a:lnTo>
                  <a:pt x="215737" y="517554"/>
                </a:lnTo>
                <a:lnTo>
                  <a:pt x="0" y="0"/>
                </a:lnTo>
                <a:close/>
              </a:path>
            </a:pathLst>
          </a:custGeom>
          <a:solidFill>
            <a:srgbClr val="000000">
              <a:alpha val="10000"/>
            </a:srgbClr>
          </a:solidFill>
          <a:ln w="5970"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C7A7B436-CA6E-791F-2235-DB9118C364DA}"/>
              </a:ext>
            </a:extLst>
          </p:cNvPr>
          <p:cNvSpPr/>
          <p:nvPr/>
        </p:nvSpPr>
        <p:spPr>
          <a:xfrm>
            <a:off x="3603043" y="3766341"/>
            <a:ext cx="193188" cy="652428"/>
          </a:xfrm>
          <a:custGeom>
            <a:avLst/>
            <a:gdLst>
              <a:gd name="connsiteX0" fmla="*/ 193188 w 193188"/>
              <a:gd name="connsiteY0" fmla="*/ 434242 h 652428"/>
              <a:gd name="connsiteX1" fmla="*/ 117887 w 193188"/>
              <a:gd name="connsiteY1" fmla="*/ 599871 h 652428"/>
              <a:gd name="connsiteX2" fmla="*/ 113222 w 193188"/>
              <a:gd name="connsiteY2" fmla="*/ 608891 h 652428"/>
              <a:gd name="connsiteX3" fmla="*/ 110171 w 193188"/>
              <a:gd name="connsiteY3" fmla="*/ 614573 h 652428"/>
              <a:gd name="connsiteX4" fmla="*/ 108676 w 193188"/>
              <a:gd name="connsiteY4" fmla="*/ 617343 h 652428"/>
              <a:gd name="connsiteX5" fmla="*/ 102994 w 193188"/>
              <a:gd name="connsiteY5" fmla="*/ 627642 h 652428"/>
              <a:gd name="connsiteX6" fmla="*/ 101618 w 193188"/>
              <a:gd name="connsiteY6" fmla="*/ 630056 h 652428"/>
              <a:gd name="connsiteX7" fmla="*/ 97671 w 193188"/>
              <a:gd name="connsiteY7" fmla="*/ 636733 h 652428"/>
              <a:gd name="connsiteX8" fmla="*/ 93903 w 193188"/>
              <a:gd name="connsiteY8" fmla="*/ 642699 h 652428"/>
              <a:gd name="connsiteX9" fmla="*/ 87084 w 193188"/>
              <a:gd name="connsiteY9" fmla="*/ 652429 h 652428"/>
              <a:gd name="connsiteX10" fmla="*/ 0 w 193188"/>
              <a:gd name="connsiteY10" fmla="*/ 307322 h 652428"/>
              <a:gd name="connsiteX11" fmla="*/ 17465 w 193188"/>
              <a:gd name="connsiteY11" fmla="*/ 0 h 652428"/>
              <a:gd name="connsiteX12" fmla="*/ 80146 w 193188"/>
              <a:gd name="connsiteY12" fmla="*/ 275148 h 652428"/>
              <a:gd name="connsiteX13" fmla="*/ 193188 w 193188"/>
              <a:gd name="connsiteY13" fmla="*/ 434242 h 65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188" h="652428">
                <a:moveTo>
                  <a:pt x="193188" y="434242"/>
                </a:moveTo>
                <a:cubicBezTo>
                  <a:pt x="166274" y="497596"/>
                  <a:pt x="139538" y="557470"/>
                  <a:pt x="117887" y="599871"/>
                </a:cubicBezTo>
                <a:cubicBezTo>
                  <a:pt x="116272" y="602996"/>
                  <a:pt x="114717" y="605979"/>
                  <a:pt x="113222" y="608891"/>
                </a:cubicBezTo>
                <a:cubicBezTo>
                  <a:pt x="112205" y="610809"/>
                  <a:pt x="111188" y="612726"/>
                  <a:pt x="110171" y="614573"/>
                </a:cubicBezTo>
                <a:cubicBezTo>
                  <a:pt x="109693" y="615496"/>
                  <a:pt x="109155" y="616420"/>
                  <a:pt x="108676" y="617343"/>
                </a:cubicBezTo>
                <a:cubicBezTo>
                  <a:pt x="106702" y="620965"/>
                  <a:pt x="104788" y="624374"/>
                  <a:pt x="102994" y="627642"/>
                </a:cubicBezTo>
                <a:cubicBezTo>
                  <a:pt x="102515" y="628423"/>
                  <a:pt x="102097" y="629204"/>
                  <a:pt x="101618" y="630056"/>
                </a:cubicBezTo>
                <a:cubicBezTo>
                  <a:pt x="100243" y="632400"/>
                  <a:pt x="98927" y="634602"/>
                  <a:pt x="97671" y="636733"/>
                </a:cubicBezTo>
                <a:cubicBezTo>
                  <a:pt x="96355" y="638863"/>
                  <a:pt x="95099" y="640852"/>
                  <a:pt x="93903" y="642699"/>
                </a:cubicBezTo>
                <a:cubicBezTo>
                  <a:pt x="91450" y="646463"/>
                  <a:pt x="89178" y="649730"/>
                  <a:pt x="87084" y="652429"/>
                </a:cubicBezTo>
                <a:lnTo>
                  <a:pt x="0" y="307322"/>
                </a:lnTo>
                <a:lnTo>
                  <a:pt x="17465" y="0"/>
                </a:lnTo>
                <a:lnTo>
                  <a:pt x="80146" y="275148"/>
                </a:lnTo>
                <a:lnTo>
                  <a:pt x="193188" y="434242"/>
                </a:lnTo>
                <a:close/>
              </a:path>
            </a:pathLst>
          </a:custGeom>
          <a:solidFill>
            <a:srgbClr val="000000">
              <a:alpha val="10000"/>
            </a:srgbClr>
          </a:solidFill>
          <a:ln w="5970"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D1D5B4DD-9B2B-0ADE-9086-4AC1B54CE611}"/>
              </a:ext>
            </a:extLst>
          </p:cNvPr>
          <p:cNvSpPr/>
          <p:nvPr/>
        </p:nvSpPr>
        <p:spPr>
          <a:xfrm>
            <a:off x="1880734" y="2792314"/>
            <a:ext cx="375611" cy="1817156"/>
          </a:xfrm>
          <a:custGeom>
            <a:avLst/>
            <a:gdLst>
              <a:gd name="connsiteX0" fmla="*/ 60289 w 375611"/>
              <a:gd name="connsiteY0" fmla="*/ 1585901 h 1817156"/>
              <a:gd name="connsiteX1" fmla="*/ 150065 w 375611"/>
              <a:gd name="connsiteY1" fmla="*/ 1214444 h 1817156"/>
              <a:gd name="connsiteX2" fmla="*/ 206586 w 375611"/>
              <a:gd name="connsiteY2" fmla="*/ 889579 h 1817156"/>
              <a:gd name="connsiteX3" fmla="*/ 176202 w 375611"/>
              <a:gd name="connsiteY3" fmla="*/ 0 h 1817156"/>
              <a:gd name="connsiteX4" fmla="*/ 375611 w 375611"/>
              <a:gd name="connsiteY4" fmla="*/ 688296 h 1817156"/>
              <a:gd name="connsiteX5" fmla="*/ 375611 w 375611"/>
              <a:gd name="connsiteY5" fmla="*/ 974098 h 1817156"/>
              <a:gd name="connsiteX6" fmla="*/ 329258 w 375611"/>
              <a:gd name="connsiteY6" fmla="*/ 1453725 h 1817156"/>
              <a:gd name="connsiteX7" fmla="*/ 0 w 375611"/>
              <a:gd name="connsiteY7" fmla="*/ 1817156 h 1817156"/>
              <a:gd name="connsiteX8" fmla="*/ 60289 w 375611"/>
              <a:gd name="connsiteY8" fmla="*/ 1585901 h 1817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5611" h="1817156">
                <a:moveTo>
                  <a:pt x="60289" y="1585901"/>
                </a:moveTo>
                <a:lnTo>
                  <a:pt x="150065" y="1214444"/>
                </a:lnTo>
                <a:lnTo>
                  <a:pt x="206586" y="889579"/>
                </a:lnTo>
                <a:lnTo>
                  <a:pt x="176202" y="0"/>
                </a:lnTo>
                <a:lnTo>
                  <a:pt x="375611" y="688296"/>
                </a:lnTo>
                <a:lnTo>
                  <a:pt x="375611" y="974098"/>
                </a:lnTo>
                <a:lnTo>
                  <a:pt x="329258" y="1453725"/>
                </a:lnTo>
                <a:lnTo>
                  <a:pt x="0" y="1817156"/>
                </a:lnTo>
                <a:lnTo>
                  <a:pt x="60289" y="1585901"/>
                </a:lnTo>
                <a:close/>
              </a:path>
            </a:pathLst>
          </a:custGeom>
          <a:solidFill>
            <a:srgbClr val="FFFFFF">
              <a:alpha val="30000"/>
            </a:srgbClr>
          </a:solidFill>
          <a:ln w="5970"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788A3EFE-BA27-63E3-FFA3-DF0D13CCF562}"/>
              </a:ext>
            </a:extLst>
          </p:cNvPr>
          <p:cNvSpPr/>
          <p:nvPr/>
        </p:nvSpPr>
        <p:spPr>
          <a:xfrm>
            <a:off x="1409187" y="2661487"/>
            <a:ext cx="446127" cy="791778"/>
          </a:xfrm>
          <a:custGeom>
            <a:avLst/>
            <a:gdLst>
              <a:gd name="connsiteX0" fmla="*/ 446128 w 446127"/>
              <a:gd name="connsiteY0" fmla="*/ 89420 h 791778"/>
              <a:gd name="connsiteX1" fmla="*/ 295584 w 446127"/>
              <a:gd name="connsiteY1" fmla="*/ 555765 h 791778"/>
              <a:gd name="connsiteX2" fmla="*/ 142589 w 446127"/>
              <a:gd name="connsiteY2" fmla="*/ 677927 h 791778"/>
              <a:gd name="connsiteX3" fmla="*/ 0 w 446127"/>
              <a:gd name="connsiteY3" fmla="*/ 791779 h 791778"/>
              <a:gd name="connsiteX4" fmla="*/ 28171 w 446127"/>
              <a:gd name="connsiteY4" fmla="*/ 693978 h 791778"/>
              <a:gd name="connsiteX5" fmla="*/ 33075 w 446127"/>
              <a:gd name="connsiteY5" fmla="*/ 677927 h 791778"/>
              <a:gd name="connsiteX6" fmla="*/ 163702 w 446127"/>
              <a:gd name="connsiteY6" fmla="*/ 250148 h 791778"/>
              <a:gd name="connsiteX7" fmla="*/ 210115 w 446127"/>
              <a:gd name="connsiteY7" fmla="*/ 181183 h 791778"/>
              <a:gd name="connsiteX8" fmla="*/ 245224 w 446127"/>
              <a:gd name="connsiteY8" fmla="*/ 75357 h 791778"/>
              <a:gd name="connsiteX9" fmla="*/ 377824 w 446127"/>
              <a:gd name="connsiteY9" fmla="*/ 0 h 791778"/>
              <a:gd name="connsiteX10" fmla="*/ 446068 w 446127"/>
              <a:gd name="connsiteY10" fmla="*/ 89491 h 791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46127" h="791778">
                <a:moveTo>
                  <a:pt x="446128" y="89420"/>
                </a:moveTo>
                <a:lnTo>
                  <a:pt x="295584" y="555765"/>
                </a:lnTo>
                <a:lnTo>
                  <a:pt x="142589" y="677927"/>
                </a:lnTo>
                <a:lnTo>
                  <a:pt x="0" y="791779"/>
                </a:lnTo>
                <a:lnTo>
                  <a:pt x="28171" y="693978"/>
                </a:lnTo>
                <a:lnTo>
                  <a:pt x="33075" y="677927"/>
                </a:lnTo>
                <a:lnTo>
                  <a:pt x="163702" y="250148"/>
                </a:lnTo>
                <a:lnTo>
                  <a:pt x="210115" y="181183"/>
                </a:lnTo>
                <a:cubicBezTo>
                  <a:pt x="210115" y="181183"/>
                  <a:pt x="202041" y="91408"/>
                  <a:pt x="245224" y="75357"/>
                </a:cubicBezTo>
                <a:cubicBezTo>
                  <a:pt x="284280" y="60868"/>
                  <a:pt x="363111" y="9659"/>
                  <a:pt x="377824" y="0"/>
                </a:cubicBezTo>
                <a:lnTo>
                  <a:pt x="446068" y="89491"/>
                </a:lnTo>
                <a:close/>
              </a:path>
            </a:pathLst>
          </a:custGeom>
          <a:solidFill>
            <a:srgbClr val="FFFFFF">
              <a:alpha val="80000"/>
            </a:srgbClr>
          </a:solidFill>
          <a:ln w="5970"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FC1837CF-BE5F-2247-CE8E-6F056627436E}"/>
              </a:ext>
            </a:extLst>
          </p:cNvPr>
          <p:cNvSpPr/>
          <p:nvPr/>
        </p:nvSpPr>
        <p:spPr>
          <a:xfrm>
            <a:off x="2306885" y="3083087"/>
            <a:ext cx="876047" cy="793767"/>
          </a:xfrm>
          <a:custGeom>
            <a:avLst/>
            <a:gdLst>
              <a:gd name="connsiteX0" fmla="*/ 142828 w 876047"/>
              <a:gd name="connsiteY0" fmla="*/ 0 h 793767"/>
              <a:gd name="connsiteX1" fmla="*/ 89238 w 876047"/>
              <a:gd name="connsiteY1" fmla="*/ 542554 h 793767"/>
              <a:gd name="connsiteX2" fmla="*/ 379379 w 876047"/>
              <a:gd name="connsiteY2" fmla="*/ 476502 h 793767"/>
              <a:gd name="connsiteX3" fmla="*/ 635130 w 876047"/>
              <a:gd name="connsiteY3" fmla="*/ 370179 h 793767"/>
              <a:gd name="connsiteX4" fmla="*/ 876047 w 876047"/>
              <a:gd name="connsiteY4" fmla="*/ 579700 h 793767"/>
              <a:gd name="connsiteX5" fmla="*/ 635130 w 876047"/>
              <a:gd name="connsiteY5" fmla="*/ 476573 h 793767"/>
              <a:gd name="connsiteX6" fmla="*/ 370467 w 876047"/>
              <a:gd name="connsiteY6" fmla="*/ 683396 h 793767"/>
              <a:gd name="connsiteX7" fmla="*/ 0 w 876047"/>
              <a:gd name="connsiteY7" fmla="*/ 793767 h 793767"/>
              <a:gd name="connsiteX8" fmla="*/ 142828 w 876047"/>
              <a:gd name="connsiteY8" fmla="*/ 71 h 79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76047" h="793767">
                <a:moveTo>
                  <a:pt x="142828" y="0"/>
                </a:moveTo>
                <a:cubicBezTo>
                  <a:pt x="142828" y="0"/>
                  <a:pt x="107121" y="457751"/>
                  <a:pt x="89238" y="542554"/>
                </a:cubicBezTo>
                <a:lnTo>
                  <a:pt x="379379" y="476502"/>
                </a:lnTo>
                <a:lnTo>
                  <a:pt x="635130" y="370179"/>
                </a:lnTo>
                <a:lnTo>
                  <a:pt x="876047" y="579700"/>
                </a:lnTo>
                <a:lnTo>
                  <a:pt x="635130" y="476573"/>
                </a:lnTo>
                <a:lnTo>
                  <a:pt x="370467" y="683396"/>
                </a:lnTo>
                <a:lnTo>
                  <a:pt x="0" y="793767"/>
                </a:lnTo>
                <a:lnTo>
                  <a:pt x="142828" y="71"/>
                </a:lnTo>
                <a:close/>
              </a:path>
            </a:pathLst>
          </a:custGeom>
          <a:solidFill>
            <a:srgbClr val="000000">
              <a:alpha val="10000"/>
            </a:srgbClr>
          </a:solidFill>
          <a:ln w="5970" cap="flat">
            <a:noFill/>
            <a:prstDash val="solid"/>
            <a:miter/>
          </a:ln>
        </p:spPr>
        <p:txBody>
          <a:bodyPr rtlCol="0" anchor="ctr"/>
          <a:lstStyle/>
          <a:p>
            <a:endParaRPr lang="en-US"/>
          </a:p>
        </p:txBody>
      </p:sp>
      <p:pic>
        <p:nvPicPr>
          <p:cNvPr id="3" name="Picture 2">
            <a:extLst>
              <a:ext uri="{FF2B5EF4-FFF2-40B4-BE49-F238E27FC236}">
                <a16:creationId xmlns:a16="http://schemas.microsoft.com/office/drawing/2014/main" id="{98CF4E2A-0771-86AA-D186-A7AF2A50C829}"/>
              </a:ext>
            </a:extLst>
          </p:cNvPr>
          <p:cNvPicPr>
            <a:picLocks noChangeAspect="1"/>
          </p:cNvPicPr>
          <p:nvPr/>
        </p:nvPicPr>
        <p:blipFill>
          <a:blip r:embed="rId6">
            <a:alphaModFix amt="20000"/>
          </a:blip>
          <a:srcRect t="46340" b="2165"/>
          <a:stretch/>
        </p:blipFill>
        <p:spPr>
          <a:xfrm>
            <a:off x="-4647" y="3625687"/>
            <a:ext cx="12192000" cy="3227182"/>
          </a:xfrm>
          <a:prstGeom prst="rect">
            <a:avLst/>
          </a:prstGeom>
        </p:spPr>
      </p:pic>
      <p:sp>
        <p:nvSpPr>
          <p:cNvPr id="56" name="Rectangle 55">
            <a:extLst>
              <a:ext uri="{FF2B5EF4-FFF2-40B4-BE49-F238E27FC236}">
                <a16:creationId xmlns:a16="http://schemas.microsoft.com/office/drawing/2014/main" id="{827E4CE6-0707-FAF8-F505-B0CDDDD6A0CF}"/>
              </a:ext>
            </a:extLst>
          </p:cNvPr>
          <p:cNvSpPr/>
          <p:nvPr/>
        </p:nvSpPr>
        <p:spPr>
          <a:xfrm>
            <a:off x="-4647" y="3625686"/>
            <a:ext cx="12192000" cy="3227182"/>
          </a:xfrm>
          <a:prstGeom prst="rect">
            <a:avLst/>
          </a:prstGeom>
          <a:gradFill>
            <a:gsLst>
              <a:gs pos="0">
                <a:schemeClr val="accent6">
                  <a:lumMod val="20000"/>
                  <a:lumOff val="80000"/>
                  <a:alpha val="50000"/>
                </a:schemeClr>
              </a:gs>
              <a:gs pos="19000">
                <a:schemeClr val="accent6">
                  <a:lumMod val="40000"/>
                  <a:lumOff val="60000"/>
                  <a:alpha val="50000"/>
                </a:schemeClr>
              </a:gs>
              <a:gs pos="41000">
                <a:schemeClr val="accent6">
                  <a:lumMod val="60000"/>
                  <a:lumOff val="40000"/>
                  <a:alpha val="50000"/>
                </a:schemeClr>
              </a:gs>
              <a:gs pos="100000">
                <a:schemeClr val="accent6">
                  <a:alpha val="50000"/>
                </a:schemeClr>
              </a:gs>
            </a:gsLst>
            <a:lin ang="5400000" scaled="1"/>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90000"/>
              </a:lnSpc>
              <a:spcBef>
                <a:spcPts val="0"/>
              </a:spcBef>
              <a:spcAft>
                <a:spcPts val="100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endParaRPr>
          </a:p>
        </p:txBody>
      </p:sp>
      <p:sp>
        <p:nvSpPr>
          <p:cNvPr id="54" name="Title 53">
            <a:extLst>
              <a:ext uri="{FF2B5EF4-FFF2-40B4-BE49-F238E27FC236}">
                <a16:creationId xmlns:a16="http://schemas.microsoft.com/office/drawing/2014/main" id="{283358B3-DE58-544E-2D87-19AC4FB7D7D0}"/>
              </a:ext>
            </a:extLst>
          </p:cNvPr>
          <p:cNvSpPr>
            <a:spLocks noGrp="1"/>
          </p:cNvSpPr>
          <p:nvPr>
            <p:ph type="title"/>
          </p:nvPr>
        </p:nvSpPr>
        <p:spPr>
          <a:xfrm>
            <a:off x="110565" y="196607"/>
            <a:ext cx="9343687" cy="332399"/>
          </a:xfrm>
        </p:spPr>
        <p:txBody>
          <a:bodyPr vert="horz">
            <a:noAutofit/>
          </a:bodyPr>
          <a:lstStyle/>
          <a:p>
            <a:r>
              <a:rPr lang="de-DE" dirty="0"/>
              <a:t>Key hits and misses</a:t>
            </a:r>
          </a:p>
        </p:txBody>
      </p:sp>
      <p:sp>
        <p:nvSpPr>
          <p:cNvPr id="139" name="Freeform: Shape 138">
            <a:extLst>
              <a:ext uri="{FF2B5EF4-FFF2-40B4-BE49-F238E27FC236}">
                <a16:creationId xmlns:a16="http://schemas.microsoft.com/office/drawing/2014/main" id="{642060A0-53F9-971F-A469-04584ECEEF0D}"/>
              </a:ext>
            </a:extLst>
          </p:cNvPr>
          <p:cNvSpPr>
            <a:spLocks/>
          </p:cNvSpPr>
          <p:nvPr/>
        </p:nvSpPr>
        <p:spPr>
          <a:xfrm rot="16200000">
            <a:off x="-333284" y="2131607"/>
            <a:ext cx="2247721" cy="323847"/>
          </a:xfrm>
          <a:custGeom>
            <a:avLst/>
            <a:gdLst>
              <a:gd name="connsiteX0" fmla="*/ 136210 w 3566160"/>
              <a:gd name="connsiteY0" fmla="*/ 0 h 233598"/>
              <a:gd name="connsiteX1" fmla="*/ 3429950 w 3566160"/>
              <a:gd name="connsiteY1" fmla="*/ 0 h 233598"/>
              <a:gd name="connsiteX2" fmla="*/ 3566160 w 3566160"/>
              <a:gd name="connsiteY2" fmla="*/ 136210 h 233598"/>
              <a:gd name="connsiteX3" fmla="*/ 3566160 w 3566160"/>
              <a:gd name="connsiteY3" fmla="*/ 233598 h 233598"/>
              <a:gd name="connsiteX4" fmla="*/ 3429950 w 3566160"/>
              <a:gd name="connsiteY4" fmla="*/ 97388 h 233598"/>
              <a:gd name="connsiteX5" fmla="*/ 136210 w 3566160"/>
              <a:gd name="connsiteY5" fmla="*/ 97388 h 233598"/>
              <a:gd name="connsiteX6" fmla="*/ 0 w 3566160"/>
              <a:gd name="connsiteY6" fmla="*/ 233598 h 233598"/>
              <a:gd name="connsiteX7" fmla="*/ 0 w 3566160"/>
              <a:gd name="connsiteY7" fmla="*/ 136210 h 233598"/>
              <a:gd name="connsiteX8" fmla="*/ 136210 w 3566160"/>
              <a:gd name="connsiteY8" fmla="*/ 0 h 233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66160" h="233598">
                <a:moveTo>
                  <a:pt x="136210" y="0"/>
                </a:moveTo>
                <a:lnTo>
                  <a:pt x="3429950" y="0"/>
                </a:lnTo>
                <a:cubicBezTo>
                  <a:pt x="3505177" y="0"/>
                  <a:pt x="3566160" y="60983"/>
                  <a:pt x="3566160" y="136210"/>
                </a:cubicBezTo>
                <a:lnTo>
                  <a:pt x="3566160" y="233598"/>
                </a:lnTo>
                <a:cubicBezTo>
                  <a:pt x="3566160" y="158371"/>
                  <a:pt x="3505177" y="97388"/>
                  <a:pt x="3429950" y="97388"/>
                </a:cubicBezTo>
                <a:lnTo>
                  <a:pt x="136210" y="97388"/>
                </a:lnTo>
                <a:cubicBezTo>
                  <a:pt x="60983" y="97388"/>
                  <a:pt x="0" y="158371"/>
                  <a:pt x="0" y="233598"/>
                </a:cubicBezTo>
                <a:lnTo>
                  <a:pt x="0" y="136210"/>
                </a:lnTo>
                <a:cubicBezTo>
                  <a:pt x="0" y="60983"/>
                  <a:pt x="60983" y="0"/>
                  <a:pt x="136210" y="0"/>
                </a:cubicBezTo>
                <a:close/>
              </a:path>
            </a:pathLst>
          </a:cu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FFAC25"/>
              </a:solidFill>
              <a:effectLst/>
              <a:uLnTx/>
              <a:uFillTx/>
              <a:latin typeface="Trebuchet MS"/>
              <a:ea typeface="+mn-ea"/>
              <a:cs typeface="+mn-cs"/>
              <a:sym typeface="Trebuchet MS" panose="020B0603020202020204" pitchFamily="34" charset="0"/>
            </a:endParaRPr>
          </a:p>
        </p:txBody>
      </p:sp>
      <p:sp>
        <p:nvSpPr>
          <p:cNvPr id="140" name="Freeform: Shape 139">
            <a:extLst>
              <a:ext uri="{FF2B5EF4-FFF2-40B4-BE49-F238E27FC236}">
                <a16:creationId xmlns:a16="http://schemas.microsoft.com/office/drawing/2014/main" id="{ADF7C42E-33E4-C30C-4B0B-7FB0B09C5F4E}"/>
              </a:ext>
            </a:extLst>
          </p:cNvPr>
          <p:cNvSpPr>
            <a:spLocks/>
          </p:cNvSpPr>
          <p:nvPr/>
        </p:nvSpPr>
        <p:spPr>
          <a:xfrm rot="16200000">
            <a:off x="-333284" y="4807199"/>
            <a:ext cx="2247721" cy="323847"/>
          </a:xfrm>
          <a:custGeom>
            <a:avLst/>
            <a:gdLst>
              <a:gd name="connsiteX0" fmla="*/ 136210 w 3566160"/>
              <a:gd name="connsiteY0" fmla="*/ 0 h 233598"/>
              <a:gd name="connsiteX1" fmla="*/ 3429950 w 3566160"/>
              <a:gd name="connsiteY1" fmla="*/ 0 h 233598"/>
              <a:gd name="connsiteX2" fmla="*/ 3566160 w 3566160"/>
              <a:gd name="connsiteY2" fmla="*/ 136210 h 233598"/>
              <a:gd name="connsiteX3" fmla="*/ 3566160 w 3566160"/>
              <a:gd name="connsiteY3" fmla="*/ 233598 h 233598"/>
              <a:gd name="connsiteX4" fmla="*/ 3429950 w 3566160"/>
              <a:gd name="connsiteY4" fmla="*/ 97388 h 233598"/>
              <a:gd name="connsiteX5" fmla="*/ 136210 w 3566160"/>
              <a:gd name="connsiteY5" fmla="*/ 97388 h 233598"/>
              <a:gd name="connsiteX6" fmla="*/ 0 w 3566160"/>
              <a:gd name="connsiteY6" fmla="*/ 233598 h 233598"/>
              <a:gd name="connsiteX7" fmla="*/ 0 w 3566160"/>
              <a:gd name="connsiteY7" fmla="*/ 136210 h 233598"/>
              <a:gd name="connsiteX8" fmla="*/ 136210 w 3566160"/>
              <a:gd name="connsiteY8" fmla="*/ 0 h 233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66160" h="233598">
                <a:moveTo>
                  <a:pt x="136210" y="0"/>
                </a:moveTo>
                <a:lnTo>
                  <a:pt x="3429950" y="0"/>
                </a:lnTo>
                <a:cubicBezTo>
                  <a:pt x="3505177" y="0"/>
                  <a:pt x="3566160" y="60983"/>
                  <a:pt x="3566160" y="136210"/>
                </a:cubicBezTo>
                <a:lnTo>
                  <a:pt x="3566160" y="233598"/>
                </a:lnTo>
                <a:cubicBezTo>
                  <a:pt x="3566160" y="158371"/>
                  <a:pt x="3505177" y="97388"/>
                  <a:pt x="3429950" y="97388"/>
                </a:cubicBezTo>
                <a:lnTo>
                  <a:pt x="136210" y="97388"/>
                </a:lnTo>
                <a:cubicBezTo>
                  <a:pt x="60983" y="97388"/>
                  <a:pt x="0" y="158371"/>
                  <a:pt x="0" y="233598"/>
                </a:cubicBezTo>
                <a:lnTo>
                  <a:pt x="0" y="136210"/>
                </a:lnTo>
                <a:cubicBezTo>
                  <a:pt x="0" y="60983"/>
                  <a:pt x="60983" y="0"/>
                  <a:pt x="136210" y="0"/>
                </a:cubicBezTo>
                <a:close/>
              </a:path>
            </a:pathLst>
          </a:custGeom>
          <a:solidFill>
            <a:srgbClr val="19366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19366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FFAC25"/>
              </a:solidFill>
              <a:effectLst/>
              <a:uLnTx/>
              <a:uFillTx/>
              <a:latin typeface="Trebuchet MS"/>
              <a:ea typeface="+mn-ea"/>
              <a:cs typeface="+mn-cs"/>
              <a:sym typeface="Trebuchet MS" panose="020B0603020202020204" pitchFamily="34" charset="0"/>
            </a:endParaRPr>
          </a:p>
        </p:txBody>
      </p:sp>
      <p:sp>
        <p:nvSpPr>
          <p:cNvPr id="141" name="TextBox 140">
            <a:extLst>
              <a:ext uri="{FF2B5EF4-FFF2-40B4-BE49-F238E27FC236}">
                <a16:creationId xmlns:a16="http://schemas.microsoft.com/office/drawing/2014/main" id="{388D9F8A-2BCF-AC02-7541-BA6D2FF63AE2}"/>
              </a:ext>
            </a:extLst>
          </p:cNvPr>
          <p:cNvSpPr txBox="1"/>
          <p:nvPr/>
        </p:nvSpPr>
        <p:spPr>
          <a:xfrm rot="16200000">
            <a:off x="-234017" y="2012546"/>
            <a:ext cx="2287317" cy="56197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97154D"/>
                </a:solidFill>
                <a:effectLst/>
                <a:uLnTx/>
                <a:uFillTx/>
                <a:latin typeface="Arial"/>
                <a:ea typeface="+mn-ea"/>
                <a:cs typeface="+mn-cs"/>
              </a:rPr>
              <a:t>Hits</a:t>
            </a:r>
          </a:p>
        </p:txBody>
      </p:sp>
      <p:sp>
        <p:nvSpPr>
          <p:cNvPr id="142" name="TextBox 141">
            <a:extLst>
              <a:ext uri="{FF2B5EF4-FFF2-40B4-BE49-F238E27FC236}">
                <a16:creationId xmlns:a16="http://schemas.microsoft.com/office/drawing/2014/main" id="{9FA36EBE-CAF6-93AD-D95C-6BDAFBB61BAD}"/>
              </a:ext>
            </a:extLst>
          </p:cNvPr>
          <p:cNvSpPr txBox="1"/>
          <p:nvPr/>
        </p:nvSpPr>
        <p:spPr>
          <a:xfrm rot="16200000">
            <a:off x="-234017" y="4688134"/>
            <a:ext cx="2287317" cy="561975"/>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93661"/>
                </a:solidFill>
                <a:effectLst/>
                <a:uLnTx/>
                <a:uFillTx/>
                <a:latin typeface="Arial"/>
                <a:ea typeface="+mn-ea"/>
                <a:cs typeface="+mn-cs"/>
              </a:rPr>
              <a:t>Misses</a:t>
            </a:r>
          </a:p>
        </p:txBody>
      </p:sp>
      <p:sp>
        <p:nvSpPr>
          <p:cNvPr id="17" name="Rectangle: Rounded Corners 16">
            <a:extLst>
              <a:ext uri="{FF2B5EF4-FFF2-40B4-BE49-F238E27FC236}">
                <a16:creationId xmlns:a16="http://schemas.microsoft.com/office/drawing/2014/main" id="{6E84742C-46A1-F130-5BDE-F88C16D5868B}"/>
              </a:ext>
            </a:extLst>
          </p:cNvPr>
          <p:cNvSpPr/>
          <p:nvPr/>
        </p:nvSpPr>
        <p:spPr>
          <a:xfrm>
            <a:off x="8282271" y="4738818"/>
            <a:ext cx="1722086" cy="612198"/>
          </a:xfrm>
          <a:prstGeom prst="roundRect">
            <a:avLst>
              <a:gd name="adj" fmla="val 7632"/>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FOS Mobility app </a:t>
            </a:r>
            <a:br>
              <a:rPr kumimoji="0" lang="en-US" sz="1200" b="0" i="0" u="none" strike="noStrike" kern="1200" cap="none" spc="0" normalizeH="0" baseline="0" noProof="0" dirty="0">
                <a:ln>
                  <a:noFill/>
                </a:ln>
                <a:solidFill>
                  <a:srgbClr val="2E3558"/>
                </a:solidFill>
                <a:effectLst/>
                <a:uLnTx/>
                <a:uFillTx/>
                <a:latin typeface="Arial"/>
                <a:ea typeface="+mn-ea"/>
                <a:cs typeface="+mn-cs"/>
              </a:rPr>
            </a:br>
            <a:r>
              <a:rPr kumimoji="0" lang="en-US" sz="1200" b="0" i="0" u="none" strike="noStrike" kern="1200" cap="none" spc="0" normalizeH="0" baseline="0" noProof="0" dirty="0">
                <a:ln>
                  <a:noFill/>
                </a:ln>
                <a:solidFill>
                  <a:srgbClr val="2E3558"/>
                </a:solidFill>
                <a:effectLst/>
                <a:uLnTx/>
                <a:uFillTx/>
                <a:latin typeface="Arial"/>
                <a:ea typeface="+mn-ea"/>
                <a:cs typeface="+mn-cs"/>
              </a:rPr>
              <a:t>with geotagging </a:t>
            </a:r>
            <a:br>
              <a:rPr kumimoji="0" lang="en-US" sz="1200" b="0" i="0" u="none" strike="noStrike" kern="1200" cap="none" spc="0" normalizeH="0" baseline="0" noProof="0" dirty="0">
                <a:ln>
                  <a:noFill/>
                </a:ln>
                <a:solidFill>
                  <a:srgbClr val="2E3558"/>
                </a:solidFill>
                <a:effectLst/>
                <a:uLnTx/>
                <a:uFillTx/>
                <a:latin typeface="Arial"/>
                <a:ea typeface="+mn-ea"/>
                <a:cs typeface="+mn-cs"/>
              </a:rPr>
            </a:br>
            <a:r>
              <a:rPr kumimoji="0" lang="en-US" sz="1200" b="0" i="0" u="none" strike="noStrike" kern="1200" cap="none" spc="0" normalizeH="0" baseline="0" noProof="0" dirty="0">
                <a:ln>
                  <a:noFill/>
                </a:ln>
                <a:solidFill>
                  <a:srgbClr val="2E3558"/>
                </a:solidFill>
                <a:effectLst/>
                <a:uLnTx/>
                <a:uFillTx/>
                <a:latin typeface="Arial"/>
                <a:ea typeface="+mn-ea"/>
                <a:cs typeface="+mn-cs"/>
              </a:rPr>
              <a:t>design completed</a:t>
            </a:r>
          </a:p>
        </p:txBody>
      </p:sp>
      <p:sp>
        <p:nvSpPr>
          <p:cNvPr id="18" name="Rectangle: Rounded Corners 17">
            <a:extLst>
              <a:ext uri="{FF2B5EF4-FFF2-40B4-BE49-F238E27FC236}">
                <a16:creationId xmlns:a16="http://schemas.microsoft.com/office/drawing/2014/main" id="{75591163-08F7-F55A-9165-FE3A2999ADE0}"/>
              </a:ext>
            </a:extLst>
          </p:cNvPr>
          <p:cNvSpPr/>
          <p:nvPr/>
        </p:nvSpPr>
        <p:spPr>
          <a:xfrm>
            <a:off x="10118662" y="4082064"/>
            <a:ext cx="1722086" cy="612198"/>
          </a:xfrm>
          <a:prstGeom prst="roundRect">
            <a:avLst>
              <a:gd name="adj" fmla="val 7632"/>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100% objective </a:t>
            </a:r>
            <a:br>
              <a:rPr kumimoji="0" lang="en-US" sz="1200" b="0" i="0" u="none" strike="noStrike" kern="1200" cap="none" spc="0" normalizeH="0" baseline="0" noProof="0" dirty="0">
                <a:ln>
                  <a:noFill/>
                </a:ln>
                <a:solidFill>
                  <a:srgbClr val="2E3558"/>
                </a:solidFill>
                <a:effectLst/>
                <a:uLnTx/>
                <a:uFillTx/>
                <a:latin typeface="Arial"/>
                <a:ea typeface="+mn-ea"/>
                <a:cs typeface="+mn-cs"/>
              </a:rPr>
            </a:br>
            <a:r>
              <a:rPr kumimoji="0" lang="en-US" sz="1200" b="0" i="0" u="none" strike="noStrike" kern="1200" cap="none" spc="0" normalizeH="0" baseline="0" noProof="0" dirty="0" err="1">
                <a:ln>
                  <a:noFill/>
                </a:ln>
                <a:solidFill>
                  <a:srgbClr val="2E3558"/>
                </a:solidFill>
                <a:effectLst/>
                <a:uLnTx/>
                <a:uFillTx/>
                <a:latin typeface="Arial"/>
                <a:ea typeface="+mn-ea"/>
                <a:cs typeface="+mn-cs"/>
              </a:rPr>
              <a:t>KPIs</a:t>
            </a:r>
            <a:r>
              <a:rPr kumimoji="0" lang="en-US" sz="1200" b="0" i="0" u="none" strike="noStrike" kern="1200" cap="none" spc="0" normalizeH="0" baseline="0" noProof="0" dirty="0">
                <a:ln>
                  <a:noFill/>
                </a:ln>
                <a:solidFill>
                  <a:srgbClr val="2E3558"/>
                </a:solidFill>
                <a:effectLst/>
                <a:uLnTx/>
                <a:uFillTx/>
                <a:latin typeface="Arial"/>
                <a:ea typeface="+mn-ea"/>
                <a:cs typeface="+mn-cs"/>
              </a:rPr>
              <a:t> for 2200+ employees</a:t>
            </a:r>
          </a:p>
        </p:txBody>
      </p:sp>
      <p:sp>
        <p:nvSpPr>
          <p:cNvPr id="20" name="Rectangle: Rounded Corners 19">
            <a:extLst>
              <a:ext uri="{FF2B5EF4-FFF2-40B4-BE49-F238E27FC236}">
                <a16:creationId xmlns:a16="http://schemas.microsoft.com/office/drawing/2014/main" id="{C5825BDB-8288-0AF9-D396-B4AE020BE938}"/>
              </a:ext>
            </a:extLst>
          </p:cNvPr>
          <p:cNvSpPr/>
          <p:nvPr/>
        </p:nvSpPr>
        <p:spPr>
          <a:xfrm>
            <a:off x="4269627" y="5041724"/>
            <a:ext cx="1722086" cy="618583"/>
          </a:xfrm>
          <a:prstGeom prst="roundRect">
            <a:avLst>
              <a:gd name="adj" fmla="val 4990"/>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E71C57"/>
                </a:solidFill>
                <a:effectLst/>
                <a:uLnTx/>
                <a:uFillTx/>
                <a:latin typeface="Arial"/>
                <a:ea typeface="+mn-ea"/>
                <a:cs typeface="+mn-cs"/>
              </a:rPr>
              <a:t>30% </a:t>
            </a:r>
            <a:r>
              <a:rPr kumimoji="0" lang="en-US" sz="1200" b="0" i="0" u="none" strike="noStrike" kern="1200" cap="none" spc="0" normalizeH="0" baseline="0" noProof="0" dirty="0">
                <a:ln>
                  <a:noFill/>
                </a:ln>
                <a:solidFill>
                  <a:srgbClr val="295E7E"/>
                </a:solidFill>
                <a:effectLst/>
                <a:uLnTx/>
                <a:uFillTx/>
                <a:latin typeface="Arial"/>
                <a:ea typeface="+mn-ea"/>
                <a:cs typeface="+mn-cs"/>
              </a:rPr>
              <a:t>fresh slippage </a:t>
            </a:r>
            <a:br>
              <a:rPr kumimoji="0" lang="en-US" sz="1200" b="0" i="0" u="none" strike="noStrike" kern="1200" cap="none" spc="0" normalizeH="0" baseline="0" noProof="0" dirty="0">
                <a:ln>
                  <a:noFill/>
                </a:ln>
                <a:solidFill>
                  <a:srgbClr val="295E7E"/>
                </a:solidFill>
                <a:effectLst/>
                <a:uLnTx/>
                <a:uFillTx/>
                <a:latin typeface="Arial"/>
                <a:ea typeface="+mn-ea"/>
                <a:cs typeface="+mn-cs"/>
              </a:rPr>
            </a:br>
            <a:r>
              <a:rPr kumimoji="0" lang="en-US" sz="1200" b="0" i="0" u="none" strike="noStrike" kern="1200" cap="none" spc="0" normalizeH="0" baseline="0" noProof="0" dirty="0">
                <a:ln>
                  <a:noFill/>
                </a:ln>
                <a:solidFill>
                  <a:srgbClr val="295E7E"/>
                </a:solidFill>
                <a:effectLst/>
                <a:uLnTx/>
                <a:uFillTx/>
                <a:latin typeface="Arial"/>
                <a:ea typeface="+mn-ea"/>
                <a:cs typeface="+mn-cs"/>
              </a:rPr>
              <a:t>from linked accounts </a:t>
            </a:r>
          </a:p>
        </p:txBody>
      </p:sp>
      <p:sp>
        <p:nvSpPr>
          <p:cNvPr id="19" name="Rectangle: Rounded Corners 18">
            <a:extLst>
              <a:ext uri="{FF2B5EF4-FFF2-40B4-BE49-F238E27FC236}">
                <a16:creationId xmlns:a16="http://schemas.microsoft.com/office/drawing/2014/main" id="{CDCC4739-D1B8-BC11-26BB-6227B53436EA}"/>
              </a:ext>
            </a:extLst>
          </p:cNvPr>
          <p:cNvSpPr/>
          <p:nvPr/>
        </p:nvSpPr>
        <p:spPr>
          <a:xfrm>
            <a:off x="4279900" y="4326857"/>
            <a:ext cx="1722086" cy="651215"/>
          </a:xfrm>
          <a:prstGeom prst="roundRect">
            <a:avLst>
              <a:gd name="adj" fmla="val 4990"/>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E71C57"/>
                </a:solidFill>
                <a:effectLst/>
                <a:uLnTx/>
                <a:uFillTx/>
                <a:latin typeface="Arial"/>
                <a:ea typeface="+mn-ea"/>
                <a:cs typeface="+mn-cs"/>
              </a:rPr>
              <a:t>90%</a:t>
            </a:r>
            <a:r>
              <a:rPr kumimoji="0" lang="en-US" sz="1200" b="0" i="0" u="none" strike="noStrike" kern="1200" cap="none" spc="0" normalizeH="0" baseline="0" noProof="0" dirty="0">
                <a:ln>
                  <a:noFill/>
                </a:ln>
                <a:solidFill>
                  <a:srgbClr val="FFD040"/>
                </a:solidFill>
                <a:effectLst/>
                <a:uLnTx/>
                <a:uFillTx/>
                <a:latin typeface="Arial"/>
                <a:ea typeface="+mn-ea"/>
                <a:cs typeface="+mn-cs"/>
              </a:rPr>
              <a:t> </a:t>
            </a:r>
            <a:r>
              <a:rPr kumimoji="0" lang="en-US" sz="1200" b="0" i="0" u="none" strike="noStrike" kern="1200" cap="none" spc="0" normalizeH="0" baseline="0" noProof="0" dirty="0">
                <a:ln>
                  <a:noFill/>
                </a:ln>
                <a:solidFill>
                  <a:srgbClr val="295E7E"/>
                </a:solidFill>
                <a:effectLst/>
                <a:uLnTx/>
                <a:uFillTx/>
                <a:latin typeface="Arial"/>
                <a:ea typeface="+mn-ea"/>
                <a:cs typeface="+mn-cs"/>
              </a:rPr>
              <a:t>NCL from 4 unsecured products </a:t>
            </a:r>
            <a:br>
              <a:rPr kumimoji="0" lang="en-US" sz="1200" b="0" i="0" u="none" strike="noStrike" kern="1200" cap="none" spc="0" normalizeH="0" baseline="0" noProof="0" dirty="0">
                <a:ln>
                  <a:noFill/>
                </a:ln>
                <a:solidFill>
                  <a:srgbClr val="295E7E"/>
                </a:solidFill>
                <a:effectLst/>
                <a:uLnTx/>
                <a:uFillTx/>
                <a:latin typeface="Arial"/>
                <a:ea typeface="+mn-ea"/>
                <a:cs typeface="+mn-cs"/>
              </a:rPr>
            </a:br>
            <a:r>
              <a:rPr kumimoji="0" lang="en-US" sz="1200" b="0" i="0" u="none" strike="noStrike" kern="1200" cap="none" spc="0" normalizeH="0" baseline="0" noProof="0" dirty="0">
                <a:ln>
                  <a:noFill/>
                </a:ln>
                <a:solidFill>
                  <a:srgbClr val="295E7E"/>
                </a:solidFill>
                <a:effectLst/>
                <a:uLnTx/>
                <a:uFillTx/>
                <a:latin typeface="Arial"/>
                <a:ea typeface="+mn-ea"/>
                <a:cs typeface="+mn-cs"/>
              </a:rPr>
              <a:t>(PL, CC, BL, MFI)</a:t>
            </a:r>
          </a:p>
        </p:txBody>
      </p:sp>
      <p:sp>
        <p:nvSpPr>
          <p:cNvPr id="21" name="Rectangle: Rounded Corners 20">
            <a:extLst>
              <a:ext uri="{FF2B5EF4-FFF2-40B4-BE49-F238E27FC236}">
                <a16:creationId xmlns:a16="http://schemas.microsoft.com/office/drawing/2014/main" id="{5FEFF028-E1C5-769A-7B89-553C3403AE60}"/>
              </a:ext>
            </a:extLst>
          </p:cNvPr>
          <p:cNvSpPr/>
          <p:nvPr/>
        </p:nvSpPr>
        <p:spPr>
          <a:xfrm>
            <a:off x="4261333" y="5767375"/>
            <a:ext cx="1722086" cy="651215"/>
          </a:xfrm>
          <a:prstGeom prst="roundRect">
            <a:avLst>
              <a:gd name="adj" fmla="val 2551"/>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E71C57"/>
                </a:solidFill>
                <a:effectLst/>
                <a:uLnTx/>
                <a:uFillTx/>
                <a:latin typeface="Arial"/>
                <a:ea typeface="+mn-ea"/>
                <a:cs typeface="+mn-cs"/>
              </a:rPr>
              <a:t>Low write-off </a:t>
            </a:r>
            <a:br>
              <a:rPr kumimoji="0" lang="en-US" sz="1200" b="0" i="0" u="none" strike="noStrike" kern="1200" cap="none" spc="0" normalizeH="0" baseline="0" noProof="0" dirty="0">
                <a:ln>
                  <a:noFill/>
                </a:ln>
                <a:solidFill>
                  <a:srgbClr val="E71C57"/>
                </a:solidFill>
                <a:effectLst/>
                <a:uLnTx/>
                <a:uFillTx/>
                <a:latin typeface="Arial"/>
                <a:ea typeface="+mn-ea"/>
                <a:cs typeface="+mn-cs"/>
              </a:rPr>
            </a:br>
            <a:r>
              <a:rPr kumimoji="0" lang="en-US" sz="1200" b="0" i="0" u="none" strike="noStrike" kern="1200" cap="none" spc="0" normalizeH="0" baseline="0" noProof="0" dirty="0">
                <a:ln>
                  <a:noFill/>
                </a:ln>
                <a:solidFill>
                  <a:srgbClr val="E71C57"/>
                </a:solidFill>
                <a:effectLst/>
                <a:uLnTx/>
                <a:uFillTx/>
                <a:latin typeface="Arial"/>
                <a:ea typeface="+mn-ea"/>
                <a:cs typeface="+mn-cs"/>
              </a:rPr>
              <a:t>recovery rates </a:t>
            </a:r>
          </a:p>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95E7E"/>
                </a:solidFill>
                <a:effectLst/>
                <a:uLnTx/>
                <a:uFillTx/>
                <a:latin typeface="Arial"/>
                <a:ea typeface="+mn-ea"/>
                <a:cs typeface="+mn-cs"/>
              </a:rPr>
              <a:t>(0.85% </a:t>
            </a:r>
            <a:r>
              <a:rPr kumimoji="0" lang="en-US" sz="1200" b="0" i="0" u="none" strike="noStrike" kern="1200" cap="none" spc="0" normalizeH="0" baseline="0" noProof="0" dirty="0">
                <a:ln>
                  <a:noFill/>
                </a:ln>
                <a:solidFill>
                  <a:srgbClr val="295E7E"/>
                </a:solidFill>
                <a:effectLst/>
                <a:uLnTx/>
                <a:uFillTx/>
                <a:latin typeface="Arial"/>
                <a:ea typeface="+mn-ea"/>
                <a:cs typeface="+mn-cs"/>
                <a:sym typeface="Wingdings" panose="05000000000000000000" pitchFamily="2" charset="2"/>
              </a:rPr>
              <a:t></a:t>
            </a:r>
            <a:r>
              <a:rPr kumimoji="0" lang="en-US" sz="1200" b="0" i="0" u="none" strike="noStrike" kern="1200" cap="none" spc="0" normalizeH="0" baseline="0" noProof="0" dirty="0">
                <a:ln>
                  <a:noFill/>
                </a:ln>
                <a:solidFill>
                  <a:srgbClr val="295E7E"/>
                </a:solidFill>
                <a:effectLst/>
                <a:uLnTx/>
                <a:uFillTx/>
                <a:latin typeface="Arial"/>
                <a:ea typeface="+mn-ea"/>
                <a:cs typeface="+mn-cs"/>
              </a:rPr>
              <a:t> 0.78%)</a:t>
            </a:r>
          </a:p>
        </p:txBody>
      </p:sp>
      <p:sp>
        <p:nvSpPr>
          <p:cNvPr id="22" name="Rectangle: Rounded Corners 21">
            <a:extLst>
              <a:ext uri="{FF2B5EF4-FFF2-40B4-BE49-F238E27FC236}">
                <a16:creationId xmlns:a16="http://schemas.microsoft.com/office/drawing/2014/main" id="{1EE2F73E-73F4-7F61-34FD-DFFE4B0C33BC}"/>
              </a:ext>
            </a:extLst>
          </p:cNvPr>
          <p:cNvSpPr/>
          <p:nvPr/>
        </p:nvSpPr>
        <p:spPr>
          <a:xfrm>
            <a:off x="8304224" y="5395572"/>
            <a:ext cx="1722086" cy="612198"/>
          </a:xfrm>
          <a:prstGeom prst="roundRect">
            <a:avLst>
              <a:gd name="adj" fmla="val 7988"/>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Building 41 additional models with E2E model automation</a:t>
            </a:r>
          </a:p>
        </p:txBody>
      </p:sp>
      <p:sp>
        <p:nvSpPr>
          <p:cNvPr id="23" name="Rectangle: Rounded Corners 22">
            <a:extLst>
              <a:ext uri="{FF2B5EF4-FFF2-40B4-BE49-F238E27FC236}">
                <a16:creationId xmlns:a16="http://schemas.microsoft.com/office/drawing/2014/main" id="{F5C570C0-AE5C-E800-D910-24822B357DDA}"/>
              </a:ext>
            </a:extLst>
          </p:cNvPr>
          <p:cNvSpPr/>
          <p:nvPr/>
        </p:nvSpPr>
        <p:spPr>
          <a:xfrm>
            <a:off x="10108389" y="5395572"/>
            <a:ext cx="1722086" cy="612198"/>
          </a:xfrm>
          <a:prstGeom prst="roundRect">
            <a:avLst>
              <a:gd name="adj" fmla="val 7632"/>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Skip Tracing Unit &amp; </a:t>
            </a:r>
          </a:p>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Legal enhancement underway</a:t>
            </a:r>
          </a:p>
        </p:txBody>
      </p:sp>
      <p:sp>
        <p:nvSpPr>
          <p:cNvPr id="24" name="Rectangle: Rounded Corners 23">
            <a:extLst>
              <a:ext uri="{FF2B5EF4-FFF2-40B4-BE49-F238E27FC236}">
                <a16:creationId xmlns:a16="http://schemas.microsoft.com/office/drawing/2014/main" id="{CD2B9FA7-37CF-7ABB-B85F-340401430A0F}"/>
              </a:ext>
            </a:extLst>
          </p:cNvPr>
          <p:cNvSpPr/>
          <p:nvPr/>
        </p:nvSpPr>
        <p:spPr>
          <a:xfrm>
            <a:off x="8287142" y="4082064"/>
            <a:ext cx="1722086" cy="612198"/>
          </a:xfrm>
          <a:prstGeom prst="roundRect">
            <a:avLst>
              <a:gd name="adj" fmla="val 7632"/>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Product-to-Borrower pilot completed</a:t>
            </a:r>
          </a:p>
        </p:txBody>
      </p:sp>
      <p:sp>
        <p:nvSpPr>
          <p:cNvPr id="25" name="Rectangle: Rounded Corners 24">
            <a:extLst>
              <a:ext uri="{FF2B5EF4-FFF2-40B4-BE49-F238E27FC236}">
                <a16:creationId xmlns:a16="http://schemas.microsoft.com/office/drawing/2014/main" id="{7A6AB81A-5A89-98F1-808A-054868DBC784}"/>
              </a:ext>
            </a:extLst>
          </p:cNvPr>
          <p:cNvSpPr/>
          <p:nvPr/>
        </p:nvSpPr>
        <p:spPr>
          <a:xfrm>
            <a:off x="10118662" y="4738818"/>
            <a:ext cx="1722086" cy="612198"/>
          </a:xfrm>
          <a:prstGeom prst="roundRect">
            <a:avLst>
              <a:gd name="adj" fmla="val 7632"/>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SOC (Cyclic monitoring) to Month-end transition</a:t>
            </a:r>
          </a:p>
        </p:txBody>
      </p:sp>
      <p:sp>
        <p:nvSpPr>
          <p:cNvPr id="33" name="Rectangle: Rounded Corners 32">
            <a:extLst>
              <a:ext uri="{FF2B5EF4-FFF2-40B4-BE49-F238E27FC236}">
                <a16:creationId xmlns:a16="http://schemas.microsoft.com/office/drawing/2014/main" id="{6578B486-853C-78FD-C068-CF811488C934}"/>
              </a:ext>
            </a:extLst>
          </p:cNvPr>
          <p:cNvSpPr/>
          <p:nvPr/>
        </p:nvSpPr>
        <p:spPr>
          <a:xfrm>
            <a:off x="8308707" y="3693964"/>
            <a:ext cx="3532041" cy="340344"/>
          </a:xfrm>
          <a:prstGeom prst="roundRect">
            <a:avLst>
              <a:gd name="adj" fmla="val 50000"/>
            </a:avLst>
          </a:prstGeom>
          <a:gradFill flip="none" rotWithShape="1">
            <a:gsLst>
              <a:gs pos="0">
                <a:schemeClr val="accent6"/>
              </a:gs>
              <a:gs pos="100000">
                <a:schemeClr val="accent6">
                  <a:lumMod val="50000"/>
                </a:schemeClr>
              </a:gs>
            </a:gsLst>
            <a:lin ang="13500000" scaled="1"/>
            <a:tileRect/>
          </a:gra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Arial"/>
                <a:ea typeface="+mn-ea"/>
                <a:cs typeface="+mn-cs"/>
              </a:rPr>
              <a:t>Solutions identified</a:t>
            </a:r>
          </a:p>
        </p:txBody>
      </p:sp>
      <p:sp>
        <p:nvSpPr>
          <p:cNvPr id="38" name="Rectangle: Rounded Corners 37">
            <a:extLst>
              <a:ext uri="{FF2B5EF4-FFF2-40B4-BE49-F238E27FC236}">
                <a16:creationId xmlns:a16="http://schemas.microsoft.com/office/drawing/2014/main" id="{4EA9C509-BE9C-732A-D4B0-E7CA1DBD73D1}"/>
              </a:ext>
            </a:extLst>
          </p:cNvPr>
          <p:cNvSpPr/>
          <p:nvPr/>
        </p:nvSpPr>
        <p:spPr>
          <a:xfrm>
            <a:off x="4279901" y="3928305"/>
            <a:ext cx="1718188" cy="362742"/>
          </a:xfrm>
          <a:prstGeom prst="roundRect">
            <a:avLst>
              <a:gd name="adj" fmla="val 50000"/>
            </a:avLst>
          </a:prstGeom>
          <a:gradFill flip="none" rotWithShape="1">
            <a:gsLst>
              <a:gs pos="0">
                <a:schemeClr val="accent6"/>
              </a:gs>
              <a:gs pos="100000">
                <a:schemeClr val="accent6">
                  <a:lumMod val="50000"/>
                </a:schemeClr>
              </a:gs>
            </a:gsLst>
            <a:lin ang="13500000" scaled="1"/>
            <a:tileRect/>
          </a:gra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Arial"/>
                <a:ea typeface="+mn-ea"/>
                <a:cs typeface="+mn-cs"/>
              </a:rPr>
              <a:t>Key misses</a:t>
            </a:r>
          </a:p>
        </p:txBody>
      </p:sp>
      <p:cxnSp>
        <p:nvCxnSpPr>
          <p:cNvPr id="51" name="Straight Connector 50">
            <a:extLst>
              <a:ext uri="{FF2B5EF4-FFF2-40B4-BE49-F238E27FC236}">
                <a16:creationId xmlns:a16="http://schemas.microsoft.com/office/drawing/2014/main" id="{9B5C6731-58A3-ED8B-D159-01817AE04A9D}"/>
              </a:ext>
            </a:extLst>
          </p:cNvPr>
          <p:cNvCxnSpPr/>
          <p:nvPr/>
        </p:nvCxnSpPr>
        <p:spPr>
          <a:xfrm>
            <a:off x="8055187" y="3928305"/>
            <a:ext cx="0" cy="2443458"/>
          </a:xfrm>
          <a:prstGeom prst="line">
            <a:avLst/>
          </a:prstGeom>
          <a:ln w="28575" cap="rnd" cmpd="sng" algn="ctr">
            <a:solidFill>
              <a:schemeClr val="tx1"/>
            </a:solidFill>
            <a:prstDash val="sysDot"/>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4" name="Rectangle: Rounded Corners 93">
            <a:extLst>
              <a:ext uri="{FF2B5EF4-FFF2-40B4-BE49-F238E27FC236}">
                <a16:creationId xmlns:a16="http://schemas.microsoft.com/office/drawing/2014/main" id="{E70D767E-F2B5-F2BD-947D-5A287DCC5E06}"/>
              </a:ext>
            </a:extLst>
          </p:cNvPr>
          <p:cNvSpPr/>
          <p:nvPr/>
        </p:nvSpPr>
        <p:spPr>
          <a:xfrm>
            <a:off x="4411397" y="1506984"/>
            <a:ext cx="2305556" cy="771874"/>
          </a:xfrm>
          <a:prstGeom prst="roundRect">
            <a:avLst>
              <a:gd name="adj" fmla="val 7632"/>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9BA74"/>
                </a:solidFill>
                <a:effectLst/>
                <a:uLnTx/>
                <a:uFillTx/>
                <a:latin typeface="Arial"/>
                <a:ea typeface="+mn-ea"/>
                <a:cs typeface="+mn-cs"/>
              </a:rPr>
              <a:t>Current-to-x</a:t>
            </a:r>
            <a:r>
              <a:rPr kumimoji="0" lang="en-US" sz="1100" b="1" i="0" u="none" strike="noStrike" kern="1200" cap="none" spc="0" normalizeH="0" baseline="0" noProof="0" dirty="0">
                <a:ln>
                  <a:noFill/>
                </a:ln>
                <a:solidFill>
                  <a:srgbClr val="03522D"/>
                </a:solidFill>
                <a:effectLst/>
                <a:uLnTx/>
                <a:uFillTx/>
                <a:latin typeface="Arial"/>
                <a:ea typeface="+mn-ea"/>
                <a:cs typeface="+mn-cs"/>
              </a:rPr>
              <a:t> </a:t>
            </a:r>
            <a:r>
              <a:rPr kumimoji="0" lang="en-US" sz="1100" b="0" i="0" u="none" strike="noStrike" kern="1200" cap="none" spc="0" normalizeH="0" baseline="0" noProof="0" dirty="0">
                <a:ln>
                  <a:noFill/>
                </a:ln>
                <a:solidFill>
                  <a:srgbClr val="000000"/>
                </a:solidFill>
                <a:effectLst/>
                <a:uLnTx/>
                <a:uFillTx/>
                <a:latin typeface="Arial"/>
                <a:ea typeface="+mn-ea"/>
                <a:cs typeface="+mn-cs"/>
              </a:rPr>
              <a:t>declined</a:t>
            </a:r>
            <a:br>
              <a:rPr kumimoji="0" lang="en-US" sz="1100" b="0" i="0" u="none" strike="noStrike" kern="1200" cap="none" spc="0" normalizeH="0" baseline="0" noProof="0" dirty="0">
                <a:ln>
                  <a:noFill/>
                </a:ln>
                <a:solidFill>
                  <a:srgbClr val="000000"/>
                </a:solidFill>
                <a:effectLst/>
                <a:uLnTx/>
                <a:uFillTx/>
                <a:latin typeface="Arial"/>
                <a:ea typeface="+mn-ea"/>
                <a:cs typeface="+mn-cs"/>
              </a:rPr>
            </a:br>
            <a:r>
              <a:rPr kumimoji="0" lang="en-US" sz="1100" b="1" i="0" u="none" strike="noStrike" kern="1200" cap="none" spc="0" normalizeH="0" baseline="0" noProof="0" dirty="0">
                <a:ln>
                  <a:noFill/>
                </a:ln>
                <a:solidFill>
                  <a:srgbClr val="29BA74"/>
                </a:solidFill>
                <a:effectLst/>
                <a:uLnTx/>
                <a:uFillTx/>
                <a:latin typeface="Arial"/>
                <a:ea typeface="+mn-ea"/>
                <a:cs typeface="+mn-cs"/>
              </a:rPr>
              <a:t>0.87% </a:t>
            </a:r>
            <a:r>
              <a:rPr kumimoji="0" lang="en-US" sz="1100" b="1" i="0" u="none" strike="noStrike" kern="1200" cap="none" spc="0" normalizeH="0" baseline="0" noProof="0" dirty="0">
                <a:ln>
                  <a:noFill/>
                </a:ln>
                <a:solidFill>
                  <a:srgbClr val="29BA74"/>
                </a:solidFill>
                <a:effectLst/>
                <a:uLnTx/>
                <a:uFillTx/>
                <a:latin typeface="Arial"/>
                <a:ea typeface="+mn-ea"/>
                <a:cs typeface="+mn-cs"/>
                <a:sym typeface="Wingdings" panose="05000000000000000000" pitchFamily="2" charset="2"/>
              </a:rPr>
              <a:t> 0.7%</a:t>
            </a:r>
            <a:r>
              <a:rPr kumimoji="0" lang="en-US" sz="1100" b="1" i="0" u="none" strike="noStrike" kern="1200" cap="none" spc="0" normalizeH="0" baseline="0" noProof="0" dirty="0">
                <a:ln>
                  <a:noFill/>
                </a:ln>
                <a:solidFill>
                  <a:srgbClr val="03522D"/>
                </a:solidFill>
                <a:effectLst/>
                <a:uLnTx/>
                <a:uFillTx/>
                <a:latin typeface="Arial"/>
                <a:ea typeface="+mn-ea"/>
                <a:cs typeface="+mn-cs"/>
                <a:sym typeface="Wingdings" panose="05000000000000000000" pitchFamily="2" charset="2"/>
              </a:rPr>
              <a:t> </a:t>
            </a:r>
            <a:r>
              <a:rPr kumimoji="0" lang="en-US" sz="1100" b="0" i="0" u="none" strike="noStrike" kern="1200" cap="none" spc="0" normalizeH="0" baseline="0" noProof="0" dirty="0">
                <a:ln>
                  <a:noFill/>
                </a:ln>
                <a:solidFill>
                  <a:srgbClr val="000000"/>
                </a:solidFill>
                <a:effectLst/>
                <a:uLnTx/>
                <a:uFillTx/>
                <a:latin typeface="Arial"/>
                <a:ea typeface="+mn-ea"/>
                <a:cs typeface="+mn-cs"/>
                <a:sym typeface="Wingdings" panose="05000000000000000000" pitchFamily="2" charset="2"/>
              </a:rPr>
              <a:t>for RA &amp;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9BA74"/>
                </a:solidFill>
                <a:effectLst/>
                <a:uLnTx/>
                <a:uFillTx/>
                <a:latin typeface="Arial"/>
                <a:ea typeface="+mn-ea"/>
                <a:cs typeface="+mn-cs"/>
                <a:sym typeface="Wingdings" panose="05000000000000000000" pitchFamily="2" charset="2"/>
              </a:rPr>
              <a:t>3.5% </a:t>
            </a:r>
            <a:r>
              <a:rPr kumimoji="0" lang="en-US" sz="1100" b="1" i="0" u="none" strike="noStrike" kern="1200" cap="none" spc="0" normalizeH="0" baseline="0" noProof="0" dirty="0">
                <a:ln>
                  <a:noFill/>
                </a:ln>
                <a:solidFill>
                  <a:srgbClr val="29BA74"/>
                </a:solidFill>
                <a:effectLst/>
                <a:uLnTx/>
                <a:uFillTx/>
                <a:latin typeface="Arial"/>
                <a:ea typeface="+mn-ea"/>
                <a:cs typeface="+mn-cs"/>
              </a:rPr>
              <a:t> 3.0%</a:t>
            </a:r>
            <a:r>
              <a:rPr kumimoji="0" lang="en-US" sz="1100" b="1" i="0" u="none" strike="noStrike" kern="1200" cap="none" spc="0" normalizeH="0" baseline="0" noProof="0" dirty="0">
                <a:ln>
                  <a:noFill/>
                </a:ln>
                <a:solidFill>
                  <a:srgbClr val="03522D"/>
                </a:solidFill>
                <a:effectLst/>
                <a:uLnTx/>
                <a:uFillTx/>
                <a:latin typeface="Arial"/>
                <a:ea typeface="+mn-ea"/>
                <a:cs typeface="+mn-cs"/>
              </a:rPr>
              <a:t> </a:t>
            </a:r>
            <a:r>
              <a:rPr kumimoji="0" lang="en-US" sz="1100" b="0" i="0" u="none" strike="noStrike" kern="1200" cap="none" spc="0" normalizeH="0" baseline="0" noProof="0" dirty="0">
                <a:ln>
                  <a:noFill/>
                </a:ln>
                <a:solidFill>
                  <a:srgbClr val="000000"/>
                </a:solidFill>
                <a:effectLst/>
                <a:uLnTx/>
                <a:uFillTx/>
                <a:latin typeface="Arial"/>
                <a:ea typeface="+mn-ea"/>
                <a:cs typeface="+mn-cs"/>
              </a:rPr>
              <a:t>for cards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1" u="none" strike="noStrike" kern="1200" cap="none" spc="0" normalizeH="0" baseline="0" noProof="0" dirty="0">
                <a:ln>
                  <a:noFill/>
                </a:ln>
                <a:solidFill>
                  <a:srgbClr val="000000"/>
                </a:solidFill>
                <a:effectLst/>
                <a:uLnTx/>
                <a:uFillTx/>
                <a:latin typeface="Arial"/>
                <a:ea typeface="+mn-ea"/>
                <a:cs typeface="+mn-cs"/>
              </a:rPr>
              <a:t>(New Car &amp; Cards at industry best)</a:t>
            </a:r>
          </a:p>
        </p:txBody>
      </p:sp>
      <p:sp>
        <p:nvSpPr>
          <p:cNvPr id="95" name="Rectangle: Rounded Corners 94">
            <a:extLst>
              <a:ext uri="{FF2B5EF4-FFF2-40B4-BE49-F238E27FC236}">
                <a16:creationId xmlns:a16="http://schemas.microsoft.com/office/drawing/2014/main" id="{39B36AB6-D3B8-F380-6939-C3DFE3A17BF0}"/>
              </a:ext>
            </a:extLst>
          </p:cNvPr>
          <p:cNvSpPr/>
          <p:nvPr/>
        </p:nvSpPr>
        <p:spPr>
          <a:xfrm>
            <a:off x="4411397" y="2868950"/>
            <a:ext cx="2305556" cy="740760"/>
          </a:xfrm>
          <a:prstGeom prst="roundRect">
            <a:avLst>
              <a:gd name="adj" fmla="val 7632"/>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9BA74"/>
                </a:solidFill>
                <a:effectLst/>
                <a:uLnTx/>
                <a:uFillTx/>
                <a:latin typeface="Arial"/>
                <a:ea typeface="+mn-ea"/>
                <a:cs typeface="+mn-cs"/>
              </a:rPr>
              <a:t>Industry best </a:t>
            </a:r>
            <a:br>
              <a:rPr kumimoji="0" lang="en-US" sz="1200" b="1" i="0" u="none" strike="noStrike" kern="1200" cap="none" spc="0" normalizeH="0" baseline="0" noProof="0" dirty="0">
                <a:ln>
                  <a:noFill/>
                </a:ln>
                <a:solidFill>
                  <a:srgbClr val="29BA74"/>
                </a:solidFill>
                <a:effectLst/>
                <a:uLnTx/>
                <a:uFillTx/>
                <a:latin typeface="Arial"/>
                <a:ea typeface="+mn-ea"/>
                <a:cs typeface="+mn-cs"/>
              </a:rPr>
            </a:br>
            <a:r>
              <a:rPr kumimoji="0" lang="en-US" sz="1100" b="1" i="0" u="none" strike="noStrike" kern="1200" cap="none" spc="0" normalizeH="0" baseline="0" noProof="0" dirty="0">
                <a:ln>
                  <a:noFill/>
                </a:ln>
                <a:solidFill>
                  <a:srgbClr val="29BA74"/>
                </a:solidFill>
                <a:effectLst/>
                <a:uLnTx/>
                <a:uFillTx/>
                <a:latin typeface="Arial"/>
                <a:ea typeface="+mn-ea"/>
                <a:cs typeface="+mn-cs"/>
              </a:rPr>
              <a:t>contactless%</a:t>
            </a:r>
            <a:r>
              <a:rPr kumimoji="0" lang="en-US" sz="1200" b="1" i="0" u="none" strike="noStrike" kern="1200" cap="none" spc="0" normalizeH="0" baseline="0" noProof="0" dirty="0">
                <a:ln>
                  <a:noFill/>
                </a:ln>
                <a:solidFill>
                  <a:srgbClr val="2E3558"/>
                </a:solidFill>
                <a:effectLst/>
                <a:uLnTx/>
                <a:uFillTx/>
                <a:latin typeface="Arial"/>
                <a:ea typeface="+mn-ea"/>
                <a:cs typeface="+mn-cs"/>
              </a:rPr>
              <a:t> </a:t>
            </a:r>
            <a:r>
              <a:rPr kumimoji="0" lang="en-US" sz="1200" b="0" i="1" u="none" strike="noStrike" kern="1200" cap="none" spc="0" normalizeH="0" baseline="0" noProof="0" dirty="0">
                <a:ln>
                  <a:noFill/>
                </a:ln>
                <a:solidFill>
                  <a:srgbClr val="000000"/>
                </a:solidFill>
                <a:effectLst/>
                <a:uLnTx/>
                <a:uFillTx/>
                <a:latin typeface="Arial"/>
                <a:ea typeface="+mn-ea"/>
                <a:cs typeface="+mn-cs"/>
              </a:rPr>
              <a:t>(Cards – 56%, </a:t>
            </a:r>
            <a:br>
              <a:rPr kumimoji="0" lang="en-US" sz="1200" b="0" i="1" u="none" strike="noStrike" kern="1200" cap="none" spc="0" normalizeH="0" baseline="0" noProof="0" dirty="0">
                <a:ln>
                  <a:noFill/>
                </a:ln>
                <a:solidFill>
                  <a:srgbClr val="000000"/>
                </a:solidFill>
                <a:effectLst/>
                <a:uLnTx/>
                <a:uFillTx/>
                <a:latin typeface="Arial"/>
                <a:ea typeface="+mn-ea"/>
                <a:cs typeface="+mn-cs"/>
              </a:rPr>
            </a:br>
            <a:r>
              <a:rPr kumimoji="0" lang="en-US" sz="1200" b="0" i="1" u="none" strike="noStrike" kern="1200" cap="none" spc="0" normalizeH="0" baseline="0" noProof="0" dirty="0">
                <a:ln>
                  <a:noFill/>
                </a:ln>
                <a:solidFill>
                  <a:srgbClr val="000000"/>
                </a:solidFill>
                <a:effectLst/>
                <a:uLnTx/>
                <a:uFillTx/>
                <a:latin typeface="Arial"/>
                <a:ea typeface="+mn-ea"/>
                <a:cs typeface="+mn-cs"/>
              </a:rPr>
              <a:t>Mortgage – 51%, BL – 40%, </a:t>
            </a:r>
            <a:r>
              <a:rPr kumimoji="0" lang="en-US" sz="1200" b="0" i="1" u="none" strike="noStrike" kern="1200" cap="none" spc="0" normalizeH="0" baseline="0" noProof="0" dirty="0">
                <a:ln>
                  <a:noFill/>
                </a:ln>
                <a:solidFill>
                  <a:srgbClr val="E71C57"/>
                </a:solidFill>
                <a:effectLst/>
                <a:uLnTx/>
                <a:uFillTx/>
                <a:latin typeface="Arial"/>
                <a:ea typeface="+mn-ea"/>
                <a:cs typeface="+mn-cs"/>
              </a:rPr>
              <a:t>PL – 35%</a:t>
            </a:r>
            <a:r>
              <a:rPr kumimoji="0" lang="en-US" sz="1200" b="0" i="1" u="none" strike="noStrike" kern="1200" cap="none" spc="0" normalizeH="0" baseline="0" noProof="0" dirty="0">
                <a:ln>
                  <a:noFill/>
                </a:ln>
                <a:solidFill>
                  <a:srgbClr val="000000"/>
                </a:solidFill>
                <a:effectLst/>
                <a:uLnTx/>
                <a:uFillTx/>
                <a:latin typeface="Arial"/>
                <a:ea typeface="+mn-ea"/>
                <a:cs typeface="+mn-cs"/>
              </a:rPr>
              <a:t>)</a:t>
            </a:r>
          </a:p>
        </p:txBody>
      </p:sp>
      <p:sp>
        <p:nvSpPr>
          <p:cNvPr id="96" name="Rectangle: Rounded Corners 95">
            <a:extLst>
              <a:ext uri="{FF2B5EF4-FFF2-40B4-BE49-F238E27FC236}">
                <a16:creationId xmlns:a16="http://schemas.microsoft.com/office/drawing/2014/main" id="{894E831B-2A59-935E-2E2D-93D802F55A80}"/>
              </a:ext>
            </a:extLst>
          </p:cNvPr>
          <p:cNvSpPr/>
          <p:nvPr/>
        </p:nvSpPr>
        <p:spPr>
          <a:xfrm>
            <a:off x="4411397" y="2246086"/>
            <a:ext cx="2305556" cy="612198"/>
          </a:xfrm>
          <a:prstGeom prst="roundRect">
            <a:avLst>
              <a:gd name="adj" fmla="val 7632"/>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9BA74"/>
                </a:solidFill>
                <a:effectLst/>
                <a:uLnTx/>
                <a:uFillTx/>
                <a:latin typeface="Arial"/>
                <a:ea typeface="+mn-ea"/>
                <a:cs typeface="+mn-cs"/>
              </a:rPr>
              <a:t>Policy feedback -</a:t>
            </a:r>
            <a:r>
              <a:rPr kumimoji="0" lang="en-US" sz="1100" b="1" i="0" u="none" strike="noStrike" kern="1200" cap="none" spc="0" normalizeH="0" baseline="0" noProof="0" dirty="0">
                <a:ln>
                  <a:noFill/>
                </a:ln>
                <a:solidFill>
                  <a:srgbClr val="03522D"/>
                </a:solidFill>
                <a:effectLst/>
                <a:uLnTx/>
                <a:uFillTx/>
                <a:latin typeface="Arial"/>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Bounce at 3MOB declined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9BA74"/>
                </a:solidFill>
                <a:effectLst/>
                <a:uLnTx/>
                <a:uFillTx/>
                <a:latin typeface="Arial"/>
                <a:ea typeface="+mn-ea"/>
                <a:cs typeface="+mn-cs"/>
              </a:rPr>
              <a:t>5.9% </a:t>
            </a:r>
            <a:r>
              <a:rPr kumimoji="0" lang="en-US" sz="1100" b="1" i="0" u="none" strike="noStrike" kern="1200" cap="none" spc="0" normalizeH="0" baseline="0" noProof="0" dirty="0">
                <a:ln>
                  <a:noFill/>
                </a:ln>
                <a:solidFill>
                  <a:srgbClr val="29BA74"/>
                </a:solidFill>
                <a:effectLst/>
                <a:uLnTx/>
                <a:uFillTx/>
                <a:latin typeface="Arial"/>
                <a:ea typeface="+mn-ea"/>
                <a:cs typeface="+mn-cs"/>
                <a:sym typeface="Wingdings" panose="05000000000000000000" pitchFamily="2" charset="2"/>
              </a:rPr>
              <a:t> 5.7%</a:t>
            </a:r>
            <a:endParaRPr kumimoji="0" lang="en-US" sz="1100" b="1" i="0" u="none" strike="noStrike" kern="1200" cap="none" spc="0" normalizeH="0" baseline="0" noProof="0" dirty="0">
              <a:ln>
                <a:noFill/>
              </a:ln>
              <a:solidFill>
                <a:srgbClr val="29BA74"/>
              </a:solidFill>
              <a:effectLst/>
              <a:uLnTx/>
              <a:uFillTx/>
              <a:latin typeface="Arial"/>
              <a:ea typeface="+mn-ea"/>
              <a:cs typeface="+mn-cs"/>
            </a:endParaRPr>
          </a:p>
        </p:txBody>
      </p:sp>
      <p:sp>
        <p:nvSpPr>
          <p:cNvPr id="102" name="Rectangle: Rounded Corners 101">
            <a:extLst>
              <a:ext uri="{FF2B5EF4-FFF2-40B4-BE49-F238E27FC236}">
                <a16:creationId xmlns:a16="http://schemas.microsoft.com/office/drawing/2014/main" id="{8A39BABB-B82B-80C0-72A1-848844443DCB}"/>
              </a:ext>
            </a:extLst>
          </p:cNvPr>
          <p:cNvSpPr/>
          <p:nvPr/>
        </p:nvSpPr>
        <p:spPr>
          <a:xfrm>
            <a:off x="4411397" y="1108432"/>
            <a:ext cx="2305556" cy="340344"/>
          </a:xfrm>
          <a:prstGeom prst="roundRect">
            <a:avLst>
              <a:gd name="adj" fmla="val 50000"/>
            </a:avLst>
          </a:prstGeom>
          <a:gradFill flip="none" rotWithShape="1">
            <a:gsLst>
              <a:gs pos="0">
                <a:schemeClr val="tx2"/>
              </a:gs>
              <a:gs pos="100000">
                <a:schemeClr val="accent1"/>
              </a:gs>
            </a:gsLst>
            <a:lin ang="13500000" scaled="1"/>
            <a:tileRect/>
          </a:gra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Arial"/>
                <a:ea typeface="+mn-ea"/>
                <a:cs typeface="+mn-cs"/>
              </a:rPr>
              <a:t>Portfolio Markers</a:t>
            </a:r>
          </a:p>
        </p:txBody>
      </p:sp>
      <p:sp>
        <p:nvSpPr>
          <p:cNvPr id="117" name="Rectangle: Rounded Corners 116">
            <a:extLst>
              <a:ext uri="{FF2B5EF4-FFF2-40B4-BE49-F238E27FC236}">
                <a16:creationId xmlns:a16="http://schemas.microsoft.com/office/drawing/2014/main" id="{1092F727-FDDF-F28E-7E16-71CB0C28ABF4}"/>
              </a:ext>
            </a:extLst>
          </p:cNvPr>
          <p:cNvSpPr/>
          <p:nvPr/>
        </p:nvSpPr>
        <p:spPr>
          <a:xfrm>
            <a:off x="9473548" y="1506984"/>
            <a:ext cx="2305556" cy="612198"/>
          </a:xfrm>
          <a:prstGeom prst="roundRect">
            <a:avLst>
              <a:gd name="adj" fmla="val 7632"/>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9BA74"/>
                </a:solidFill>
                <a:effectLst/>
                <a:uLnTx/>
                <a:uFillTx/>
                <a:latin typeface="Arial"/>
                <a:ea typeface="+mn-ea"/>
                <a:cs typeface="+mn-cs"/>
              </a:rPr>
              <a:t>22</a:t>
            </a:r>
            <a:r>
              <a:rPr kumimoji="0" lang="en-US" sz="1200" b="1" i="0" u="none" strike="noStrike" kern="1200" cap="none" spc="0" normalizeH="0" baseline="0" noProof="0" dirty="0">
                <a:ln>
                  <a:noFill/>
                </a:ln>
                <a:solidFill>
                  <a:srgbClr val="29BA74"/>
                </a:solidFill>
                <a:effectLst/>
                <a:uLnTx/>
                <a:uFillTx/>
                <a:latin typeface="Arial"/>
                <a:ea typeface="+mn-ea"/>
                <a:cs typeface="+mn-cs"/>
              </a:rPr>
              <a:t> </a:t>
            </a:r>
            <a:r>
              <a:rPr kumimoji="0" lang="en-US" sz="1200" b="0" i="0" u="none" strike="noStrike" kern="1200" cap="none" spc="0" normalizeH="0" baseline="0" noProof="0" dirty="0">
                <a:ln>
                  <a:noFill/>
                </a:ln>
                <a:solidFill>
                  <a:srgbClr val="29BA74"/>
                </a:solidFill>
                <a:effectLst/>
                <a:uLnTx/>
                <a:uFillTx/>
                <a:latin typeface="Arial"/>
                <a:ea typeface="+mn-ea"/>
                <a:cs typeface="+mn-cs"/>
              </a:rPr>
              <a:t>analytics </a:t>
            </a:r>
            <a:br>
              <a:rPr kumimoji="0" lang="en-US" sz="1200" b="0" i="0" u="none" strike="noStrike" kern="1200" cap="none" spc="0" normalizeH="0" baseline="0" noProof="0" dirty="0">
                <a:ln>
                  <a:noFill/>
                </a:ln>
                <a:solidFill>
                  <a:srgbClr val="29BA74"/>
                </a:solidFill>
                <a:effectLst/>
                <a:uLnTx/>
                <a:uFillTx/>
                <a:latin typeface="Arial"/>
                <a:ea typeface="+mn-ea"/>
                <a:cs typeface="+mn-cs"/>
              </a:rPr>
            </a:br>
            <a:r>
              <a:rPr kumimoji="0" lang="en-US" sz="1200" b="0" i="0" u="none" strike="noStrike" kern="1200" cap="none" spc="0" normalizeH="0" baseline="0" noProof="0" dirty="0">
                <a:ln>
                  <a:noFill/>
                </a:ln>
                <a:solidFill>
                  <a:srgbClr val="29BA74"/>
                </a:solidFill>
                <a:effectLst/>
                <a:uLnTx/>
                <a:uFillTx/>
                <a:latin typeface="Arial"/>
                <a:ea typeface="+mn-ea"/>
                <a:cs typeface="+mn-cs"/>
              </a:rPr>
              <a:t>model library </a:t>
            </a:r>
            <a:r>
              <a:rPr kumimoji="0" lang="en-US" sz="1200" b="0" i="0" u="none" strike="noStrike" kern="1200" cap="none" spc="0" normalizeH="0" baseline="0" noProof="0" dirty="0">
                <a:ln>
                  <a:noFill/>
                </a:ln>
                <a:solidFill>
                  <a:srgbClr val="000000"/>
                </a:solidFill>
                <a:effectLst/>
                <a:uLnTx/>
                <a:uFillTx/>
                <a:latin typeface="Arial"/>
                <a:ea typeface="+mn-ea"/>
                <a:cs typeface="+mn-cs"/>
              </a:rPr>
              <a:t>developed</a:t>
            </a:r>
          </a:p>
        </p:txBody>
      </p:sp>
      <p:sp>
        <p:nvSpPr>
          <p:cNvPr id="120" name="Rectangle: Rounded Corners 119">
            <a:extLst>
              <a:ext uri="{FF2B5EF4-FFF2-40B4-BE49-F238E27FC236}">
                <a16:creationId xmlns:a16="http://schemas.microsoft.com/office/drawing/2014/main" id="{B3540B40-1AE6-1EAA-A764-C8D52934144F}"/>
              </a:ext>
            </a:extLst>
          </p:cNvPr>
          <p:cNvSpPr/>
          <p:nvPr/>
        </p:nvSpPr>
        <p:spPr>
          <a:xfrm>
            <a:off x="9473548" y="2987432"/>
            <a:ext cx="2305556" cy="612198"/>
          </a:xfrm>
          <a:prstGeom prst="roundRect">
            <a:avLst>
              <a:gd name="adj" fmla="val 7632"/>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Design completed for </a:t>
            </a:r>
            <a:r>
              <a:rPr kumimoji="0" lang="en-US" sz="1100" b="1" i="0" u="none" strike="noStrike" kern="1200" cap="none" spc="0" normalizeH="0" baseline="0" noProof="0" dirty="0">
                <a:ln>
                  <a:noFill/>
                </a:ln>
                <a:solidFill>
                  <a:srgbClr val="29BA74"/>
                </a:solidFill>
                <a:effectLst/>
                <a:uLnTx/>
                <a:uFillTx/>
                <a:latin typeface="Arial"/>
                <a:ea typeface="+mn-ea"/>
                <a:cs typeface="+mn-cs"/>
              </a:rPr>
              <a:t>7 P1 projects</a:t>
            </a:r>
            <a:r>
              <a:rPr kumimoji="0" lang="en-US" sz="1200" b="0" i="0" u="none" strike="noStrike" kern="1200" cap="none" spc="0" normalizeH="0" baseline="0" noProof="0" dirty="0">
                <a:ln>
                  <a:noFill/>
                </a:ln>
                <a:solidFill>
                  <a:srgbClr val="000000"/>
                </a:solidFill>
                <a:effectLst/>
                <a:uLnTx/>
                <a:uFillTx/>
                <a:latin typeface="Arial"/>
                <a:ea typeface="+mn-ea"/>
                <a:cs typeface="+mn-cs"/>
              </a:rPr>
              <a:t>; 6 addl. initiated</a:t>
            </a:r>
          </a:p>
        </p:txBody>
      </p:sp>
      <p:sp>
        <p:nvSpPr>
          <p:cNvPr id="123" name="Rectangle: Rounded Corners 122">
            <a:extLst>
              <a:ext uri="{FF2B5EF4-FFF2-40B4-BE49-F238E27FC236}">
                <a16:creationId xmlns:a16="http://schemas.microsoft.com/office/drawing/2014/main" id="{5650C0B5-B5A3-B7A2-99A7-C1173ECAFD05}"/>
              </a:ext>
            </a:extLst>
          </p:cNvPr>
          <p:cNvSpPr/>
          <p:nvPr/>
        </p:nvSpPr>
        <p:spPr>
          <a:xfrm>
            <a:off x="9473548" y="2247208"/>
            <a:ext cx="2305556" cy="612198"/>
          </a:xfrm>
          <a:prstGeom prst="roundRect">
            <a:avLst>
              <a:gd name="adj" fmla="val 7632"/>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Payout TAT reduced </a:t>
            </a:r>
            <a:br>
              <a:rPr kumimoji="0" lang="en-US" sz="1200" b="0" i="0" u="none" strike="noStrike" kern="1200" cap="none" spc="0" normalizeH="0" baseline="0" noProof="0" dirty="0">
                <a:ln>
                  <a:noFill/>
                </a:ln>
                <a:solidFill>
                  <a:srgbClr val="000000"/>
                </a:solidFill>
                <a:effectLst/>
                <a:uLnTx/>
                <a:uFillTx/>
                <a:latin typeface="Arial"/>
                <a:ea typeface="+mn-ea"/>
                <a:cs typeface="+mn-cs"/>
              </a:rPr>
            </a:br>
            <a:r>
              <a:rPr kumimoji="0" lang="en-US" sz="1200" b="0" i="0" u="none" strike="noStrike" kern="1200" cap="none" spc="0" normalizeH="0" baseline="0" noProof="0" dirty="0">
                <a:ln>
                  <a:noFill/>
                </a:ln>
                <a:solidFill>
                  <a:srgbClr val="000000"/>
                </a:solidFill>
                <a:effectLst/>
                <a:uLnTx/>
                <a:uFillTx/>
                <a:latin typeface="Arial"/>
                <a:ea typeface="+mn-ea"/>
                <a:cs typeface="+mn-cs"/>
              </a:rPr>
              <a:t>from </a:t>
            </a:r>
            <a:r>
              <a:rPr kumimoji="0" lang="en-US" sz="1100" b="1" i="0" u="none" strike="noStrike" kern="1200" cap="none" spc="0" normalizeH="0" baseline="0" noProof="0" dirty="0">
                <a:ln>
                  <a:noFill/>
                </a:ln>
                <a:solidFill>
                  <a:srgbClr val="29BA74"/>
                </a:solidFill>
                <a:effectLst/>
                <a:uLnTx/>
                <a:uFillTx/>
                <a:latin typeface="Arial"/>
                <a:ea typeface="+mn-ea"/>
                <a:cs typeface="+mn-cs"/>
              </a:rPr>
              <a:t>86 to 30 days</a:t>
            </a:r>
          </a:p>
        </p:txBody>
      </p:sp>
      <p:sp>
        <p:nvSpPr>
          <p:cNvPr id="126" name="Rectangle: Rounded Corners 125">
            <a:extLst>
              <a:ext uri="{FF2B5EF4-FFF2-40B4-BE49-F238E27FC236}">
                <a16:creationId xmlns:a16="http://schemas.microsoft.com/office/drawing/2014/main" id="{8FAA7B0C-C143-3998-866E-BF43A6BA825A}"/>
              </a:ext>
            </a:extLst>
          </p:cNvPr>
          <p:cNvSpPr/>
          <p:nvPr/>
        </p:nvSpPr>
        <p:spPr>
          <a:xfrm>
            <a:off x="9473548" y="1108432"/>
            <a:ext cx="2305556" cy="340344"/>
          </a:xfrm>
          <a:prstGeom prst="roundRect">
            <a:avLst>
              <a:gd name="adj" fmla="val 50000"/>
            </a:avLst>
          </a:prstGeom>
          <a:gradFill flip="none" rotWithShape="1">
            <a:gsLst>
              <a:gs pos="0">
                <a:schemeClr val="tx2"/>
              </a:gs>
              <a:gs pos="100000">
                <a:schemeClr val="accent1"/>
              </a:gs>
            </a:gsLst>
            <a:lin ang="13500000" scaled="1"/>
            <a:tileRect/>
          </a:gra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Arial"/>
                <a:ea typeface="+mn-ea"/>
                <a:cs typeface="+mn-cs"/>
              </a:rPr>
              <a:t>Capability build</a:t>
            </a:r>
          </a:p>
        </p:txBody>
      </p:sp>
      <p:sp>
        <p:nvSpPr>
          <p:cNvPr id="129" name="Rectangle: Rounded Corners 128">
            <a:extLst>
              <a:ext uri="{FF2B5EF4-FFF2-40B4-BE49-F238E27FC236}">
                <a16:creationId xmlns:a16="http://schemas.microsoft.com/office/drawing/2014/main" id="{3CBBE461-3543-8BC8-116F-5001FA5CA01D}"/>
              </a:ext>
            </a:extLst>
          </p:cNvPr>
          <p:cNvSpPr/>
          <p:nvPr/>
        </p:nvSpPr>
        <p:spPr>
          <a:xfrm>
            <a:off x="6957884" y="1504723"/>
            <a:ext cx="2305556" cy="2102723"/>
          </a:xfrm>
          <a:prstGeom prst="roundRect">
            <a:avLst>
              <a:gd name="adj" fmla="val 2285"/>
            </a:avLst>
          </a:prstGeom>
          <a:solidFill>
            <a:srgbClr val="FCE8F1">
              <a:alpha val="41961"/>
            </a:srgbClr>
          </a:solidFill>
          <a:ln w="19050" cap="rnd" cmpd="sng" algn="ctr">
            <a:gradFill flip="none" rotWithShape="1">
              <a:gsLst>
                <a:gs pos="70000">
                  <a:schemeClr val="bg1">
                    <a:alpha val="0"/>
                  </a:schemeClr>
                </a:gs>
                <a:gs pos="32000">
                  <a:schemeClr val="bg1">
                    <a:alpha val="0"/>
                  </a:schemeClr>
                </a:gs>
                <a:gs pos="0">
                  <a:schemeClr val="tx2"/>
                </a:gs>
                <a:gs pos="100000">
                  <a:schemeClr val="tx2"/>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9BA74"/>
                </a:solidFill>
                <a:effectLst/>
                <a:uLnTx/>
                <a:uFillTx/>
                <a:latin typeface="Arial"/>
                <a:ea typeface="+mn-ea"/>
                <a:cs typeface="+mn-cs"/>
              </a:rPr>
              <a:t>100 Cr cost savings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3522D"/>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1,130 Cr. cost projected </a:t>
            </a:r>
            <a:br>
              <a:rPr kumimoji="0" lang="en-US" sz="1200" b="0" i="0" u="none" strike="noStrike" kern="1200" cap="none" spc="0" normalizeH="0" baseline="0" noProof="0" dirty="0">
                <a:ln>
                  <a:noFill/>
                </a:ln>
                <a:solidFill>
                  <a:srgbClr val="2E3558"/>
                </a:solidFill>
                <a:effectLst/>
                <a:uLnTx/>
                <a:uFillTx/>
                <a:latin typeface="Arial"/>
                <a:ea typeface="+mn-ea"/>
                <a:cs typeface="+mn-cs"/>
              </a:rPr>
            </a:br>
            <a:r>
              <a:rPr kumimoji="0" lang="en-US" sz="1200" b="0" i="0" u="none" strike="noStrike" kern="1200" cap="none" spc="0" normalizeH="0" baseline="0" noProof="0" dirty="0">
                <a:ln>
                  <a:noFill/>
                </a:ln>
                <a:solidFill>
                  <a:srgbClr val="2E3558"/>
                </a:solidFill>
                <a:effectLst/>
                <a:uLnTx/>
                <a:uFillTx/>
                <a:latin typeface="Arial"/>
                <a:ea typeface="+mn-ea"/>
                <a:cs typeface="+mn-cs"/>
              </a:rPr>
              <a:t>vs 1,230 Cr budgeted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2E3558"/>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2E3558"/>
                </a:solidFill>
                <a:effectLst/>
                <a:uLnTx/>
                <a:uFillTx/>
                <a:latin typeface="Arial"/>
                <a:ea typeface="+mn-ea"/>
                <a:cs typeface="+mn-cs"/>
              </a:rPr>
              <a:t>(New initiatives such as BCG, Vymo, CIBIL simulator are self-financed through these savings)</a:t>
            </a:r>
          </a:p>
        </p:txBody>
      </p:sp>
      <p:sp>
        <p:nvSpPr>
          <p:cNvPr id="130" name="Rectangle: Rounded Corners 129">
            <a:extLst>
              <a:ext uri="{FF2B5EF4-FFF2-40B4-BE49-F238E27FC236}">
                <a16:creationId xmlns:a16="http://schemas.microsoft.com/office/drawing/2014/main" id="{F0FB9CD4-FF90-6BD1-6668-F1FD6D1EBA2A}"/>
              </a:ext>
            </a:extLst>
          </p:cNvPr>
          <p:cNvSpPr/>
          <p:nvPr/>
        </p:nvSpPr>
        <p:spPr>
          <a:xfrm>
            <a:off x="6957884" y="1108432"/>
            <a:ext cx="2305556" cy="340344"/>
          </a:xfrm>
          <a:prstGeom prst="roundRect">
            <a:avLst>
              <a:gd name="adj" fmla="val 50000"/>
            </a:avLst>
          </a:prstGeom>
          <a:gradFill flip="none" rotWithShape="1">
            <a:gsLst>
              <a:gs pos="0">
                <a:schemeClr val="tx2"/>
              </a:gs>
              <a:gs pos="100000">
                <a:schemeClr val="accent1"/>
              </a:gs>
            </a:gsLst>
            <a:lin ang="13500000" scaled="1"/>
            <a:tileRect/>
          </a:gra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Arial"/>
                <a:ea typeface="+mn-ea"/>
                <a:cs typeface="+mn-cs"/>
              </a:rPr>
              <a:t>Cost</a:t>
            </a:r>
          </a:p>
        </p:txBody>
      </p:sp>
      <p:sp>
        <p:nvSpPr>
          <p:cNvPr id="4" name="ee4pFootnotes">
            <a:extLst>
              <a:ext uri="{FF2B5EF4-FFF2-40B4-BE49-F238E27FC236}">
                <a16:creationId xmlns:a16="http://schemas.microsoft.com/office/drawing/2014/main" id="{E73E2F75-7601-103B-B719-FFD623C40EC7}"/>
              </a:ext>
            </a:extLst>
          </p:cNvPr>
          <p:cNvSpPr>
            <a:spLocks noChangeArrowheads="1"/>
          </p:cNvSpPr>
          <p:nvPr/>
        </p:nvSpPr>
        <p:spPr bwMode="auto">
          <a:xfrm>
            <a:off x="3161086" y="6599214"/>
            <a:ext cx="9030914" cy="138499"/>
          </a:xfrm>
          <a:prstGeom prst="rect">
            <a:avLst/>
          </a:prstGeom>
          <a:noFill/>
          <a:ln w="9525" algn="ctr">
            <a:noFill/>
            <a:miter lim="800000"/>
            <a:headEnd type="none" w="lg" len="lg"/>
            <a:tailEnd type="none" w="lg" len="lg"/>
          </a:ln>
        </p:spPr>
        <p:txBody>
          <a:bodyPr vert="horz" wrap="square" lIns="0" tIns="0" rIns="0" bIns="0" anchor="b" anchorCtr="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Trebuchet MS" panose="020B0603020202020204" pitchFamily="34" charset="0"/>
                <a:ea typeface="+mn-ea"/>
                <a:cs typeface="Arial" pitchFamily="34" charset="0"/>
              </a:rPr>
              <a:t>Note: Baseline taken as Q1 and Current state taken as Q3 for all data comparison</a:t>
            </a:r>
          </a:p>
        </p:txBody>
      </p:sp>
      <p:grpSp>
        <p:nvGrpSpPr>
          <p:cNvPr id="5" name="Group 4">
            <a:extLst>
              <a:ext uri="{FF2B5EF4-FFF2-40B4-BE49-F238E27FC236}">
                <a16:creationId xmlns:a16="http://schemas.microsoft.com/office/drawing/2014/main" id="{ECBB56E3-CA5A-18E8-6764-A28182216B88}"/>
              </a:ext>
            </a:extLst>
          </p:cNvPr>
          <p:cNvGrpSpPr>
            <a:grpSpLocks noChangeAspect="1"/>
          </p:cNvGrpSpPr>
          <p:nvPr/>
        </p:nvGrpSpPr>
        <p:grpSpPr>
          <a:xfrm>
            <a:off x="7934797" y="4247099"/>
            <a:ext cx="249037" cy="249037"/>
            <a:chOff x="982662" y="1847850"/>
            <a:chExt cx="269875" cy="269875"/>
          </a:xfrm>
        </p:grpSpPr>
        <p:sp>
          <p:nvSpPr>
            <p:cNvPr id="6" name="Oval 50">
              <a:extLst>
                <a:ext uri="{FF2B5EF4-FFF2-40B4-BE49-F238E27FC236}">
                  <a16:creationId xmlns:a16="http://schemas.microsoft.com/office/drawing/2014/main" id="{41F497ED-643C-092A-25B8-5DD17DBBB8B7}"/>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7" name="Freeform 51">
              <a:extLst>
                <a:ext uri="{FF2B5EF4-FFF2-40B4-BE49-F238E27FC236}">
                  <a16:creationId xmlns:a16="http://schemas.microsoft.com/office/drawing/2014/main" id="{75DF3D15-E407-C7CB-EDE6-6BF27BF93D76}"/>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grpSp>
      <p:grpSp>
        <p:nvGrpSpPr>
          <p:cNvPr id="8" name="Group 7">
            <a:extLst>
              <a:ext uri="{FF2B5EF4-FFF2-40B4-BE49-F238E27FC236}">
                <a16:creationId xmlns:a16="http://schemas.microsoft.com/office/drawing/2014/main" id="{3991B029-3461-6C8A-EFA2-B6D90D643B23}"/>
              </a:ext>
            </a:extLst>
          </p:cNvPr>
          <p:cNvGrpSpPr>
            <a:grpSpLocks noChangeAspect="1"/>
          </p:cNvGrpSpPr>
          <p:nvPr/>
        </p:nvGrpSpPr>
        <p:grpSpPr>
          <a:xfrm>
            <a:off x="7940943" y="5078179"/>
            <a:ext cx="249037" cy="249037"/>
            <a:chOff x="982662" y="1847850"/>
            <a:chExt cx="269875" cy="269875"/>
          </a:xfrm>
        </p:grpSpPr>
        <p:sp>
          <p:nvSpPr>
            <p:cNvPr id="9" name="Oval 50">
              <a:extLst>
                <a:ext uri="{FF2B5EF4-FFF2-40B4-BE49-F238E27FC236}">
                  <a16:creationId xmlns:a16="http://schemas.microsoft.com/office/drawing/2014/main" id="{43FFD7BC-3082-9A7E-5FD2-6577709CBA3A}"/>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Freeform 51">
              <a:extLst>
                <a:ext uri="{FF2B5EF4-FFF2-40B4-BE49-F238E27FC236}">
                  <a16:creationId xmlns:a16="http://schemas.microsoft.com/office/drawing/2014/main" id="{11F76F64-4582-BFA0-369E-A37280415800}"/>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grpSp>
      <p:grpSp>
        <p:nvGrpSpPr>
          <p:cNvPr id="12" name="Group 11">
            <a:extLst>
              <a:ext uri="{FF2B5EF4-FFF2-40B4-BE49-F238E27FC236}">
                <a16:creationId xmlns:a16="http://schemas.microsoft.com/office/drawing/2014/main" id="{9F9AAE48-D44D-9A08-A4BD-0D16448F1033}"/>
              </a:ext>
            </a:extLst>
          </p:cNvPr>
          <p:cNvGrpSpPr>
            <a:grpSpLocks noChangeAspect="1"/>
          </p:cNvGrpSpPr>
          <p:nvPr/>
        </p:nvGrpSpPr>
        <p:grpSpPr>
          <a:xfrm>
            <a:off x="7930668" y="5909258"/>
            <a:ext cx="249037" cy="249037"/>
            <a:chOff x="982662" y="1847850"/>
            <a:chExt cx="269875" cy="269875"/>
          </a:xfrm>
        </p:grpSpPr>
        <p:sp>
          <p:nvSpPr>
            <p:cNvPr id="13" name="Oval 50">
              <a:extLst>
                <a:ext uri="{FF2B5EF4-FFF2-40B4-BE49-F238E27FC236}">
                  <a16:creationId xmlns:a16="http://schemas.microsoft.com/office/drawing/2014/main" id="{1EA43C15-8845-8824-EBC2-EE96E6A31C75}"/>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4" name="Freeform 51">
              <a:extLst>
                <a:ext uri="{FF2B5EF4-FFF2-40B4-BE49-F238E27FC236}">
                  <a16:creationId xmlns:a16="http://schemas.microsoft.com/office/drawing/2014/main" id="{A4FF7ACF-8078-3E05-3137-47C936634FCC}"/>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15" name="Rectangle: Rounded Corners 14">
            <a:extLst>
              <a:ext uri="{FF2B5EF4-FFF2-40B4-BE49-F238E27FC236}">
                <a16:creationId xmlns:a16="http://schemas.microsoft.com/office/drawing/2014/main" id="{DA81A9E9-43FC-46B4-C70B-840574201E9D}"/>
              </a:ext>
            </a:extLst>
          </p:cNvPr>
          <p:cNvSpPr/>
          <p:nvPr/>
        </p:nvSpPr>
        <p:spPr>
          <a:xfrm>
            <a:off x="10108389" y="6052528"/>
            <a:ext cx="1722086" cy="612198"/>
          </a:xfrm>
          <a:prstGeom prst="roundRect">
            <a:avLst>
              <a:gd name="adj" fmla="val 7988"/>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Intensified </a:t>
            </a:r>
          </a:p>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Legal Action</a:t>
            </a:r>
          </a:p>
        </p:txBody>
      </p:sp>
      <p:sp>
        <p:nvSpPr>
          <p:cNvPr id="16" name="Rectangle: Rounded Corners 15">
            <a:extLst>
              <a:ext uri="{FF2B5EF4-FFF2-40B4-BE49-F238E27FC236}">
                <a16:creationId xmlns:a16="http://schemas.microsoft.com/office/drawing/2014/main" id="{7E1CB6D7-EA80-7632-385C-FD5B70FF7841}"/>
              </a:ext>
            </a:extLst>
          </p:cNvPr>
          <p:cNvSpPr/>
          <p:nvPr/>
        </p:nvSpPr>
        <p:spPr>
          <a:xfrm>
            <a:off x="8304224" y="6056468"/>
            <a:ext cx="1722086" cy="612198"/>
          </a:xfrm>
          <a:prstGeom prst="roundRect">
            <a:avLst>
              <a:gd name="adj" fmla="val 7988"/>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Pts val="1200"/>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Enhance Capacity &amp; call center calibration for distribution </a:t>
            </a:r>
          </a:p>
        </p:txBody>
      </p:sp>
      <p:sp>
        <p:nvSpPr>
          <p:cNvPr id="27" name="Rectangle: Rounded Corners 26">
            <a:extLst>
              <a:ext uri="{FF2B5EF4-FFF2-40B4-BE49-F238E27FC236}">
                <a16:creationId xmlns:a16="http://schemas.microsoft.com/office/drawing/2014/main" id="{CBEB8B4D-2E5D-A9C0-261E-50E6A2F28861}"/>
              </a:ext>
            </a:extLst>
          </p:cNvPr>
          <p:cNvSpPr/>
          <p:nvPr/>
        </p:nvSpPr>
        <p:spPr>
          <a:xfrm>
            <a:off x="6082982" y="3945874"/>
            <a:ext cx="1718188" cy="362742"/>
          </a:xfrm>
          <a:prstGeom prst="roundRect">
            <a:avLst>
              <a:gd name="adj" fmla="val 50000"/>
            </a:avLst>
          </a:prstGeom>
          <a:gradFill flip="none" rotWithShape="1">
            <a:gsLst>
              <a:gs pos="0">
                <a:schemeClr val="accent6"/>
              </a:gs>
              <a:gs pos="100000">
                <a:schemeClr val="accent6">
                  <a:lumMod val="50000"/>
                </a:schemeClr>
              </a:gs>
            </a:gsLst>
            <a:lin ang="13500000" scaled="1"/>
            <a:tileRect/>
          </a:gra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Arial"/>
                <a:ea typeface="+mn-ea"/>
                <a:cs typeface="+mn-cs"/>
              </a:rPr>
              <a:t>Diagnosis</a:t>
            </a:r>
          </a:p>
        </p:txBody>
      </p:sp>
      <p:sp>
        <p:nvSpPr>
          <p:cNvPr id="36" name="Rectangle: Rounded Corners 35">
            <a:extLst>
              <a:ext uri="{FF2B5EF4-FFF2-40B4-BE49-F238E27FC236}">
                <a16:creationId xmlns:a16="http://schemas.microsoft.com/office/drawing/2014/main" id="{98E6C488-ADB1-DA5B-ABA0-76EEEA2EFAA8}"/>
              </a:ext>
            </a:extLst>
          </p:cNvPr>
          <p:cNvSpPr/>
          <p:nvPr/>
        </p:nvSpPr>
        <p:spPr>
          <a:xfrm>
            <a:off x="6096734" y="4326856"/>
            <a:ext cx="1722086" cy="422679"/>
          </a:xfrm>
          <a:prstGeom prst="roundRect">
            <a:avLst>
              <a:gd name="adj" fmla="val 4990"/>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Growing non-contactable base</a:t>
            </a:r>
          </a:p>
        </p:txBody>
      </p:sp>
      <p:sp>
        <p:nvSpPr>
          <p:cNvPr id="37" name="Rectangle: Rounded Corners 36">
            <a:extLst>
              <a:ext uri="{FF2B5EF4-FFF2-40B4-BE49-F238E27FC236}">
                <a16:creationId xmlns:a16="http://schemas.microsoft.com/office/drawing/2014/main" id="{3839C6C1-059A-FC05-15E9-8A1BB156EC6F}"/>
              </a:ext>
            </a:extLst>
          </p:cNvPr>
          <p:cNvSpPr/>
          <p:nvPr/>
        </p:nvSpPr>
        <p:spPr>
          <a:xfrm>
            <a:off x="6096734" y="4782464"/>
            <a:ext cx="1722086" cy="562586"/>
          </a:xfrm>
          <a:prstGeom prst="roundRect">
            <a:avLst>
              <a:gd name="adj" fmla="val 4990"/>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E3558"/>
                </a:solidFill>
                <a:effectLst/>
                <a:uLnTx/>
                <a:uFillTx/>
                <a:latin typeface="Arial"/>
                <a:ea typeface="+mn-ea"/>
                <a:cs typeface="+mn-cs"/>
              </a:rPr>
              <a:t>Human-judgement</a:t>
            </a:r>
            <a:r>
              <a:rPr kumimoji="0" lang="en-US" sz="1200" b="0" i="0" u="none" strike="noStrike" kern="1200" cap="none" spc="0" normalizeH="0" baseline="0" noProof="0" dirty="0">
                <a:ln>
                  <a:noFill/>
                </a:ln>
                <a:solidFill>
                  <a:srgbClr val="2E3558"/>
                </a:solidFill>
                <a:effectLst/>
                <a:uLnTx/>
                <a:uFillTx/>
                <a:latin typeface="Arial"/>
                <a:ea typeface="+mn-ea"/>
                <a:cs typeface="+mn-cs"/>
              </a:rPr>
              <a:t> based allocation</a:t>
            </a:r>
          </a:p>
        </p:txBody>
      </p:sp>
      <p:sp>
        <p:nvSpPr>
          <p:cNvPr id="39" name="Rectangle: Rounded Corners 38">
            <a:extLst>
              <a:ext uri="{FF2B5EF4-FFF2-40B4-BE49-F238E27FC236}">
                <a16:creationId xmlns:a16="http://schemas.microsoft.com/office/drawing/2014/main" id="{5C396919-B51D-2DC1-5A06-903F6546910A}"/>
              </a:ext>
            </a:extLst>
          </p:cNvPr>
          <p:cNvSpPr/>
          <p:nvPr/>
        </p:nvSpPr>
        <p:spPr>
          <a:xfrm>
            <a:off x="6094754" y="5387978"/>
            <a:ext cx="1722086" cy="422679"/>
          </a:xfrm>
          <a:prstGeom prst="roundRect">
            <a:avLst>
              <a:gd name="adj" fmla="val 4990"/>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Sub-optimal field &amp; agency capacity</a:t>
            </a:r>
          </a:p>
        </p:txBody>
      </p:sp>
      <p:sp>
        <p:nvSpPr>
          <p:cNvPr id="40" name="Rectangle: Rounded Corners 39">
            <a:extLst>
              <a:ext uri="{FF2B5EF4-FFF2-40B4-BE49-F238E27FC236}">
                <a16:creationId xmlns:a16="http://schemas.microsoft.com/office/drawing/2014/main" id="{68ABA885-3B97-B09B-0014-BF456F5D58ED}"/>
              </a:ext>
            </a:extLst>
          </p:cNvPr>
          <p:cNvSpPr/>
          <p:nvPr/>
        </p:nvSpPr>
        <p:spPr>
          <a:xfrm>
            <a:off x="6091353" y="5874708"/>
            <a:ext cx="1722086" cy="562586"/>
          </a:xfrm>
          <a:prstGeom prst="roundRect">
            <a:avLst>
              <a:gd name="adj" fmla="val 4990"/>
            </a:avLst>
          </a:prstGeom>
          <a:solidFill>
            <a:srgbClr val="EBC5D0">
              <a:alpha val="60000"/>
            </a:srgbClr>
          </a:solidFill>
          <a:ln w="19050" cap="rnd" cmpd="sng" algn="ctr">
            <a:gradFill flip="none" rotWithShape="1">
              <a:gsLst>
                <a:gs pos="70000">
                  <a:schemeClr val="bg1">
                    <a:alpha val="0"/>
                  </a:schemeClr>
                </a:gs>
                <a:gs pos="32000">
                  <a:schemeClr val="bg1">
                    <a:alpha val="0"/>
                  </a:schemeClr>
                </a:gs>
                <a:gs pos="0">
                  <a:schemeClr val="accent6"/>
                </a:gs>
                <a:gs pos="100000">
                  <a:schemeClr val="accent6"/>
                </a:gs>
              </a:gsLst>
              <a:lin ang="0" scaled="1"/>
              <a:tileRect/>
            </a:gra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E3558"/>
                </a:solidFill>
                <a:effectLst/>
                <a:uLnTx/>
                <a:uFillTx/>
                <a:latin typeface="Arial"/>
                <a:ea typeface="+mn-ea"/>
                <a:cs typeface="+mn-cs"/>
              </a:rPr>
              <a:t>Subjective </a:t>
            </a:r>
            <a:r>
              <a:rPr kumimoji="0" lang="en-US" sz="1200" b="0" i="0" u="none" strike="noStrike" kern="1200" cap="none" spc="0" normalizeH="0" baseline="0" noProof="0" dirty="0" err="1">
                <a:ln>
                  <a:noFill/>
                </a:ln>
                <a:solidFill>
                  <a:srgbClr val="2E3558"/>
                </a:solidFill>
                <a:effectLst/>
                <a:uLnTx/>
                <a:uFillTx/>
                <a:latin typeface="Arial"/>
                <a:ea typeface="+mn-ea"/>
                <a:cs typeface="+mn-cs"/>
              </a:rPr>
              <a:t>KPIs</a:t>
            </a:r>
            <a:r>
              <a:rPr kumimoji="0" lang="en-US" sz="1200" b="0" i="0" u="none" strike="noStrike" kern="1200" cap="none" spc="0" normalizeH="0" baseline="0" noProof="0" dirty="0">
                <a:ln>
                  <a:noFill/>
                </a:ln>
                <a:solidFill>
                  <a:srgbClr val="2E3558"/>
                </a:solidFill>
                <a:effectLst/>
                <a:uLnTx/>
                <a:uFillTx/>
                <a:latin typeface="Arial"/>
                <a:ea typeface="+mn-ea"/>
                <a:cs typeface="+mn-cs"/>
              </a:rPr>
              <a:t> not aligning with org target</a:t>
            </a:r>
          </a:p>
        </p:txBody>
      </p:sp>
      <p:grpSp>
        <p:nvGrpSpPr>
          <p:cNvPr id="35" name="Group 34">
            <a:extLst>
              <a:ext uri="{FF2B5EF4-FFF2-40B4-BE49-F238E27FC236}">
                <a16:creationId xmlns:a16="http://schemas.microsoft.com/office/drawing/2014/main" id="{06E83A5B-5CC6-E644-D53A-CB5B4E40AEAD}"/>
              </a:ext>
            </a:extLst>
          </p:cNvPr>
          <p:cNvGrpSpPr/>
          <p:nvPr/>
        </p:nvGrpSpPr>
        <p:grpSpPr>
          <a:xfrm>
            <a:off x="9539248" y="27102"/>
            <a:ext cx="2552362" cy="306910"/>
            <a:chOff x="9224702" y="47001"/>
            <a:chExt cx="2552362" cy="306910"/>
          </a:xfrm>
        </p:grpSpPr>
        <p:grpSp>
          <p:nvGrpSpPr>
            <p:cNvPr id="28" name="Group 27">
              <a:extLst>
                <a:ext uri="{FF2B5EF4-FFF2-40B4-BE49-F238E27FC236}">
                  <a16:creationId xmlns:a16="http://schemas.microsoft.com/office/drawing/2014/main" id="{23599F99-A497-771B-5EA2-7D72E9EE6FAD}"/>
                </a:ext>
              </a:extLst>
            </p:cNvPr>
            <p:cNvGrpSpPr/>
            <p:nvPr/>
          </p:nvGrpSpPr>
          <p:grpSpPr>
            <a:xfrm>
              <a:off x="9224702" y="113816"/>
              <a:ext cx="2325893" cy="198589"/>
              <a:chOff x="943774" y="135004"/>
              <a:chExt cx="2325893" cy="198589"/>
            </a:xfrm>
          </p:grpSpPr>
          <p:sp>
            <p:nvSpPr>
              <p:cNvPr id="32" name="Freeform 55">
                <a:extLst>
                  <a:ext uri="{FF2B5EF4-FFF2-40B4-BE49-F238E27FC236}">
                    <a16:creationId xmlns:a16="http://schemas.microsoft.com/office/drawing/2014/main" id="{6D3F0616-60F3-A929-D616-88B44A1B6D4A}"/>
                  </a:ext>
                </a:extLst>
              </p:cNvPr>
              <p:cNvSpPr>
                <a:spLocks/>
              </p:cNvSpPr>
              <p:nvPr/>
            </p:nvSpPr>
            <p:spPr bwMode="auto">
              <a:xfrm rot="16200000">
                <a:off x="899542" y="179236"/>
                <a:ext cx="198589" cy="110126"/>
              </a:xfrm>
              <a:custGeom>
                <a:avLst/>
                <a:gdLst>
                  <a:gd name="T0" fmla="*/ 55 w 110"/>
                  <a:gd name="T1" fmla="*/ 0 h 61"/>
                  <a:gd name="T2" fmla="*/ 49 w 110"/>
                  <a:gd name="T3" fmla="*/ 7 h 61"/>
                  <a:gd name="T4" fmla="*/ 0 w 110"/>
                  <a:gd name="T5" fmla="*/ 55 h 61"/>
                  <a:gd name="T6" fmla="*/ 7 w 110"/>
                  <a:gd name="T7" fmla="*/ 61 h 61"/>
                  <a:gd name="T8" fmla="*/ 55 w 110"/>
                  <a:gd name="T9" fmla="*/ 13 h 61"/>
                  <a:gd name="T10" fmla="*/ 103 w 110"/>
                  <a:gd name="T11" fmla="*/ 61 h 61"/>
                  <a:gd name="T12" fmla="*/ 110 w 110"/>
                  <a:gd name="T13" fmla="*/ 55 h 61"/>
                  <a:gd name="T14" fmla="*/ 62 w 110"/>
                  <a:gd name="T15" fmla="*/ 7 h 61"/>
                  <a:gd name="T16" fmla="*/ 55 w 110"/>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61">
                    <a:moveTo>
                      <a:pt x="55" y="0"/>
                    </a:moveTo>
                    <a:lnTo>
                      <a:pt x="49" y="7"/>
                    </a:lnTo>
                    <a:lnTo>
                      <a:pt x="0" y="55"/>
                    </a:lnTo>
                    <a:lnTo>
                      <a:pt x="7" y="61"/>
                    </a:lnTo>
                    <a:lnTo>
                      <a:pt x="55" y="13"/>
                    </a:lnTo>
                    <a:lnTo>
                      <a:pt x="103" y="61"/>
                    </a:lnTo>
                    <a:lnTo>
                      <a:pt x="110" y="55"/>
                    </a:lnTo>
                    <a:lnTo>
                      <a:pt x="62" y="7"/>
                    </a:lnTo>
                    <a:lnTo>
                      <a:pt x="5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4" name="Text Placeholder 6">
                <a:hlinkClick r:id="" action="ppaction://noaction"/>
                <a:extLst>
                  <a:ext uri="{FF2B5EF4-FFF2-40B4-BE49-F238E27FC236}">
                    <a16:creationId xmlns:a16="http://schemas.microsoft.com/office/drawing/2014/main" id="{36B6E658-2002-F8D4-E46D-F128285871EF}"/>
                  </a:ext>
                </a:extLst>
              </p:cNvPr>
              <p:cNvSpPr txBox="1">
                <a:spLocks/>
              </p:cNvSpPr>
              <p:nvPr/>
            </p:nvSpPr>
            <p:spPr>
              <a:xfrm>
                <a:off x="1268035" y="144425"/>
                <a:ext cx="2001632" cy="187424"/>
              </a:xfrm>
              <a:prstGeom prst="rect">
                <a:avLst/>
              </a:prstGeom>
            </p:spPr>
            <p:txBody>
              <a:bodyPr vert="horz" wrap="square" lIns="0" tIns="0" rIns="0" bIns="0" rtlCol="0">
                <a:spAutoFit/>
              </a:bodyPr>
              <a:lstStyle>
                <a:lvl1pPr marL="0" indent="0" algn="l" defTabSz="914400" rtl="0" eaLnBrk="1" latinLnBrk="0" hangingPunct="1">
                  <a:lnSpc>
                    <a:spcPct val="110000"/>
                  </a:lnSpc>
                  <a:spcBef>
                    <a:spcPts val="600"/>
                  </a:spcBef>
                  <a:spcAft>
                    <a:spcPts val="300"/>
                  </a:spcAft>
                  <a:buFont typeface="Arial" panose="020B0604020202020204" pitchFamily="34" charset="0"/>
                  <a:buChar char="​"/>
                  <a:defRPr lang="en-US" sz="2000" kern="1200">
                    <a:solidFill>
                      <a:schemeClr val="tx1"/>
                    </a:solidFill>
                    <a:latin typeface="+mn-lt"/>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a:lstStyle>
              <a:p>
                <a:pPr marL="0" marR="0" lvl="0" indent="0" algn="l" defTabSz="914400" rtl="0" eaLnBrk="1" fontAlgn="auto" latinLnBrk="0" hangingPunct="1">
                  <a:lnSpc>
                    <a:spcPct val="110000"/>
                  </a:lnSpc>
                  <a:spcBef>
                    <a:spcPts val="600"/>
                  </a:spcBef>
                  <a:spcAft>
                    <a:spcPts val="3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sym typeface="+mn-lt"/>
                  </a:rPr>
                  <a:t>Link to FY25 gap vs budget</a:t>
                </a:r>
              </a:p>
            </p:txBody>
          </p:sp>
        </p:grpSp>
        <p:grpSp>
          <p:nvGrpSpPr>
            <p:cNvPr id="29" name="Group 28">
              <a:extLst>
                <a:ext uri="{FF2B5EF4-FFF2-40B4-BE49-F238E27FC236}">
                  <a16:creationId xmlns:a16="http://schemas.microsoft.com/office/drawing/2014/main" id="{9A5CBC86-2053-2B73-3AF0-84FC88A32C14}"/>
                </a:ext>
              </a:extLst>
            </p:cNvPr>
            <p:cNvGrpSpPr>
              <a:grpSpLocks noChangeAspect="1"/>
            </p:cNvGrpSpPr>
            <p:nvPr/>
          </p:nvGrpSpPr>
          <p:grpSpPr>
            <a:xfrm>
              <a:off x="11470154" y="47001"/>
              <a:ext cx="306910" cy="306910"/>
              <a:chOff x="982662" y="1847850"/>
              <a:chExt cx="269875" cy="269875"/>
            </a:xfrm>
          </p:grpSpPr>
          <p:sp>
            <p:nvSpPr>
              <p:cNvPr id="30" name="Oval 50">
                <a:hlinkClick r:id="" action="ppaction://noaction"/>
                <a:extLst>
                  <a:ext uri="{FF2B5EF4-FFF2-40B4-BE49-F238E27FC236}">
                    <a16:creationId xmlns:a16="http://schemas.microsoft.com/office/drawing/2014/main" id="{E7B213DC-2EDA-D22A-E4F4-53C57EB93CD3}"/>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1" name="Freeform 51">
                <a:hlinkClick r:id="" action="ppaction://noaction"/>
                <a:extLst>
                  <a:ext uri="{FF2B5EF4-FFF2-40B4-BE49-F238E27FC236}">
                    <a16:creationId xmlns:a16="http://schemas.microsoft.com/office/drawing/2014/main" id="{13B1AD70-2208-F8AE-897B-03DF433606AE}"/>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grpSp>
      </p:grpSp>
    </p:spTree>
    <p:extLst>
      <p:ext uri="{BB962C8B-B14F-4D97-AF65-F5344CB8AC3E}">
        <p14:creationId xmlns:p14="http://schemas.microsoft.com/office/powerpoint/2010/main" val="33923230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DC508EB-A526-B06A-5813-C6A0E3E494AF}"/>
              </a:ext>
            </a:extLst>
          </p:cNvPr>
          <p:cNvSpPr>
            <a:spLocks noGrp="1"/>
          </p:cNvSpPr>
          <p:nvPr>
            <p:ph type="sldNum" sz="quarter" idx="4"/>
          </p:nvPr>
        </p:nvSpPr>
        <p:spPr/>
        <p:txBody>
          <a:bodyPr/>
          <a:lstStyle/>
          <a:p>
            <a:fld id="{EDC58731-56C4-4DDC-976A-E0142B3CEE00}" type="slidenum">
              <a:rPr lang="en-IN" smtClean="0"/>
              <a:t>22</a:t>
            </a:fld>
            <a:endParaRPr lang="en-IN" dirty="0"/>
          </a:p>
        </p:txBody>
      </p:sp>
      <p:sp>
        <p:nvSpPr>
          <p:cNvPr id="2" name="TextBox 1">
            <a:extLst>
              <a:ext uri="{FF2B5EF4-FFF2-40B4-BE49-F238E27FC236}">
                <a16:creationId xmlns:a16="http://schemas.microsoft.com/office/drawing/2014/main" id="{CB7B4AB3-3D25-F7EC-3A2F-535AF15A29A9}"/>
              </a:ext>
            </a:extLst>
          </p:cNvPr>
          <p:cNvSpPr txBox="1"/>
          <p:nvPr/>
        </p:nvSpPr>
        <p:spPr>
          <a:xfrm>
            <a:off x="9607599" y="4222696"/>
            <a:ext cx="1531555" cy="583451"/>
          </a:xfrm>
          <a:prstGeom prst="roundRect">
            <a:avLst>
              <a:gd name="adj" fmla="val 7151"/>
            </a:avLst>
          </a:prstGeom>
          <a:noFill/>
          <a:ln>
            <a:solidFill>
              <a:schemeClr val="bg1">
                <a:lumMod val="75000"/>
              </a:schemeClr>
            </a:solidFill>
            <a:prstDash val="sysDot"/>
          </a:ln>
          <a:extLst>
            <a:ext uri="{909E8E84-426E-40DD-AFC4-6F175D3DCCD1}">
              <a14:hiddenFill xmlns:a14="http://schemas.microsoft.com/office/drawing/2010/main">
                <a:solidFill>
                  <a:srgbClr val="FFFFFF"/>
                </a:solidFill>
              </a14:hiddenFill>
            </a:ext>
          </a:extLst>
        </p:spPr>
        <p:txBody>
          <a:bodyPr wrap="square" lIns="45720" tIns="45720" rIns="45720" bIns="4572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3" name="Title 156">
            <a:extLst>
              <a:ext uri="{FF2B5EF4-FFF2-40B4-BE49-F238E27FC236}">
                <a16:creationId xmlns:a16="http://schemas.microsoft.com/office/drawing/2014/main" id="{794F2D45-E101-B343-F70E-2E13DAE7C418}"/>
              </a:ext>
            </a:extLst>
          </p:cNvPr>
          <p:cNvSpPr txBox="1">
            <a:spLocks/>
          </p:cNvSpPr>
          <p:nvPr/>
        </p:nvSpPr>
        <p:spPr>
          <a:xfrm>
            <a:off x="10886" y="89209"/>
            <a:ext cx="10343420" cy="997196"/>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r>
              <a:rPr lang="en-US" dirty="0">
                <a:solidFill>
                  <a:srgbClr val="97154D"/>
                </a:solidFill>
                <a:latin typeface="+mn-lt"/>
              </a:rPr>
              <a:t>Strategic pivot from decentralized allocation at product level to centralized allocation at customer level</a:t>
            </a:r>
            <a:br>
              <a:rPr lang="en-US" dirty="0">
                <a:solidFill>
                  <a:schemeClr val="accent1"/>
                </a:solidFill>
                <a:latin typeface="+mn-lt"/>
              </a:rPr>
            </a:br>
            <a:endParaRPr lang="en-US" dirty="0">
              <a:latin typeface="+mn-lt"/>
            </a:endParaRPr>
          </a:p>
        </p:txBody>
      </p:sp>
      <p:sp>
        <p:nvSpPr>
          <p:cNvPr id="4" name="Freeform: Shape 3">
            <a:extLst>
              <a:ext uri="{FF2B5EF4-FFF2-40B4-BE49-F238E27FC236}">
                <a16:creationId xmlns:a16="http://schemas.microsoft.com/office/drawing/2014/main" id="{CEC523CC-BEAE-6D93-C8B8-54E2A7CC4AFD}"/>
              </a:ext>
            </a:extLst>
          </p:cNvPr>
          <p:cNvSpPr/>
          <p:nvPr/>
        </p:nvSpPr>
        <p:spPr>
          <a:xfrm flipV="1">
            <a:off x="6407649" y="1713237"/>
            <a:ext cx="5155700" cy="4447847"/>
          </a:xfrm>
          <a:custGeom>
            <a:avLst/>
            <a:gdLst>
              <a:gd name="connsiteX0" fmla="*/ 0 w 5488407"/>
              <a:gd name="connsiteY0" fmla="*/ 2458168 h 2458168"/>
              <a:gd name="connsiteX1" fmla="*/ 180895 w 5488407"/>
              <a:gd name="connsiteY1" fmla="*/ 2458168 h 2458168"/>
              <a:gd name="connsiteX2" fmla="*/ 289281 w 5488407"/>
              <a:gd name="connsiteY2" fmla="*/ 2189720 h 2458168"/>
              <a:gd name="connsiteX3" fmla="*/ 2507019 w 5488407"/>
              <a:gd name="connsiteY3" fmla="*/ 2189720 h 2458168"/>
              <a:gd name="connsiteX4" fmla="*/ 2615405 w 5488407"/>
              <a:gd name="connsiteY4" fmla="*/ 2458168 h 2458168"/>
              <a:gd name="connsiteX5" fmla="*/ 2873002 w 5488407"/>
              <a:gd name="connsiteY5" fmla="*/ 2458168 h 2458168"/>
              <a:gd name="connsiteX6" fmla="*/ 2981388 w 5488407"/>
              <a:gd name="connsiteY6" fmla="*/ 2189720 h 2458168"/>
              <a:gd name="connsiteX7" fmla="*/ 5199126 w 5488407"/>
              <a:gd name="connsiteY7" fmla="*/ 2189720 h 2458168"/>
              <a:gd name="connsiteX8" fmla="*/ 5307512 w 5488407"/>
              <a:gd name="connsiteY8" fmla="*/ 2458168 h 2458168"/>
              <a:gd name="connsiteX9" fmla="*/ 5488407 w 5488407"/>
              <a:gd name="connsiteY9" fmla="*/ 2458168 h 2458168"/>
              <a:gd name="connsiteX10" fmla="*/ 5488407 w 5488407"/>
              <a:gd name="connsiteY10" fmla="*/ 0 h 2458168"/>
              <a:gd name="connsiteX11" fmla="*/ 0 w 5488407"/>
              <a:gd name="connsiteY11" fmla="*/ 0 h 245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88407" h="2458168">
                <a:moveTo>
                  <a:pt x="0" y="2458168"/>
                </a:moveTo>
                <a:lnTo>
                  <a:pt x="180895" y="2458168"/>
                </a:lnTo>
                <a:lnTo>
                  <a:pt x="289281" y="2189720"/>
                </a:lnTo>
                <a:lnTo>
                  <a:pt x="2507019" y="2189720"/>
                </a:lnTo>
                <a:lnTo>
                  <a:pt x="2615405" y="2458168"/>
                </a:lnTo>
                <a:lnTo>
                  <a:pt x="2873002" y="2458168"/>
                </a:lnTo>
                <a:lnTo>
                  <a:pt x="2981388" y="2189720"/>
                </a:lnTo>
                <a:lnTo>
                  <a:pt x="5199126" y="2189720"/>
                </a:lnTo>
                <a:lnTo>
                  <a:pt x="5307512" y="2458168"/>
                </a:lnTo>
                <a:lnTo>
                  <a:pt x="5488407" y="2458168"/>
                </a:lnTo>
                <a:lnTo>
                  <a:pt x="5488407" y="0"/>
                </a:lnTo>
                <a:lnTo>
                  <a:pt x="0" y="0"/>
                </a:lnTo>
                <a:close/>
              </a:path>
            </a:pathLst>
          </a:custGeom>
          <a:noFill/>
          <a:ln w="12700" cap="flat" cmpd="sng" algn="ctr">
            <a:solidFill>
              <a:schemeClr val="accent1"/>
            </a:solidFill>
            <a:prstDash val="solid"/>
            <a:miter lim="800000"/>
          </a:ln>
          <a:effectLst/>
          <a:extLst>
            <a:ext uri="{909E8E84-426E-40DD-AFC4-6F175D3DCCD1}">
              <a14:hiddenFill xmlns:a14="http://schemas.microsoft.com/office/drawing/2010/main">
                <a:solidFill>
                  <a:schemeClr val="bg1">
                    <a:lumMod val="95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5CA4130F-C166-D939-BC83-B3582EF6109C}"/>
              </a:ext>
            </a:extLst>
          </p:cNvPr>
          <p:cNvSpPr/>
          <p:nvPr/>
        </p:nvSpPr>
        <p:spPr>
          <a:xfrm>
            <a:off x="6743731" y="1416036"/>
            <a:ext cx="1954626" cy="668275"/>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6">
                    <a:lumMod val="20000"/>
                    <a:lumOff val="80000"/>
                  </a:schemeClr>
                </a:solidFill>
              </a14:hiddenFill>
            </a:ext>
            <a:ext uri="{91240B29-F687-4F45-9708-019B960494DF}">
              <a14:hiddenLine xmlns:a14="http://schemas.microsoft.com/office/drawing/2010/main" w="12700" cap="flat" cmpd="sng" algn="ctr">
                <a:solidFill>
                  <a:schemeClr val="accent6"/>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30" normalizeH="0" baseline="0" noProof="0" dirty="0">
                <a:ln>
                  <a:noFill/>
                </a:ln>
                <a:solidFill>
                  <a:srgbClr val="FFFFFF"/>
                </a:solidFill>
                <a:effectLst/>
                <a:uLnTx/>
                <a:uFillTx/>
                <a:latin typeface="Arial" panose="020B0604020202020204"/>
                <a:ea typeface="+mn-ea"/>
                <a:cs typeface="+mn-cs"/>
              </a:rPr>
              <a:t>Product Level Allocation</a:t>
            </a:r>
          </a:p>
        </p:txBody>
      </p:sp>
      <p:sp>
        <p:nvSpPr>
          <p:cNvPr id="7" name="Rectangle 6">
            <a:extLst>
              <a:ext uri="{FF2B5EF4-FFF2-40B4-BE49-F238E27FC236}">
                <a16:creationId xmlns:a16="http://schemas.microsoft.com/office/drawing/2014/main" id="{EF67C2D2-3506-556C-BE7A-4BEE89786B6D}"/>
              </a:ext>
            </a:extLst>
          </p:cNvPr>
          <p:cNvSpPr/>
          <p:nvPr/>
        </p:nvSpPr>
        <p:spPr>
          <a:xfrm>
            <a:off x="6595194" y="5482270"/>
            <a:ext cx="4780615" cy="652279"/>
          </a:xfrm>
          <a:prstGeom prst="rect">
            <a:avLst/>
          </a:prstGeom>
          <a:solidFill>
            <a:schemeClr val="accent1"/>
          </a:solidFill>
          <a:ln w="12700" cap="flat" cmpd="sng" algn="ctr">
            <a:solidFill>
              <a:schemeClr val="accent1"/>
            </a:solid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1"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Trapezoid 7">
            <a:extLst>
              <a:ext uri="{FF2B5EF4-FFF2-40B4-BE49-F238E27FC236}">
                <a16:creationId xmlns:a16="http://schemas.microsoft.com/office/drawing/2014/main" id="{87171145-CE90-7A32-7BE5-A327089A264C}"/>
              </a:ext>
            </a:extLst>
          </p:cNvPr>
          <p:cNvSpPr/>
          <p:nvPr/>
        </p:nvSpPr>
        <p:spPr>
          <a:xfrm flipV="1">
            <a:off x="6595191" y="1406774"/>
            <a:ext cx="2251704" cy="686800"/>
          </a:xfrm>
          <a:prstGeom prst="trapezoid">
            <a:avLst>
              <a:gd name="adj" fmla="val 40375"/>
            </a:avLst>
          </a:prstGeom>
          <a:solidFill>
            <a:schemeClr val="accent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9" name="AutoShape 3">
            <a:extLst>
              <a:ext uri="{FF2B5EF4-FFF2-40B4-BE49-F238E27FC236}">
                <a16:creationId xmlns:a16="http://schemas.microsoft.com/office/drawing/2014/main" id="{E36CD17A-9319-FD1E-2BED-00EAFF94A693}"/>
              </a:ext>
            </a:extLst>
          </p:cNvPr>
          <p:cNvSpPr>
            <a:spLocks noChangeAspect="1" noChangeArrowheads="1" noTextEdit="1"/>
          </p:cNvSpPr>
          <p:nvPr/>
        </p:nvSpPr>
        <p:spPr bwMode="auto">
          <a:xfrm>
            <a:off x="6876693" y="2375052"/>
            <a:ext cx="447448" cy="862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grpSp>
        <p:nvGrpSpPr>
          <p:cNvPr id="10" name="Group 9">
            <a:extLst>
              <a:ext uri="{FF2B5EF4-FFF2-40B4-BE49-F238E27FC236}">
                <a16:creationId xmlns:a16="http://schemas.microsoft.com/office/drawing/2014/main" id="{A9271207-FC76-0C33-4837-1EF7F746D722}"/>
              </a:ext>
            </a:extLst>
          </p:cNvPr>
          <p:cNvGrpSpPr/>
          <p:nvPr/>
        </p:nvGrpSpPr>
        <p:grpSpPr>
          <a:xfrm>
            <a:off x="6986129" y="2432188"/>
            <a:ext cx="1469829" cy="576886"/>
            <a:chOff x="6715809" y="2432188"/>
            <a:chExt cx="1469829" cy="576886"/>
          </a:xfrm>
        </p:grpSpPr>
        <p:grpSp>
          <p:nvGrpSpPr>
            <p:cNvPr id="11" name="bcgIcons_Male Front ">
              <a:extLst>
                <a:ext uri="{FF2B5EF4-FFF2-40B4-BE49-F238E27FC236}">
                  <a16:creationId xmlns:a16="http://schemas.microsoft.com/office/drawing/2014/main" id="{283EA2F8-A976-A40B-1E65-88733559C711}"/>
                </a:ext>
              </a:extLst>
            </p:cNvPr>
            <p:cNvGrpSpPr>
              <a:grpSpLocks noChangeAspect="1"/>
            </p:cNvGrpSpPr>
            <p:nvPr/>
          </p:nvGrpSpPr>
          <p:grpSpPr>
            <a:xfrm>
              <a:off x="6715809" y="2432188"/>
              <a:ext cx="576351" cy="576886"/>
              <a:chOff x="5273802" y="2606040"/>
              <a:chExt cx="1644396" cy="1645920"/>
            </a:xfrm>
          </p:grpSpPr>
          <p:sp>
            <p:nvSpPr>
              <p:cNvPr id="13" name="AutoShape 3">
                <a:extLst>
                  <a:ext uri="{FF2B5EF4-FFF2-40B4-BE49-F238E27FC236}">
                    <a16:creationId xmlns:a16="http://schemas.microsoft.com/office/drawing/2014/main" id="{C3254D98-2B7C-F4BB-457B-6A42AC63AEEF}"/>
                  </a:ext>
                </a:extLst>
              </p:cNvPr>
              <p:cNvSpPr>
                <a:spLocks noChangeAspect="1" noChangeArrowheads="1" noTextEdit="1"/>
              </p:cNvSpPr>
              <p:nvPr/>
            </p:nvSpPr>
            <p:spPr bwMode="auto">
              <a:xfrm>
                <a:off x="5273802" y="2606040"/>
                <a:ext cx="1644396"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14" name="iconGreenGroup">
                <a:extLst>
                  <a:ext uri="{FF2B5EF4-FFF2-40B4-BE49-F238E27FC236}">
                    <a16:creationId xmlns:a16="http://schemas.microsoft.com/office/drawing/2014/main" id="{F2FF366B-43F4-7833-170F-2EE918B432A0}"/>
                  </a:ext>
                </a:extLst>
              </p:cNvPr>
              <p:cNvGrpSpPr>
                <a:grpSpLocks noChangeAspect="1"/>
              </p:cNvGrpSpPr>
              <p:nvPr/>
            </p:nvGrpSpPr>
            <p:grpSpPr>
              <a:xfrm>
                <a:off x="5442204" y="2819847"/>
                <a:ext cx="1307592" cy="1218306"/>
                <a:chOff x="5442204" y="2819847"/>
                <a:chExt cx="1307592" cy="1218306"/>
              </a:xfrm>
            </p:grpSpPr>
            <p:sp>
              <p:nvSpPr>
                <p:cNvPr id="15" name="Freeform 5">
                  <a:extLst>
                    <a:ext uri="{FF2B5EF4-FFF2-40B4-BE49-F238E27FC236}">
                      <a16:creationId xmlns:a16="http://schemas.microsoft.com/office/drawing/2014/main" id="{5BCDB1E0-B52C-8DB8-5158-6CCFCEC4B16C}"/>
                    </a:ext>
                  </a:extLst>
                </p:cNvPr>
                <p:cNvSpPr>
                  <a:spLocks/>
                </p:cNvSpPr>
                <p:nvPr/>
              </p:nvSpPr>
              <p:spPr bwMode="auto">
                <a:xfrm>
                  <a:off x="5753351" y="2819847"/>
                  <a:ext cx="684911" cy="523346"/>
                </a:xfrm>
                <a:custGeom>
                  <a:avLst/>
                  <a:gdLst>
                    <a:gd name="T0" fmla="*/ 945 w 946"/>
                    <a:gd name="T1" fmla="*/ 483 h 722"/>
                    <a:gd name="T2" fmla="*/ 473 w 946"/>
                    <a:gd name="T3" fmla="*/ 0 h 722"/>
                    <a:gd name="T4" fmla="*/ 1 w 946"/>
                    <a:gd name="T5" fmla="*/ 483 h 722"/>
                    <a:gd name="T6" fmla="*/ 20 w 946"/>
                    <a:gd name="T7" fmla="*/ 652 h 722"/>
                    <a:gd name="T8" fmla="*/ 20 w 946"/>
                    <a:gd name="T9" fmla="*/ 653 h 722"/>
                    <a:gd name="T10" fmla="*/ 67 w 946"/>
                    <a:gd name="T11" fmla="*/ 713 h 722"/>
                    <a:gd name="T12" fmla="*/ 98 w 946"/>
                    <a:gd name="T13" fmla="*/ 716 h 722"/>
                    <a:gd name="T14" fmla="*/ 214 w 946"/>
                    <a:gd name="T15" fmla="*/ 388 h 722"/>
                    <a:gd name="T16" fmla="*/ 835 w 946"/>
                    <a:gd name="T17" fmla="*/ 366 h 722"/>
                    <a:gd name="T18" fmla="*/ 840 w 946"/>
                    <a:gd name="T19" fmla="*/ 722 h 722"/>
                    <a:gd name="T20" fmla="*/ 874 w 946"/>
                    <a:gd name="T21" fmla="*/ 722 h 722"/>
                    <a:gd name="T22" fmla="*/ 928 w 946"/>
                    <a:gd name="T23" fmla="*/ 646 h 722"/>
                    <a:gd name="T24" fmla="*/ 928 w 946"/>
                    <a:gd name="T25" fmla="*/ 647 h 722"/>
                    <a:gd name="T26" fmla="*/ 945 w 946"/>
                    <a:gd name="T27" fmla="*/ 483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6" h="722">
                      <a:moveTo>
                        <a:pt x="945" y="483"/>
                      </a:moveTo>
                      <a:cubicBezTo>
                        <a:pt x="945" y="216"/>
                        <a:pt x="740" y="0"/>
                        <a:pt x="473" y="0"/>
                      </a:cubicBezTo>
                      <a:cubicBezTo>
                        <a:pt x="206" y="0"/>
                        <a:pt x="1" y="216"/>
                        <a:pt x="1" y="483"/>
                      </a:cubicBezTo>
                      <a:cubicBezTo>
                        <a:pt x="1" y="543"/>
                        <a:pt x="0" y="600"/>
                        <a:pt x="20" y="652"/>
                      </a:cubicBezTo>
                      <a:cubicBezTo>
                        <a:pt x="20" y="652"/>
                        <a:pt x="20" y="653"/>
                        <a:pt x="20" y="653"/>
                      </a:cubicBezTo>
                      <a:cubicBezTo>
                        <a:pt x="67" y="695"/>
                        <a:pt x="67" y="713"/>
                        <a:pt x="67" y="713"/>
                      </a:cubicBezTo>
                      <a:cubicBezTo>
                        <a:pt x="98" y="716"/>
                        <a:pt x="98" y="716"/>
                        <a:pt x="98" y="716"/>
                      </a:cubicBezTo>
                      <a:cubicBezTo>
                        <a:pt x="98" y="716"/>
                        <a:pt x="73" y="431"/>
                        <a:pt x="214" y="388"/>
                      </a:cubicBezTo>
                      <a:cubicBezTo>
                        <a:pt x="214" y="388"/>
                        <a:pt x="782" y="637"/>
                        <a:pt x="835" y="366"/>
                      </a:cubicBezTo>
                      <a:cubicBezTo>
                        <a:pt x="840" y="704"/>
                        <a:pt x="840" y="722"/>
                        <a:pt x="840" y="722"/>
                      </a:cubicBezTo>
                      <a:cubicBezTo>
                        <a:pt x="874" y="722"/>
                        <a:pt x="874" y="722"/>
                        <a:pt x="874" y="722"/>
                      </a:cubicBezTo>
                      <a:cubicBezTo>
                        <a:pt x="919" y="672"/>
                        <a:pt x="926" y="647"/>
                        <a:pt x="928" y="646"/>
                      </a:cubicBezTo>
                      <a:cubicBezTo>
                        <a:pt x="928" y="647"/>
                        <a:pt x="928" y="647"/>
                        <a:pt x="928" y="647"/>
                      </a:cubicBezTo>
                      <a:cubicBezTo>
                        <a:pt x="946" y="596"/>
                        <a:pt x="945" y="541"/>
                        <a:pt x="945" y="48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 name="Freeform 6">
                  <a:extLst>
                    <a:ext uri="{FF2B5EF4-FFF2-40B4-BE49-F238E27FC236}">
                      <a16:creationId xmlns:a16="http://schemas.microsoft.com/office/drawing/2014/main" id="{F1A912BA-8F95-9C5F-3FDA-9D076546BD01}"/>
                    </a:ext>
                  </a:extLst>
                </p:cNvPr>
                <p:cNvSpPr>
                  <a:spLocks noEditPoints="1"/>
                </p:cNvSpPr>
                <p:nvPr/>
              </p:nvSpPr>
              <p:spPr bwMode="auto">
                <a:xfrm>
                  <a:off x="5442204" y="3341647"/>
                  <a:ext cx="1307592" cy="696506"/>
                </a:xfrm>
                <a:custGeom>
                  <a:avLst/>
                  <a:gdLst>
                    <a:gd name="T0" fmla="*/ 26 w 1806"/>
                    <a:gd name="T1" fmla="*/ 961 h 961"/>
                    <a:gd name="T2" fmla="*/ 5 w 1806"/>
                    <a:gd name="T3" fmla="*/ 931 h 961"/>
                    <a:gd name="T4" fmla="*/ 223 w 1806"/>
                    <a:gd name="T5" fmla="*/ 614 h 961"/>
                    <a:gd name="T6" fmla="*/ 611 w 1806"/>
                    <a:gd name="T7" fmla="*/ 548 h 961"/>
                    <a:gd name="T8" fmla="*/ 611 w 1806"/>
                    <a:gd name="T9" fmla="*/ 548 h 961"/>
                    <a:gd name="T10" fmla="*/ 908 w 1806"/>
                    <a:gd name="T11" fmla="*/ 688 h 961"/>
                    <a:gd name="T12" fmla="*/ 898 w 1806"/>
                    <a:gd name="T13" fmla="*/ 688 h 961"/>
                    <a:gd name="T14" fmla="*/ 1195 w 1806"/>
                    <a:gd name="T15" fmla="*/ 548 h 961"/>
                    <a:gd name="T16" fmla="*/ 1195 w 1806"/>
                    <a:gd name="T17" fmla="*/ 548 h 961"/>
                    <a:gd name="T18" fmla="*/ 1583 w 1806"/>
                    <a:gd name="T19" fmla="*/ 614 h 961"/>
                    <a:gd name="T20" fmla="*/ 1801 w 1806"/>
                    <a:gd name="T21" fmla="*/ 931 h 961"/>
                    <a:gd name="T22" fmla="*/ 1780 w 1806"/>
                    <a:gd name="T23" fmla="*/ 961 h 961"/>
                    <a:gd name="T24" fmla="*/ 26 w 1806"/>
                    <a:gd name="T25" fmla="*/ 961 h 961"/>
                    <a:gd name="T26" fmla="*/ 1329 w 1806"/>
                    <a:gd name="T27" fmla="*/ 24 h 961"/>
                    <a:gd name="T28" fmla="*/ 1283 w 1806"/>
                    <a:gd name="T29" fmla="*/ 77 h 961"/>
                    <a:gd name="T30" fmla="*/ 1273 w 1806"/>
                    <a:gd name="T31" fmla="*/ 89 h 961"/>
                    <a:gd name="T32" fmla="*/ 1129 w 1806"/>
                    <a:gd name="T33" fmla="*/ 391 h 961"/>
                    <a:gd name="T34" fmla="*/ 903 w 1806"/>
                    <a:gd name="T35" fmla="*/ 504 h 961"/>
                    <a:gd name="T36" fmla="*/ 677 w 1806"/>
                    <a:gd name="T37" fmla="*/ 391 h 961"/>
                    <a:gd name="T38" fmla="*/ 533 w 1806"/>
                    <a:gd name="T39" fmla="*/ 89 h 961"/>
                    <a:gd name="T40" fmla="*/ 523 w 1806"/>
                    <a:gd name="T41" fmla="*/ 77 h 961"/>
                    <a:gd name="T42" fmla="*/ 477 w 1806"/>
                    <a:gd name="T43" fmla="*/ 24 h 961"/>
                    <a:gd name="T44" fmla="*/ 426 w 1806"/>
                    <a:gd name="T45" fmla="*/ 0 h 961"/>
                    <a:gd name="T46" fmla="*/ 426 w 1806"/>
                    <a:gd name="T47" fmla="*/ 5 h 961"/>
                    <a:gd name="T48" fmla="*/ 495 w 1806"/>
                    <a:gd name="T49" fmla="*/ 112 h 961"/>
                    <a:gd name="T50" fmla="*/ 639 w 1806"/>
                    <a:gd name="T51" fmla="*/ 414 h 961"/>
                    <a:gd name="T52" fmla="*/ 639 w 1806"/>
                    <a:gd name="T53" fmla="*/ 512 h 961"/>
                    <a:gd name="T54" fmla="*/ 646 w 1806"/>
                    <a:gd name="T55" fmla="*/ 522 h 961"/>
                    <a:gd name="T56" fmla="*/ 683 w 1806"/>
                    <a:gd name="T57" fmla="*/ 560 h 961"/>
                    <a:gd name="T58" fmla="*/ 683 w 1806"/>
                    <a:gd name="T59" fmla="*/ 451 h 961"/>
                    <a:gd name="T60" fmla="*/ 903 w 1806"/>
                    <a:gd name="T61" fmla="*/ 548 h 961"/>
                    <a:gd name="T62" fmla="*/ 1123 w 1806"/>
                    <a:gd name="T63" fmla="*/ 451 h 961"/>
                    <a:gd name="T64" fmla="*/ 1123 w 1806"/>
                    <a:gd name="T65" fmla="*/ 560 h 961"/>
                    <a:gd name="T66" fmla="*/ 1160 w 1806"/>
                    <a:gd name="T67" fmla="*/ 522 h 961"/>
                    <a:gd name="T68" fmla="*/ 1167 w 1806"/>
                    <a:gd name="T69" fmla="*/ 512 h 961"/>
                    <a:gd name="T70" fmla="*/ 1167 w 1806"/>
                    <a:gd name="T71" fmla="*/ 414 h 961"/>
                    <a:gd name="T72" fmla="*/ 1311 w 1806"/>
                    <a:gd name="T73" fmla="*/ 112 h 961"/>
                    <a:gd name="T74" fmla="*/ 1380 w 1806"/>
                    <a:gd name="T75" fmla="*/ 3 h 961"/>
                    <a:gd name="T76" fmla="*/ 1380 w 1806"/>
                    <a:gd name="T77" fmla="*/ 0 h 961"/>
                    <a:gd name="T78" fmla="*/ 1329 w 1806"/>
                    <a:gd name="T79" fmla="*/ 24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6" h="961">
                      <a:moveTo>
                        <a:pt x="26" y="961"/>
                      </a:moveTo>
                      <a:cubicBezTo>
                        <a:pt x="10" y="961"/>
                        <a:pt x="0" y="945"/>
                        <a:pt x="5" y="931"/>
                      </a:cubicBezTo>
                      <a:cubicBezTo>
                        <a:pt x="33" y="857"/>
                        <a:pt x="113" y="664"/>
                        <a:pt x="223" y="614"/>
                      </a:cubicBezTo>
                      <a:cubicBezTo>
                        <a:pt x="359" y="551"/>
                        <a:pt x="611" y="548"/>
                        <a:pt x="611" y="548"/>
                      </a:cubicBezTo>
                      <a:cubicBezTo>
                        <a:pt x="611" y="548"/>
                        <a:pt x="611" y="548"/>
                        <a:pt x="611" y="548"/>
                      </a:cubicBezTo>
                      <a:cubicBezTo>
                        <a:pt x="611" y="548"/>
                        <a:pt x="711" y="688"/>
                        <a:pt x="908" y="688"/>
                      </a:cubicBezTo>
                      <a:cubicBezTo>
                        <a:pt x="898" y="688"/>
                        <a:pt x="898" y="688"/>
                        <a:pt x="898" y="688"/>
                      </a:cubicBezTo>
                      <a:cubicBezTo>
                        <a:pt x="1095" y="688"/>
                        <a:pt x="1195" y="548"/>
                        <a:pt x="1195" y="548"/>
                      </a:cubicBezTo>
                      <a:cubicBezTo>
                        <a:pt x="1195" y="548"/>
                        <a:pt x="1195" y="548"/>
                        <a:pt x="1195" y="548"/>
                      </a:cubicBezTo>
                      <a:cubicBezTo>
                        <a:pt x="1195" y="548"/>
                        <a:pt x="1447" y="551"/>
                        <a:pt x="1583" y="614"/>
                      </a:cubicBezTo>
                      <a:cubicBezTo>
                        <a:pt x="1693" y="664"/>
                        <a:pt x="1773" y="857"/>
                        <a:pt x="1801" y="931"/>
                      </a:cubicBezTo>
                      <a:cubicBezTo>
                        <a:pt x="1806" y="945"/>
                        <a:pt x="1796" y="961"/>
                        <a:pt x="1780" y="961"/>
                      </a:cubicBezTo>
                      <a:lnTo>
                        <a:pt x="26" y="961"/>
                      </a:lnTo>
                      <a:close/>
                      <a:moveTo>
                        <a:pt x="1329" y="24"/>
                      </a:moveTo>
                      <a:cubicBezTo>
                        <a:pt x="1322" y="43"/>
                        <a:pt x="1308" y="65"/>
                        <a:pt x="1283" y="77"/>
                      </a:cubicBezTo>
                      <a:cubicBezTo>
                        <a:pt x="1278" y="80"/>
                        <a:pt x="1274" y="84"/>
                        <a:pt x="1273" y="89"/>
                      </a:cubicBezTo>
                      <a:cubicBezTo>
                        <a:pt x="1232" y="192"/>
                        <a:pt x="1157" y="365"/>
                        <a:pt x="1129" y="391"/>
                      </a:cubicBezTo>
                      <a:cubicBezTo>
                        <a:pt x="1084" y="430"/>
                        <a:pt x="968" y="504"/>
                        <a:pt x="903" y="504"/>
                      </a:cubicBezTo>
                      <a:cubicBezTo>
                        <a:pt x="838" y="504"/>
                        <a:pt x="722" y="430"/>
                        <a:pt x="677" y="391"/>
                      </a:cubicBezTo>
                      <a:cubicBezTo>
                        <a:pt x="649" y="365"/>
                        <a:pt x="574" y="192"/>
                        <a:pt x="533" y="89"/>
                      </a:cubicBezTo>
                      <a:cubicBezTo>
                        <a:pt x="532" y="84"/>
                        <a:pt x="528" y="80"/>
                        <a:pt x="523" y="77"/>
                      </a:cubicBezTo>
                      <a:cubicBezTo>
                        <a:pt x="498" y="65"/>
                        <a:pt x="484" y="43"/>
                        <a:pt x="477" y="24"/>
                      </a:cubicBezTo>
                      <a:cubicBezTo>
                        <a:pt x="426" y="0"/>
                        <a:pt x="426" y="0"/>
                        <a:pt x="426" y="0"/>
                      </a:cubicBezTo>
                      <a:cubicBezTo>
                        <a:pt x="426" y="2"/>
                        <a:pt x="426" y="4"/>
                        <a:pt x="426" y="5"/>
                      </a:cubicBezTo>
                      <a:cubicBezTo>
                        <a:pt x="431" y="33"/>
                        <a:pt x="446" y="83"/>
                        <a:pt x="495" y="112"/>
                      </a:cubicBezTo>
                      <a:cubicBezTo>
                        <a:pt x="517" y="168"/>
                        <a:pt x="594" y="359"/>
                        <a:pt x="639" y="414"/>
                      </a:cubicBezTo>
                      <a:cubicBezTo>
                        <a:pt x="639" y="512"/>
                        <a:pt x="639" y="512"/>
                        <a:pt x="639" y="512"/>
                      </a:cubicBezTo>
                      <a:cubicBezTo>
                        <a:pt x="646" y="522"/>
                        <a:pt x="646" y="522"/>
                        <a:pt x="646" y="522"/>
                      </a:cubicBezTo>
                      <a:cubicBezTo>
                        <a:pt x="648" y="524"/>
                        <a:pt x="660" y="540"/>
                        <a:pt x="683" y="560"/>
                      </a:cubicBezTo>
                      <a:cubicBezTo>
                        <a:pt x="683" y="451"/>
                        <a:pt x="683" y="451"/>
                        <a:pt x="683" y="451"/>
                      </a:cubicBezTo>
                      <a:cubicBezTo>
                        <a:pt x="742" y="494"/>
                        <a:pt x="838" y="548"/>
                        <a:pt x="903" y="548"/>
                      </a:cubicBezTo>
                      <a:cubicBezTo>
                        <a:pt x="968" y="548"/>
                        <a:pt x="1064" y="494"/>
                        <a:pt x="1123" y="451"/>
                      </a:cubicBezTo>
                      <a:cubicBezTo>
                        <a:pt x="1123" y="560"/>
                        <a:pt x="1123" y="560"/>
                        <a:pt x="1123" y="560"/>
                      </a:cubicBezTo>
                      <a:cubicBezTo>
                        <a:pt x="1146" y="540"/>
                        <a:pt x="1158" y="524"/>
                        <a:pt x="1160" y="522"/>
                      </a:cubicBezTo>
                      <a:cubicBezTo>
                        <a:pt x="1167" y="512"/>
                        <a:pt x="1167" y="512"/>
                        <a:pt x="1167" y="512"/>
                      </a:cubicBezTo>
                      <a:cubicBezTo>
                        <a:pt x="1167" y="414"/>
                        <a:pt x="1167" y="414"/>
                        <a:pt x="1167" y="414"/>
                      </a:cubicBezTo>
                      <a:cubicBezTo>
                        <a:pt x="1212" y="358"/>
                        <a:pt x="1289" y="168"/>
                        <a:pt x="1311" y="112"/>
                      </a:cubicBezTo>
                      <a:cubicBezTo>
                        <a:pt x="1363" y="82"/>
                        <a:pt x="1377" y="26"/>
                        <a:pt x="1380" y="3"/>
                      </a:cubicBezTo>
                      <a:cubicBezTo>
                        <a:pt x="1380" y="2"/>
                        <a:pt x="1380" y="1"/>
                        <a:pt x="1380" y="0"/>
                      </a:cubicBezTo>
                      <a:lnTo>
                        <a:pt x="1329"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12" name="TextBox 11">
              <a:extLst>
                <a:ext uri="{FF2B5EF4-FFF2-40B4-BE49-F238E27FC236}">
                  <a16:creationId xmlns:a16="http://schemas.microsoft.com/office/drawing/2014/main" id="{367CAF35-FCC0-6C68-9673-C1817EFDF281}"/>
                </a:ext>
              </a:extLst>
            </p:cNvPr>
            <p:cNvSpPr txBox="1"/>
            <p:nvPr/>
          </p:nvSpPr>
          <p:spPr>
            <a:xfrm>
              <a:off x="7292160" y="2531196"/>
              <a:ext cx="893478" cy="378870"/>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panose="020B0604020202020204"/>
                  <a:ea typeface="+mn-ea"/>
                  <a:cs typeface="+mn-cs"/>
                </a:rPr>
                <a:t>Customer</a:t>
              </a:r>
              <a:r>
                <a:rPr kumimoji="0" lang="en-US" sz="1100" b="1" i="0" u="none" strike="noStrike" kern="1200" cap="none" spc="0" normalizeH="0" baseline="0" noProof="0" dirty="0">
                  <a:ln>
                    <a:noFill/>
                  </a:ln>
                  <a:solidFill>
                    <a:prstClr val="black"/>
                  </a:solidFill>
                  <a:effectLst/>
                  <a:uLnTx/>
                  <a:uFillTx/>
                  <a:latin typeface="Arial" panose="020B0604020202020204"/>
                  <a:ea typeface="+mn-ea"/>
                  <a:cs typeface="+mn-cs"/>
                </a:rPr>
                <a:t> </a:t>
              </a:r>
              <a:r>
                <a:rPr kumimoji="0" lang="en-US" sz="1100" b="0" i="0" u="none" strike="noStrike" kern="1200" cap="none" spc="0" normalizeH="0" baseline="0" noProof="0" dirty="0">
                  <a:ln>
                    <a:noFill/>
                  </a:ln>
                  <a:solidFill>
                    <a:prstClr val="black"/>
                  </a:solidFill>
                  <a:effectLst/>
                  <a:uLnTx/>
                  <a:uFillTx/>
                  <a:latin typeface="Arial" panose="020B0604020202020204"/>
                  <a:ea typeface="+mn-ea"/>
                  <a:cs typeface="+mn-cs"/>
                </a:rPr>
                <a:t>with </a:t>
              </a:r>
            </a:p>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panose="020B0604020202020204"/>
                  <a:ea typeface="+mn-ea"/>
                  <a:cs typeface="+mn-cs"/>
                </a:rPr>
                <a:t>multiple prods</a:t>
              </a:r>
            </a:p>
          </p:txBody>
        </p:sp>
      </p:grpSp>
      <p:sp>
        <p:nvSpPr>
          <p:cNvPr id="17" name="TextBox 16">
            <a:extLst>
              <a:ext uri="{FF2B5EF4-FFF2-40B4-BE49-F238E27FC236}">
                <a16:creationId xmlns:a16="http://schemas.microsoft.com/office/drawing/2014/main" id="{9B88F74D-00B2-F440-16D7-4D8739DC23A3}"/>
              </a:ext>
            </a:extLst>
          </p:cNvPr>
          <p:cNvSpPr txBox="1"/>
          <p:nvPr/>
        </p:nvSpPr>
        <p:spPr>
          <a:xfrm>
            <a:off x="9404725" y="5062610"/>
            <a:ext cx="1946589"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000" b="1" i="0" u="none" strike="noStrike" kern="1200" cap="none" spc="0" normalizeH="0" baseline="0" noProof="0" dirty="0">
                <a:ln>
                  <a:noFill/>
                </a:ln>
                <a:solidFill>
                  <a:srgbClr val="97154D"/>
                </a:solidFill>
                <a:effectLst/>
                <a:uLnTx/>
                <a:uFillTx/>
                <a:latin typeface="Arial" panose="020B0604020202020204"/>
                <a:ea typeface="+mn-ea"/>
                <a:cs typeface="+mn-cs"/>
              </a:rPr>
              <a:t>1 agent assigned per customer</a:t>
            </a:r>
            <a:br>
              <a:rPr kumimoji="0" lang="en-US" sz="1000" b="1" i="0" u="none" strike="noStrike" kern="1200" cap="none" spc="0" normalizeH="0" baseline="0" noProof="0" dirty="0">
                <a:ln>
                  <a:noFill/>
                </a:ln>
                <a:solidFill>
                  <a:srgbClr val="97154D"/>
                </a:solidFill>
                <a:effectLst/>
                <a:uLnTx/>
                <a:uFillTx/>
                <a:latin typeface="Arial" panose="020B0604020202020204"/>
                <a:ea typeface="+mn-ea"/>
                <a:cs typeface="+mn-cs"/>
              </a:rPr>
            </a:br>
            <a:r>
              <a:rPr kumimoji="0" lang="en-US" sz="1000" b="1" i="0" u="none" strike="noStrike" kern="1200" cap="none" spc="0" normalizeH="0" baseline="0" noProof="0" dirty="0">
                <a:ln>
                  <a:noFill/>
                </a:ln>
                <a:solidFill>
                  <a:srgbClr val="97154D"/>
                </a:solidFill>
                <a:effectLst/>
                <a:uLnTx/>
                <a:uFillTx/>
                <a:latin typeface="Arial" panose="020B0604020202020204"/>
                <a:ea typeface="+mn-ea"/>
                <a:cs typeface="+mn-cs"/>
              </a:rPr>
              <a:t>across products</a:t>
            </a:r>
          </a:p>
        </p:txBody>
      </p:sp>
      <p:sp>
        <p:nvSpPr>
          <p:cNvPr id="18" name="Rectangle: Rounded Corners 294">
            <a:extLst>
              <a:ext uri="{FF2B5EF4-FFF2-40B4-BE49-F238E27FC236}">
                <a16:creationId xmlns:a16="http://schemas.microsoft.com/office/drawing/2014/main" id="{EACE6DFF-8421-A9EA-94FD-3E774F7A0484}"/>
              </a:ext>
            </a:extLst>
          </p:cNvPr>
          <p:cNvSpPr/>
          <p:nvPr/>
        </p:nvSpPr>
        <p:spPr>
          <a:xfrm>
            <a:off x="6595196" y="5482270"/>
            <a:ext cx="4780612" cy="652279"/>
          </a:xfrm>
          <a:prstGeom prst="round2DiagRect">
            <a:avLst>
              <a:gd name="adj1" fmla="val 55706"/>
              <a:gd name="adj2" fmla="val 0"/>
            </a:avLst>
          </a:prstGeom>
          <a:solidFill>
            <a:srgbClr val="FFFFFF"/>
          </a:solidFill>
          <a:ln w="12700" cap="flat" cmpd="sng" algn="ctr">
            <a:solidFill>
              <a:schemeClr val="accent1"/>
            </a:solid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7154D"/>
                </a:solidFill>
                <a:effectLst/>
                <a:uLnTx/>
                <a:uFillTx/>
                <a:latin typeface="Arial" panose="020B0604020202020204"/>
                <a:ea typeface="+mn-ea"/>
                <a:cs typeface="+mn-cs"/>
              </a:rPr>
              <a:t>30% fresh slippage impact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7154D"/>
                </a:solidFill>
                <a:effectLst/>
                <a:uLnTx/>
                <a:uFillTx/>
                <a:latin typeface="Arial" panose="020B0604020202020204"/>
                <a:ea typeface="+mn-ea"/>
                <a:cs typeface="+mn-cs"/>
              </a:rPr>
              <a:t>due to linkages</a:t>
            </a:r>
          </a:p>
        </p:txBody>
      </p:sp>
      <p:sp>
        <p:nvSpPr>
          <p:cNvPr id="19" name="Trapezoid 18">
            <a:extLst>
              <a:ext uri="{FF2B5EF4-FFF2-40B4-BE49-F238E27FC236}">
                <a16:creationId xmlns:a16="http://schemas.microsoft.com/office/drawing/2014/main" id="{F34F8724-7BEC-44B2-CDE7-9A5303C9C54F}"/>
              </a:ext>
            </a:extLst>
          </p:cNvPr>
          <p:cNvSpPr/>
          <p:nvPr/>
        </p:nvSpPr>
        <p:spPr>
          <a:xfrm flipV="1">
            <a:off x="9124103" y="1406771"/>
            <a:ext cx="2251703" cy="686799"/>
          </a:xfrm>
          <a:prstGeom prst="trapezoid">
            <a:avLst>
              <a:gd name="adj" fmla="val 40375"/>
            </a:avLst>
          </a:prstGeom>
          <a:solidFill>
            <a:srgbClr val="00B05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0" name="Rectangle 19">
            <a:extLst>
              <a:ext uri="{FF2B5EF4-FFF2-40B4-BE49-F238E27FC236}">
                <a16:creationId xmlns:a16="http://schemas.microsoft.com/office/drawing/2014/main" id="{47D97B0A-9F60-8250-78F0-73B7256213CA}"/>
              </a:ext>
            </a:extLst>
          </p:cNvPr>
          <p:cNvSpPr/>
          <p:nvPr/>
        </p:nvSpPr>
        <p:spPr>
          <a:xfrm>
            <a:off x="9641136" y="1556272"/>
            <a:ext cx="1217641" cy="387798"/>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4">
                    <a:lumMod val="10000"/>
                    <a:lumOff val="90000"/>
                  </a:schemeClr>
                </a:solidFill>
              </a14:hiddenFill>
            </a:ext>
            <a:ext uri="{91240B29-F687-4F45-9708-019B960494DF}">
              <a14:hiddenLine xmlns:a14="http://schemas.microsoft.com/office/drawing/2010/main" w="12700" cap="flat" cmpd="sng" algn="ctr">
                <a:solidFill>
                  <a:schemeClr val="accent4"/>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400" b="0" i="0" u="none" strike="noStrike" kern="1200" cap="none" spc="-30" normalizeH="0" baseline="0" noProof="0" dirty="0">
                <a:ln>
                  <a:noFill/>
                </a:ln>
                <a:solidFill>
                  <a:srgbClr val="FFFFFF"/>
                </a:solidFill>
                <a:effectLst/>
                <a:uLnTx/>
                <a:uFillTx/>
                <a:latin typeface="Arial" panose="020B0604020202020204"/>
                <a:ea typeface="+mn-ea"/>
                <a:cs typeface="+mn-cs"/>
              </a:rPr>
              <a:t>Customer Level</a:t>
            </a:r>
            <a:br>
              <a:rPr kumimoji="0" lang="en-US" sz="1400" b="0" i="0" u="none" strike="noStrike" kern="1200" cap="none" spc="-30" normalizeH="0" baseline="0" noProof="0" dirty="0">
                <a:ln>
                  <a:noFill/>
                </a:ln>
                <a:solidFill>
                  <a:srgbClr val="FFFFFF"/>
                </a:solidFill>
                <a:effectLst/>
                <a:uLnTx/>
                <a:uFillTx/>
                <a:latin typeface="Arial" panose="020B0604020202020204"/>
                <a:ea typeface="+mn-ea"/>
                <a:cs typeface="+mn-cs"/>
              </a:rPr>
            </a:br>
            <a:r>
              <a:rPr kumimoji="0" lang="en-US" sz="1400" b="0" i="0" u="none" strike="noStrike" kern="1200" cap="none" spc="-30" normalizeH="0" baseline="0" noProof="0" dirty="0">
                <a:ln>
                  <a:noFill/>
                </a:ln>
                <a:solidFill>
                  <a:srgbClr val="FFFFFF"/>
                </a:solidFill>
                <a:effectLst/>
                <a:uLnTx/>
                <a:uFillTx/>
                <a:latin typeface="Arial" panose="020B0604020202020204"/>
                <a:ea typeface="+mn-ea"/>
                <a:cs typeface="+mn-cs"/>
              </a:rPr>
              <a:t>Allocation (N=1)</a:t>
            </a:r>
          </a:p>
        </p:txBody>
      </p:sp>
      <p:sp>
        <p:nvSpPr>
          <p:cNvPr id="21" name="TextBox 20">
            <a:extLst>
              <a:ext uri="{FF2B5EF4-FFF2-40B4-BE49-F238E27FC236}">
                <a16:creationId xmlns:a16="http://schemas.microsoft.com/office/drawing/2014/main" id="{4A6C679D-D4A8-776A-9393-6C82A44E4EE9}"/>
              </a:ext>
            </a:extLst>
          </p:cNvPr>
          <p:cNvSpPr txBox="1"/>
          <p:nvPr/>
        </p:nvSpPr>
        <p:spPr>
          <a:xfrm>
            <a:off x="7129183" y="1534727"/>
            <a:ext cx="1183722" cy="430887"/>
          </a:xfrm>
          <a:prstGeom prst="rect">
            <a:avLst/>
          </a:prstGeom>
          <a:noFill/>
        </p:spPr>
        <p:txBody>
          <a:bodyPr wrap="non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30" normalizeH="0" baseline="0" noProof="0" dirty="0">
                <a:ln>
                  <a:noFill/>
                </a:ln>
                <a:solidFill>
                  <a:srgbClr val="FFFFFF"/>
                </a:solidFill>
                <a:effectLst/>
                <a:uLnTx/>
                <a:uFillTx/>
                <a:latin typeface="Arial"/>
                <a:ea typeface="+mn-ea"/>
                <a:cs typeface="+mn-cs"/>
              </a:rPr>
              <a:t>Product</a:t>
            </a:r>
            <a:br>
              <a:rPr kumimoji="0" lang="en-US" sz="1400" b="0" i="0" u="none" strike="noStrike" kern="1200" cap="none" spc="-30" normalizeH="0" baseline="0" noProof="0" dirty="0">
                <a:ln>
                  <a:noFill/>
                </a:ln>
                <a:solidFill>
                  <a:srgbClr val="FFFFFF"/>
                </a:solidFill>
                <a:effectLst/>
                <a:uLnTx/>
                <a:uFillTx/>
                <a:latin typeface="Arial"/>
                <a:ea typeface="+mn-ea"/>
                <a:cs typeface="+mn-cs"/>
              </a:rPr>
            </a:br>
            <a:r>
              <a:rPr kumimoji="0" lang="en-US" sz="1400" b="0" i="0" u="none" strike="noStrike" kern="1200" cap="none" spc="-30" normalizeH="0" baseline="0" noProof="0" dirty="0">
                <a:ln>
                  <a:noFill/>
                </a:ln>
                <a:solidFill>
                  <a:srgbClr val="FFFFFF"/>
                </a:solidFill>
                <a:effectLst/>
                <a:uLnTx/>
                <a:uFillTx/>
                <a:latin typeface="Arial"/>
                <a:ea typeface="+mn-ea"/>
                <a:cs typeface="+mn-cs"/>
              </a:rPr>
              <a:t>Level Allocation</a:t>
            </a:r>
          </a:p>
        </p:txBody>
      </p:sp>
      <p:sp>
        <p:nvSpPr>
          <p:cNvPr id="22" name="Freeform: Shape 21">
            <a:extLst>
              <a:ext uri="{FF2B5EF4-FFF2-40B4-BE49-F238E27FC236}">
                <a16:creationId xmlns:a16="http://schemas.microsoft.com/office/drawing/2014/main" id="{64774F2D-6F76-D7E7-0C57-D57423130E2C}"/>
              </a:ext>
            </a:extLst>
          </p:cNvPr>
          <p:cNvSpPr/>
          <p:nvPr/>
        </p:nvSpPr>
        <p:spPr>
          <a:xfrm flipV="1">
            <a:off x="628649" y="1713234"/>
            <a:ext cx="5688903" cy="4447854"/>
          </a:xfrm>
          <a:custGeom>
            <a:avLst/>
            <a:gdLst>
              <a:gd name="connsiteX0" fmla="*/ 0 w 5488407"/>
              <a:gd name="connsiteY0" fmla="*/ 2458168 h 2458168"/>
              <a:gd name="connsiteX1" fmla="*/ 180895 w 5488407"/>
              <a:gd name="connsiteY1" fmla="*/ 2458168 h 2458168"/>
              <a:gd name="connsiteX2" fmla="*/ 289281 w 5488407"/>
              <a:gd name="connsiteY2" fmla="*/ 2189720 h 2458168"/>
              <a:gd name="connsiteX3" fmla="*/ 2507019 w 5488407"/>
              <a:gd name="connsiteY3" fmla="*/ 2189720 h 2458168"/>
              <a:gd name="connsiteX4" fmla="*/ 2615405 w 5488407"/>
              <a:gd name="connsiteY4" fmla="*/ 2458168 h 2458168"/>
              <a:gd name="connsiteX5" fmla="*/ 2873002 w 5488407"/>
              <a:gd name="connsiteY5" fmla="*/ 2458168 h 2458168"/>
              <a:gd name="connsiteX6" fmla="*/ 2981388 w 5488407"/>
              <a:gd name="connsiteY6" fmla="*/ 2189720 h 2458168"/>
              <a:gd name="connsiteX7" fmla="*/ 5199126 w 5488407"/>
              <a:gd name="connsiteY7" fmla="*/ 2189720 h 2458168"/>
              <a:gd name="connsiteX8" fmla="*/ 5307512 w 5488407"/>
              <a:gd name="connsiteY8" fmla="*/ 2458168 h 2458168"/>
              <a:gd name="connsiteX9" fmla="*/ 5488407 w 5488407"/>
              <a:gd name="connsiteY9" fmla="*/ 2458168 h 2458168"/>
              <a:gd name="connsiteX10" fmla="*/ 5488407 w 5488407"/>
              <a:gd name="connsiteY10" fmla="*/ 0 h 2458168"/>
              <a:gd name="connsiteX11" fmla="*/ 0 w 5488407"/>
              <a:gd name="connsiteY11" fmla="*/ 0 h 245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88407" h="2458168">
                <a:moveTo>
                  <a:pt x="0" y="2458168"/>
                </a:moveTo>
                <a:lnTo>
                  <a:pt x="180895" y="2458168"/>
                </a:lnTo>
                <a:lnTo>
                  <a:pt x="289281" y="2189720"/>
                </a:lnTo>
                <a:lnTo>
                  <a:pt x="2507019" y="2189720"/>
                </a:lnTo>
                <a:lnTo>
                  <a:pt x="2615405" y="2458168"/>
                </a:lnTo>
                <a:lnTo>
                  <a:pt x="2873002" y="2458168"/>
                </a:lnTo>
                <a:lnTo>
                  <a:pt x="2981388" y="2189720"/>
                </a:lnTo>
                <a:lnTo>
                  <a:pt x="5199126" y="2189720"/>
                </a:lnTo>
                <a:lnTo>
                  <a:pt x="5307512" y="2458168"/>
                </a:lnTo>
                <a:lnTo>
                  <a:pt x="5488407" y="2458168"/>
                </a:lnTo>
                <a:lnTo>
                  <a:pt x="5488407" y="0"/>
                </a:lnTo>
                <a:lnTo>
                  <a:pt x="0" y="0"/>
                </a:lnTo>
                <a:close/>
              </a:path>
            </a:pathLst>
          </a:custGeom>
          <a:solidFill>
            <a:schemeClr val="bg1">
              <a:lumMod val="95000"/>
            </a:schemeClr>
          </a:solidFill>
          <a:ln w="12700"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3" name="Trapezoid 22">
            <a:extLst>
              <a:ext uri="{FF2B5EF4-FFF2-40B4-BE49-F238E27FC236}">
                <a16:creationId xmlns:a16="http://schemas.microsoft.com/office/drawing/2014/main" id="{1972DF10-37D6-688C-A90B-3DCC2974128F}"/>
              </a:ext>
            </a:extLst>
          </p:cNvPr>
          <p:cNvSpPr/>
          <p:nvPr/>
        </p:nvSpPr>
        <p:spPr>
          <a:xfrm flipV="1">
            <a:off x="835588" y="1406769"/>
            <a:ext cx="2484574" cy="686800"/>
          </a:xfrm>
          <a:prstGeom prst="trapezoid">
            <a:avLst>
              <a:gd name="adj" fmla="val 40375"/>
            </a:avLst>
          </a:prstGeom>
          <a:solidFill>
            <a:schemeClr val="accent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4" name="Trapezoid 23">
            <a:extLst>
              <a:ext uri="{FF2B5EF4-FFF2-40B4-BE49-F238E27FC236}">
                <a16:creationId xmlns:a16="http://schemas.microsoft.com/office/drawing/2014/main" id="{CB10C55C-4D1B-53D2-CD91-A6EB591EA597}"/>
              </a:ext>
            </a:extLst>
          </p:cNvPr>
          <p:cNvSpPr/>
          <p:nvPr/>
        </p:nvSpPr>
        <p:spPr>
          <a:xfrm flipV="1">
            <a:off x="3626039" y="1406769"/>
            <a:ext cx="2484574" cy="686800"/>
          </a:xfrm>
          <a:prstGeom prst="trapezoid">
            <a:avLst>
              <a:gd name="adj" fmla="val 40375"/>
            </a:avLst>
          </a:prstGeom>
          <a:solidFill>
            <a:srgbClr val="00B05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771676E2-BFA5-9512-0568-509B40BC3C03}"/>
              </a:ext>
            </a:extLst>
          </p:cNvPr>
          <p:cNvSpPr/>
          <p:nvPr/>
        </p:nvSpPr>
        <p:spPr>
          <a:xfrm>
            <a:off x="1500794" y="1534727"/>
            <a:ext cx="1154162" cy="430887"/>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6">
                    <a:lumMod val="20000"/>
                    <a:lumOff val="80000"/>
                  </a:schemeClr>
                </a:solidFill>
              </a14:hiddenFill>
            </a:ext>
            <a:ext uri="{91240B29-F687-4F45-9708-019B960494DF}">
              <a14:hiddenLine xmlns:a14="http://schemas.microsoft.com/office/drawing/2010/main" w="12700" cap="flat" cmpd="sng" algn="ctr">
                <a:solidFill>
                  <a:schemeClr val="accent6"/>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a:ea typeface="+mn-ea"/>
                <a:cs typeface="+mn-cs"/>
              </a:rPr>
              <a:t>De-centralized</a:t>
            </a:r>
            <a:br>
              <a:rPr kumimoji="0" lang="en-US" sz="1400" b="0" i="0" u="none" strike="noStrike" kern="1200" cap="none" spc="0" normalizeH="0" baseline="0" noProof="0" dirty="0">
                <a:ln>
                  <a:noFill/>
                </a:ln>
                <a:solidFill>
                  <a:srgbClr val="FFFFFF"/>
                </a:solidFill>
                <a:effectLst/>
                <a:uLnTx/>
                <a:uFillTx/>
                <a:latin typeface="Arial" panose="020B0604020202020204"/>
                <a:ea typeface="+mn-ea"/>
                <a:cs typeface="+mn-cs"/>
              </a:rPr>
            </a:br>
            <a:r>
              <a:rPr kumimoji="0" lang="en-US" sz="1400" b="0" i="0" u="none" strike="noStrike" kern="1200" cap="none" spc="0" normalizeH="0" baseline="0" noProof="0" dirty="0">
                <a:ln>
                  <a:noFill/>
                </a:ln>
                <a:solidFill>
                  <a:srgbClr val="FFFFFF"/>
                </a:solidFill>
                <a:effectLst/>
                <a:uLnTx/>
                <a:uFillTx/>
                <a:latin typeface="Arial" panose="020B0604020202020204"/>
                <a:ea typeface="+mn-ea"/>
                <a:cs typeface="+mn-cs"/>
              </a:rPr>
              <a:t>allocation</a:t>
            </a:r>
          </a:p>
        </p:txBody>
      </p:sp>
      <p:sp>
        <p:nvSpPr>
          <p:cNvPr id="26" name="Rectangle 25">
            <a:extLst>
              <a:ext uri="{FF2B5EF4-FFF2-40B4-BE49-F238E27FC236}">
                <a16:creationId xmlns:a16="http://schemas.microsoft.com/office/drawing/2014/main" id="{2B26E97C-006E-A595-67BF-9804F867382C}"/>
              </a:ext>
            </a:extLst>
          </p:cNvPr>
          <p:cNvSpPr/>
          <p:nvPr/>
        </p:nvSpPr>
        <p:spPr>
          <a:xfrm>
            <a:off x="4415477" y="1534727"/>
            <a:ext cx="905697" cy="430887"/>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4">
                    <a:lumMod val="10000"/>
                    <a:lumOff val="90000"/>
                  </a:schemeClr>
                </a:solidFill>
              </a14:hiddenFill>
            </a:ext>
            <a:ext uri="{91240B29-F687-4F45-9708-019B960494DF}">
              <a14:hiddenLine xmlns:a14="http://schemas.microsoft.com/office/drawing/2010/main" w="12700" cap="flat" cmpd="sng" algn="ctr">
                <a:solidFill>
                  <a:srgbClr val="9A9A9A"/>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a:ea typeface="+mn-ea"/>
                <a:cs typeface="+mn-cs"/>
              </a:rPr>
              <a:t>Centralized</a:t>
            </a:r>
            <a:br>
              <a:rPr kumimoji="0" lang="en-US" sz="1400" b="0" i="0" u="none" strike="noStrike" kern="1200" cap="none" spc="0" normalizeH="0" baseline="0" noProof="0" dirty="0">
                <a:ln>
                  <a:noFill/>
                </a:ln>
                <a:solidFill>
                  <a:srgbClr val="FFFFFF"/>
                </a:solidFill>
                <a:effectLst/>
                <a:uLnTx/>
                <a:uFillTx/>
                <a:latin typeface="Arial" panose="020B0604020202020204"/>
                <a:ea typeface="+mn-ea"/>
                <a:cs typeface="+mn-cs"/>
              </a:rPr>
            </a:br>
            <a:r>
              <a:rPr kumimoji="0" lang="en-US" sz="1400" b="0" i="0" u="none" strike="noStrike" kern="1200" cap="none" spc="0" normalizeH="0" baseline="0" noProof="0" dirty="0">
                <a:ln>
                  <a:noFill/>
                </a:ln>
                <a:solidFill>
                  <a:srgbClr val="FFFFFF"/>
                </a:solidFill>
                <a:effectLst/>
                <a:uLnTx/>
                <a:uFillTx/>
                <a:latin typeface="Arial" panose="020B0604020202020204"/>
                <a:ea typeface="+mn-ea"/>
                <a:cs typeface="+mn-cs"/>
              </a:rPr>
              <a:t>Allocation</a:t>
            </a:r>
          </a:p>
        </p:txBody>
      </p:sp>
      <p:sp>
        <p:nvSpPr>
          <p:cNvPr id="27" name="Rectangle 26">
            <a:extLst>
              <a:ext uri="{FF2B5EF4-FFF2-40B4-BE49-F238E27FC236}">
                <a16:creationId xmlns:a16="http://schemas.microsoft.com/office/drawing/2014/main" id="{390EA3F7-D582-AF0B-5B69-18BDE95C35B8}"/>
              </a:ext>
            </a:extLst>
          </p:cNvPr>
          <p:cNvSpPr/>
          <p:nvPr/>
        </p:nvSpPr>
        <p:spPr>
          <a:xfrm>
            <a:off x="835589" y="5482270"/>
            <a:ext cx="5275025" cy="652279"/>
          </a:xfrm>
          <a:prstGeom prst="rect">
            <a:avLst/>
          </a:prstGeom>
          <a:solidFill>
            <a:schemeClr val="accent1"/>
          </a:solidFill>
          <a:ln w="12700" cap="flat" cmpd="sng" algn="ctr">
            <a:solidFill>
              <a:schemeClr val="accent1"/>
            </a:solid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1"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28" name="TextBox 27">
            <a:extLst>
              <a:ext uri="{FF2B5EF4-FFF2-40B4-BE49-F238E27FC236}">
                <a16:creationId xmlns:a16="http://schemas.microsoft.com/office/drawing/2014/main" id="{FD094D77-45A9-465A-F9C5-00639E5DDE98}"/>
              </a:ext>
            </a:extLst>
          </p:cNvPr>
          <p:cNvSpPr txBox="1"/>
          <p:nvPr/>
        </p:nvSpPr>
        <p:spPr>
          <a:xfrm>
            <a:off x="769934" y="2274446"/>
            <a:ext cx="2780420" cy="138499"/>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900" b="1" i="0" u="none" strike="noStrike" kern="1200" cap="none" spc="0" normalizeH="0" baseline="0" noProof="0" dirty="0">
                <a:ln>
                  <a:noFill/>
                </a:ln>
                <a:solidFill>
                  <a:prstClr val="black"/>
                </a:solidFill>
                <a:effectLst/>
                <a:uLnTx/>
                <a:uFillTx/>
                <a:latin typeface="Arial" panose="020B0604020202020204"/>
                <a:ea typeface="+mn-ea"/>
                <a:cs typeface="+mn-cs"/>
              </a:rPr>
              <a:t>Ex: PL centralized allocation in Mumbai</a:t>
            </a:r>
          </a:p>
        </p:txBody>
      </p:sp>
      <p:sp>
        <p:nvSpPr>
          <p:cNvPr id="29" name="Rectangle: Rounded Corners 291">
            <a:extLst>
              <a:ext uri="{FF2B5EF4-FFF2-40B4-BE49-F238E27FC236}">
                <a16:creationId xmlns:a16="http://schemas.microsoft.com/office/drawing/2014/main" id="{C02BD806-72A0-93F2-5D51-149858DB1E85}"/>
              </a:ext>
            </a:extLst>
          </p:cNvPr>
          <p:cNvSpPr/>
          <p:nvPr/>
        </p:nvSpPr>
        <p:spPr>
          <a:xfrm>
            <a:off x="835590" y="5482270"/>
            <a:ext cx="5275025" cy="652279"/>
          </a:xfrm>
          <a:prstGeom prst="round2DiagRect">
            <a:avLst>
              <a:gd name="adj1" fmla="val 55706"/>
              <a:gd name="adj2" fmla="val 0"/>
            </a:avLst>
          </a:prstGeom>
          <a:solidFill>
            <a:srgbClr val="FFFFFF"/>
          </a:solidFill>
          <a:ln w="12700" cap="flat" cmpd="sng" algn="ctr">
            <a:solidFill>
              <a:schemeClr val="accent1"/>
            </a:solid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7154D"/>
                </a:solidFill>
                <a:effectLst/>
                <a:uLnTx/>
                <a:uFillTx/>
                <a:latin typeface="Arial" panose="020B0604020202020204"/>
                <a:ea typeface="+mn-ea"/>
                <a:cs typeface="+mn-cs"/>
              </a:rPr>
              <a:t>Cluster level performance-based allocation</a:t>
            </a:r>
          </a:p>
        </p:txBody>
      </p:sp>
      <p:grpSp>
        <p:nvGrpSpPr>
          <p:cNvPr id="30" name="Group 29">
            <a:extLst>
              <a:ext uri="{FF2B5EF4-FFF2-40B4-BE49-F238E27FC236}">
                <a16:creationId xmlns:a16="http://schemas.microsoft.com/office/drawing/2014/main" id="{1F7C2A72-FE69-2592-D8BF-B1E3DCD13DF5}"/>
              </a:ext>
            </a:extLst>
          </p:cNvPr>
          <p:cNvGrpSpPr>
            <a:grpSpLocks noChangeAspect="1"/>
          </p:cNvGrpSpPr>
          <p:nvPr/>
        </p:nvGrpSpPr>
        <p:grpSpPr>
          <a:xfrm>
            <a:off x="3319645" y="1913798"/>
            <a:ext cx="306910" cy="306910"/>
            <a:chOff x="982662" y="1847850"/>
            <a:chExt cx="269875" cy="269875"/>
          </a:xfrm>
        </p:grpSpPr>
        <p:sp>
          <p:nvSpPr>
            <p:cNvPr id="31" name="Oval 50">
              <a:extLst>
                <a:ext uri="{FF2B5EF4-FFF2-40B4-BE49-F238E27FC236}">
                  <a16:creationId xmlns:a16="http://schemas.microsoft.com/office/drawing/2014/main" id="{B4A2B97D-8CA6-4726-89E3-17161A97E341}"/>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2" name="Freeform 51">
              <a:extLst>
                <a:ext uri="{FF2B5EF4-FFF2-40B4-BE49-F238E27FC236}">
                  <a16:creationId xmlns:a16="http://schemas.microsoft.com/office/drawing/2014/main" id="{8BAC6231-0B66-BA25-B1B1-CE0F7596DB05}"/>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grpSp>
      <p:grpSp>
        <p:nvGrpSpPr>
          <p:cNvPr id="33" name="Group 32">
            <a:extLst>
              <a:ext uri="{FF2B5EF4-FFF2-40B4-BE49-F238E27FC236}">
                <a16:creationId xmlns:a16="http://schemas.microsoft.com/office/drawing/2014/main" id="{64EE9E6B-71BA-6B21-2EAC-4545CBF4E50C}"/>
              </a:ext>
            </a:extLst>
          </p:cNvPr>
          <p:cNvGrpSpPr>
            <a:grpSpLocks noChangeAspect="1"/>
          </p:cNvGrpSpPr>
          <p:nvPr/>
        </p:nvGrpSpPr>
        <p:grpSpPr>
          <a:xfrm>
            <a:off x="8832044" y="1913798"/>
            <a:ext cx="306910" cy="306910"/>
            <a:chOff x="982662" y="1847850"/>
            <a:chExt cx="269875" cy="269875"/>
          </a:xfrm>
        </p:grpSpPr>
        <p:sp>
          <p:nvSpPr>
            <p:cNvPr id="34" name="Oval 50">
              <a:extLst>
                <a:ext uri="{FF2B5EF4-FFF2-40B4-BE49-F238E27FC236}">
                  <a16:creationId xmlns:a16="http://schemas.microsoft.com/office/drawing/2014/main" id="{133F357E-E141-049A-AC37-67E0A6D27E1E}"/>
                </a:ext>
              </a:extLst>
            </p:cNvPr>
            <p:cNvSpPr>
              <a:spLocks noChangeArrowheads="1"/>
            </p:cNvSpPr>
            <p:nvPr/>
          </p:nvSpPr>
          <p:spPr bwMode="auto">
            <a:xfrm>
              <a:off x="982662" y="1847850"/>
              <a:ext cx="269875" cy="269875"/>
            </a:xfrm>
            <a:prstGeom prst="ellipse">
              <a:avLst/>
            </a:pr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35" name="Freeform 51">
              <a:extLst>
                <a:ext uri="{FF2B5EF4-FFF2-40B4-BE49-F238E27FC236}">
                  <a16:creationId xmlns:a16="http://schemas.microsoft.com/office/drawing/2014/main" id="{4121709F-711F-4814-59A0-B8A868DE7D16}"/>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36" name="TextBox 35">
            <a:extLst>
              <a:ext uri="{FF2B5EF4-FFF2-40B4-BE49-F238E27FC236}">
                <a16:creationId xmlns:a16="http://schemas.microsoft.com/office/drawing/2014/main" id="{262323C6-2316-2213-E863-5F4E42FE2155}"/>
              </a:ext>
            </a:extLst>
          </p:cNvPr>
          <p:cNvSpPr txBox="1"/>
          <p:nvPr/>
        </p:nvSpPr>
        <p:spPr>
          <a:xfrm>
            <a:off x="6750780" y="5062615"/>
            <a:ext cx="2243139"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000" b="1" i="0" u="none" strike="noStrike" kern="1200" cap="none" spc="0" normalizeH="0" baseline="0" noProof="0" dirty="0">
                <a:ln>
                  <a:noFill/>
                </a:ln>
                <a:solidFill>
                  <a:srgbClr val="97154D"/>
                </a:solidFill>
                <a:effectLst/>
                <a:uLnTx/>
                <a:uFillTx/>
                <a:latin typeface="Arial" panose="020B0604020202020204"/>
                <a:ea typeface="+mn-ea"/>
                <a:cs typeface="+mn-cs"/>
              </a:rPr>
              <a:t>Multiple agents/ agencies assigned</a:t>
            </a:r>
            <a:br>
              <a:rPr kumimoji="0" lang="en-US" sz="1000" b="1" i="0" u="none" strike="noStrike" kern="1200" cap="none" spc="0" normalizeH="0" baseline="0" noProof="0" dirty="0">
                <a:ln>
                  <a:noFill/>
                </a:ln>
                <a:solidFill>
                  <a:srgbClr val="97154D"/>
                </a:solidFill>
                <a:effectLst/>
                <a:uLnTx/>
                <a:uFillTx/>
                <a:latin typeface="Arial" panose="020B0604020202020204"/>
                <a:ea typeface="+mn-ea"/>
                <a:cs typeface="+mn-cs"/>
              </a:rPr>
            </a:br>
            <a:r>
              <a:rPr kumimoji="0" lang="en-US" sz="1000" b="1" i="0" u="none" strike="noStrike" kern="1200" cap="none" spc="0" normalizeH="0" baseline="0" noProof="0" dirty="0">
                <a:ln>
                  <a:noFill/>
                </a:ln>
                <a:solidFill>
                  <a:srgbClr val="97154D"/>
                </a:solidFill>
                <a:effectLst/>
                <a:uLnTx/>
                <a:uFillTx/>
                <a:latin typeface="Arial" panose="020B0604020202020204"/>
                <a:ea typeface="+mn-ea"/>
                <a:cs typeface="+mn-cs"/>
              </a:rPr>
              <a:t>for 1 customer</a:t>
            </a:r>
          </a:p>
        </p:txBody>
      </p:sp>
      <p:sp>
        <p:nvSpPr>
          <p:cNvPr id="37" name="AutoShape 3">
            <a:extLst>
              <a:ext uri="{FF2B5EF4-FFF2-40B4-BE49-F238E27FC236}">
                <a16:creationId xmlns:a16="http://schemas.microsoft.com/office/drawing/2014/main" id="{3C2A44B4-8743-3AAE-9CC3-858454FB880B}"/>
              </a:ext>
            </a:extLst>
          </p:cNvPr>
          <p:cNvSpPr>
            <a:spLocks noChangeAspect="1" noChangeArrowheads="1" noTextEdit="1"/>
          </p:cNvSpPr>
          <p:nvPr/>
        </p:nvSpPr>
        <p:spPr bwMode="auto">
          <a:xfrm>
            <a:off x="6937470" y="3175685"/>
            <a:ext cx="305897" cy="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grpSp>
        <p:nvGrpSpPr>
          <p:cNvPr id="38" name="bcgIcons_House ">
            <a:extLst>
              <a:ext uri="{FF2B5EF4-FFF2-40B4-BE49-F238E27FC236}">
                <a16:creationId xmlns:a16="http://schemas.microsoft.com/office/drawing/2014/main" id="{956D1213-C317-59A4-742B-55EBDA750467}"/>
              </a:ext>
            </a:extLst>
          </p:cNvPr>
          <p:cNvGrpSpPr>
            <a:grpSpLocks noChangeAspect="1"/>
          </p:cNvGrpSpPr>
          <p:nvPr/>
        </p:nvGrpSpPr>
        <p:grpSpPr>
          <a:xfrm>
            <a:off x="6809942" y="3253582"/>
            <a:ext cx="433423" cy="433423"/>
            <a:chOff x="5272088" y="2606675"/>
            <a:chExt cx="1645920" cy="1645920"/>
          </a:xfrm>
        </p:grpSpPr>
        <p:sp>
          <p:nvSpPr>
            <p:cNvPr id="39" name="AutoShape 3">
              <a:extLst>
                <a:ext uri="{FF2B5EF4-FFF2-40B4-BE49-F238E27FC236}">
                  <a16:creationId xmlns:a16="http://schemas.microsoft.com/office/drawing/2014/main" id="{D6D675BC-3AA9-4DAE-9315-7F23B18E4561}"/>
                </a:ext>
              </a:extLst>
            </p:cNvPr>
            <p:cNvSpPr>
              <a:spLocks noChangeAspect="1" noChangeArrowheads="1" noTextEdit="1"/>
            </p:cNvSpPr>
            <p:nvPr/>
          </p:nvSpPr>
          <p:spPr bwMode="auto">
            <a:xfrm>
              <a:off x="5272088"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40" name="iconGreenGroup">
              <a:extLst>
                <a:ext uri="{FF2B5EF4-FFF2-40B4-BE49-F238E27FC236}">
                  <a16:creationId xmlns:a16="http://schemas.microsoft.com/office/drawing/2014/main" id="{9E9FA1EA-3236-246E-7923-9605EC66CCBE}"/>
                </a:ext>
              </a:extLst>
            </p:cNvPr>
            <p:cNvGrpSpPr>
              <a:grpSpLocks noChangeAspect="1"/>
            </p:cNvGrpSpPr>
            <p:nvPr/>
          </p:nvGrpSpPr>
          <p:grpSpPr>
            <a:xfrm>
              <a:off x="5502518" y="2775204"/>
              <a:ext cx="1186964" cy="1307592"/>
              <a:chOff x="5526283" y="2831220"/>
              <a:chExt cx="1186964" cy="1307592"/>
            </a:xfrm>
          </p:grpSpPr>
          <p:sp>
            <p:nvSpPr>
              <p:cNvPr id="41" name="Freeform 10">
                <a:extLst>
                  <a:ext uri="{FF2B5EF4-FFF2-40B4-BE49-F238E27FC236}">
                    <a16:creationId xmlns:a16="http://schemas.microsoft.com/office/drawing/2014/main" id="{2BD3874C-E35A-2BAB-CD5C-D1164D0E71E1}"/>
                  </a:ext>
                </a:extLst>
              </p:cNvPr>
              <p:cNvSpPr>
                <a:spLocks/>
              </p:cNvSpPr>
              <p:nvPr/>
            </p:nvSpPr>
            <p:spPr bwMode="auto">
              <a:xfrm>
                <a:off x="5526283" y="2913665"/>
                <a:ext cx="1186964" cy="1225147"/>
              </a:xfrm>
              <a:custGeom>
                <a:avLst/>
                <a:gdLst>
                  <a:gd name="connsiteX0" fmla="*/ 94826 w 1135063"/>
                  <a:gd name="connsiteY0" fmla="*/ 1008062 h 1171575"/>
                  <a:gd name="connsiteX1" fmla="*/ 132614 w 1135063"/>
                  <a:gd name="connsiteY1" fmla="*/ 1008062 h 1171575"/>
                  <a:gd name="connsiteX2" fmla="*/ 163985 w 1135063"/>
                  <a:gd name="connsiteY2" fmla="*/ 1008062 h 1171575"/>
                  <a:gd name="connsiteX3" fmla="*/ 971078 w 1135063"/>
                  <a:gd name="connsiteY3" fmla="*/ 1008062 h 1171575"/>
                  <a:gd name="connsiteX4" fmla="*/ 1002449 w 1135063"/>
                  <a:gd name="connsiteY4" fmla="*/ 1008062 h 1171575"/>
                  <a:gd name="connsiteX5" fmla="*/ 1040237 w 1135063"/>
                  <a:gd name="connsiteY5" fmla="*/ 1008062 h 1171575"/>
                  <a:gd name="connsiteX6" fmla="*/ 1055922 w 1135063"/>
                  <a:gd name="connsiteY6" fmla="*/ 1023840 h 1171575"/>
                  <a:gd name="connsiteX7" fmla="*/ 1055922 w 1135063"/>
                  <a:gd name="connsiteY7" fmla="*/ 1055395 h 1171575"/>
                  <a:gd name="connsiteX8" fmla="*/ 1119378 w 1135063"/>
                  <a:gd name="connsiteY8" fmla="*/ 1055395 h 1171575"/>
                  <a:gd name="connsiteX9" fmla="*/ 1135063 w 1135063"/>
                  <a:gd name="connsiteY9" fmla="*/ 1071172 h 1171575"/>
                  <a:gd name="connsiteX10" fmla="*/ 1135063 w 1135063"/>
                  <a:gd name="connsiteY10" fmla="*/ 1155798 h 1171575"/>
                  <a:gd name="connsiteX11" fmla="*/ 1119378 w 1135063"/>
                  <a:gd name="connsiteY11" fmla="*/ 1171575 h 1171575"/>
                  <a:gd name="connsiteX12" fmla="*/ 15685 w 1135063"/>
                  <a:gd name="connsiteY12" fmla="*/ 1171575 h 1171575"/>
                  <a:gd name="connsiteX13" fmla="*/ 0 w 1135063"/>
                  <a:gd name="connsiteY13" fmla="*/ 1155798 h 1171575"/>
                  <a:gd name="connsiteX14" fmla="*/ 0 w 1135063"/>
                  <a:gd name="connsiteY14" fmla="*/ 1071172 h 1171575"/>
                  <a:gd name="connsiteX15" fmla="*/ 15685 w 1135063"/>
                  <a:gd name="connsiteY15" fmla="*/ 1055395 h 1171575"/>
                  <a:gd name="connsiteX16" fmla="*/ 79140 w 1135063"/>
                  <a:gd name="connsiteY16" fmla="*/ 1055395 h 1171575"/>
                  <a:gd name="connsiteX17" fmla="*/ 79140 w 1135063"/>
                  <a:gd name="connsiteY17" fmla="*/ 1023840 h 1171575"/>
                  <a:gd name="connsiteX18" fmla="*/ 94826 w 1135063"/>
                  <a:gd name="connsiteY18" fmla="*/ 1008062 h 1171575"/>
                  <a:gd name="connsiteX19" fmla="*/ 971550 w 1135063"/>
                  <a:gd name="connsiteY19" fmla="*/ 434975 h 1171575"/>
                  <a:gd name="connsiteX20" fmla="*/ 1003300 w 1135063"/>
                  <a:gd name="connsiteY20" fmla="*/ 461963 h 1171575"/>
                  <a:gd name="connsiteX21" fmla="*/ 1003300 w 1135063"/>
                  <a:gd name="connsiteY21" fmla="*/ 977900 h 1171575"/>
                  <a:gd name="connsiteX22" fmla="*/ 971550 w 1135063"/>
                  <a:gd name="connsiteY22" fmla="*/ 977900 h 1171575"/>
                  <a:gd name="connsiteX23" fmla="*/ 163513 w 1135063"/>
                  <a:gd name="connsiteY23" fmla="*/ 434975 h 1171575"/>
                  <a:gd name="connsiteX24" fmla="*/ 163513 w 1135063"/>
                  <a:gd name="connsiteY24" fmla="*/ 977900 h 1171575"/>
                  <a:gd name="connsiteX25" fmla="*/ 131763 w 1135063"/>
                  <a:gd name="connsiteY25" fmla="*/ 977900 h 1171575"/>
                  <a:gd name="connsiteX26" fmla="*/ 131763 w 1135063"/>
                  <a:gd name="connsiteY26" fmla="*/ 461963 h 1171575"/>
                  <a:gd name="connsiteX27" fmla="*/ 240529 w 1135063"/>
                  <a:gd name="connsiteY27" fmla="*/ 0 h 1171575"/>
                  <a:gd name="connsiteX28" fmla="*/ 329385 w 1135063"/>
                  <a:gd name="connsiteY28" fmla="*/ 0 h 1171575"/>
                  <a:gd name="connsiteX29" fmla="*/ 336551 w 1135063"/>
                  <a:gd name="connsiteY29" fmla="*/ 7117 h 1171575"/>
                  <a:gd name="connsiteX30" fmla="*/ 336551 w 1135063"/>
                  <a:gd name="connsiteY30" fmla="*/ 76857 h 1171575"/>
                  <a:gd name="connsiteX31" fmla="*/ 233363 w 1135063"/>
                  <a:gd name="connsiteY31" fmla="*/ 165100 h 1171575"/>
                  <a:gd name="connsiteX32" fmla="*/ 233363 w 1135063"/>
                  <a:gd name="connsiteY32" fmla="*/ 7117 h 1171575"/>
                  <a:gd name="connsiteX33" fmla="*/ 240529 w 1135063"/>
                  <a:gd name="connsiteY33" fmla="*/ 0 h 1171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5063" h="1171575">
                    <a:moveTo>
                      <a:pt x="94826" y="1008062"/>
                    </a:moveTo>
                    <a:cubicBezTo>
                      <a:pt x="94826" y="1008062"/>
                      <a:pt x="94826" y="1008062"/>
                      <a:pt x="132614" y="1008062"/>
                    </a:cubicBezTo>
                    <a:cubicBezTo>
                      <a:pt x="132614" y="1008062"/>
                      <a:pt x="132614" y="1008062"/>
                      <a:pt x="163985" y="1008062"/>
                    </a:cubicBezTo>
                    <a:cubicBezTo>
                      <a:pt x="163985" y="1008062"/>
                      <a:pt x="163985" y="1008062"/>
                      <a:pt x="971078" y="1008062"/>
                    </a:cubicBezTo>
                    <a:cubicBezTo>
                      <a:pt x="971078" y="1008062"/>
                      <a:pt x="971078" y="1008062"/>
                      <a:pt x="1002449" y="1008062"/>
                    </a:cubicBezTo>
                    <a:cubicBezTo>
                      <a:pt x="1002449" y="1008062"/>
                      <a:pt x="1002449" y="1008062"/>
                      <a:pt x="1040237" y="1008062"/>
                    </a:cubicBezTo>
                    <a:cubicBezTo>
                      <a:pt x="1049506" y="1008062"/>
                      <a:pt x="1055922" y="1015234"/>
                      <a:pt x="1055922" y="1023840"/>
                    </a:cubicBezTo>
                    <a:cubicBezTo>
                      <a:pt x="1055922" y="1023840"/>
                      <a:pt x="1055922" y="1023840"/>
                      <a:pt x="1055922" y="1055395"/>
                    </a:cubicBezTo>
                    <a:cubicBezTo>
                      <a:pt x="1055922" y="1055395"/>
                      <a:pt x="1055922" y="1055395"/>
                      <a:pt x="1119378" y="1055395"/>
                    </a:cubicBezTo>
                    <a:cubicBezTo>
                      <a:pt x="1127933" y="1055395"/>
                      <a:pt x="1135063" y="1062566"/>
                      <a:pt x="1135063" y="1071172"/>
                    </a:cubicBezTo>
                    <a:cubicBezTo>
                      <a:pt x="1135063" y="1071172"/>
                      <a:pt x="1135063" y="1071172"/>
                      <a:pt x="1135063" y="1155798"/>
                    </a:cubicBezTo>
                    <a:cubicBezTo>
                      <a:pt x="1135063" y="1164404"/>
                      <a:pt x="1127933" y="1171575"/>
                      <a:pt x="1119378" y="1171575"/>
                    </a:cubicBezTo>
                    <a:cubicBezTo>
                      <a:pt x="1119378" y="1171575"/>
                      <a:pt x="1119378" y="1171575"/>
                      <a:pt x="15685" y="1171575"/>
                    </a:cubicBezTo>
                    <a:cubicBezTo>
                      <a:pt x="7130" y="1171575"/>
                      <a:pt x="0" y="1164404"/>
                      <a:pt x="0" y="1155798"/>
                    </a:cubicBezTo>
                    <a:cubicBezTo>
                      <a:pt x="0" y="1155798"/>
                      <a:pt x="0" y="1155798"/>
                      <a:pt x="0" y="1071172"/>
                    </a:cubicBezTo>
                    <a:cubicBezTo>
                      <a:pt x="0" y="1062566"/>
                      <a:pt x="7130" y="1055395"/>
                      <a:pt x="15685" y="1055395"/>
                    </a:cubicBezTo>
                    <a:cubicBezTo>
                      <a:pt x="15685" y="1055395"/>
                      <a:pt x="15685" y="1055395"/>
                      <a:pt x="79140" y="1055395"/>
                    </a:cubicBezTo>
                    <a:cubicBezTo>
                      <a:pt x="79140" y="1055395"/>
                      <a:pt x="79140" y="1055395"/>
                      <a:pt x="79140" y="1023840"/>
                    </a:cubicBezTo>
                    <a:cubicBezTo>
                      <a:pt x="79140" y="1015234"/>
                      <a:pt x="85557" y="1008062"/>
                      <a:pt x="94826" y="1008062"/>
                    </a:cubicBezTo>
                    <a:close/>
                    <a:moveTo>
                      <a:pt x="971550" y="434975"/>
                    </a:moveTo>
                    <a:lnTo>
                      <a:pt x="1003300" y="461963"/>
                    </a:lnTo>
                    <a:lnTo>
                      <a:pt x="1003300" y="977900"/>
                    </a:lnTo>
                    <a:lnTo>
                      <a:pt x="971550" y="977900"/>
                    </a:lnTo>
                    <a:close/>
                    <a:moveTo>
                      <a:pt x="163513" y="434975"/>
                    </a:moveTo>
                    <a:lnTo>
                      <a:pt x="163513" y="977900"/>
                    </a:lnTo>
                    <a:lnTo>
                      <a:pt x="131763" y="977900"/>
                    </a:lnTo>
                    <a:lnTo>
                      <a:pt x="131763" y="461963"/>
                    </a:lnTo>
                    <a:close/>
                    <a:moveTo>
                      <a:pt x="240529" y="0"/>
                    </a:moveTo>
                    <a:cubicBezTo>
                      <a:pt x="240529" y="0"/>
                      <a:pt x="240529" y="0"/>
                      <a:pt x="329385" y="0"/>
                    </a:cubicBezTo>
                    <a:cubicBezTo>
                      <a:pt x="333685" y="0"/>
                      <a:pt x="336551" y="2847"/>
                      <a:pt x="336551" y="7117"/>
                    </a:cubicBezTo>
                    <a:lnTo>
                      <a:pt x="336551" y="76857"/>
                    </a:lnTo>
                    <a:cubicBezTo>
                      <a:pt x="336551" y="76857"/>
                      <a:pt x="336551" y="76857"/>
                      <a:pt x="233363" y="165100"/>
                    </a:cubicBezTo>
                    <a:cubicBezTo>
                      <a:pt x="233363" y="165100"/>
                      <a:pt x="233363" y="165100"/>
                      <a:pt x="233363" y="7117"/>
                    </a:cubicBezTo>
                    <a:cubicBezTo>
                      <a:pt x="233363" y="2847"/>
                      <a:pt x="236230" y="0"/>
                      <a:pt x="24052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2" name="Freeform 11">
                <a:extLst>
                  <a:ext uri="{FF2B5EF4-FFF2-40B4-BE49-F238E27FC236}">
                    <a16:creationId xmlns:a16="http://schemas.microsoft.com/office/drawing/2014/main" id="{DD8CD24F-F6AB-C3E2-CE54-6EC9D2167D0F}"/>
                  </a:ext>
                </a:extLst>
              </p:cNvPr>
              <p:cNvSpPr>
                <a:spLocks/>
              </p:cNvSpPr>
              <p:nvPr/>
            </p:nvSpPr>
            <p:spPr bwMode="auto">
              <a:xfrm>
                <a:off x="5546204" y="2831220"/>
                <a:ext cx="1147122" cy="1105061"/>
              </a:xfrm>
              <a:custGeom>
                <a:avLst/>
                <a:gdLst>
                  <a:gd name="connsiteX0" fmla="*/ 613618 w 1096963"/>
                  <a:gd name="connsiteY0" fmla="*/ 705902 h 1056740"/>
                  <a:gd name="connsiteX1" fmla="*/ 775446 w 1096963"/>
                  <a:gd name="connsiteY1" fmla="*/ 705902 h 1056740"/>
                  <a:gd name="connsiteX2" fmla="*/ 782638 w 1096963"/>
                  <a:gd name="connsiteY2" fmla="*/ 713762 h 1056740"/>
                  <a:gd name="connsiteX3" fmla="*/ 782638 w 1096963"/>
                  <a:gd name="connsiteY3" fmla="*/ 1048880 h 1056740"/>
                  <a:gd name="connsiteX4" fmla="*/ 775446 w 1096963"/>
                  <a:gd name="connsiteY4" fmla="*/ 1056740 h 1056740"/>
                  <a:gd name="connsiteX5" fmla="*/ 613618 w 1096963"/>
                  <a:gd name="connsiteY5" fmla="*/ 1056740 h 1056740"/>
                  <a:gd name="connsiteX6" fmla="*/ 606425 w 1096963"/>
                  <a:gd name="connsiteY6" fmla="*/ 1048880 h 1056740"/>
                  <a:gd name="connsiteX7" fmla="*/ 606425 w 1096963"/>
                  <a:gd name="connsiteY7" fmla="*/ 713762 h 1056740"/>
                  <a:gd name="connsiteX8" fmla="*/ 613618 w 1096963"/>
                  <a:gd name="connsiteY8" fmla="*/ 705902 h 1056740"/>
                  <a:gd name="connsiteX9" fmla="*/ 323041 w 1096963"/>
                  <a:gd name="connsiteY9" fmla="*/ 705902 h 1056740"/>
                  <a:gd name="connsiteX10" fmla="*/ 483411 w 1096963"/>
                  <a:gd name="connsiteY10" fmla="*/ 705902 h 1056740"/>
                  <a:gd name="connsiteX11" fmla="*/ 490538 w 1096963"/>
                  <a:gd name="connsiteY11" fmla="*/ 713065 h 1056740"/>
                  <a:gd name="connsiteX12" fmla="*/ 490538 w 1096963"/>
                  <a:gd name="connsiteY12" fmla="*/ 874952 h 1056740"/>
                  <a:gd name="connsiteX13" fmla="*/ 483411 w 1096963"/>
                  <a:gd name="connsiteY13" fmla="*/ 882115 h 1056740"/>
                  <a:gd name="connsiteX14" fmla="*/ 323041 w 1096963"/>
                  <a:gd name="connsiteY14" fmla="*/ 882115 h 1056740"/>
                  <a:gd name="connsiteX15" fmla="*/ 315913 w 1096963"/>
                  <a:gd name="connsiteY15" fmla="*/ 874952 h 1056740"/>
                  <a:gd name="connsiteX16" fmla="*/ 315913 w 1096963"/>
                  <a:gd name="connsiteY16" fmla="*/ 713065 h 1056740"/>
                  <a:gd name="connsiteX17" fmla="*/ 323041 w 1096963"/>
                  <a:gd name="connsiteY17" fmla="*/ 705902 h 1056740"/>
                  <a:gd name="connsiteX18" fmla="*/ 613618 w 1096963"/>
                  <a:gd name="connsiteY18" fmla="*/ 432852 h 1056740"/>
                  <a:gd name="connsiteX19" fmla="*/ 775446 w 1096963"/>
                  <a:gd name="connsiteY19" fmla="*/ 432852 h 1056740"/>
                  <a:gd name="connsiteX20" fmla="*/ 782638 w 1096963"/>
                  <a:gd name="connsiteY20" fmla="*/ 440015 h 1056740"/>
                  <a:gd name="connsiteX21" fmla="*/ 782638 w 1096963"/>
                  <a:gd name="connsiteY21" fmla="*/ 601902 h 1056740"/>
                  <a:gd name="connsiteX22" fmla="*/ 775446 w 1096963"/>
                  <a:gd name="connsiteY22" fmla="*/ 609065 h 1056740"/>
                  <a:gd name="connsiteX23" fmla="*/ 613618 w 1096963"/>
                  <a:gd name="connsiteY23" fmla="*/ 609065 h 1056740"/>
                  <a:gd name="connsiteX24" fmla="*/ 606425 w 1096963"/>
                  <a:gd name="connsiteY24" fmla="*/ 601902 h 1056740"/>
                  <a:gd name="connsiteX25" fmla="*/ 606425 w 1096963"/>
                  <a:gd name="connsiteY25" fmla="*/ 440015 h 1056740"/>
                  <a:gd name="connsiteX26" fmla="*/ 613618 w 1096963"/>
                  <a:gd name="connsiteY26" fmla="*/ 432852 h 1056740"/>
                  <a:gd name="connsiteX27" fmla="*/ 323041 w 1096963"/>
                  <a:gd name="connsiteY27" fmla="*/ 432852 h 1056740"/>
                  <a:gd name="connsiteX28" fmla="*/ 483411 w 1096963"/>
                  <a:gd name="connsiteY28" fmla="*/ 432852 h 1056740"/>
                  <a:gd name="connsiteX29" fmla="*/ 490538 w 1096963"/>
                  <a:gd name="connsiteY29" fmla="*/ 440015 h 1056740"/>
                  <a:gd name="connsiteX30" fmla="*/ 490538 w 1096963"/>
                  <a:gd name="connsiteY30" fmla="*/ 601902 h 1056740"/>
                  <a:gd name="connsiteX31" fmla="*/ 483411 w 1096963"/>
                  <a:gd name="connsiteY31" fmla="*/ 609065 h 1056740"/>
                  <a:gd name="connsiteX32" fmla="*/ 323041 w 1096963"/>
                  <a:gd name="connsiteY32" fmla="*/ 609065 h 1056740"/>
                  <a:gd name="connsiteX33" fmla="*/ 315913 w 1096963"/>
                  <a:gd name="connsiteY33" fmla="*/ 601902 h 1056740"/>
                  <a:gd name="connsiteX34" fmla="*/ 315913 w 1096963"/>
                  <a:gd name="connsiteY34" fmla="*/ 440015 h 1056740"/>
                  <a:gd name="connsiteX35" fmla="*/ 323041 w 1096963"/>
                  <a:gd name="connsiteY35" fmla="*/ 432852 h 1056740"/>
                  <a:gd name="connsiteX36" fmla="*/ 543489 w 1096963"/>
                  <a:gd name="connsiteY36" fmla="*/ 1605 h 1056740"/>
                  <a:gd name="connsiteX37" fmla="*/ 553474 w 1096963"/>
                  <a:gd name="connsiteY37" fmla="*/ 1605 h 1056740"/>
                  <a:gd name="connsiteX38" fmla="*/ 1094823 w 1096963"/>
                  <a:gd name="connsiteY38" fmla="*/ 468895 h 1056740"/>
                  <a:gd name="connsiteX39" fmla="*/ 1096963 w 1096963"/>
                  <a:gd name="connsiteY39" fmla="*/ 474602 h 1056740"/>
                  <a:gd name="connsiteX40" fmla="*/ 1096963 w 1096963"/>
                  <a:gd name="connsiteY40" fmla="*/ 582329 h 1056740"/>
                  <a:gd name="connsiteX41" fmla="*/ 1085551 w 1096963"/>
                  <a:gd name="connsiteY41" fmla="*/ 588036 h 1056740"/>
                  <a:gd name="connsiteX42" fmla="*/ 983558 w 1096963"/>
                  <a:gd name="connsiteY42" fmla="*/ 499572 h 1056740"/>
                  <a:gd name="connsiteX43" fmla="*/ 956455 w 1096963"/>
                  <a:gd name="connsiteY43" fmla="*/ 476743 h 1056740"/>
                  <a:gd name="connsiteX44" fmla="*/ 553474 w 1096963"/>
                  <a:gd name="connsiteY44" fmla="*/ 128594 h 1056740"/>
                  <a:gd name="connsiteX45" fmla="*/ 543489 w 1096963"/>
                  <a:gd name="connsiteY45" fmla="*/ 128594 h 1056740"/>
                  <a:gd name="connsiteX46" fmla="*/ 140509 w 1096963"/>
                  <a:gd name="connsiteY46" fmla="*/ 476743 h 1056740"/>
                  <a:gd name="connsiteX47" fmla="*/ 113405 w 1096963"/>
                  <a:gd name="connsiteY47" fmla="*/ 499572 h 1056740"/>
                  <a:gd name="connsiteX48" fmla="*/ 11412 w 1096963"/>
                  <a:gd name="connsiteY48" fmla="*/ 588036 h 1056740"/>
                  <a:gd name="connsiteX49" fmla="*/ 0 w 1096963"/>
                  <a:gd name="connsiteY49" fmla="*/ 582329 h 1056740"/>
                  <a:gd name="connsiteX50" fmla="*/ 0 w 1096963"/>
                  <a:gd name="connsiteY50" fmla="*/ 474602 h 1056740"/>
                  <a:gd name="connsiteX51" fmla="*/ 2140 w 1096963"/>
                  <a:gd name="connsiteY51" fmla="*/ 468895 h 1056740"/>
                  <a:gd name="connsiteX52" fmla="*/ 214685 w 1096963"/>
                  <a:gd name="connsiteY52" fmla="*/ 285546 h 1056740"/>
                  <a:gd name="connsiteX53" fmla="*/ 317392 w 1096963"/>
                  <a:gd name="connsiteY53" fmla="*/ 197082 h 1056740"/>
                  <a:gd name="connsiteX54" fmla="*/ 543489 w 1096963"/>
                  <a:gd name="connsiteY54" fmla="*/ 1605 h 1056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96963" h="1056740">
                    <a:moveTo>
                      <a:pt x="613618" y="705902"/>
                    </a:moveTo>
                    <a:cubicBezTo>
                      <a:pt x="613618" y="705902"/>
                      <a:pt x="613618" y="705902"/>
                      <a:pt x="775446" y="705902"/>
                    </a:cubicBezTo>
                    <a:cubicBezTo>
                      <a:pt x="779761" y="705902"/>
                      <a:pt x="782638" y="709475"/>
                      <a:pt x="782638" y="713762"/>
                    </a:cubicBezTo>
                    <a:cubicBezTo>
                      <a:pt x="782638" y="713762"/>
                      <a:pt x="782638" y="713762"/>
                      <a:pt x="782638" y="1048880"/>
                    </a:cubicBezTo>
                    <a:cubicBezTo>
                      <a:pt x="782638" y="1053167"/>
                      <a:pt x="779761" y="1056740"/>
                      <a:pt x="775446" y="1056740"/>
                    </a:cubicBezTo>
                    <a:cubicBezTo>
                      <a:pt x="775446" y="1056740"/>
                      <a:pt x="775446" y="1056740"/>
                      <a:pt x="613618" y="1056740"/>
                    </a:cubicBezTo>
                    <a:cubicBezTo>
                      <a:pt x="610021" y="1056740"/>
                      <a:pt x="606425" y="1053167"/>
                      <a:pt x="606425" y="1048880"/>
                    </a:cubicBezTo>
                    <a:cubicBezTo>
                      <a:pt x="606425" y="1048880"/>
                      <a:pt x="606425" y="1048880"/>
                      <a:pt x="606425" y="713762"/>
                    </a:cubicBezTo>
                    <a:cubicBezTo>
                      <a:pt x="606425" y="709475"/>
                      <a:pt x="610021" y="705902"/>
                      <a:pt x="613618" y="705902"/>
                    </a:cubicBezTo>
                    <a:close/>
                    <a:moveTo>
                      <a:pt x="323041" y="705902"/>
                    </a:moveTo>
                    <a:cubicBezTo>
                      <a:pt x="323041" y="705902"/>
                      <a:pt x="323041" y="705902"/>
                      <a:pt x="483411" y="705902"/>
                    </a:cubicBezTo>
                    <a:cubicBezTo>
                      <a:pt x="486974" y="705902"/>
                      <a:pt x="490538" y="709484"/>
                      <a:pt x="490538" y="713065"/>
                    </a:cubicBezTo>
                    <a:cubicBezTo>
                      <a:pt x="490538" y="713065"/>
                      <a:pt x="490538" y="713065"/>
                      <a:pt x="490538" y="874952"/>
                    </a:cubicBezTo>
                    <a:cubicBezTo>
                      <a:pt x="490538" y="878534"/>
                      <a:pt x="486974" y="882115"/>
                      <a:pt x="483411" y="882115"/>
                    </a:cubicBezTo>
                    <a:cubicBezTo>
                      <a:pt x="483411" y="882115"/>
                      <a:pt x="483411" y="882115"/>
                      <a:pt x="323041" y="882115"/>
                    </a:cubicBezTo>
                    <a:cubicBezTo>
                      <a:pt x="318764" y="882115"/>
                      <a:pt x="315913" y="878534"/>
                      <a:pt x="315913" y="874952"/>
                    </a:cubicBezTo>
                    <a:cubicBezTo>
                      <a:pt x="315913" y="874952"/>
                      <a:pt x="315913" y="874952"/>
                      <a:pt x="315913" y="713065"/>
                    </a:cubicBezTo>
                    <a:cubicBezTo>
                      <a:pt x="315913" y="709484"/>
                      <a:pt x="318764" y="705902"/>
                      <a:pt x="323041" y="705902"/>
                    </a:cubicBezTo>
                    <a:close/>
                    <a:moveTo>
                      <a:pt x="613618" y="432852"/>
                    </a:moveTo>
                    <a:cubicBezTo>
                      <a:pt x="613618" y="432852"/>
                      <a:pt x="613618" y="432852"/>
                      <a:pt x="775446" y="432852"/>
                    </a:cubicBezTo>
                    <a:cubicBezTo>
                      <a:pt x="779761" y="432852"/>
                      <a:pt x="782638" y="436434"/>
                      <a:pt x="782638" y="440015"/>
                    </a:cubicBezTo>
                    <a:cubicBezTo>
                      <a:pt x="782638" y="440015"/>
                      <a:pt x="782638" y="440015"/>
                      <a:pt x="782638" y="601902"/>
                    </a:cubicBezTo>
                    <a:cubicBezTo>
                      <a:pt x="782638" y="605484"/>
                      <a:pt x="779761" y="609065"/>
                      <a:pt x="775446" y="609065"/>
                    </a:cubicBezTo>
                    <a:cubicBezTo>
                      <a:pt x="775446" y="609065"/>
                      <a:pt x="775446" y="609065"/>
                      <a:pt x="613618" y="609065"/>
                    </a:cubicBezTo>
                    <a:cubicBezTo>
                      <a:pt x="610021" y="609065"/>
                      <a:pt x="606425" y="605484"/>
                      <a:pt x="606425" y="601902"/>
                    </a:cubicBezTo>
                    <a:cubicBezTo>
                      <a:pt x="606425" y="601902"/>
                      <a:pt x="606425" y="601902"/>
                      <a:pt x="606425" y="440015"/>
                    </a:cubicBezTo>
                    <a:cubicBezTo>
                      <a:pt x="606425" y="436434"/>
                      <a:pt x="610021" y="432852"/>
                      <a:pt x="613618" y="432852"/>
                    </a:cubicBezTo>
                    <a:close/>
                    <a:moveTo>
                      <a:pt x="323041" y="432852"/>
                    </a:moveTo>
                    <a:cubicBezTo>
                      <a:pt x="323041" y="432852"/>
                      <a:pt x="323041" y="432852"/>
                      <a:pt x="483411" y="432852"/>
                    </a:cubicBezTo>
                    <a:cubicBezTo>
                      <a:pt x="486974" y="432852"/>
                      <a:pt x="490538" y="436434"/>
                      <a:pt x="490538" y="440015"/>
                    </a:cubicBezTo>
                    <a:cubicBezTo>
                      <a:pt x="490538" y="440015"/>
                      <a:pt x="490538" y="440015"/>
                      <a:pt x="490538" y="601902"/>
                    </a:cubicBezTo>
                    <a:cubicBezTo>
                      <a:pt x="490538" y="605484"/>
                      <a:pt x="486974" y="609065"/>
                      <a:pt x="483411" y="609065"/>
                    </a:cubicBezTo>
                    <a:cubicBezTo>
                      <a:pt x="483411" y="609065"/>
                      <a:pt x="483411" y="609065"/>
                      <a:pt x="323041" y="609065"/>
                    </a:cubicBezTo>
                    <a:cubicBezTo>
                      <a:pt x="318764" y="609065"/>
                      <a:pt x="315913" y="605484"/>
                      <a:pt x="315913" y="601902"/>
                    </a:cubicBezTo>
                    <a:cubicBezTo>
                      <a:pt x="315913" y="601902"/>
                      <a:pt x="315913" y="601902"/>
                      <a:pt x="315913" y="440015"/>
                    </a:cubicBezTo>
                    <a:cubicBezTo>
                      <a:pt x="315913" y="436434"/>
                      <a:pt x="318764" y="432852"/>
                      <a:pt x="323041" y="432852"/>
                    </a:cubicBezTo>
                    <a:close/>
                    <a:moveTo>
                      <a:pt x="543489" y="1605"/>
                    </a:moveTo>
                    <a:cubicBezTo>
                      <a:pt x="546342" y="-535"/>
                      <a:pt x="550621" y="-535"/>
                      <a:pt x="553474" y="1605"/>
                    </a:cubicBezTo>
                    <a:cubicBezTo>
                      <a:pt x="553474" y="1605"/>
                      <a:pt x="553474" y="1605"/>
                      <a:pt x="1094823" y="468895"/>
                    </a:cubicBezTo>
                    <a:cubicBezTo>
                      <a:pt x="1096250" y="470322"/>
                      <a:pt x="1096963" y="472462"/>
                      <a:pt x="1096963" y="474602"/>
                    </a:cubicBezTo>
                    <a:cubicBezTo>
                      <a:pt x="1096963" y="474602"/>
                      <a:pt x="1096963" y="474602"/>
                      <a:pt x="1096963" y="582329"/>
                    </a:cubicBezTo>
                    <a:cubicBezTo>
                      <a:pt x="1096963" y="588749"/>
                      <a:pt x="1089831" y="591603"/>
                      <a:pt x="1085551" y="588036"/>
                    </a:cubicBezTo>
                    <a:cubicBezTo>
                      <a:pt x="1085551" y="588036"/>
                      <a:pt x="1085551" y="588036"/>
                      <a:pt x="983558" y="499572"/>
                    </a:cubicBezTo>
                    <a:cubicBezTo>
                      <a:pt x="983558" y="499572"/>
                      <a:pt x="983558" y="499572"/>
                      <a:pt x="956455" y="476743"/>
                    </a:cubicBezTo>
                    <a:cubicBezTo>
                      <a:pt x="956455" y="476743"/>
                      <a:pt x="956455" y="476743"/>
                      <a:pt x="553474" y="128594"/>
                    </a:cubicBezTo>
                    <a:cubicBezTo>
                      <a:pt x="550621" y="125740"/>
                      <a:pt x="546342" y="125740"/>
                      <a:pt x="543489" y="128594"/>
                    </a:cubicBezTo>
                    <a:cubicBezTo>
                      <a:pt x="543489" y="128594"/>
                      <a:pt x="543489" y="128594"/>
                      <a:pt x="140509" y="476743"/>
                    </a:cubicBezTo>
                    <a:cubicBezTo>
                      <a:pt x="140509" y="476743"/>
                      <a:pt x="140509" y="476743"/>
                      <a:pt x="113405" y="499572"/>
                    </a:cubicBezTo>
                    <a:cubicBezTo>
                      <a:pt x="113405" y="499572"/>
                      <a:pt x="113405" y="499572"/>
                      <a:pt x="11412" y="588036"/>
                    </a:cubicBezTo>
                    <a:cubicBezTo>
                      <a:pt x="7133" y="591603"/>
                      <a:pt x="0" y="588749"/>
                      <a:pt x="0" y="582329"/>
                    </a:cubicBezTo>
                    <a:cubicBezTo>
                      <a:pt x="0" y="582329"/>
                      <a:pt x="0" y="582329"/>
                      <a:pt x="0" y="474602"/>
                    </a:cubicBezTo>
                    <a:cubicBezTo>
                      <a:pt x="0" y="472462"/>
                      <a:pt x="713" y="470322"/>
                      <a:pt x="2140" y="468895"/>
                    </a:cubicBezTo>
                    <a:cubicBezTo>
                      <a:pt x="2140" y="468895"/>
                      <a:pt x="2140" y="468895"/>
                      <a:pt x="214685" y="285546"/>
                    </a:cubicBezTo>
                    <a:cubicBezTo>
                      <a:pt x="214685" y="285546"/>
                      <a:pt x="214685" y="285546"/>
                      <a:pt x="317392" y="197082"/>
                    </a:cubicBezTo>
                    <a:cubicBezTo>
                      <a:pt x="317392" y="197082"/>
                      <a:pt x="317392" y="197082"/>
                      <a:pt x="543489" y="160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43" name="AutoShape 3">
            <a:extLst>
              <a:ext uri="{FF2B5EF4-FFF2-40B4-BE49-F238E27FC236}">
                <a16:creationId xmlns:a16="http://schemas.microsoft.com/office/drawing/2014/main" id="{22C90A6A-2318-0440-F4E5-76D8D6DFFD16}"/>
              </a:ext>
            </a:extLst>
          </p:cNvPr>
          <p:cNvSpPr>
            <a:spLocks noChangeAspect="1" noChangeArrowheads="1" noTextEdit="1"/>
          </p:cNvSpPr>
          <p:nvPr/>
        </p:nvSpPr>
        <p:spPr bwMode="auto">
          <a:xfrm>
            <a:off x="7692769" y="3175685"/>
            <a:ext cx="305897" cy="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grpSp>
        <p:nvGrpSpPr>
          <p:cNvPr id="44" name="bcgIcons_Business process ">
            <a:extLst>
              <a:ext uri="{FF2B5EF4-FFF2-40B4-BE49-F238E27FC236}">
                <a16:creationId xmlns:a16="http://schemas.microsoft.com/office/drawing/2014/main" id="{EFC78382-A03C-78A8-836D-1BF81D644E59}"/>
              </a:ext>
            </a:extLst>
          </p:cNvPr>
          <p:cNvGrpSpPr>
            <a:grpSpLocks noChangeAspect="1"/>
          </p:cNvGrpSpPr>
          <p:nvPr/>
        </p:nvGrpSpPr>
        <p:grpSpPr>
          <a:xfrm>
            <a:off x="7717823" y="3253581"/>
            <a:ext cx="433423" cy="433423"/>
            <a:chOff x="5273675" y="2606675"/>
            <a:chExt cx="1645920" cy="1645920"/>
          </a:xfrm>
        </p:grpSpPr>
        <p:sp>
          <p:nvSpPr>
            <p:cNvPr id="45" name="AutoShape 3">
              <a:extLst>
                <a:ext uri="{FF2B5EF4-FFF2-40B4-BE49-F238E27FC236}">
                  <a16:creationId xmlns:a16="http://schemas.microsoft.com/office/drawing/2014/main" id="{5D0DC714-716B-7B3B-6350-917B1E6E6CB2}"/>
                </a:ext>
              </a:extLst>
            </p:cNvPr>
            <p:cNvSpPr>
              <a:spLocks noChangeAspect="1" noChangeArrowheads="1" noTextEdit="1"/>
            </p:cNvSpPr>
            <p:nvPr/>
          </p:nvSpPr>
          <p:spPr bwMode="auto">
            <a:xfrm>
              <a:off x="5273675"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46" name="iconGreenGroup">
              <a:extLst>
                <a:ext uri="{FF2B5EF4-FFF2-40B4-BE49-F238E27FC236}">
                  <a16:creationId xmlns:a16="http://schemas.microsoft.com/office/drawing/2014/main" id="{79F1995E-1312-09F4-E5B1-CCBBA392114D}"/>
                </a:ext>
              </a:extLst>
            </p:cNvPr>
            <p:cNvGrpSpPr>
              <a:grpSpLocks noChangeAspect="1"/>
            </p:cNvGrpSpPr>
            <p:nvPr/>
          </p:nvGrpSpPr>
          <p:grpSpPr>
            <a:xfrm>
              <a:off x="5442204" y="2775939"/>
              <a:ext cx="1307592" cy="1306122"/>
              <a:chOff x="5408477" y="2743042"/>
              <a:chExt cx="1307592" cy="1306122"/>
            </a:xfrm>
          </p:grpSpPr>
          <p:sp>
            <p:nvSpPr>
              <p:cNvPr id="47" name="Freeform 5">
                <a:extLst>
                  <a:ext uri="{FF2B5EF4-FFF2-40B4-BE49-F238E27FC236}">
                    <a16:creationId xmlns:a16="http://schemas.microsoft.com/office/drawing/2014/main" id="{8A9E5FCD-5988-FB90-5EC4-91BC2845569A}"/>
                  </a:ext>
                </a:extLst>
              </p:cNvPr>
              <p:cNvSpPr>
                <a:spLocks noEditPoints="1"/>
              </p:cNvSpPr>
              <p:nvPr/>
            </p:nvSpPr>
            <p:spPr bwMode="auto">
              <a:xfrm>
                <a:off x="5486886" y="2743042"/>
                <a:ext cx="1152283" cy="1306122"/>
              </a:xfrm>
              <a:custGeom>
                <a:avLst/>
                <a:gdLst>
                  <a:gd name="T0" fmla="*/ 46 w 1696"/>
                  <a:gd name="T1" fmla="*/ 785 h 1924"/>
                  <a:gd name="T2" fmla="*/ 20 w 1696"/>
                  <a:gd name="T3" fmla="*/ 802 h 1924"/>
                  <a:gd name="T4" fmla="*/ 303 w 1696"/>
                  <a:gd name="T5" fmla="*/ 292 h 1924"/>
                  <a:gd name="T6" fmla="*/ 772 w 1696"/>
                  <a:gd name="T7" fmla="*/ 39 h 1924"/>
                  <a:gd name="T8" fmla="*/ 803 w 1696"/>
                  <a:gd name="T9" fmla="*/ 9 h 1924"/>
                  <a:gd name="T10" fmla="*/ 900 w 1696"/>
                  <a:gd name="T11" fmla="*/ 139 h 1924"/>
                  <a:gd name="T12" fmla="*/ 785 w 1696"/>
                  <a:gd name="T13" fmla="*/ 240 h 1924"/>
                  <a:gd name="T14" fmla="*/ 770 w 1696"/>
                  <a:gd name="T15" fmla="*/ 203 h 1924"/>
                  <a:gd name="T16" fmla="*/ 831 w 1696"/>
                  <a:gd name="T17" fmla="*/ 144 h 1924"/>
                  <a:gd name="T18" fmla="*/ 1284 w 1696"/>
                  <a:gd name="T19" fmla="*/ 1501 h 1924"/>
                  <a:gd name="T20" fmla="*/ 1229 w 1696"/>
                  <a:gd name="T21" fmla="*/ 1488 h 1924"/>
                  <a:gd name="T22" fmla="*/ 1215 w 1696"/>
                  <a:gd name="T23" fmla="*/ 1455 h 1924"/>
                  <a:gd name="T24" fmla="*/ 468 w 1696"/>
                  <a:gd name="T25" fmla="*/ 1469 h 1924"/>
                  <a:gd name="T26" fmla="*/ 427 w 1696"/>
                  <a:gd name="T27" fmla="*/ 1488 h 1924"/>
                  <a:gd name="T28" fmla="*/ 413 w 1696"/>
                  <a:gd name="T29" fmla="*/ 1554 h 1924"/>
                  <a:gd name="T30" fmla="*/ 1270 w 1696"/>
                  <a:gd name="T31" fmla="*/ 1568 h 1924"/>
                  <a:gd name="T32" fmla="*/ 567 w 1696"/>
                  <a:gd name="T33" fmla="*/ 338 h 1924"/>
                  <a:gd name="T34" fmla="*/ 1148 w 1696"/>
                  <a:gd name="T35" fmla="*/ 347 h 1924"/>
                  <a:gd name="T36" fmla="*/ 1210 w 1696"/>
                  <a:gd name="T37" fmla="*/ 391 h 1924"/>
                  <a:gd name="T38" fmla="*/ 1232 w 1696"/>
                  <a:gd name="T39" fmla="*/ 454 h 1924"/>
                  <a:gd name="T40" fmla="*/ 1211 w 1696"/>
                  <a:gd name="T41" fmla="*/ 1427 h 1924"/>
                  <a:gd name="T42" fmla="*/ 1167 w 1696"/>
                  <a:gd name="T43" fmla="*/ 454 h 1924"/>
                  <a:gd name="T44" fmla="*/ 519 w 1696"/>
                  <a:gd name="T45" fmla="*/ 435 h 1924"/>
                  <a:gd name="T46" fmla="*/ 530 w 1696"/>
                  <a:gd name="T47" fmla="*/ 1427 h 1924"/>
                  <a:gd name="T48" fmla="*/ 486 w 1696"/>
                  <a:gd name="T49" fmla="*/ 476 h 1924"/>
                  <a:gd name="T50" fmla="*/ 465 w 1696"/>
                  <a:gd name="T51" fmla="*/ 413 h 1924"/>
                  <a:gd name="T52" fmla="*/ 519 w 1696"/>
                  <a:gd name="T53" fmla="*/ 391 h 1924"/>
                  <a:gd name="T54" fmla="*/ 567 w 1696"/>
                  <a:gd name="T55" fmla="*/ 338 h 1924"/>
                  <a:gd name="T56" fmla="*/ 1125 w 1696"/>
                  <a:gd name="T57" fmla="*/ 391 h 1924"/>
                  <a:gd name="T58" fmla="*/ 579 w 1696"/>
                  <a:gd name="T59" fmla="*/ 382 h 1924"/>
                  <a:gd name="T60" fmla="*/ 572 w 1696"/>
                  <a:gd name="T61" fmla="*/ 391 h 1924"/>
                  <a:gd name="T62" fmla="*/ 1650 w 1696"/>
                  <a:gd name="T63" fmla="*/ 1141 h 1924"/>
                  <a:gd name="T64" fmla="*/ 925 w 1696"/>
                  <a:gd name="T65" fmla="*/ 1724 h 1924"/>
                  <a:gd name="T66" fmla="*/ 895 w 1696"/>
                  <a:gd name="T67" fmla="*/ 1692 h 1924"/>
                  <a:gd name="T68" fmla="*/ 795 w 1696"/>
                  <a:gd name="T69" fmla="*/ 1819 h 1924"/>
                  <a:gd name="T70" fmla="*/ 907 w 1696"/>
                  <a:gd name="T71" fmla="*/ 1924 h 1924"/>
                  <a:gd name="T72" fmla="*/ 923 w 1696"/>
                  <a:gd name="T73" fmla="*/ 1887 h 1924"/>
                  <a:gd name="T74" fmla="*/ 1393 w 1696"/>
                  <a:gd name="T75" fmla="*/ 1634 h 1924"/>
                  <a:gd name="T76" fmla="*/ 1676 w 1696"/>
                  <a:gd name="T77" fmla="*/ 1124 h 1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96" h="1924">
                    <a:moveTo>
                      <a:pt x="831" y="144"/>
                    </a:moveTo>
                    <a:cubicBezTo>
                      <a:pt x="457" y="151"/>
                      <a:pt x="127" y="418"/>
                      <a:pt x="46" y="785"/>
                    </a:cubicBezTo>
                    <a:cubicBezTo>
                      <a:pt x="44" y="796"/>
                      <a:pt x="35" y="803"/>
                      <a:pt x="25" y="803"/>
                    </a:cubicBezTo>
                    <a:cubicBezTo>
                      <a:pt x="23" y="803"/>
                      <a:pt x="21" y="802"/>
                      <a:pt x="20" y="802"/>
                    </a:cubicBezTo>
                    <a:cubicBezTo>
                      <a:pt x="8" y="799"/>
                      <a:pt x="0" y="788"/>
                      <a:pt x="3" y="776"/>
                    </a:cubicBezTo>
                    <a:cubicBezTo>
                      <a:pt x="45" y="587"/>
                      <a:pt x="151" y="415"/>
                      <a:pt x="303" y="292"/>
                    </a:cubicBezTo>
                    <a:cubicBezTo>
                      <a:pt x="452" y="172"/>
                      <a:pt x="639" y="103"/>
                      <a:pt x="831" y="100"/>
                    </a:cubicBezTo>
                    <a:cubicBezTo>
                      <a:pt x="772" y="39"/>
                      <a:pt x="772" y="39"/>
                      <a:pt x="772" y="39"/>
                    </a:cubicBezTo>
                    <a:cubicBezTo>
                      <a:pt x="763" y="31"/>
                      <a:pt x="764" y="17"/>
                      <a:pt x="772" y="8"/>
                    </a:cubicBezTo>
                    <a:cubicBezTo>
                      <a:pt x="781" y="0"/>
                      <a:pt x="795" y="0"/>
                      <a:pt x="803" y="9"/>
                    </a:cubicBezTo>
                    <a:cubicBezTo>
                      <a:pt x="900" y="108"/>
                      <a:pt x="900" y="108"/>
                      <a:pt x="900" y="108"/>
                    </a:cubicBezTo>
                    <a:cubicBezTo>
                      <a:pt x="908" y="116"/>
                      <a:pt x="908" y="130"/>
                      <a:pt x="900" y="139"/>
                    </a:cubicBezTo>
                    <a:cubicBezTo>
                      <a:pt x="800" y="234"/>
                      <a:pt x="800" y="234"/>
                      <a:pt x="800" y="234"/>
                    </a:cubicBezTo>
                    <a:cubicBezTo>
                      <a:pt x="796" y="238"/>
                      <a:pt x="791" y="240"/>
                      <a:pt x="785" y="240"/>
                    </a:cubicBezTo>
                    <a:cubicBezTo>
                      <a:pt x="779" y="240"/>
                      <a:pt x="774" y="238"/>
                      <a:pt x="769" y="234"/>
                    </a:cubicBezTo>
                    <a:cubicBezTo>
                      <a:pt x="761" y="225"/>
                      <a:pt x="761" y="211"/>
                      <a:pt x="770" y="203"/>
                    </a:cubicBezTo>
                    <a:cubicBezTo>
                      <a:pt x="831" y="144"/>
                      <a:pt x="831" y="144"/>
                      <a:pt x="831" y="144"/>
                    </a:cubicBezTo>
                    <a:cubicBezTo>
                      <a:pt x="831" y="144"/>
                      <a:pt x="831" y="144"/>
                      <a:pt x="831" y="144"/>
                    </a:cubicBezTo>
                    <a:close/>
                    <a:moveTo>
                      <a:pt x="1284" y="1554"/>
                    </a:moveTo>
                    <a:cubicBezTo>
                      <a:pt x="1284" y="1501"/>
                      <a:pt x="1284" y="1501"/>
                      <a:pt x="1284" y="1501"/>
                    </a:cubicBezTo>
                    <a:cubicBezTo>
                      <a:pt x="1284" y="1494"/>
                      <a:pt x="1278" y="1488"/>
                      <a:pt x="1270" y="1488"/>
                    </a:cubicBezTo>
                    <a:cubicBezTo>
                      <a:pt x="1229" y="1488"/>
                      <a:pt x="1229" y="1488"/>
                      <a:pt x="1229" y="1488"/>
                    </a:cubicBezTo>
                    <a:cubicBezTo>
                      <a:pt x="1229" y="1469"/>
                      <a:pt x="1229" y="1469"/>
                      <a:pt x="1229" y="1469"/>
                    </a:cubicBezTo>
                    <a:cubicBezTo>
                      <a:pt x="1229" y="1461"/>
                      <a:pt x="1223" y="1455"/>
                      <a:pt x="1215" y="1455"/>
                    </a:cubicBezTo>
                    <a:cubicBezTo>
                      <a:pt x="482" y="1455"/>
                      <a:pt x="482" y="1455"/>
                      <a:pt x="482" y="1455"/>
                    </a:cubicBezTo>
                    <a:cubicBezTo>
                      <a:pt x="474" y="1455"/>
                      <a:pt x="468" y="1461"/>
                      <a:pt x="468" y="1469"/>
                    </a:cubicBezTo>
                    <a:cubicBezTo>
                      <a:pt x="468" y="1488"/>
                      <a:pt x="468" y="1488"/>
                      <a:pt x="468" y="1488"/>
                    </a:cubicBezTo>
                    <a:cubicBezTo>
                      <a:pt x="427" y="1488"/>
                      <a:pt x="427" y="1488"/>
                      <a:pt x="427" y="1488"/>
                    </a:cubicBezTo>
                    <a:cubicBezTo>
                      <a:pt x="419" y="1488"/>
                      <a:pt x="413" y="1494"/>
                      <a:pt x="413" y="1501"/>
                    </a:cubicBezTo>
                    <a:cubicBezTo>
                      <a:pt x="413" y="1554"/>
                      <a:pt x="413" y="1554"/>
                      <a:pt x="413" y="1554"/>
                    </a:cubicBezTo>
                    <a:cubicBezTo>
                      <a:pt x="413" y="1562"/>
                      <a:pt x="419" y="1568"/>
                      <a:pt x="427" y="1568"/>
                    </a:cubicBezTo>
                    <a:cubicBezTo>
                      <a:pt x="1270" y="1568"/>
                      <a:pt x="1270" y="1568"/>
                      <a:pt x="1270" y="1568"/>
                    </a:cubicBezTo>
                    <a:cubicBezTo>
                      <a:pt x="1278" y="1568"/>
                      <a:pt x="1284" y="1562"/>
                      <a:pt x="1284" y="1554"/>
                    </a:cubicBezTo>
                    <a:close/>
                    <a:moveTo>
                      <a:pt x="567" y="338"/>
                    </a:moveTo>
                    <a:cubicBezTo>
                      <a:pt x="1130" y="338"/>
                      <a:pt x="1130" y="338"/>
                      <a:pt x="1130" y="338"/>
                    </a:cubicBezTo>
                    <a:cubicBezTo>
                      <a:pt x="1137" y="338"/>
                      <a:pt x="1144" y="341"/>
                      <a:pt x="1148" y="347"/>
                    </a:cubicBezTo>
                    <a:cubicBezTo>
                      <a:pt x="1178" y="391"/>
                      <a:pt x="1178" y="391"/>
                      <a:pt x="1178" y="391"/>
                    </a:cubicBezTo>
                    <a:cubicBezTo>
                      <a:pt x="1210" y="391"/>
                      <a:pt x="1210" y="391"/>
                      <a:pt x="1210" y="391"/>
                    </a:cubicBezTo>
                    <a:cubicBezTo>
                      <a:pt x="1222" y="391"/>
                      <a:pt x="1232" y="401"/>
                      <a:pt x="1232" y="413"/>
                    </a:cubicBezTo>
                    <a:cubicBezTo>
                      <a:pt x="1232" y="454"/>
                      <a:pt x="1232" y="454"/>
                      <a:pt x="1232" y="454"/>
                    </a:cubicBezTo>
                    <a:cubicBezTo>
                      <a:pt x="1232" y="466"/>
                      <a:pt x="1222" y="476"/>
                      <a:pt x="1211" y="476"/>
                    </a:cubicBezTo>
                    <a:cubicBezTo>
                      <a:pt x="1211" y="1427"/>
                      <a:pt x="1211" y="1427"/>
                      <a:pt x="1211" y="1427"/>
                    </a:cubicBezTo>
                    <a:cubicBezTo>
                      <a:pt x="1167" y="1427"/>
                      <a:pt x="1167" y="1427"/>
                      <a:pt x="1167" y="1427"/>
                    </a:cubicBezTo>
                    <a:cubicBezTo>
                      <a:pt x="1167" y="454"/>
                      <a:pt x="1167" y="454"/>
                      <a:pt x="1167" y="454"/>
                    </a:cubicBezTo>
                    <a:cubicBezTo>
                      <a:pt x="1167" y="446"/>
                      <a:pt x="1171" y="439"/>
                      <a:pt x="1178" y="435"/>
                    </a:cubicBezTo>
                    <a:cubicBezTo>
                      <a:pt x="519" y="435"/>
                      <a:pt x="519" y="435"/>
                      <a:pt x="519" y="435"/>
                    </a:cubicBezTo>
                    <a:cubicBezTo>
                      <a:pt x="526" y="439"/>
                      <a:pt x="530" y="446"/>
                      <a:pt x="530" y="454"/>
                    </a:cubicBezTo>
                    <a:cubicBezTo>
                      <a:pt x="530" y="1427"/>
                      <a:pt x="530" y="1427"/>
                      <a:pt x="530" y="1427"/>
                    </a:cubicBezTo>
                    <a:cubicBezTo>
                      <a:pt x="486" y="1427"/>
                      <a:pt x="486" y="1427"/>
                      <a:pt x="486" y="1427"/>
                    </a:cubicBezTo>
                    <a:cubicBezTo>
                      <a:pt x="486" y="476"/>
                      <a:pt x="486" y="476"/>
                      <a:pt x="486" y="476"/>
                    </a:cubicBezTo>
                    <a:cubicBezTo>
                      <a:pt x="475" y="476"/>
                      <a:pt x="465" y="466"/>
                      <a:pt x="465" y="454"/>
                    </a:cubicBezTo>
                    <a:cubicBezTo>
                      <a:pt x="465" y="413"/>
                      <a:pt x="465" y="413"/>
                      <a:pt x="465" y="413"/>
                    </a:cubicBezTo>
                    <a:cubicBezTo>
                      <a:pt x="465" y="401"/>
                      <a:pt x="475" y="391"/>
                      <a:pt x="487" y="391"/>
                    </a:cubicBezTo>
                    <a:cubicBezTo>
                      <a:pt x="519" y="391"/>
                      <a:pt x="519" y="391"/>
                      <a:pt x="519" y="391"/>
                    </a:cubicBezTo>
                    <a:cubicBezTo>
                      <a:pt x="549" y="347"/>
                      <a:pt x="549" y="347"/>
                      <a:pt x="549" y="347"/>
                    </a:cubicBezTo>
                    <a:cubicBezTo>
                      <a:pt x="553" y="341"/>
                      <a:pt x="560" y="338"/>
                      <a:pt x="567" y="338"/>
                    </a:cubicBezTo>
                    <a:close/>
                    <a:moveTo>
                      <a:pt x="572" y="391"/>
                    </a:moveTo>
                    <a:cubicBezTo>
                      <a:pt x="1125" y="391"/>
                      <a:pt x="1125" y="391"/>
                      <a:pt x="1125" y="391"/>
                    </a:cubicBezTo>
                    <a:cubicBezTo>
                      <a:pt x="1118" y="382"/>
                      <a:pt x="1118" y="382"/>
                      <a:pt x="1118" y="382"/>
                    </a:cubicBezTo>
                    <a:cubicBezTo>
                      <a:pt x="579" y="382"/>
                      <a:pt x="579" y="382"/>
                      <a:pt x="579" y="382"/>
                    </a:cubicBezTo>
                    <a:cubicBezTo>
                      <a:pt x="572" y="391"/>
                      <a:pt x="572" y="391"/>
                      <a:pt x="572" y="391"/>
                    </a:cubicBezTo>
                    <a:cubicBezTo>
                      <a:pt x="572" y="391"/>
                      <a:pt x="572" y="391"/>
                      <a:pt x="572" y="391"/>
                    </a:cubicBezTo>
                    <a:close/>
                    <a:moveTo>
                      <a:pt x="1676" y="1124"/>
                    </a:moveTo>
                    <a:cubicBezTo>
                      <a:pt x="1664" y="1122"/>
                      <a:pt x="1653" y="1129"/>
                      <a:pt x="1650" y="1141"/>
                    </a:cubicBezTo>
                    <a:cubicBezTo>
                      <a:pt x="1569" y="1508"/>
                      <a:pt x="1239" y="1775"/>
                      <a:pt x="863" y="1783"/>
                    </a:cubicBezTo>
                    <a:cubicBezTo>
                      <a:pt x="925" y="1724"/>
                      <a:pt x="925" y="1724"/>
                      <a:pt x="925" y="1724"/>
                    </a:cubicBezTo>
                    <a:cubicBezTo>
                      <a:pt x="934" y="1715"/>
                      <a:pt x="934" y="1701"/>
                      <a:pt x="926" y="1692"/>
                    </a:cubicBezTo>
                    <a:cubicBezTo>
                      <a:pt x="917" y="1684"/>
                      <a:pt x="903" y="1684"/>
                      <a:pt x="895" y="1692"/>
                    </a:cubicBezTo>
                    <a:cubicBezTo>
                      <a:pt x="795" y="1788"/>
                      <a:pt x="795" y="1788"/>
                      <a:pt x="795" y="1788"/>
                    </a:cubicBezTo>
                    <a:cubicBezTo>
                      <a:pt x="787" y="1796"/>
                      <a:pt x="787" y="1810"/>
                      <a:pt x="795" y="1819"/>
                    </a:cubicBezTo>
                    <a:cubicBezTo>
                      <a:pt x="892" y="1918"/>
                      <a:pt x="892" y="1918"/>
                      <a:pt x="892" y="1918"/>
                    </a:cubicBezTo>
                    <a:cubicBezTo>
                      <a:pt x="896" y="1922"/>
                      <a:pt x="902" y="1924"/>
                      <a:pt x="907" y="1924"/>
                    </a:cubicBezTo>
                    <a:cubicBezTo>
                      <a:pt x="913" y="1924"/>
                      <a:pt x="918" y="1922"/>
                      <a:pt x="923" y="1918"/>
                    </a:cubicBezTo>
                    <a:cubicBezTo>
                      <a:pt x="931" y="1910"/>
                      <a:pt x="932" y="1896"/>
                      <a:pt x="923" y="1887"/>
                    </a:cubicBezTo>
                    <a:cubicBezTo>
                      <a:pt x="864" y="1827"/>
                      <a:pt x="864" y="1827"/>
                      <a:pt x="864" y="1827"/>
                    </a:cubicBezTo>
                    <a:cubicBezTo>
                      <a:pt x="1057" y="1823"/>
                      <a:pt x="1244" y="1755"/>
                      <a:pt x="1393" y="1634"/>
                    </a:cubicBezTo>
                    <a:cubicBezTo>
                      <a:pt x="1545" y="1511"/>
                      <a:pt x="1651" y="1339"/>
                      <a:pt x="1693" y="1151"/>
                    </a:cubicBezTo>
                    <a:cubicBezTo>
                      <a:pt x="1696" y="1139"/>
                      <a:pt x="1688" y="1127"/>
                      <a:pt x="1676" y="112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8" name="Freeform 13">
                <a:extLst>
                  <a:ext uri="{FF2B5EF4-FFF2-40B4-BE49-F238E27FC236}">
                    <a16:creationId xmlns:a16="http://schemas.microsoft.com/office/drawing/2014/main" id="{322D6609-2B2D-67D9-3264-5EA70B0CFD95}"/>
                  </a:ext>
                </a:extLst>
              </p:cNvPr>
              <p:cNvSpPr>
                <a:spLocks/>
              </p:cNvSpPr>
              <p:nvPr/>
            </p:nvSpPr>
            <p:spPr bwMode="auto">
              <a:xfrm>
                <a:off x="5408477" y="2821571"/>
                <a:ext cx="1307592" cy="1150674"/>
              </a:xfrm>
              <a:custGeom>
                <a:avLst/>
                <a:gdLst>
                  <a:gd name="connsiteX0" fmla="*/ 707204 w 1376322"/>
                  <a:gd name="connsiteY0" fmla="*/ 755543 h 1211156"/>
                  <a:gd name="connsiteX1" fmla="*/ 799290 w 1376322"/>
                  <a:gd name="connsiteY1" fmla="*/ 755543 h 1211156"/>
                  <a:gd name="connsiteX2" fmla="*/ 806429 w 1376322"/>
                  <a:gd name="connsiteY2" fmla="*/ 762702 h 1211156"/>
                  <a:gd name="connsiteX3" fmla="*/ 806429 w 1376322"/>
                  <a:gd name="connsiteY3" fmla="*/ 930947 h 1211156"/>
                  <a:gd name="connsiteX4" fmla="*/ 799290 w 1376322"/>
                  <a:gd name="connsiteY4" fmla="*/ 938106 h 1211156"/>
                  <a:gd name="connsiteX5" fmla="*/ 707204 w 1376322"/>
                  <a:gd name="connsiteY5" fmla="*/ 938106 h 1211156"/>
                  <a:gd name="connsiteX6" fmla="*/ 700066 w 1376322"/>
                  <a:gd name="connsiteY6" fmla="*/ 930947 h 1211156"/>
                  <a:gd name="connsiteX7" fmla="*/ 700066 w 1376322"/>
                  <a:gd name="connsiteY7" fmla="*/ 762702 h 1211156"/>
                  <a:gd name="connsiteX8" fmla="*/ 707204 w 1376322"/>
                  <a:gd name="connsiteY8" fmla="*/ 755543 h 1211156"/>
                  <a:gd name="connsiteX9" fmla="*/ 578617 w 1376322"/>
                  <a:gd name="connsiteY9" fmla="*/ 755543 h 1211156"/>
                  <a:gd name="connsiteX10" fmla="*/ 670703 w 1376322"/>
                  <a:gd name="connsiteY10" fmla="*/ 755543 h 1211156"/>
                  <a:gd name="connsiteX11" fmla="*/ 677842 w 1376322"/>
                  <a:gd name="connsiteY11" fmla="*/ 762702 h 1211156"/>
                  <a:gd name="connsiteX12" fmla="*/ 677842 w 1376322"/>
                  <a:gd name="connsiteY12" fmla="*/ 930947 h 1211156"/>
                  <a:gd name="connsiteX13" fmla="*/ 670703 w 1376322"/>
                  <a:gd name="connsiteY13" fmla="*/ 938106 h 1211156"/>
                  <a:gd name="connsiteX14" fmla="*/ 578617 w 1376322"/>
                  <a:gd name="connsiteY14" fmla="*/ 938106 h 1211156"/>
                  <a:gd name="connsiteX15" fmla="*/ 571479 w 1376322"/>
                  <a:gd name="connsiteY15" fmla="*/ 930947 h 1211156"/>
                  <a:gd name="connsiteX16" fmla="*/ 571479 w 1376322"/>
                  <a:gd name="connsiteY16" fmla="*/ 762702 h 1211156"/>
                  <a:gd name="connsiteX17" fmla="*/ 578617 w 1376322"/>
                  <a:gd name="connsiteY17" fmla="*/ 755543 h 1211156"/>
                  <a:gd name="connsiteX18" fmla="*/ 86957 w 1376322"/>
                  <a:gd name="connsiteY18" fmla="*/ 563479 h 1211156"/>
                  <a:gd name="connsiteX19" fmla="*/ 97771 w 1376322"/>
                  <a:gd name="connsiteY19" fmla="*/ 568311 h 1211156"/>
                  <a:gd name="connsiteX20" fmla="*/ 167123 w 1376322"/>
                  <a:gd name="connsiteY20" fmla="*/ 639181 h 1211156"/>
                  <a:gd name="connsiteX21" fmla="*/ 166408 w 1376322"/>
                  <a:gd name="connsiteY21" fmla="*/ 661373 h 1211156"/>
                  <a:gd name="connsiteX22" fmla="*/ 155683 w 1376322"/>
                  <a:gd name="connsiteY22" fmla="*/ 666384 h 1211156"/>
                  <a:gd name="connsiteX23" fmla="*/ 144244 w 1376322"/>
                  <a:gd name="connsiteY23" fmla="*/ 661373 h 1211156"/>
                  <a:gd name="connsiteX24" fmla="*/ 101346 w 1376322"/>
                  <a:gd name="connsiteY24" fmla="*/ 616990 h 1211156"/>
                  <a:gd name="connsiteX25" fmla="*/ 561069 w 1376322"/>
                  <a:gd name="connsiteY25" fmla="*/ 1180374 h 1211156"/>
                  <a:gd name="connsiteX26" fmla="*/ 572509 w 1376322"/>
                  <a:gd name="connsiteY26" fmla="*/ 1198986 h 1211156"/>
                  <a:gd name="connsiteX27" fmla="*/ 557495 w 1376322"/>
                  <a:gd name="connsiteY27" fmla="*/ 1211156 h 1211156"/>
                  <a:gd name="connsiteX28" fmla="*/ 553920 w 1376322"/>
                  <a:gd name="connsiteY28" fmla="*/ 1211156 h 1211156"/>
                  <a:gd name="connsiteX29" fmla="*/ 207876 w 1376322"/>
                  <a:gd name="connsiteY29" fmla="*/ 996397 h 1211156"/>
                  <a:gd name="connsiteX30" fmla="*/ 69887 w 1376322"/>
                  <a:gd name="connsiteY30" fmla="*/ 617705 h 1211156"/>
                  <a:gd name="connsiteX31" fmla="*/ 26989 w 1376322"/>
                  <a:gd name="connsiteY31" fmla="*/ 659941 h 1211156"/>
                  <a:gd name="connsiteX32" fmla="*/ 4825 w 1376322"/>
                  <a:gd name="connsiteY32" fmla="*/ 659226 h 1211156"/>
                  <a:gd name="connsiteX33" fmla="*/ 4825 w 1376322"/>
                  <a:gd name="connsiteY33" fmla="*/ 637034 h 1211156"/>
                  <a:gd name="connsiteX34" fmla="*/ 75607 w 1376322"/>
                  <a:gd name="connsiteY34" fmla="*/ 568311 h 1211156"/>
                  <a:gd name="connsiteX35" fmla="*/ 86957 w 1376322"/>
                  <a:gd name="connsiteY35" fmla="*/ 563479 h 1211156"/>
                  <a:gd name="connsiteX36" fmla="*/ 711942 w 1376322"/>
                  <a:gd name="connsiteY36" fmla="*/ 503131 h 1211156"/>
                  <a:gd name="connsiteX37" fmla="*/ 827891 w 1376322"/>
                  <a:gd name="connsiteY37" fmla="*/ 503131 h 1211156"/>
                  <a:gd name="connsiteX38" fmla="*/ 835004 w 1376322"/>
                  <a:gd name="connsiteY38" fmla="*/ 510262 h 1211156"/>
                  <a:gd name="connsiteX39" fmla="*/ 835004 w 1376322"/>
                  <a:gd name="connsiteY39" fmla="*/ 678563 h 1211156"/>
                  <a:gd name="connsiteX40" fmla="*/ 827891 w 1376322"/>
                  <a:gd name="connsiteY40" fmla="*/ 685694 h 1211156"/>
                  <a:gd name="connsiteX41" fmla="*/ 711942 w 1376322"/>
                  <a:gd name="connsiteY41" fmla="*/ 685694 h 1211156"/>
                  <a:gd name="connsiteX42" fmla="*/ 704829 w 1376322"/>
                  <a:gd name="connsiteY42" fmla="*/ 678563 h 1211156"/>
                  <a:gd name="connsiteX43" fmla="*/ 704829 w 1376322"/>
                  <a:gd name="connsiteY43" fmla="*/ 510262 h 1211156"/>
                  <a:gd name="connsiteX44" fmla="*/ 711942 w 1376322"/>
                  <a:gd name="connsiteY44" fmla="*/ 503131 h 1211156"/>
                  <a:gd name="connsiteX45" fmla="*/ 550017 w 1376322"/>
                  <a:gd name="connsiteY45" fmla="*/ 503131 h 1211156"/>
                  <a:gd name="connsiteX46" fmla="*/ 665965 w 1376322"/>
                  <a:gd name="connsiteY46" fmla="*/ 503131 h 1211156"/>
                  <a:gd name="connsiteX47" fmla="*/ 673079 w 1376322"/>
                  <a:gd name="connsiteY47" fmla="*/ 510262 h 1211156"/>
                  <a:gd name="connsiteX48" fmla="*/ 673079 w 1376322"/>
                  <a:gd name="connsiteY48" fmla="*/ 678563 h 1211156"/>
                  <a:gd name="connsiteX49" fmla="*/ 665965 w 1376322"/>
                  <a:gd name="connsiteY49" fmla="*/ 685694 h 1211156"/>
                  <a:gd name="connsiteX50" fmla="*/ 550017 w 1376322"/>
                  <a:gd name="connsiteY50" fmla="*/ 685694 h 1211156"/>
                  <a:gd name="connsiteX51" fmla="*/ 542904 w 1376322"/>
                  <a:gd name="connsiteY51" fmla="*/ 678563 h 1211156"/>
                  <a:gd name="connsiteX52" fmla="*/ 542904 w 1376322"/>
                  <a:gd name="connsiteY52" fmla="*/ 510262 h 1211156"/>
                  <a:gd name="connsiteX53" fmla="*/ 550017 w 1376322"/>
                  <a:gd name="connsiteY53" fmla="*/ 503131 h 1211156"/>
                  <a:gd name="connsiteX54" fmla="*/ 711942 w 1376322"/>
                  <a:gd name="connsiteY54" fmla="*/ 287231 h 1211156"/>
                  <a:gd name="connsiteX55" fmla="*/ 827891 w 1376322"/>
                  <a:gd name="connsiteY55" fmla="*/ 287231 h 1211156"/>
                  <a:gd name="connsiteX56" fmla="*/ 835004 w 1376322"/>
                  <a:gd name="connsiteY56" fmla="*/ 294362 h 1211156"/>
                  <a:gd name="connsiteX57" fmla="*/ 835004 w 1376322"/>
                  <a:gd name="connsiteY57" fmla="*/ 462663 h 1211156"/>
                  <a:gd name="connsiteX58" fmla="*/ 827891 w 1376322"/>
                  <a:gd name="connsiteY58" fmla="*/ 469794 h 1211156"/>
                  <a:gd name="connsiteX59" fmla="*/ 711942 w 1376322"/>
                  <a:gd name="connsiteY59" fmla="*/ 469794 h 1211156"/>
                  <a:gd name="connsiteX60" fmla="*/ 704829 w 1376322"/>
                  <a:gd name="connsiteY60" fmla="*/ 462663 h 1211156"/>
                  <a:gd name="connsiteX61" fmla="*/ 704829 w 1376322"/>
                  <a:gd name="connsiteY61" fmla="*/ 294362 h 1211156"/>
                  <a:gd name="connsiteX62" fmla="*/ 711942 w 1376322"/>
                  <a:gd name="connsiteY62" fmla="*/ 287231 h 1211156"/>
                  <a:gd name="connsiteX63" fmla="*/ 550017 w 1376322"/>
                  <a:gd name="connsiteY63" fmla="*/ 287231 h 1211156"/>
                  <a:gd name="connsiteX64" fmla="*/ 665965 w 1376322"/>
                  <a:gd name="connsiteY64" fmla="*/ 287231 h 1211156"/>
                  <a:gd name="connsiteX65" fmla="*/ 673079 w 1376322"/>
                  <a:gd name="connsiteY65" fmla="*/ 294362 h 1211156"/>
                  <a:gd name="connsiteX66" fmla="*/ 673079 w 1376322"/>
                  <a:gd name="connsiteY66" fmla="*/ 462663 h 1211156"/>
                  <a:gd name="connsiteX67" fmla="*/ 665965 w 1376322"/>
                  <a:gd name="connsiteY67" fmla="*/ 469794 h 1211156"/>
                  <a:gd name="connsiteX68" fmla="*/ 550017 w 1376322"/>
                  <a:gd name="connsiteY68" fmla="*/ 469794 h 1211156"/>
                  <a:gd name="connsiteX69" fmla="*/ 542904 w 1376322"/>
                  <a:gd name="connsiteY69" fmla="*/ 462663 h 1211156"/>
                  <a:gd name="connsiteX70" fmla="*/ 542904 w 1376322"/>
                  <a:gd name="connsiteY70" fmla="*/ 294362 h 1211156"/>
                  <a:gd name="connsiteX71" fmla="*/ 550017 w 1376322"/>
                  <a:gd name="connsiteY71" fmla="*/ 287231 h 1211156"/>
                  <a:gd name="connsiteX72" fmla="*/ 822375 w 1376322"/>
                  <a:gd name="connsiteY72" fmla="*/ 454 h 1211156"/>
                  <a:gd name="connsiteX73" fmla="*/ 1168704 w 1376322"/>
                  <a:gd name="connsiteY73" fmla="*/ 214497 h 1211156"/>
                  <a:gd name="connsiteX74" fmla="*/ 1306521 w 1376322"/>
                  <a:gd name="connsiteY74" fmla="*/ 593189 h 1211156"/>
                  <a:gd name="connsiteX75" fmla="*/ 1349366 w 1376322"/>
                  <a:gd name="connsiteY75" fmla="*/ 551668 h 1211156"/>
                  <a:gd name="connsiteX76" fmla="*/ 1371502 w 1376322"/>
                  <a:gd name="connsiteY76" fmla="*/ 551668 h 1211156"/>
                  <a:gd name="connsiteX77" fmla="*/ 1371502 w 1376322"/>
                  <a:gd name="connsiteY77" fmla="*/ 573860 h 1211156"/>
                  <a:gd name="connsiteX78" fmla="*/ 1300809 w 1376322"/>
                  <a:gd name="connsiteY78" fmla="*/ 643299 h 1211156"/>
                  <a:gd name="connsiteX79" fmla="*/ 1290097 w 1376322"/>
                  <a:gd name="connsiteY79" fmla="*/ 647594 h 1211156"/>
                  <a:gd name="connsiteX80" fmla="*/ 1278672 w 1376322"/>
                  <a:gd name="connsiteY80" fmla="*/ 642583 h 1211156"/>
                  <a:gd name="connsiteX81" fmla="*/ 1209406 w 1376322"/>
                  <a:gd name="connsiteY81" fmla="*/ 571713 h 1211156"/>
                  <a:gd name="connsiteX82" fmla="*/ 1210120 w 1376322"/>
                  <a:gd name="connsiteY82" fmla="*/ 549521 h 1211156"/>
                  <a:gd name="connsiteX83" fmla="*/ 1232257 w 1376322"/>
                  <a:gd name="connsiteY83" fmla="*/ 549521 h 1211156"/>
                  <a:gd name="connsiteX84" fmla="*/ 1275102 w 1376322"/>
                  <a:gd name="connsiteY84" fmla="*/ 593904 h 1211156"/>
                  <a:gd name="connsiteX85" fmla="*/ 815234 w 1376322"/>
                  <a:gd name="connsiteY85" fmla="*/ 31236 h 1211156"/>
                  <a:gd name="connsiteX86" fmla="*/ 803808 w 1376322"/>
                  <a:gd name="connsiteY86" fmla="*/ 12623 h 1211156"/>
                  <a:gd name="connsiteX87" fmla="*/ 822375 w 1376322"/>
                  <a:gd name="connsiteY87" fmla="*/ 454 h 1211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376322" h="1211156">
                    <a:moveTo>
                      <a:pt x="707204" y="755543"/>
                    </a:moveTo>
                    <a:cubicBezTo>
                      <a:pt x="707204" y="755543"/>
                      <a:pt x="707204" y="755543"/>
                      <a:pt x="799290" y="755543"/>
                    </a:cubicBezTo>
                    <a:cubicBezTo>
                      <a:pt x="803574" y="755543"/>
                      <a:pt x="806429" y="758407"/>
                      <a:pt x="806429" y="762702"/>
                    </a:cubicBezTo>
                    <a:cubicBezTo>
                      <a:pt x="806429" y="762702"/>
                      <a:pt x="806429" y="762702"/>
                      <a:pt x="806429" y="930947"/>
                    </a:cubicBezTo>
                    <a:cubicBezTo>
                      <a:pt x="806429" y="934526"/>
                      <a:pt x="803574" y="938106"/>
                      <a:pt x="799290" y="938106"/>
                    </a:cubicBezTo>
                    <a:cubicBezTo>
                      <a:pt x="799290" y="938106"/>
                      <a:pt x="799290" y="938106"/>
                      <a:pt x="707204" y="938106"/>
                    </a:cubicBezTo>
                    <a:cubicBezTo>
                      <a:pt x="702921" y="938106"/>
                      <a:pt x="700066" y="934526"/>
                      <a:pt x="700066" y="930947"/>
                    </a:cubicBezTo>
                    <a:cubicBezTo>
                      <a:pt x="700066" y="930947"/>
                      <a:pt x="700066" y="930947"/>
                      <a:pt x="700066" y="762702"/>
                    </a:cubicBezTo>
                    <a:cubicBezTo>
                      <a:pt x="700066" y="758407"/>
                      <a:pt x="702921" y="755543"/>
                      <a:pt x="707204" y="755543"/>
                    </a:cubicBezTo>
                    <a:close/>
                    <a:moveTo>
                      <a:pt x="578617" y="755543"/>
                    </a:moveTo>
                    <a:cubicBezTo>
                      <a:pt x="578617" y="755543"/>
                      <a:pt x="578617" y="755543"/>
                      <a:pt x="670703" y="755543"/>
                    </a:cubicBezTo>
                    <a:cubicBezTo>
                      <a:pt x="674986" y="755543"/>
                      <a:pt x="677842" y="758407"/>
                      <a:pt x="677842" y="762702"/>
                    </a:cubicBezTo>
                    <a:cubicBezTo>
                      <a:pt x="677842" y="762702"/>
                      <a:pt x="677842" y="762702"/>
                      <a:pt x="677842" y="930947"/>
                    </a:cubicBezTo>
                    <a:cubicBezTo>
                      <a:pt x="677842" y="934526"/>
                      <a:pt x="674986" y="938106"/>
                      <a:pt x="670703" y="938106"/>
                    </a:cubicBezTo>
                    <a:cubicBezTo>
                      <a:pt x="670703" y="938106"/>
                      <a:pt x="670703" y="938106"/>
                      <a:pt x="578617" y="938106"/>
                    </a:cubicBezTo>
                    <a:cubicBezTo>
                      <a:pt x="574334" y="938106"/>
                      <a:pt x="571479" y="934526"/>
                      <a:pt x="571479" y="930947"/>
                    </a:cubicBezTo>
                    <a:cubicBezTo>
                      <a:pt x="571479" y="930947"/>
                      <a:pt x="571479" y="930947"/>
                      <a:pt x="571479" y="762702"/>
                    </a:cubicBezTo>
                    <a:cubicBezTo>
                      <a:pt x="571479" y="758407"/>
                      <a:pt x="574334" y="755543"/>
                      <a:pt x="578617" y="755543"/>
                    </a:cubicBezTo>
                    <a:close/>
                    <a:moveTo>
                      <a:pt x="86957" y="563479"/>
                    </a:moveTo>
                    <a:cubicBezTo>
                      <a:pt x="90979" y="563479"/>
                      <a:pt x="94911" y="565090"/>
                      <a:pt x="97771" y="568311"/>
                    </a:cubicBezTo>
                    <a:cubicBezTo>
                      <a:pt x="97771" y="568311"/>
                      <a:pt x="97771" y="568311"/>
                      <a:pt x="167123" y="639181"/>
                    </a:cubicBezTo>
                    <a:cubicBezTo>
                      <a:pt x="172843" y="645624"/>
                      <a:pt x="172843" y="655646"/>
                      <a:pt x="166408" y="661373"/>
                    </a:cubicBezTo>
                    <a:cubicBezTo>
                      <a:pt x="163548" y="664237"/>
                      <a:pt x="159258" y="666384"/>
                      <a:pt x="155683" y="666384"/>
                    </a:cubicBezTo>
                    <a:cubicBezTo>
                      <a:pt x="151394" y="666384"/>
                      <a:pt x="147104" y="664237"/>
                      <a:pt x="144244" y="661373"/>
                    </a:cubicBezTo>
                    <a:cubicBezTo>
                      <a:pt x="144244" y="661373"/>
                      <a:pt x="144244" y="661373"/>
                      <a:pt x="101346" y="616990"/>
                    </a:cubicBezTo>
                    <a:cubicBezTo>
                      <a:pt x="106351" y="886154"/>
                      <a:pt x="298677" y="1121673"/>
                      <a:pt x="561069" y="1180374"/>
                    </a:cubicBezTo>
                    <a:cubicBezTo>
                      <a:pt x="568934" y="1181806"/>
                      <a:pt x="574654" y="1190396"/>
                      <a:pt x="572509" y="1198986"/>
                    </a:cubicBezTo>
                    <a:cubicBezTo>
                      <a:pt x="571079" y="1206145"/>
                      <a:pt x="564644" y="1211156"/>
                      <a:pt x="557495" y="1211156"/>
                    </a:cubicBezTo>
                    <a:cubicBezTo>
                      <a:pt x="556065" y="1211156"/>
                      <a:pt x="555350" y="1211156"/>
                      <a:pt x="553920" y="1211156"/>
                    </a:cubicBezTo>
                    <a:cubicBezTo>
                      <a:pt x="418791" y="1181090"/>
                      <a:pt x="295817" y="1104493"/>
                      <a:pt x="207876" y="996397"/>
                    </a:cubicBezTo>
                    <a:cubicBezTo>
                      <a:pt x="121365" y="889734"/>
                      <a:pt x="72747" y="755151"/>
                      <a:pt x="69887" y="617705"/>
                    </a:cubicBezTo>
                    <a:cubicBezTo>
                      <a:pt x="69887" y="617705"/>
                      <a:pt x="69887" y="617705"/>
                      <a:pt x="26989" y="659941"/>
                    </a:cubicBezTo>
                    <a:cubicBezTo>
                      <a:pt x="20555" y="665668"/>
                      <a:pt x="10545" y="665668"/>
                      <a:pt x="4825" y="659226"/>
                    </a:cubicBezTo>
                    <a:cubicBezTo>
                      <a:pt x="-1609" y="653499"/>
                      <a:pt x="-1609" y="643477"/>
                      <a:pt x="4825" y="637034"/>
                    </a:cubicBezTo>
                    <a:cubicBezTo>
                      <a:pt x="4825" y="637034"/>
                      <a:pt x="4825" y="637034"/>
                      <a:pt x="75607" y="568311"/>
                    </a:cubicBezTo>
                    <a:cubicBezTo>
                      <a:pt x="78825" y="565090"/>
                      <a:pt x="82936" y="563479"/>
                      <a:pt x="86957" y="563479"/>
                    </a:cubicBezTo>
                    <a:close/>
                    <a:moveTo>
                      <a:pt x="711942" y="503131"/>
                    </a:moveTo>
                    <a:cubicBezTo>
                      <a:pt x="711942" y="503131"/>
                      <a:pt x="711942" y="503131"/>
                      <a:pt x="827891" y="503131"/>
                    </a:cubicBezTo>
                    <a:cubicBezTo>
                      <a:pt x="832159" y="503131"/>
                      <a:pt x="835004" y="505984"/>
                      <a:pt x="835004" y="510262"/>
                    </a:cubicBezTo>
                    <a:cubicBezTo>
                      <a:pt x="835004" y="510262"/>
                      <a:pt x="835004" y="510262"/>
                      <a:pt x="835004" y="678563"/>
                    </a:cubicBezTo>
                    <a:cubicBezTo>
                      <a:pt x="835004" y="682128"/>
                      <a:pt x="832159" y="685694"/>
                      <a:pt x="827891" y="685694"/>
                    </a:cubicBezTo>
                    <a:cubicBezTo>
                      <a:pt x="827891" y="685694"/>
                      <a:pt x="827891" y="685694"/>
                      <a:pt x="711942" y="685694"/>
                    </a:cubicBezTo>
                    <a:cubicBezTo>
                      <a:pt x="707674" y="685694"/>
                      <a:pt x="704829" y="682128"/>
                      <a:pt x="704829" y="678563"/>
                    </a:cubicBezTo>
                    <a:cubicBezTo>
                      <a:pt x="704829" y="678563"/>
                      <a:pt x="704829" y="678563"/>
                      <a:pt x="704829" y="510262"/>
                    </a:cubicBezTo>
                    <a:cubicBezTo>
                      <a:pt x="704829" y="505984"/>
                      <a:pt x="707674" y="503131"/>
                      <a:pt x="711942" y="503131"/>
                    </a:cubicBezTo>
                    <a:close/>
                    <a:moveTo>
                      <a:pt x="550017" y="503131"/>
                    </a:moveTo>
                    <a:cubicBezTo>
                      <a:pt x="550017" y="503131"/>
                      <a:pt x="550017" y="503131"/>
                      <a:pt x="665965" y="503131"/>
                    </a:cubicBezTo>
                    <a:cubicBezTo>
                      <a:pt x="670233" y="503131"/>
                      <a:pt x="673079" y="505984"/>
                      <a:pt x="673079" y="510262"/>
                    </a:cubicBezTo>
                    <a:cubicBezTo>
                      <a:pt x="673079" y="510262"/>
                      <a:pt x="673079" y="510262"/>
                      <a:pt x="673079" y="678563"/>
                    </a:cubicBezTo>
                    <a:cubicBezTo>
                      <a:pt x="673079" y="682128"/>
                      <a:pt x="670233" y="685694"/>
                      <a:pt x="665965" y="685694"/>
                    </a:cubicBezTo>
                    <a:cubicBezTo>
                      <a:pt x="665965" y="685694"/>
                      <a:pt x="665965" y="685694"/>
                      <a:pt x="550017" y="685694"/>
                    </a:cubicBezTo>
                    <a:cubicBezTo>
                      <a:pt x="545749" y="685694"/>
                      <a:pt x="542904" y="682128"/>
                      <a:pt x="542904" y="678563"/>
                    </a:cubicBezTo>
                    <a:cubicBezTo>
                      <a:pt x="542904" y="678563"/>
                      <a:pt x="542904" y="678563"/>
                      <a:pt x="542904" y="510262"/>
                    </a:cubicBezTo>
                    <a:cubicBezTo>
                      <a:pt x="542904" y="505984"/>
                      <a:pt x="545749" y="503131"/>
                      <a:pt x="550017" y="503131"/>
                    </a:cubicBezTo>
                    <a:close/>
                    <a:moveTo>
                      <a:pt x="711942" y="287231"/>
                    </a:moveTo>
                    <a:cubicBezTo>
                      <a:pt x="711942" y="287231"/>
                      <a:pt x="711942" y="287231"/>
                      <a:pt x="827891" y="287231"/>
                    </a:cubicBezTo>
                    <a:cubicBezTo>
                      <a:pt x="832159" y="287231"/>
                      <a:pt x="835004" y="290797"/>
                      <a:pt x="835004" y="294362"/>
                    </a:cubicBezTo>
                    <a:cubicBezTo>
                      <a:pt x="835004" y="294362"/>
                      <a:pt x="835004" y="294362"/>
                      <a:pt x="835004" y="462663"/>
                    </a:cubicBezTo>
                    <a:cubicBezTo>
                      <a:pt x="835004" y="466942"/>
                      <a:pt x="832159" y="469794"/>
                      <a:pt x="827891" y="469794"/>
                    </a:cubicBezTo>
                    <a:cubicBezTo>
                      <a:pt x="827891" y="469794"/>
                      <a:pt x="827891" y="469794"/>
                      <a:pt x="711942" y="469794"/>
                    </a:cubicBezTo>
                    <a:cubicBezTo>
                      <a:pt x="707674" y="469794"/>
                      <a:pt x="704829" y="466942"/>
                      <a:pt x="704829" y="462663"/>
                    </a:cubicBezTo>
                    <a:cubicBezTo>
                      <a:pt x="704829" y="462663"/>
                      <a:pt x="704829" y="462663"/>
                      <a:pt x="704829" y="294362"/>
                    </a:cubicBezTo>
                    <a:cubicBezTo>
                      <a:pt x="704829" y="290797"/>
                      <a:pt x="707674" y="287231"/>
                      <a:pt x="711942" y="287231"/>
                    </a:cubicBezTo>
                    <a:close/>
                    <a:moveTo>
                      <a:pt x="550017" y="287231"/>
                    </a:moveTo>
                    <a:cubicBezTo>
                      <a:pt x="550017" y="287231"/>
                      <a:pt x="550017" y="287231"/>
                      <a:pt x="665965" y="287231"/>
                    </a:cubicBezTo>
                    <a:cubicBezTo>
                      <a:pt x="670233" y="287231"/>
                      <a:pt x="673079" y="290797"/>
                      <a:pt x="673079" y="294362"/>
                    </a:cubicBezTo>
                    <a:cubicBezTo>
                      <a:pt x="673079" y="294362"/>
                      <a:pt x="673079" y="294362"/>
                      <a:pt x="673079" y="462663"/>
                    </a:cubicBezTo>
                    <a:cubicBezTo>
                      <a:pt x="673079" y="466942"/>
                      <a:pt x="670233" y="469794"/>
                      <a:pt x="665965" y="469794"/>
                    </a:cubicBezTo>
                    <a:cubicBezTo>
                      <a:pt x="665965" y="469794"/>
                      <a:pt x="665965" y="469794"/>
                      <a:pt x="550017" y="469794"/>
                    </a:cubicBezTo>
                    <a:cubicBezTo>
                      <a:pt x="545749" y="469794"/>
                      <a:pt x="542904" y="466942"/>
                      <a:pt x="542904" y="462663"/>
                    </a:cubicBezTo>
                    <a:cubicBezTo>
                      <a:pt x="542904" y="462663"/>
                      <a:pt x="542904" y="462663"/>
                      <a:pt x="542904" y="294362"/>
                    </a:cubicBezTo>
                    <a:cubicBezTo>
                      <a:pt x="542904" y="290797"/>
                      <a:pt x="545749" y="287231"/>
                      <a:pt x="550017" y="287231"/>
                    </a:cubicBezTo>
                    <a:close/>
                    <a:moveTo>
                      <a:pt x="822375" y="454"/>
                    </a:moveTo>
                    <a:cubicBezTo>
                      <a:pt x="957336" y="30520"/>
                      <a:pt x="1080872" y="106401"/>
                      <a:pt x="1168704" y="214497"/>
                    </a:cubicBezTo>
                    <a:cubicBezTo>
                      <a:pt x="1255107" y="321876"/>
                      <a:pt x="1303665" y="455743"/>
                      <a:pt x="1306521" y="593189"/>
                    </a:cubicBezTo>
                    <a:cubicBezTo>
                      <a:pt x="1349366" y="551668"/>
                      <a:pt x="1349366" y="551668"/>
                      <a:pt x="1349366" y="551668"/>
                    </a:cubicBezTo>
                    <a:cubicBezTo>
                      <a:pt x="1355793" y="545226"/>
                      <a:pt x="1365790" y="545226"/>
                      <a:pt x="1371502" y="551668"/>
                    </a:cubicBezTo>
                    <a:cubicBezTo>
                      <a:pt x="1377929" y="558111"/>
                      <a:pt x="1377929" y="568133"/>
                      <a:pt x="1371502" y="573860"/>
                    </a:cubicBezTo>
                    <a:cubicBezTo>
                      <a:pt x="1300809" y="643299"/>
                      <a:pt x="1300809" y="643299"/>
                      <a:pt x="1300809" y="643299"/>
                    </a:cubicBezTo>
                    <a:cubicBezTo>
                      <a:pt x="1297952" y="646162"/>
                      <a:pt x="1293668" y="647594"/>
                      <a:pt x="1290097" y="647594"/>
                    </a:cubicBezTo>
                    <a:cubicBezTo>
                      <a:pt x="1285813" y="647594"/>
                      <a:pt x="1281528" y="646162"/>
                      <a:pt x="1278672" y="642583"/>
                    </a:cubicBezTo>
                    <a:cubicBezTo>
                      <a:pt x="1209406" y="571713"/>
                      <a:pt x="1209406" y="571713"/>
                      <a:pt x="1209406" y="571713"/>
                    </a:cubicBezTo>
                    <a:cubicBezTo>
                      <a:pt x="1203694" y="565270"/>
                      <a:pt x="1203694" y="555248"/>
                      <a:pt x="1210120" y="549521"/>
                    </a:cubicBezTo>
                    <a:cubicBezTo>
                      <a:pt x="1216547" y="543794"/>
                      <a:pt x="1225830" y="543794"/>
                      <a:pt x="1232257" y="549521"/>
                    </a:cubicBezTo>
                    <a:cubicBezTo>
                      <a:pt x="1275102" y="593904"/>
                      <a:pt x="1275102" y="593904"/>
                      <a:pt x="1275102" y="593904"/>
                    </a:cubicBezTo>
                    <a:cubicBezTo>
                      <a:pt x="1270103" y="324740"/>
                      <a:pt x="1078015" y="89221"/>
                      <a:pt x="815234" y="31236"/>
                    </a:cubicBezTo>
                    <a:cubicBezTo>
                      <a:pt x="807379" y="29088"/>
                      <a:pt x="801666" y="20498"/>
                      <a:pt x="803808" y="12623"/>
                    </a:cubicBezTo>
                    <a:cubicBezTo>
                      <a:pt x="805237" y="4033"/>
                      <a:pt x="813806" y="-1694"/>
                      <a:pt x="822375" y="4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cxnSp>
        <p:nvCxnSpPr>
          <p:cNvPr id="49" name="Straight Arrow Connector 48">
            <a:extLst>
              <a:ext uri="{FF2B5EF4-FFF2-40B4-BE49-F238E27FC236}">
                <a16:creationId xmlns:a16="http://schemas.microsoft.com/office/drawing/2014/main" id="{CADA24E2-C21E-C11E-58E8-4C1F087A8390}"/>
              </a:ext>
            </a:extLst>
          </p:cNvPr>
          <p:cNvCxnSpPr>
            <a:cxnSpLocks/>
            <a:stCxn id="37" idx="3"/>
            <a:endCxn id="43" idx="1"/>
          </p:cNvCxnSpPr>
          <p:nvPr/>
        </p:nvCxnSpPr>
        <p:spPr>
          <a:xfrm>
            <a:off x="7243366" y="3470293"/>
            <a:ext cx="449403" cy="0"/>
          </a:xfrm>
          <a:prstGeom prst="straightConnector1">
            <a:avLst/>
          </a:prstGeom>
          <a:ln>
            <a:tailEnd type="triangle" w="med" len="med"/>
          </a:ln>
        </p:spPr>
        <p:style>
          <a:lnRef idx="1">
            <a:schemeClr val="accent1"/>
          </a:lnRef>
          <a:fillRef idx="0">
            <a:schemeClr val="accent1"/>
          </a:fillRef>
          <a:effectRef idx="0">
            <a:schemeClr val="accent1"/>
          </a:effectRef>
          <a:fontRef idx="minor">
            <a:schemeClr val="tx1"/>
          </a:fontRef>
        </p:style>
      </p:cxnSp>
      <p:sp>
        <p:nvSpPr>
          <p:cNvPr id="50" name="AutoShape 8">
            <a:extLst>
              <a:ext uri="{FF2B5EF4-FFF2-40B4-BE49-F238E27FC236}">
                <a16:creationId xmlns:a16="http://schemas.microsoft.com/office/drawing/2014/main" id="{561E3DE2-97F7-FF25-5978-6995D34B74A4}"/>
              </a:ext>
            </a:extLst>
          </p:cNvPr>
          <p:cNvSpPr>
            <a:spLocks noChangeAspect="1" noChangeArrowheads="1" noTextEdit="1"/>
          </p:cNvSpPr>
          <p:nvPr/>
        </p:nvSpPr>
        <p:spPr bwMode="auto">
          <a:xfrm>
            <a:off x="6937470" y="4471336"/>
            <a:ext cx="305612" cy="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51" name="AutoShape 3">
            <a:extLst>
              <a:ext uri="{FF2B5EF4-FFF2-40B4-BE49-F238E27FC236}">
                <a16:creationId xmlns:a16="http://schemas.microsoft.com/office/drawing/2014/main" id="{9C1C85B2-9167-85AB-9171-ABA85B4E0BEE}"/>
              </a:ext>
            </a:extLst>
          </p:cNvPr>
          <p:cNvSpPr>
            <a:spLocks noChangeAspect="1" noChangeArrowheads="1" noTextEdit="1"/>
          </p:cNvSpPr>
          <p:nvPr/>
        </p:nvSpPr>
        <p:spPr bwMode="auto">
          <a:xfrm>
            <a:off x="7692769" y="4471336"/>
            <a:ext cx="305897" cy="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cxnSp>
        <p:nvCxnSpPr>
          <p:cNvPr id="52" name="Straight Arrow Connector 51">
            <a:extLst>
              <a:ext uri="{FF2B5EF4-FFF2-40B4-BE49-F238E27FC236}">
                <a16:creationId xmlns:a16="http://schemas.microsoft.com/office/drawing/2014/main" id="{39A0F6F7-43EF-0C7B-36EB-D5981E489C52}"/>
              </a:ext>
            </a:extLst>
          </p:cNvPr>
          <p:cNvCxnSpPr>
            <a:cxnSpLocks/>
            <a:stCxn id="50" idx="3"/>
            <a:endCxn id="51" idx="1"/>
          </p:cNvCxnSpPr>
          <p:nvPr/>
        </p:nvCxnSpPr>
        <p:spPr>
          <a:xfrm>
            <a:off x="7243082" y="4765943"/>
            <a:ext cx="449687" cy="0"/>
          </a:xfrm>
          <a:prstGeom prst="straightConnector1">
            <a:avLst/>
          </a:prstGeom>
          <a:ln>
            <a:tailEnd type="triangle" w="med" len="med"/>
          </a:ln>
        </p:spPr>
        <p:style>
          <a:lnRef idx="1">
            <a:schemeClr val="accent1"/>
          </a:lnRef>
          <a:fillRef idx="0">
            <a:schemeClr val="accent1"/>
          </a:fillRef>
          <a:effectRef idx="0">
            <a:schemeClr val="accent1"/>
          </a:effectRef>
          <a:fontRef idx="minor">
            <a:schemeClr val="tx1"/>
          </a:fontRef>
        </p:style>
      </p:cxnSp>
      <p:sp>
        <p:nvSpPr>
          <p:cNvPr id="53" name="AutoShape 3">
            <a:extLst>
              <a:ext uri="{FF2B5EF4-FFF2-40B4-BE49-F238E27FC236}">
                <a16:creationId xmlns:a16="http://schemas.microsoft.com/office/drawing/2014/main" id="{0D28C280-F7C4-789C-7DAE-B51AFDBED13D}"/>
              </a:ext>
            </a:extLst>
          </p:cNvPr>
          <p:cNvSpPr>
            <a:spLocks noChangeAspect="1" noChangeArrowheads="1" noTextEdit="1"/>
          </p:cNvSpPr>
          <p:nvPr/>
        </p:nvSpPr>
        <p:spPr bwMode="auto">
          <a:xfrm>
            <a:off x="6937470" y="3823510"/>
            <a:ext cx="305897" cy="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grpSp>
        <p:nvGrpSpPr>
          <p:cNvPr id="54" name="bcgIcons_Debit/credit cards 1 ">
            <a:extLst>
              <a:ext uri="{FF2B5EF4-FFF2-40B4-BE49-F238E27FC236}">
                <a16:creationId xmlns:a16="http://schemas.microsoft.com/office/drawing/2014/main" id="{04E57704-FEA8-371B-B460-289E88ED3F0F}"/>
              </a:ext>
            </a:extLst>
          </p:cNvPr>
          <p:cNvGrpSpPr>
            <a:grpSpLocks noChangeAspect="1"/>
          </p:cNvGrpSpPr>
          <p:nvPr/>
        </p:nvGrpSpPr>
        <p:grpSpPr>
          <a:xfrm>
            <a:off x="6809941" y="3901406"/>
            <a:ext cx="433423" cy="433423"/>
            <a:chOff x="5273675" y="2606675"/>
            <a:chExt cx="1645920" cy="1645920"/>
          </a:xfrm>
        </p:grpSpPr>
        <p:sp>
          <p:nvSpPr>
            <p:cNvPr id="55" name="AutoShape 3">
              <a:extLst>
                <a:ext uri="{FF2B5EF4-FFF2-40B4-BE49-F238E27FC236}">
                  <a16:creationId xmlns:a16="http://schemas.microsoft.com/office/drawing/2014/main" id="{36043516-595F-8188-B641-8E3C500CF33A}"/>
                </a:ext>
              </a:extLst>
            </p:cNvPr>
            <p:cNvSpPr>
              <a:spLocks noChangeAspect="1" noChangeArrowheads="1" noTextEdit="1"/>
            </p:cNvSpPr>
            <p:nvPr/>
          </p:nvSpPr>
          <p:spPr bwMode="auto">
            <a:xfrm>
              <a:off x="5273675"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56" name="iconGreenGroup">
              <a:extLst>
                <a:ext uri="{FF2B5EF4-FFF2-40B4-BE49-F238E27FC236}">
                  <a16:creationId xmlns:a16="http://schemas.microsoft.com/office/drawing/2014/main" id="{62DC178F-9890-E70C-817B-9823C64BAC77}"/>
                </a:ext>
              </a:extLst>
            </p:cNvPr>
            <p:cNvGrpSpPr>
              <a:grpSpLocks noChangeAspect="1"/>
            </p:cNvGrpSpPr>
            <p:nvPr/>
          </p:nvGrpSpPr>
          <p:grpSpPr>
            <a:xfrm>
              <a:off x="5442204" y="3024951"/>
              <a:ext cx="1307592" cy="808098"/>
              <a:chOff x="5443504" y="3027282"/>
              <a:chExt cx="1307592" cy="808098"/>
            </a:xfrm>
          </p:grpSpPr>
          <p:sp>
            <p:nvSpPr>
              <p:cNvPr id="57" name="Freeform 10">
                <a:extLst>
                  <a:ext uri="{FF2B5EF4-FFF2-40B4-BE49-F238E27FC236}">
                    <a16:creationId xmlns:a16="http://schemas.microsoft.com/office/drawing/2014/main" id="{8E3E52F8-6FE1-F028-6B1B-8AE79268579A}"/>
                  </a:ext>
                </a:extLst>
              </p:cNvPr>
              <p:cNvSpPr/>
              <p:nvPr/>
            </p:nvSpPr>
            <p:spPr>
              <a:xfrm>
                <a:off x="5443504" y="3027282"/>
                <a:ext cx="1307592" cy="808098"/>
              </a:xfrm>
              <a:custGeom>
                <a:avLst/>
                <a:gdLst>
                  <a:gd name="connsiteX0" fmla="*/ 31750 w 1304925"/>
                  <a:gd name="connsiteY0" fmla="*/ 518319 h 806450"/>
                  <a:gd name="connsiteX1" fmla="*/ 31750 w 1304925"/>
                  <a:gd name="connsiteY1" fmla="*/ 608744 h 806450"/>
                  <a:gd name="connsiteX2" fmla="*/ 31750 w 1304925"/>
                  <a:gd name="connsiteY2" fmla="*/ 720408 h 806450"/>
                  <a:gd name="connsiteX3" fmla="*/ 86043 w 1304925"/>
                  <a:gd name="connsiteY3" fmla="*/ 774700 h 806450"/>
                  <a:gd name="connsiteX4" fmla="*/ 1220471 w 1304925"/>
                  <a:gd name="connsiteY4" fmla="*/ 774700 h 806450"/>
                  <a:gd name="connsiteX5" fmla="*/ 1274763 w 1304925"/>
                  <a:gd name="connsiteY5" fmla="*/ 720408 h 806450"/>
                  <a:gd name="connsiteX6" fmla="*/ 1274763 w 1304925"/>
                  <a:gd name="connsiteY6" fmla="*/ 518319 h 806450"/>
                  <a:gd name="connsiteX7" fmla="*/ 86043 w 1304925"/>
                  <a:gd name="connsiteY7" fmla="*/ 31750 h 806450"/>
                  <a:gd name="connsiteX8" fmla="*/ 31750 w 1304925"/>
                  <a:gd name="connsiteY8" fmla="*/ 86043 h 806450"/>
                  <a:gd name="connsiteX9" fmla="*/ 31750 w 1304925"/>
                  <a:gd name="connsiteY9" fmla="*/ 353666 h 806450"/>
                  <a:gd name="connsiteX10" fmla="*/ 31750 w 1304925"/>
                  <a:gd name="connsiteY10" fmla="*/ 377825 h 806450"/>
                  <a:gd name="connsiteX11" fmla="*/ 1274763 w 1304925"/>
                  <a:gd name="connsiteY11" fmla="*/ 377825 h 806450"/>
                  <a:gd name="connsiteX12" fmla="*/ 1274763 w 1304925"/>
                  <a:gd name="connsiteY12" fmla="*/ 86043 h 806450"/>
                  <a:gd name="connsiteX13" fmla="*/ 1220471 w 1304925"/>
                  <a:gd name="connsiteY13" fmla="*/ 31750 h 806450"/>
                  <a:gd name="connsiteX14" fmla="*/ 86043 w 1304925"/>
                  <a:gd name="connsiteY14" fmla="*/ 31750 h 806450"/>
                  <a:gd name="connsiteX15" fmla="*/ 85663 w 1304925"/>
                  <a:gd name="connsiteY15" fmla="*/ 0 h 806450"/>
                  <a:gd name="connsiteX16" fmla="*/ 1219263 w 1304925"/>
                  <a:gd name="connsiteY16" fmla="*/ 0 h 806450"/>
                  <a:gd name="connsiteX17" fmla="*/ 1304925 w 1304925"/>
                  <a:gd name="connsiteY17" fmla="*/ 85793 h 806450"/>
                  <a:gd name="connsiteX18" fmla="*/ 1304925 w 1304925"/>
                  <a:gd name="connsiteY18" fmla="*/ 720658 h 806450"/>
                  <a:gd name="connsiteX19" fmla="*/ 1219263 w 1304925"/>
                  <a:gd name="connsiteY19" fmla="*/ 806450 h 806450"/>
                  <a:gd name="connsiteX20" fmla="*/ 85663 w 1304925"/>
                  <a:gd name="connsiteY20" fmla="*/ 806450 h 806450"/>
                  <a:gd name="connsiteX21" fmla="*/ 0 w 1304925"/>
                  <a:gd name="connsiteY21" fmla="*/ 720658 h 806450"/>
                  <a:gd name="connsiteX22" fmla="*/ 0 w 1304925"/>
                  <a:gd name="connsiteY22" fmla="*/ 85793 h 806450"/>
                  <a:gd name="connsiteX23" fmla="*/ 85663 w 1304925"/>
                  <a:gd name="connsiteY23" fmla="*/ 0 h 806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04925" h="806450">
                    <a:moveTo>
                      <a:pt x="31750" y="518319"/>
                    </a:moveTo>
                    <a:lnTo>
                      <a:pt x="31750" y="608744"/>
                    </a:lnTo>
                    <a:cubicBezTo>
                      <a:pt x="31750" y="643590"/>
                      <a:pt x="31750" y="680760"/>
                      <a:pt x="31750" y="720408"/>
                    </a:cubicBezTo>
                    <a:cubicBezTo>
                      <a:pt x="31750" y="750411"/>
                      <a:pt x="56039" y="774700"/>
                      <a:pt x="86043" y="774700"/>
                    </a:cubicBezTo>
                    <a:cubicBezTo>
                      <a:pt x="86043" y="774700"/>
                      <a:pt x="86043" y="774700"/>
                      <a:pt x="1220471" y="774700"/>
                    </a:cubicBezTo>
                    <a:cubicBezTo>
                      <a:pt x="1250474" y="774700"/>
                      <a:pt x="1274763" y="750411"/>
                      <a:pt x="1274763" y="720408"/>
                    </a:cubicBezTo>
                    <a:lnTo>
                      <a:pt x="1274763" y="518319"/>
                    </a:lnTo>
                    <a:close/>
                    <a:moveTo>
                      <a:pt x="86043" y="31750"/>
                    </a:moveTo>
                    <a:cubicBezTo>
                      <a:pt x="56039" y="31750"/>
                      <a:pt x="31750" y="56039"/>
                      <a:pt x="31750" y="86043"/>
                    </a:cubicBezTo>
                    <a:cubicBezTo>
                      <a:pt x="31750" y="86043"/>
                      <a:pt x="31750" y="86043"/>
                      <a:pt x="31750" y="353666"/>
                    </a:cubicBezTo>
                    <a:lnTo>
                      <a:pt x="31750" y="377825"/>
                    </a:lnTo>
                    <a:lnTo>
                      <a:pt x="1274763" y="377825"/>
                    </a:lnTo>
                    <a:lnTo>
                      <a:pt x="1274763" y="86043"/>
                    </a:lnTo>
                    <a:cubicBezTo>
                      <a:pt x="1274763" y="56039"/>
                      <a:pt x="1250474" y="31750"/>
                      <a:pt x="1220471" y="31750"/>
                    </a:cubicBezTo>
                    <a:cubicBezTo>
                      <a:pt x="1220471" y="31750"/>
                      <a:pt x="1220471" y="31750"/>
                      <a:pt x="86043" y="31750"/>
                    </a:cubicBezTo>
                    <a:close/>
                    <a:moveTo>
                      <a:pt x="85663" y="0"/>
                    </a:moveTo>
                    <a:cubicBezTo>
                      <a:pt x="85663" y="0"/>
                      <a:pt x="85663" y="0"/>
                      <a:pt x="1219263" y="0"/>
                    </a:cubicBezTo>
                    <a:cubicBezTo>
                      <a:pt x="1266377" y="0"/>
                      <a:pt x="1304925" y="38607"/>
                      <a:pt x="1304925" y="85793"/>
                    </a:cubicBezTo>
                    <a:cubicBezTo>
                      <a:pt x="1304925" y="85793"/>
                      <a:pt x="1304925" y="85793"/>
                      <a:pt x="1304925" y="720658"/>
                    </a:cubicBezTo>
                    <a:cubicBezTo>
                      <a:pt x="1304925" y="767844"/>
                      <a:pt x="1266377" y="806450"/>
                      <a:pt x="1219263" y="806450"/>
                    </a:cubicBezTo>
                    <a:cubicBezTo>
                      <a:pt x="1219263" y="806450"/>
                      <a:pt x="1219263" y="806450"/>
                      <a:pt x="85663" y="806450"/>
                    </a:cubicBezTo>
                    <a:cubicBezTo>
                      <a:pt x="38548" y="806450"/>
                      <a:pt x="0" y="767844"/>
                      <a:pt x="0" y="720658"/>
                    </a:cubicBezTo>
                    <a:cubicBezTo>
                      <a:pt x="0" y="720658"/>
                      <a:pt x="0" y="720658"/>
                      <a:pt x="0" y="85793"/>
                    </a:cubicBezTo>
                    <a:cubicBezTo>
                      <a:pt x="0" y="38607"/>
                      <a:pt x="38548" y="0"/>
                      <a:pt x="85663" y="0"/>
                    </a:cubicBezTo>
                    <a:close/>
                  </a:path>
                </a:pathLst>
              </a:custGeom>
              <a:solidFill>
                <a:schemeClr val="accent1"/>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90000"/>
                  </a:lnSpc>
                  <a:spcBef>
                    <a:spcPts val="0"/>
                  </a:spcBef>
                  <a:spcAft>
                    <a:spcPts val="100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58" name="Freeform 11">
                <a:extLst>
                  <a:ext uri="{FF2B5EF4-FFF2-40B4-BE49-F238E27FC236}">
                    <a16:creationId xmlns:a16="http://schemas.microsoft.com/office/drawing/2014/main" id="{2870279F-99BE-169F-E45C-309F66F14711}"/>
                  </a:ext>
                </a:extLst>
              </p:cNvPr>
              <p:cNvSpPr>
                <a:spLocks/>
              </p:cNvSpPr>
              <p:nvPr/>
            </p:nvSpPr>
            <p:spPr bwMode="auto">
              <a:xfrm>
                <a:off x="5507134" y="3089320"/>
                <a:ext cx="1180333" cy="598121"/>
              </a:xfrm>
              <a:custGeom>
                <a:avLst/>
                <a:gdLst>
                  <a:gd name="connsiteX0" fmla="*/ 83164 w 1177925"/>
                  <a:gd name="connsiteY0" fmla="*/ 522288 h 596901"/>
                  <a:gd name="connsiteX1" fmla="*/ 574058 w 1177925"/>
                  <a:gd name="connsiteY1" fmla="*/ 522288 h 596901"/>
                  <a:gd name="connsiteX2" fmla="*/ 589755 w 1177925"/>
                  <a:gd name="connsiteY2" fmla="*/ 538072 h 596901"/>
                  <a:gd name="connsiteX3" fmla="*/ 589755 w 1177925"/>
                  <a:gd name="connsiteY3" fmla="*/ 581118 h 596901"/>
                  <a:gd name="connsiteX4" fmla="*/ 574058 w 1177925"/>
                  <a:gd name="connsiteY4" fmla="*/ 596901 h 596901"/>
                  <a:gd name="connsiteX5" fmla="*/ 83164 w 1177925"/>
                  <a:gd name="connsiteY5" fmla="*/ 596901 h 596901"/>
                  <a:gd name="connsiteX6" fmla="*/ 67467 w 1177925"/>
                  <a:gd name="connsiteY6" fmla="*/ 581118 h 596901"/>
                  <a:gd name="connsiteX7" fmla="*/ 67467 w 1177925"/>
                  <a:gd name="connsiteY7" fmla="*/ 538072 h 596901"/>
                  <a:gd name="connsiteX8" fmla="*/ 83164 w 1177925"/>
                  <a:gd name="connsiteY8" fmla="*/ 522288 h 596901"/>
                  <a:gd name="connsiteX9" fmla="*/ 28556 w 1177925"/>
                  <a:gd name="connsiteY9" fmla="*/ 0 h 596901"/>
                  <a:gd name="connsiteX10" fmla="*/ 1149369 w 1177925"/>
                  <a:gd name="connsiteY10" fmla="*/ 0 h 596901"/>
                  <a:gd name="connsiteX11" fmla="*/ 1177925 w 1177925"/>
                  <a:gd name="connsiteY11" fmla="*/ 28565 h 596901"/>
                  <a:gd name="connsiteX12" fmla="*/ 1177925 w 1177925"/>
                  <a:gd name="connsiteY12" fmla="*/ 206385 h 596901"/>
                  <a:gd name="connsiteX13" fmla="*/ 1149369 w 1177925"/>
                  <a:gd name="connsiteY13" fmla="*/ 234950 h 596901"/>
                  <a:gd name="connsiteX14" fmla="*/ 28556 w 1177925"/>
                  <a:gd name="connsiteY14" fmla="*/ 234950 h 596901"/>
                  <a:gd name="connsiteX15" fmla="*/ 0 w 1177925"/>
                  <a:gd name="connsiteY15" fmla="*/ 206385 h 596901"/>
                  <a:gd name="connsiteX16" fmla="*/ 0 w 1177925"/>
                  <a:gd name="connsiteY16" fmla="*/ 28565 h 596901"/>
                  <a:gd name="connsiteX17" fmla="*/ 28556 w 1177925"/>
                  <a:gd name="connsiteY17" fmla="*/ 0 h 59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77925" h="596901">
                    <a:moveTo>
                      <a:pt x="83164" y="522288"/>
                    </a:moveTo>
                    <a:cubicBezTo>
                      <a:pt x="83164" y="522288"/>
                      <a:pt x="83164" y="522288"/>
                      <a:pt x="574058" y="522288"/>
                    </a:cubicBezTo>
                    <a:cubicBezTo>
                      <a:pt x="582620" y="522288"/>
                      <a:pt x="589755" y="528745"/>
                      <a:pt x="589755" y="538072"/>
                    </a:cubicBezTo>
                    <a:cubicBezTo>
                      <a:pt x="589755" y="538072"/>
                      <a:pt x="589755" y="538072"/>
                      <a:pt x="589755" y="581118"/>
                    </a:cubicBezTo>
                    <a:cubicBezTo>
                      <a:pt x="589755" y="589727"/>
                      <a:pt x="582620" y="596901"/>
                      <a:pt x="574058" y="596901"/>
                    </a:cubicBezTo>
                    <a:cubicBezTo>
                      <a:pt x="574058" y="596901"/>
                      <a:pt x="574058" y="596901"/>
                      <a:pt x="83164" y="596901"/>
                    </a:cubicBezTo>
                    <a:cubicBezTo>
                      <a:pt x="74602" y="596901"/>
                      <a:pt x="67467" y="589727"/>
                      <a:pt x="67467" y="581118"/>
                    </a:cubicBezTo>
                    <a:cubicBezTo>
                      <a:pt x="67467" y="581118"/>
                      <a:pt x="67467" y="581118"/>
                      <a:pt x="67467" y="538072"/>
                    </a:cubicBezTo>
                    <a:cubicBezTo>
                      <a:pt x="67467" y="528745"/>
                      <a:pt x="74602" y="522288"/>
                      <a:pt x="83164" y="522288"/>
                    </a:cubicBezTo>
                    <a:close/>
                    <a:moveTo>
                      <a:pt x="28556" y="0"/>
                    </a:moveTo>
                    <a:cubicBezTo>
                      <a:pt x="28556" y="0"/>
                      <a:pt x="28556" y="0"/>
                      <a:pt x="1149369" y="0"/>
                    </a:cubicBezTo>
                    <a:cubicBezTo>
                      <a:pt x="1165789" y="0"/>
                      <a:pt x="1177925" y="12854"/>
                      <a:pt x="1177925" y="28565"/>
                    </a:cubicBezTo>
                    <a:cubicBezTo>
                      <a:pt x="1177925" y="28565"/>
                      <a:pt x="1177925" y="28565"/>
                      <a:pt x="1177925" y="206385"/>
                    </a:cubicBezTo>
                    <a:cubicBezTo>
                      <a:pt x="1177925" y="222095"/>
                      <a:pt x="1165789" y="234950"/>
                      <a:pt x="1149369" y="234950"/>
                    </a:cubicBezTo>
                    <a:cubicBezTo>
                      <a:pt x="1149369" y="234950"/>
                      <a:pt x="1149369" y="234950"/>
                      <a:pt x="28556" y="234950"/>
                    </a:cubicBezTo>
                    <a:cubicBezTo>
                      <a:pt x="12136" y="234950"/>
                      <a:pt x="0" y="222095"/>
                      <a:pt x="0" y="206385"/>
                    </a:cubicBezTo>
                    <a:cubicBezTo>
                      <a:pt x="0" y="206385"/>
                      <a:pt x="0" y="206385"/>
                      <a:pt x="0" y="28565"/>
                    </a:cubicBezTo>
                    <a:cubicBezTo>
                      <a:pt x="0" y="12854"/>
                      <a:pt x="12136" y="0"/>
                      <a:pt x="28556"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59" name="AutoShape 3">
            <a:extLst>
              <a:ext uri="{FF2B5EF4-FFF2-40B4-BE49-F238E27FC236}">
                <a16:creationId xmlns:a16="http://schemas.microsoft.com/office/drawing/2014/main" id="{436AA693-23B7-117A-DA73-404EB6C81B33}"/>
              </a:ext>
            </a:extLst>
          </p:cNvPr>
          <p:cNvSpPr>
            <a:spLocks noChangeAspect="1" noChangeArrowheads="1" noTextEdit="1"/>
          </p:cNvSpPr>
          <p:nvPr/>
        </p:nvSpPr>
        <p:spPr bwMode="auto">
          <a:xfrm>
            <a:off x="7692769" y="3823511"/>
            <a:ext cx="305897" cy="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cxnSp>
        <p:nvCxnSpPr>
          <p:cNvPr id="60" name="Straight Arrow Connector 59">
            <a:extLst>
              <a:ext uri="{FF2B5EF4-FFF2-40B4-BE49-F238E27FC236}">
                <a16:creationId xmlns:a16="http://schemas.microsoft.com/office/drawing/2014/main" id="{E45EAF15-86AB-265A-25C5-557270D0B02D}"/>
              </a:ext>
            </a:extLst>
          </p:cNvPr>
          <p:cNvCxnSpPr>
            <a:cxnSpLocks/>
            <a:stCxn id="53" idx="3"/>
            <a:endCxn id="59" idx="1"/>
          </p:cNvCxnSpPr>
          <p:nvPr/>
        </p:nvCxnSpPr>
        <p:spPr>
          <a:xfrm>
            <a:off x="7243366" y="4118117"/>
            <a:ext cx="449403" cy="1"/>
          </a:xfrm>
          <a:prstGeom prst="straightConnector1">
            <a:avLst/>
          </a:prstGeom>
          <a:ln>
            <a:tailEnd type="triangle" w="med" len="med"/>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60CE4A1B-875E-192E-3F7A-2D90069773C4}"/>
              </a:ext>
            </a:extLst>
          </p:cNvPr>
          <p:cNvSpPr txBox="1"/>
          <p:nvPr/>
        </p:nvSpPr>
        <p:spPr>
          <a:xfrm>
            <a:off x="8151245" y="3401043"/>
            <a:ext cx="480901" cy="138499"/>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900" b="0" i="0" u="none" strike="noStrike" kern="1200" cap="none" spc="0" normalizeH="0" baseline="0" noProof="0" dirty="0">
                <a:ln>
                  <a:noFill/>
                </a:ln>
                <a:solidFill>
                  <a:srgbClr val="BB387B"/>
                </a:solidFill>
                <a:effectLst/>
                <a:uLnTx/>
                <a:uFillTx/>
                <a:latin typeface="Arial" panose="020B0604020202020204"/>
                <a:ea typeface="+mn-ea"/>
                <a:cs typeface="+mn-cs"/>
              </a:rPr>
              <a:t>Agency 1</a:t>
            </a:r>
          </a:p>
        </p:txBody>
      </p:sp>
      <p:sp>
        <p:nvSpPr>
          <p:cNvPr id="62" name="TextBox 61">
            <a:extLst>
              <a:ext uri="{FF2B5EF4-FFF2-40B4-BE49-F238E27FC236}">
                <a16:creationId xmlns:a16="http://schemas.microsoft.com/office/drawing/2014/main" id="{CD7A6EBB-AA7F-005F-B1B0-38BCBF849DE0}"/>
              </a:ext>
            </a:extLst>
          </p:cNvPr>
          <p:cNvSpPr txBox="1"/>
          <p:nvPr/>
        </p:nvSpPr>
        <p:spPr>
          <a:xfrm>
            <a:off x="8151245" y="4696691"/>
            <a:ext cx="480901" cy="138499"/>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900" b="0" i="0" u="none" strike="noStrike" kern="1200" cap="none" spc="0" normalizeH="0" baseline="0" noProof="0" dirty="0">
                <a:ln>
                  <a:noFill/>
                </a:ln>
                <a:solidFill>
                  <a:srgbClr val="E71C57"/>
                </a:solidFill>
                <a:effectLst/>
                <a:uLnTx/>
                <a:uFillTx/>
                <a:latin typeface="Arial" panose="020B0604020202020204"/>
                <a:ea typeface="+mn-ea"/>
                <a:cs typeface="+mn-cs"/>
              </a:rPr>
              <a:t>Agency 3</a:t>
            </a:r>
          </a:p>
        </p:txBody>
      </p:sp>
      <p:sp>
        <p:nvSpPr>
          <p:cNvPr id="63" name="TextBox 62">
            <a:extLst>
              <a:ext uri="{FF2B5EF4-FFF2-40B4-BE49-F238E27FC236}">
                <a16:creationId xmlns:a16="http://schemas.microsoft.com/office/drawing/2014/main" id="{ED4DF05D-90DD-EA5B-2C2E-626E09553DE5}"/>
              </a:ext>
            </a:extLst>
          </p:cNvPr>
          <p:cNvSpPr txBox="1"/>
          <p:nvPr/>
        </p:nvSpPr>
        <p:spPr>
          <a:xfrm>
            <a:off x="8151245" y="4048868"/>
            <a:ext cx="480901" cy="138499"/>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900" b="0" i="0" u="none" strike="noStrike" kern="1200" cap="none" spc="0" normalizeH="0" baseline="0" noProof="0" dirty="0">
                <a:ln>
                  <a:noFill/>
                </a:ln>
                <a:solidFill>
                  <a:srgbClr val="6E6F73"/>
                </a:solidFill>
                <a:effectLst/>
                <a:uLnTx/>
                <a:uFillTx/>
                <a:latin typeface="Arial" panose="020B0604020202020204"/>
                <a:ea typeface="+mn-ea"/>
                <a:cs typeface="+mn-cs"/>
              </a:rPr>
              <a:t>Agency 2</a:t>
            </a:r>
          </a:p>
        </p:txBody>
      </p:sp>
      <p:grpSp>
        <p:nvGrpSpPr>
          <p:cNvPr id="64" name="bcgIcons_Car 2 ">
            <a:extLst>
              <a:ext uri="{FF2B5EF4-FFF2-40B4-BE49-F238E27FC236}">
                <a16:creationId xmlns:a16="http://schemas.microsoft.com/office/drawing/2014/main" id="{D3A69F3F-29E3-4839-7FA2-5A2F07532C32}"/>
              </a:ext>
            </a:extLst>
          </p:cNvPr>
          <p:cNvGrpSpPr>
            <a:grpSpLocks noChangeAspect="1"/>
          </p:cNvGrpSpPr>
          <p:nvPr/>
        </p:nvGrpSpPr>
        <p:grpSpPr>
          <a:xfrm>
            <a:off x="6810142" y="4549231"/>
            <a:ext cx="433021" cy="433423"/>
            <a:chOff x="5273802" y="2606040"/>
            <a:chExt cx="1644396" cy="1645920"/>
          </a:xfrm>
        </p:grpSpPr>
        <p:sp>
          <p:nvSpPr>
            <p:cNvPr id="65" name="AutoShape 8">
              <a:extLst>
                <a:ext uri="{FF2B5EF4-FFF2-40B4-BE49-F238E27FC236}">
                  <a16:creationId xmlns:a16="http://schemas.microsoft.com/office/drawing/2014/main" id="{8411C503-ADA4-526F-1DAE-4C46A6D95529}"/>
                </a:ext>
              </a:extLst>
            </p:cNvPr>
            <p:cNvSpPr>
              <a:spLocks noChangeAspect="1" noChangeArrowheads="1" noTextEdit="1"/>
            </p:cNvSpPr>
            <p:nvPr/>
          </p:nvSpPr>
          <p:spPr bwMode="auto">
            <a:xfrm>
              <a:off x="5273802" y="2606040"/>
              <a:ext cx="1644396"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66" name="iconGreenGroup">
              <a:extLst>
                <a:ext uri="{FF2B5EF4-FFF2-40B4-BE49-F238E27FC236}">
                  <a16:creationId xmlns:a16="http://schemas.microsoft.com/office/drawing/2014/main" id="{B03BCEB3-DA9A-E083-495D-90D8AA0A5653}"/>
                </a:ext>
              </a:extLst>
            </p:cNvPr>
            <p:cNvGrpSpPr>
              <a:grpSpLocks noChangeAspect="1"/>
            </p:cNvGrpSpPr>
            <p:nvPr/>
          </p:nvGrpSpPr>
          <p:grpSpPr>
            <a:xfrm>
              <a:off x="5442204" y="3178148"/>
              <a:ext cx="1307592" cy="501704"/>
              <a:chOff x="5442204" y="3178148"/>
              <a:chExt cx="1307592" cy="501704"/>
            </a:xfrm>
          </p:grpSpPr>
          <p:sp>
            <p:nvSpPr>
              <p:cNvPr id="67" name="Freeform 10">
                <a:extLst>
                  <a:ext uri="{FF2B5EF4-FFF2-40B4-BE49-F238E27FC236}">
                    <a16:creationId xmlns:a16="http://schemas.microsoft.com/office/drawing/2014/main" id="{3B9F969B-5477-0BA9-6999-52BC48FB9F81}"/>
                  </a:ext>
                </a:extLst>
              </p:cNvPr>
              <p:cNvSpPr>
                <a:spLocks noEditPoints="1"/>
              </p:cNvSpPr>
              <p:nvPr/>
            </p:nvSpPr>
            <p:spPr bwMode="auto">
              <a:xfrm>
                <a:off x="5639725" y="3244646"/>
                <a:ext cx="839795" cy="369694"/>
              </a:xfrm>
              <a:custGeom>
                <a:avLst/>
                <a:gdLst>
                  <a:gd name="T0" fmla="*/ 577 w 1362"/>
                  <a:gd name="T1" fmla="*/ 220 h 599"/>
                  <a:gd name="T2" fmla="*/ 245 w 1362"/>
                  <a:gd name="T3" fmla="*/ 219 h 599"/>
                  <a:gd name="T4" fmla="*/ 358 w 1362"/>
                  <a:gd name="T5" fmla="*/ 41 h 599"/>
                  <a:gd name="T6" fmla="*/ 554 w 1362"/>
                  <a:gd name="T7" fmla="*/ 3 h 599"/>
                  <a:gd name="T8" fmla="*/ 585 w 1362"/>
                  <a:gd name="T9" fmla="*/ 211 h 599"/>
                  <a:gd name="T10" fmla="*/ 577 w 1362"/>
                  <a:gd name="T11" fmla="*/ 220 h 599"/>
                  <a:gd name="T12" fmla="*/ 1096 w 1362"/>
                  <a:gd name="T13" fmla="*/ 209 h 599"/>
                  <a:gd name="T14" fmla="*/ 983 w 1362"/>
                  <a:gd name="T15" fmla="*/ 46 h 599"/>
                  <a:gd name="T16" fmla="*/ 607 w 1362"/>
                  <a:gd name="T17" fmla="*/ 3 h 599"/>
                  <a:gd name="T18" fmla="*/ 636 w 1362"/>
                  <a:gd name="T19" fmla="*/ 213 h 599"/>
                  <a:gd name="T20" fmla="*/ 644 w 1362"/>
                  <a:gd name="T21" fmla="*/ 220 h 599"/>
                  <a:gd name="T22" fmla="*/ 1084 w 1362"/>
                  <a:gd name="T23" fmla="*/ 220 h 599"/>
                  <a:gd name="T24" fmla="*/ 1096 w 1362"/>
                  <a:gd name="T25" fmla="*/ 209 h 599"/>
                  <a:gd name="T26" fmla="*/ 102 w 1362"/>
                  <a:gd name="T27" fmla="*/ 395 h 599"/>
                  <a:gd name="T28" fmla="*/ 0 w 1362"/>
                  <a:gd name="T29" fmla="*/ 497 h 599"/>
                  <a:gd name="T30" fmla="*/ 102 w 1362"/>
                  <a:gd name="T31" fmla="*/ 599 h 599"/>
                  <a:gd name="T32" fmla="*/ 204 w 1362"/>
                  <a:gd name="T33" fmla="*/ 497 h 599"/>
                  <a:gd name="T34" fmla="*/ 102 w 1362"/>
                  <a:gd name="T35" fmla="*/ 395 h 599"/>
                  <a:gd name="T36" fmla="*/ 1260 w 1362"/>
                  <a:gd name="T37" fmla="*/ 395 h 599"/>
                  <a:gd name="T38" fmla="*/ 1158 w 1362"/>
                  <a:gd name="T39" fmla="*/ 497 h 599"/>
                  <a:gd name="T40" fmla="*/ 1260 w 1362"/>
                  <a:gd name="T41" fmla="*/ 599 h 599"/>
                  <a:gd name="T42" fmla="*/ 1362 w 1362"/>
                  <a:gd name="T43" fmla="*/ 497 h 599"/>
                  <a:gd name="T44" fmla="*/ 1260 w 1362"/>
                  <a:gd name="T45" fmla="*/ 395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62" h="599">
                    <a:moveTo>
                      <a:pt x="577" y="220"/>
                    </a:moveTo>
                    <a:cubicBezTo>
                      <a:pt x="245" y="219"/>
                      <a:pt x="245" y="219"/>
                      <a:pt x="245" y="219"/>
                    </a:cubicBezTo>
                    <a:cubicBezTo>
                      <a:pt x="241" y="219"/>
                      <a:pt x="295" y="68"/>
                      <a:pt x="358" y="41"/>
                    </a:cubicBezTo>
                    <a:cubicBezTo>
                      <a:pt x="420" y="15"/>
                      <a:pt x="446" y="3"/>
                      <a:pt x="554" y="3"/>
                    </a:cubicBezTo>
                    <a:cubicBezTo>
                      <a:pt x="585" y="211"/>
                      <a:pt x="585" y="211"/>
                      <a:pt x="585" y="211"/>
                    </a:cubicBezTo>
                    <a:cubicBezTo>
                      <a:pt x="585" y="215"/>
                      <a:pt x="582" y="220"/>
                      <a:pt x="577" y="220"/>
                    </a:cubicBezTo>
                    <a:close/>
                    <a:moveTo>
                      <a:pt x="1096" y="209"/>
                    </a:moveTo>
                    <a:cubicBezTo>
                      <a:pt x="983" y="46"/>
                      <a:pt x="983" y="46"/>
                      <a:pt x="983" y="46"/>
                    </a:cubicBezTo>
                    <a:cubicBezTo>
                      <a:pt x="949" y="0"/>
                      <a:pt x="882" y="3"/>
                      <a:pt x="607" y="3"/>
                    </a:cubicBezTo>
                    <a:cubicBezTo>
                      <a:pt x="606" y="18"/>
                      <a:pt x="636" y="213"/>
                      <a:pt x="636" y="213"/>
                    </a:cubicBezTo>
                    <a:cubicBezTo>
                      <a:pt x="637" y="217"/>
                      <a:pt x="640" y="220"/>
                      <a:pt x="644" y="220"/>
                    </a:cubicBezTo>
                    <a:cubicBezTo>
                      <a:pt x="1084" y="220"/>
                      <a:pt x="1084" y="220"/>
                      <a:pt x="1084" y="220"/>
                    </a:cubicBezTo>
                    <a:cubicBezTo>
                      <a:pt x="1089" y="220"/>
                      <a:pt x="1099" y="213"/>
                      <a:pt x="1096" y="209"/>
                    </a:cubicBezTo>
                    <a:close/>
                    <a:moveTo>
                      <a:pt x="102" y="395"/>
                    </a:moveTo>
                    <a:cubicBezTo>
                      <a:pt x="46" y="395"/>
                      <a:pt x="0" y="441"/>
                      <a:pt x="0" y="497"/>
                    </a:cubicBezTo>
                    <a:cubicBezTo>
                      <a:pt x="0" y="553"/>
                      <a:pt x="46" y="599"/>
                      <a:pt x="102" y="599"/>
                    </a:cubicBezTo>
                    <a:cubicBezTo>
                      <a:pt x="158" y="599"/>
                      <a:pt x="204" y="553"/>
                      <a:pt x="204" y="497"/>
                    </a:cubicBezTo>
                    <a:cubicBezTo>
                      <a:pt x="204" y="441"/>
                      <a:pt x="158" y="395"/>
                      <a:pt x="102" y="395"/>
                    </a:cubicBezTo>
                    <a:close/>
                    <a:moveTo>
                      <a:pt x="1260" y="395"/>
                    </a:moveTo>
                    <a:cubicBezTo>
                      <a:pt x="1204" y="395"/>
                      <a:pt x="1158" y="441"/>
                      <a:pt x="1158" y="497"/>
                    </a:cubicBezTo>
                    <a:cubicBezTo>
                      <a:pt x="1158" y="553"/>
                      <a:pt x="1204" y="599"/>
                      <a:pt x="1260" y="599"/>
                    </a:cubicBezTo>
                    <a:cubicBezTo>
                      <a:pt x="1316" y="599"/>
                      <a:pt x="1362" y="553"/>
                      <a:pt x="1362" y="497"/>
                    </a:cubicBezTo>
                    <a:cubicBezTo>
                      <a:pt x="1362" y="441"/>
                      <a:pt x="1316" y="395"/>
                      <a:pt x="1260" y="39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8" name="Freeform 11">
                <a:extLst>
                  <a:ext uri="{FF2B5EF4-FFF2-40B4-BE49-F238E27FC236}">
                    <a16:creationId xmlns:a16="http://schemas.microsoft.com/office/drawing/2014/main" id="{A48E9D68-6B00-F56B-56A3-D153C90F7EAB}"/>
                  </a:ext>
                </a:extLst>
              </p:cNvPr>
              <p:cNvSpPr>
                <a:spLocks noEditPoints="1"/>
              </p:cNvSpPr>
              <p:nvPr/>
            </p:nvSpPr>
            <p:spPr bwMode="auto">
              <a:xfrm>
                <a:off x="5442204" y="3178148"/>
                <a:ext cx="1307592" cy="501704"/>
              </a:xfrm>
              <a:custGeom>
                <a:avLst/>
                <a:gdLst>
                  <a:gd name="T0" fmla="*/ 674 w 2120"/>
                  <a:gd name="T1" fmla="*/ 622 h 813"/>
                  <a:gd name="T2" fmla="*/ 1328 w 2120"/>
                  <a:gd name="T3" fmla="*/ 625 h 813"/>
                  <a:gd name="T4" fmla="*/ 1336 w 2120"/>
                  <a:gd name="T5" fmla="*/ 669 h 813"/>
                  <a:gd name="T6" fmla="*/ 667 w 2120"/>
                  <a:gd name="T7" fmla="*/ 666 h 813"/>
                  <a:gd name="T8" fmla="*/ 674 w 2120"/>
                  <a:gd name="T9" fmla="*/ 622 h 813"/>
                  <a:gd name="T10" fmla="*/ 1949 w 2120"/>
                  <a:gd name="T11" fmla="*/ 314 h 813"/>
                  <a:gd name="T12" fmla="*/ 1674 w 2120"/>
                  <a:gd name="T13" fmla="*/ 293 h 813"/>
                  <a:gd name="T14" fmla="*/ 1553 w 2120"/>
                  <a:gd name="T15" fmla="*/ 284 h 813"/>
                  <a:gd name="T16" fmla="*/ 1551 w 2120"/>
                  <a:gd name="T17" fmla="*/ 284 h 813"/>
                  <a:gd name="T18" fmla="*/ 1459 w 2120"/>
                  <a:gd name="T19" fmla="*/ 190 h 813"/>
                  <a:gd name="T20" fmla="*/ 1211 w 2120"/>
                  <a:gd name="T21" fmla="*/ 10 h 813"/>
                  <a:gd name="T22" fmla="*/ 658 w 2120"/>
                  <a:gd name="T23" fmla="*/ 53 h 813"/>
                  <a:gd name="T24" fmla="*/ 430 w 2120"/>
                  <a:gd name="T25" fmla="*/ 289 h 813"/>
                  <a:gd name="T26" fmla="*/ 146 w 2120"/>
                  <a:gd name="T27" fmla="*/ 290 h 813"/>
                  <a:gd name="T28" fmla="*/ 41 w 2120"/>
                  <a:gd name="T29" fmla="*/ 445 h 813"/>
                  <a:gd name="T30" fmla="*/ 1 w 2120"/>
                  <a:gd name="T31" fmla="*/ 588 h 813"/>
                  <a:gd name="T32" fmla="*/ 0 w 2120"/>
                  <a:gd name="T33" fmla="*/ 594 h 813"/>
                  <a:gd name="T34" fmla="*/ 75 w 2120"/>
                  <a:gd name="T35" fmla="*/ 664 h 813"/>
                  <a:gd name="T36" fmla="*/ 177 w 2120"/>
                  <a:gd name="T37" fmla="*/ 664 h 813"/>
                  <a:gd name="T38" fmla="*/ 170 w 2120"/>
                  <a:gd name="T39" fmla="*/ 620 h 813"/>
                  <a:gd name="T40" fmla="*/ 75 w 2120"/>
                  <a:gd name="T41" fmla="*/ 620 h 813"/>
                  <a:gd name="T42" fmla="*/ 45 w 2120"/>
                  <a:gd name="T43" fmla="*/ 594 h 813"/>
                  <a:gd name="T44" fmla="*/ 81 w 2120"/>
                  <a:gd name="T45" fmla="*/ 464 h 813"/>
                  <a:gd name="T46" fmla="*/ 146 w 2120"/>
                  <a:gd name="T47" fmla="*/ 334 h 813"/>
                  <a:gd name="T48" fmla="*/ 443 w 2120"/>
                  <a:gd name="T49" fmla="*/ 333 h 813"/>
                  <a:gd name="T50" fmla="*/ 462 w 2120"/>
                  <a:gd name="T51" fmla="*/ 322 h 813"/>
                  <a:gd name="T52" fmla="*/ 1210 w 2120"/>
                  <a:gd name="T53" fmla="*/ 54 h 813"/>
                  <a:gd name="T54" fmla="*/ 1422 w 2120"/>
                  <a:gd name="T55" fmla="*/ 213 h 813"/>
                  <a:gd name="T56" fmla="*/ 1546 w 2120"/>
                  <a:gd name="T57" fmla="*/ 328 h 813"/>
                  <a:gd name="T58" fmla="*/ 1672 w 2120"/>
                  <a:gd name="T59" fmla="*/ 337 h 813"/>
                  <a:gd name="T60" fmla="*/ 1925 w 2120"/>
                  <a:gd name="T61" fmla="*/ 356 h 813"/>
                  <a:gd name="T62" fmla="*/ 2075 w 2120"/>
                  <a:gd name="T63" fmla="*/ 384 h 813"/>
                  <a:gd name="T64" fmla="*/ 1959 w 2120"/>
                  <a:gd name="T65" fmla="*/ 627 h 813"/>
                  <a:gd name="T66" fmla="*/ 1831 w 2120"/>
                  <a:gd name="T67" fmla="*/ 627 h 813"/>
                  <a:gd name="T68" fmla="*/ 1823 w 2120"/>
                  <a:gd name="T69" fmla="*/ 671 h 813"/>
                  <a:gd name="T70" fmla="*/ 1968 w 2120"/>
                  <a:gd name="T71" fmla="*/ 671 h 813"/>
                  <a:gd name="T72" fmla="*/ 2010 w 2120"/>
                  <a:gd name="T73" fmla="*/ 633 h 813"/>
                  <a:gd name="T74" fmla="*/ 2055 w 2120"/>
                  <a:gd name="T75" fmla="*/ 560 h 813"/>
                  <a:gd name="T76" fmla="*/ 2120 w 2120"/>
                  <a:gd name="T77" fmla="*/ 378 h 813"/>
                  <a:gd name="T78" fmla="*/ 1949 w 2120"/>
                  <a:gd name="T79" fmla="*/ 314 h 813"/>
                  <a:gd name="T80" fmla="*/ 630 w 2120"/>
                  <a:gd name="T81" fmla="*/ 605 h 813"/>
                  <a:gd name="T82" fmla="*/ 422 w 2120"/>
                  <a:gd name="T83" fmla="*/ 397 h 813"/>
                  <a:gd name="T84" fmla="*/ 214 w 2120"/>
                  <a:gd name="T85" fmla="*/ 605 h 813"/>
                  <a:gd name="T86" fmla="*/ 422 w 2120"/>
                  <a:gd name="T87" fmla="*/ 813 h 813"/>
                  <a:gd name="T88" fmla="*/ 630 w 2120"/>
                  <a:gd name="T89" fmla="*/ 605 h 813"/>
                  <a:gd name="T90" fmla="*/ 559 w 2120"/>
                  <a:gd name="T91" fmla="*/ 605 h 813"/>
                  <a:gd name="T92" fmla="*/ 422 w 2120"/>
                  <a:gd name="T93" fmla="*/ 742 h 813"/>
                  <a:gd name="T94" fmla="*/ 285 w 2120"/>
                  <a:gd name="T95" fmla="*/ 605 h 813"/>
                  <a:gd name="T96" fmla="*/ 422 w 2120"/>
                  <a:gd name="T97" fmla="*/ 468 h 813"/>
                  <a:gd name="T98" fmla="*/ 559 w 2120"/>
                  <a:gd name="T99" fmla="*/ 605 h 813"/>
                  <a:gd name="T100" fmla="*/ 1788 w 2120"/>
                  <a:gd name="T101" fmla="*/ 605 h 813"/>
                  <a:gd name="T102" fmla="*/ 1580 w 2120"/>
                  <a:gd name="T103" fmla="*/ 397 h 813"/>
                  <a:gd name="T104" fmla="*/ 1372 w 2120"/>
                  <a:gd name="T105" fmla="*/ 605 h 813"/>
                  <a:gd name="T106" fmla="*/ 1580 w 2120"/>
                  <a:gd name="T107" fmla="*/ 813 h 813"/>
                  <a:gd name="T108" fmla="*/ 1788 w 2120"/>
                  <a:gd name="T109" fmla="*/ 605 h 813"/>
                  <a:gd name="T110" fmla="*/ 1717 w 2120"/>
                  <a:gd name="T111" fmla="*/ 605 h 813"/>
                  <a:gd name="T112" fmla="*/ 1580 w 2120"/>
                  <a:gd name="T113" fmla="*/ 742 h 813"/>
                  <a:gd name="T114" fmla="*/ 1443 w 2120"/>
                  <a:gd name="T115" fmla="*/ 605 h 813"/>
                  <a:gd name="T116" fmla="*/ 1580 w 2120"/>
                  <a:gd name="T117" fmla="*/ 468 h 813"/>
                  <a:gd name="T118" fmla="*/ 1717 w 2120"/>
                  <a:gd name="T119" fmla="*/ 605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20" h="813">
                    <a:moveTo>
                      <a:pt x="674" y="622"/>
                    </a:moveTo>
                    <a:cubicBezTo>
                      <a:pt x="1328" y="625"/>
                      <a:pt x="1328" y="625"/>
                      <a:pt x="1328" y="625"/>
                    </a:cubicBezTo>
                    <a:cubicBezTo>
                      <a:pt x="1330" y="640"/>
                      <a:pt x="1332" y="655"/>
                      <a:pt x="1336" y="669"/>
                    </a:cubicBezTo>
                    <a:cubicBezTo>
                      <a:pt x="667" y="666"/>
                      <a:pt x="667" y="666"/>
                      <a:pt x="667" y="666"/>
                    </a:cubicBezTo>
                    <a:cubicBezTo>
                      <a:pt x="670" y="652"/>
                      <a:pt x="673" y="637"/>
                      <a:pt x="674" y="622"/>
                    </a:cubicBezTo>
                    <a:close/>
                    <a:moveTo>
                      <a:pt x="1949" y="314"/>
                    </a:moveTo>
                    <a:cubicBezTo>
                      <a:pt x="1863" y="304"/>
                      <a:pt x="1758" y="298"/>
                      <a:pt x="1674" y="293"/>
                    </a:cubicBezTo>
                    <a:cubicBezTo>
                      <a:pt x="1617" y="290"/>
                      <a:pt x="1568" y="287"/>
                      <a:pt x="1553" y="284"/>
                    </a:cubicBezTo>
                    <a:cubicBezTo>
                      <a:pt x="1552" y="284"/>
                      <a:pt x="1552" y="284"/>
                      <a:pt x="1551" y="284"/>
                    </a:cubicBezTo>
                    <a:cubicBezTo>
                      <a:pt x="1516" y="280"/>
                      <a:pt x="1490" y="239"/>
                      <a:pt x="1459" y="190"/>
                    </a:cubicBezTo>
                    <a:cubicBezTo>
                      <a:pt x="1410" y="112"/>
                      <a:pt x="1349" y="15"/>
                      <a:pt x="1211" y="10"/>
                    </a:cubicBezTo>
                    <a:cubicBezTo>
                      <a:pt x="910" y="0"/>
                      <a:pt x="760" y="12"/>
                      <a:pt x="658" y="53"/>
                    </a:cubicBezTo>
                    <a:cubicBezTo>
                      <a:pt x="549" y="97"/>
                      <a:pt x="496" y="175"/>
                      <a:pt x="430" y="289"/>
                    </a:cubicBezTo>
                    <a:cubicBezTo>
                      <a:pt x="380" y="289"/>
                      <a:pt x="200" y="290"/>
                      <a:pt x="146" y="290"/>
                    </a:cubicBezTo>
                    <a:cubicBezTo>
                      <a:pt x="121" y="290"/>
                      <a:pt x="86" y="307"/>
                      <a:pt x="41" y="445"/>
                    </a:cubicBezTo>
                    <a:cubicBezTo>
                      <a:pt x="17" y="516"/>
                      <a:pt x="2" y="585"/>
                      <a:pt x="1" y="588"/>
                    </a:cubicBezTo>
                    <a:cubicBezTo>
                      <a:pt x="0" y="590"/>
                      <a:pt x="0" y="592"/>
                      <a:pt x="0" y="594"/>
                    </a:cubicBezTo>
                    <a:cubicBezTo>
                      <a:pt x="3" y="633"/>
                      <a:pt x="36" y="664"/>
                      <a:pt x="75" y="664"/>
                    </a:cubicBezTo>
                    <a:cubicBezTo>
                      <a:pt x="177" y="664"/>
                      <a:pt x="177" y="664"/>
                      <a:pt x="177" y="664"/>
                    </a:cubicBezTo>
                    <a:cubicBezTo>
                      <a:pt x="173" y="650"/>
                      <a:pt x="171" y="635"/>
                      <a:pt x="170" y="620"/>
                    </a:cubicBezTo>
                    <a:cubicBezTo>
                      <a:pt x="75" y="620"/>
                      <a:pt x="75" y="620"/>
                      <a:pt x="75" y="620"/>
                    </a:cubicBezTo>
                    <a:cubicBezTo>
                      <a:pt x="60" y="620"/>
                      <a:pt x="47" y="609"/>
                      <a:pt x="45" y="594"/>
                    </a:cubicBezTo>
                    <a:cubicBezTo>
                      <a:pt x="48" y="580"/>
                      <a:pt x="62" y="522"/>
                      <a:pt x="81" y="464"/>
                    </a:cubicBezTo>
                    <a:cubicBezTo>
                      <a:pt x="121" y="340"/>
                      <a:pt x="146" y="334"/>
                      <a:pt x="146" y="334"/>
                    </a:cubicBezTo>
                    <a:cubicBezTo>
                      <a:pt x="208" y="334"/>
                      <a:pt x="441" y="333"/>
                      <a:pt x="443" y="333"/>
                    </a:cubicBezTo>
                    <a:cubicBezTo>
                      <a:pt x="451" y="333"/>
                      <a:pt x="458" y="329"/>
                      <a:pt x="462" y="322"/>
                    </a:cubicBezTo>
                    <a:cubicBezTo>
                      <a:pt x="594" y="90"/>
                      <a:pt x="647" y="36"/>
                      <a:pt x="1210" y="54"/>
                    </a:cubicBezTo>
                    <a:cubicBezTo>
                      <a:pt x="1324" y="58"/>
                      <a:pt x="1376" y="141"/>
                      <a:pt x="1422" y="213"/>
                    </a:cubicBezTo>
                    <a:cubicBezTo>
                      <a:pt x="1457" y="269"/>
                      <a:pt x="1490" y="321"/>
                      <a:pt x="1546" y="328"/>
                    </a:cubicBezTo>
                    <a:cubicBezTo>
                      <a:pt x="1564" y="331"/>
                      <a:pt x="1610" y="334"/>
                      <a:pt x="1672" y="337"/>
                    </a:cubicBezTo>
                    <a:cubicBezTo>
                      <a:pt x="1748" y="342"/>
                      <a:pt x="1844" y="347"/>
                      <a:pt x="1925" y="356"/>
                    </a:cubicBezTo>
                    <a:cubicBezTo>
                      <a:pt x="2035" y="367"/>
                      <a:pt x="2067" y="379"/>
                      <a:pt x="2075" y="384"/>
                    </a:cubicBezTo>
                    <a:cubicBezTo>
                      <a:pt x="2071" y="461"/>
                      <a:pt x="1984" y="598"/>
                      <a:pt x="1959" y="627"/>
                    </a:cubicBezTo>
                    <a:cubicBezTo>
                      <a:pt x="1831" y="627"/>
                      <a:pt x="1831" y="627"/>
                      <a:pt x="1831" y="627"/>
                    </a:cubicBezTo>
                    <a:cubicBezTo>
                      <a:pt x="1830" y="642"/>
                      <a:pt x="1827" y="657"/>
                      <a:pt x="1823" y="671"/>
                    </a:cubicBezTo>
                    <a:cubicBezTo>
                      <a:pt x="1968" y="671"/>
                      <a:pt x="1968" y="671"/>
                      <a:pt x="1968" y="671"/>
                    </a:cubicBezTo>
                    <a:cubicBezTo>
                      <a:pt x="1979" y="671"/>
                      <a:pt x="1986" y="666"/>
                      <a:pt x="2010" y="633"/>
                    </a:cubicBezTo>
                    <a:cubicBezTo>
                      <a:pt x="2025" y="612"/>
                      <a:pt x="2041" y="586"/>
                      <a:pt x="2055" y="560"/>
                    </a:cubicBezTo>
                    <a:cubicBezTo>
                      <a:pt x="2084" y="508"/>
                      <a:pt x="2120" y="434"/>
                      <a:pt x="2120" y="378"/>
                    </a:cubicBezTo>
                    <a:cubicBezTo>
                      <a:pt x="2120" y="345"/>
                      <a:pt x="2077" y="329"/>
                      <a:pt x="1949" y="314"/>
                    </a:cubicBezTo>
                    <a:close/>
                    <a:moveTo>
                      <a:pt x="630" y="605"/>
                    </a:moveTo>
                    <a:cubicBezTo>
                      <a:pt x="630" y="490"/>
                      <a:pt x="537" y="397"/>
                      <a:pt x="422" y="397"/>
                    </a:cubicBezTo>
                    <a:cubicBezTo>
                      <a:pt x="307" y="397"/>
                      <a:pt x="214" y="490"/>
                      <a:pt x="214" y="605"/>
                    </a:cubicBezTo>
                    <a:cubicBezTo>
                      <a:pt x="214" y="720"/>
                      <a:pt x="307" y="813"/>
                      <a:pt x="422" y="813"/>
                    </a:cubicBezTo>
                    <a:cubicBezTo>
                      <a:pt x="537" y="813"/>
                      <a:pt x="630" y="720"/>
                      <a:pt x="630" y="605"/>
                    </a:cubicBezTo>
                    <a:close/>
                    <a:moveTo>
                      <a:pt x="559" y="605"/>
                    </a:moveTo>
                    <a:cubicBezTo>
                      <a:pt x="559" y="681"/>
                      <a:pt x="497" y="742"/>
                      <a:pt x="422" y="742"/>
                    </a:cubicBezTo>
                    <a:cubicBezTo>
                      <a:pt x="347" y="742"/>
                      <a:pt x="285" y="681"/>
                      <a:pt x="285" y="605"/>
                    </a:cubicBezTo>
                    <a:cubicBezTo>
                      <a:pt x="285" y="530"/>
                      <a:pt x="347" y="468"/>
                      <a:pt x="422" y="468"/>
                    </a:cubicBezTo>
                    <a:cubicBezTo>
                      <a:pt x="497" y="468"/>
                      <a:pt x="559" y="530"/>
                      <a:pt x="559" y="605"/>
                    </a:cubicBezTo>
                    <a:close/>
                    <a:moveTo>
                      <a:pt x="1788" y="605"/>
                    </a:moveTo>
                    <a:cubicBezTo>
                      <a:pt x="1788" y="490"/>
                      <a:pt x="1695" y="397"/>
                      <a:pt x="1580" y="397"/>
                    </a:cubicBezTo>
                    <a:cubicBezTo>
                      <a:pt x="1465" y="397"/>
                      <a:pt x="1372" y="490"/>
                      <a:pt x="1372" y="605"/>
                    </a:cubicBezTo>
                    <a:cubicBezTo>
                      <a:pt x="1372" y="720"/>
                      <a:pt x="1465" y="813"/>
                      <a:pt x="1580" y="813"/>
                    </a:cubicBezTo>
                    <a:cubicBezTo>
                      <a:pt x="1695" y="813"/>
                      <a:pt x="1788" y="720"/>
                      <a:pt x="1788" y="605"/>
                    </a:cubicBezTo>
                    <a:close/>
                    <a:moveTo>
                      <a:pt x="1717" y="605"/>
                    </a:moveTo>
                    <a:cubicBezTo>
                      <a:pt x="1717" y="681"/>
                      <a:pt x="1655" y="742"/>
                      <a:pt x="1580" y="742"/>
                    </a:cubicBezTo>
                    <a:cubicBezTo>
                      <a:pt x="1504" y="742"/>
                      <a:pt x="1443" y="681"/>
                      <a:pt x="1443" y="605"/>
                    </a:cubicBezTo>
                    <a:cubicBezTo>
                      <a:pt x="1443" y="530"/>
                      <a:pt x="1504" y="468"/>
                      <a:pt x="1580" y="468"/>
                    </a:cubicBezTo>
                    <a:cubicBezTo>
                      <a:pt x="1655" y="468"/>
                      <a:pt x="1717" y="530"/>
                      <a:pt x="1717" y="60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69" name="bcgIcons_Business process ">
            <a:extLst>
              <a:ext uri="{FF2B5EF4-FFF2-40B4-BE49-F238E27FC236}">
                <a16:creationId xmlns:a16="http://schemas.microsoft.com/office/drawing/2014/main" id="{AC478475-9364-D34F-F1A8-2FA0FD41705D}"/>
              </a:ext>
            </a:extLst>
          </p:cNvPr>
          <p:cNvGrpSpPr>
            <a:grpSpLocks noChangeAspect="1"/>
          </p:cNvGrpSpPr>
          <p:nvPr/>
        </p:nvGrpSpPr>
        <p:grpSpPr>
          <a:xfrm>
            <a:off x="7717823" y="3901406"/>
            <a:ext cx="433423" cy="433423"/>
            <a:chOff x="5273675" y="2606675"/>
            <a:chExt cx="1645920" cy="1645920"/>
          </a:xfrm>
        </p:grpSpPr>
        <p:sp>
          <p:nvSpPr>
            <p:cNvPr id="70" name="AutoShape 3">
              <a:extLst>
                <a:ext uri="{FF2B5EF4-FFF2-40B4-BE49-F238E27FC236}">
                  <a16:creationId xmlns:a16="http://schemas.microsoft.com/office/drawing/2014/main" id="{86E79B68-7BEB-B3B0-DE22-20866F51DA37}"/>
                </a:ext>
              </a:extLst>
            </p:cNvPr>
            <p:cNvSpPr>
              <a:spLocks noChangeAspect="1" noChangeArrowheads="1" noTextEdit="1"/>
            </p:cNvSpPr>
            <p:nvPr/>
          </p:nvSpPr>
          <p:spPr bwMode="auto">
            <a:xfrm>
              <a:off x="5273675"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71" name="iconGreenGroup">
              <a:extLst>
                <a:ext uri="{FF2B5EF4-FFF2-40B4-BE49-F238E27FC236}">
                  <a16:creationId xmlns:a16="http://schemas.microsoft.com/office/drawing/2014/main" id="{CDB76A76-39B9-495A-4D98-465CCDF44F3F}"/>
                </a:ext>
              </a:extLst>
            </p:cNvPr>
            <p:cNvGrpSpPr>
              <a:grpSpLocks noChangeAspect="1"/>
            </p:cNvGrpSpPr>
            <p:nvPr/>
          </p:nvGrpSpPr>
          <p:grpSpPr>
            <a:xfrm>
              <a:off x="5442204" y="2775939"/>
              <a:ext cx="1307592" cy="1306122"/>
              <a:chOff x="5408477" y="2743042"/>
              <a:chExt cx="1307592" cy="1306122"/>
            </a:xfrm>
          </p:grpSpPr>
          <p:sp>
            <p:nvSpPr>
              <p:cNvPr id="72" name="Freeform 5">
                <a:extLst>
                  <a:ext uri="{FF2B5EF4-FFF2-40B4-BE49-F238E27FC236}">
                    <a16:creationId xmlns:a16="http://schemas.microsoft.com/office/drawing/2014/main" id="{3170E139-0779-CD9A-19DD-F2E5126147DC}"/>
                  </a:ext>
                </a:extLst>
              </p:cNvPr>
              <p:cNvSpPr>
                <a:spLocks noEditPoints="1"/>
              </p:cNvSpPr>
              <p:nvPr/>
            </p:nvSpPr>
            <p:spPr bwMode="auto">
              <a:xfrm>
                <a:off x="5486886" y="2743042"/>
                <a:ext cx="1152283" cy="1306122"/>
              </a:xfrm>
              <a:custGeom>
                <a:avLst/>
                <a:gdLst>
                  <a:gd name="T0" fmla="*/ 46 w 1696"/>
                  <a:gd name="T1" fmla="*/ 785 h 1924"/>
                  <a:gd name="T2" fmla="*/ 20 w 1696"/>
                  <a:gd name="T3" fmla="*/ 802 h 1924"/>
                  <a:gd name="T4" fmla="*/ 303 w 1696"/>
                  <a:gd name="T5" fmla="*/ 292 h 1924"/>
                  <a:gd name="T6" fmla="*/ 772 w 1696"/>
                  <a:gd name="T7" fmla="*/ 39 h 1924"/>
                  <a:gd name="T8" fmla="*/ 803 w 1696"/>
                  <a:gd name="T9" fmla="*/ 9 h 1924"/>
                  <a:gd name="T10" fmla="*/ 900 w 1696"/>
                  <a:gd name="T11" fmla="*/ 139 h 1924"/>
                  <a:gd name="T12" fmla="*/ 785 w 1696"/>
                  <a:gd name="T13" fmla="*/ 240 h 1924"/>
                  <a:gd name="T14" fmla="*/ 770 w 1696"/>
                  <a:gd name="T15" fmla="*/ 203 h 1924"/>
                  <a:gd name="T16" fmla="*/ 831 w 1696"/>
                  <a:gd name="T17" fmla="*/ 144 h 1924"/>
                  <a:gd name="T18" fmla="*/ 1284 w 1696"/>
                  <a:gd name="T19" fmla="*/ 1501 h 1924"/>
                  <a:gd name="T20" fmla="*/ 1229 w 1696"/>
                  <a:gd name="T21" fmla="*/ 1488 h 1924"/>
                  <a:gd name="T22" fmla="*/ 1215 w 1696"/>
                  <a:gd name="T23" fmla="*/ 1455 h 1924"/>
                  <a:gd name="T24" fmla="*/ 468 w 1696"/>
                  <a:gd name="T25" fmla="*/ 1469 h 1924"/>
                  <a:gd name="T26" fmla="*/ 427 w 1696"/>
                  <a:gd name="T27" fmla="*/ 1488 h 1924"/>
                  <a:gd name="T28" fmla="*/ 413 w 1696"/>
                  <a:gd name="T29" fmla="*/ 1554 h 1924"/>
                  <a:gd name="T30" fmla="*/ 1270 w 1696"/>
                  <a:gd name="T31" fmla="*/ 1568 h 1924"/>
                  <a:gd name="T32" fmla="*/ 567 w 1696"/>
                  <a:gd name="T33" fmla="*/ 338 h 1924"/>
                  <a:gd name="T34" fmla="*/ 1148 w 1696"/>
                  <a:gd name="T35" fmla="*/ 347 h 1924"/>
                  <a:gd name="T36" fmla="*/ 1210 w 1696"/>
                  <a:gd name="T37" fmla="*/ 391 h 1924"/>
                  <a:gd name="T38" fmla="*/ 1232 w 1696"/>
                  <a:gd name="T39" fmla="*/ 454 h 1924"/>
                  <a:gd name="T40" fmla="*/ 1211 w 1696"/>
                  <a:gd name="T41" fmla="*/ 1427 h 1924"/>
                  <a:gd name="T42" fmla="*/ 1167 w 1696"/>
                  <a:gd name="T43" fmla="*/ 454 h 1924"/>
                  <a:gd name="T44" fmla="*/ 519 w 1696"/>
                  <a:gd name="T45" fmla="*/ 435 h 1924"/>
                  <a:gd name="T46" fmla="*/ 530 w 1696"/>
                  <a:gd name="T47" fmla="*/ 1427 h 1924"/>
                  <a:gd name="T48" fmla="*/ 486 w 1696"/>
                  <a:gd name="T49" fmla="*/ 476 h 1924"/>
                  <a:gd name="T50" fmla="*/ 465 w 1696"/>
                  <a:gd name="T51" fmla="*/ 413 h 1924"/>
                  <a:gd name="T52" fmla="*/ 519 w 1696"/>
                  <a:gd name="T53" fmla="*/ 391 h 1924"/>
                  <a:gd name="T54" fmla="*/ 567 w 1696"/>
                  <a:gd name="T55" fmla="*/ 338 h 1924"/>
                  <a:gd name="T56" fmla="*/ 1125 w 1696"/>
                  <a:gd name="T57" fmla="*/ 391 h 1924"/>
                  <a:gd name="T58" fmla="*/ 579 w 1696"/>
                  <a:gd name="T59" fmla="*/ 382 h 1924"/>
                  <a:gd name="T60" fmla="*/ 572 w 1696"/>
                  <a:gd name="T61" fmla="*/ 391 h 1924"/>
                  <a:gd name="T62" fmla="*/ 1650 w 1696"/>
                  <a:gd name="T63" fmla="*/ 1141 h 1924"/>
                  <a:gd name="T64" fmla="*/ 925 w 1696"/>
                  <a:gd name="T65" fmla="*/ 1724 h 1924"/>
                  <a:gd name="T66" fmla="*/ 895 w 1696"/>
                  <a:gd name="T67" fmla="*/ 1692 h 1924"/>
                  <a:gd name="T68" fmla="*/ 795 w 1696"/>
                  <a:gd name="T69" fmla="*/ 1819 h 1924"/>
                  <a:gd name="T70" fmla="*/ 907 w 1696"/>
                  <a:gd name="T71" fmla="*/ 1924 h 1924"/>
                  <a:gd name="T72" fmla="*/ 923 w 1696"/>
                  <a:gd name="T73" fmla="*/ 1887 h 1924"/>
                  <a:gd name="T74" fmla="*/ 1393 w 1696"/>
                  <a:gd name="T75" fmla="*/ 1634 h 1924"/>
                  <a:gd name="T76" fmla="*/ 1676 w 1696"/>
                  <a:gd name="T77" fmla="*/ 1124 h 1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96" h="1924">
                    <a:moveTo>
                      <a:pt x="831" y="144"/>
                    </a:moveTo>
                    <a:cubicBezTo>
                      <a:pt x="457" y="151"/>
                      <a:pt x="127" y="418"/>
                      <a:pt x="46" y="785"/>
                    </a:cubicBezTo>
                    <a:cubicBezTo>
                      <a:pt x="44" y="796"/>
                      <a:pt x="35" y="803"/>
                      <a:pt x="25" y="803"/>
                    </a:cubicBezTo>
                    <a:cubicBezTo>
                      <a:pt x="23" y="803"/>
                      <a:pt x="21" y="802"/>
                      <a:pt x="20" y="802"/>
                    </a:cubicBezTo>
                    <a:cubicBezTo>
                      <a:pt x="8" y="799"/>
                      <a:pt x="0" y="788"/>
                      <a:pt x="3" y="776"/>
                    </a:cubicBezTo>
                    <a:cubicBezTo>
                      <a:pt x="45" y="587"/>
                      <a:pt x="151" y="415"/>
                      <a:pt x="303" y="292"/>
                    </a:cubicBezTo>
                    <a:cubicBezTo>
                      <a:pt x="452" y="172"/>
                      <a:pt x="639" y="103"/>
                      <a:pt x="831" y="100"/>
                    </a:cubicBezTo>
                    <a:cubicBezTo>
                      <a:pt x="772" y="39"/>
                      <a:pt x="772" y="39"/>
                      <a:pt x="772" y="39"/>
                    </a:cubicBezTo>
                    <a:cubicBezTo>
                      <a:pt x="763" y="31"/>
                      <a:pt x="764" y="17"/>
                      <a:pt x="772" y="8"/>
                    </a:cubicBezTo>
                    <a:cubicBezTo>
                      <a:pt x="781" y="0"/>
                      <a:pt x="795" y="0"/>
                      <a:pt x="803" y="9"/>
                    </a:cubicBezTo>
                    <a:cubicBezTo>
                      <a:pt x="900" y="108"/>
                      <a:pt x="900" y="108"/>
                      <a:pt x="900" y="108"/>
                    </a:cubicBezTo>
                    <a:cubicBezTo>
                      <a:pt x="908" y="116"/>
                      <a:pt x="908" y="130"/>
                      <a:pt x="900" y="139"/>
                    </a:cubicBezTo>
                    <a:cubicBezTo>
                      <a:pt x="800" y="234"/>
                      <a:pt x="800" y="234"/>
                      <a:pt x="800" y="234"/>
                    </a:cubicBezTo>
                    <a:cubicBezTo>
                      <a:pt x="796" y="238"/>
                      <a:pt x="791" y="240"/>
                      <a:pt x="785" y="240"/>
                    </a:cubicBezTo>
                    <a:cubicBezTo>
                      <a:pt x="779" y="240"/>
                      <a:pt x="774" y="238"/>
                      <a:pt x="769" y="234"/>
                    </a:cubicBezTo>
                    <a:cubicBezTo>
                      <a:pt x="761" y="225"/>
                      <a:pt x="761" y="211"/>
                      <a:pt x="770" y="203"/>
                    </a:cubicBezTo>
                    <a:cubicBezTo>
                      <a:pt x="831" y="144"/>
                      <a:pt x="831" y="144"/>
                      <a:pt x="831" y="144"/>
                    </a:cubicBezTo>
                    <a:cubicBezTo>
                      <a:pt x="831" y="144"/>
                      <a:pt x="831" y="144"/>
                      <a:pt x="831" y="144"/>
                    </a:cubicBezTo>
                    <a:close/>
                    <a:moveTo>
                      <a:pt x="1284" y="1554"/>
                    </a:moveTo>
                    <a:cubicBezTo>
                      <a:pt x="1284" y="1501"/>
                      <a:pt x="1284" y="1501"/>
                      <a:pt x="1284" y="1501"/>
                    </a:cubicBezTo>
                    <a:cubicBezTo>
                      <a:pt x="1284" y="1494"/>
                      <a:pt x="1278" y="1488"/>
                      <a:pt x="1270" y="1488"/>
                    </a:cubicBezTo>
                    <a:cubicBezTo>
                      <a:pt x="1229" y="1488"/>
                      <a:pt x="1229" y="1488"/>
                      <a:pt x="1229" y="1488"/>
                    </a:cubicBezTo>
                    <a:cubicBezTo>
                      <a:pt x="1229" y="1469"/>
                      <a:pt x="1229" y="1469"/>
                      <a:pt x="1229" y="1469"/>
                    </a:cubicBezTo>
                    <a:cubicBezTo>
                      <a:pt x="1229" y="1461"/>
                      <a:pt x="1223" y="1455"/>
                      <a:pt x="1215" y="1455"/>
                    </a:cubicBezTo>
                    <a:cubicBezTo>
                      <a:pt x="482" y="1455"/>
                      <a:pt x="482" y="1455"/>
                      <a:pt x="482" y="1455"/>
                    </a:cubicBezTo>
                    <a:cubicBezTo>
                      <a:pt x="474" y="1455"/>
                      <a:pt x="468" y="1461"/>
                      <a:pt x="468" y="1469"/>
                    </a:cubicBezTo>
                    <a:cubicBezTo>
                      <a:pt x="468" y="1488"/>
                      <a:pt x="468" y="1488"/>
                      <a:pt x="468" y="1488"/>
                    </a:cubicBezTo>
                    <a:cubicBezTo>
                      <a:pt x="427" y="1488"/>
                      <a:pt x="427" y="1488"/>
                      <a:pt x="427" y="1488"/>
                    </a:cubicBezTo>
                    <a:cubicBezTo>
                      <a:pt x="419" y="1488"/>
                      <a:pt x="413" y="1494"/>
                      <a:pt x="413" y="1501"/>
                    </a:cubicBezTo>
                    <a:cubicBezTo>
                      <a:pt x="413" y="1554"/>
                      <a:pt x="413" y="1554"/>
                      <a:pt x="413" y="1554"/>
                    </a:cubicBezTo>
                    <a:cubicBezTo>
                      <a:pt x="413" y="1562"/>
                      <a:pt x="419" y="1568"/>
                      <a:pt x="427" y="1568"/>
                    </a:cubicBezTo>
                    <a:cubicBezTo>
                      <a:pt x="1270" y="1568"/>
                      <a:pt x="1270" y="1568"/>
                      <a:pt x="1270" y="1568"/>
                    </a:cubicBezTo>
                    <a:cubicBezTo>
                      <a:pt x="1278" y="1568"/>
                      <a:pt x="1284" y="1562"/>
                      <a:pt x="1284" y="1554"/>
                    </a:cubicBezTo>
                    <a:close/>
                    <a:moveTo>
                      <a:pt x="567" y="338"/>
                    </a:moveTo>
                    <a:cubicBezTo>
                      <a:pt x="1130" y="338"/>
                      <a:pt x="1130" y="338"/>
                      <a:pt x="1130" y="338"/>
                    </a:cubicBezTo>
                    <a:cubicBezTo>
                      <a:pt x="1137" y="338"/>
                      <a:pt x="1144" y="341"/>
                      <a:pt x="1148" y="347"/>
                    </a:cubicBezTo>
                    <a:cubicBezTo>
                      <a:pt x="1178" y="391"/>
                      <a:pt x="1178" y="391"/>
                      <a:pt x="1178" y="391"/>
                    </a:cubicBezTo>
                    <a:cubicBezTo>
                      <a:pt x="1210" y="391"/>
                      <a:pt x="1210" y="391"/>
                      <a:pt x="1210" y="391"/>
                    </a:cubicBezTo>
                    <a:cubicBezTo>
                      <a:pt x="1222" y="391"/>
                      <a:pt x="1232" y="401"/>
                      <a:pt x="1232" y="413"/>
                    </a:cubicBezTo>
                    <a:cubicBezTo>
                      <a:pt x="1232" y="454"/>
                      <a:pt x="1232" y="454"/>
                      <a:pt x="1232" y="454"/>
                    </a:cubicBezTo>
                    <a:cubicBezTo>
                      <a:pt x="1232" y="466"/>
                      <a:pt x="1222" y="476"/>
                      <a:pt x="1211" y="476"/>
                    </a:cubicBezTo>
                    <a:cubicBezTo>
                      <a:pt x="1211" y="1427"/>
                      <a:pt x="1211" y="1427"/>
                      <a:pt x="1211" y="1427"/>
                    </a:cubicBezTo>
                    <a:cubicBezTo>
                      <a:pt x="1167" y="1427"/>
                      <a:pt x="1167" y="1427"/>
                      <a:pt x="1167" y="1427"/>
                    </a:cubicBezTo>
                    <a:cubicBezTo>
                      <a:pt x="1167" y="454"/>
                      <a:pt x="1167" y="454"/>
                      <a:pt x="1167" y="454"/>
                    </a:cubicBezTo>
                    <a:cubicBezTo>
                      <a:pt x="1167" y="446"/>
                      <a:pt x="1171" y="439"/>
                      <a:pt x="1178" y="435"/>
                    </a:cubicBezTo>
                    <a:cubicBezTo>
                      <a:pt x="519" y="435"/>
                      <a:pt x="519" y="435"/>
                      <a:pt x="519" y="435"/>
                    </a:cubicBezTo>
                    <a:cubicBezTo>
                      <a:pt x="526" y="439"/>
                      <a:pt x="530" y="446"/>
                      <a:pt x="530" y="454"/>
                    </a:cubicBezTo>
                    <a:cubicBezTo>
                      <a:pt x="530" y="1427"/>
                      <a:pt x="530" y="1427"/>
                      <a:pt x="530" y="1427"/>
                    </a:cubicBezTo>
                    <a:cubicBezTo>
                      <a:pt x="486" y="1427"/>
                      <a:pt x="486" y="1427"/>
                      <a:pt x="486" y="1427"/>
                    </a:cubicBezTo>
                    <a:cubicBezTo>
                      <a:pt x="486" y="476"/>
                      <a:pt x="486" y="476"/>
                      <a:pt x="486" y="476"/>
                    </a:cubicBezTo>
                    <a:cubicBezTo>
                      <a:pt x="475" y="476"/>
                      <a:pt x="465" y="466"/>
                      <a:pt x="465" y="454"/>
                    </a:cubicBezTo>
                    <a:cubicBezTo>
                      <a:pt x="465" y="413"/>
                      <a:pt x="465" y="413"/>
                      <a:pt x="465" y="413"/>
                    </a:cubicBezTo>
                    <a:cubicBezTo>
                      <a:pt x="465" y="401"/>
                      <a:pt x="475" y="391"/>
                      <a:pt x="487" y="391"/>
                    </a:cubicBezTo>
                    <a:cubicBezTo>
                      <a:pt x="519" y="391"/>
                      <a:pt x="519" y="391"/>
                      <a:pt x="519" y="391"/>
                    </a:cubicBezTo>
                    <a:cubicBezTo>
                      <a:pt x="549" y="347"/>
                      <a:pt x="549" y="347"/>
                      <a:pt x="549" y="347"/>
                    </a:cubicBezTo>
                    <a:cubicBezTo>
                      <a:pt x="553" y="341"/>
                      <a:pt x="560" y="338"/>
                      <a:pt x="567" y="338"/>
                    </a:cubicBezTo>
                    <a:close/>
                    <a:moveTo>
                      <a:pt x="572" y="391"/>
                    </a:moveTo>
                    <a:cubicBezTo>
                      <a:pt x="1125" y="391"/>
                      <a:pt x="1125" y="391"/>
                      <a:pt x="1125" y="391"/>
                    </a:cubicBezTo>
                    <a:cubicBezTo>
                      <a:pt x="1118" y="382"/>
                      <a:pt x="1118" y="382"/>
                      <a:pt x="1118" y="382"/>
                    </a:cubicBezTo>
                    <a:cubicBezTo>
                      <a:pt x="579" y="382"/>
                      <a:pt x="579" y="382"/>
                      <a:pt x="579" y="382"/>
                    </a:cubicBezTo>
                    <a:cubicBezTo>
                      <a:pt x="572" y="391"/>
                      <a:pt x="572" y="391"/>
                      <a:pt x="572" y="391"/>
                    </a:cubicBezTo>
                    <a:cubicBezTo>
                      <a:pt x="572" y="391"/>
                      <a:pt x="572" y="391"/>
                      <a:pt x="572" y="391"/>
                    </a:cubicBezTo>
                    <a:close/>
                    <a:moveTo>
                      <a:pt x="1676" y="1124"/>
                    </a:moveTo>
                    <a:cubicBezTo>
                      <a:pt x="1664" y="1122"/>
                      <a:pt x="1653" y="1129"/>
                      <a:pt x="1650" y="1141"/>
                    </a:cubicBezTo>
                    <a:cubicBezTo>
                      <a:pt x="1569" y="1508"/>
                      <a:pt x="1239" y="1775"/>
                      <a:pt x="863" y="1783"/>
                    </a:cubicBezTo>
                    <a:cubicBezTo>
                      <a:pt x="925" y="1724"/>
                      <a:pt x="925" y="1724"/>
                      <a:pt x="925" y="1724"/>
                    </a:cubicBezTo>
                    <a:cubicBezTo>
                      <a:pt x="934" y="1715"/>
                      <a:pt x="934" y="1701"/>
                      <a:pt x="926" y="1692"/>
                    </a:cubicBezTo>
                    <a:cubicBezTo>
                      <a:pt x="917" y="1684"/>
                      <a:pt x="903" y="1684"/>
                      <a:pt x="895" y="1692"/>
                    </a:cubicBezTo>
                    <a:cubicBezTo>
                      <a:pt x="795" y="1788"/>
                      <a:pt x="795" y="1788"/>
                      <a:pt x="795" y="1788"/>
                    </a:cubicBezTo>
                    <a:cubicBezTo>
                      <a:pt x="787" y="1796"/>
                      <a:pt x="787" y="1810"/>
                      <a:pt x="795" y="1819"/>
                    </a:cubicBezTo>
                    <a:cubicBezTo>
                      <a:pt x="892" y="1918"/>
                      <a:pt x="892" y="1918"/>
                      <a:pt x="892" y="1918"/>
                    </a:cubicBezTo>
                    <a:cubicBezTo>
                      <a:pt x="896" y="1922"/>
                      <a:pt x="902" y="1924"/>
                      <a:pt x="907" y="1924"/>
                    </a:cubicBezTo>
                    <a:cubicBezTo>
                      <a:pt x="913" y="1924"/>
                      <a:pt x="918" y="1922"/>
                      <a:pt x="923" y="1918"/>
                    </a:cubicBezTo>
                    <a:cubicBezTo>
                      <a:pt x="931" y="1910"/>
                      <a:pt x="932" y="1896"/>
                      <a:pt x="923" y="1887"/>
                    </a:cubicBezTo>
                    <a:cubicBezTo>
                      <a:pt x="864" y="1827"/>
                      <a:pt x="864" y="1827"/>
                      <a:pt x="864" y="1827"/>
                    </a:cubicBezTo>
                    <a:cubicBezTo>
                      <a:pt x="1057" y="1823"/>
                      <a:pt x="1244" y="1755"/>
                      <a:pt x="1393" y="1634"/>
                    </a:cubicBezTo>
                    <a:cubicBezTo>
                      <a:pt x="1545" y="1511"/>
                      <a:pt x="1651" y="1339"/>
                      <a:pt x="1693" y="1151"/>
                    </a:cubicBezTo>
                    <a:cubicBezTo>
                      <a:pt x="1696" y="1139"/>
                      <a:pt x="1688" y="1127"/>
                      <a:pt x="1676" y="112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3" name="Freeform 13">
                <a:extLst>
                  <a:ext uri="{FF2B5EF4-FFF2-40B4-BE49-F238E27FC236}">
                    <a16:creationId xmlns:a16="http://schemas.microsoft.com/office/drawing/2014/main" id="{BBE891E2-3EF4-F6BF-D17B-B0734C23EBC7}"/>
                  </a:ext>
                </a:extLst>
              </p:cNvPr>
              <p:cNvSpPr>
                <a:spLocks/>
              </p:cNvSpPr>
              <p:nvPr/>
            </p:nvSpPr>
            <p:spPr bwMode="auto">
              <a:xfrm>
                <a:off x="5408477" y="2821571"/>
                <a:ext cx="1307592" cy="1150674"/>
              </a:xfrm>
              <a:custGeom>
                <a:avLst/>
                <a:gdLst>
                  <a:gd name="connsiteX0" fmla="*/ 707204 w 1376322"/>
                  <a:gd name="connsiteY0" fmla="*/ 755543 h 1211156"/>
                  <a:gd name="connsiteX1" fmla="*/ 799290 w 1376322"/>
                  <a:gd name="connsiteY1" fmla="*/ 755543 h 1211156"/>
                  <a:gd name="connsiteX2" fmla="*/ 806429 w 1376322"/>
                  <a:gd name="connsiteY2" fmla="*/ 762702 h 1211156"/>
                  <a:gd name="connsiteX3" fmla="*/ 806429 w 1376322"/>
                  <a:gd name="connsiteY3" fmla="*/ 930947 h 1211156"/>
                  <a:gd name="connsiteX4" fmla="*/ 799290 w 1376322"/>
                  <a:gd name="connsiteY4" fmla="*/ 938106 h 1211156"/>
                  <a:gd name="connsiteX5" fmla="*/ 707204 w 1376322"/>
                  <a:gd name="connsiteY5" fmla="*/ 938106 h 1211156"/>
                  <a:gd name="connsiteX6" fmla="*/ 700066 w 1376322"/>
                  <a:gd name="connsiteY6" fmla="*/ 930947 h 1211156"/>
                  <a:gd name="connsiteX7" fmla="*/ 700066 w 1376322"/>
                  <a:gd name="connsiteY7" fmla="*/ 762702 h 1211156"/>
                  <a:gd name="connsiteX8" fmla="*/ 707204 w 1376322"/>
                  <a:gd name="connsiteY8" fmla="*/ 755543 h 1211156"/>
                  <a:gd name="connsiteX9" fmla="*/ 578617 w 1376322"/>
                  <a:gd name="connsiteY9" fmla="*/ 755543 h 1211156"/>
                  <a:gd name="connsiteX10" fmla="*/ 670703 w 1376322"/>
                  <a:gd name="connsiteY10" fmla="*/ 755543 h 1211156"/>
                  <a:gd name="connsiteX11" fmla="*/ 677842 w 1376322"/>
                  <a:gd name="connsiteY11" fmla="*/ 762702 h 1211156"/>
                  <a:gd name="connsiteX12" fmla="*/ 677842 w 1376322"/>
                  <a:gd name="connsiteY12" fmla="*/ 930947 h 1211156"/>
                  <a:gd name="connsiteX13" fmla="*/ 670703 w 1376322"/>
                  <a:gd name="connsiteY13" fmla="*/ 938106 h 1211156"/>
                  <a:gd name="connsiteX14" fmla="*/ 578617 w 1376322"/>
                  <a:gd name="connsiteY14" fmla="*/ 938106 h 1211156"/>
                  <a:gd name="connsiteX15" fmla="*/ 571479 w 1376322"/>
                  <a:gd name="connsiteY15" fmla="*/ 930947 h 1211156"/>
                  <a:gd name="connsiteX16" fmla="*/ 571479 w 1376322"/>
                  <a:gd name="connsiteY16" fmla="*/ 762702 h 1211156"/>
                  <a:gd name="connsiteX17" fmla="*/ 578617 w 1376322"/>
                  <a:gd name="connsiteY17" fmla="*/ 755543 h 1211156"/>
                  <a:gd name="connsiteX18" fmla="*/ 86957 w 1376322"/>
                  <a:gd name="connsiteY18" fmla="*/ 563479 h 1211156"/>
                  <a:gd name="connsiteX19" fmla="*/ 97771 w 1376322"/>
                  <a:gd name="connsiteY19" fmla="*/ 568311 h 1211156"/>
                  <a:gd name="connsiteX20" fmla="*/ 167123 w 1376322"/>
                  <a:gd name="connsiteY20" fmla="*/ 639181 h 1211156"/>
                  <a:gd name="connsiteX21" fmla="*/ 166408 w 1376322"/>
                  <a:gd name="connsiteY21" fmla="*/ 661373 h 1211156"/>
                  <a:gd name="connsiteX22" fmla="*/ 155683 w 1376322"/>
                  <a:gd name="connsiteY22" fmla="*/ 666384 h 1211156"/>
                  <a:gd name="connsiteX23" fmla="*/ 144244 w 1376322"/>
                  <a:gd name="connsiteY23" fmla="*/ 661373 h 1211156"/>
                  <a:gd name="connsiteX24" fmla="*/ 101346 w 1376322"/>
                  <a:gd name="connsiteY24" fmla="*/ 616990 h 1211156"/>
                  <a:gd name="connsiteX25" fmla="*/ 561069 w 1376322"/>
                  <a:gd name="connsiteY25" fmla="*/ 1180374 h 1211156"/>
                  <a:gd name="connsiteX26" fmla="*/ 572509 w 1376322"/>
                  <a:gd name="connsiteY26" fmla="*/ 1198986 h 1211156"/>
                  <a:gd name="connsiteX27" fmla="*/ 557495 w 1376322"/>
                  <a:gd name="connsiteY27" fmla="*/ 1211156 h 1211156"/>
                  <a:gd name="connsiteX28" fmla="*/ 553920 w 1376322"/>
                  <a:gd name="connsiteY28" fmla="*/ 1211156 h 1211156"/>
                  <a:gd name="connsiteX29" fmla="*/ 207876 w 1376322"/>
                  <a:gd name="connsiteY29" fmla="*/ 996397 h 1211156"/>
                  <a:gd name="connsiteX30" fmla="*/ 69887 w 1376322"/>
                  <a:gd name="connsiteY30" fmla="*/ 617705 h 1211156"/>
                  <a:gd name="connsiteX31" fmla="*/ 26989 w 1376322"/>
                  <a:gd name="connsiteY31" fmla="*/ 659941 h 1211156"/>
                  <a:gd name="connsiteX32" fmla="*/ 4825 w 1376322"/>
                  <a:gd name="connsiteY32" fmla="*/ 659226 h 1211156"/>
                  <a:gd name="connsiteX33" fmla="*/ 4825 w 1376322"/>
                  <a:gd name="connsiteY33" fmla="*/ 637034 h 1211156"/>
                  <a:gd name="connsiteX34" fmla="*/ 75607 w 1376322"/>
                  <a:gd name="connsiteY34" fmla="*/ 568311 h 1211156"/>
                  <a:gd name="connsiteX35" fmla="*/ 86957 w 1376322"/>
                  <a:gd name="connsiteY35" fmla="*/ 563479 h 1211156"/>
                  <a:gd name="connsiteX36" fmla="*/ 711942 w 1376322"/>
                  <a:gd name="connsiteY36" fmla="*/ 503131 h 1211156"/>
                  <a:gd name="connsiteX37" fmla="*/ 827891 w 1376322"/>
                  <a:gd name="connsiteY37" fmla="*/ 503131 h 1211156"/>
                  <a:gd name="connsiteX38" fmla="*/ 835004 w 1376322"/>
                  <a:gd name="connsiteY38" fmla="*/ 510262 h 1211156"/>
                  <a:gd name="connsiteX39" fmla="*/ 835004 w 1376322"/>
                  <a:gd name="connsiteY39" fmla="*/ 678563 h 1211156"/>
                  <a:gd name="connsiteX40" fmla="*/ 827891 w 1376322"/>
                  <a:gd name="connsiteY40" fmla="*/ 685694 h 1211156"/>
                  <a:gd name="connsiteX41" fmla="*/ 711942 w 1376322"/>
                  <a:gd name="connsiteY41" fmla="*/ 685694 h 1211156"/>
                  <a:gd name="connsiteX42" fmla="*/ 704829 w 1376322"/>
                  <a:gd name="connsiteY42" fmla="*/ 678563 h 1211156"/>
                  <a:gd name="connsiteX43" fmla="*/ 704829 w 1376322"/>
                  <a:gd name="connsiteY43" fmla="*/ 510262 h 1211156"/>
                  <a:gd name="connsiteX44" fmla="*/ 711942 w 1376322"/>
                  <a:gd name="connsiteY44" fmla="*/ 503131 h 1211156"/>
                  <a:gd name="connsiteX45" fmla="*/ 550017 w 1376322"/>
                  <a:gd name="connsiteY45" fmla="*/ 503131 h 1211156"/>
                  <a:gd name="connsiteX46" fmla="*/ 665965 w 1376322"/>
                  <a:gd name="connsiteY46" fmla="*/ 503131 h 1211156"/>
                  <a:gd name="connsiteX47" fmla="*/ 673079 w 1376322"/>
                  <a:gd name="connsiteY47" fmla="*/ 510262 h 1211156"/>
                  <a:gd name="connsiteX48" fmla="*/ 673079 w 1376322"/>
                  <a:gd name="connsiteY48" fmla="*/ 678563 h 1211156"/>
                  <a:gd name="connsiteX49" fmla="*/ 665965 w 1376322"/>
                  <a:gd name="connsiteY49" fmla="*/ 685694 h 1211156"/>
                  <a:gd name="connsiteX50" fmla="*/ 550017 w 1376322"/>
                  <a:gd name="connsiteY50" fmla="*/ 685694 h 1211156"/>
                  <a:gd name="connsiteX51" fmla="*/ 542904 w 1376322"/>
                  <a:gd name="connsiteY51" fmla="*/ 678563 h 1211156"/>
                  <a:gd name="connsiteX52" fmla="*/ 542904 w 1376322"/>
                  <a:gd name="connsiteY52" fmla="*/ 510262 h 1211156"/>
                  <a:gd name="connsiteX53" fmla="*/ 550017 w 1376322"/>
                  <a:gd name="connsiteY53" fmla="*/ 503131 h 1211156"/>
                  <a:gd name="connsiteX54" fmla="*/ 711942 w 1376322"/>
                  <a:gd name="connsiteY54" fmla="*/ 287231 h 1211156"/>
                  <a:gd name="connsiteX55" fmla="*/ 827891 w 1376322"/>
                  <a:gd name="connsiteY55" fmla="*/ 287231 h 1211156"/>
                  <a:gd name="connsiteX56" fmla="*/ 835004 w 1376322"/>
                  <a:gd name="connsiteY56" fmla="*/ 294362 h 1211156"/>
                  <a:gd name="connsiteX57" fmla="*/ 835004 w 1376322"/>
                  <a:gd name="connsiteY57" fmla="*/ 462663 h 1211156"/>
                  <a:gd name="connsiteX58" fmla="*/ 827891 w 1376322"/>
                  <a:gd name="connsiteY58" fmla="*/ 469794 h 1211156"/>
                  <a:gd name="connsiteX59" fmla="*/ 711942 w 1376322"/>
                  <a:gd name="connsiteY59" fmla="*/ 469794 h 1211156"/>
                  <a:gd name="connsiteX60" fmla="*/ 704829 w 1376322"/>
                  <a:gd name="connsiteY60" fmla="*/ 462663 h 1211156"/>
                  <a:gd name="connsiteX61" fmla="*/ 704829 w 1376322"/>
                  <a:gd name="connsiteY61" fmla="*/ 294362 h 1211156"/>
                  <a:gd name="connsiteX62" fmla="*/ 711942 w 1376322"/>
                  <a:gd name="connsiteY62" fmla="*/ 287231 h 1211156"/>
                  <a:gd name="connsiteX63" fmla="*/ 550017 w 1376322"/>
                  <a:gd name="connsiteY63" fmla="*/ 287231 h 1211156"/>
                  <a:gd name="connsiteX64" fmla="*/ 665965 w 1376322"/>
                  <a:gd name="connsiteY64" fmla="*/ 287231 h 1211156"/>
                  <a:gd name="connsiteX65" fmla="*/ 673079 w 1376322"/>
                  <a:gd name="connsiteY65" fmla="*/ 294362 h 1211156"/>
                  <a:gd name="connsiteX66" fmla="*/ 673079 w 1376322"/>
                  <a:gd name="connsiteY66" fmla="*/ 462663 h 1211156"/>
                  <a:gd name="connsiteX67" fmla="*/ 665965 w 1376322"/>
                  <a:gd name="connsiteY67" fmla="*/ 469794 h 1211156"/>
                  <a:gd name="connsiteX68" fmla="*/ 550017 w 1376322"/>
                  <a:gd name="connsiteY68" fmla="*/ 469794 h 1211156"/>
                  <a:gd name="connsiteX69" fmla="*/ 542904 w 1376322"/>
                  <a:gd name="connsiteY69" fmla="*/ 462663 h 1211156"/>
                  <a:gd name="connsiteX70" fmla="*/ 542904 w 1376322"/>
                  <a:gd name="connsiteY70" fmla="*/ 294362 h 1211156"/>
                  <a:gd name="connsiteX71" fmla="*/ 550017 w 1376322"/>
                  <a:gd name="connsiteY71" fmla="*/ 287231 h 1211156"/>
                  <a:gd name="connsiteX72" fmla="*/ 822375 w 1376322"/>
                  <a:gd name="connsiteY72" fmla="*/ 454 h 1211156"/>
                  <a:gd name="connsiteX73" fmla="*/ 1168704 w 1376322"/>
                  <a:gd name="connsiteY73" fmla="*/ 214497 h 1211156"/>
                  <a:gd name="connsiteX74" fmla="*/ 1306521 w 1376322"/>
                  <a:gd name="connsiteY74" fmla="*/ 593189 h 1211156"/>
                  <a:gd name="connsiteX75" fmla="*/ 1349366 w 1376322"/>
                  <a:gd name="connsiteY75" fmla="*/ 551668 h 1211156"/>
                  <a:gd name="connsiteX76" fmla="*/ 1371502 w 1376322"/>
                  <a:gd name="connsiteY76" fmla="*/ 551668 h 1211156"/>
                  <a:gd name="connsiteX77" fmla="*/ 1371502 w 1376322"/>
                  <a:gd name="connsiteY77" fmla="*/ 573860 h 1211156"/>
                  <a:gd name="connsiteX78" fmla="*/ 1300809 w 1376322"/>
                  <a:gd name="connsiteY78" fmla="*/ 643299 h 1211156"/>
                  <a:gd name="connsiteX79" fmla="*/ 1290097 w 1376322"/>
                  <a:gd name="connsiteY79" fmla="*/ 647594 h 1211156"/>
                  <a:gd name="connsiteX80" fmla="*/ 1278672 w 1376322"/>
                  <a:gd name="connsiteY80" fmla="*/ 642583 h 1211156"/>
                  <a:gd name="connsiteX81" fmla="*/ 1209406 w 1376322"/>
                  <a:gd name="connsiteY81" fmla="*/ 571713 h 1211156"/>
                  <a:gd name="connsiteX82" fmla="*/ 1210120 w 1376322"/>
                  <a:gd name="connsiteY82" fmla="*/ 549521 h 1211156"/>
                  <a:gd name="connsiteX83" fmla="*/ 1232257 w 1376322"/>
                  <a:gd name="connsiteY83" fmla="*/ 549521 h 1211156"/>
                  <a:gd name="connsiteX84" fmla="*/ 1275102 w 1376322"/>
                  <a:gd name="connsiteY84" fmla="*/ 593904 h 1211156"/>
                  <a:gd name="connsiteX85" fmla="*/ 815234 w 1376322"/>
                  <a:gd name="connsiteY85" fmla="*/ 31236 h 1211156"/>
                  <a:gd name="connsiteX86" fmla="*/ 803808 w 1376322"/>
                  <a:gd name="connsiteY86" fmla="*/ 12623 h 1211156"/>
                  <a:gd name="connsiteX87" fmla="*/ 822375 w 1376322"/>
                  <a:gd name="connsiteY87" fmla="*/ 454 h 1211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376322" h="1211156">
                    <a:moveTo>
                      <a:pt x="707204" y="755543"/>
                    </a:moveTo>
                    <a:cubicBezTo>
                      <a:pt x="707204" y="755543"/>
                      <a:pt x="707204" y="755543"/>
                      <a:pt x="799290" y="755543"/>
                    </a:cubicBezTo>
                    <a:cubicBezTo>
                      <a:pt x="803574" y="755543"/>
                      <a:pt x="806429" y="758407"/>
                      <a:pt x="806429" y="762702"/>
                    </a:cubicBezTo>
                    <a:cubicBezTo>
                      <a:pt x="806429" y="762702"/>
                      <a:pt x="806429" y="762702"/>
                      <a:pt x="806429" y="930947"/>
                    </a:cubicBezTo>
                    <a:cubicBezTo>
                      <a:pt x="806429" y="934526"/>
                      <a:pt x="803574" y="938106"/>
                      <a:pt x="799290" y="938106"/>
                    </a:cubicBezTo>
                    <a:cubicBezTo>
                      <a:pt x="799290" y="938106"/>
                      <a:pt x="799290" y="938106"/>
                      <a:pt x="707204" y="938106"/>
                    </a:cubicBezTo>
                    <a:cubicBezTo>
                      <a:pt x="702921" y="938106"/>
                      <a:pt x="700066" y="934526"/>
                      <a:pt x="700066" y="930947"/>
                    </a:cubicBezTo>
                    <a:cubicBezTo>
                      <a:pt x="700066" y="930947"/>
                      <a:pt x="700066" y="930947"/>
                      <a:pt x="700066" y="762702"/>
                    </a:cubicBezTo>
                    <a:cubicBezTo>
                      <a:pt x="700066" y="758407"/>
                      <a:pt x="702921" y="755543"/>
                      <a:pt x="707204" y="755543"/>
                    </a:cubicBezTo>
                    <a:close/>
                    <a:moveTo>
                      <a:pt x="578617" y="755543"/>
                    </a:moveTo>
                    <a:cubicBezTo>
                      <a:pt x="578617" y="755543"/>
                      <a:pt x="578617" y="755543"/>
                      <a:pt x="670703" y="755543"/>
                    </a:cubicBezTo>
                    <a:cubicBezTo>
                      <a:pt x="674986" y="755543"/>
                      <a:pt x="677842" y="758407"/>
                      <a:pt x="677842" y="762702"/>
                    </a:cubicBezTo>
                    <a:cubicBezTo>
                      <a:pt x="677842" y="762702"/>
                      <a:pt x="677842" y="762702"/>
                      <a:pt x="677842" y="930947"/>
                    </a:cubicBezTo>
                    <a:cubicBezTo>
                      <a:pt x="677842" y="934526"/>
                      <a:pt x="674986" y="938106"/>
                      <a:pt x="670703" y="938106"/>
                    </a:cubicBezTo>
                    <a:cubicBezTo>
                      <a:pt x="670703" y="938106"/>
                      <a:pt x="670703" y="938106"/>
                      <a:pt x="578617" y="938106"/>
                    </a:cubicBezTo>
                    <a:cubicBezTo>
                      <a:pt x="574334" y="938106"/>
                      <a:pt x="571479" y="934526"/>
                      <a:pt x="571479" y="930947"/>
                    </a:cubicBezTo>
                    <a:cubicBezTo>
                      <a:pt x="571479" y="930947"/>
                      <a:pt x="571479" y="930947"/>
                      <a:pt x="571479" y="762702"/>
                    </a:cubicBezTo>
                    <a:cubicBezTo>
                      <a:pt x="571479" y="758407"/>
                      <a:pt x="574334" y="755543"/>
                      <a:pt x="578617" y="755543"/>
                    </a:cubicBezTo>
                    <a:close/>
                    <a:moveTo>
                      <a:pt x="86957" y="563479"/>
                    </a:moveTo>
                    <a:cubicBezTo>
                      <a:pt x="90979" y="563479"/>
                      <a:pt x="94911" y="565090"/>
                      <a:pt x="97771" y="568311"/>
                    </a:cubicBezTo>
                    <a:cubicBezTo>
                      <a:pt x="97771" y="568311"/>
                      <a:pt x="97771" y="568311"/>
                      <a:pt x="167123" y="639181"/>
                    </a:cubicBezTo>
                    <a:cubicBezTo>
                      <a:pt x="172843" y="645624"/>
                      <a:pt x="172843" y="655646"/>
                      <a:pt x="166408" y="661373"/>
                    </a:cubicBezTo>
                    <a:cubicBezTo>
                      <a:pt x="163548" y="664237"/>
                      <a:pt x="159258" y="666384"/>
                      <a:pt x="155683" y="666384"/>
                    </a:cubicBezTo>
                    <a:cubicBezTo>
                      <a:pt x="151394" y="666384"/>
                      <a:pt x="147104" y="664237"/>
                      <a:pt x="144244" y="661373"/>
                    </a:cubicBezTo>
                    <a:cubicBezTo>
                      <a:pt x="144244" y="661373"/>
                      <a:pt x="144244" y="661373"/>
                      <a:pt x="101346" y="616990"/>
                    </a:cubicBezTo>
                    <a:cubicBezTo>
                      <a:pt x="106351" y="886154"/>
                      <a:pt x="298677" y="1121673"/>
                      <a:pt x="561069" y="1180374"/>
                    </a:cubicBezTo>
                    <a:cubicBezTo>
                      <a:pt x="568934" y="1181806"/>
                      <a:pt x="574654" y="1190396"/>
                      <a:pt x="572509" y="1198986"/>
                    </a:cubicBezTo>
                    <a:cubicBezTo>
                      <a:pt x="571079" y="1206145"/>
                      <a:pt x="564644" y="1211156"/>
                      <a:pt x="557495" y="1211156"/>
                    </a:cubicBezTo>
                    <a:cubicBezTo>
                      <a:pt x="556065" y="1211156"/>
                      <a:pt x="555350" y="1211156"/>
                      <a:pt x="553920" y="1211156"/>
                    </a:cubicBezTo>
                    <a:cubicBezTo>
                      <a:pt x="418791" y="1181090"/>
                      <a:pt x="295817" y="1104493"/>
                      <a:pt x="207876" y="996397"/>
                    </a:cubicBezTo>
                    <a:cubicBezTo>
                      <a:pt x="121365" y="889734"/>
                      <a:pt x="72747" y="755151"/>
                      <a:pt x="69887" y="617705"/>
                    </a:cubicBezTo>
                    <a:cubicBezTo>
                      <a:pt x="69887" y="617705"/>
                      <a:pt x="69887" y="617705"/>
                      <a:pt x="26989" y="659941"/>
                    </a:cubicBezTo>
                    <a:cubicBezTo>
                      <a:pt x="20555" y="665668"/>
                      <a:pt x="10545" y="665668"/>
                      <a:pt x="4825" y="659226"/>
                    </a:cubicBezTo>
                    <a:cubicBezTo>
                      <a:pt x="-1609" y="653499"/>
                      <a:pt x="-1609" y="643477"/>
                      <a:pt x="4825" y="637034"/>
                    </a:cubicBezTo>
                    <a:cubicBezTo>
                      <a:pt x="4825" y="637034"/>
                      <a:pt x="4825" y="637034"/>
                      <a:pt x="75607" y="568311"/>
                    </a:cubicBezTo>
                    <a:cubicBezTo>
                      <a:pt x="78825" y="565090"/>
                      <a:pt x="82936" y="563479"/>
                      <a:pt x="86957" y="563479"/>
                    </a:cubicBezTo>
                    <a:close/>
                    <a:moveTo>
                      <a:pt x="711942" y="503131"/>
                    </a:moveTo>
                    <a:cubicBezTo>
                      <a:pt x="711942" y="503131"/>
                      <a:pt x="711942" y="503131"/>
                      <a:pt x="827891" y="503131"/>
                    </a:cubicBezTo>
                    <a:cubicBezTo>
                      <a:pt x="832159" y="503131"/>
                      <a:pt x="835004" y="505984"/>
                      <a:pt x="835004" y="510262"/>
                    </a:cubicBezTo>
                    <a:cubicBezTo>
                      <a:pt x="835004" y="510262"/>
                      <a:pt x="835004" y="510262"/>
                      <a:pt x="835004" y="678563"/>
                    </a:cubicBezTo>
                    <a:cubicBezTo>
                      <a:pt x="835004" y="682128"/>
                      <a:pt x="832159" y="685694"/>
                      <a:pt x="827891" y="685694"/>
                    </a:cubicBezTo>
                    <a:cubicBezTo>
                      <a:pt x="827891" y="685694"/>
                      <a:pt x="827891" y="685694"/>
                      <a:pt x="711942" y="685694"/>
                    </a:cubicBezTo>
                    <a:cubicBezTo>
                      <a:pt x="707674" y="685694"/>
                      <a:pt x="704829" y="682128"/>
                      <a:pt x="704829" y="678563"/>
                    </a:cubicBezTo>
                    <a:cubicBezTo>
                      <a:pt x="704829" y="678563"/>
                      <a:pt x="704829" y="678563"/>
                      <a:pt x="704829" y="510262"/>
                    </a:cubicBezTo>
                    <a:cubicBezTo>
                      <a:pt x="704829" y="505984"/>
                      <a:pt x="707674" y="503131"/>
                      <a:pt x="711942" y="503131"/>
                    </a:cubicBezTo>
                    <a:close/>
                    <a:moveTo>
                      <a:pt x="550017" y="503131"/>
                    </a:moveTo>
                    <a:cubicBezTo>
                      <a:pt x="550017" y="503131"/>
                      <a:pt x="550017" y="503131"/>
                      <a:pt x="665965" y="503131"/>
                    </a:cubicBezTo>
                    <a:cubicBezTo>
                      <a:pt x="670233" y="503131"/>
                      <a:pt x="673079" y="505984"/>
                      <a:pt x="673079" y="510262"/>
                    </a:cubicBezTo>
                    <a:cubicBezTo>
                      <a:pt x="673079" y="510262"/>
                      <a:pt x="673079" y="510262"/>
                      <a:pt x="673079" y="678563"/>
                    </a:cubicBezTo>
                    <a:cubicBezTo>
                      <a:pt x="673079" y="682128"/>
                      <a:pt x="670233" y="685694"/>
                      <a:pt x="665965" y="685694"/>
                    </a:cubicBezTo>
                    <a:cubicBezTo>
                      <a:pt x="665965" y="685694"/>
                      <a:pt x="665965" y="685694"/>
                      <a:pt x="550017" y="685694"/>
                    </a:cubicBezTo>
                    <a:cubicBezTo>
                      <a:pt x="545749" y="685694"/>
                      <a:pt x="542904" y="682128"/>
                      <a:pt x="542904" y="678563"/>
                    </a:cubicBezTo>
                    <a:cubicBezTo>
                      <a:pt x="542904" y="678563"/>
                      <a:pt x="542904" y="678563"/>
                      <a:pt x="542904" y="510262"/>
                    </a:cubicBezTo>
                    <a:cubicBezTo>
                      <a:pt x="542904" y="505984"/>
                      <a:pt x="545749" y="503131"/>
                      <a:pt x="550017" y="503131"/>
                    </a:cubicBezTo>
                    <a:close/>
                    <a:moveTo>
                      <a:pt x="711942" y="287231"/>
                    </a:moveTo>
                    <a:cubicBezTo>
                      <a:pt x="711942" y="287231"/>
                      <a:pt x="711942" y="287231"/>
                      <a:pt x="827891" y="287231"/>
                    </a:cubicBezTo>
                    <a:cubicBezTo>
                      <a:pt x="832159" y="287231"/>
                      <a:pt x="835004" y="290797"/>
                      <a:pt x="835004" y="294362"/>
                    </a:cubicBezTo>
                    <a:cubicBezTo>
                      <a:pt x="835004" y="294362"/>
                      <a:pt x="835004" y="294362"/>
                      <a:pt x="835004" y="462663"/>
                    </a:cubicBezTo>
                    <a:cubicBezTo>
                      <a:pt x="835004" y="466942"/>
                      <a:pt x="832159" y="469794"/>
                      <a:pt x="827891" y="469794"/>
                    </a:cubicBezTo>
                    <a:cubicBezTo>
                      <a:pt x="827891" y="469794"/>
                      <a:pt x="827891" y="469794"/>
                      <a:pt x="711942" y="469794"/>
                    </a:cubicBezTo>
                    <a:cubicBezTo>
                      <a:pt x="707674" y="469794"/>
                      <a:pt x="704829" y="466942"/>
                      <a:pt x="704829" y="462663"/>
                    </a:cubicBezTo>
                    <a:cubicBezTo>
                      <a:pt x="704829" y="462663"/>
                      <a:pt x="704829" y="462663"/>
                      <a:pt x="704829" y="294362"/>
                    </a:cubicBezTo>
                    <a:cubicBezTo>
                      <a:pt x="704829" y="290797"/>
                      <a:pt x="707674" y="287231"/>
                      <a:pt x="711942" y="287231"/>
                    </a:cubicBezTo>
                    <a:close/>
                    <a:moveTo>
                      <a:pt x="550017" y="287231"/>
                    </a:moveTo>
                    <a:cubicBezTo>
                      <a:pt x="550017" y="287231"/>
                      <a:pt x="550017" y="287231"/>
                      <a:pt x="665965" y="287231"/>
                    </a:cubicBezTo>
                    <a:cubicBezTo>
                      <a:pt x="670233" y="287231"/>
                      <a:pt x="673079" y="290797"/>
                      <a:pt x="673079" y="294362"/>
                    </a:cubicBezTo>
                    <a:cubicBezTo>
                      <a:pt x="673079" y="294362"/>
                      <a:pt x="673079" y="294362"/>
                      <a:pt x="673079" y="462663"/>
                    </a:cubicBezTo>
                    <a:cubicBezTo>
                      <a:pt x="673079" y="466942"/>
                      <a:pt x="670233" y="469794"/>
                      <a:pt x="665965" y="469794"/>
                    </a:cubicBezTo>
                    <a:cubicBezTo>
                      <a:pt x="665965" y="469794"/>
                      <a:pt x="665965" y="469794"/>
                      <a:pt x="550017" y="469794"/>
                    </a:cubicBezTo>
                    <a:cubicBezTo>
                      <a:pt x="545749" y="469794"/>
                      <a:pt x="542904" y="466942"/>
                      <a:pt x="542904" y="462663"/>
                    </a:cubicBezTo>
                    <a:cubicBezTo>
                      <a:pt x="542904" y="462663"/>
                      <a:pt x="542904" y="462663"/>
                      <a:pt x="542904" y="294362"/>
                    </a:cubicBezTo>
                    <a:cubicBezTo>
                      <a:pt x="542904" y="290797"/>
                      <a:pt x="545749" y="287231"/>
                      <a:pt x="550017" y="287231"/>
                    </a:cubicBezTo>
                    <a:close/>
                    <a:moveTo>
                      <a:pt x="822375" y="454"/>
                    </a:moveTo>
                    <a:cubicBezTo>
                      <a:pt x="957336" y="30520"/>
                      <a:pt x="1080872" y="106401"/>
                      <a:pt x="1168704" y="214497"/>
                    </a:cubicBezTo>
                    <a:cubicBezTo>
                      <a:pt x="1255107" y="321876"/>
                      <a:pt x="1303665" y="455743"/>
                      <a:pt x="1306521" y="593189"/>
                    </a:cubicBezTo>
                    <a:cubicBezTo>
                      <a:pt x="1349366" y="551668"/>
                      <a:pt x="1349366" y="551668"/>
                      <a:pt x="1349366" y="551668"/>
                    </a:cubicBezTo>
                    <a:cubicBezTo>
                      <a:pt x="1355793" y="545226"/>
                      <a:pt x="1365790" y="545226"/>
                      <a:pt x="1371502" y="551668"/>
                    </a:cubicBezTo>
                    <a:cubicBezTo>
                      <a:pt x="1377929" y="558111"/>
                      <a:pt x="1377929" y="568133"/>
                      <a:pt x="1371502" y="573860"/>
                    </a:cubicBezTo>
                    <a:cubicBezTo>
                      <a:pt x="1300809" y="643299"/>
                      <a:pt x="1300809" y="643299"/>
                      <a:pt x="1300809" y="643299"/>
                    </a:cubicBezTo>
                    <a:cubicBezTo>
                      <a:pt x="1297952" y="646162"/>
                      <a:pt x="1293668" y="647594"/>
                      <a:pt x="1290097" y="647594"/>
                    </a:cubicBezTo>
                    <a:cubicBezTo>
                      <a:pt x="1285813" y="647594"/>
                      <a:pt x="1281528" y="646162"/>
                      <a:pt x="1278672" y="642583"/>
                    </a:cubicBezTo>
                    <a:cubicBezTo>
                      <a:pt x="1209406" y="571713"/>
                      <a:pt x="1209406" y="571713"/>
                      <a:pt x="1209406" y="571713"/>
                    </a:cubicBezTo>
                    <a:cubicBezTo>
                      <a:pt x="1203694" y="565270"/>
                      <a:pt x="1203694" y="555248"/>
                      <a:pt x="1210120" y="549521"/>
                    </a:cubicBezTo>
                    <a:cubicBezTo>
                      <a:pt x="1216547" y="543794"/>
                      <a:pt x="1225830" y="543794"/>
                      <a:pt x="1232257" y="549521"/>
                    </a:cubicBezTo>
                    <a:cubicBezTo>
                      <a:pt x="1275102" y="593904"/>
                      <a:pt x="1275102" y="593904"/>
                      <a:pt x="1275102" y="593904"/>
                    </a:cubicBezTo>
                    <a:cubicBezTo>
                      <a:pt x="1270103" y="324740"/>
                      <a:pt x="1078015" y="89221"/>
                      <a:pt x="815234" y="31236"/>
                    </a:cubicBezTo>
                    <a:cubicBezTo>
                      <a:pt x="807379" y="29088"/>
                      <a:pt x="801666" y="20498"/>
                      <a:pt x="803808" y="12623"/>
                    </a:cubicBezTo>
                    <a:cubicBezTo>
                      <a:pt x="805237" y="4033"/>
                      <a:pt x="813806" y="-1694"/>
                      <a:pt x="822375" y="4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74" name="bcgIcons_Business process ">
            <a:extLst>
              <a:ext uri="{FF2B5EF4-FFF2-40B4-BE49-F238E27FC236}">
                <a16:creationId xmlns:a16="http://schemas.microsoft.com/office/drawing/2014/main" id="{4C965504-D06A-16AF-5972-89AF54AB09A8}"/>
              </a:ext>
            </a:extLst>
          </p:cNvPr>
          <p:cNvGrpSpPr>
            <a:grpSpLocks noChangeAspect="1"/>
          </p:cNvGrpSpPr>
          <p:nvPr/>
        </p:nvGrpSpPr>
        <p:grpSpPr>
          <a:xfrm>
            <a:off x="7717823" y="4549229"/>
            <a:ext cx="433423" cy="433423"/>
            <a:chOff x="5273675" y="2606675"/>
            <a:chExt cx="1645920" cy="1645920"/>
          </a:xfrm>
        </p:grpSpPr>
        <p:sp>
          <p:nvSpPr>
            <p:cNvPr id="75" name="AutoShape 3">
              <a:extLst>
                <a:ext uri="{FF2B5EF4-FFF2-40B4-BE49-F238E27FC236}">
                  <a16:creationId xmlns:a16="http://schemas.microsoft.com/office/drawing/2014/main" id="{597D0CE3-71B4-9F72-E507-65730E1FF12D}"/>
                </a:ext>
              </a:extLst>
            </p:cNvPr>
            <p:cNvSpPr>
              <a:spLocks noChangeAspect="1" noChangeArrowheads="1" noTextEdit="1"/>
            </p:cNvSpPr>
            <p:nvPr/>
          </p:nvSpPr>
          <p:spPr bwMode="auto">
            <a:xfrm>
              <a:off x="5273675"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76" name="iconGreenGroup">
              <a:extLst>
                <a:ext uri="{FF2B5EF4-FFF2-40B4-BE49-F238E27FC236}">
                  <a16:creationId xmlns:a16="http://schemas.microsoft.com/office/drawing/2014/main" id="{4FC83000-7FDF-E505-135E-50A82A43AC5E}"/>
                </a:ext>
              </a:extLst>
            </p:cNvPr>
            <p:cNvGrpSpPr>
              <a:grpSpLocks noChangeAspect="1"/>
            </p:cNvGrpSpPr>
            <p:nvPr/>
          </p:nvGrpSpPr>
          <p:grpSpPr>
            <a:xfrm>
              <a:off x="5442204" y="2775939"/>
              <a:ext cx="1307592" cy="1306122"/>
              <a:chOff x="5408477" y="2743042"/>
              <a:chExt cx="1307592" cy="1306122"/>
            </a:xfrm>
          </p:grpSpPr>
          <p:sp>
            <p:nvSpPr>
              <p:cNvPr id="77" name="Freeform 5">
                <a:extLst>
                  <a:ext uri="{FF2B5EF4-FFF2-40B4-BE49-F238E27FC236}">
                    <a16:creationId xmlns:a16="http://schemas.microsoft.com/office/drawing/2014/main" id="{B3A141A1-9D44-A633-66C7-4DB1C963990B}"/>
                  </a:ext>
                </a:extLst>
              </p:cNvPr>
              <p:cNvSpPr>
                <a:spLocks noEditPoints="1"/>
              </p:cNvSpPr>
              <p:nvPr/>
            </p:nvSpPr>
            <p:spPr bwMode="auto">
              <a:xfrm>
                <a:off x="5486886" y="2743042"/>
                <a:ext cx="1152283" cy="1306122"/>
              </a:xfrm>
              <a:custGeom>
                <a:avLst/>
                <a:gdLst>
                  <a:gd name="T0" fmla="*/ 46 w 1696"/>
                  <a:gd name="T1" fmla="*/ 785 h 1924"/>
                  <a:gd name="T2" fmla="*/ 20 w 1696"/>
                  <a:gd name="T3" fmla="*/ 802 h 1924"/>
                  <a:gd name="T4" fmla="*/ 303 w 1696"/>
                  <a:gd name="T5" fmla="*/ 292 h 1924"/>
                  <a:gd name="T6" fmla="*/ 772 w 1696"/>
                  <a:gd name="T7" fmla="*/ 39 h 1924"/>
                  <a:gd name="T8" fmla="*/ 803 w 1696"/>
                  <a:gd name="T9" fmla="*/ 9 h 1924"/>
                  <a:gd name="T10" fmla="*/ 900 w 1696"/>
                  <a:gd name="T11" fmla="*/ 139 h 1924"/>
                  <a:gd name="T12" fmla="*/ 785 w 1696"/>
                  <a:gd name="T13" fmla="*/ 240 h 1924"/>
                  <a:gd name="T14" fmla="*/ 770 w 1696"/>
                  <a:gd name="T15" fmla="*/ 203 h 1924"/>
                  <a:gd name="T16" fmla="*/ 831 w 1696"/>
                  <a:gd name="T17" fmla="*/ 144 h 1924"/>
                  <a:gd name="T18" fmla="*/ 1284 w 1696"/>
                  <a:gd name="T19" fmla="*/ 1501 h 1924"/>
                  <a:gd name="T20" fmla="*/ 1229 w 1696"/>
                  <a:gd name="T21" fmla="*/ 1488 h 1924"/>
                  <a:gd name="T22" fmla="*/ 1215 w 1696"/>
                  <a:gd name="T23" fmla="*/ 1455 h 1924"/>
                  <a:gd name="T24" fmla="*/ 468 w 1696"/>
                  <a:gd name="T25" fmla="*/ 1469 h 1924"/>
                  <a:gd name="T26" fmla="*/ 427 w 1696"/>
                  <a:gd name="T27" fmla="*/ 1488 h 1924"/>
                  <a:gd name="T28" fmla="*/ 413 w 1696"/>
                  <a:gd name="T29" fmla="*/ 1554 h 1924"/>
                  <a:gd name="T30" fmla="*/ 1270 w 1696"/>
                  <a:gd name="T31" fmla="*/ 1568 h 1924"/>
                  <a:gd name="T32" fmla="*/ 567 w 1696"/>
                  <a:gd name="T33" fmla="*/ 338 h 1924"/>
                  <a:gd name="T34" fmla="*/ 1148 w 1696"/>
                  <a:gd name="T35" fmla="*/ 347 h 1924"/>
                  <a:gd name="T36" fmla="*/ 1210 w 1696"/>
                  <a:gd name="T37" fmla="*/ 391 h 1924"/>
                  <a:gd name="T38" fmla="*/ 1232 w 1696"/>
                  <a:gd name="T39" fmla="*/ 454 h 1924"/>
                  <a:gd name="T40" fmla="*/ 1211 w 1696"/>
                  <a:gd name="T41" fmla="*/ 1427 h 1924"/>
                  <a:gd name="T42" fmla="*/ 1167 w 1696"/>
                  <a:gd name="T43" fmla="*/ 454 h 1924"/>
                  <a:gd name="T44" fmla="*/ 519 w 1696"/>
                  <a:gd name="T45" fmla="*/ 435 h 1924"/>
                  <a:gd name="T46" fmla="*/ 530 w 1696"/>
                  <a:gd name="T47" fmla="*/ 1427 h 1924"/>
                  <a:gd name="T48" fmla="*/ 486 w 1696"/>
                  <a:gd name="T49" fmla="*/ 476 h 1924"/>
                  <a:gd name="T50" fmla="*/ 465 w 1696"/>
                  <a:gd name="T51" fmla="*/ 413 h 1924"/>
                  <a:gd name="T52" fmla="*/ 519 w 1696"/>
                  <a:gd name="T53" fmla="*/ 391 h 1924"/>
                  <a:gd name="T54" fmla="*/ 567 w 1696"/>
                  <a:gd name="T55" fmla="*/ 338 h 1924"/>
                  <a:gd name="T56" fmla="*/ 1125 w 1696"/>
                  <a:gd name="T57" fmla="*/ 391 h 1924"/>
                  <a:gd name="T58" fmla="*/ 579 w 1696"/>
                  <a:gd name="T59" fmla="*/ 382 h 1924"/>
                  <a:gd name="T60" fmla="*/ 572 w 1696"/>
                  <a:gd name="T61" fmla="*/ 391 h 1924"/>
                  <a:gd name="T62" fmla="*/ 1650 w 1696"/>
                  <a:gd name="T63" fmla="*/ 1141 h 1924"/>
                  <a:gd name="T64" fmla="*/ 925 w 1696"/>
                  <a:gd name="T65" fmla="*/ 1724 h 1924"/>
                  <a:gd name="T66" fmla="*/ 895 w 1696"/>
                  <a:gd name="T67" fmla="*/ 1692 h 1924"/>
                  <a:gd name="T68" fmla="*/ 795 w 1696"/>
                  <a:gd name="T69" fmla="*/ 1819 h 1924"/>
                  <a:gd name="T70" fmla="*/ 907 w 1696"/>
                  <a:gd name="T71" fmla="*/ 1924 h 1924"/>
                  <a:gd name="T72" fmla="*/ 923 w 1696"/>
                  <a:gd name="T73" fmla="*/ 1887 h 1924"/>
                  <a:gd name="T74" fmla="*/ 1393 w 1696"/>
                  <a:gd name="T75" fmla="*/ 1634 h 1924"/>
                  <a:gd name="T76" fmla="*/ 1676 w 1696"/>
                  <a:gd name="T77" fmla="*/ 1124 h 1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96" h="1924">
                    <a:moveTo>
                      <a:pt x="831" y="144"/>
                    </a:moveTo>
                    <a:cubicBezTo>
                      <a:pt x="457" y="151"/>
                      <a:pt x="127" y="418"/>
                      <a:pt x="46" y="785"/>
                    </a:cubicBezTo>
                    <a:cubicBezTo>
                      <a:pt x="44" y="796"/>
                      <a:pt x="35" y="803"/>
                      <a:pt x="25" y="803"/>
                    </a:cubicBezTo>
                    <a:cubicBezTo>
                      <a:pt x="23" y="803"/>
                      <a:pt x="21" y="802"/>
                      <a:pt x="20" y="802"/>
                    </a:cubicBezTo>
                    <a:cubicBezTo>
                      <a:pt x="8" y="799"/>
                      <a:pt x="0" y="788"/>
                      <a:pt x="3" y="776"/>
                    </a:cubicBezTo>
                    <a:cubicBezTo>
                      <a:pt x="45" y="587"/>
                      <a:pt x="151" y="415"/>
                      <a:pt x="303" y="292"/>
                    </a:cubicBezTo>
                    <a:cubicBezTo>
                      <a:pt x="452" y="172"/>
                      <a:pt x="639" y="103"/>
                      <a:pt x="831" y="100"/>
                    </a:cubicBezTo>
                    <a:cubicBezTo>
                      <a:pt x="772" y="39"/>
                      <a:pt x="772" y="39"/>
                      <a:pt x="772" y="39"/>
                    </a:cubicBezTo>
                    <a:cubicBezTo>
                      <a:pt x="763" y="31"/>
                      <a:pt x="764" y="17"/>
                      <a:pt x="772" y="8"/>
                    </a:cubicBezTo>
                    <a:cubicBezTo>
                      <a:pt x="781" y="0"/>
                      <a:pt x="795" y="0"/>
                      <a:pt x="803" y="9"/>
                    </a:cubicBezTo>
                    <a:cubicBezTo>
                      <a:pt x="900" y="108"/>
                      <a:pt x="900" y="108"/>
                      <a:pt x="900" y="108"/>
                    </a:cubicBezTo>
                    <a:cubicBezTo>
                      <a:pt x="908" y="116"/>
                      <a:pt x="908" y="130"/>
                      <a:pt x="900" y="139"/>
                    </a:cubicBezTo>
                    <a:cubicBezTo>
                      <a:pt x="800" y="234"/>
                      <a:pt x="800" y="234"/>
                      <a:pt x="800" y="234"/>
                    </a:cubicBezTo>
                    <a:cubicBezTo>
                      <a:pt x="796" y="238"/>
                      <a:pt x="791" y="240"/>
                      <a:pt x="785" y="240"/>
                    </a:cubicBezTo>
                    <a:cubicBezTo>
                      <a:pt x="779" y="240"/>
                      <a:pt x="774" y="238"/>
                      <a:pt x="769" y="234"/>
                    </a:cubicBezTo>
                    <a:cubicBezTo>
                      <a:pt x="761" y="225"/>
                      <a:pt x="761" y="211"/>
                      <a:pt x="770" y="203"/>
                    </a:cubicBezTo>
                    <a:cubicBezTo>
                      <a:pt x="831" y="144"/>
                      <a:pt x="831" y="144"/>
                      <a:pt x="831" y="144"/>
                    </a:cubicBezTo>
                    <a:cubicBezTo>
                      <a:pt x="831" y="144"/>
                      <a:pt x="831" y="144"/>
                      <a:pt x="831" y="144"/>
                    </a:cubicBezTo>
                    <a:close/>
                    <a:moveTo>
                      <a:pt x="1284" y="1554"/>
                    </a:moveTo>
                    <a:cubicBezTo>
                      <a:pt x="1284" y="1501"/>
                      <a:pt x="1284" y="1501"/>
                      <a:pt x="1284" y="1501"/>
                    </a:cubicBezTo>
                    <a:cubicBezTo>
                      <a:pt x="1284" y="1494"/>
                      <a:pt x="1278" y="1488"/>
                      <a:pt x="1270" y="1488"/>
                    </a:cubicBezTo>
                    <a:cubicBezTo>
                      <a:pt x="1229" y="1488"/>
                      <a:pt x="1229" y="1488"/>
                      <a:pt x="1229" y="1488"/>
                    </a:cubicBezTo>
                    <a:cubicBezTo>
                      <a:pt x="1229" y="1469"/>
                      <a:pt x="1229" y="1469"/>
                      <a:pt x="1229" y="1469"/>
                    </a:cubicBezTo>
                    <a:cubicBezTo>
                      <a:pt x="1229" y="1461"/>
                      <a:pt x="1223" y="1455"/>
                      <a:pt x="1215" y="1455"/>
                    </a:cubicBezTo>
                    <a:cubicBezTo>
                      <a:pt x="482" y="1455"/>
                      <a:pt x="482" y="1455"/>
                      <a:pt x="482" y="1455"/>
                    </a:cubicBezTo>
                    <a:cubicBezTo>
                      <a:pt x="474" y="1455"/>
                      <a:pt x="468" y="1461"/>
                      <a:pt x="468" y="1469"/>
                    </a:cubicBezTo>
                    <a:cubicBezTo>
                      <a:pt x="468" y="1488"/>
                      <a:pt x="468" y="1488"/>
                      <a:pt x="468" y="1488"/>
                    </a:cubicBezTo>
                    <a:cubicBezTo>
                      <a:pt x="427" y="1488"/>
                      <a:pt x="427" y="1488"/>
                      <a:pt x="427" y="1488"/>
                    </a:cubicBezTo>
                    <a:cubicBezTo>
                      <a:pt x="419" y="1488"/>
                      <a:pt x="413" y="1494"/>
                      <a:pt x="413" y="1501"/>
                    </a:cubicBezTo>
                    <a:cubicBezTo>
                      <a:pt x="413" y="1554"/>
                      <a:pt x="413" y="1554"/>
                      <a:pt x="413" y="1554"/>
                    </a:cubicBezTo>
                    <a:cubicBezTo>
                      <a:pt x="413" y="1562"/>
                      <a:pt x="419" y="1568"/>
                      <a:pt x="427" y="1568"/>
                    </a:cubicBezTo>
                    <a:cubicBezTo>
                      <a:pt x="1270" y="1568"/>
                      <a:pt x="1270" y="1568"/>
                      <a:pt x="1270" y="1568"/>
                    </a:cubicBezTo>
                    <a:cubicBezTo>
                      <a:pt x="1278" y="1568"/>
                      <a:pt x="1284" y="1562"/>
                      <a:pt x="1284" y="1554"/>
                    </a:cubicBezTo>
                    <a:close/>
                    <a:moveTo>
                      <a:pt x="567" y="338"/>
                    </a:moveTo>
                    <a:cubicBezTo>
                      <a:pt x="1130" y="338"/>
                      <a:pt x="1130" y="338"/>
                      <a:pt x="1130" y="338"/>
                    </a:cubicBezTo>
                    <a:cubicBezTo>
                      <a:pt x="1137" y="338"/>
                      <a:pt x="1144" y="341"/>
                      <a:pt x="1148" y="347"/>
                    </a:cubicBezTo>
                    <a:cubicBezTo>
                      <a:pt x="1178" y="391"/>
                      <a:pt x="1178" y="391"/>
                      <a:pt x="1178" y="391"/>
                    </a:cubicBezTo>
                    <a:cubicBezTo>
                      <a:pt x="1210" y="391"/>
                      <a:pt x="1210" y="391"/>
                      <a:pt x="1210" y="391"/>
                    </a:cubicBezTo>
                    <a:cubicBezTo>
                      <a:pt x="1222" y="391"/>
                      <a:pt x="1232" y="401"/>
                      <a:pt x="1232" y="413"/>
                    </a:cubicBezTo>
                    <a:cubicBezTo>
                      <a:pt x="1232" y="454"/>
                      <a:pt x="1232" y="454"/>
                      <a:pt x="1232" y="454"/>
                    </a:cubicBezTo>
                    <a:cubicBezTo>
                      <a:pt x="1232" y="466"/>
                      <a:pt x="1222" y="476"/>
                      <a:pt x="1211" y="476"/>
                    </a:cubicBezTo>
                    <a:cubicBezTo>
                      <a:pt x="1211" y="1427"/>
                      <a:pt x="1211" y="1427"/>
                      <a:pt x="1211" y="1427"/>
                    </a:cubicBezTo>
                    <a:cubicBezTo>
                      <a:pt x="1167" y="1427"/>
                      <a:pt x="1167" y="1427"/>
                      <a:pt x="1167" y="1427"/>
                    </a:cubicBezTo>
                    <a:cubicBezTo>
                      <a:pt x="1167" y="454"/>
                      <a:pt x="1167" y="454"/>
                      <a:pt x="1167" y="454"/>
                    </a:cubicBezTo>
                    <a:cubicBezTo>
                      <a:pt x="1167" y="446"/>
                      <a:pt x="1171" y="439"/>
                      <a:pt x="1178" y="435"/>
                    </a:cubicBezTo>
                    <a:cubicBezTo>
                      <a:pt x="519" y="435"/>
                      <a:pt x="519" y="435"/>
                      <a:pt x="519" y="435"/>
                    </a:cubicBezTo>
                    <a:cubicBezTo>
                      <a:pt x="526" y="439"/>
                      <a:pt x="530" y="446"/>
                      <a:pt x="530" y="454"/>
                    </a:cubicBezTo>
                    <a:cubicBezTo>
                      <a:pt x="530" y="1427"/>
                      <a:pt x="530" y="1427"/>
                      <a:pt x="530" y="1427"/>
                    </a:cubicBezTo>
                    <a:cubicBezTo>
                      <a:pt x="486" y="1427"/>
                      <a:pt x="486" y="1427"/>
                      <a:pt x="486" y="1427"/>
                    </a:cubicBezTo>
                    <a:cubicBezTo>
                      <a:pt x="486" y="476"/>
                      <a:pt x="486" y="476"/>
                      <a:pt x="486" y="476"/>
                    </a:cubicBezTo>
                    <a:cubicBezTo>
                      <a:pt x="475" y="476"/>
                      <a:pt x="465" y="466"/>
                      <a:pt x="465" y="454"/>
                    </a:cubicBezTo>
                    <a:cubicBezTo>
                      <a:pt x="465" y="413"/>
                      <a:pt x="465" y="413"/>
                      <a:pt x="465" y="413"/>
                    </a:cubicBezTo>
                    <a:cubicBezTo>
                      <a:pt x="465" y="401"/>
                      <a:pt x="475" y="391"/>
                      <a:pt x="487" y="391"/>
                    </a:cubicBezTo>
                    <a:cubicBezTo>
                      <a:pt x="519" y="391"/>
                      <a:pt x="519" y="391"/>
                      <a:pt x="519" y="391"/>
                    </a:cubicBezTo>
                    <a:cubicBezTo>
                      <a:pt x="549" y="347"/>
                      <a:pt x="549" y="347"/>
                      <a:pt x="549" y="347"/>
                    </a:cubicBezTo>
                    <a:cubicBezTo>
                      <a:pt x="553" y="341"/>
                      <a:pt x="560" y="338"/>
                      <a:pt x="567" y="338"/>
                    </a:cubicBezTo>
                    <a:close/>
                    <a:moveTo>
                      <a:pt x="572" y="391"/>
                    </a:moveTo>
                    <a:cubicBezTo>
                      <a:pt x="1125" y="391"/>
                      <a:pt x="1125" y="391"/>
                      <a:pt x="1125" y="391"/>
                    </a:cubicBezTo>
                    <a:cubicBezTo>
                      <a:pt x="1118" y="382"/>
                      <a:pt x="1118" y="382"/>
                      <a:pt x="1118" y="382"/>
                    </a:cubicBezTo>
                    <a:cubicBezTo>
                      <a:pt x="579" y="382"/>
                      <a:pt x="579" y="382"/>
                      <a:pt x="579" y="382"/>
                    </a:cubicBezTo>
                    <a:cubicBezTo>
                      <a:pt x="572" y="391"/>
                      <a:pt x="572" y="391"/>
                      <a:pt x="572" y="391"/>
                    </a:cubicBezTo>
                    <a:cubicBezTo>
                      <a:pt x="572" y="391"/>
                      <a:pt x="572" y="391"/>
                      <a:pt x="572" y="391"/>
                    </a:cubicBezTo>
                    <a:close/>
                    <a:moveTo>
                      <a:pt x="1676" y="1124"/>
                    </a:moveTo>
                    <a:cubicBezTo>
                      <a:pt x="1664" y="1122"/>
                      <a:pt x="1653" y="1129"/>
                      <a:pt x="1650" y="1141"/>
                    </a:cubicBezTo>
                    <a:cubicBezTo>
                      <a:pt x="1569" y="1508"/>
                      <a:pt x="1239" y="1775"/>
                      <a:pt x="863" y="1783"/>
                    </a:cubicBezTo>
                    <a:cubicBezTo>
                      <a:pt x="925" y="1724"/>
                      <a:pt x="925" y="1724"/>
                      <a:pt x="925" y="1724"/>
                    </a:cubicBezTo>
                    <a:cubicBezTo>
                      <a:pt x="934" y="1715"/>
                      <a:pt x="934" y="1701"/>
                      <a:pt x="926" y="1692"/>
                    </a:cubicBezTo>
                    <a:cubicBezTo>
                      <a:pt x="917" y="1684"/>
                      <a:pt x="903" y="1684"/>
                      <a:pt x="895" y="1692"/>
                    </a:cubicBezTo>
                    <a:cubicBezTo>
                      <a:pt x="795" y="1788"/>
                      <a:pt x="795" y="1788"/>
                      <a:pt x="795" y="1788"/>
                    </a:cubicBezTo>
                    <a:cubicBezTo>
                      <a:pt x="787" y="1796"/>
                      <a:pt x="787" y="1810"/>
                      <a:pt x="795" y="1819"/>
                    </a:cubicBezTo>
                    <a:cubicBezTo>
                      <a:pt x="892" y="1918"/>
                      <a:pt x="892" y="1918"/>
                      <a:pt x="892" y="1918"/>
                    </a:cubicBezTo>
                    <a:cubicBezTo>
                      <a:pt x="896" y="1922"/>
                      <a:pt x="902" y="1924"/>
                      <a:pt x="907" y="1924"/>
                    </a:cubicBezTo>
                    <a:cubicBezTo>
                      <a:pt x="913" y="1924"/>
                      <a:pt x="918" y="1922"/>
                      <a:pt x="923" y="1918"/>
                    </a:cubicBezTo>
                    <a:cubicBezTo>
                      <a:pt x="931" y="1910"/>
                      <a:pt x="932" y="1896"/>
                      <a:pt x="923" y="1887"/>
                    </a:cubicBezTo>
                    <a:cubicBezTo>
                      <a:pt x="864" y="1827"/>
                      <a:pt x="864" y="1827"/>
                      <a:pt x="864" y="1827"/>
                    </a:cubicBezTo>
                    <a:cubicBezTo>
                      <a:pt x="1057" y="1823"/>
                      <a:pt x="1244" y="1755"/>
                      <a:pt x="1393" y="1634"/>
                    </a:cubicBezTo>
                    <a:cubicBezTo>
                      <a:pt x="1545" y="1511"/>
                      <a:pt x="1651" y="1339"/>
                      <a:pt x="1693" y="1151"/>
                    </a:cubicBezTo>
                    <a:cubicBezTo>
                      <a:pt x="1696" y="1139"/>
                      <a:pt x="1688" y="1127"/>
                      <a:pt x="1676" y="112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8" name="Freeform 13">
                <a:extLst>
                  <a:ext uri="{FF2B5EF4-FFF2-40B4-BE49-F238E27FC236}">
                    <a16:creationId xmlns:a16="http://schemas.microsoft.com/office/drawing/2014/main" id="{5F2D1B1E-02F4-0812-B3F5-75AF07DD77F2}"/>
                  </a:ext>
                </a:extLst>
              </p:cNvPr>
              <p:cNvSpPr>
                <a:spLocks/>
              </p:cNvSpPr>
              <p:nvPr/>
            </p:nvSpPr>
            <p:spPr bwMode="auto">
              <a:xfrm>
                <a:off x="5408477" y="2821571"/>
                <a:ext cx="1307592" cy="1150674"/>
              </a:xfrm>
              <a:custGeom>
                <a:avLst/>
                <a:gdLst>
                  <a:gd name="connsiteX0" fmla="*/ 707204 w 1376322"/>
                  <a:gd name="connsiteY0" fmla="*/ 755543 h 1211156"/>
                  <a:gd name="connsiteX1" fmla="*/ 799290 w 1376322"/>
                  <a:gd name="connsiteY1" fmla="*/ 755543 h 1211156"/>
                  <a:gd name="connsiteX2" fmla="*/ 806429 w 1376322"/>
                  <a:gd name="connsiteY2" fmla="*/ 762702 h 1211156"/>
                  <a:gd name="connsiteX3" fmla="*/ 806429 w 1376322"/>
                  <a:gd name="connsiteY3" fmla="*/ 930947 h 1211156"/>
                  <a:gd name="connsiteX4" fmla="*/ 799290 w 1376322"/>
                  <a:gd name="connsiteY4" fmla="*/ 938106 h 1211156"/>
                  <a:gd name="connsiteX5" fmla="*/ 707204 w 1376322"/>
                  <a:gd name="connsiteY5" fmla="*/ 938106 h 1211156"/>
                  <a:gd name="connsiteX6" fmla="*/ 700066 w 1376322"/>
                  <a:gd name="connsiteY6" fmla="*/ 930947 h 1211156"/>
                  <a:gd name="connsiteX7" fmla="*/ 700066 w 1376322"/>
                  <a:gd name="connsiteY7" fmla="*/ 762702 h 1211156"/>
                  <a:gd name="connsiteX8" fmla="*/ 707204 w 1376322"/>
                  <a:gd name="connsiteY8" fmla="*/ 755543 h 1211156"/>
                  <a:gd name="connsiteX9" fmla="*/ 578617 w 1376322"/>
                  <a:gd name="connsiteY9" fmla="*/ 755543 h 1211156"/>
                  <a:gd name="connsiteX10" fmla="*/ 670703 w 1376322"/>
                  <a:gd name="connsiteY10" fmla="*/ 755543 h 1211156"/>
                  <a:gd name="connsiteX11" fmla="*/ 677842 w 1376322"/>
                  <a:gd name="connsiteY11" fmla="*/ 762702 h 1211156"/>
                  <a:gd name="connsiteX12" fmla="*/ 677842 w 1376322"/>
                  <a:gd name="connsiteY12" fmla="*/ 930947 h 1211156"/>
                  <a:gd name="connsiteX13" fmla="*/ 670703 w 1376322"/>
                  <a:gd name="connsiteY13" fmla="*/ 938106 h 1211156"/>
                  <a:gd name="connsiteX14" fmla="*/ 578617 w 1376322"/>
                  <a:gd name="connsiteY14" fmla="*/ 938106 h 1211156"/>
                  <a:gd name="connsiteX15" fmla="*/ 571479 w 1376322"/>
                  <a:gd name="connsiteY15" fmla="*/ 930947 h 1211156"/>
                  <a:gd name="connsiteX16" fmla="*/ 571479 w 1376322"/>
                  <a:gd name="connsiteY16" fmla="*/ 762702 h 1211156"/>
                  <a:gd name="connsiteX17" fmla="*/ 578617 w 1376322"/>
                  <a:gd name="connsiteY17" fmla="*/ 755543 h 1211156"/>
                  <a:gd name="connsiteX18" fmla="*/ 86957 w 1376322"/>
                  <a:gd name="connsiteY18" fmla="*/ 563479 h 1211156"/>
                  <a:gd name="connsiteX19" fmla="*/ 97771 w 1376322"/>
                  <a:gd name="connsiteY19" fmla="*/ 568311 h 1211156"/>
                  <a:gd name="connsiteX20" fmla="*/ 167123 w 1376322"/>
                  <a:gd name="connsiteY20" fmla="*/ 639181 h 1211156"/>
                  <a:gd name="connsiteX21" fmla="*/ 166408 w 1376322"/>
                  <a:gd name="connsiteY21" fmla="*/ 661373 h 1211156"/>
                  <a:gd name="connsiteX22" fmla="*/ 155683 w 1376322"/>
                  <a:gd name="connsiteY22" fmla="*/ 666384 h 1211156"/>
                  <a:gd name="connsiteX23" fmla="*/ 144244 w 1376322"/>
                  <a:gd name="connsiteY23" fmla="*/ 661373 h 1211156"/>
                  <a:gd name="connsiteX24" fmla="*/ 101346 w 1376322"/>
                  <a:gd name="connsiteY24" fmla="*/ 616990 h 1211156"/>
                  <a:gd name="connsiteX25" fmla="*/ 561069 w 1376322"/>
                  <a:gd name="connsiteY25" fmla="*/ 1180374 h 1211156"/>
                  <a:gd name="connsiteX26" fmla="*/ 572509 w 1376322"/>
                  <a:gd name="connsiteY26" fmla="*/ 1198986 h 1211156"/>
                  <a:gd name="connsiteX27" fmla="*/ 557495 w 1376322"/>
                  <a:gd name="connsiteY27" fmla="*/ 1211156 h 1211156"/>
                  <a:gd name="connsiteX28" fmla="*/ 553920 w 1376322"/>
                  <a:gd name="connsiteY28" fmla="*/ 1211156 h 1211156"/>
                  <a:gd name="connsiteX29" fmla="*/ 207876 w 1376322"/>
                  <a:gd name="connsiteY29" fmla="*/ 996397 h 1211156"/>
                  <a:gd name="connsiteX30" fmla="*/ 69887 w 1376322"/>
                  <a:gd name="connsiteY30" fmla="*/ 617705 h 1211156"/>
                  <a:gd name="connsiteX31" fmla="*/ 26989 w 1376322"/>
                  <a:gd name="connsiteY31" fmla="*/ 659941 h 1211156"/>
                  <a:gd name="connsiteX32" fmla="*/ 4825 w 1376322"/>
                  <a:gd name="connsiteY32" fmla="*/ 659226 h 1211156"/>
                  <a:gd name="connsiteX33" fmla="*/ 4825 w 1376322"/>
                  <a:gd name="connsiteY33" fmla="*/ 637034 h 1211156"/>
                  <a:gd name="connsiteX34" fmla="*/ 75607 w 1376322"/>
                  <a:gd name="connsiteY34" fmla="*/ 568311 h 1211156"/>
                  <a:gd name="connsiteX35" fmla="*/ 86957 w 1376322"/>
                  <a:gd name="connsiteY35" fmla="*/ 563479 h 1211156"/>
                  <a:gd name="connsiteX36" fmla="*/ 711942 w 1376322"/>
                  <a:gd name="connsiteY36" fmla="*/ 503131 h 1211156"/>
                  <a:gd name="connsiteX37" fmla="*/ 827891 w 1376322"/>
                  <a:gd name="connsiteY37" fmla="*/ 503131 h 1211156"/>
                  <a:gd name="connsiteX38" fmla="*/ 835004 w 1376322"/>
                  <a:gd name="connsiteY38" fmla="*/ 510262 h 1211156"/>
                  <a:gd name="connsiteX39" fmla="*/ 835004 w 1376322"/>
                  <a:gd name="connsiteY39" fmla="*/ 678563 h 1211156"/>
                  <a:gd name="connsiteX40" fmla="*/ 827891 w 1376322"/>
                  <a:gd name="connsiteY40" fmla="*/ 685694 h 1211156"/>
                  <a:gd name="connsiteX41" fmla="*/ 711942 w 1376322"/>
                  <a:gd name="connsiteY41" fmla="*/ 685694 h 1211156"/>
                  <a:gd name="connsiteX42" fmla="*/ 704829 w 1376322"/>
                  <a:gd name="connsiteY42" fmla="*/ 678563 h 1211156"/>
                  <a:gd name="connsiteX43" fmla="*/ 704829 w 1376322"/>
                  <a:gd name="connsiteY43" fmla="*/ 510262 h 1211156"/>
                  <a:gd name="connsiteX44" fmla="*/ 711942 w 1376322"/>
                  <a:gd name="connsiteY44" fmla="*/ 503131 h 1211156"/>
                  <a:gd name="connsiteX45" fmla="*/ 550017 w 1376322"/>
                  <a:gd name="connsiteY45" fmla="*/ 503131 h 1211156"/>
                  <a:gd name="connsiteX46" fmla="*/ 665965 w 1376322"/>
                  <a:gd name="connsiteY46" fmla="*/ 503131 h 1211156"/>
                  <a:gd name="connsiteX47" fmla="*/ 673079 w 1376322"/>
                  <a:gd name="connsiteY47" fmla="*/ 510262 h 1211156"/>
                  <a:gd name="connsiteX48" fmla="*/ 673079 w 1376322"/>
                  <a:gd name="connsiteY48" fmla="*/ 678563 h 1211156"/>
                  <a:gd name="connsiteX49" fmla="*/ 665965 w 1376322"/>
                  <a:gd name="connsiteY49" fmla="*/ 685694 h 1211156"/>
                  <a:gd name="connsiteX50" fmla="*/ 550017 w 1376322"/>
                  <a:gd name="connsiteY50" fmla="*/ 685694 h 1211156"/>
                  <a:gd name="connsiteX51" fmla="*/ 542904 w 1376322"/>
                  <a:gd name="connsiteY51" fmla="*/ 678563 h 1211156"/>
                  <a:gd name="connsiteX52" fmla="*/ 542904 w 1376322"/>
                  <a:gd name="connsiteY52" fmla="*/ 510262 h 1211156"/>
                  <a:gd name="connsiteX53" fmla="*/ 550017 w 1376322"/>
                  <a:gd name="connsiteY53" fmla="*/ 503131 h 1211156"/>
                  <a:gd name="connsiteX54" fmla="*/ 711942 w 1376322"/>
                  <a:gd name="connsiteY54" fmla="*/ 287231 h 1211156"/>
                  <a:gd name="connsiteX55" fmla="*/ 827891 w 1376322"/>
                  <a:gd name="connsiteY55" fmla="*/ 287231 h 1211156"/>
                  <a:gd name="connsiteX56" fmla="*/ 835004 w 1376322"/>
                  <a:gd name="connsiteY56" fmla="*/ 294362 h 1211156"/>
                  <a:gd name="connsiteX57" fmla="*/ 835004 w 1376322"/>
                  <a:gd name="connsiteY57" fmla="*/ 462663 h 1211156"/>
                  <a:gd name="connsiteX58" fmla="*/ 827891 w 1376322"/>
                  <a:gd name="connsiteY58" fmla="*/ 469794 h 1211156"/>
                  <a:gd name="connsiteX59" fmla="*/ 711942 w 1376322"/>
                  <a:gd name="connsiteY59" fmla="*/ 469794 h 1211156"/>
                  <a:gd name="connsiteX60" fmla="*/ 704829 w 1376322"/>
                  <a:gd name="connsiteY60" fmla="*/ 462663 h 1211156"/>
                  <a:gd name="connsiteX61" fmla="*/ 704829 w 1376322"/>
                  <a:gd name="connsiteY61" fmla="*/ 294362 h 1211156"/>
                  <a:gd name="connsiteX62" fmla="*/ 711942 w 1376322"/>
                  <a:gd name="connsiteY62" fmla="*/ 287231 h 1211156"/>
                  <a:gd name="connsiteX63" fmla="*/ 550017 w 1376322"/>
                  <a:gd name="connsiteY63" fmla="*/ 287231 h 1211156"/>
                  <a:gd name="connsiteX64" fmla="*/ 665965 w 1376322"/>
                  <a:gd name="connsiteY64" fmla="*/ 287231 h 1211156"/>
                  <a:gd name="connsiteX65" fmla="*/ 673079 w 1376322"/>
                  <a:gd name="connsiteY65" fmla="*/ 294362 h 1211156"/>
                  <a:gd name="connsiteX66" fmla="*/ 673079 w 1376322"/>
                  <a:gd name="connsiteY66" fmla="*/ 462663 h 1211156"/>
                  <a:gd name="connsiteX67" fmla="*/ 665965 w 1376322"/>
                  <a:gd name="connsiteY67" fmla="*/ 469794 h 1211156"/>
                  <a:gd name="connsiteX68" fmla="*/ 550017 w 1376322"/>
                  <a:gd name="connsiteY68" fmla="*/ 469794 h 1211156"/>
                  <a:gd name="connsiteX69" fmla="*/ 542904 w 1376322"/>
                  <a:gd name="connsiteY69" fmla="*/ 462663 h 1211156"/>
                  <a:gd name="connsiteX70" fmla="*/ 542904 w 1376322"/>
                  <a:gd name="connsiteY70" fmla="*/ 294362 h 1211156"/>
                  <a:gd name="connsiteX71" fmla="*/ 550017 w 1376322"/>
                  <a:gd name="connsiteY71" fmla="*/ 287231 h 1211156"/>
                  <a:gd name="connsiteX72" fmla="*/ 822375 w 1376322"/>
                  <a:gd name="connsiteY72" fmla="*/ 454 h 1211156"/>
                  <a:gd name="connsiteX73" fmla="*/ 1168704 w 1376322"/>
                  <a:gd name="connsiteY73" fmla="*/ 214497 h 1211156"/>
                  <a:gd name="connsiteX74" fmla="*/ 1306521 w 1376322"/>
                  <a:gd name="connsiteY74" fmla="*/ 593189 h 1211156"/>
                  <a:gd name="connsiteX75" fmla="*/ 1349366 w 1376322"/>
                  <a:gd name="connsiteY75" fmla="*/ 551668 h 1211156"/>
                  <a:gd name="connsiteX76" fmla="*/ 1371502 w 1376322"/>
                  <a:gd name="connsiteY76" fmla="*/ 551668 h 1211156"/>
                  <a:gd name="connsiteX77" fmla="*/ 1371502 w 1376322"/>
                  <a:gd name="connsiteY77" fmla="*/ 573860 h 1211156"/>
                  <a:gd name="connsiteX78" fmla="*/ 1300809 w 1376322"/>
                  <a:gd name="connsiteY78" fmla="*/ 643299 h 1211156"/>
                  <a:gd name="connsiteX79" fmla="*/ 1290097 w 1376322"/>
                  <a:gd name="connsiteY79" fmla="*/ 647594 h 1211156"/>
                  <a:gd name="connsiteX80" fmla="*/ 1278672 w 1376322"/>
                  <a:gd name="connsiteY80" fmla="*/ 642583 h 1211156"/>
                  <a:gd name="connsiteX81" fmla="*/ 1209406 w 1376322"/>
                  <a:gd name="connsiteY81" fmla="*/ 571713 h 1211156"/>
                  <a:gd name="connsiteX82" fmla="*/ 1210120 w 1376322"/>
                  <a:gd name="connsiteY82" fmla="*/ 549521 h 1211156"/>
                  <a:gd name="connsiteX83" fmla="*/ 1232257 w 1376322"/>
                  <a:gd name="connsiteY83" fmla="*/ 549521 h 1211156"/>
                  <a:gd name="connsiteX84" fmla="*/ 1275102 w 1376322"/>
                  <a:gd name="connsiteY84" fmla="*/ 593904 h 1211156"/>
                  <a:gd name="connsiteX85" fmla="*/ 815234 w 1376322"/>
                  <a:gd name="connsiteY85" fmla="*/ 31236 h 1211156"/>
                  <a:gd name="connsiteX86" fmla="*/ 803808 w 1376322"/>
                  <a:gd name="connsiteY86" fmla="*/ 12623 h 1211156"/>
                  <a:gd name="connsiteX87" fmla="*/ 822375 w 1376322"/>
                  <a:gd name="connsiteY87" fmla="*/ 454 h 1211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376322" h="1211156">
                    <a:moveTo>
                      <a:pt x="707204" y="755543"/>
                    </a:moveTo>
                    <a:cubicBezTo>
                      <a:pt x="707204" y="755543"/>
                      <a:pt x="707204" y="755543"/>
                      <a:pt x="799290" y="755543"/>
                    </a:cubicBezTo>
                    <a:cubicBezTo>
                      <a:pt x="803574" y="755543"/>
                      <a:pt x="806429" y="758407"/>
                      <a:pt x="806429" y="762702"/>
                    </a:cubicBezTo>
                    <a:cubicBezTo>
                      <a:pt x="806429" y="762702"/>
                      <a:pt x="806429" y="762702"/>
                      <a:pt x="806429" y="930947"/>
                    </a:cubicBezTo>
                    <a:cubicBezTo>
                      <a:pt x="806429" y="934526"/>
                      <a:pt x="803574" y="938106"/>
                      <a:pt x="799290" y="938106"/>
                    </a:cubicBezTo>
                    <a:cubicBezTo>
                      <a:pt x="799290" y="938106"/>
                      <a:pt x="799290" y="938106"/>
                      <a:pt x="707204" y="938106"/>
                    </a:cubicBezTo>
                    <a:cubicBezTo>
                      <a:pt x="702921" y="938106"/>
                      <a:pt x="700066" y="934526"/>
                      <a:pt x="700066" y="930947"/>
                    </a:cubicBezTo>
                    <a:cubicBezTo>
                      <a:pt x="700066" y="930947"/>
                      <a:pt x="700066" y="930947"/>
                      <a:pt x="700066" y="762702"/>
                    </a:cubicBezTo>
                    <a:cubicBezTo>
                      <a:pt x="700066" y="758407"/>
                      <a:pt x="702921" y="755543"/>
                      <a:pt x="707204" y="755543"/>
                    </a:cubicBezTo>
                    <a:close/>
                    <a:moveTo>
                      <a:pt x="578617" y="755543"/>
                    </a:moveTo>
                    <a:cubicBezTo>
                      <a:pt x="578617" y="755543"/>
                      <a:pt x="578617" y="755543"/>
                      <a:pt x="670703" y="755543"/>
                    </a:cubicBezTo>
                    <a:cubicBezTo>
                      <a:pt x="674986" y="755543"/>
                      <a:pt x="677842" y="758407"/>
                      <a:pt x="677842" y="762702"/>
                    </a:cubicBezTo>
                    <a:cubicBezTo>
                      <a:pt x="677842" y="762702"/>
                      <a:pt x="677842" y="762702"/>
                      <a:pt x="677842" y="930947"/>
                    </a:cubicBezTo>
                    <a:cubicBezTo>
                      <a:pt x="677842" y="934526"/>
                      <a:pt x="674986" y="938106"/>
                      <a:pt x="670703" y="938106"/>
                    </a:cubicBezTo>
                    <a:cubicBezTo>
                      <a:pt x="670703" y="938106"/>
                      <a:pt x="670703" y="938106"/>
                      <a:pt x="578617" y="938106"/>
                    </a:cubicBezTo>
                    <a:cubicBezTo>
                      <a:pt x="574334" y="938106"/>
                      <a:pt x="571479" y="934526"/>
                      <a:pt x="571479" y="930947"/>
                    </a:cubicBezTo>
                    <a:cubicBezTo>
                      <a:pt x="571479" y="930947"/>
                      <a:pt x="571479" y="930947"/>
                      <a:pt x="571479" y="762702"/>
                    </a:cubicBezTo>
                    <a:cubicBezTo>
                      <a:pt x="571479" y="758407"/>
                      <a:pt x="574334" y="755543"/>
                      <a:pt x="578617" y="755543"/>
                    </a:cubicBezTo>
                    <a:close/>
                    <a:moveTo>
                      <a:pt x="86957" y="563479"/>
                    </a:moveTo>
                    <a:cubicBezTo>
                      <a:pt x="90979" y="563479"/>
                      <a:pt x="94911" y="565090"/>
                      <a:pt x="97771" y="568311"/>
                    </a:cubicBezTo>
                    <a:cubicBezTo>
                      <a:pt x="97771" y="568311"/>
                      <a:pt x="97771" y="568311"/>
                      <a:pt x="167123" y="639181"/>
                    </a:cubicBezTo>
                    <a:cubicBezTo>
                      <a:pt x="172843" y="645624"/>
                      <a:pt x="172843" y="655646"/>
                      <a:pt x="166408" y="661373"/>
                    </a:cubicBezTo>
                    <a:cubicBezTo>
                      <a:pt x="163548" y="664237"/>
                      <a:pt x="159258" y="666384"/>
                      <a:pt x="155683" y="666384"/>
                    </a:cubicBezTo>
                    <a:cubicBezTo>
                      <a:pt x="151394" y="666384"/>
                      <a:pt x="147104" y="664237"/>
                      <a:pt x="144244" y="661373"/>
                    </a:cubicBezTo>
                    <a:cubicBezTo>
                      <a:pt x="144244" y="661373"/>
                      <a:pt x="144244" y="661373"/>
                      <a:pt x="101346" y="616990"/>
                    </a:cubicBezTo>
                    <a:cubicBezTo>
                      <a:pt x="106351" y="886154"/>
                      <a:pt x="298677" y="1121673"/>
                      <a:pt x="561069" y="1180374"/>
                    </a:cubicBezTo>
                    <a:cubicBezTo>
                      <a:pt x="568934" y="1181806"/>
                      <a:pt x="574654" y="1190396"/>
                      <a:pt x="572509" y="1198986"/>
                    </a:cubicBezTo>
                    <a:cubicBezTo>
                      <a:pt x="571079" y="1206145"/>
                      <a:pt x="564644" y="1211156"/>
                      <a:pt x="557495" y="1211156"/>
                    </a:cubicBezTo>
                    <a:cubicBezTo>
                      <a:pt x="556065" y="1211156"/>
                      <a:pt x="555350" y="1211156"/>
                      <a:pt x="553920" y="1211156"/>
                    </a:cubicBezTo>
                    <a:cubicBezTo>
                      <a:pt x="418791" y="1181090"/>
                      <a:pt x="295817" y="1104493"/>
                      <a:pt x="207876" y="996397"/>
                    </a:cubicBezTo>
                    <a:cubicBezTo>
                      <a:pt x="121365" y="889734"/>
                      <a:pt x="72747" y="755151"/>
                      <a:pt x="69887" y="617705"/>
                    </a:cubicBezTo>
                    <a:cubicBezTo>
                      <a:pt x="69887" y="617705"/>
                      <a:pt x="69887" y="617705"/>
                      <a:pt x="26989" y="659941"/>
                    </a:cubicBezTo>
                    <a:cubicBezTo>
                      <a:pt x="20555" y="665668"/>
                      <a:pt x="10545" y="665668"/>
                      <a:pt x="4825" y="659226"/>
                    </a:cubicBezTo>
                    <a:cubicBezTo>
                      <a:pt x="-1609" y="653499"/>
                      <a:pt x="-1609" y="643477"/>
                      <a:pt x="4825" y="637034"/>
                    </a:cubicBezTo>
                    <a:cubicBezTo>
                      <a:pt x="4825" y="637034"/>
                      <a:pt x="4825" y="637034"/>
                      <a:pt x="75607" y="568311"/>
                    </a:cubicBezTo>
                    <a:cubicBezTo>
                      <a:pt x="78825" y="565090"/>
                      <a:pt x="82936" y="563479"/>
                      <a:pt x="86957" y="563479"/>
                    </a:cubicBezTo>
                    <a:close/>
                    <a:moveTo>
                      <a:pt x="711942" y="503131"/>
                    </a:moveTo>
                    <a:cubicBezTo>
                      <a:pt x="711942" y="503131"/>
                      <a:pt x="711942" y="503131"/>
                      <a:pt x="827891" y="503131"/>
                    </a:cubicBezTo>
                    <a:cubicBezTo>
                      <a:pt x="832159" y="503131"/>
                      <a:pt x="835004" y="505984"/>
                      <a:pt x="835004" y="510262"/>
                    </a:cubicBezTo>
                    <a:cubicBezTo>
                      <a:pt x="835004" y="510262"/>
                      <a:pt x="835004" y="510262"/>
                      <a:pt x="835004" y="678563"/>
                    </a:cubicBezTo>
                    <a:cubicBezTo>
                      <a:pt x="835004" y="682128"/>
                      <a:pt x="832159" y="685694"/>
                      <a:pt x="827891" y="685694"/>
                    </a:cubicBezTo>
                    <a:cubicBezTo>
                      <a:pt x="827891" y="685694"/>
                      <a:pt x="827891" y="685694"/>
                      <a:pt x="711942" y="685694"/>
                    </a:cubicBezTo>
                    <a:cubicBezTo>
                      <a:pt x="707674" y="685694"/>
                      <a:pt x="704829" y="682128"/>
                      <a:pt x="704829" y="678563"/>
                    </a:cubicBezTo>
                    <a:cubicBezTo>
                      <a:pt x="704829" y="678563"/>
                      <a:pt x="704829" y="678563"/>
                      <a:pt x="704829" y="510262"/>
                    </a:cubicBezTo>
                    <a:cubicBezTo>
                      <a:pt x="704829" y="505984"/>
                      <a:pt x="707674" y="503131"/>
                      <a:pt x="711942" y="503131"/>
                    </a:cubicBezTo>
                    <a:close/>
                    <a:moveTo>
                      <a:pt x="550017" y="503131"/>
                    </a:moveTo>
                    <a:cubicBezTo>
                      <a:pt x="550017" y="503131"/>
                      <a:pt x="550017" y="503131"/>
                      <a:pt x="665965" y="503131"/>
                    </a:cubicBezTo>
                    <a:cubicBezTo>
                      <a:pt x="670233" y="503131"/>
                      <a:pt x="673079" y="505984"/>
                      <a:pt x="673079" y="510262"/>
                    </a:cubicBezTo>
                    <a:cubicBezTo>
                      <a:pt x="673079" y="510262"/>
                      <a:pt x="673079" y="510262"/>
                      <a:pt x="673079" y="678563"/>
                    </a:cubicBezTo>
                    <a:cubicBezTo>
                      <a:pt x="673079" y="682128"/>
                      <a:pt x="670233" y="685694"/>
                      <a:pt x="665965" y="685694"/>
                    </a:cubicBezTo>
                    <a:cubicBezTo>
                      <a:pt x="665965" y="685694"/>
                      <a:pt x="665965" y="685694"/>
                      <a:pt x="550017" y="685694"/>
                    </a:cubicBezTo>
                    <a:cubicBezTo>
                      <a:pt x="545749" y="685694"/>
                      <a:pt x="542904" y="682128"/>
                      <a:pt x="542904" y="678563"/>
                    </a:cubicBezTo>
                    <a:cubicBezTo>
                      <a:pt x="542904" y="678563"/>
                      <a:pt x="542904" y="678563"/>
                      <a:pt x="542904" y="510262"/>
                    </a:cubicBezTo>
                    <a:cubicBezTo>
                      <a:pt x="542904" y="505984"/>
                      <a:pt x="545749" y="503131"/>
                      <a:pt x="550017" y="503131"/>
                    </a:cubicBezTo>
                    <a:close/>
                    <a:moveTo>
                      <a:pt x="711942" y="287231"/>
                    </a:moveTo>
                    <a:cubicBezTo>
                      <a:pt x="711942" y="287231"/>
                      <a:pt x="711942" y="287231"/>
                      <a:pt x="827891" y="287231"/>
                    </a:cubicBezTo>
                    <a:cubicBezTo>
                      <a:pt x="832159" y="287231"/>
                      <a:pt x="835004" y="290797"/>
                      <a:pt x="835004" y="294362"/>
                    </a:cubicBezTo>
                    <a:cubicBezTo>
                      <a:pt x="835004" y="294362"/>
                      <a:pt x="835004" y="294362"/>
                      <a:pt x="835004" y="462663"/>
                    </a:cubicBezTo>
                    <a:cubicBezTo>
                      <a:pt x="835004" y="466942"/>
                      <a:pt x="832159" y="469794"/>
                      <a:pt x="827891" y="469794"/>
                    </a:cubicBezTo>
                    <a:cubicBezTo>
                      <a:pt x="827891" y="469794"/>
                      <a:pt x="827891" y="469794"/>
                      <a:pt x="711942" y="469794"/>
                    </a:cubicBezTo>
                    <a:cubicBezTo>
                      <a:pt x="707674" y="469794"/>
                      <a:pt x="704829" y="466942"/>
                      <a:pt x="704829" y="462663"/>
                    </a:cubicBezTo>
                    <a:cubicBezTo>
                      <a:pt x="704829" y="462663"/>
                      <a:pt x="704829" y="462663"/>
                      <a:pt x="704829" y="294362"/>
                    </a:cubicBezTo>
                    <a:cubicBezTo>
                      <a:pt x="704829" y="290797"/>
                      <a:pt x="707674" y="287231"/>
                      <a:pt x="711942" y="287231"/>
                    </a:cubicBezTo>
                    <a:close/>
                    <a:moveTo>
                      <a:pt x="550017" y="287231"/>
                    </a:moveTo>
                    <a:cubicBezTo>
                      <a:pt x="550017" y="287231"/>
                      <a:pt x="550017" y="287231"/>
                      <a:pt x="665965" y="287231"/>
                    </a:cubicBezTo>
                    <a:cubicBezTo>
                      <a:pt x="670233" y="287231"/>
                      <a:pt x="673079" y="290797"/>
                      <a:pt x="673079" y="294362"/>
                    </a:cubicBezTo>
                    <a:cubicBezTo>
                      <a:pt x="673079" y="294362"/>
                      <a:pt x="673079" y="294362"/>
                      <a:pt x="673079" y="462663"/>
                    </a:cubicBezTo>
                    <a:cubicBezTo>
                      <a:pt x="673079" y="466942"/>
                      <a:pt x="670233" y="469794"/>
                      <a:pt x="665965" y="469794"/>
                    </a:cubicBezTo>
                    <a:cubicBezTo>
                      <a:pt x="665965" y="469794"/>
                      <a:pt x="665965" y="469794"/>
                      <a:pt x="550017" y="469794"/>
                    </a:cubicBezTo>
                    <a:cubicBezTo>
                      <a:pt x="545749" y="469794"/>
                      <a:pt x="542904" y="466942"/>
                      <a:pt x="542904" y="462663"/>
                    </a:cubicBezTo>
                    <a:cubicBezTo>
                      <a:pt x="542904" y="462663"/>
                      <a:pt x="542904" y="462663"/>
                      <a:pt x="542904" y="294362"/>
                    </a:cubicBezTo>
                    <a:cubicBezTo>
                      <a:pt x="542904" y="290797"/>
                      <a:pt x="545749" y="287231"/>
                      <a:pt x="550017" y="287231"/>
                    </a:cubicBezTo>
                    <a:close/>
                    <a:moveTo>
                      <a:pt x="822375" y="454"/>
                    </a:moveTo>
                    <a:cubicBezTo>
                      <a:pt x="957336" y="30520"/>
                      <a:pt x="1080872" y="106401"/>
                      <a:pt x="1168704" y="214497"/>
                    </a:cubicBezTo>
                    <a:cubicBezTo>
                      <a:pt x="1255107" y="321876"/>
                      <a:pt x="1303665" y="455743"/>
                      <a:pt x="1306521" y="593189"/>
                    </a:cubicBezTo>
                    <a:cubicBezTo>
                      <a:pt x="1349366" y="551668"/>
                      <a:pt x="1349366" y="551668"/>
                      <a:pt x="1349366" y="551668"/>
                    </a:cubicBezTo>
                    <a:cubicBezTo>
                      <a:pt x="1355793" y="545226"/>
                      <a:pt x="1365790" y="545226"/>
                      <a:pt x="1371502" y="551668"/>
                    </a:cubicBezTo>
                    <a:cubicBezTo>
                      <a:pt x="1377929" y="558111"/>
                      <a:pt x="1377929" y="568133"/>
                      <a:pt x="1371502" y="573860"/>
                    </a:cubicBezTo>
                    <a:cubicBezTo>
                      <a:pt x="1300809" y="643299"/>
                      <a:pt x="1300809" y="643299"/>
                      <a:pt x="1300809" y="643299"/>
                    </a:cubicBezTo>
                    <a:cubicBezTo>
                      <a:pt x="1297952" y="646162"/>
                      <a:pt x="1293668" y="647594"/>
                      <a:pt x="1290097" y="647594"/>
                    </a:cubicBezTo>
                    <a:cubicBezTo>
                      <a:pt x="1285813" y="647594"/>
                      <a:pt x="1281528" y="646162"/>
                      <a:pt x="1278672" y="642583"/>
                    </a:cubicBezTo>
                    <a:cubicBezTo>
                      <a:pt x="1209406" y="571713"/>
                      <a:pt x="1209406" y="571713"/>
                      <a:pt x="1209406" y="571713"/>
                    </a:cubicBezTo>
                    <a:cubicBezTo>
                      <a:pt x="1203694" y="565270"/>
                      <a:pt x="1203694" y="555248"/>
                      <a:pt x="1210120" y="549521"/>
                    </a:cubicBezTo>
                    <a:cubicBezTo>
                      <a:pt x="1216547" y="543794"/>
                      <a:pt x="1225830" y="543794"/>
                      <a:pt x="1232257" y="549521"/>
                    </a:cubicBezTo>
                    <a:cubicBezTo>
                      <a:pt x="1275102" y="593904"/>
                      <a:pt x="1275102" y="593904"/>
                      <a:pt x="1275102" y="593904"/>
                    </a:cubicBezTo>
                    <a:cubicBezTo>
                      <a:pt x="1270103" y="324740"/>
                      <a:pt x="1078015" y="89221"/>
                      <a:pt x="815234" y="31236"/>
                    </a:cubicBezTo>
                    <a:cubicBezTo>
                      <a:pt x="807379" y="29088"/>
                      <a:pt x="801666" y="20498"/>
                      <a:pt x="803808" y="12623"/>
                    </a:cubicBezTo>
                    <a:cubicBezTo>
                      <a:pt x="805237" y="4033"/>
                      <a:pt x="813806" y="-1694"/>
                      <a:pt x="822375" y="4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79" name="bcgIcons_Male Front ">
            <a:extLst>
              <a:ext uri="{FF2B5EF4-FFF2-40B4-BE49-F238E27FC236}">
                <a16:creationId xmlns:a16="http://schemas.microsoft.com/office/drawing/2014/main" id="{099EDA1C-CF18-5785-4FBE-6BA2FDECA63D}"/>
              </a:ext>
            </a:extLst>
          </p:cNvPr>
          <p:cNvGrpSpPr>
            <a:grpSpLocks noChangeAspect="1"/>
          </p:cNvGrpSpPr>
          <p:nvPr/>
        </p:nvGrpSpPr>
        <p:grpSpPr>
          <a:xfrm>
            <a:off x="9497831" y="2432188"/>
            <a:ext cx="576351" cy="576886"/>
            <a:chOff x="5273802" y="2606040"/>
            <a:chExt cx="1644396" cy="1645920"/>
          </a:xfrm>
        </p:grpSpPr>
        <p:sp>
          <p:nvSpPr>
            <p:cNvPr id="80" name="AutoShape 3">
              <a:extLst>
                <a:ext uri="{FF2B5EF4-FFF2-40B4-BE49-F238E27FC236}">
                  <a16:creationId xmlns:a16="http://schemas.microsoft.com/office/drawing/2014/main" id="{F20A202B-6B01-273D-44D6-A7C98FCFB994}"/>
                </a:ext>
              </a:extLst>
            </p:cNvPr>
            <p:cNvSpPr>
              <a:spLocks noChangeAspect="1" noChangeArrowheads="1" noTextEdit="1"/>
            </p:cNvSpPr>
            <p:nvPr/>
          </p:nvSpPr>
          <p:spPr bwMode="auto">
            <a:xfrm>
              <a:off x="5273802" y="2606040"/>
              <a:ext cx="1644396"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81" name="iconGreenGroup">
              <a:extLst>
                <a:ext uri="{FF2B5EF4-FFF2-40B4-BE49-F238E27FC236}">
                  <a16:creationId xmlns:a16="http://schemas.microsoft.com/office/drawing/2014/main" id="{B8843581-EAD6-50CA-1551-FDF73747B41E}"/>
                </a:ext>
              </a:extLst>
            </p:cNvPr>
            <p:cNvGrpSpPr>
              <a:grpSpLocks noChangeAspect="1"/>
            </p:cNvGrpSpPr>
            <p:nvPr/>
          </p:nvGrpSpPr>
          <p:grpSpPr>
            <a:xfrm>
              <a:off x="5442204" y="2819847"/>
              <a:ext cx="1307592" cy="1218306"/>
              <a:chOff x="5442204" y="2819847"/>
              <a:chExt cx="1307592" cy="1218306"/>
            </a:xfrm>
          </p:grpSpPr>
          <p:sp>
            <p:nvSpPr>
              <p:cNvPr id="82" name="Freeform 5">
                <a:extLst>
                  <a:ext uri="{FF2B5EF4-FFF2-40B4-BE49-F238E27FC236}">
                    <a16:creationId xmlns:a16="http://schemas.microsoft.com/office/drawing/2014/main" id="{44FBD81A-E5C1-5EAC-DF09-F26EE399BC0B}"/>
                  </a:ext>
                </a:extLst>
              </p:cNvPr>
              <p:cNvSpPr>
                <a:spLocks/>
              </p:cNvSpPr>
              <p:nvPr/>
            </p:nvSpPr>
            <p:spPr bwMode="auto">
              <a:xfrm>
                <a:off x="5753351" y="2819847"/>
                <a:ext cx="684911" cy="523346"/>
              </a:xfrm>
              <a:custGeom>
                <a:avLst/>
                <a:gdLst>
                  <a:gd name="T0" fmla="*/ 945 w 946"/>
                  <a:gd name="T1" fmla="*/ 483 h 722"/>
                  <a:gd name="T2" fmla="*/ 473 w 946"/>
                  <a:gd name="T3" fmla="*/ 0 h 722"/>
                  <a:gd name="T4" fmla="*/ 1 w 946"/>
                  <a:gd name="T5" fmla="*/ 483 h 722"/>
                  <a:gd name="T6" fmla="*/ 20 w 946"/>
                  <a:gd name="T7" fmla="*/ 652 h 722"/>
                  <a:gd name="T8" fmla="*/ 20 w 946"/>
                  <a:gd name="T9" fmla="*/ 653 h 722"/>
                  <a:gd name="T10" fmla="*/ 67 w 946"/>
                  <a:gd name="T11" fmla="*/ 713 h 722"/>
                  <a:gd name="T12" fmla="*/ 98 w 946"/>
                  <a:gd name="T13" fmla="*/ 716 h 722"/>
                  <a:gd name="T14" fmla="*/ 214 w 946"/>
                  <a:gd name="T15" fmla="*/ 388 h 722"/>
                  <a:gd name="T16" fmla="*/ 835 w 946"/>
                  <a:gd name="T17" fmla="*/ 366 h 722"/>
                  <a:gd name="T18" fmla="*/ 840 w 946"/>
                  <a:gd name="T19" fmla="*/ 722 h 722"/>
                  <a:gd name="T20" fmla="*/ 874 w 946"/>
                  <a:gd name="T21" fmla="*/ 722 h 722"/>
                  <a:gd name="T22" fmla="*/ 928 w 946"/>
                  <a:gd name="T23" fmla="*/ 646 h 722"/>
                  <a:gd name="T24" fmla="*/ 928 w 946"/>
                  <a:gd name="T25" fmla="*/ 647 h 722"/>
                  <a:gd name="T26" fmla="*/ 945 w 946"/>
                  <a:gd name="T27" fmla="*/ 483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6" h="722">
                    <a:moveTo>
                      <a:pt x="945" y="483"/>
                    </a:moveTo>
                    <a:cubicBezTo>
                      <a:pt x="945" y="216"/>
                      <a:pt x="740" y="0"/>
                      <a:pt x="473" y="0"/>
                    </a:cubicBezTo>
                    <a:cubicBezTo>
                      <a:pt x="206" y="0"/>
                      <a:pt x="1" y="216"/>
                      <a:pt x="1" y="483"/>
                    </a:cubicBezTo>
                    <a:cubicBezTo>
                      <a:pt x="1" y="543"/>
                      <a:pt x="0" y="600"/>
                      <a:pt x="20" y="652"/>
                    </a:cubicBezTo>
                    <a:cubicBezTo>
                      <a:pt x="20" y="652"/>
                      <a:pt x="20" y="653"/>
                      <a:pt x="20" y="653"/>
                    </a:cubicBezTo>
                    <a:cubicBezTo>
                      <a:pt x="67" y="695"/>
                      <a:pt x="67" y="713"/>
                      <a:pt x="67" y="713"/>
                    </a:cubicBezTo>
                    <a:cubicBezTo>
                      <a:pt x="98" y="716"/>
                      <a:pt x="98" y="716"/>
                      <a:pt x="98" y="716"/>
                    </a:cubicBezTo>
                    <a:cubicBezTo>
                      <a:pt x="98" y="716"/>
                      <a:pt x="73" y="431"/>
                      <a:pt x="214" y="388"/>
                    </a:cubicBezTo>
                    <a:cubicBezTo>
                      <a:pt x="214" y="388"/>
                      <a:pt x="782" y="637"/>
                      <a:pt x="835" y="366"/>
                    </a:cubicBezTo>
                    <a:cubicBezTo>
                      <a:pt x="840" y="704"/>
                      <a:pt x="840" y="722"/>
                      <a:pt x="840" y="722"/>
                    </a:cubicBezTo>
                    <a:cubicBezTo>
                      <a:pt x="874" y="722"/>
                      <a:pt x="874" y="722"/>
                      <a:pt x="874" y="722"/>
                    </a:cubicBezTo>
                    <a:cubicBezTo>
                      <a:pt x="919" y="672"/>
                      <a:pt x="926" y="647"/>
                      <a:pt x="928" y="646"/>
                    </a:cubicBezTo>
                    <a:cubicBezTo>
                      <a:pt x="928" y="647"/>
                      <a:pt x="928" y="647"/>
                      <a:pt x="928" y="647"/>
                    </a:cubicBezTo>
                    <a:cubicBezTo>
                      <a:pt x="946" y="596"/>
                      <a:pt x="945" y="541"/>
                      <a:pt x="945" y="48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83" name="Freeform 6">
                <a:extLst>
                  <a:ext uri="{FF2B5EF4-FFF2-40B4-BE49-F238E27FC236}">
                    <a16:creationId xmlns:a16="http://schemas.microsoft.com/office/drawing/2014/main" id="{856F54AD-5D10-EE42-7312-006BCE147FB8}"/>
                  </a:ext>
                </a:extLst>
              </p:cNvPr>
              <p:cNvSpPr>
                <a:spLocks noEditPoints="1"/>
              </p:cNvSpPr>
              <p:nvPr/>
            </p:nvSpPr>
            <p:spPr bwMode="auto">
              <a:xfrm>
                <a:off x="5442204" y="3341647"/>
                <a:ext cx="1307592" cy="696506"/>
              </a:xfrm>
              <a:custGeom>
                <a:avLst/>
                <a:gdLst>
                  <a:gd name="T0" fmla="*/ 26 w 1806"/>
                  <a:gd name="T1" fmla="*/ 961 h 961"/>
                  <a:gd name="T2" fmla="*/ 5 w 1806"/>
                  <a:gd name="T3" fmla="*/ 931 h 961"/>
                  <a:gd name="T4" fmla="*/ 223 w 1806"/>
                  <a:gd name="T5" fmla="*/ 614 h 961"/>
                  <a:gd name="T6" fmla="*/ 611 w 1806"/>
                  <a:gd name="T7" fmla="*/ 548 h 961"/>
                  <a:gd name="T8" fmla="*/ 611 w 1806"/>
                  <a:gd name="T9" fmla="*/ 548 h 961"/>
                  <a:gd name="T10" fmla="*/ 908 w 1806"/>
                  <a:gd name="T11" fmla="*/ 688 h 961"/>
                  <a:gd name="T12" fmla="*/ 898 w 1806"/>
                  <a:gd name="T13" fmla="*/ 688 h 961"/>
                  <a:gd name="T14" fmla="*/ 1195 w 1806"/>
                  <a:gd name="T15" fmla="*/ 548 h 961"/>
                  <a:gd name="T16" fmla="*/ 1195 w 1806"/>
                  <a:gd name="T17" fmla="*/ 548 h 961"/>
                  <a:gd name="T18" fmla="*/ 1583 w 1806"/>
                  <a:gd name="T19" fmla="*/ 614 h 961"/>
                  <a:gd name="T20" fmla="*/ 1801 w 1806"/>
                  <a:gd name="T21" fmla="*/ 931 h 961"/>
                  <a:gd name="T22" fmla="*/ 1780 w 1806"/>
                  <a:gd name="T23" fmla="*/ 961 h 961"/>
                  <a:gd name="T24" fmla="*/ 26 w 1806"/>
                  <a:gd name="T25" fmla="*/ 961 h 961"/>
                  <a:gd name="T26" fmla="*/ 1329 w 1806"/>
                  <a:gd name="T27" fmla="*/ 24 h 961"/>
                  <a:gd name="T28" fmla="*/ 1283 w 1806"/>
                  <a:gd name="T29" fmla="*/ 77 h 961"/>
                  <a:gd name="T30" fmla="*/ 1273 w 1806"/>
                  <a:gd name="T31" fmla="*/ 89 h 961"/>
                  <a:gd name="T32" fmla="*/ 1129 w 1806"/>
                  <a:gd name="T33" fmla="*/ 391 h 961"/>
                  <a:gd name="T34" fmla="*/ 903 w 1806"/>
                  <a:gd name="T35" fmla="*/ 504 h 961"/>
                  <a:gd name="T36" fmla="*/ 677 w 1806"/>
                  <a:gd name="T37" fmla="*/ 391 h 961"/>
                  <a:gd name="T38" fmla="*/ 533 w 1806"/>
                  <a:gd name="T39" fmla="*/ 89 h 961"/>
                  <a:gd name="T40" fmla="*/ 523 w 1806"/>
                  <a:gd name="T41" fmla="*/ 77 h 961"/>
                  <a:gd name="T42" fmla="*/ 477 w 1806"/>
                  <a:gd name="T43" fmla="*/ 24 h 961"/>
                  <a:gd name="T44" fmla="*/ 426 w 1806"/>
                  <a:gd name="T45" fmla="*/ 0 h 961"/>
                  <a:gd name="T46" fmla="*/ 426 w 1806"/>
                  <a:gd name="T47" fmla="*/ 5 h 961"/>
                  <a:gd name="T48" fmla="*/ 495 w 1806"/>
                  <a:gd name="T49" fmla="*/ 112 h 961"/>
                  <a:gd name="T50" fmla="*/ 639 w 1806"/>
                  <a:gd name="T51" fmla="*/ 414 h 961"/>
                  <a:gd name="T52" fmla="*/ 639 w 1806"/>
                  <a:gd name="T53" fmla="*/ 512 h 961"/>
                  <a:gd name="T54" fmla="*/ 646 w 1806"/>
                  <a:gd name="T55" fmla="*/ 522 h 961"/>
                  <a:gd name="T56" fmla="*/ 683 w 1806"/>
                  <a:gd name="T57" fmla="*/ 560 h 961"/>
                  <a:gd name="T58" fmla="*/ 683 w 1806"/>
                  <a:gd name="T59" fmla="*/ 451 h 961"/>
                  <a:gd name="T60" fmla="*/ 903 w 1806"/>
                  <a:gd name="T61" fmla="*/ 548 h 961"/>
                  <a:gd name="T62" fmla="*/ 1123 w 1806"/>
                  <a:gd name="T63" fmla="*/ 451 h 961"/>
                  <a:gd name="T64" fmla="*/ 1123 w 1806"/>
                  <a:gd name="T65" fmla="*/ 560 h 961"/>
                  <a:gd name="T66" fmla="*/ 1160 w 1806"/>
                  <a:gd name="T67" fmla="*/ 522 h 961"/>
                  <a:gd name="T68" fmla="*/ 1167 w 1806"/>
                  <a:gd name="T69" fmla="*/ 512 h 961"/>
                  <a:gd name="T70" fmla="*/ 1167 w 1806"/>
                  <a:gd name="T71" fmla="*/ 414 h 961"/>
                  <a:gd name="T72" fmla="*/ 1311 w 1806"/>
                  <a:gd name="T73" fmla="*/ 112 h 961"/>
                  <a:gd name="T74" fmla="*/ 1380 w 1806"/>
                  <a:gd name="T75" fmla="*/ 3 h 961"/>
                  <a:gd name="T76" fmla="*/ 1380 w 1806"/>
                  <a:gd name="T77" fmla="*/ 0 h 961"/>
                  <a:gd name="T78" fmla="*/ 1329 w 1806"/>
                  <a:gd name="T79" fmla="*/ 24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6" h="961">
                    <a:moveTo>
                      <a:pt x="26" y="961"/>
                    </a:moveTo>
                    <a:cubicBezTo>
                      <a:pt x="10" y="961"/>
                      <a:pt x="0" y="945"/>
                      <a:pt x="5" y="931"/>
                    </a:cubicBezTo>
                    <a:cubicBezTo>
                      <a:pt x="33" y="857"/>
                      <a:pt x="113" y="664"/>
                      <a:pt x="223" y="614"/>
                    </a:cubicBezTo>
                    <a:cubicBezTo>
                      <a:pt x="359" y="551"/>
                      <a:pt x="611" y="548"/>
                      <a:pt x="611" y="548"/>
                    </a:cubicBezTo>
                    <a:cubicBezTo>
                      <a:pt x="611" y="548"/>
                      <a:pt x="611" y="548"/>
                      <a:pt x="611" y="548"/>
                    </a:cubicBezTo>
                    <a:cubicBezTo>
                      <a:pt x="611" y="548"/>
                      <a:pt x="711" y="688"/>
                      <a:pt x="908" y="688"/>
                    </a:cubicBezTo>
                    <a:cubicBezTo>
                      <a:pt x="898" y="688"/>
                      <a:pt x="898" y="688"/>
                      <a:pt x="898" y="688"/>
                    </a:cubicBezTo>
                    <a:cubicBezTo>
                      <a:pt x="1095" y="688"/>
                      <a:pt x="1195" y="548"/>
                      <a:pt x="1195" y="548"/>
                    </a:cubicBezTo>
                    <a:cubicBezTo>
                      <a:pt x="1195" y="548"/>
                      <a:pt x="1195" y="548"/>
                      <a:pt x="1195" y="548"/>
                    </a:cubicBezTo>
                    <a:cubicBezTo>
                      <a:pt x="1195" y="548"/>
                      <a:pt x="1447" y="551"/>
                      <a:pt x="1583" y="614"/>
                    </a:cubicBezTo>
                    <a:cubicBezTo>
                      <a:pt x="1693" y="664"/>
                      <a:pt x="1773" y="857"/>
                      <a:pt x="1801" y="931"/>
                    </a:cubicBezTo>
                    <a:cubicBezTo>
                      <a:pt x="1806" y="945"/>
                      <a:pt x="1796" y="961"/>
                      <a:pt x="1780" y="961"/>
                    </a:cubicBezTo>
                    <a:lnTo>
                      <a:pt x="26" y="961"/>
                    </a:lnTo>
                    <a:close/>
                    <a:moveTo>
                      <a:pt x="1329" y="24"/>
                    </a:moveTo>
                    <a:cubicBezTo>
                      <a:pt x="1322" y="43"/>
                      <a:pt x="1308" y="65"/>
                      <a:pt x="1283" y="77"/>
                    </a:cubicBezTo>
                    <a:cubicBezTo>
                      <a:pt x="1278" y="80"/>
                      <a:pt x="1274" y="84"/>
                      <a:pt x="1273" y="89"/>
                    </a:cubicBezTo>
                    <a:cubicBezTo>
                      <a:pt x="1232" y="192"/>
                      <a:pt x="1157" y="365"/>
                      <a:pt x="1129" y="391"/>
                    </a:cubicBezTo>
                    <a:cubicBezTo>
                      <a:pt x="1084" y="430"/>
                      <a:pt x="968" y="504"/>
                      <a:pt x="903" y="504"/>
                    </a:cubicBezTo>
                    <a:cubicBezTo>
                      <a:pt x="838" y="504"/>
                      <a:pt x="722" y="430"/>
                      <a:pt x="677" y="391"/>
                    </a:cubicBezTo>
                    <a:cubicBezTo>
                      <a:pt x="649" y="365"/>
                      <a:pt x="574" y="192"/>
                      <a:pt x="533" y="89"/>
                    </a:cubicBezTo>
                    <a:cubicBezTo>
                      <a:pt x="532" y="84"/>
                      <a:pt x="528" y="80"/>
                      <a:pt x="523" y="77"/>
                    </a:cubicBezTo>
                    <a:cubicBezTo>
                      <a:pt x="498" y="65"/>
                      <a:pt x="484" y="43"/>
                      <a:pt x="477" y="24"/>
                    </a:cubicBezTo>
                    <a:cubicBezTo>
                      <a:pt x="426" y="0"/>
                      <a:pt x="426" y="0"/>
                      <a:pt x="426" y="0"/>
                    </a:cubicBezTo>
                    <a:cubicBezTo>
                      <a:pt x="426" y="2"/>
                      <a:pt x="426" y="4"/>
                      <a:pt x="426" y="5"/>
                    </a:cubicBezTo>
                    <a:cubicBezTo>
                      <a:pt x="431" y="33"/>
                      <a:pt x="446" y="83"/>
                      <a:pt x="495" y="112"/>
                    </a:cubicBezTo>
                    <a:cubicBezTo>
                      <a:pt x="517" y="168"/>
                      <a:pt x="594" y="359"/>
                      <a:pt x="639" y="414"/>
                    </a:cubicBezTo>
                    <a:cubicBezTo>
                      <a:pt x="639" y="512"/>
                      <a:pt x="639" y="512"/>
                      <a:pt x="639" y="512"/>
                    </a:cubicBezTo>
                    <a:cubicBezTo>
                      <a:pt x="646" y="522"/>
                      <a:pt x="646" y="522"/>
                      <a:pt x="646" y="522"/>
                    </a:cubicBezTo>
                    <a:cubicBezTo>
                      <a:pt x="648" y="524"/>
                      <a:pt x="660" y="540"/>
                      <a:pt x="683" y="560"/>
                    </a:cubicBezTo>
                    <a:cubicBezTo>
                      <a:pt x="683" y="451"/>
                      <a:pt x="683" y="451"/>
                      <a:pt x="683" y="451"/>
                    </a:cubicBezTo>
                    <a:cubicBezTo>
                      <a:pt x="742" y="494"/>
                      <a:pt x="838" y="548"/>
                      <a:pt x="903" y="548"/>
                    </a:cubicBezTo>
                    <a:cubicBezTo>
                      <a:pt x="968" y="548"/>
                      <a:pt x="1064" y="494"/>
                      <a:pt x="1123" y="451"/>
                    </a:cubicBezTo>
                    <a:cubicBezTo>
                      <a:pt x="1123" y="560"/>
                      <a:pt x="1123" y="560"/>
                      <a:pt x="1123" y="560"/>
                    </a:cubicBezTo>
                    <a:cubicBezTo>
                      <a:pt x="1146" y="540"/>
                      <a:pt x="1158" y="524"/>
                      <a:pt x="1160" y="522"/>
                    </a:cubicBezTo>
                    <a:cubicBezTo>
                      <a:pt x="1167" y="512"/>
                      <a:pt x="1167" y="512"/>
                      <a:pt x="1167" y="512"/>
                    </a:cubicBezTo>
                    <a:cubicBezTo>
                      <a:pt x="1167" y="414"/>
                      <a:pt x="1167" y="414"/>
                      <a:pt x="1167" y="414"/>
                    </a:cubicBezTo>
                    <a:cubicBezTo>
                      <a:pt x="1212" y="358"/>
                      <a:pt x="1289" y="168"/>
                      <a:pt x="1311" y="112"/>
                    </a:cubicBezTo>
                    <a:cubicBezTo>
                      <a:pt x="1363" y="82"/>
                      <a:pt x="1377" y="26"/>
                      <a:pt x="1380" y="3"/>
                    </a:cubicBezTo>
                    <a:cubicBezTo>
                      <a:pt x="1380" y="2"/>
                      <a:pt x="1380" y="1"/>
                      <a:pt x="1380" y="0"/>
                    </a:cubicBezTo>
                    <a:lnTo>
                      <a:pt x="1329" y="2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84" name="TextBox 83">
            <a:extLst>
              <a:ext uri="{FF2B5EF4-FFF2-40B4-BE49-F238E27FC236}">
                <a16:creationId xmlns:a16="http://schemas.microsoft.com/office/drawing/2014/main" id="{C5413C4C-4068-E19E-AAB0-45B2408D082C}"/>
              </a:ext>
            </a:extLst>
          </p:cNvPr>
          <p:cNvSpPr txBox="1"/>
          <p:nvPr/>
        </p:nvSpPr>
        <p:spPr>
          <a:xfrm>
            <a:off x="10074182" y="2531196"/>
            <a:ext cx="927895" cy="378870"/>
          </a:xfrm>
          <a:prstGeom prst="rect">
            <a:avLst/>
          </a:prstGeom>
          <a:noFill/>
        </p:spPr>
        <p:txBody>
          <a:bodyPr wrap="square" lIns="0" tIns="0" rIns="0" bIns="0" rtlCol="0" anchor="ctr">
            <a:no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panose="020B0604020202020204"/>
                <a:ea typeface="+mn-ea"/>
                <a:cs typeface="+mn-cs"/>
              </a:rPr>
              <a:t>Customer</a:t>
            </a:r>
            <a:r>
              <a:rPr kumimoji="0" lang="en-US" sz="1100" b="1" i="0" u="none" strike="noStrike" kern="1200" cap="none" spc="0" normalizeH="0" baseline="0" noProof="0" dirty="0">
                <a:ln>
                  <a:noFill/>
                </a:ln>
                <a:solidFill>
                  <a:prstClr val="black"/>
                </a:solidFill>
                <a:effectLst/>
                <a:uLnTx/>
                <a:uFillTx/>
                <a:latin typeface="Arial" panose="020B0604020202020204"/>
                <a:ea typeface="+mn-ea"/>
                <a:cs typeface="+mn-cs"/>
              </a:rPr>
              <a:t> </a:t>
            </a:r>
            <a:r>
              <a:rPr kumimoji="0" lang="en-US" sz="1100" b="0" i="0" u="none" strike="noStrike" kern="1200" cap="none" spc="0" normalizeH="0" baseline="0" noProof="0" dirty="0">
                <a:ln>
                  <a:noFill/>
                </a:ln>
                <a:solidFill>
                  <a:prstClr val="black"/>
                </a:solidFill>
                <a:effectLst/>
                <a:uLnTx/>
                <a:uFillTx/>
                <a:latin typeface="Arial" panose="020B0604020202020204"/>
                <a:ea typeface="+mn-ea"/>
                <a:cs typeface="+mn-cs"/>
              </a:rPr>
              <a:t>with </a:t>
            </a:r>
          </a:p>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panose="020B0604020202020204"/>
                <a:ea typeface="+mn-ea"/>
                <a:cs typeface="+mn-cs"/>
              </a:rPr>
              <a:t>multiple prods</a:t>
            </a:r>
          </a:p>
        </p:txBody>
      </p:sp>
      <p:grpSp>
        <p:nvGrpSpPr>
          <p:cNvPr id="85" name="bcgIcons_Business process ">
            <a:extLst>
              <a:ext uri="{FF2B5EF4-FFF2-40B4-BE49-F238E27FC236}">
                <a16:creationId xmlns:a16="http://schemas.microsoft.com/office/drawing/2014/main" id="{773B2664-EAED-6FF4-51BF-91CF960192C5}"/>
              </a:ext>
            </a:extLst>
          </p:cNvPr>
          <p:cNvGrpSpPr>
            <a:grpSpLocks noChangeAspect="1"/>
          </p:cNvGrpSpPr>
          <p:nvPr/>
        </p:nvGrpSpPr>
        <p:grpSpPr>
          <a:xfrm>
            <a:off x="9786511" y="4297711"/>
            <a:ext cx="433423" cy="433423"/>
            <a:chOff x="5273675" y="2606675"/>
            <a:chExt cx="1645920" cy="1645920"/>
          </a:xfrm>
        </p:grpSpPr>
        <p:sp>
          <p:nvSpPr>
            <p:cNvPr id="86" name="AutoShape 3">
              <a:extLst>
                <a:ext uri="{FF2B5EF4-FFF2-40B4-BE49-F238E27FC236}">
                  <a16:creationId xmlns:a16="http://schemas.microsoft.com/office/drawing/2014/main" id="{81112E02-8461-41FF-94E8-68B4D0466AA0}"/>
                </a:ext>
              </a:extLst>
            </p:cNvPr>
            <p:cNvSpPr>
              <a:spLocks noChangeAspect="1" noChangeArrowheads="1" noTextEdit="1"/>
            </p:cNvSpPr>
            <p:nvPr/>
          </p:nvSpPr>
          <p:spPr bwMode="auto">
            <a:xfrm>
              <a:off x="5273675"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87" name="iconGreenGroup">
              <a:extLst>
                <a:ext uri="{FF2B5EF4-FFF2-40B4-BE49-F238E27FC236}">
                  <a16:creationId xmlns:a16="http://schemas.microsoft.com/office/drawing/2014/main" id="{BFD0E1DD-11F4-57BD-9C40-0D9D7BAC01E4}"/>
                </a:ext>
              </a:extLst>
            </p:cNvPr>
            <p:cNvGrpSpPr>
              <a:grpSpLocks noChangeAspect="1"/>
            </p:cNvGrpSpPr>
            <p:nvPr/>
          </p:nvGrpSpPr>
          <p:grpSpPr>
            <a:xfrm>
              <a:off x="5442204" y="2775939"/>
              <a:ext cx="1307592" cy="1306122"/>
              <a:chOff x="5408477" y="2743042"/>
              <a:chExt cx="1307592" cy="1306122"/>
            </a:xfrm>
          </p:grpSpPr>
          <p:sp>
            <p:nvSpPr>
              <p:cNvPr id="88" name="Freeform 5">
                <a:extLst>
                  <a:ext uri="{FF2B5EF4-FFF2-40B4-BE49-F238E27FC236}">
                    <a16:creationId xmlns:a16="http://schemas.microsoft.com/office/drawing/2014/main" id="{FF642E87-23E5-E624-DEA0-4FB0E6885597}"/>
                  </a:ext>
                </a:extLst>
              </p:cNvPr>
              <p:cNvSpPr>
                <a:spLocks noEditPoints="1"/>
              </p:cNvSpPr>
              <p:nvPr/>
            </p:nvSpPr>
            <p:spPr bwMode="auto">
              <a:xfrm>
                <a:off x="5486886" y="2743042"/>
                <a:ext cx="1152283" cy="1306122"/>
              </a:xfrm>
              <a:custGeom>
                <a:avLst/>
                <a:gdLst>
                  <a:gd name="T0" fmla="*/ 46 w 1696"/>
                  <a:gd name="T1" fmla="*/ 785 h 1924"/>
                  <a:gd name="T2" fmla="*/ 20 w 1696"/>
                  <a:gd name="T3" fmla="*/ 802 h 1924"/>
                  <a:gd name="T4" fmla="*/ 303 w 1696"/>
                  <a:gd name="T5" fmla="*/ 292 h 1924"/>
                  <a:gd name="T6" fmla="*/ 772 w 1696"/>
                  <a:gd name="T7" fmla="*/ 39 h 1924"/>
                  <a:gd name="T8" fmla="*/ 803 w 1696"/>
                  <a:gd name="T9" fmla="*/ 9 h 1924"/>
                  <a:gd name="T10" fmla="*/ 900 w 1696"/>
                  <a:gd name="T11" fmla="*/ 139 h 1924"/>
                  <a:gd name="T12" fmla="*/ 785 w 1696"/>
                  <a:gd name="T13" fmla="*/ 240 h 1924"/>
                  <a:gd name="T14" fmla="*/ 770 w 1696"/>
                  <a:gd name="T15" fmla="*/ 203 h 1924"/>
                  <a:gd name="T16" fmla="*/ 831 w 1696"/>
                  <a:gd name="T17" fmla="*/ 144 h 1924"/>
                  <a:gd name="T18" fmla="*/ 1284 w 1696"/>
                  <a:gd name="T19" fmla="*/ 1501 h 1924"/>
                  <a:gd name="T20" fmla="*/ 1229 w 1696"/>
                  <a:gd name="T21" fmla="*/ 1488 h 1924"/>
                  <a:gd name="T22" fmla="*/ 1215 w 1696"/>
                  <a:gd name="T23" fmla="*/ 1455 h 1924"/>
                  <a:gd name="T24" fmla="*/ 468 w 1696"/>
                  <a:gd name="T25" fmla="*/ 1469 h 1924"/>
                  <a:gd name="T26" fmla="*/ 427 w 1696"/>
                  <a:gd name="T27" fmla="*/ 1488 h 1924"/>
                  <a:gd name="T28" fmla="*/ 413 w 1696"/>
                  <a:gd name="T29" fmla="*/ 1554 h 1924"/>
                  <a:gd name="T30" fmla="*/ 1270 w 1696"/>
                  <a:gd name="T31" fmla="*/ 1568 h 1924"/>
                  <a:gd name="T32" fmla="*/ 567 w 1696"/>
                  <a:gd name="T33" fmla="*/ 338 h 1924"/>
                  <a:gd name="T34" fmla="*/ 1148 w 1696"/>
                  <a:gd name="T35" fmla="*/ 347 h 1924"/>
                  <a:gd name="T36" fmla="*/ 1210 w 1696"/>
                  <a:gd name="T37" fmla="*/ 391 h 1924"/>
                  <a:gd name="T38" fmla="*/ 1232 w 1696"/>
                  <a:gd name="T39" fmla="*/ 454 h 1924"/>
                  <a:gd name="T40" fmla="*/ 1211 w 1696"/>
                  <a:gd name="T41" fmla="*/ 1427 h 1924"/>
                  <a:gd name="T42" fmla="*/ 1167 w 1696"/>
                  <a:gd name="T43" fmla="*/ 454 h 1924"/>
                  <a:gd name="T44" fmla="*/ 519 w 1696"/>
                  <a:gd name="T45" fmla="*/ 435 h 1924"/>
                  <a:gd name="T46" fmla="*/ 530 w 1696"/>
                  <a:gd name="T47" fmla="*/ 1427 h 1924"/>
                  <a:gd name="T48" fmla="*/ 486 w 1696"/>
                  <a:gd name="T49" fmla="*/ 476 h 1924"/>
                  <a:gd name="T50" fmla="*/ 465 w 1696"/>
                  <a:gd name="T51" fmla="*/ 413 h 1924"/>
                  <a:gd name="T52" fmla="*/ 519 w 1696"/>
                  <a:gd name="T53" fmla="*/ 391 h 1924"/>
                  <a:gd name="T54" fmla="*/ 567 w 1696"/>
                  <a:gd name="T55" fmla="*/ 338 h 1924"/>
                  <a:gd name="T56" fmla="*/ 1125 w 1696"/>
                  <a:gd name="T57" fmla="*/ 391 h 1924"/>
                  <a:gd name="T58" fmla="*/ 579 w 1696"/>
                  <a:gd name="T59" fmla="*/ 382 h 1924"/>
                  <a:gd name="T60" fmla="*/ 572 w 1696"/>
                  <a:gd name="T61" fmla="*/ 391 h 1924"/>
                  <a:gd name="T62" fmla="*/ 1650 w 1696"/>
                  <a:gd name="T63" fmla="*/ 1141 h 1924"/>
                  <a:gd name="T64" fmla="*/ 925 w 1696"/>
                  <a:gd name="T65" fmla="*/ 1724 h 1924"/>
                  <a:gd name="T66" fmla="*/ 895 w 1696"/>
                  <a:gd name="T67" fmla="*/ 1692 h 1924"/>
                  <a:gd name="T68" fmla="*/ 795 w 1696"/>
                  <a:gd name="T69" fmla="*/ 1819 h 1924"/>
                  <a:gd name="T70" fmla="*/ 907 w 1696"/>
                  <a:gd name="T71" fmla="*/ 1924 h 1924"/>
                  <a:gd name="T72" fmla="*/ 923 w 1696"/>
                  <a:gd name="T73" fmla="*/ 1887 h 1924"/>
                  <a:gd name="T74" fmla="*/ 1393 w 1696"/>
                  <a:gd name="T75" fmla="*/ 1634 h 1924"/>
                  <a:gd name="T76" fmla="*/ 1676 w 1696"/>
                  <a:gd name="T77" fmla="*/ 1124 h 1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96" h="1924">
                    <a:moveTo>
                      <a:pt x="831" y="144"/>
                    </a:moveTo>
                    <a:cubicBezTo>
                      <a:pt x="457" y="151"/>
                      <a:pt x="127" y="418"/>
                      <a:pt x="46" y="785"/>
                    </a:cubicBezTo>
                    <a:cubicBezTo>
                      <a:pt x="44" y="796"/>
                      <a:pt x="35" y="803"/>
                      <a:pt x="25" y="803"/>
                    </a:cubicBezTo>
                    <a:cubicBezTo>
                      <a:pt x="23" y="803"/>
                      <a:pt x="21" y="802"/>
                      <a:pt x="20" y="802"/>
                    </a:cubicBezTo>
                    <a:cubicBezTo>
                      <a:pt x="8" y="799"/>
                      <a:pt x="0" y="788"/>
                      <a:pt x="3" y="776"/>
                    </a:cubicBezTo>
                    <a:cubicBezTo>
                      <a:pt x="45" y="587"/>
                      <a:pt x="151" y="415"/>
                      <a:pt x="303" y="292"/>
                    </a:cubicBezTo>
                    <a:cubicBezTo>
                      <a:pt x="452" y="172"/>
                      <a:pt x="639" y="103"/>
                      <a:pt x="831" y="100"/>
                    </a:cubicBezTo>
                    <a:cubicBezTo>
                      <a:pt x="772" y="39"/>
                      <a:pt x="772" y="39"/>
                      <a:pt x="772" y="39"/>
                    </a:cubicBezTo>
                    <a:cubicBezTo>
                      <a:pt x="763" y="31"/>
                      <a:pt x="764" y="17"/>
                      <a:pt x="772" y="8"/>
                    </a:cubicBezTo>
                    <a:cubicBezTo>
                      <a:pt x="781" y="0"/>
                      <a:pt x="795" y="0"/>
                      <a:pt x="803" y="9"/>
                    </a:cubicBezTo>
                    <a:cubicBezTo>
                      <a:pt x="900" y="108"/>
                      <a:pt x="900" y="108"/>
                      <a:pt x="900" y="108"/>
                    </a:cubicBezTo>
                    <a:cubicBezTo>
                      <a:pt x="908" y="116"/>
                      <a:pt x="908" y="130"/>
                      <a:pt x="900" y="139"/>
                    </a:cubicBezTo>
                    <a:cubicBezTo>
                      <a:pt x="800" y="234"/>
                      <a:pt x="800" y="234"/>
                      <a:pt x="800" y="234"/>
                    </a:cubicBezTo>
                    <a:cubicBezTo>
                      <a:pt x="796" y="238"/>
                      <a:pt x="791" y="240"/>
                      <a:pt x="785" y="240"/>
                    </a:cubicBezTo>
                    <a:cubicBezTo>
                      <a:pt x="779" y="240"/>
                      <a:pt x="774" y="238"/>
                      <a:pt x="769" y="234"/>
                    </a:cubicBezTo>
                    <a:cubicBezTo>
                      <a:pt x="761" y="225"/>
                      <a:pt x="761" y="211"/>
                      <a:pt x="770" y="203"/>
                    </a:cubicBezTo>
                    <a:cubicBezTo>
                      <a:pt x="831" y="144"/>
                      <a:pt x="831" y="144"/>
                      <a:pt x="831" y="144"/>
                    </a:cubicBezTo>
                    <a:cubicBezTo>
                      <a:pt x="831" y="144"/>
                      <a:pt x="831" y="144"/>
                      <a:pt x="831" y="144"/>
                    </a:cubicBezTo>
                    <a:close/>
                    <a:moveTo>
                      <a:pt x="1284" y="1554"/>
                    </a:moveTo>
                    <a:cubicBezTo>
                      <a:pt x="1284" y="1501"/>
                      <a:pt x="1284" y="1501"/>
                      <a:pt x="1284" y="1501"/>
                    </a:cubicBezTo>
                    <a:cubicBezTo>
                      <a:pt x="1284" y="1494"/>
                      <a:pt x="1278" y="1488"/>
                      <a:pt x="1270" y="1488"/>
                    </a:cubicBezTo>
                    <a:cubicBezTo>
                      <a:pt x="1229" y="1488"/>
                      <a:pt x="1229" y="1488"/>
                      <a:pt x="1229" y="1488"/>
                    </a:cubicBezTo>
                    <a:cubicBezTo>
                      <a:pt x="1229" y="1469"/>
                      <a:pt x="1229" y="1469"/>
                      <a:pt x="1229" y="1469"/>
                    </a:cubicBezTo>
                    <a:cubicBezTo>
                      <a:pt x="1229" y="1461"/>
                      <a:pt x="1223" y="1455"/>
                      <a:pt x="1215" y="1455"/>
                    </a:cubicBezTo>
                    <a:cubicBezTo>
                      <a:pt x="482" y="1455"/>
                      <a:pt x="482" y="1455"/>
                      <a:pt x="482" y="1455"/>
                    </a:cubicBezTo>
                    <a:cubicBezTo>
                      <a:pt x="474" y="1455"/>
                      <a:pt x="468" y="1461"/>
                      <a:pt x="468" y="1469"/>
                    </a:cubicBezTo>
                    <a:cubicBezTo>
                      <a:pt x="468" y="1488"/>
                      <a:pt x="468" y="1488"/>
                      <a:pt x="468" y="1488"/>
                    </a:cubicBezTo>
                    <a:cubicBezTo>
                      <a:pt x="427" y="1488"/>
                      <a:pt x="427" y="1488"/>
                      <a:pt x="427" y="1488"/>
                    </a:cubicBezTo>
                    <a:cubicBezTo>
                      <a:pt x="419" y="1488"/>
                      <a:pt x="413" y="1494"/>
                      <a:pt x="413" y="1501"/>
                    </a:cubicBezTo>
                    <a:cubicBezTo>
                      <a:pt x="413" y="1554"/>
                      <a:pt x="413" y="1554"/>
                      <a:pt x="413" y="1554"/>
                    </a:cubicBezTo>
                    <a:cubicBezTo>
                      <a:pt x="413" y="1562"/>
                      <a:pt x="419" y="1568"/>
                      <a:pt x="427" y="1568"/>
                    </a:cubicBezTo>
                    <a:cubicBezTo>
                      <a:pt x="1270" y="1568"/>
                      <a:pt x="1270" y="1568"/>
                      <a:pt x="1270" y="1568"/>
                    </a:cubicBezTo>
                    <a:cubicBezTo>
                      <a:pt x="1278" y="1568"/>
                      <a:pt x="1284" y="1562"/>
                      <a:pt x="1284" y="1554"/>
                    </a:cubicBezTo>
                    <a:close/>
                    <a:moveTo>
                      <a:pt x="567" y="338"/>
                    </a:moveTo>
                    <a:cubicBezTo>
                      <a:pt x="1130" y="338"/>
                      <a:pt x="1130" y="338"/>
                      <a:pt x="1130" y="338"/>
                    </a:cubicBezTo>
                    <a:cubicBezTo>
                      <a:pt x="1137" y="338"/>
                      <a:pt x="1144" y="341"/>
                      <a:pt x="1148" y="347"/>
                    </a:cubicBezTo>
                    <a:cubicBezTo>
                      <a:pt x="1178" y="391"/>
                      <a:pt x="1178" y="391"/>
                      <a:pt x="1178" y="391"/>
                    </a:cubicBezTo>
                    <a:cubicBezTo>
                      <a:pt x="1210" y="391"/>
                      <a:pt x="1210" y="391"/>
                      <a:pt x="1210" y="391"/>
                    </a:cubicBezTo>
                    <a:cubicBezTo>
                      <a:pt x="1222" y="391"/>
                      <a:pt x="1232" y="401"/>
                      <a:pt x="1232" y="413"/>
                    </a:cubicBezTo>
                    <a:cubicBezTo>
                      <a:pt x="1232" y="454"/>
                      <a:pt x="1232" y="454"/>
                      <a:pt x="1232" y="454"/>
                    </a:cubicBezTo>
                    <a:cubicBezTo>
                      <a:pt x="1232" y="466"/>
                      <a:pt x="1222" y="476"/>
                      <a:pt x="1211" y="476"/>
                    </a:cubicBezTo>
                    <a:cubicBezTo>
                      <a:pt x="1211" y="1427"/>
                      <a:pt x="1211" y="1427"/>
                      <a:pt x="1211" y="1427"/>
                    </a:cubicBezTo>
                    <a:cubicBezTo>
                      <a:pt x="1167" y="1427"/>
                      <a:pt x="1167" y="1427"/>
                      <a:pt x="1167" y="1427"/>
                    </a:cubicBezTo>
                    <a:cubicBezTo>
                      <a:pt x="1167" y="454"/>
                      <a:pt x="1167" y="454"/>
                      <a:pt x="1167" y="454"/>
                    </a:cubicBezTo>
                    <a:cubicBezTo>
                      <a:pt x="1167" y="446"/>
                      <a:pt x="1171" y="439"/>
                      <a:pt x="1178" y="435"/>
                    </a:cubicBezTo>
                    <a:cubicBezTo>
                      <a:pt x="519" y="435"/>
                      <a:pt x="519" y="435"/>
                      <a:pt x="519" y="435"/>
                    </a:cubicBezTo>
                    <a:cubicBezTo>
                      <a:pt x="526" y="439"/>
                      <a:pt x="530" y="446"/>
                      <a:pt x="530" y="454"/>
                    </a:cubicBezTo>
                    <a:cubicBezTo>
                      <a:pt x="530" y="1427"/>
                      <a:pt x="530" y="1427"/>
                      <a:pt x="530" y="1427"/>
                    </a:cubicBezTo>
                    <a:cubicBezTo>
                      <a:pt x="486" y="1427"/>
                      <a:pt x="486" y="1427"/>
                      <a:pt x="486" y="1427"/>
                    </a:cubicBezTo>
                    <a:cubicBezTo>
                      <a:pt x="486" y="476"/>
                      <a:pt x="486" y="476"/>
                      <a:pt x="486" y="476"/>
                    </a:cubicBezTo>
                    <a:cubicBezTo>
                      <a:pt x="475" y="476"/>
                      <a:pt x="465" y="466"/>
                      <a:pt x="465" y="454"/>
                    </a:cubicBezTo>
                    <a:cubicBezTo>
                      <a:pt x="465" y="413"/>
                      <a:pt x="465" y="413"/>
                      <a:pt x="465" y="413"/>
                    </a:cubicBezTo>
                    <a:cubicBezTo>
                      <a:pt x="465" y="401"/>
                      <a:pt x="475" y="391"/>
                      <a:pt x="487" y="391"/>
                    </a:cubicBezTo>
                    <a:cubicBezTo>
                      <a:pt x="519" y="391"/>
                      <a:pt x="519" y="391"/>
                      <a:pt x="519" y="391"/>
                    </a:cubicBezTo>
                    <a:cubicBezTo>
                      <a:pt x="549" y="347"/>
                      <a:pt x="549" y="347"/>
                      <a:pt x="549" y="347"/>
                    </a:cubicBezTo>
                    <a:cubicBezTo>
                      <a:pt x="553" y="341"/>
                      <a:pt x="560" y="338"/>
                      <a:pt x="567" y="338"/>
                    </a:cubicBezTo>
                    <a:close/>
                    <a:moveTo>
                      <a:pt x="572" y="391"/>
                    </a:moveTo>
                    <a:cubicBezTo>
                      <a:pt x="1125" y="391"/>
                      <a:pt x="1125" y="391"/>
                      <a:pt x="1125" y="391"/>
                    </a:cubicBezTo>
                    <a:cubicBezTo>
                      <a:pt x="1118" y="382"/>
                      <a:pt x="1118" y="382"/>
                      <a:pt x="1118" y="382"/>
                    </a:cubicBezTo>
                    <a:cubicBezTo>
                      <a:pt x="579" y="382"/>
                      <a:pt x="579" y="382"/>
                      <a:pt x="579" y="382"/>
                    </a:cubicBezTo>
                    <a:cubicBezTo>
                      <a:pt x="572" y="391"/>
                      <a:pt x="572" y="391"/>
                      <a:pt x="572" y="391"/>
                    </a:cubicBezTo>
                    <a:cubicBezTo>
                      <a:pt x="572" y="391"/>
                      <a:pt x="572" y="391"/>
                      <a:pt x="572" y="391"/>
                    </a:cubicBezTo>
                    <a:close/>
                    <a:moveTo>
                      <a:pt x="1676" y="1124"/>
                    </a:moveTo>
                    <a:cubicBezTo>
                      <a:pt x="1664" y="1122"/>
                      <a:pt x="1653" y="1129"/>
                      <a:pt x="1650" y="1141"/>
                    </a:cubicBezTo>
                    <a:cubicBezTo>
                      <a:pt x="1569" y="1508"/>
                      <a:pt x="1239" y="1775"/>
                      <a:pt x="863" y="1783"/>
                    </a:cubicBezTo>
                    <a:cubicBezTo>
                      <a:pt x="925" y="1724"/>
                      <a:pt x="925" y="1724"/>
                      <a:pt x="925" y="1724"/>
                    </a:cubicBezTo>
                    <a:cubicBezTo>
                      <a:pt x="934" y="1715"/>
                      <a:pt x="934" y="1701"/>
                      <a:pt x="926" y="1692"/>
                    </a:cubicBezTo>
                    <a:cubicBezTo>
                      <a:pt x="917" y="1684"/>
                      <a:pt x="903" y="1684"/>
                      <a:pt x="895" y="1692"/>
                    </a:cubicBezTo>
                    <a:cubicBezTo>
                      <a:pt x="795" y="1788"/>
                      <a:pt x="795" y="1788"/>
                      <a:pt x="795" y="1788"/>
                    </a:cubicBezTo>
                    <a:cubicBezTo>
                      <a:pt x="787" y="1796"/>
                      <a:pt x="787" y="1810"/>
                      <a:pt x="795" y="1819"/>
                    </a:cubicBezTo>
                    <a:cubicBezTo>
                      <a:pt x="892" y="1918"/>
                      <a:pt x="892" y="1918"/>
                      <a:pt x="892" y="1918"/>
                    </a:cubicBezTo>
                    <a:cubicBezTo>
                      <a:pt x="896" y="1922"/>
                      <a:pt x="902" y="1924"/>
                      <a:pt x="907" y="1924"/>
                    </a:cubicBezTo>
                    <a:cubicBezTo>
                      <a:pt x="913" y="1924"/>
                      <a:pt x="918" y="1922"/>
                      <a:pt x="923" y="1918"/>
                    </a:cubicBezTo>
                    <a:cubicBezTo>
                      <a:pt x="931" y="1910"/>
                      <a:pt x="932" y="1896"/>
                      <a:pt x="923" y="1887"/>
                    </a:cubicBezTo>
                    <a:cubicBezTo>
                      <a:pt x="864" y="1827"/>
                      <a:pt x="864" y="1827"/>
                      <a:pt x="864" y="1827"/>
                    </a:cubicBezTo>
                    <a:cubicBezTo>
                      <a:pt x="1057" y="1823"/>
                      <a:pt x="1244" y="1755"/>
                      <a:pt x="1393" y="1634"/>
                    </a:cubicBezTo>
                    <a:cubicBezTo>
                      <a:pt x="1545" y="1511"/>
                      <a:pt x="1651" y="1339"/>
                      <a:pt x="1693" y="1151"/>
                    </a:cubicBezTo>
                    <a:cubicBezTo>
                      <a:pt x="1696" y="1139"/>
                      <a:pt x="1688" y="1127"/>
                      <a:pt x="1676" y="112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89" name="Freeform 13">
                <a:extLst>
                  <a:ext uri="{FF2B5EF4-FFF2-40B4-BE49-F238E27FC236}">
                    <a16:creationId xmlns:a16="http://schemas.microsoft.com/office/drawing/2014/main" id="{A6BF82BF-B358-ECE3-90CF-29F3266358D8}"/>
                  </a:ext>
                </a:extLst>
              </p:cNvPr>
              <p:cNvSpPr>
                <a:spLocks/>
              </p:cNvSpPr>
              <p:nvPr/>
            </p:nvSpPr>
            <p:spPr bwMode="auto">
              <a:xfrm>
                <a:off x="5408477" y="2821571"/>
                <a:ext cx="1307592" cy="1150674"/>
              </a:xfrm>
              <a:custGeom>
                <a:avLst/>
                <a:gdLst>
                  <a:gd name="connsiteX0" fmla="*/ 707204 w 1376322"/>
                  <a:gd name="connsiteY0" fmla="*/ 755543 h 1211156"/>
                  <a:gd name="connsiteX1" fmla="*/ 799290 w 1376322"/>
                  <a:gd name="connsiteY1" fmla="*/ 755543 h 1211156"/>
                  <a:gd name="connsiteX2" fmla="*/ 806429 w 1376322"/>
                  <a:gd name="connsiteY2" fmla="*/ 762702 h 1211156"/>
                  <a:gd name="connsiteX3" fmla="*/ 806429 w 1376322"/>
                  <a:gd name="connsiteY3" fmla="*/ 930947 h 1211156"/>
                  <a:gd name="connsiteX4" fmla="*/ 799290 w 1376322"/>
                  <a:gd name="connsiteY4" fmla="*/ 938106 h 1211156"/>
                  <a:gd name="connsiteX5" fmla="*/ 707204 w 1376322"/>
                  <a:gd name="connsiteY5" fmla="*/ 938106 h 1211156"/>
                  <a:gd name="connsiteX6" fmla="*/ 700066 w 1376322"/>
                  <a:gd name="connsiteY6" fmla="*/ 930947 h 1211156"/>
                  <a:gd name="connsiteX7" fmla="*/ 700066 w 1376322"/>
                  <a:gd name="connsiteY7" fmla="*/ 762702 h 1211156"/>
                  <a:gd name="connsiteX8" fmla="*/ 707204 w 1376322"/>
                  <a:gd name="connsiteY8" fmla="*/ 755543 h 1211156"/>
                  <a:gd name="connsiteX9" fmla="*/ 578617 w 1376322"/>
                  <a:gd name="connsiteY9" fmla="*/ 755543 h 1211156"/>
                  <a:gd name="connsiteX10" fmla="*/ 670703 w 1376322"/>
                  <a:gd name="connsiteY10" fmla="*/ 755543 h 1211156"/>
                  <a:gd name="connsiteX11" fmla="*/ 677842 w 1376322"/>
                  <a:gd name="connsiteY11" fmla="*/ 762702 h 1211156"/>
                  <a:gd name="connsiteX12" fmla="*/ 677842 w 1376322"/>
                  <a:gd name="connsiteY12" fmla="*/ 930947 h 1211156"/>
                  <a:gd name="connsiteX13" fmla="*/ 670703 w 1376322"/>
                  <a:gd name="connsiteY13" fmla="*/ 938106 h 1211156"/>
                  <a:gd name="connsiteX14" fmla="*/ 578617 w 1376322"/>
                  <a:gd name="connsiteY14" fmla="*/ 938106 h 1211156"/>
                  <a:gd name="connsiteX15" fmla="*/ 571479 w 1376322"/>
                  <a:gd name="connsiteY15" fmla="*/ 930947 h 1211156"/>
                  <a:gd name="connsiteX16" fmla="*/ 571479 w 1376322"/>
                  <a:gd name="connsiteY16" fmla="*/ 762702 h 1211156"/>
                  <a:gd name="connsiteX17" fmla="*/ 578617 w 1376322"/>
                  <a:gd name="connsiteY17" fmla="*/ 755543 h 1211156"/>
                  <a:gd name="connsiteX18" fmla="*/ 86957 w 1376322"/>
                  <a:gd name="connsiteY18" fmla="*/ 563479 h 1211156"/>
                  <a:gd name="connsiteX19" fmla="*/ 97771 w 1376322"/>
                  <a:gd name="connsiteY19" fmla="*/ 568311 h 1211156"/>
                  <a:gd name="connsiteX20" fmla="*/ 167123 w 1376322"/>
                  <a:gd name="connsiteY20" fmla="*/ 639181 h 1211156"/>
                  <a:gd name="connsiteX21" fmla="*/ 166408 w 1376322"/>
                  <a:gd name="connsiteY21" fmla="*/ 661373 h 1211156"/>
                  <a:gd name="connsiteX22" fmla="*/ 155683 w 1376322"/>
                  <a:gd name="connsiteY22" fmla="*/ 666384 h 1211156"/>
                  <a:gd name="connsiteX23" fmla="*/ 144244 w 1376322"/>
                  <a:gd name="connsiteY23" fmla="*/ 661373 h 1211156"/>
                  <a:gd name="connsiteX24" fmla="*/ 101346 w 1376322"/>
                  <a:gd name="connsiteY24" fmla="*/ 616990 h 1211156"/>
                  <a:gd name="connsiteX25" fmla="*/ 561069 w 1376322"/>
                  <a:gd name="connsiteY25" fmla="*/ 1180374 h 1211156"/>
                  <a:gd name="connsiteX26" fmla="*/ 572509 w 1376322"/>
                  <a:gd name="connsiteY26" fmla="*/ 1198986 h 1211156"/>
                  <a:gd name="connsiteX27" fmla="*/ 557495 w 1376322"/>
                  <a:gd name="connsiteY27" fmla="*/ 1211156 h 1211156"/>
                  <a:gd name="connsiteX28" fmla="*/ 553920 w 1376322"/>
                  <a:gd name="connsiteY28" fmla="*/ 1211156 h 1211156"/>
                  <a:gd name="connsiteX29" fmla="*/ 207876 w 1376322"/>
                  <a:gd name="connsiteY29" fmla="*/ 996397 h 1211156"/>
                  <a:gd name="connsiteX30" fmla="*/ 69887 w 1376322"/>
                  <a:gd name="connsiteY30" fmla="*/ 617705 h 1211156"/>
                  <a:gd name="connsiteX31" fmla="*/ 26989 w 1376322"/>
                  <a:gd name="connsiteY31" fmla="*/ 659941 h 1211156"/>
                  <a:gd name="connsiteX32" fmla="*/ 4825 w 1376322"/>
                  <a:gd name="connsiteY32" fmla="*/ 659226 h 1211156"/>
                  <a:gd name="connsiteX33" fmla="*/ 4825 w 1376322"/>
                  <a:gd name="connsiteY33" fmla="*/ 637034 h 1211156"/>
                  <a:gd name="connsiteX34" fmla="*/ 75607 w 1376322"/>
                  <a:gd name="connsiteY34" fmla="*/ 568311 h 1211156"/>
                  <a:gd name="connsiteX35" fmla="*/ 86957 w 1376322"/>
                  <a:gd name="connsiteY35" fmla="*/ 563479 h 1211156"/>
                  <a:gd name="connsiteX36" fmla="*/ 711942 w 1376322"/>
                  <a:gd name="connsiteY36" fmla="*/ 503131 h 1211156"/>
                  <a:gd name="connsiteX37" fmla="*/ 827891 w 1376322"/>
                  <a:gd name="connsiteY37" fmla="*/ 503131 h 1211156"/>
                  <a:gd name="connsiteX38" fmla="*/ 835004 w 1376322"/>
                  <a:gd name="connsiteY38" fmla="*/ 510262 h 1211156"/>
                  <a:gd name="connsiteX39" fmla="*/ 835004 w 1376322"/>
                  <a:gd name="connsiteY39" fmla="*/ 678563 h 1211156"/>
                  <a:gd name="connsiteX40" fmla="*/ 827891 w 1376322"/>
                  <a:gd name="connsiteY40" fmla="*/ 685694 h 1211156"/>
                  <a:gd name="connsiteX41" fmla="*/ 711942 w 1376322"/>
                  <a:gd name="connsiteY41" fmla="*/ 685694 h 1211156"/>
                  <a:gd name="connsiteX42" fmla="*/ 704829 w 1376322"/>
                  <a:gd name="connsiteY42" fmla="*/ 678563 h 1211156"/>
                  <a:gd name="connsiteX43" fmla="*/ 704829 w 1376322"/>
                  <a:gd name="connsiteY43" fmla="*/ 510262 h 1211156"/>
                  <a:gd name="connsiteX44" fmla="*/ 711942 w 1376322"/>
                  <a:gd name="connsiteY44" fmla="*/ 503131 h 1211156"/>
                  <a:gd name="connsiteX45" fmla="*/ 550017 w 1376322"/>
                  <a:gd name="connsiteY45" fmla="*/ 503131 h 1211156"/>
                  <a:gd name="connsiteX46" fmla="*/ 665965 w 1376322"/>
                  <a:gd name="connsiteY46" fmla="*/ 503131 h 1211156"/>
                  <a:gd name="connsiteX47" fmla="*/ 673079 w 1376322"/>
                  <a:gd name="connsiteY47" fmla="*/ 510262 h 1211156"/>
                  <a:gd name="connsiteX48" fmla="*/ 673079 w 1376322"/>
                  <a:gd name="connsiteY48" fmla="*/ 678563 h 1211156"/>
                  <a:gd name="connsiteX49" fmla="*/ 665965 w 1376322"/>
                  <a:gd name="connsiteY49" fmla="*/ 685694 h 1211156"/>
                  <a:gd name="connsiteX50" fmla="*/ 550017 w 1376322"/>
                  <a:gd name="connsiteY50" fmla="*/ 685694 h 1211156"/>
                  <a:gd name="connsiteX51" fmla="*/ 542904 w 1376322"/>
                  <a:gd name="connsiteY51" fmla="*/ 678563 h 1211156"/>
                  <a:gd name="connsiteX52" fmla="*/ 542904 w 1376322"/>
                  <a:gd name="connsiteY52" fmla="*/ 510262 h 1211156"/>
                  <a:gd name="connsiteX53" fmla="*/ 550017 w 1376322"/>
                  <a:gd name="connsiteY53" fmla="*/ 503131 h 1211156"/>
                  <a:gd name="connsiteX54" fmla="*/ 711942 w 1376322"/>
                  <a:gd name="connsiteY54" fmla="*/ 287231 h 1211156"/>
                  <a:gd name="connsiteX55" fmla="*/ 827891 w 1376322"/>
                  <a:gd name="connsiteY55" fmla="*/ 287231 h 1211156"/>
                  <a:gd name="connsiteX56" fmla="*/ 835004 w 1376322"/>
                  <a:gd name="connsiteY56" fmla="*/ 294362 h 1211156"/>
                  <a:gd name="connsiteX57" fmla="*/ 835004 w 1376322"/>
                  <a:gd name="connsiteY57" fmla="*/ 462663 h 1211156"/>
                  <a:gd name="connsiteX58" fmla="*/ 827891 w 1376322"/>
                  <a:gd name="connsiteY58" fmla="*/ 469794 h 1211156"/>
                  <a:gd name="connsiteX59" fmla="*/ 711942 w 1376322"/>
                  <a:gd name="connsiteY59" fmla="*/ 469794 h 1211156"/>
                  <a:gd name="connsiteX60" fmla="*/ 704829 w 1376322"/>
                  <a:gd name="connsiteY60" fmla="*/ 462663 h 1211156"/>
                  <a:gd name="connsiteX61" fmla="*/ 704829 w 1376322"/>
                  <a:gd name="connsiteY61" fmla="*/ 294362 h 1211156"/>
                  <a:gd name="connsiteX62" fmla="*/ 711942 w 1376322"/>
                  <a:gd name="connsiteY62" fmla="*/ 287231 h 1211156"/>
                  <a:gd name="connsiteX63" fmla="*/ 550017 w 1376322"/>
                  <a:gd name="connsiteY63" fmla="*/ 287231 h 1211156"/>
                  <a:gd name="connsiteX64" fmla="*/ 665965 w 1376322"/>
                  <a:gd name="connsiteY64" fmla="*/ 287231 h 1211156"/>
                  <a:gd name="connsiteX65" fmla="*/ 673079 w 1376322"/>
                  <a:gd name="connsiteY65" fmla="*/ 294362 h 1211156"/>
                  <a:gd name="connsiteX66" fmla="*/ 673079 w 1376322"/>
                  <a:gd name="connsiteY66" fmla="*/ 462663 h 1211156"/>
                  <a:gd name="connsiteX67" fmla="*/ 665965 w 1376322"/>
                  <a:gd name="connsiteY67" fmla="*/ 469794 h 1211156"/>
                  <a:gd name="connsiteX68" fmla="*/ 550017 w 1376322"/>
                  <a:gd name="connsiteY68" fmla="*/ 469794 h 1211156"/>
                  <a:gd name="connsiteX69" fmla="*/ 542904 w 1376322"/>
                  <a:gd name="connsiteY69" fmla="*/ 462663 h 1211156"/>
                  <a:gd name="connsiteX70" fmla="*/ 542904 w 1376322"/>
                  <a:gd name="connsiteY70" fmla="*/ 294362 h 1211156"/>
                  <a:gd name="connsiteX71" fmla="*/ 550017 w 1376322"/>
                  <a:gd name="connsiteY71" fmla="*/ 287231 h 1211156"/>
                  <a:gd name="connsiteX72" fmla="*/ 822375 w 1376322"/>
                  <a:gd name="connsiteY72" fmla="*/ 454 h 1211156"/>
                  <a:gd name="connsiteX73" fmla="*/ 1168704 w 1376322"/>
                  <a:gd name="connsiteY73" fmla="*/ 214497 h 1211156"/>
                  <a:gd name="connsiteX74" fmla="*/ 1306521 w 1376322"/>
                  <a:gd name="connsiteY74" fmla="*/ 593189 h 1211156"/>
                  <a:gd name="connsiteX75" fmla="*/ 1349366 w 1376322"/>
                  <a:gd name="connsiteY75" fmla="*/ 551668 h 1211156"/>
                  <a:gd name="connsiteX76" fmla="*/ 1371502 w 1376322"/>
                  <a:gd name="connsiteY76" fmla="*/ 551668 h 1211156"/>
                  <a:gd name="connsiteX77" fmla="*/ 1371502 w 1376322"/>
                  <a:gd name="connsiteY77" fmla="*/ 573860 h 1211156"/>
                  <a:gd name="connsiteX78" fmla="*/ 1300809 w 1376322"/>
                  <a:gd name="connsiteY78" fmla="*/ 643299 h 1211156"/>
                  <a:gd name="connsiteX79" fmla="*/ 1290097 w 1376322"/>
                  <a:gd name="connsiteY79" fmla="*/ 647594 h 1211156"/>
                  <a:gd name="connsiteX80" fmla="*/ 1278672 w 1376322"/>
                  <a:gd name="connsiteY80" fmla="*/ 642583 h 1211156"/>
                  <a:gd name="connsiteX81" fmla="*/ 1209406 w 1376322"/>
                  <a:gd name="connsiteY81" fmla="*/ 571713 h 1211156"/>
                  <a:gd name="connsiteX82" fmla="*/ 1210120 w 1376322"/>
                  <a:gd name="connsiteY82" fmla="*/ 549521 h 1211156"/>
                  <a:gd name="connsiteX83" fmla="*/ 1232257 w 1376322"/>
                  <a:gd name="connsiteY83" fmla="*/ 549521 h 1211156"/>
                  <a:gd name="connsiteX84" fmla="*/ 1275102 w 1376322"/>
                  <a:gd name="connsiteY84" fmla="*/ 593904 h 1211156"/>
                  <a:gd name="connsiteX85" fmla="*/ 815234 w 1376322"/>
                  <a:gd name="connsiteY85" fmla="*/ 31236 h 1211156"/>
                  <a:gd name="connsiteX86" fmla="*/ 803808 w 1376322"/>
                  <a:gd name="connsiteY86" fmla="*/ 12623 h 1211156"/>
                  <a:gd name="connsiteX87" fmla="*/ 822375 w 1376322"/>
                  <a:gd name="connsiteY87" fmla="*/ 454 h 1211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376322" h="1211156">
                    <a:moveTo>
                      <a:pt x="707204" y="755543"/>
                    </a:moveTo>
                    <a:cubicBezTo>
                      <a:pt x="707204" y="755543"/>
                      <a:pt x="707204" y="755543"/>
                      <a:pt x="799290" y="755543"/>
                    </a:cubicBezTo>
                    <a:cubicBezTo>
                      <a:pt x="803574" y="755543"/>
                      <a:pt x="806429" y="758407"/>
                      <a:pt x="806429" y="762702"/>
                    </a:cubicBezTo>
                    <a:cubicBezTo>
                      <a:pt x="806429" y="762702"/>
                      <a:pt x="806429" y="762702"/>
                      <a:pt x="806429" y="930947"/>
                    </a:cubicBezTo>
                    <a:cubicBezTo>
                      <a:pt x="806429" y="934526"/>
                      <a:pt x="803574" y="938106"/>
                      <a:pt x="799290" y="938106"/>
                    </a:cubicBezTo>
                    <a:cubicBezTo>
                      <a:pt x="799290" y="938106"/>
                      <a:pt x="799290" y="938106"/>
                      <a:pt x="707204" y="938106"/>
                    </a:cubicBezTo>
                    <a:cubicBezTo>
                      <a:pt x="702921" y="938106"/>
                      <a:pt x="700066" y="934526"/>
                      <a:pt x="700066" y="930947"/>
                    </a:cubicBezTo>
                    <a:cubicBezTo>
                      <a:pt x="700066" y="930947"/>
                      <a:pt x="700066" y="930947"/>
                      <a:pt x="700066" y="762702"/>
                    </a:cubicBezTo>
                    <a:cubicBezTo>
                      <a:pt x="700066" y="758407"/>
                      <a:pt x="702921" y="755543"/>
                      <a:pt x="707204" y="755543"/>
                    </a:cubicBezTo>
                    <a:close/>
                    <a:moveTo>
                      <a:pt x="578617" y="755543"/>
                    </a:moveTo>
                    <a:cubicBezTo>
                      <a:pt x="578617" y="755543"/>
                      <a:pt x="578617" y="755543"/>
                      <a:pt x="670703" y="755543"/>
                    </a:cubicBezTo>
                    <a:cubicBezTo>
                      <a:pt x="674986" y="755543"/>
                      <a:pt x="677842" y="758407"/>
                      <a:pt x="677842" y="762702"/>
                    </a:cubicBezTo>
                    <a:cubicBezTo>
                      <a:pt x="677842" y="762702"/>
                      <a:pt x="677842" y="762702"/>
                      <a:pt x="677842" y="930947"/>
                    </a:cubicBezTo>
                    <a:cubicBezTo>
                      <a:pt x="677842" y="934526"/>
                      <a:pt x="674986" y="938106"/>
                      <a:pt x="670703" y="938106"/>
                    </a:cubicBezTo>
                    <a:cubicBezTo>
                      <a:pt x="670703" y="938106"/>
                      <a:pt x="670703" y="938106"/>
                      <a:pt x="578617" y="938106"/>
                    </a:cubicBezTo>
                    <a:cubicBezTo>
                      <a:pt x="574334" y="938106"/>
                      <a:pt x="571479" y="934526"/>
                      <a:pt x="571479" y="930947"/>
                    </a:cubicBezTo>
                    <a:cubicBezTo>
                      <a:pt x="571479" y="930947"/>
                      <a:pt x="571479" y="930947"/>
                      <a:pt x="571479" y="762702"/>
                    </a:cubicBezTo>
                    <a:cubicBezTo>
                      <a:pt x="571479" y="758407"/>
                      <a:pt x="574334" y="755543"/>
                      <a:pt x="578617" y="755543"/>
                    </a:cubicBezTo>
                    <a:close/>
                    <a:moveTo>
                      <a:pt x="86957" y="563479"/>
                    </a:moveTo>
                    <a:cubicBezTo>
                      <a:pt x="90979" y="563479"/>
                      <a:pt x="94911" y="565090"/>
                      <a:pt x="97771" y="568311"/>
                    </a:cubicBezTo>
                    <a:cubicBezTo>
                      <a:pt x="97771" y="568311"/>
                      <a:pt x="97771" y="568311"/>
                      <a:pt x="167123" y="639181"/>
                    </a:cubicBezTo>
                    <a:cubicBezTo>
                      <a:pt x="172843" y="645624"/>
                      <a:pt x="172843" y="655646"/>
                      <a:pt x="166408" y="661373"/>
                    </a:cubicBezTo>
                    <a:cubicBezTo>
                      <a:pt x="163548" y="664237"/>
                      <a:pt x="159258" y="666384"/>
                      <a:pt x="155683" y="666384"/>
                    </a:cubicBezTo>
                    <a:cubicBezTo>
                      <a:pt x="151394" y="666384"/>
                      <a:pt x="147104" y="664237"/>
                      <a:pt x="144244" y="661373"/>
                    </a:cubicBezTo>
                    <a:cubicBezTo>
                      <a:pt x="144244" y="661373"/>
                      <a:pt x="144244" y="661373"/>
                      <a:pt x="101346" y="616990"/>
                    </a:cubicBezTo>
                    <a:cubicBezTo>
                      <a:pt x="106351" y="886154"/>
                      <a:pt x="298677" y="1121673"/>
                      <a:pt x="561069" y="1180374"/>
                    </a:cubicBezTo>
                    <a:cubicBezTo>
                      <a:pt x="568934" y="1181806"/>
                      <a:pt x="574654" y="1190396"/>
                      <a:pt x="572509" y="1198986"/>
                    </a:cubicBezTo>
                    <a:cubicBezTo>
                      <a:pt x="571079" y="1206145"/>
                      <a:pt x="564644" y="1211156"/>
                      <a:pt x="557495" y="1211156"/>
                    </a:cubicBezTo>
                    <a:cubicBezTo>
                      <a:pt x="556065" y="1211156"/>
                      <a:pt x="555350" y="1211156"/>
                      <a:pt x="553920" y="1211156"/>
                    </a:cubicBezTo>
                    <a:cubicBezTo>
                      <a:pt x="418791" y="1181090"/>
                      <a:pt x="295817" y="1104493"/>
                      <a:pt x="207876" y="996397"/>
                    </a:cubicBezTo>
                    <a:cubicBezTo>
                      <a:pt x="121365" y="889734"/>
                      <a:pt x="72747" y="755151"/>
                      <a:pt x="69887" y="617705"/>
                    </a:cubicBezTo>
                    <a:cubicBezTo>
                      <a:pt x="69887" y="617705"/>
                      <a:pt x="69887" y="617705"/>
                      <a:pt x="26989" y="659941"/>
                    </a:cubicBezTo>
                    <a:cubicBezTo>
                      <a:pt x="20555" y="665668"/>
                      <a:pt x="10545" y="665668"/>
                      <a:pt x="4825" y="659226"/>
                    </a:cubicBezTo>
                    <a:cubicBezTo>
                      <a:pt x="-1609" y="653499"/>
                      <a:pt x="-1609" y="643477"/>
                      <a:pt x="4825" y="637034"/>
                    </a:cubicBezTo>
                    <a:cubicBezTo>
                      <a:pt x="4825" y="637034"/>
                      <a:pt x="4825" y="637034"/>
                      <a:pt x="75607" y="568311"/>
                    </a:cubicBezTo>
                    <a:cubicBezTo>
                      <a:pt x="78825" y="565090"/>
                      <a:pt x="82936" y="563479"/>
                      <a:pt x="86957" y="563479"/>
                    </a:cubicBezTo>
                    <a:close/>
                    <a:moveTo>
                      <a:pt x="711942" y="503131"/>
                    </a:moveTo>
                    <a:cubicBezTo>
                      <a:pt x="711942" y="503131"/>
                      <a:pt x="711942" y="503131"/>
                      <a:pt x="827891" y="503131"/>
                    </a:cubicBezTo>
                    <a:cubicBezTo>
                      <a:pt x="832159" y="503131"/>
                      <a:pt x="835004" y="505984"/>
                      <a:pt x="835004" y="510262"/>
                    </a:cubicBezTo>
                    <a:cubicBezTo>
                      <a:pt x="835004" y="510262"/>
                      <a:pt x="835004" y="510262"/>
                      <a:pt x="835004" y="678563"/>
                    </a:cubicBezTo>
                    <a:cubicBezTo>
                      <a:pt x="835004" y="682128"/>
                      <a:pt x="832159" y="685694"/>
                      <a:pt x="827891" y="685694"/>
                    </a:cubicBezTo>
                    <a:cubicBezTo>
                      <a:pt x="827891" y="685694"/>
                      <a:pt x="827891" y="685694"/>
                      <a:pt x="711942" y="685694"/>
                    </a:cubicBezTo>
                    <a:cubicBezTo>
                      <a:pt x="707674" y="685694"/>
                      <a:pt x="704829" y="682128"/>
                      <a:pt x="704829" y="678563"/>
                    </a:cubicBezTo>
                    <a:cubicBezTo>
                      <a:pt x="704829" y="678563"/>
                      <a:pt x="704829" y="678563"/>
                      <a:pt x="704829" y="510262"/>
                    </a:cubicBezTo>
                    <a:cubicBezTo>
                      <a:pt x="704829" y="505984"/>
                      <a:pt x="707674" y="503131"/>
                      <a:pt x="711942" y="503131"/>
                    </a:cubicBezTo>
                    <a:close/>
                    <a:moveTo>
                      <a:pt x="550017" y="503131"/>
                    </a:moveTo>
                    <a:cubicBezTo>
                      <a:pt x="550017" y="503131"/>
                      <a:pt x="550017" y="503131"/>
                      <a:pt x="665965" y="503131"/>
                    </a:cubicBezTo>
                    <a:cubicBezTo>
                      <a:pt x="670233" y="503131"/>
                      <a:pt x="673079" y="505984"/>
                      <a:pt x="673079" y="510262"/>
                    </a:cubicBezTo>
                    <a:cubicBezTo>
                      <a:pt x="673079" y="510262"/>
                      <a:pt x="673079" y="510262"/>
                      <a:pt x="673079" y="678563"/>
                    </a:cubicBezTo>
                    <a:cubicBezTo>
                      <a:pt x="673079" y="682128"/>
                      <a:pt x="670233" y="685694"/>
                      <a:pt x="665965" y="685694"/>
                    </a:cubicBezTo>
                    <a:cubicBezTo>
                      <a:pt x="665965" y="685694"/>
                      <a:pt x="665965" y="685694"/>
                      <a:pt x="550017" y="685694"/>
                    </a:cubicBezTo>
                    <a:cubicBezTo>
                      <a:pt x="545749" y="685694"/>
                      <a:pt x="542904" y="682128"/>
                      <a:pt x="542904" y="678563"/>
                    </a:cubicBezTo>
                    <a:cubicBezTo>
                      <a:pt x="542904" y="678563"/>
                      <a:pt x="542904" y="678563"/>
                      <a:pt x="542904" y="510262"/>
                    </a:cubicBezTo>
                    <a:cubicBezTo>
                      <a:pt x="542904" y="505984"/>
                      <a:pt x="545749" y="503131"/>
                      <a:pt x="550017" y="503131"/>
                    </a:cubicBezTo>
                    <a:close/>
                    <a:moveTo>
                      <a:pt x="711942" y="287231"/>
                    </a:moveTo>
                    <a:cubicBezTo>
                      <a:pt x="711942" y="287231"/>
                      <a:pt x="711942" y="287231"/>
                      <a:pt x="827891" y="287231"/>
                    </a:cubicBezTo>
                    <a:cubicBezTo>
                      <a:pt x="832159" y="287231"/>
                      <a:pt x="835004" y="290797"/>
                      <a:pt x="835004" y="294362"/>
                    </a:cubicBezTo>
                    <a:cubicBezTo>
                      <a:pt x="835004" y="294362"/>
                      <a:pt x="835004" y="294362"/>
                      <a:pt x="835004" y="462663"/>
                    </a:cubicBezTo>
                    <a:cubicBezTo>
                      <a:pt x="835004" y="466942"/>
                      <a:pt x="832159" y="469794"/>
                      <a:pt x="827891" y="469794"/>
                    </a:cubicBezTo>
                    <a:cubicBezTo>
                      <a:pt x="827891" y="469794"/>
                      <a:pt x="827891" y="469794"/>
                      <a:pt x="711942" y="469794"/>
                    </a:cubicBezTo>
                    <a:cubicBezTo>
                      <a:pt x="707674" y="469794"/>
                      <a:pt x="704829" y="466942"/>
                      <a:pt x="704829" y="462663"/>
                    </a:cubicBezTo>
                    <a:cubicBezTo>
                      <a:pt x="704829" y="462663"/>
                      <a:pt x="704829" y="462663"/>
                      <a:pt x="704829" y="294362"/>
                    </a:cubicBezTo>
                    <a:cubicBezTo>
                      <a:pt x="704829" y="290797"/>
                      <a:pt x="707674" y="287231"/>
                      <a:pt x="711942" y="287231"/>
                    </a:cubicBezTo>
                    <a:close/>
                    <a:moveTo>
                      <a:pt x="550017" y="287231"/>
                    </a:moveTo>
                    <a:cubicBezTo>
                      <a:pt x="550017" y="287231"/>
                      <a:pt x="550017" y="287231"/>
                      <a:pt x="665965" y="287231"/>
                    </a:cubicBezTo>
                    <a:cubicBezTo>
                      <a:pt x="670233" y="287231"/>
                      <a:pt x="673079" y="290797"/>
                      <a:pt x="673079" y="294362"/>
                    </a:cubicBezTo>
                    <a:cubicBezTo>
                      <a:pt x="673079" y="294362"/>
                      <a:pt x="673079" y="294362"/>
                      <a:pt x="673079" y="462663"/>
                    </a:cubicBezTo>
                    <a:cubicBezTo>
                      <a:pt x="673079" y="466942"/>
                      <a:pt x="670233" y="469794"/>
                      <a:pt x="665965" y="469794"/>
                    </a:cubicBezTo>
                    <a:cubicBezTo>
                      <a:pt x="665965" y="469794"/>
                      <a:pt x="665965" y="469794"/>
                      <a:pt x="550017" y="469794"/>
                    </a:cubicBezTo>
                    <a:cubicBezTo>
                      <a:pt x="545749" y="469794"/>
                      <a:pt x="542904" y="466942"/>
                      <a:pt x="542904" y="462663"/>
                    </a:cubicBezTo>
                    <a:cubicBezTo>
                      <a:pt x="542904" y="462663"/>
                      <a:pt x="542904" y="462663"/>
                      <a:pt x="542904" y="294362"/>
                    </a:cubicBezTo>
                    <a:cubicBezTo>
                      <a:pt x="542904" y="290797"/>
                      <a:pt x="545749" y="287231"/>
                      <a:pt x="550017" y="287231"/>
                    </a:cubicBezTo>
                    <a:close/>
                    <a:moveTo>
                      <a:pt x="822375" y="454"/>
                    </a:moveTo>
                    <a:cubicBezTo>
                      <a:pt x="957336" y="30520"/>
                      <a:pt x="1080872" y="106401"/>
                      <a:pt x="1168704" y="214497"/>
                    </a:cubicBezTo>
                    <a:cubicBezTo>
                      <a:pt x="1255107" y="321876"/>
                      <a:pt x="1303665" y="455743"/>
                      <a:pt x="1306521" y="593189"/>
                    </a:cubicBezTo>
                    <a:cubicBezTo>
                      <a:pt x="1349366" y="551668"/>
                      <a:pt x="1349366" y="551668"/>
                      <a:pt x="1349366" y="551668"/>
                    </a:cubicBezTo>
                    <a:cubicBezTo>
                      <a:pt x="1355793" y="545226"/>
                      <a:pt x="1365790" y="545226"/>
                      <a:pt x="1371502" y="551668"/>
                    </a:cubicBezTo>
                    <a:cubicBezTo>
                      <a:pt x="1377929" y="558111"/>
                      <a:pt x="1377929" y="568133"/>
                      <a:pt x="1371502" y="573860"/>
                    </a:cubicBezTo>
                    <a:cubicBezTo>
                      <a:pt x="1300809" y="643299"/>
                      <a:pt x="1300809" y="643299"/>
                      <a:pt x="1300809" y="643299"/>
                    </a:cubicBezTo>
                    <a:cubicBezTo>
                      <a:pt x="1297952" y="646162"/>
                      <a:pt x="1293668" y="647594"/>
                      <a:pt x="1290097" y="647594"/>
                    </a:cubicBezTo>
                    <a:cubicBezTo>
                      <a:pt x="1285813" y="647594"/>
                      <a:pt x="1281528" y="646162"/>
                      <a:pt x="1278672" y="642583"/>
                    </a:cubicBezTo>
                    <a:cubicBezTo>
                      <a:pt x="1209406" y="571713"/>
                      <a:pt x="1209406" y="571713"/>
                      <a:pt x="1209406" y="571713"/>
                    </a:cubicBezTo>
                    <a:cubicBezTo>
                      <a:pt x="1203694" y="565270"/>
                      <a:pt x="1203694" y="555248"/>
                      <a:pt x="1210120" y="549521"/>
                    </a:cubicBezTo>
                    <a:cubicBezTo>
                      <a:pt x="1216547" y="543794"/>
                      <a:pt x="1225830" y="543794"/>
                      <a:pt x="1232257" y="549521"/>
                    </a:cubicBezTo>
                    <a:cubicBezTo>
                      <a:pt x="1275102" y="593904"/>
                      <a:pt x="1275102" y="593904"/>
                      <a:pt x="1275102" y="593904"/>
                    </a:cubicBezTo>
                    <a:cubicBezTo>
                      <a:pt x="1270103" y="324740"/>
                      <a:pt x="1078015" y="89221"/>
                      <a:pt x="815234" y="31236"/>
                    </a:cubicBezTo>
                    <a:cubicBezTo>
                      <a:pt x="807379" y="29088"/>
                      <a:pt x="801666" y="20498"/>
                      <a:pt x="803808" y="12623"/>
                    </a:cubicBezTo>
                    <a:cubicBezTo>
                      <a:pt x="805237" y="4033"/>
                      <a:pt x="813806" y="-1694"/>
                      <a:pt x="822375" y="4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90" name="Group 89">
            <a:extLst>
              <a:ext uri="{FF2B5EF4-FFF2-40B4-BE49-F238E27FC236}">
                <a16:creationId xmlns:a16="http://schemas.microsoft.com/office/drawing/2014/main" id="{2FFA882A-4187-4A6A-8EF7-9CED98E02319}"/>
              </a:ext>
            </a:extLst>
          </p:cNvPr>
          <p:cNvGrpSpPr/>
          <p:nvPr/>
        </p:nvGrpSpPr>
        <p:grpSpPr>
          <a:xfrm>
            <a:off x="8832413" y="3129542"/>
            <a:ext cx="306171" cy="1732798"/>
            <a:chOff x="5942914" y="3211681"/>
            <a:chExt cx="306171" cy="1732798"/>
          </a:xfrm>
        </p:grpSpPr>
        <p:cxnSp>
          <p:nvCxnSpPr>
            <p:cNvPr id="91" name="Straight Connector 90">
              <a:extLst>
                <a:ext uri="{FF2B5EF4-FFF2-40B4-BE49-F238E27FC236}">
                  <a16:creationId xmlns:a16="http://schemas.microsoft.com/office/drawing/2014/main" id="{6610D11E-E1C6-9872-3E34-14BDBE4F6F9D}"/>
                </a:ext>
              </a:extLst>
            </p:cNvPr>
            <p:cNvCxnSpPr/>
            <p:nvPr/>
          </p:nvCxnSpPr>
          <p:spPr>
            <a:xfrm>
              <a:off x="6096000" y="3211681"/>
              <a:ext cx="0" cy="1732798"/>
            </a:xfrm>
            <a:prstGeom prst="line">
              <a:avLst/>
            </a:prstGeom>
            <a:ln w="9525" cap="rnd">
              <a:solidFill>
                <a:srgbClr val="9A9A9A"/>
              </a:solidFill>
              <a:prstDash val="solid"/>
            </a:ln>
          </p:spPr>
          <p:style>
            <a:lnRef idx="1">
              <a:schemeClr val="accent1"/>
            </a:lnRef>
            <a:fillRef idx="0">
              <a:schemeClr val="accent1"/>
            </a:fillRef>
            <a:effectRef idx="0">
              <a:schemeClr val="accent1"/>
            </a:effectRef>
            <a:fontRef idx="minor">
              <a:schemeClr val="tx1"/>
            </a:fontRef>
          </p:style>
        </p:cxnSp>
        <p:grpSp>
          <p:nvGrpSpPr>
            <p:cNvPr id="92" name="Group 91">
              <a:extLst>
                <a:ext uri="{FF2B5EF4-FFF2-40B4-BE49-F238E27FC236}">
                  <a16:creationId xmlns:a16="http://schemas.microsoft.com/office/drawing/2014/main" id="{C6290B1C-6652-73F2-249F-8D2693A0DA19}"/>
                </a:ext>
              </a:extLst>
            </p:cNvPr>
            <p:cNvGrpSpPr/>
            <p:nvPr/>
          </p:nvGrpSpPr>
          <p:grpSpPr>
            <a:xfrm>
              <a:off x="5942914" y="3967299"/>
              <a:ext cx="306171" cy="306910"/>
              <a:chOff x="5937564" y="3833745"/>
              <a:chExt cx="306171" cy="306910"/>
            </a:xfrm>
          </p:grpSpPr>
          <p:sp>
            <p:nvSpPr>
              <p:cNvPr id="93" name="Freeform 94">
                <a:extLst>
                  <a:ext uri="{FF2B5EF4-FFF2-40B4-BE49-F238E27FC236}">
                    <a16:creationId xmlns:a16="http://schemas.microsoft.com/office/drawing/2014/main" id="{55A3667A-C6F1-E4B3-6195-56D70E8C93D5}"/>
                  </a:ext>
                </a:extLst>
              </p:cNvPr>
              <p:cNvSpPr>
                <a:spLocks/>
              </p:cNvSpPr>
              <p:nvPr/>
            </p:nvSpPr>
            <p:spPr bwMode="gray">
              <a:xfrm>
                <a:off x="5937564" y="3833745"/>
                <a:ext cx="306171" cy="306910"/>
              </a:xfrm>
              <a:custGeom>
                <a:avLst/>
                <a:gdLst>
                  <a:gd name="T0" fmla="*/ 0 w 1052"/>
                  <a:gd name="T1" fmla="*/ 526 h 1052"/>
                  <a:gd name="T2" fmla="*/ 0 w 1052"/>
                  <a:gd name="T3" fmla="*/ 526 h 1052"/>
                  <a:gd name="T4" fmla="*/ 526 w 1052"/>
                  <a:gd name="T5" fmla="*/ 0 h 1052"/>
                  <a:gd name="T6" fmla="*/ 1052 w 1052"/>
                  <a:gd name="T7" fmla="*/ 526 h 1052"/>
                  <a:gd name="T8" fmla="*/ 1052 w 1052"/>
                  <a:gd name="T9" fmla="*/ 526 h 1052"/>
                  <a:gd name="T10" fmla="*/ 526 w 1052"/>
                  <a:gd name="T11" fmla="*/ 1052 h 1052"/>
                  <a:gd name="T12" fmla="*/ 526 w 1052"/>
                  <a:gd name="T13" fmla="*/ 1052 h 1052"/>
                  <a:gd name="T14" fmla="*/ 0 w 1052"/>
                  <a:gd name="T15" fmla="*/ 526 h 10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2" h="1052">
                    <a:moveTo>
                      <a:pt x="0" y="526"/>
                    </a:moveTo>
                    <a:cubicBezTo>
                      <a:pt x="0" y="526"/>
                      <a:pt x="0" y="526"/>
                      <a:pt x="0" y="526"/>
                    </a:cubicBezTo>
                    <a:cubicBezTo>
                      <a:pt x="0" y="236"/>
                      <a:pt x="236" y="0"/>
                      <a:pt x="526" y="0"/>
                    </a:cubicBezTo>
                    <a:cubicBezTo>
                      <a:pt x="817" y="0"/>
                      <a:pt x="1052" y="236"/>
                      <a:pt x="1052" y="526"/>
                    </a:cubicBezTo>
                    <a:cubicBezTo>
                      <a:pt x="1052" y="526"/>
                      <a:pt x="1052" y="526"/>
                      <a:pt x="1052" y="526"/>
                    </a:cubicBezTo>
                    <a:cubicBezTo>
                      <a:pt x="1052" y="817"/>
                      <a:pt x="817" y="1052"/>
                      <a:pt x="526" y="1052"/>
                    </a:cubicBezTo>
                    <a:cubicBezTo>
                      <a:pt x="526" y="1052"/>
                      <a:pt x="526" y="1052"/>
                      <a:pt x="526" y="1052"/>
                    </a:cubicBezTo>
                    <a:cubicBezTo>
                      <a:pt x="236" y="1052"/>
                      <a:pt x="0" y="817"/>
                      <a:pt x="0" y="526"/>
                    </a:cubicBezTo>
                    <a:close/>
                  </a:path>
                </a:pathLst>
              </a:custGeom>
              <a:solidFill>
                <a:schemeClr val="tx2"/>
              </a:solidFill>
              <a:ln>
                <a:solidFill>
                  <a:schemeClr val="tx2"/>
                </a:solidFill>
              </a:ln>
            </p:spPr>
            <p:txBody>
              <a:bodyPr vert="horz" wrap="square" lIns="88641" tIns="44321" rIns="88641" bIns="4432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6E6F73"/>
                  </a:solidFill>
                  <a:effectLst/>
                  <a:uLnTx/>
                  <a:uFillTx/>
                  <a:latin typeface="Arial"/>
                  <a:ea typeface="+mn-ea"/>
                  <a:cs typeface="+mn-cs"/>
                </a:endParaRPr>
              </a:p>
            </p:txBody>
          </p:sp>
          <p:sp>
            <p:nvSpPr>
              <p:cNvPr id="94" name="Freeform 95">
                <a:extLst>
                  <a:ext uri="{FF2B5EF4-FFF2-40B4-BE49-F238E27FC236}">
                    <a16:creationId xmlns:a16="http://schemas.microsoft.com/office/drawing/2014/main" id="{9C9BC9B9-52CD-2669-4829-5F272C72CDE2}"/>
                  </a:ext>
                </a:extLst>
              </p:cNvPr>
              <p:cNvSpPr>
                <a:spLocks/>
              </p:cNvSpPr>
              <p:nvPr/>
            </p:nvSpPr>
            <p:spPr bwMode="gray">
              <a:xfrm>
                <a:off x="6053995" y="3876005"/>
                <a:ext cx="120251" cy="224731"/>
              </a:xfrm>
              <a:custGeom>
                <a:avLst/>
                <a:gdLst>
                  <a:gd name="T0" fmla="*/ 66 w 976"/>
                  <a:gd name="T1" fmla="*/ 1824 h 1824"/>
                  <a:gd name="T2" fmla="*/ 0 w 976"/>
                  <a:gd name="T3" fmla="*/ 1758 h 1824"/>
                  <a:gd name="T4" fmla="*/ 843 w 976"/>
                  <a:gd name="T5" fmla="*/ 912 h 1824"/>
                  <a:gd name="T6" fmla="*/ 0 w 976"/>
                  <a:gd name="T7" fmla="*/ 66 h 1824"/>
                  <a:gd name="T8" fmla="*/ 66 w 976"/>
                  <a:gd name="T9" fmla="*/ 0 h 1824"/>
                  <a:gd name="T10" fmla="*/ 976 w 976"/>
                  <a:gd name="T11" fmla="*/ 912 h 1824"/>
                  <a:gd name="T12" fmla="*/ 66 w 976"/>
                  <a:gd name="T13" fmla="*/ 1824 h 1824"/>
                </a:gdLst>
                <a:ahLst/>
                <a:cxnLst>
                  <a:cxn ang="0">
                    <a:pos x="T0" y="T1"/>
                  </a:cxn>
                  <a:cxn ang="0">
                    <a:pos x="T2" y="T3"/>
                  </a:cxn>
                  <a:cxn ang="0">
                    <a:pos x="T4" y="T5"/>
                  </a:cxn>
                  <a:cxn ang="0">
                    <a:pos x="T6" y="T7"/>
                  </a:cxn>
                  <a:cxn ang="0">
                    <a:pos x="T8" y="T9"/>
                  </a:cxn>
                  <a:cxn ang="0">
                    <a:pos x="T10" y="T11"/>
                  </a:cxn>
                  <a:cxn ang="0">
                    <a:pos x="T12" y="T13"/>
                  </a:cxn>
                </a:cxnLst>
                <a:rect l="0" t="0" r="r" b="b"/>
                <a:pathLst>
                  <a:path w="976" h="1824">
                    <a:moveTo>
                      <a:pt x="66" y="1824"/>
                    </a:moveTo>
                    <a:lnTo>
                      <a:pt x="0" y="1758"/>
                    </a:lnTo>
                    <a:lnTo>
                      <a:pt x="843" y="912"/>
                    </a:lnTo>
                    <a:lnTo>
                      <a:pt x="0" y="66"/>
                    </a:lnTo>
                    <a:lnTo>
                      <a:pt x="66" y="0"/>
                    </a:lnTo>
                    <a:lnTo>
                      <a:pt x="976" y="912"/>
                    </a:lnTo>
                    <a:lnTo>
                      <a:pt x="66" y="18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8641" tIns="44321" rIns="88641" bIns="4432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6E6F73"/>
                  </a:solidFill>
                  <a:effectLst/>
                  <a:uLnTx/>
                  <a:uFillTx/>
                  <a:latin typeface="Arial"/>
                  <a:ea typeface="+mn-ea"/>
                  <a:cs typeface="+mn-cs"/>
                </a:endParaRPr>
              </a:p>
            </p:txBody>
          </p:sp>
        </p:grpSp>
      </p:grpSp>
      <p:sp>
        <p:nvSpPr>
          <p:cNvPr id="95" name="TextBox 94">
            <a:extLst>
              <a:ext uri="{FF2B5EF4-FFF2-40B4-BE49-F238E27FC236}">
                <a16:creationId xmlns:a16="http://schemas.microsoft.com/office/drawing/2014/main" id="{F2A1D41A-49D5-CE63-1AB2-BDDEEE088232}"/>
              </a:ext>
            </a:extLst>
          </p:cNvPr>
          <p:cNvSpPr txBox="1"/>
          <p:nvPr/>
        </p:nvSpPr>
        <p:spPr>
          <a:xfrm>
            <a:off x="10304926" y="4445172"/>
            <a:ext cx="523230" cy="138499"/>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900" b="1" i="0" u="none" strike="noStrike" kern="1200" cap="none" spc="0" normalizeH="0" baseline="0" noProof="0" dirty="0">
                <a:ln>
                  <a:noFill/>
                </a:ln>
                <a:solidFill>
                  <a:srgbClr val="BB387B"/>
                </a:solidFill>
                <a:effectLst/>
                <a:uLnTx/>
                <a:uFillTx/>
                <a:latin typeface="Arial" panose="020B0604020202020204"/>
                <a:ea typeface="+mn-ea"/>
                <a:cs typeface="+mn-cs"/>
              </a:rPr>
              <a:t>Agency 1</a:t>
            </a:r>
          </a:p>
        </p:txBody>
      </p:sp>
      <p:grpSp>
        <p:nvGrpSpPr>
          <p:cNvPr id="96" name="bcgIcons_House ">
            <a:extLst>
              <a:ext uri="{FF2B5EF4-FFF2-40B4-BE49-F238E27FC236}">
                <a16:creationId xmlns:a16="http://schemas.microsoft.com/office/drawing/2014/main" id="{612BBEB4-2D58-1D5A-6935-828D4C4CFE7F}"/>
              </a:ext>
            </a:extLst>
          </p:cNvPr>
          <p:cNvGrpSpPr>
            <a:grpSpLocks noChangeAspect="1"/>
          </p:cNvGrpSpPr>
          <p:nvPr/>
        </p:nvGrpSpPr>
        <p:grpSpPr>
          <a:xfrm>
            <a:off x="10157566" y="3143951"/>
            <a:ext cx="433423" cy="433423"/>
            <a:chOff x="5272088" y="2606675"/>
            <a:chExt cx="1645920" cy="1645920"/>
          </a:xfrm>
        </p:grpSpPr>
        <p:sp>
          <p:nvSpPr>
            <p:cNvPr id="97" name="AutoShape 3">
              <a:extLst>
                <a:ext uri="{FF2B5EF4-FFF2-40B4-BE49-F238E27FC236}">
                  <a16:creationId xmlns:a16="http://schemas.microsoft.com/office/drawing/2014/main" id="{8A3B86AD-786E-B724-D89F-1CA0AA925AED}"/>
                </a:ext>
              </a:extLst>
            </p:cNvPr>
            <p:cNvSpPr>
              <a:spLocks noChangeAspect="1" noChangeArrowheads="1" noTextEdit="1"/>
            </p:cNvSpPr>
            <p:nvPr/>
          </p:nvSpPr>
          <p:spPr bwMode="auto">
            <a:xfrm>
              <a:off x="5272088"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98" name="iconGreenGroup">
              <a:extLst>
                <a:ext uri="{FF2B5EF4-FFF2-40B4-BE49-F238E27FC236}">
                  <a16:creationId xmlns:a16="http://schemas.microsoft.com/office/drawing/2014/main" id="{96ABE6C8-3AE8-B40B-C1C8-924921137449}"/>
                </a:ext>
              </a:extLst>
            </p:cNvPr>
            <p:cNvGrpSpPr>
              <a:grpSpLocks noChangeAspect="1"/>
            </p:cNvGrpSpPr>
            <p:nvPr/>
          </p:nvGrpSpPr>
          <p:grpSpPr>
            <a:xfrm>
              <a:off x="5502518" y="2775204"/>
              <a:ext cx="1186964" cy="1307592"/>
              <a:chOff x="5526283" y="2831220"/>
              <a:chExt cx="1186964" cy="1307592"/>
            </a:xfrm>
          </p:grpSpPr>
          <p:sp>
            <p:nvSpPr>
              <p:cNvPr id="99" name="Freeform 10">
                <a:extLst>
                  <a:ext uri="{FF2B5EF4-FFF2-40B4-BE49-F238E27FC236}">
                    <a16:creationId xmlns:a16="http://schemas.microsoft.com/office/drawing/2014/main" id="{6DEF657B-B1E4-8962-FA47-DBBC191555C0}"/>
                  </a:ext>
                </a:extLst>
              </p:cNvPr>
              <p:cNvSpPr>
                <a:spLocks/>
              </p:cNvSpPr>
              <p:nvPr/>
            </p:nvSpPr>
            <p:spPr bwMode="auto">
              <a:xfrm>
                <a:off x="5526283" y="2913665"/>
                <a:ext cx="1186964" cy="1225147"/>
              </a:xfrm>
              <a:custGeom>
                <a:avLst/>
                <a:gdLst>
                  <a:gd name="connsiteX0" fmla="*/ 94826 w 1135063"/>
                  <a:gd name="connsiteY0" fmla="*/ 1008062 h 1171575"/>
                  <a:gd name="connsiteX1" fmla="*/ 132614 w 1135063"/>
                  <a:gd name="connsiteY1" fmla="*/ 1008062 h 1171575"/>
                  <a:gd name="connsiteX2" fmla="*/ 163985 w 1135063"/>
                  <a:gd name="connsiteY2" fmla="*/ 1008062 h 1171575"/>
                  <a:gd name="connsiteX3" fmla="*/ 971078 w 1135063"/>
                  <a:gd name="connsiteY3" fmla="*/ 1008062 h 1171575"/>
                  <a:gd name="connsiteX4" fmla="*/ 1002449 w 1135063"/>
                  <a:gd name="connsiteY4" fmla="*/ 1008062 h 1171575"/>
                  <a:gd name="connsiteX5" fmla="*/ 1040237 w 1135063"/>
                  <a:gd name="connsiteY5" fmla="*/ 1008062 h 1171575"/>
                  <a:gd name="connsiteX6" fmla="*/ 1055922 w 1135063"/>
                  <a:gd name="connsiteY6" fmla="*/ 1023840 h 1171575"/>
                  <a:gd name="connsiteX7" fmla="*/ 1055922 w 1135063"/>
                  <a:gd name="connsiteY7" fmla="*/ 1055395 h 1171575"/>
                  <a:gd name="connsiteX8" fmla="*/ 1119378 w 1135063"/>
                  <a:gd name="connsiteY8" fmla="*/ 1055395 h 1171575"/>
                  <a:gd name="connsiteX9" fmla="*/ 1135063 w 1135063"/>
                  <a:gd name="connsiteY9" fmla="*/ 1071172 h 1171575"/>
                  <a:gd name="connsiteX10" fmla="*/ 1135063 w 1135063"/>
                  <a:gd name="connsiteY10" fmla="*/ 1155798 h 1171575"/>
                  <a:gd name="connsiteX11" fmla="*/ 1119378 w 1135063"/>
                  <a:gd name="connsiteY11" fmla="*/ 1171575 h 1171575"/>
                  <a:gd name="connsiteX12" fmla="*/ 15685 w 1135063"/>
                  <a:gd name="connsiteY12" fmla="*/ 1171575 h 1171575"/>
                  <a:gd name="connsiteX13" fmla="*/ 0 w 1135063"/>
                  <a:gd name="connsiteY13" fmla="*/ 1155798 h 1171575"/>
                  <a:gd name="connsiteX14" fmla="*/ 0 w 1135063"/>
                  <a:gd name="connsiteY14" fmla="*/ 1071172 h 1171575"/>
                  <a:gd name="connsiteX15" fmla="*/ 15685 w 1135063"/>
                  <a:gd name="connsiteY15" fmla="*/ 1055395 h 1171575"/>
                  <a:gd name="connsiteX16" fmla="*/ 79140 w 1135063"/>
                  <a:gd name="connsiteY16" fmla="*/ 1055395 h 1171575"/>
                  <a:gd name="connsiteX17" fmla="*/ 79140 w 1135063"/>
                  <a:gd name="connsiteY17" fmla="*/ 1023840 h 1171575"/>
                  <a:gd name="connsiteX18" fmla="*/ 94826 w 1135063"/>
                  <a:gd name="connsiteY18" fmla="*/ 1008062 h 1171575"/>
                  <a:gd name="connsiteX19" fmla="*/ 971550 w 1135063"/>
                  <a:gd name="connsiteY19" fmla="*/ 434975 h 1171575"/>
                  <a:gd name="connsiteX20" fmla="*/ 1003300 w 1135063"/>
                  <a:gd name="connsiteY20" fmla="*/ 461963 h 1171575"/>
                  <a:gd name="connsiteX21" fmla="*/ 1003300 w 1135063"/>
                  <a:gd name="connsiteY21" fmla="*/ 977900 h 1171575"/>
                  <a:gd name="connsiteX22" fmla="*/ 971550 w 1135063"/>
                  <a:gd name="connsiteY22" fmla="*/ 977900 h 1171575"/>
                  <a:gd name="connsiteX23" fmla="*/ 163513 w 1135063"/>
                  <a:gd name="connsiteY23" fmla="*/ 434975 h 1171575"/>
                  <a:gd name="connsiteX24" fmla="*/ 163513 w 1135063"/>
                  <a:gd name="connsiteY24" fmla="*/ 977900 h 1171575"/>
                  <a:gd name="connsiteX25" fmla="*/ 131763 w 1135063"/>
                  <a:gd name="connsiteY25" fmla="*/ 977900 h 1171575"/>
                  <a:gd name="connsiteX26" fmla="*/ 131763 w 1135063"/>
                  <a:gd name="connsiteY26" fmla="*/ 461963 h 1171575"/>
                  <a:gd name="connsiteX27" fmla="*/ 240529 w 1135063"/>
                  <a:gd name="connsiteY27" fmla="*/ 0 h 1171575"/>
                  <a:gd name="connsiteX28" fmla="*/ 329385 w 1135063"/>
                  <a:gd name="connsiteY28" fmla="*/ 0 h 1171575"/>
                  <a:gd name="connsiteX29" fmla="*/ 336551 w 1135063"/>
                  <a:gd name="connsiteY29" fmla="*/ 7117 h 1171575"/>
                  <a:gd name="connsiteX30" fmla="*/ 336551 w 1135063"/>
                  <a:gd name="connsiteY30" fmla="*/ 76857 h 1171575"/>
                  <a:gd name="connsiteX31" fmla="*/ 233363 w 1135063"/>
                  <a:gd name="connsiteY31" fmla="*/ 165100 h 1171575"/>
                  <a:gd name="connsiteX32" fmla="*/ 233363 w 1135063"/>
                  <a:gd name="connsiteY32" fmla="*/ 7117 h 1171575"/>
                  <a:gd name="connsiteX33" fmla="*/ 240529 w 1135063"/>
                  <a:gd name="connsiteY33" fmla="*/ 0 h 1171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5063" h="1171575">
                    <a:moveTo>
                      <a:pt x="94826" y="1008062"/>
                    </a:moveTo>
                    <a:cubicBezTo>
                      <a:pt x="94826" y="1008062"/>
                      <a:pt x="94826" y="1008062"/>
                      <a:pt x="132614" y="1008062"/>
                    </a:cubicBezTo>
                    <a:cubicBezTo>
                      <a:pt x="132614" y="1008062"/>
                      <a:pt x="132614" y="1008062"/>
                      <a:pt x="163985" y="1008062"/>
                    </a:cubicBezTo>
                    <a:cubicBezTo>
                      <a:pt x="163985" y="1008062"/>
                      <a:pt x="163985" y="1008062"/>
                      <a:pt x="971078" y="1008062"/>
                    </a:cubicBezTo>
                    <a:cubicBezTo>
                      <a:pt x="971078" y="1008062"/>
                      <a:pt x="971078" y="1008062"/>
                      <a:pt x="1002449" y="1008062"/>
                    </a:cubicBezTo>
                    <a:cubicBezTo>
                      <a:pt x="1002449" y="1008062"/>
                      <a:pt x="1002449" y="1008062"/>
                      <a:pt x="1040237" y="1008062"/>
                    </a:cubicBezTo>
                    <a:cubicBezTo>
                      <a:pt x="1049506" y="1008062"/>
                      <a:pt x="1055922" y="1015234"/>
                      <a:pt x="1055922" y="1023840"/>
                    </a:cubicBezTo>
                    <a:cubicBezTo>
                      <a:pt x="1055922" y="1023840"/>
                      <a:pt x="1055922" y="1023840"/>
                      <a:pt x="1055922" y="1055395"/>
                    </a:cubicBezTo>
                    <a:cubicBezTo>
                      <a:pt x="1055922" y="1055395"/>
                      <a:pt x="1055922" y="1055395"/>
                      <a:pt x="1119378" y="1055395"/>
                    </a:cubicBezTo>
                    <a:cubicBezTo>
                      <a:pt x="1127933" y="1055395"/>
                      <a:pt x="1135063" y="1062566"/>
                      <a:pt x="1135063" y="1071172"/>
                    </a:cubicBezTo>
                    <a:cubicBezTo>
                      <a:pt x="1135063" y="1071172"/>
                      <a:pt x="1135063" y="1071172"/>
                      <a:pt x="1135063" y="1155798"/>
                    </a:cubicBezTo>
                    <a:cubicBezTo>
                      <a:pt x="1135063" y="1164404"/>
                      <a:pt x="1127933" y="1171575"/>
                      <a:pt x="1119378" y="1171575"/>
                    </a:cubicBezTo>
                    <a:cubicBezTo>
                      <a:pt x="1119378" y="1171575"/>
                      <a:pt x="1119378" y="1171575"/>
                      <a:pt x="15685" y="1171575"/>
                    </a:cubicBezTo>
                    <a:cubicBezTo>
                      <a:pt x="7130" y="1171575"/>
                      <a:pt x="0" y="1164404"/>
                      <a:pt x="0" y="1155798"/>
                    </a:cubicBezTo>
                    <a:cubicBezTo>
                      <a:pt x="0" y="1155798"/>
                      <a:pt x="0" y="1155798"/>
                      <a:pt x="0" y="1071172"/>
                    </a:cubicBezTo>
                    <a:cubicBezTo>
                      <a:pt x="0" y="1062566"/>
                      <a:pt x="7130" y="1055395"/>
                      <a:pt x="15685" y="1055395"/>
                    </a:cubicBezTo>
                    <a:cubicBezTo>
                      <a:pt x="15685" y="1055395"/>
                      <a:pt x="15685" y="1055395"/>
                      <a:pt x="79140" y="1055395"/>
                    </a:cubicBezTo>
                    <a:cubicBezTo>
                      <a:pt x="79140" y="1055395"/>
                      <a:pt x="79140" y="1055395"/>
                      <a:pt x="79140" y="1023840"/>
                    </a:cubicBezTo>
                    <a:cubicBezTo>
                      <a:pt x="79140" y="1015234"/>
                      <a:pt x="85557" y="1008062"/>
                      <a:pt x="94826" y="1008062"/>
                    </a:cubicBezTo>
                    <a:close/>
                    <a:moveTo>
                      <a:pt x="971550" y="434975"/>
                    </a:moveTo>
                    <a:lnTo>
                      <a:pt x="1003300" y="461963"/>
                    </a:lnTo>
                    <a:lnTo>
                      <a:pt x="1003300" y="977900"/>
                    </a:lnTo>
                    <a:lnTo>
                      <a:pt x="971550" y="977900"/>
                    </a:lnTo>
                    <a:close/>
                    <a:moveTo>
                      <a:pt x="163513" y="434975"/>
                    </a:moveTo>
                    <a:lnTo>
                      <a:pt x="163513" y="977900"/>
                    </a:lnTo>
                    <a:lnTo>
                      <a:pt x="131763" y="977900"/>
                    </a:lnTo>
                    <a:lnTo>
                      <a:pt x="131763" y="461963"/>
                    </a:lnTo>
                    <a:close/>
                    <a:moveTo>
                      <a:pt x="240529" y="0"/>
                    </a:moveTo>
                    <a:cubicBezTo>
                      <a:pt x="240529" y="0"/>
                      <a:pt x="240529" y="0"/>
                      <a:pt x="329385" y="0"/>
                    </a:cubicBezTo>
                    <a:cubicBezTo>
                      <a:pt x="333685" y="0"/>
                      <a:pt x="336551" y="2847"/>
                      <a:pt x="336551" y="7117"/>
                    </a:cubicBezTo>
                    <a:lnTo>
                      <a:pt x="336551" y="76857"/>
                    </a:lnTo>
                    <a:cubicBezTo>
                      <a:pt x="336551" y="76857"/>
                      <a:pt x="336551" y="76857"/>
                      <a:pt x="233363" y="165100"/>
                    </a:cubicBezTo>
                    <a:cubicBezTo>
                      <a:pt x="233363" y="165100"/>
                      <a:pt x="233363" y="165100"/>
                      <a:pt x="233363" y="7117"/>
                    </a:cubicBezTo>
                    <a:cubicBezTo>
                      <a:pt x="233363" y="2847"/>
                      <a:pt x="236230" y="0"/>
                      <a:pt x="24052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sng" strike="noStrike" kern="1200" cap="none" spc="0" normalizeH="0" baseline="0" noProof="0" dirty="0">
                  <a:ln>
                    <a:noFill/>
                  </a:ln>
                  <a:solidFill>
                    <a:srgbClr val="000000"/>
                  </a:solidFill>
                  <a:effectLst/>
                  <a:uLnTx/>
                  <a:uFillTx/>
                  <a:latin typeface="Arial"/>
                  <a:ea typeface="+mn-ea"/>
                  <a:cs typeface="+mn-cs"/>
                </a:endParaRPr>
              </a:p>
            </p:txBody>
          </p:sp>
          <p:sp>
            <p:nvSpPr>
              <p:cNvPr id="100" name="Freeform 11">
                <a:extLst>
                  <a:ext uri="{FF2B5EF4-FFF2-40B4-BE49-F238E27FC236}">
                    <a16:creationId xmlns:a16="http://schemas.microsoft.com/office/drawing/2014/main" id="{05B2735E-E112-E108-B032-A14497DF79FC}"/>
                  </a:ext>
                </a:extLst>
              </p:cNvPr>
              <p:cNvSpPr>
                <a:spLocks/>
              </p:cNvSpPr>
              <p:nvPr/>
            </p:nvSpPr>
            <p:spPr bwMode="auto">
              <a:xfrm>
                <a:off x="5546204" y="2831220"/>
                <a:ext cx="1147122" cy="1105061"/>
              </a:xfrm>
              <a:custGeom>
                <a:avLst/>
                <a:gdLst>
                  <a:gd name="connsiteX0" fmla="*/ 613618 w 1096963"/>
                  <a:gd name="connsiteY0" fmla="*/ 705902 h 1056740"/>
                  <a:gd name="connsiteX1" fmla="*/ 775446 w 1096963"/>
                  <a:gd name="connsiteY1" fmla="*/ 705902 h 1056740"/>
                  <a:gd name="connsiteX2" fmla="*/ 782638 w 1096963"/>
                  <a:gd name="connsiteY2" fmla="*/ 713762 h 1056740"/>
                  <a:gd name="connsiteX3" fmla="*/ 782638 w 1096963"/>
                  <a:gd name="connsiteY3" fmla="*/ 1048880 h 1056740"/>
                  <a:gd name="connsiteX4" fmla="*/ 775446 w 1096963"/>
                  <a:gd name="connsiteY4" fmla="*/ 1056740 h 1056740"/>
                  <a:gd name="connsiteX5" fmla="*/ 613618 w 1096963"/>
                  <a:gd name="connsiteY5" fmla="*/ 1056740 h 1056740"/>
                  <a:gd name="connsiteX6" fmla="*/ 606425 w 1096963"/>
                  <a:gd name="connsiteY6" fmla="*/ 1048880 h 1056740"/>
                  <a:gd name="connsiteX7" fmla="*/ 606425 w 1096963"/>
                  <a:gd name="connsiteY7" fmla="*/ 713762 h 1056740"/>
                  <a:gd name="connsiteX8" fmla="*/ 613618 w 1096963"/>
                  <a:gd name="connsiteY8" fmla="*/ 705902 h 1056740"/>
                  <a:gd name="connsiteX9" fmla="*/ 323041 w 1096963"/>
                  <a:gd name="connsiteY9" fmla="*/ 705902 h 1056740"/>
                  <a:gd name="connsiteX10" fmla="*/ 483411 w 1096963"/>
                  <a:gd name="connsiteY10" fmla="*/ 705902 h 1056740"/>
                  <a:gd name="connsiteX11" fmla="*/ 490538 w 1096963"/>
                  <a:gd name="connsiteY11" fmla="*/ 713065 h 1056740"/>
                  <a:gd name="connsiteX12" fmla="*/ 490538 w 1096963"/>
                  <a:gd name="connsiteY12" fmla="*/ 874952 h 1056740"/>
                  <a:gd name="connsiteX13" fmla="*/ 483411 w 1096963"/>
                  <a:gd name="connsiteY13" fmla="*/ 882115 h 1056740"/>
                  <a:gd name="connsiteX14" fmla="*/ 323041 w 1096963"/>
                  <a:gd name="connsiteY14" fmla="*/ 882115 h 1056740"/>
                  <a:gd name="connsiteX15" fmla="*/ 315913 w 1096963"/>
                  <a:gd name="connsiteY15" fmla="*/ 874952 h 1056740"/>
                  <a:gd name="connsiteX16" fmla="*/ 315913 w 1096963"/>
                  <a:gd name="connsiteY16" fmla="*/ 713065 h 1056740"/>
                  <a:gd name="connsiteX17" fmla="*/ 323041 w 1096963"/>
                  <a:gd name="connsiteY17" fmla="*/ 705902 h 1056740"/>
                  <a:gd name="connsiteX18" fmla="*/ 613618 w 1096963"/>
                  <a:gd name="connsiteY18" fmla="*/ 432852 h 1056740"/>
                  <a:gd name="connsiteX19" fmla="*/ 775446 w 1096963"/>
                  <a:gd name="connsiteY19" fmla="*/ 432852 h 1056740"/>
                  <a:gd name="connsiteX20" fmla="*/ 782638 w 1096963"/>
                  <a:gd name="connsiteY20" fmla="*/ 440015 h 1056740"/>
                  <a:gd name="connsiteX21" fmla="*/ 782638 w 1096963"/>
                  <a:gd name="connsiteY21" fmla="*/ 601902 h 1056740"/>
                  <a:gd name="connsiteX22" fmla="*/ 775446 w 1096963"/>
                  <a:gd name="connsiteY22" fmla="*/ 609065 h 1056740"/>
                  <a:gd name="connsiteX23" fmla="*/ 613618 w 1096963"/>
                  <a:gd name="connsiteY23" fmla="*/ 609065 h 1056740"/>
                  <a:gd name="connsiteX24" fmla="*/ 606425 w 1096963"/>
                  <a:gd name="connsiteY24" fmla="*/ 601902 h 1056740"/>
                  <a:gd name="connsiteX25" fmla="*/ 606425 w 1096963"/>
                  <a:gd name="connsiteY25" fmla="*/ 440015 h 1056740"/>
                  <a:gd name="connsiteX26" fmla="*/ 613618 w 1096963"/>
                  <a:gd name="connsiteY26" fmla="*/ 432852 h 1056740"/>
                  <a:gd name="connsiteX27" fmla="*/ 323041 w 1096963"/>
                  <a:gd name="connsiteY27" fmla="*/ 432852 h 1056740"/>
                  <a:gd name="connsiteX28" fmla="*/ 483411 w 1096963"/>
                  <a:gd name="connsiteY28" fmla="*/ 432852 h 1056740"/>
                  <a:gd name="connsiteX29" fmla="*/ 490538 w 1096963"/>
                  <a:gd name="connsiteY29" fmla="*/ 440015 h 1056740"/>
                  <a:gd name="connsiteX30" fmla="*/ 490538 w 1096963"/>
                  <a:gd name="connsiteY30" fmla="*/ 601902 h 1056740"/>
                  <a:gd name="connsiteX31" fmla="*/ 483411 w 1096963"/>
                  <a:gd name="connsiteY31" fmla="*/ 609065 h 1056740"/>
                  <a:gd name="connsiteX32" fmla="*/ 323041 w 1096963"/>
                  <a:gd name="connsiteY32" fmla="*/ 609065 h 1056740"/>
                  <a:gd name="connsiteX33" fmla="*/ 315913 w 1096963"/>
                  <a:gd name="connsiteY33" fmla="*/ 601902 h 1056740"/>
                  <a:gd name="connsiteX34" fmla="*/ 315913 w 1096963"/>
                  <a:gd name="connsiteY34" fmla="*/ 440015 h 1056740"/>
                  <a:gd name="connsiteX35" fmla="*/ 323041 w 1096963"/>
                  <a:gd name="connsiteY35" fmla="*/ 432852 h 1056740"/>
                  <a:gd name="connsiteX36" fmla="*/ 543489 w 1096963"/>
                  <a:gd name="connsiteY36" fmla="*/ 1605 h 1056740"/>
                  <a:gd name="connsiteX37" fmla="*/ 553474 w 1096963"/>
                  <a:gd name="connsiteY37" fmla="*/ 1605 h 1056740"/>
                  <a:gd name="connsiteX38" fmla="*/ 1094823 w 1096963"/>
                  <a:gd name="connsiteY38" fmla="*/ 468895 h 1056740"/>
                  <a:gd name="connsiteX39" fmla="*/ 1096963 w 1096963"/>
                  <a:gd name="connsiteY39" fmla="*/ 474602 h 1056740"/>
                  <a:gd name="connsiteX40" fmla="*/ 1096963 w 1096963"/>
                  <a:gd name="connsiteY40" fmla="*/ 582329 h 1056740"/>
                  <a:gd name="connsiteX41" fmla="*/ 1085551 w 1096963"/>
                  <a:gd name="connsiteY41" fmla="*/ 588036 h 1056740"/>
                  <a:gd name="connsiteX42" fmla="*/ 983558 w 1096963"/>
                  <a:gd name="connsiteY42" fmla="*/ 499572 h 1056740"/>
                  <a:gd name="connsiteX43" fmla="*/ 956455 w 1096963"/>
                  <a:gd name="connsiteY43" fmla="*/ 476743 h 1056740"/>
                  <a:gd name="connsiteX44" fmla="*/ 553474 w 1096963"/>
                  <a:gd name="connsiteY44" fmla="*/ 128594 h 1056740"/>
                  <a:gd name="connsiteX45" fmla="*/ 543489 w 1096963"/>
                  <a:gd name="connsiteY45" fmla="*/ 128594 h 1056740"/>
                  <a:gd name="connsiteX46" fmla="*/ 140509 w 1096963"/>
                  <a:gd name="connsiteY46" fmla="*/ 476743 h 1056740"/>
                  <a:gd name="connsiteX47" fmla="*/ 113405 w 1096963"/>
                  <a:gd name="connsiteY47" fmla="*/ 499572 h 1056740"/>
                  <a:gd name="connsiteX48" fmla="*/ 11412 w 1096963"/>
                  <a:gd name="connsiteY48" fmla="*/ 588036 h 1056740"/>
                  <a:gd name="connsiteX49" fmla="*/ 0 w 1096963"/>
                  <a:gd name="connsiteY49" fmla="*/ 582329 h 1056740"/>
                  <a:gd name="connsiteX50" fmla="*/ 0 w 1096963"/>
                  <a:gd name="connsiteY50" fmla="*/ 474602 h 1056740"/>
                  <a:gd name="connsiteX51" fmla="*/ 2140 w 1096963"/>
                  <a:gd name="connsiteY51" fmla="*/ 468895 h 1056740"/>
                  <a:gd name="connsiteX52" fmla="*/ 214685 w 1096963"/>
                  <a:gd name="connsiteY52" fmla="*/ 285546 h 1056740"/>
                  <a:gd name="connsiteX53" fmla="*/ 317392 w 1096963"/>
                  <a:gd name="connsiteY53" fmla="*/ 197082 h 1056740"/>
                  <a:gd name="connsiteX54" fmla="*/ 543489 w 1096963"/>
                  <a:gd name="connsiteY54" fmla="*/ 1605 h 1056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96963" h="1056740">
                    <a:moveTo>
                      <a:pt x="613618" y="705902"/>
                    </a:moveTo>
                    <a:cubicBezTo>
                      <a:pt x="613618" y="705902"/>
                      <a:pt x="613618" y="705902"/>
                      <a:pt x="775446" y="705902"/>
                    </a:cubicBezTo>
                    <a:cubicBezTo>
                      <a:pt x="779761" y="705902"/>
                      <a:pt x="782638" y="709475"/>
                      <a:pt x="782638" y="713762"/>
                    </a:cubicBezTo>
                    <a:cubicBezTo>
                      <a:pt x="782638" y="713762"/>
                      <a:pt x="782638" y="713762"/>
                      <a:pt x="782638" y="1048880"/>
                    </a:cubicBezTo>
                    <a:cubicBezTo>
                      <a:pt x="782638" y="1053167"/>
                      <a:pt x="779761" y="1056740"/>
                      <a:pt x="775446" y="1056740"/>
                    </a:cubicBezTo>
                    <a:cubicBezTo>
                      <a:pt x="775446" y="1056740"/>
                      <a:pt x="775446" y="1056740"/>
                      <a:pt x="613618" y="1056740"/>
                    </a:cubicBezTo>
                    <a:cubicBezTo>
                      <a:pt x="610021" y="1056740"/>
                      <a:pt x="606425" y="1053167"/>
                      <a:pt x="606425" y="1048880"/>
                    </a:cubicBezTo>
                    <a:cubicBezTo>
                      <a:pt x="606425" y="1048880"/>
                      <a:pt x="606425" y="1048880"/>
                      <a:pt x="606425" y="713762"/>
                    </a:cubicBezTo>
                    <a:cubicBezTo>
                      <a:pt x="606425" y="709475"/>
                      <a:pt x="610021" y="705902"/>
                      <a:pt x="613618" y="705902"/>
                    </a:cubicBezTo>
                    <a:close/>
                    <a:moveTo>
                      <a:pt x="323041" y="705902"/>
                    </a:moveTo>
                    <a:cubicBezTo>
                      <a:pt x="323041" y="705902"/>
                      <a:pt x="323041" y="705902"/>
                      <a:pt x="483411" y="705902"/>
                    </a:cubicBezTo>
                    <a:cubicBezTo>
                      <a:pt x="486974" y="705902"/>
                      <a:pt x="490538" y="709484"/>
                      <a:pt x="490538" y="713065"/>
                    </a:cubicBezTo>
                    <a:cubicBezTo>
                      <a:pt x="490538" y="713065"/>
                      <a:pt x="490538" y="713065"/>
                      <a:pt x="490538" y="874952"/>
                    </a:cubicBezTo>
                    <a:cubicBezTo>
                      <a:pt x="490538" y="878534"/>
                      <a:pt x="486974" y="882115"/>
                      <a:pt x="483411" y="882115"/>
                    </a:cubicBezTo>
                    <a:cubicBezTo>
                      <a:pt x="483411" y="882115"/>
                      <a:pt x="483411" y="882115"/>
                      <a:pt x="323041" y="882115"/>
                    </a:cubicBezTo>
                    <a:cubicBezTo>
                      <a:pt x="318764" y="882115"/>
                      <a:pt x="315913" y="878534"/>
                      <a:pt x="315913" y="874952"/>
                    </a:cubicBezTo>
                    <a:cubicBezTo>
                      <a:pt x="315913" y="874952"/>
                      <a:pt x="315913" y="874952"/>
                      <a:pt x="315913" y="713065"/>
                    </a:cubicBezTo>
                    <a:cubicBezTo>
                      <a:pt x="315913" y="709484"/>
                      <a:pt x="318764" y="705902"/>
                      <a:pt x="323041" y="705902"/>
                    </a:cubicBezTo>
                    <a:close/>
                    <a:moveTo>
                      <a:pt x="613618" y="432852"/>
                    </a:moveTo>
                    <a:cubicBezTo>
                      <a:pt x="613618" y="432852"/>
                      <a:pt x="613618" y="432852"/>
                      <a:pt x="775446" y="432852"/>
                    </a:cubicBezTo>
                    <a:cubicBezTo>
                      <a:pt x="779761" y="432852"/>
                      <a:pt x="782638" y="436434"/>
                      <a:pt x="782638" y="440015"/>
                    </a:cubicBezTo>
                    <a:cubicBezTo>
                      <a:pt x="782638" y="440015"/>
                      <a:pt x="782638" y="440015"/>
                      <a:pt x="782638" y="601902"/>
                    </a:cubicBezTo>
                    <a:cubicBezTo>
                      <a:pt x="782638" y="605484"/>
                      <a:pt x="779761" y="609065"/>
                      <a:pt x="775446" y="609065"/>
                    </a:cubicBezTo>
                    <a:cubicBezTo>
                      <a:pt x="775446" y="609065"/>
                      <a:pt x="775446" y="609065"/>
                      <a:pt x="613618" y="609065"/>
                    </a:cubicBezTo>
                    <a:cubicBezTo>
                      <a:pt x="610021" y="609065"/>
                      <a:pt x="606425" y="605484"/>
                      <a:pt x="606425" y="601902"/>
                    </a:cubicBezTo>
                    <a:cubicBezTo>
                      <a:pt x="606425" y="601902"/>
                      <a:pt x="606425" y="601902"/>
                      <a:pt x="606425" y="440015"/>
                    </a:cubicBezTo>
                    <a:cubicBezTo>
                      <a:pt x="606425" y="436434"/>
                      <a:pt x="610021" y="432852"/>
                      <a:pt x="613618" y="432852"/>
                    </a:cubicBezTo>
                    <a:close/>
                    <a:moveTo>
                      <a:pt x="323041" y="432852"/>
                    </a:moveTo>
                    <a:cubicBezTo>
                      <a:pt x="323041" y="432852"/>
                      <a:pt x="323041" y="432852"/>
                      <a:pt x="483411" y="432852"/>
                    </a:cubicBezTo>
                    <a:cubicBezTo>
                      <a:pt x="486974" y="432852"/>
                      <a:pt x="490538" y="436434"/>
                      <a:pt x="490538" y="440015"/>
                    </a:cubicBezTo>
                    <a:cubicBezTo>
                      <a:pt x="490538" y="440015"/>
                      <a:pt x="490538" y="440015"/>
                      <a:pt x="490538" y="601902"/>
                    </a:cubicBezTo>
                    <a:cubicBezTo>
                      <a:pt x="490538" y="605484"/>
                      <a:pt x="486974" y="609065"/>
                      <a:pt x="483411" y="609065"/>
                    </a:cubicBezTo>
                    <a:cubicBezTo>
                      <a:pt x="483411" y="609065"/>
                      <a:pt x="483411" y="609065"/>
                      <a:pt x="323041" y="609065"/>
                    </a:cubicBezTo>
                    <a:cubicBezTo>
                      <a:pt x="318764" y="609065"/>
                      <a:pt x="315913" y="605484"/>
                      <a:pt x="315913" y="601902"/>
                    </a:cubicBezTo>
                    <a:cubicBezTo>
                      <a:pt x="315913" y="601902"/>
                      <a:pt x="315913" y="601902"/>
                      <a:pt x="315913" y="440015"/>
                    </a:cubicBezTo>
                    <a:cubicBezTo>
                      <a:pt x="315913" y="436434"/>
                      <a:pt x="318764" y="432852"/>
                      <a:pt x="323041" y="432852"/>
                    </a:cubicBezTo>
                    <a:close/>
                    <a:moveTo>
                      <a:pt x="543489" y="1605"/>
                    </a:moveTo>
                    <a:cubicBezTo>
                      <a:pt x="546342" y="-535"/>
                      <a:pt x="550621" y="-535"/>
                      <a:pt x="553474" y="1605"/>
                    </a:cubicBezTo>
                    <a:cubicBezTo>
                      <a:pt x="553474" y="1605"/>
                      <a:pt x="553474" y="1605"/>
                      <a:pt x="1094823" y="468895"/>
                    </a:cubicBezTo>
                    <a:cubicBezTo>
                      <a:pt x="1096250" y="470322"/>
                      <a:pt x="1096963" y="472462"/>
                      <a:pt x="1096963" y="474602"/>
                    </a:cubicBezTo>
                    <a:cubicBezTo>
                      <a:pt x="1096963" y="474602"/>
                      <a:pt x="1096963" y="474602"/>
                      <a:pt x="1096963" y="582329"/>
                    </a:cubicBezTo>
                    <a:cubicBezTo>
                      <a:pt x="1096963" y="588749"/>
                      <a:pt x="1089831" y="591603"/>
                      <a:pt x="1085551" y="588036"/>
                    </a:cubicBezTo>
                    <a:cubicBezTo>
                      <a:pt x="1085551" y="588036"/>
                      <a:pt x="1085551" y="588036"/>
                      <a:pt x="983558" y="499572"/>
                    </a:cubicBezTo>
                    <a:cubicBezTo>
                      <a:pt x="983558" y="499572"/>
                      <a:pt x="983558" y="499572"/>
                      <a:pt x="956455" y="476743"/>
                    </a:cubicBezTo>
                    <a:cubicBezTo>
                      <a:pt x="956455" y="476743"/>
                      <a:pt x="956455" y="476743"/>
                      <a:pt x="553474" y="128594"/>
                    </a:cubicBezTo>
                    <a:cubicBezTo>
                      <a:pt x="550621" y="125740"/>
                      <a:pt x="546342" y="125740"/>
                      <a:pt x="543489" y="128594"/>
                    </a:cubicBezTo>
                    <a:cubicBezTo>
                      <a:pt x="543489" y="128594"/>
                      <a:pt x="543489" y="128594"/>
                      <a:pt x="140509" y="476743"/>
                    </a:cubicBezTo>
                    <a:cubicBezTo>
                      <a:pt x="140509" y="476743"/>
                      <a:pt x="140509" y="476743"/>
                      <a:pt x="113405" y="499572"/>
                    </a:cubicBezTo>
                    <a:cubicBezTo>
                      <a:pt x="113405" y="499572"/>
                      <a:pt x="113405" y="499572"/>
                      <a:pt x="11412" y="588036"/>
                    </a:cubicBezTo>
                    <a:cubicBezTo>
                      <a:pt x="7133" y="591603"/>
                      <a:pt x="0" y="588749"/>
                      <a:pt x="0" y="582329"/>
                    </a:cubicBezTo>
                    <a:cubicBezTo>
                      <a:pt x="0" y="582329"/>
                      <a:pt x="0" y="582329"/>
                      <a:pt x="0" y="474602"/>
                    </a:cubicBezTo>
                    <a:cubicBezTo>
                      <a:pt x="0" y="472462"/>
                      <a:pt x="713" y="470322"/>
                      <a:pt x="2140" y="468895"/>
                    </a:cubicBezTo>
                    <a:cubicBezTo>
                      <a:pt x="2140" y="468895"/>
                      <a:pt x="2140" y="468895"/>
                      <a:pt x="214685" y="285546"/>
                    </a:cubicBezTo>
                    <a:cubicBezTo>
                      <a:pt x="214685" y="285546"/>
                      <a:pt x="214685" y="285546"/>
                      <a:pt x="317392" y="197082"/>
                    </a:cubicBezTo>
                    <a:cubicBezTo>
                      <a:pt x="317392" y="197082"/>
                      <a:pt x="317392" y="197082"/>
                      <a:pt x="543489" y="160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sng"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101" name="bcgIcons_Debit/credit cards 1 ">
            <a:extLst>
              <a:ext uri="{FF2B5EF4-FFF2-40B4-BE49-F238E27FC236}">
                <a16:creationId xmlns:a16="http://schemas.microsoft.com/office/drawing/2014/main" id="{22B71DEB-AC48-771C-D9C5-4799C9C5B476}"/>
              </a:ext>
            </a:extLst>
          </p:cNvPr>
          <p:cNvGrpSpPr>
            <a:grpSpLocks noChangeAspect="1"/>
          </p:cNvGrpSpPr>
          <p:nvPr/>
        </p:nvGrpSpPr>
        <p:grpSpPr>
          <a:xfrm>
            <a:off x="9920883" y="3623248"/>
            <a:ext cx="433423" cy="433423"/>
            <a:chOff x="5273675" y="2606675"/>
            <a:chExt cx="1645920" cy="1645920"/>
          </a:xfrm>
        </p:grpSpPr>
        <p:sp>
          <p:nvSpPr>
            <p:cNvPr id="102" name="AutoShape 3">
              <a:extLst>
                <a:ext uri="{FF2B5EF4-FFF2-40B4-BE49-F238E27FC236}">
                  <a16:creationId xmlns:a16="http://schemas.microsoft.com/office/drawing/2014/main" id="{38C114CD-CB6E-6DFD-5CAE-9DE397FBE78B}"/>
                </a:ext>
              </a:extLst>
            </p:cNvPr>
            <p:cNvSpPr>
              <a:spLocks noChangeAspect="1" noChangeArrowheads="1" noTextEdit="1"/>
            </p:cNvSpPr>
            <p:nvPr/>
          </p:nvSpPr>
          <p:spPr bwMode="auto">
            <a:xfrm>
              <a:off x="5273675" y="2606675"/>
              <a:ext cx="1645920"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103" name="iconGreenGroup">
              <a:extLst>
                <a:ext uri="{FF2B5EF4-FFF2-40B4-BE49-F238E27FC236}">
                  <a16:creationId xmlns:a16="http://schemas.microsoft.com/office/drawing/2014/main" id="{0914303E-6D8A-C834-AB3F-A6F352B55F17}"/>
                </a:ext>
              </a:extLst>
            </p:cNvPr>
            <p:cNvGrpSpPr>
              <a:grpSpLocks noChangeAspect="1"/>
            </p:cNvGrpSpPr>
            <p:nvPr/>
          </p:nvGrpSpPr>
          <p:grpSpPr>
            <a:xfrm>
              <a:off x="5442204" y="3024951"/>
              <a:ext cx="1307592" cy="808098"/>
              <a:chOff x="5443504" y="3027282"/>
              <a:chExt cx="1307592" cy="808098"/>
            </a:xfrm>
          </p:grpSpPr>
          <p:sp>
            <p:nvSpPr>
              <p:cNvPr id="104" name="Freeform 10">
                <a:extLst>
                  <a:ext uri="{FF2B5EF4-FFF2-40B4-BE49-F238E27FC236}">
                    <a16:creationId xmlns:a16="http://schemas.microsoft.com/office/drawing/2014/main" id="{5971CE7D-89C3-019F-7DBF-CA4F012439DE}"/>
                  </a:ext>
                </a:extLst>
              </p:cNvPr>
              <p:cNvSpPr/>
              <p:nvPr/>
            </p:nvSpPr>
            <p:spPr>
              <a:xfrm>
                <a:off x="5443504" y="3027282"/>
                <a:ext cx="1307592" cy="808098"/>
              </a:xfrm>
              <a:custGeom>
                <a:avLst/>
                <a:gdLst>
                  <a:gd name="connsiteX0" fmla="*/ 31750 w 1304925"/>
                  <a:gd name="connsiteY0" fmla="*/ 518319 h 806450"/>
                  <a:gd name="connsiteX1" fmla="*/ 31750 w 1304925"/>
                  <a:gd name="connsiteY1" fmla="*/ 608744 h 806450"/>
                  <a:gd name="connsiteX2" fmla="*/ 31750 w 1304925"/>
                  <a:gd name="connsiteY2" fmla="*/ 720408 h 806450"/>
                  <a:gd name="connsiteX3" fmla="*/ 86043 w 1304925"/>
                  <a:gd name="connsiteY3" fmla="*/ 774700 h 806450"/>
                  <a:gd name="connsiteX4" fmla="*/ 1220471 w 1304925"/>
                  <a:gd name="connsiteY4" fmla="*/ 774700 h 806450"/>
                  <a:gd name="connsiteX5" fmla="*/ 1274763 w 1304925"/>
                  <a:gd name="connsiteY5" fmla="*/ 720408 h 806450"/>
                  <a:gd name="connsiteX6" fmla="*/ 1274763 w 1304925"/>
                  <a:gd name="connsiteY6" fmla="*/ 518319 h 806450"/>
                  <a:gd name="connsiteX7" fmla="*/ 86043 w 1304925"/>
                  <a:gd name="connsiteY7" fmla="*/ 31750 h 806450"/>
                  <a:gd name="connsiteX8" fmla="*/ 31750 w 1304925"/>
                  <a:gd name="connsiteY8" fmla="*/ 86043 h 806450"/>
                  <a:gd name="connsiteX9" fmla="*/ 31750 w 1304925"/>
                  <a:gd name="connsiteY9" fmla="*/ 353666 h 806450"/>
                  <a:gd name="connsiteX10" fmla="*/ 31750 w 1304925"/>
                  <a:gd name="connsiteY10" fmla="*/ 377825 h 806450"/>
                  <a:gd name="connsiteX11" fmla="*/ 1274763 w 1304925"/>
                  <a:gd name="connsiteY11" fmla="*/ 377825 h 806450"/>
                  <a:gd name="connsiteX12" fmla="*/ 1274763 w 1304925"/>
                  <a:gd name="connsiteY12" fmla="*/ 86043 h 806450"/>
                  <a:gd name="connsiteX13" fmla="*/ 1220471 w 1304925"/>
                  <a:gd name="connsiteY13" fmla="*/ 31750 h 806450"/>
                  <a:gd name="connsiteX14" fmla="*/ 86043 w 1304925"/>
                  <a:gd name="connsiteY14" fmla="*/ 31750 h 806450"/>
                  <a:gd name="connsiteX15" fmla="*/ 85663 w 1304925"/>
                  <a:gd name="connsiteY15" fmla="*/ 0 h 806450"/>
                  <a:gd name="connsiteX16" fmla="*/ 1219263 w 1304925"/>
                  <a:gd name="connsiteY16" fmla="*/ 0 h 806450"/>
                  <a:gd name="connsiteX17" fmla="*/ 1304925 w 1304925"/>
                  <a:gd name="connsiteY17" fmla="*/ 85793 h 806450"/>
                  <a:gd name="connsiteX18" fmla="*/ 1304925 w 1304925"/>
                  <a:gd name="connsiteY18" fmla="*/ 720658 h 806450"/>
                  <a:gd name="connsiteX19" fmla="*/ 1219263 w 1304925"/>
                  <a:gd name="connsiteY19" fmla="*/ 806450 h 806450"/>
                  <a:gd name="connsiteX20" fmla="*/ 85663 w 1304925"/>
                  <a:gd name="connsiteY20" fmla="*/ 806450 h 806450"/>
                  <a:gd name="connsiteX21" fmla="*/ 0 w 1304925"/>
                  <a:gd name="connsiteY21" fmla="*/ 720658 h 806450"/>
                  <a:gd name="connsiteX22" fmla="*/ 0 w 1304925"/>
                  <a:gd name="connsiteY22" fmla="*/ 85793 h 806450"/>
                  <a:gd name="connsiteX23" fmla="*/ 85663 w 1304925"/>
                  <a:gd name="connsiteY23" fmla="*/ 0 h 806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04925" h="806450">
                    <a:moveTo>
                      <a:pt x="31750" y="518319"/>
                    </a:moveTo>
                    <a:lnTo>
                      <a:pt x="31750" y="608744"/>
                    </a:lnTo>
                    <a:cubicBezTo>
                      <a:pt x="31750" y="643590"/>
                      <a:pt x="31750" y="680760"/>
                      <a:pt x="31750" y="720408"/>
                    </a:cubicBezTo>
                    <a:cubicBezTo>
                      <a:pt x="31750" y="750411"/>
                      <a:pt x="56039" y="774700"/>
                      <a:pt x="86043" y="774700"/>
                    </a:cubicBezTo>
                    <a:cubicBezTo>
                      <a:pt x="86043" y="774700"/>
                      <a:pt x="86043" y="774700"/>
                      <a:pt x="1220471" y="774700"/>
                    </a:cubicBezTo>
                    <a:cubicBezTo>
                      <a:pt x="1250474" y="774700"/>
                      <a:pt x="1274763" y="750411"/>
                      <a:pt x="1274763" y="720408"/>
                    </a:cubicBezTo>
                    <a:lnTo>
                      <a:pt x="1274763" y="518319"/>
                    </a:lnTo>
                    <a:close/>
                    <a:moveTo>
                      <a:pt x="86043" y="31750"/>
                    </a:moveTo>
                    <a:cubicBezTo>
                      <a:pt x="56039" y="31750"/>
                      <a:pt x="31750" y="56039"/>
                      <a:pt x="31750" y="86043"/>
                    </a:cubicBezTo>
                    <a:cubicBezTo>
                      <a:pt x="31750" y="86043"/>
                      <a:pt x="31750" y="86043"/>
                      <a:pt x="31750" y="353666"/>
                    </a:cubicBezTo>
                    <a:lnTo>
                      <a:pt x="31750" y="377825"/>
                    </a:lnTo>
                    <a:lnTo>
                      <a:pt x="1274763" y="377825"/>
                    </a:lnTo>
                    <a:lnTo>
                      <a:pt x="1274763" y="86043"/>
                    </a:lnTo>
                    <a:cubicBezTo>
                      <a:pt x="1274763" y="56039"/>
                      <a:pt x="1250474" y="31750"/>
                      <a:pt x="1220471" y="31750"/>
                    </a:cubicBezTo>
                    <a:cubicBezTo>
                      <a:pt x="1220471" y="31750"/>
                      <a:pt x="1220471" y="31750"/>
                      <a:pt x="86043" y="31750"/>
                    </a:cubicBezTo>
                    <a:close/>
                    <a:moveTo>
                      <a:pt x="85663" y="0"/>
                    </a:moveTo>
                    <a:cubicBezTo>
                      <a:pt x="85663" y="0"/>
                      <a:pt x="85663" y="0"/>
                      <a:pt x="1219263" y="0"/>
                    </a:cubicBezTo>
                    <a:cubicBezTo>
                      <a:pt x="1266377" y="0"/>
                      <a:pt x="1304925" y="38607"/>
                      <a:pt x="1304925" y="85793"/>
                    </a:cubicBezTo>
                    <a:cubicBezTo>
                      <a:pt x="1304925" y="85793"/>
                      <a:pt x="1304925" y="85793"/>
                      <a:pt x="1304925" y="720658"/>
                    </a:cubicBezTo>
                    <a:cubicBezTo>
                      <a:pt x="1304925" y="767844"/>
                      <a:pt x="1266377" y="806450"/>
                      <a:pt x="1219263" y="806450"/>
                    </a:cubicBezTo>
                    <a:cubicBezTo>
                      <a:pt x="1219263" y="806450"/>
                      <a:pt x="1219263" y="806450"/>
                      <a:pt x="85663" y="806450"/>
                    </a:cubicBezTo>
                    <a:cubicBezTo>
                      <a:pt x="38548" y="806450"/>
                      <a:pt x="0" y="767844"/>
                      <a:pt x="0" y="720658"/>
                    </a:cubicBezTo>
                    <a:cubicBezTo>
                      <a:pt x="0" y="720658"/>
                      <a:pt x="0" y="720658"/>
                      <a:pt x="0" y="85793"/>
                    </a:cubicBezTo>
                    <a:cubicBezTo>
                      <a:pt x="0" y="38607"/>
                      <a:pt x="38548" y="0"/>
                      <a:pt x="85663" y="0"/>
                    </a:cubicBezTo>
                    <a:close/>
                  </a:path>
                </a:pathLst>
              </a:custGeom>
              <a:solidFill>
                <a:schemeClr val="accent1"/>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90000"/>
                  </a:lnSpc>
                  <a:spcBef>
                    <a:spcPts val="0"/>
                  </a:spcBef>
                  <a:spcAft>
                    <a:spcPts val="1000"/>
                  </a:spcAft>
                  <a:buClrTx/>
                  <a:buSzTx/>
                  <a:buFontTx/>
                  <a:buNone/>
                  <a:tabLst/>
                  <a:defRPr/>
                </a:pPr>
                <a:endParaRPr kumimoji="0" lang="en-US" sz="1200" b="0" i="0" u="sng" strike="noStrike" kern="1200" cap="none" spc="0" normalizeH="0" baseline="0" noProof="0" dirty="0">
                  <a:ln>
                    <a:noFill/>
                  </a:ln>
                  <a:solidFill>
                    <a:srgbClr val="FFFFFF"/>
                  </a:solidFill>
                  <a:effectLst/>
                  <a:uLnTx/>
                  <a:uFillTx/>
                  <a:latin typeface="Arial"/>
                  <a:ea typeface="+mn-ea"/>
                  <a:cs typeface="+mn-cs"/>
                </a:endParaRPr>
              </a:p>
            </p:txBody>
          </p:sp>
          <p:sp>
            <p:nvSpPr>
              <p:cNvPr id="105" name="Freeform 11">
                <a:extLst>
                  <a:ext uri="{FF2B5EF4-FFF2-40B4-BE49-F238E27FC236}">
                    <a16:creationId xmlns:a16="http://schemas.microsoft.com/office/drawing/2014/main" id="{8149BD0B-C4F1-97B5-8006-2C9722DF4E8E}"/>
                  </a:ext>
                </a:extLst>
              </p:cNvPr>
              <p:cNvSpPr>
                <a:spLocks/>
              </p:cNvSpPr>
              <p:nvPr/>
            </p:nvSpPr>
            <p:spPr bwMode="auto">
              <a:xfrm>
                <a:off x="5507134" y="3089320"/>
                <a:ext cx="1180333" cy="598121"/>
              </a:xfrm>
              <a:custGeom>
                <a:avLst/>
                <a:gdLst>
                  <a:gd name="connsiteX0" fmla="*/ 83164 w 1177925"/>
                  <a:gd name="connsiteY0" fmla="*/ 522288 h 596901"/>
                  <a:gd name="connsiteX1" fmla="*/ 574058 w 1177925"/>
                  <a:gd name="connsiteY1" fmla="*/ 522288 h 596901"/>
                  <a:gd name="connsiteX2" fmla="*/ 589755 w 1177925"/>
                  <a:gd name="connsiteY2" fmla="*/ 538072 h 596901"/>
                  <a:gd name="connsiteX3" fmla="*/ 589755 w 1177925"/>
                  <a:gd name="connsiteY3" fmla="*/ 581118 h 596901"/>
                  <a:gd name="connsiteX4" fmla="*/ 574058 w 1177925"/>
                  <a:gd name="connsiteY4" fmla="*/ 596901 h 596901"/>
                  <a:gd name="connsiteX5" fmla="*/ 83164 w 1177925"/>
                  <a:gd name="connsiteY5" fmla="*/ 596901 h 596901"/>
                  <a:gd name="connsiteX6" fmla="*/ 67467 w 1177925"/>
                  <a:gd name="connsiteY6" fmla="*/ 581118 h 596901"/>
                  <a:gd name="connsiteX7" fmla="*/ 67467 w 1177925"/>
                  <a:gd name="connsiteY7" fmla="*/ 538072 h 596901"/>
                  <a:gd name="connsiteX8" fmla="*/ 83164 w 1177925"/>
                  <a:gd name="connsiteY8" fmla="*/ 522288 h 596901"/>
                  <a:gd name="connsiteX9" fmla="*/ 28556 w 1177925"/>
                  <a:gd name="connsiteY9" fmla="*/ 0 h 596901"/>
                  <a:gd name="connsiteX10" fmla="*/ 1149369 w 1177925"/>
                  <a:gd name="connsiteY10" fmla="*/ 0 h 596901"/>
                  <a:gd name="connsiteX11" fmla="*/ 1177925 w 1177925"/>
                  <a:gd name="connsiteY11" fmla="*/ 28565 h 596901"/>
                  <a:gd name="connsiteX12" fmla="*/ 1177925 w 1177925"/>
                  <a:gd name="connsiteY12" fmla="*/ 206385 h 596901"/>
                  <a:gd name="connsiteX13" fmla="*/ 1149369 w 1177925"/>
                  <a:gd name="connsiteY13" fmla="*/ 234950 h 596901"/>
                  <a:gd name="connsiteX14" fmla="*/ 28556 w 1177925"/>
                  <a:gd name="connsiteY14" fmla="*/ 234950 h 596901"/>
                  <a:gd name="connsiteX15" fmla="*/ 0 w 1177925"/>
                  <a:gd name="connsiteY15" fmla="*/ 206385 h 596901"/>
                  <a:gd name="connsiteX16" fmla="*/ 0 w 1177925"/>
                  <a:gd name="connsiteY16" fmla="*/ 28565 h 596901"/>
                  <a:gd name="connsiteX17" fmla="*/ 28556 w 1177925"/>
                  <a:gd name="connsiteY17" fmla="*/ 0 h 59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77925" h="596901">
                    <a:moveTo>
                      <a:pt x="83164" y="522288"/>
                    </a:moveTo>
                    <a:cubicBezTo>
                      <a:pt x="83164" y="522288"/>
                      <a:pt x="83164" y="522288"/>
                      <a:pt x="574058" y="522288"/>
                    </a:cubicBezTo>
                    <a:cubicBezTo>
                      <a:pt x="582620" y="522288"/>
                      <a:pt x="589755" y="528745"/>
                      <a:pt x="589755" y="538072"/>
                    </a:cubicBezTo>
                    <a:cubicBezTo>
                      <a:pt x="589755" y="538072"/>
                      <a:pt x="589755" y="538072"/>
                      <a:pt x="589755" y="581118"/>
                    </a:cubicBezTo>
                    <a:cubicBezTo>
                      <a:pt x="589755" y="589727"/>
                      <a:pt x="582620" y="596901"/>
                      <a:pt x="574058" y="596901"/>
                    </a:cubicBezTo>
                    <a:cubicBezTo>
                      <a:pt x="574058" y="596901"/>
                      <a:pt x="574058" y="596901"/>
                      <a:pt x="83164" y="596901"/>
                    </a:cubicBezTo>
                    <a:cubicBezTo>
                      <a:pt x="74602" y="596901"/>
                      <a:pt x="67467" y="589727"/>
                      <a:pt x="67467" y="581118"/>
                    </a:cubicBezTo>
                    <a:cubicBezTo>
                      <a:pt x="67467" y="581118"/>
                      <a:pt x="67467" y="581118"/>
                      <a:pt x="67467" y="538072"/>
                    </a:cubicBezTo>
                    <a:cubicBezTo>
                      <a:pt x="67467" y="528745"/>
                      <a:pt x="74602" y="522288"/>
                      <a:pt x="83164" y="522288"/>
                    </a:cubicBezTo>
                    <a:close/>
                    <a:moveTo>
                      <a:pt x="28556" y="0"/>
                    </a:moveTo>
                    <a:cubicBezTo>
                      <a:pt x="28556" y="0"/>
                      <a:pt x="28556" y="0"/>
                      <a:pt x="1149369" y="0"/>
                    </a:cubicBezTo>
                    <a:cubicBezTo>
                      <a:pt x="1165789" y="0"/>
                      <a:pt x="1177925" y="12854"/>
                      <a:pt x="1177925" y="28565"/>
                    </a:cubicBezTo>
                    <a:cubicBezTo>
                      <a:pt x="1177925" y="28565"/>
                      <a:pt x="1177925" y="28565"/>
                      <a:pt x="1177925" y="206385"/>
                    </a:cubicBezTo>
                    <a:cubicBezTo>
                      <a:pt x="1177925" y="222095"/>
                      <a:pt x="1165789" y="234950"/>
                      <a:pt x="1149369" y="234950"/>
                    </a:cubicBezTo>
                    <a:cubicBezTo>
                      <a:pt x="1149369" y="234950"/>
                      <a:pt x="1149369" y="234950"/>
                      <a:pt x="28556" y="234950"/>
                    </a:cubicBezTo>
                    <a:cubicBezTo>
                      <a:pt x="12136" y="234950"/>
                      <a:pt x="0" y="222095"/>
                      <a:pt x="0" y="206385"/>
                    </a:cubicBezTo>
                    <a:cubicBezTo>
                      <a:pt x="0" y="206385"/>
                      <a:pt x="0" y="206385"/>
                      <a:pt x="0" y="28565"/>
                    </a:cubicBezTo>
                    <a:cubicBezTo>
                      <a:pt x="0" y="12854"/>
                      <a:pt x="12136" y="0"/>
                      <a:pt x="28556"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sng"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106" name="bcgIcons_Car 2 ">
            <a:extLst>
              <a:ext uri="{FF2B5EF4-FFF2-40B4-BE49-F238E27FC236}">
                <a16:creationId xmlns:a16="http://schemas.microsoft.com/office/drawing/2014/main" id="{C4D7D176-CFE5-1C7C-859B-52AE570D2916}"/>
              </a:ext>
            </a:extLst>
          </p:cNvPr>
          <p:cNvGrpSpPr>
            <a:grpSpLocks noChangeAspect="1"/>
          </p:cNvGrpSpPr>
          <p:nvPr/>
        </p:nvGrpSpPr>
        <p:grpSpPr>
          <a:xfrm>
            <a:off x="10433448" y="3601702"/>
            <a:ext cx="433021" cy="433423"/>
            <a:chOff x="5273802" y="2606040"/>
            <a:chExt cx="1644396" cy="1645920"/>
          </a:xfrm>
        </p:grpSpPr>
        <p:sp>
          <p:nvSpPr>
            <p:cNvPr id="107" name="AutoShape 8">
              <a:extLst>
                <a:ext uri="{FF2B5EF4-FFF2-40B4-BE49-F238E27FC236}">
                  <a16:creationId xmlns:a16="http://schemas.microsoft.com/office/drawing/2014/main" id="{F75C149F-A960-64F2-2074-6BEB25FE16E5}"/>
                </a:ext>
              </a:extLst>
            </p:cNvPr>
            <p:cNvSpPr>
              <a:spLocks noChangeAspect="1" noChangeArrowheads="1" noTextEdit="1"/>
            </p:cNvSpPr>
            <p:nvPr/>
          </p:nvSpPr>
          <p:spPr bwMode="auto">
            <a:xfrm>
              <a:off x="5273802" y="2606040"/>
              <a:ext cx="1644396" cy="164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108" name="iconGreenGroup">
              <a:extLst>
                <a:ext uri="{FF2B5EF4-FFF2-40B4-BE49-F238E27FC236}">
                  <a16:creationId xmlns:a16="http://schemas.microsoft.com/office/drawing/2014/main" id="{50A0D68E-61B1-C955-9601-AC1FF0FF65E1}"/>
                </a:ext>
              </a:extLst>
            </p:cNvPr>
            <p:cNvGrpSpPr>
              <a:grpSpLocks noChangeAspect="1"/>
            </p:cNvGrpSpPr>
            <p:nvPr/>
          </p:nvGrpSpPr>
          <p:grpSpPr>
            <a:xfrm>
              <a:off x="5442204" y="3178148"/>
              <a:ext cx="1307592" cy="501704"/>
              <a:chOff x="5442204" y="3178148"/>
              <a:chExt cx="1307592" cy="501704"/>
            </a:xfrm>
          </p:grpSpPr>
          <p:sp>
            <p:nvSpPr>
              <p:cNvPr id="109" name="Freeform 10">
                <a:extLst>
                  <a:ext uri="{FF2B5EF4-FFF2-40B4-BE49-F238E27FC236}">
                    <a16:creationId xmlns:a16="http://schemas.microsoft.com/office/drawing/2014/main" id="{84C54F28-36AF-B9BA-37EE-F5BC023486F7}"/>
                  </a:ext>
                </a:extLst>
              </p:cNvPr>
              <p:cNvSpPr>
                <a:spLocks noEditPoints="1"/>
              </p:cNvSpPr>
              <p:nvPr/>
            </p:nvSpPr>
            <p:spPr bwMode="auto">
              <a:xfrm>
                <a:off x="5639725" y="3244646"/>
                <a:ext cx="839795" cy="369694"/>
              </a:xfrm>
              <a:custGeom>
                <a:avLst/>
                <a:gdLst>
                  <a:gd name="T0" fmla="*/ 577 w 1362"/>
                  <a:gd name="T1" fmla="*/ 220 h 599"/>
                  <a:gd name="T2" fmla="*/ 245 w 1362"/>
                  <a:gd name="T3" fmla="*/ 219 h 599"/>
                  <a:gd name="T4" fmla="*/ 358 w 1362"/>
                  <a:gd name="T5" fmla="*/ 41 h 599"/>
                  <a:gd name="T6" fmla="*/ 554 w 1362"/>
                  <a:gd name="T7" fmla="*/ 3 h 599"/>
                  <a:gd name="T8" fmla="*/ 585 w 1362"/>
                  <a:gd name="T9" fmla="*/ 211 h 599"/>
                  <a:gd name="T10" fmla="*/ 577 w 1362"/>
                  <a:gd name="T11" fmla="*/ 220 h 599"/>
                  <a:gd name="T12" fmla="*/ 1096 w 1362"/>
                  <a:gd name="T13" fmla="*/ 209 h 599"/>
                  <a:gd name="T14" fmla="*/ 983 w 1362"/>
                  <a:gd name="T15" fmla="*/ 46 h 599"/>
                  <a:gd name="T16" fmla="*/ 607 w 1362"/>
                  <a:gd name="T17" fmla="*/ 3 h 599"/>
                  <a:gd name="T18" fmla="*/ 636 w 1362"/>
                  <a:gd name="T19" fmla="*/ 213 h 599"/>
                  <a:gd name="T20" fmla="*/ 644 w 1362"/>
                  <a:gd name="T21" fmla="*/ 220 h 599"/>
                  <a:gd name="T22" fmla="*/ 1084 w 1362"/>
                  <a:gd name="T23" fmla="*/ 220 h 599"/>
                  <a:gd name="T24" fmla="*/ 1096 w 1362"/>
                  <a:gd name="T25" fmla="*/ 209 h 599"/>
                  <a:gd name="T26" fmla="*/ 102 w 1362"/>
                  <a:gd name="T27" fmla="*/ 395 h 599"/>
                  <a:gd name="T28" fmla="*/ 0 w 1362"/>
                  <a:gd name="T29" fmla="*/ 497 h 599"/>
                  <a:gd name="T30" fmla="*/ 102 w 1362"/>
                  <a:gd name="T31" fmla="*/ 599 h 599"/>
                  <a:gd name="T32" fmla="*/ 204 w 1362"/>
                  <a:gd name="T33" fmla="*/ 497 h 599"/>
                  <a:gd name="T34" fmla="*/ 102 w 1362"/>
                  <a:gd name="T35" fmla="*/ 395 h 599"/>
                  <a:gd name="T36" fmla="*/ 1260 w 1362"/>
                  <a:gd name="T37" fmla="*/ 395 h 599"/>
                  <a:gd name="T38" fmla="*/ 1158 w 1362"/>
                  <a:gd name="T39" fmla="*/ 497 h 599"/>
                  <a:gd name="T40" fmla="*/ 1260 w 1362"/>
                  <a:gd name="T41" fmla="*/ 599 h 599"/>
                  <a:gd name="T42" fmla="*/ 1362 w 1362"/>
                  <a:gd name="T43" fmla="*/ 497 h 599"/>
                  <a:gd name="T44" fmla="*/ 1260 w 1362"/>
                  <a:gd name="T45" fmla="*/ 395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62" h="599">
                    <a:moveTo>
                      <a:pt x="577" y="220"/>
                    </a:moveTo>
                    <a:cubicBezTo>
                      <a:pt x="245" y="219"/>
                      <a:pt x="245" y="219"/>
                      <a:pt x="245" y="219"/>
                    </a:cubicBezTo>
                    <a:cubicBezTo>
                      <a:pt x="241" y="219"/>
                      <a:pt x="295" y="68"/>
                      <a:pt x="358" y="41"/>
                    </a:cubicBezTo>
                    <a:cubicBezTo>
                      <a:pt x="420" y="15"/>
                      <a:pt x="446" y="3"/>
                      <a:pt x="554" y="3"/>
                    </a:cubicBezTo>
                    <a:cubicBezTo>
                      <a:pt x="585" y="211"/>
                      <a:pt x="585" y="211"/>
                      <a:pt x="585" y="211"/>
                    </a:cubicBezTo>
                    <a:cubicBezTo>
                      <a:pt x="585" y="215"/>
                      <a:pt x="582" y="220"/>
                      <a:pt x="577" y="220"/>
                    </a:cubicBezTo>
                    <a:close/>
                    <a:moveTo>
                      <a:pt x="1096" y="209"/>
                    </a:moveTo>
                    <a:cubicBezTo>
                      <a:pt x="983" y="46"/>
                      <a:pt x="983" y="46"/>
                      <a:pt x="983" y="46"/>
                    </a:cubicBezTo>
                    <a:cubicBezTo>
                      <a:pt x="949" y="0"/>
                      <a:pt x="882" y="3"/>
                      <a:pt x="607" y="3"/>
                    </a:cubicBezTo>
                    <a:cubicBezTo>
                      <a:pt x="606" y="18"/>
                      <a:pt x="636" y="213"/>
                      <a:pt x="636" y="213"/>
                    </a:cubicBezTo>
                    <a:cubicBezTo>
                      <a:pt x="637" y="217"/>
                      <a:pt x="640" y="220"/>
                      <a:pt x="644" y="220"/>
                    </a:cubicBezTo>
                    <a:cubicBezTo>
                      <a:pt x="1084" y="220"/>
                      <a:pt x="1084" y="220"/>
                      <a:pt x="1084" y="220"/>
                    </a:cubicBezTo>
                    <a:cubicBezTo>
                      <a:pt x="1089" y="220"/>
                      <a:pt x="1099" y="213"/>
                      <a:pt x="1096" y="209"/>
                    </a:cubicBezTo>
                    <a:close/>
                    <a:moveTo>
                      <a:pt x="102" y="395"/>
                    </a:moveTo>
                    <a:cubicBezTo>
                      <a:pt x="46" y="395"/>
                      <a:pt x="0" y="441"/>
                      <a:pt x="0" y="497"/>
                    </a:cubicBezTo>
                    <a:cubicBezTo>
                      <a:pt x="0" y="553"/>
                      <a:pt x="46" y="599"/>
                      <a:pt x="102" y="599"/>
                    </a:cubicBezTo>
                    <a:cubicBezTo>
                      <a:pt x="158" y="599"/>
                      <a:pt x="204" y="553"/>
                      <a:pt x="204" y="497"/>
                    </a:cubicBezTo>
                    <a:cubicBezTo>
                      <a:pt x="204" y="441"/>
                      <a:pt x="158" y="395"/>
                      <a:pt x="102" y="395"/>
                    </a:cubicBezTo>
                    <a:close/>
                    <a:moveTo>
                      <a:pt x="1260" y="395"/>
                    </a:moveTo>
                    <a:cubicBezTo>
                      <a:pt x="1204" y="395"/>
                      <a:pt x="1158" y="441"/>
                      <a:pt x="1158" y="497"/>
                    </a:cubicBezTo>
                    <a:cubicBezTo>
                      <a:pt x="1158" y="553"/>
                      <a:pt x="1204" y="599"/>
                      <a:pt x="1260" y="599"/>
                    </a:cubicBezTo>
                    <a:cubicBezTo>
                      <a:pt x="1316" y="599"/>
                      <a:pt x="1362" y="553"/>
                      <a:pt x="1362" y="497"/>
                    </a:cubicBezTo>
                    <a:cubicBezTo>
                      <a:pt x="1362" y="441"/>
                      <a:pt x="1316" y="395"/>
                      <a:pt x="1260" y="39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sng" strike="noStrike" kern="1200" cap="none" spc="0" normalizeH="0" baseline="0" noProof="0" dirty="0">
                  <a:ln>
                    <a:noFill/>
                  </a:ln>
                  <a:solidFill>
                    <a:srgbClr val="000000"/>
                  </a:solidFill>
                  <a:effectLst/>
                  <a:uLnTx/>
                  <a:uFillTx/>
                  <a:latin typeface="Arial"/>
                  <a:ea typeface="+mn-ea"/>
                  <a:cs typeface="+mn-cs"/>
                </a:endParaRPr>
              </a:p>
            </p:txBody>
          </p:sp>
          <p:sp>
            <p:nvSpPr>
              <p:cNvPr id="110" name="Freeform 11">
                <a:extLst>
                  <a:ext uri="{FF2B5EF4-FFF2-40B4-BE49-F238E27FC236}">
                    <a16:creationId xmlns:a16="http://schemas.microsoft.com/office/drawing/2014/main" id="{38D4CC53-3784-CE77-A74C-43D0B07B951F}"/>
                  </a:ext>
                </a:extLst>
              </p:cNvPr>
              <p:cNvSpPr>
                <a:spLocks noEditPoints="1"/>
              </p:cNvSpPr>
              <p:nvPr/>
            </p:nvSpPr>
            <p:spPr bwMode="auto">
              <a:xfrm>
                <a:off x="5442204" y="3178148"/>
                <a:ext cx="1307592" cy="501704"/>
              </a:xfrm>
              <a:custGeom>
                <a:avLst/>
                <a:gdLst>
                  <a:gd name="T0" fmla="*/ 674 w 2120"/>
                  <a:gd name="T1" fmla="*/ 622 h 813"/>
                  <a:gd name="T2" fmla="*/ 1328 w 2120"/>
                  <a:gd name="T3" fmla="*/ 625 h 813"/>
                  <a:gd name="T4" fmla="*/ 1336 w 2120"/>
                  <a:gd name="T5" fmla="*/ 669 h 813"/>
                  <a:gd name="T6" fmla="*/ 667 w 2120"/>
                  <a:gd name="T7" fmla="*/ 666 h 813"/>
                  <a:gd name="T8" fmla="*/ 674 w 2120"/>
                  <a:gd name="T9" fmla="*/ 622 h 813"/>
                  <a:gd name="T10" fmla="*/ 1949 w 2120"/>
                  <a:gd name="T11" fmla="*/ 314 h 813"/>
                  <a:gd name="T12" fmla="*/ 1674 w 2120"/>
                  <a:gd name="T13" fmla="*/ 293 h 813"/>
                  <a:gd name="T14" fmla="*/ 1553 w 2120"/>
                  <a:gd name="T15" fmla="*/ 284 h 813"/>
                  <a:gd name="T16" fmla="*/ 1551 w 2120"/>
                  <a:gd name="T17" fmla="*/ 284 h 813"/>
                  <a:gd name="T18" fmla="*/ 1459 w 2120"/>
                  <a:gd name="T19" fmla="*/ 190 h 813"/>
                  <a:gd name="T20" fmla="*/ 1211 w 2120"/>
                  <a:gd name="T21" fmla="*/ 10 h 813"/>
                  <a:gd name="T22" fmla="*/ 658 w 2120"/>
                  <a:gd name="T23" fmla="*/ 53 h 813"/>
                  <a:gd name="T24" fmla="*/ 430 w 2120"/>
                  <a:gd name="T25" fmla="*/ 289 h 813"/>
                  <a:gd name="T26" fmla="*/ 146 w 2120"/>
                  <a:gd name="T27" fmla="*/ 290 h 813"/>
                  <a:gd name="T28" fmla="*/ 41 w 2120"/>
                  <a:gd name="T29" fmla="*/ 445 h 813"/>
                  <a:gd name="T30" fmla="*/ 1 w 2120"/>
                  <a:gd name="T31" fmla="*/ 588 h 813"/>
                  <a:gd name="T32" fmla="*/ 0 w 2120"/>
                  <a:gd name="T33" fmla="*/ 594 h 813"/>
                  <a:gd name="T34" fmla="*/ 75 w 2120"/>
                  <a:gd name="T35" fmla="*/ 664 h 813"/>
                  <a:gd name="T36" fmla="*/ 177 w 2120"/>
                  <a:gd name="T37" fmla="*/ 664 h 813"/>
                  <a:gd name="T38" fmla="*/ 170 w 2120"/>
                  <a:gd name="T39" fmla="*/ 620 h 813"/>
                  <a:gd name="T40" fmla="*/ 75 w 2120"/>
                  <a:gd name="T41" fmla="*/ 620 h 813"/>
                  <a:gd name="T42" fmla="*/ 45 w 2120"/>
                  <a:gd name="T43" fmla="*/ 594 h 813"/>
                  <a:gd name="T44" fmla="*/ 81 w 2120"/>
                  <a:gd name="T45" fmla="*/ 464 h 813"/>
                  <a:gd name="T46" fmla="*/ 146 w 2120"/>
                  <a:gd name="T47" fmla="*/ 334 h 813"/>
                  <a:gd name="T48" fmla="*/ 443 w 2120"/>
                  <a:gd name="T49" fmla="*/ 333 h 813"/>
                  <a:gd name="T50" fmla="*/ 462 w 2120"/>
                  <a:gd name="T51" fmla="*/ 322 h 813"/>
                  <a:gd name="T52" fmla="*/ 1210 w 2120"/>
                  <a:gd name="T53" fmla="*/ 54 h 813"/>
                  <a:gd name="T54" fmla="*/ 1422 w 2120"/>
                  <a:gd name="T55" fmla="*/ 213 h 813"/>
                  <a:gd name="T56" fmla="*/ 1546 w 2120"/>
                  <a:gd name="T57" fmla="*/ 328 h 813"/>
                  <a:gd name="T58" fmla="*/ 1672 w 2120"/>
                  <a:gd name="T59" fmla="*/ 337 h 813"/>
                  <a:gd name="T60" fmla="*/ 1925 w 2120"/>
                  <a:gd name="T61" fmla="*/ 356 h 813"/>
                  <a:gd name="T62" fmla="*/ 2075 w 2120"/>
                  <a:gd name="T63" fmla="*/ 384 h 813"/>
                  <a:gd name="T64" fmla="*/ 1959 w 2120"/>
                  <a:gd name="T65" fmla="*/ 627 h 813"/>
                  <a:gd name="T66" fmla="*/ 1831 w 2120"/>
                  <a:gd name="T67" fmla="*/ 627 h 813"/>
                  <a:gd name="T68" fmla="*/ 1823 w 2120"/>
                  <a:gd name="T69" fmla="*/ 671 h 813"/>
                  <a:gd name="T70" fmla="*/ 1968 w 2120"/>
                  <a:gd name="T71" fmla="*/ 671 h 813"/>
                  <a:gd name="T72" fmla="*/ 2010 w 2120"/>
                  <a:gd name="T73" fmla="*/ 633 h 813"/>
                  <a:gd name="T74" fmla="*/ 2055 w 2120"/>
                  <a:gd name="T75" fmla="*/ 560 h 813"/>
                  <a:gd name="T76" fmla="*/ 2120 w 2120"/>
                  <a:gd name="T77" fmla="*/ 378 h 813"/>
                  <a:gd name="T78" fmla="*/ 1949 w 2120"/>
                  <a:gd name="T79" fmla="*/ 314 h 813"/>
                  <a:gd name="T80" fmla="*/ 630 w 2120"/>
                  <a:gd name="T81" fmla="*/ 605 h 813"/>
                  <a:gd name="T82" fmla="*/ 422 w 2120"/>
                  <a:gd name="T83" fmla="*/ 397 h 813"/>
                  <a:gd name="T84" fmla="*/ 214 w 2120"/>
                  <a:gd name="T85" fmla="*/ 605 h 813"/>
                  <a:gd name="T86" fmla="*/ 422 w 2120"/>
                  <a:gd name="T87" fmla="*/ 813 h 813"/>
                  <a:gd name="T88" fmla="*/ 630 w 2120"/>
                  <a:gd name="T89" fmla="*/ 605 h 813"/>
                  <a:gd name="T90" fmla="*/ 559 w 2120"/>
                  <a:gd name="T91" fmla="*/ 605 h 813"/>
                  <a:gd name="T92" fmla="*/ 422 w 2120"/>
                  <a:gd name="T93" fmla="*/ 742 h 813"/>
                  <a:gd name="T94" fmla="*/ 285 w 2120"/>
                  <a:gd name="T95" fmla="*/ 605 h 813"/>
                  <a:gd name="T96" fmla="*/ 422 w 2120"/>
                  <a:gd name="T97" fmla="*/ 468 h 813"/>
                  <a:gd name="T98" fmla="*/ 559 w 2120"/>
                  <a:gd name="T99" fmla="*/ 605 h 813"/>
                  <a:gd name="T100" fmla="*/ 1788 w 2120"/>
                  <a:gd name="T101" fmla="*/ 605 h 813"/>
                  <a:gd name="T102" fmla="*/ 1580 w 2120"/>
                  <a:gd name="T103" fmla="*/ 397 h 813"/>
                  <a:gd name="T104" fmla="*/ 1372 w 2120"/>
                  <a:gd name="T105" fmla="*/ 605 h 813"/>
                  <a:gd name="T106" fmla="*/ 1580 w 2120"/>
                  <a:gd name="T107" fmla="*/ 813 h 813"/>
                  <a:gd name="T108" fmla="*/ 1788 w 2120"/>
                  <a:gd name="T109" fmla="*/ 605 h 813"/>
                  <a:gd name="T110" fmla="*/ 1717 w 2120"/>
                  <a:gd name="T111" fmla="*/ 605 h 813"/>
                  <a:gd name="T112" fmla="*/ 1580 w 2120"/>
                  <a:gd name="T113" fmla="*/ 742 h 813"/>
                  <a:gd name="T114" fmla="*/ 1443 w 2120"/>
                  <a:gd name="T115" fmla="*/ 605 h 813"/>
                  <a:gd name="T116" fmla="*/ 1580 w 2120"/>
                  <a:gd name="T117" fmla="*/ 468 h 813"/>
                  <a:gd name="T118" fmla="*/ 1717 w 2120"/>
                  <a:gd name="T119" fmla="*/ 605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20" h="813">
                    <a:moveTo>
                      <a:pt x="674" y="622"/>
                    </a:moveTo>
                    <a:cubicBezTo>
                      <a:pt x="1328" y="625"/>
                      <a:pt x="1328" y="625"/>
                      <a:pt x="1328" y="625"/>
                    </a:cubicBezTo>
                    <a:cubicBezTo>
                      <a:pt x="1330" y="640"/>
                      <a:pt x="1332" y="655"/>
                      <a:pt x="1336" y="669"/>
                    </a:cubicBezTo>
                    <a:cubicBezTo>
                      <a:pt x="667" y="666"/>
                      <a:pt x="667" y="666"/>
                      <a:pt x="667" y="666"/>
                    </a:cubicBezTo>
                    <a:cubicBezTo>
                      <a:pt x="670" y="652"/>
                      <a:pt x="673" y="637"/>
                      <a:pt x="674" y="622"/>
                    </a:cubicBezTo>
                    <a:close/>
                    <a:moveTo>
                      <a:pt x="1949" y="314"/>
                    </a:moveTo>
                    <a:cubicBezTo>
                      <a:pt x="1863" y="304"/>
                      <a:pt x="1758" y="298"/>
                      <a:pt x="1674" y="293"/>
                    </a:cubicBezTo>
                    <a:cubicBezTo>
                      <a:pt x="1617" y="290"/>
                      <a:pt x="1568" y="287"/>
                      <a:pt x="1553" y="284"/>
                    </a:cubicBezTo>
                    <a:cubicBezTo>
                      <a:pt x="1552" y="284"/>
                      <a:pt x="1552" y="284"/>
                      <a:pt x="1551" y="284"/>
                    </a:cubicBezTo>
                    <a:cubicBezTo>
                      <a:pt x="1516" y="280"/>
                      <a:pt x="1490" y="239"/>
                      <a:pt x="1459" y="190"/>
                    </a:cubicBezTo>
                    <a:cubicBezTo>
                      <a:pt x="1410" y="112"/>
                      <a:pt x="1349" y="15"/>
                      <a:pt x="1211" y="10"/>
                    </a:cubicBezTo>
                    <a:cubicBezTo>
                      <a:pt x="910" y="0"/>
                      <a:pt x="760" y="12"/>
                      <a:pt x="658" y="53"/>
                    </a:cubicBezTo>
                    <a:cubicBezTo>
                      <a:pt x="549" y="97"/>
                      <a:pt x="496" y="175"/>
                      <a:pt x="430" y="289"/>
                    </a:cubicBezTo>
                    <a:cubicBezTo>
                      <a:pt x="380" y="289"/>
                      <a:pt x="200" y="290"/>
                      <a:pt x="146" y="290"/>
                    </a:cubicBezTo>
                    <a:cubicBezTo>
                      <a:pt x="121" y="290"/>
                      <a:pt x="86" y="307"/>
                      <a:pt x="41" y="445"/>
                    </a:cubicBezTo>
                    <a:cubicBezTo>
                      <a:pt x="17" y="516"/>
                      <a:pt x="2" y="585"/>
                      <a:pt x="1" y="588"/>
                    </a:cubicBezTo>
                    <a:cubicBezTo>
                      <a:pt x="0" y="590"/>
                      <a:pt x="0" y="592"/>
                      <a:pt x="0" y="594"/>
                    </a:cubicBezTo>
                    <a:cubicBezTo>
                      <a:pt x="3" y="633"/>
                      <a:pt x="36" y="664"/>
                      <a:pt x="75" y="664"/>
                    </a:cubicBezTo>
                    <a:cubicBezTo>
                      <a:pt x="177" y="664"/>
                      <a:pt x="177" y="664"/>
                      <a:pt x="177" y="664"/>
                    </a:cubicBezTo>
                    <a:cubicBezTo>
                      <a:pt x="173" y="650"/>
                      <a:pt x="171" y="635"/>
                      <a:pt x="170" y="620"/>
                    </a:cubicBezTo>
                    <a:cubicBezTo>
                      <a:pt x="75" y="620"/>
                      <a:pt x="75" y="620"/>
                      <a:pt x="75" y="620"/>
                    </a:cubicBezTo>
                    <a:cubicBezTo>
                      <a:pt x="60" y="620"/>
                      <a:pt x="47" y="609"/>
                      <a:pt x="45" y="594"/>
                    </a:cubicBezTo>
                    <a:cubicBezTo>
                      <a:pt x="48" y="580"/>
                      <a:pt x="62" y="522"/>
                      <a:pt x="81" y="464"/>
                    </a:cubicBezTo>
                    <a:cubicBezTo>
                      <a:pt x="121" y="340"/>
                      <a:pt x="146" y="334"/>
                      <a:pt x="146" y="334"/>
                    </a:cubicBezTo>
                    <a:cubicBezTo>
                      <a:pt x="208" y="334"/>
                      <a:pt x="441" y="333"/>
                      <a:pt x="443" y="333"/>
                    </a:cubicBezTo>
                    <a:cubicBezTo>
                      <a:pt x="451" y="333"/>
                      <a:pt x="458" y="329"/>
                      <a:pt x="462" y="322"/>
                    </a:cubicBezTo>
                    <a:cubicBezTo>
                      <a:pt x="594" y="90"/>
                      <a:pt x="647" y="36"/>
                      <a:pt x="1210" y="54"/>
                    </a:cubicBezTo>
                    <a:cubicBezTo>
                      <a:pt x="1324" y="58"/>
                      <a:pt x="1376" y="141"/>
                      <a:pt x="1422" y="213"/>
                    </a:cubicBezTo>
                    <a:cubicBezTo>
                      <a:pt x="1457" y="269"/>
                      <a:pt x="1490" y="321"/>
                      <a:pt x="1546" y="328"/>
                    </a:cubicBezTo>
                    <a:cubicBezTo>
                      <a:pt x="1564" y="331"/>
                      <a:pt x="1610" y="334"/>
                      <a:pt x="1672" y="337"/>
                    </a:cubicBezTo>
                    <a:cubicBezTo>
                      <a:pt x="1748" y="342"/>
                      <a:pt x="1844" y="347"/>
                      <a:pt x="1925" y="356"/>
                    </a:cubicBezTo>
                    <a:cubicBezTo>
                      <a:pt x="2035" y="367"/>
                      <a:pt x="2067" y="379"/>
                      <a:pt x="2075" y="384"/>
                    </a:cubicBezTo>
                    <a:cubicBezTo>
                      <a:pt x="2071" y="461"/>
                      <a:pt x="1984" y="598"/>
                      <a:pt x="1959" y="627"/>
                    </a:cubicBezTo>
                    <a:cubicBezTo>
                      <a:pt x="1831" y="627"/>
                      <a:pt x="1831" y="627"/>
                      <a:pt x="1831" y="627"/>
                    </a:cubicBezTo>
                    <a:cubicBezTo>
                      <a:pt x="1830" y="642"/>
                      <a:pt x="1827" y="657"/>
                      <a:pt x="1823" y="671"/>
                    </a:cubicBezTo>
                    <a:cubicBezTo>
                      <a:pt x="1968" y="671"/>
                      <a:pt x="1968" y="671"/>
                      <a:pt x="1968" y="671"/>
                    </a:cubicBezTo>
                    <a:cubicBezTo>
                      <a:pt x="1979" y="671"/>
                      <a:pt x="1986" y="666"/>
                      <a:pt x="2010" y="633"/>
                    </a:cubicBezTo>
                    <a:cubicBezTo>
                      <a:pt x="2025" y="612"/>
                      <a:pt x="2041" y="586"/>
                      <a:pt x="2055" y="560"/>
                    </a:cubicBezTo>
                    <a:cubicBezTo>
                      <a:pt x="2084" y="508"/>
                      <a:pt x="2120" y="434"/>
                      <a:pt x="2120" y="378"/>
                    </a:cubicBezTo>
                    <a:cubicBezTo>
                      <a:pt x="2120" y="345"/>
                      <a:pt x="2077" y="329"/>
                      <a:pt x="1949" y="314"/>
                    </a:cubicBezTo>
                    <a:close/>
                    <a:moveTo>
                      <a:pt x="630" y="605"/>
                    </a:moveTo>
                    <a:cubicBezTo>
                      <a:pt x="630" y="490"/>
                      <a:pt x="537" y="397"/>
                      <a:pt x="422" y="397"/>
                    </a:cubicBezTo>
                    <a:cubicBezTo>
                      <a:pt x="307" y="397"/>
                      <a:pt x="214" y="490"/>
                      <a:pt x="214" y="605"/>
                    </a:cubicBezTo>
                    <a:cubicBezTo>
                      <a:pt x="214" y="720"/>
                      <a:pt x="307" y="813"/>
                      <a:pt x="422" y="813"/>
                    </a:cubicBezTo>
                    <a:cubicBezTo>
                      <a:pt x="537" y="813"/>
                      <a:pt x="630" y="720"/>
                      <a:pt x="630" y="605"/>
                    </a:cubicBezTo>
                    <a:close/>
                    <a:moveTo>
                      <a:pt x="559" y="605"/>
                    </a:moveTo>
                    <a:cubicBezTo>
                      <a:pt x="559" y="681"/>
                      <a:pt x="497" y="742"/>
                      <a:pt x="422" y="742"/>
                    </a:cubicBezTo>
                    <a:cubicBezTo>
                      <a:pt x="347" y="742"/>
                      <a:pt x="285" y="681"/>
                      <a:pt x="285" y="605"/>
                    </a:cubicBezTo>
                    <a:cubicBezTo>
                      <a:pt x="285" y="530"/>
                      <a:pt x="347" y="468"/>
                      <a:pt x="422" y="468"/>
                    </a:cubicBezTo>
                    <a:cubicBezTo>
                      <a:pt x="497" y="468"/>
                      <a:pt x="559" y="530"/>
                      <a:pt x="559" y="605"/>
                    </a:cubicBezTo>
                    <a:close/>
                    <a:moveTo>
                      <a:pt x="1788" y="605"/>
                    </a:moveTo>
                    <a:cubicBezTo>
                      <a:pt x="1788" y="490"/>
                      <a:pt x="1695" y="397"/>
                      <a:pt x="1580" y="397"/>
                    </a:cubicBezTo>
                    <a:cubicBezTo>
                      <a:pt x="1465" y="397"/>
                      <a:pt x="1372" y="490"/>
                      <a:pt x="1372" y="605"/>
                    </a:cubicBezTo>
                    <a:cubicBezTo>
                      <a:pt x="1372" y="720"/>
                      <a:pt x="1465" y="813"/>
                      <a:pt x="1580" y="813"/>
                    </a:cubicBezTo>
                    <a:cubicBezTo>
                      <a:pt x="1695" y="813"/>
                      <a:pt x="1788" y="720"/>
                      <a:pt x="1788" y="605"/>
                    </a:cubicBezTo>
                    <a:close/>
                    <a:moveTo>
                      <a:pt x="1717" y="605"/>
                    </a:moveTo>
                    <a:cubicBezTo>
                      <a:pt x="1717" y="681"/>
                      <a:pt x="1655" y="742"/>
                      <a:pt x="1580" y="742"/>
                    </a:cubicBezTo>
                    <a:cubicBezTo>
                      <a:pt x="1504" y="742"/>
                      <a:pt x="1443" y="681"/>
                      <a:pt x="1443" y="605"/>
                    </a:cubicBezTo>
                    <a:cubicBezTo>
                      <a:pt x="1443" y="530"/>
                      <a:pt x="1504" y="468"/>
                      <a:pt x="1580" y="468"/>
                    </a:cubicBezTo>
                    <a:cubicBezTo>
                      <a:pt x="1655" y="468"/>
                      <a:pt x="1717" y="530"/>
                      <a:pt x="1717" y="60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sng" strike="noStrike" kern="1200" cap="none" spc="0" normalizeH="0" baseline="0" noProof="0" dirty="0">
                  <a:ln>
                    <a:noFill/>
                  </a:ln>
                  <a:solidFill>
                    <a:srgbClr val="000000"/>
                  </a:solidFill>
                  <a:effectLst/>
                  <a:uLnTx/>
                  <a:uFillTx/>
                  <a:latin typeface="Arial"/>
                  <a:ea typeface="+mn-ea"/>
                  <a:cs typeface="+mn-cs"/>
                </a:endParaRPr>
              </a:p>
            </p:txBody>
          </p:sp>
        </p:grpSp>
      </p:grpSp>
      <p:pic>
        <p:nvPicPr>
          <p:cNvPr id="111" name="Picture 2">
            <a:extLst>
              <a:ext uri="{FF2B5EF4-FFF2-40B4-BE49-F238E27FC236}">
                <a16:creationId xmlns:a16="http://schemas.microsoft.com/office/drawing/2014/main" id="{692E6FDB-AED6-1E7D-EB47-754761404C21}"/>
              </a:ext>
            </a:extLst>
          </p:cNvPr>
          <p:cNvPicPr>
            <a:picLocks noChangeAspect="1" noChangeArrowheads="1"/>
          </p:cNvPicPr>
          <p:nvPr>
            <p:custDataLst>
              <p:tags r:id="rId1"/>
            </p:custDataLst>
          </p:nvPr>
        </p:nvPicPr>
        <p:blipFill rotWithShape="1">
          <a:blip r:embed="rId11" cstate="print">
            <a:extLst>
              <a:ext uri="{28A0092B-C50C-407E-A947-70E740481C1C}">
                <a14:useLocalDpi xmlns:a14="http://schemas.microsoft.com/office/drawing/2010/main" val="0"/>
              </a:ext>
            </a:extLst>
          </a:blip>
          <a:srcRect l="16768"/>
          <a:stretch/>
        </p:blipFill>
        <p:spPr bwMode="auto">
          <a:xfrm>
            <a:off x="728664" y="2428875"/>
            <a:ext cx="1772451" cy="2508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 name="Picture 3">
            <a:extLst>
              <a:ext uri="{FF2B5EF4-FFF2-40B4-BE49-F238E27FC236}">
                <a16:creationId xmlns:a16="http://schemas.microsoft.com/office/drawing/2014/main" id="{2D87AE11-59B4-4C94-2FD3-804FACFA32E9}"/>
              </a:ext>
            </a:extLst>
          </p:cNvPr>
          <p:cNvPicPr>
            <a:picLocks noChangeAspect="1" noChangeArrowheads="1"/>
          </p:cNvPicPr>
          <p:nvPr>
            <p:custDataLst>
              <p:tags r:id="rId2"/>
            </p:custDataLst>
          </p:nvPr>
        </p:nvPicPr>
        <p:blipFill rotWithShape="1">
          <a:blip r:embed="rId12" cstate="print">
            <a:extLst>
              <a:ext uri="{28A0092B-C50C-407E-A947-70E740481C1C}">
                <a14:useLocalDpi xmlns:a14="http://schemas.microsoft.com/office/drawing/2010/main" val="0"/>
              </a:ext>
            </a:extLst>
          </a:blip>
          <a:srcRect l="12431"/>
          <a:stretch/>
        </p:blipFill>
        <p:spPr bwMode="auto">
          <a:xfrm>
            <a:off x="2687638" y="2465388"/>
            <a:ext cx="1772549" cy="24352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 name="TextBox 112">
            <a:extLst>
              <a:ext uri="{FF2B5EF4-FFF2-40B4-BE49-F238E27FC236}">
                <a16:creationId xmlns:a16="http://schemas.microsoft.com/office/drawing/2014/main" id="{02387659-1487-6061-21AE-F22576585390}"/>
              </a:ext>
            </a:extLst>
          </p:cNvPr>
          <p:cNvSpPr txBox="1">
            <a:spLocks/>
          </p:cNvSpPr>
          <p:nvPr>
            <p:custDataLst>
              <p:tags r:id="rId3"/>
            </p:custDataLst>
          </p:nvPr>
        </p:nvSpPr>
        <p:spPr>
          <a:xfrm>
            <a:off x="728662" y="5035550"/>
            <a:ext cx="1773238" cy="395288"/>
          </a:xfrm>
          <a:prstGeom prst="rect">
            <a:avLst/>
          </a:prstGeom>
          <a:solidFill>
            <a:schemeClr val="tx2"/>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white"/>
                </a:solidFill>
                <a:effectLst/>
                <a:uLnTx/>
                <a:uFillTx/>
                <a:latin typeface="Arial"/>
                <a:ea typeface="+mn-ea"/>
                <a:cs typeface="+mn-cs"/>
              </a:rPr>
              <a:t>240 </a:t>
            </a:r>
            <a:r>
              <a:rPr kumimoji="0" lang="en-US" sz="900" b="0" i="0" u="none" strike="noStrike" kern="1200" cap="none" spc="0" normalizeH="0" baseline="0" noProof="0" dirty="0" err="1">
                <a:ln>
                  <a:noFill/>
                </a:ln>
                <a:solidFill>
                  <a:prstClr val="white"/>
                </a:solidFill>
                <a:effectLst/>
                <a:uLnTx/>
                <a:uFillTx/>
                <a:latin typeface="Arial"/>
                <a:ea typeface="+mn-ea"/>
                <a:cs typeface="+mn-cs"/>
              </a:rPr>
              <a:t>pincodes</a:t>
            </a:r>
            <a:r>
              <a:rPr kumimoji="0" lang="en-US" sz="900" b="0" i="0" u="none" strike="noStrike" kern="1200" cap="none" spc="0" normalizeH="0" baseline="0" noProof="0" dirty="0">
                <a:ln>
                  <a:noFill/>
                </a:ln>
                <a:solidFill>
                  <a:prstClr val="white"/>
                </a:solidFill>
                <a:effectLst/>
                <a:uLnTx/>
                <a:uFillTx/>
                <a:latin typeface="Arial"/>
                <a:ea typeface="+mn-ea"/>
                <a:cs typeface="+mn-cs"/>
              </a:rPr>
              <a:t> in Mumbai</a:t>
            </a:r>
          </a:p>
        </p:txBody>
      </p:sp>
      <p:sp>
        <p:nvSpPr>
          <p:cNvPr id="114" name="Isosceles Triangle 113">
            <a:extLst>
              <a:ext uri="{FF2B5EF4-FFF2-40B4-BE49-F238E27FC236}">
                <a16:creationId xmlns:a16="http://schemas.microsoft.com/office/drawing/2014/main" id="{4468B403-848F-A9A7-2173-3A28A7AF6495}"/>
              </a:ext>
            </a:extLst>
          </p:cNvPr>
          <p:cNvSpPr>
            <a:spLocks/>
          </p:cNvSpPr>
          <p:nvPr>
            <p:custDataLst>
              <p:tags r:id="rId4"/>
            </p:custDataLst>
          </p:nvPr>
        </p:nvSpPr>
        <p:spPr>
          <a:xfrm rot="5400000">
            <a:off x="1530350" y="3622675"/>
            <a:ext cx="2128838" cy="120650"/>
          </a:xfrm>
          <a:prstGeom prst="triangle">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15" name="TextBox 114">
            <a:extLst>
              <a:ext uri="{FF2B5EF4-FFF2-40B4-BE49-F238E27FC236}">
                <a16:creationId xmlns:a16="http://schemas.microsoft.com/office/drawing/2014/main" id="{C599C818-3CC8-2D02-7447-3ACB523A4DC3}"/>
              </a:ext>
            </a:extLst>
          </p:cNvPr>
          <p:cNvSpPr txBox="1">
            <a:spLocks/>
          </p:cNvSpPr>
          <p:nvPr>
            <p:custDataLst>
              <p:tags r:id="rId5"/>
            </p:custDataLst>
          </p:nvPr>
        </p:nvSpPr>
        <p:spPr>
          <a:xfrm>
            <a:off x="2687637" y="5035550"/>
            <a:ext cx="1773238" cy="395288"/>
          </a:xfrm>
          <a:prstGeom prst="rect">
            <a:avLst/>
          </a:prstGeom>
          <a:solidFill>
            <a:schemeClr val="tx2"/>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white"/>
                </a:solidFill>
                <a:effectLst/>
                <a:uLnTx/>
                <a:uFillTx/>
                <a:latin typeface="Arial"/>
                <a:ea typeface="+mn-ea"/>
                <a:cs typeface="+mn-cs"/>
              </a:rPr>
              <a:t>6 clusters created</a:t>
            </a:r>
          </a:p>
        </p:txBody>
      </p:sp>
      <p:graphicFrame>
        <p:nvGraphicFramePr>
          <p:cNvPr id="116" name="Chart 115">
            <a:extLst>
              <a:ext uri="{FF2B5EF4-FFF2-40B4-BE49-F238E27FC236}">
                <a16:creationId xmlns:a16="http://schemas.microsoft.com/office/drawing/2014/main" id="{FB9C718F-334D-560A-D78D-4442BBE0F044}"/>
              </a:ext>
            </a:extLst>
          </p:cNvPr>
          <p:cNvGraphicFramePr/>
          <p:nvPr>
            <p:custDataLst>
              <p:tags r:id="rId6"/>
            </p:custDataLst>
          </p:nvPr>
        </p:nvGraphicFramePr>
        <p:xfrm>
          <a:off x="4511675" y="2293938"/>
          <a:ext cx="1746250" cy="2832100"/>
        </p:xfrm>
        <a:graphic>
          <a:graphicData uri="http://schemas.openxmlformats.org/drawingml/2006/chart">
            <c:chart xmlns:c="http://schemas.openxmlformats.org/drawingml/2006/chart" xmlns:r="http://schemas.openxmlformats.org/officeDocument/2006/relationships" r:id="rId13"/>
          </a:graphicData>
        </a:graphic>
      </p:graphicFrame>
      <p:sp>
        <p:nvSpPr>
          <p:cNvPr id="117" name="Text Placeholder 3">
            <a:extLst>
              <a:ext uri="{FF2B5EF4-FFF2-40B4-BE49-F238E27FC236}">
                <a16:creationId xmlns:a16="http://schemas.microsoft.com/office/drawing/2014/main" id="{5301A16F-AD1E-BBCA-7413-5591CAB8876B}"/>
              </a:ext>
            </a:extLst>
          </p:cNvPr>
          <p:cNvSpPr>
            <a:spLocks noGrp="1"/>
          </p:cNvSpPr>
          <p:nvPr>
            <p:custDataLst>
              <p:tags r:id="rId7"/>
            </p:custDataLst>
          </p:nvPr>
        </p:nvSpPr>
        <p:spPr bwMode="gray">
          <a:xfrm>
            <a:off x="4905375" y="4986338"/>
            <a:ext cx="385763" cy="1365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0" indent="0" algn="l" defTabSz="914400" rtl="0" eaLnBrk="1" latinLnBrk="0" hangingPunct="1">
              <a:lnSpc>
                <a:spcPct val="110000"/>
              </a:lnSpc>
              <a:spcBef>
                <a:spcPts val="600"/>
              </a:spcBef>
              <a:spcAft>
                <a:spcPts val="300"/>
              </a:spcAft>
              <a:buFont typeface="Arial" panose="020B0604020202020204" pitchFamily="34" charset="0"/>
              <a:buChar char="​"/>
              <a:defRPr lang="en-US" sz="1200" kern="1200">
                <a:solidFill>
                  <a:schemeClr val="tx1"/>
                </a:solidFill>
                <a:latin typeface="+mn-lt"/>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a:lstStyle>
          <a:p>
            <a:pPr marL="0" marR="0" lvl="1" indent="0" algn="ctr" defTabSz="914400" rtl="0" eaLnBrk="1" fontAlgn="auto" latinLnBrk="0" hangingPunct="1">
              <a:lnSpc>
                <a:spcPct val="90000"/>
              </a:lnSpc>
              <a:spcBef>
                <a:spcPct val="0"/>
              </a:spcBef>
              <a:spcAft>
                <a:spcPct val="0"/>
              </a:spcAft>
              <a:buClr>
                <a:srgbClr val="97154D"/>
              </a:buClr>
              <a:buSzTx/>
              <a:buFont typeface="Arial" panose="020B0604020202020204" pitchFamily="34" charset="0"/>
              <a:buNone/>
              <a:tabLst/>
              <a:defRPr/>
            </a:pPr>
            <a:fld id="{065BC186-32E3-41B2-B810-CA956C287405}" type="datetime'''''''''''''''''''''''''''''''''C''''''''AT A'''''''''''''''">
              <a:rPr kumimoji="0" lang="en-US" altLang="en-US" sz="1000" b="0" i="0" u="none" strike="noStrike" kern="1200" cap="none" spc="0" normalizeH="0" baseline="0" noProof="0" smtClean="0">
                <a:ln>
                  <a:noFill/>
                </a:ln>
                <a:solidFill>
                  <a:srgbClr val="000000"/>
                </a:solidFill>
                <a:effectLst/>
                <a:uLnTx/>
                <a:uFillTx/>
                <a:latin typeface="Arial"/>
                <a:ea typeface="+mn-ea"/>
                <a:cs typeface="+mn-cs"/>
                <a:sym typeface="+mn-lt"/>
              </a:rPr>
              <a:pPr marL="0" marR="0" lvl="1" indent="0" algn="ctr" defTabSz="914400" rtl="0" eaLnBrk="1" fontAlgn="auto" latinLnBrk="0" hangingPunct="1">
                <a:lnSpc>
                  <a:spcPct val="90000"/>
                </a:lnSpc>
                <a:spcBef>
                  <a:spcPct val="0"/>
                </a:spcBef>
                <a:spcAft>
                  <a:spcPct val="0"/>
                </a:spcAft>
                <a:buClr>
                  <a:srgbClr val="97154D"/>
                </a:buClr>
                <a:buSzTx/>
                <a:buFont typeface="Arial" panose="020B0604020202020204" pitchFamily="34" charset="0"/>
                <a:buNone/>
                <a:tabLst/>
                <a:defRPr/>
              </a:pPr>
              <a:t>CAT A</a:t>
            </a:fld>
            <a:endParaRPr kumimoji="0" lang="en-US" sz="1000" b="0" i="0" u="none" strike="noStrike" kern="1200" cap="none" spc="0" normalizeH="0" baseline="0" noProof="0" dirty="0">
              <a:ln>
                <a:noFill/>
              </a:ln>
              <a:solidFill>
                <a:srgbClr val="000000"/>
              </a:solidFill>
              <a:effectLst/>
              <a:uLnTx/>
              <a:uFillTx/>
              <a:latin typeface="Arial"/>
              <a:ea typeface="+mn-ea"/>
              <a:cs typeface="+mn-cs"/>
              <a:sym typeface="+mn-lt"/>
            </a:endParaRPr>
          </a:p>
        </p:txBody>
      </p:sp>
      <p:sp>
        <p:nvSpPr>
          <p:cNvPr id="118" name="Text Placeholder 3">
            <a:extLst>
              <a:ext uri="{FF2B5EF4-FFF2-40B4-BE49-F238E27FC236}">
                <a16:creationId xmlns:a16="http://schemas.microsoft.com/office/drawing/2014/main" id="{B54374B1-1DA5-3ED8-1C39-D9EA8CF5E6B0}"/>
              </a:ext>
            </a:extLst>
          </p:cNvPr>
          <p:cNvSpPr>
            <a:spLocks noGrp="1"/>
          </p:cNvSpPr>
          <p:nvPr>
            <p:custDataLst>
              <p:tags r:id="rId8"/>
            </p:custDataLst>
          </p:nvPr>
        </p:nvSpPr>
        <p:spPr bwMode="gray">
          <a:xfrm>
            <a:off x="5337175" y="4986338"/>
            <a:ext cx="385763" cy="1365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0" indent="0" algn="l" defTabSz="914400" rtl="0" eaLnBrk="1" latinLnBrk="0" hangingPunct="1">
              <a:lnSpc>
                <a:spcPct val="110000"/>
              </a:lnSpc>
              <a:spcBef>
                <a:spcPts val="600"/>
              </a:spcBef>
              <a:spcAft>
                <a:spcPts val="300"/>
              </a:spcAft>
              <a:buFont typeface="Arial" panose="020B0604020202020204" pitchFamily="34" charset="0"/>
              <a:buChar char="​"/>
              <a:defRPr lang="en-US" sz="1200" kern="1200">
                <a:solidFill>
                  <a:schemeClr val="tx1"/>
                </a:solidFill>
                <a:latin typeface="+mn-lt"/>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a:lstStyle>
          <a:p>
            <a:pPr marL="0" marR="0" lvl="1" indent="0" algn="ctr" defTabSz="914400" rtl="0" eaLnBrk="1" fontAlgn="auto" latinLnBrk="0" hangingPunct="1">
              <a:lnSpc>
                <a:spcPct val="90000"/>
              </a:lnSpc>
              <a:spcBef>
                <a:spcPct val="0"/>
              </a:spcBef>
              <a:spcAft>
                <a:spcPct val="0"/>
              </a:spcAft>
              <a:buClr>
                <a:srgbClr val="97154D"/>
              </a:buClr>
              <a:buSzTx/>
              <a:buFont typeface="Arial" panose="020B0604020202020204" pitchFamily="34" charset="0"/>
              <a:buNone/>
              <a:tabLst/>
              <a:defRPr/>
            </a:pPr>
            <a:fld id="{BC3B690A-1C33-414F-A959-70CAEB107F54}" type="datetime'''''''''''CA''''''''''''T'''''''''''''''''''' ''''''''''''B'''">
              <a:rPr kumimoji="0" lang="en-US" altLang="en-US" sz="1000" b="0" i="0" u="none" strike="noStrike" kern="1200" cap="none" spc="0" normalizeH="0" baseline="0" noProof="0" smtClean="0">
                <a:ln>
                  <a:noFill/>
                </a:ln>
                <a:solidFill>
                  <a:srgbClr val="000000"/>
                </a:solidFill>
                <a:effectLst/>
                <a:uLnTx/>
                <a:uFillTx/>
                <a:latin typeface="Arial"/>
                <a:ea typeface="+mn-ea"/>
                <a:cs typeface="+mn-cs"/>
                <a:sym typeface="+mn-lt"/>
              </a:rPr>
              <a:pPr marL="0" marR="0" lvl="1" indent="0" algn="ctr" defTabSz="914400" rtl="0" eaLnBrk="1" fontAlgn="auto" latinLnBrk="0" hangingPunct="1">
                <a:lnSpc>
                  <a:spcPct val="90000"/>
                </a:lnSpc>
                <a:spcBef>
                  <a:spcPct val="0"/>
                </a:spcBef>
                <a:spcAft>
                  <a:spcPct val="0"/>
                </a:spcAft>
                <a:buClr>
                  <a:srgbClr val="97154D"/>
                </a:buClr>
                <a:buSzTx/>
                <a:buFont typeface="Arial" panose="020B0604020202020204" pitchFamily="34" charset="0"/>
                <a:buNone/>
                <a:tabLst/>
                <a:defRPr/>
              </a:pPr>
              <a:t>CAT B</a:t>
            </a:fld>
            <a:endParaRPr kumimoji="0" lang="en-US" sz="1000" b="0" i="0" u="none" strike="noStrike" kern="1200" cap="none" spc="0" normalizeH="0" baseline="0" noProof="0" dirty="0">
              <a:ln>
                <a:noFill/>
              </a:ln>
              <a:solidFill>
                <a:srgbClr val="000000"/>
              </a:solidFill>
              <a:effectLst/>
              <a:uLnTx/>
              <a:uFillTx/>
              <a:latin typeface="Arial"/>
              <a:ea typeface="+mn-ea"/>
              <a:cs typeface="+mn-cs"/>
              <a:sym typeface="+mn-lt"/>
            </a:endParaRPr>
          </a:p>
        </p:txBody>
      </p:sp>
      <p:sp>
        <p:nvSpPr>
          <p:cNvPr id="119" name="Text Placeholder 3">
            <a:extLst>
              <a:ext uri="{FF2B5EF4-FFF2-40B4-BE49-F238E27FC236}">
                <a16:creationId xmlns:a16="http://schemas.microsoft.com/office/drawing/2014/main" id="{1FFB87F1-7959-C91C-743D-47D4F8935A4B}"/>
              </a:ext>
            </a:extLst>
          </p:cNvPr>
          <p:cNvSpPr>
            <a:spLocks noGrp="1"/>
          </p:cNvSpPr>
          <p:nvPr>
            <p:custDataLst>
              <p:tags r:id="rId9"/>
            </p:custDataLst>
          </p:nvPr>
        </p:nvSpPr>
        <p:spPr bwMode="gray">
          <a:xfrm>
            <a:off x="5762625" y="4986338"/>
            <a:ext cx="393700" cy="1365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0" indent="0" algn="l" defTabSz="914400" rtl="0" eaLnBrk="1" latinLnBrk="0" hangingPunct="1">
              <a:lnSpc>
                <a:spcPct val="110000"/>
              </a:lnSpc>
              <a:spcBef>
                <a:spcPts val="600"/>
              </a:spcBef>
              <a:spcAft>
                <a:spcPts val="300"/>
              </a:spcAft>
              <a:buFont typeface="Arial" panose="020B0604020202020204" pitchFamily="34" charset="0"/>
              <a:buChar char="​"/>
              <a:defRPr lang="en-US" sz="1200" kern="1200">
                <a:solidFill>
                  <a:schemeClr val="tx1"/>
                </a:solidFill>
                <a:latin typeface="+mn-lt"/>
                <a:ea typeface="+mn-ea"/>
                <a:cs typeface="+mn-cs"/>
                <a:sym typeface="+mn-lt"/>
              </a:defRPr>
            </a:lvl1pPr>
            <a:lvl2pPr marL="284400" indent="-172800" algn="l" defTabSz="914400" rtl="0" eaLnBrk="1" latinLnBrk="0" hangingPunct="1">
              <a:lnSpc>
                <a:spcPct val="90000"/>
              </a:lnSpc>
              <a:spcBef>
                <a:spcPts val="0"/>
              </a:spcBef>
              <a:spcAft>
                <a:spcPts val="300"/>
              </a:spcAft>
              <a:buClr>
                <a:schemeClr val="tx2"/>
              </a:buClr>
              <a:buFont typeface="Arial" panose="020B0604020202020204" pitchFamily="34" charset="0"/>
              <a:buChar char="•"/>
              <a:defRPr lang="en-US" sz="1200" kern="1200">
                <a:solidFill>
                  <a:schemeClr val="tx1"/>
                </a:solidFill>
                <a:latin typeface="+mn-lt"/>
                <a:ea typeface="+mn-ea"/>
                <a:cs typeface="+mn-cs"/>
                <a:sym typeface="+mn-lt"/>
              </a:defRPr>
            </a:lvl2pPr>
            <a:lvl3pPr marL="511200" indent="-165600" algn="l" defTabSz="914400" rtl="0" eaLnBrk="1" latinLnBrk="0" hangingPunct="1">
              <a:lnSpc>
                <a:spcPct val="90000"/>
              </a:lnSpc>
              <a:spcBef>
                <a:spcPts val="0"/>
              </a:spcBef>
              <a:spcAft>
                <a:spcPts val="300"/>
              </a:spcAft>
              <a:buClr>
                <a:schemeClr val="tx2"/>
              </a:buClr>
              <a:buFont typeface="Trebuchet MS" panose="020B0603020202020204" pitchFamily="34" charset="0"/>
              <a:buChar char="–"/>
              <a:defRPr lang="en-US" sz="1200" kern="1200">
                <a:solidFill>
                  <a:schemeClr val="tx1"/>
                </a:solidFill>
                <a:latin typeface="+mn-lt"/>
                <a:ea typeface="+mn-ea"/>
                <a:cs typeface="+mn-cs"/>
                <a:sym typeface="+mn-lt"/>
              </a:defRPr>
            </a:lvl3pPr>
            <a:lvl4pPr marL="0" indent="0" algn="l" defTabSz="914400" rtl="0" eaLnBrk="1" latinLnBrk="0" hangingPunct="1">
              <a:lnSpc>
                <a:spcPct val="110000"/>
              </a:lnSpc>
              <a:spcBef>
                <a:spcPts val="300"/>
              </a:spcBef>
              <a:spcAft>
                <a:spcPts val="300"/>
              </a:spcAft>
              <a:buClr>
                <a:schemeClr val="tx2"/>
              </a:buClr>
              <a:buFont typeface="Arial" panose="020B0604020202020204" pitchFamily="34" charset="0"/>
              <a:buChar char="​"/>
              <a:defRPr lang="en-US" sz="1600" kern="1200">
                <a:solidFill>
                  <a:schemeClr val="tx2"/>
                </a:solidFill>
                <a:latin typeface="+mn-lt"/>
                <a:ea typeface="+mn-ea"/>
                <a:cs typeface="+mn-cs"/>
                <a:sym typeface="+mn-lt"/>
              </a:defRPr>
            </a:lvl4pPr>
            <a:lvl5pPr marL="0" indent="0" algn="l" defTabSz="914400" rtl="0" eaLnBrk="1" latinLnBrk="0" hangingPunct="1">
              <a:lnSpc>
                <a:spcPct val="100000"/>
              </a:lnSpc>
              <a:spcBef>
                <a:spcPts val="0"/>
              </a:spcBef>
              <a:spcAft>
                <a:spcPts val="300"/>
              </a:spcAft>
              <a:buClrTx/>
              <a:buFont typeface="Arial" panose="020B0604020202020204" pitchFamily="34" charset="0"/>
              <a:buChar char="​"/>
              <a:defRPr lang="en-US" sz="1600" b="1" kern="1200" smtClean="0">
                <a:solidFill>
                  <a:schemeClr val="tx1"/>
                </a:solidFill>
                <a:latin typeface="+mn-lt"/>
                <a:ea typeface="+mn-ea"/>
                <a:cs typeface="+mn-cs"/>
                <a:sym typeface="+mn-lt"/>
              </a:defRPr>
            </a:lvl5pPr>
            <a:lvl6pPr marL="269875" indent="-152400" algn="l" defTabSz="914400" rtl="0" eaLnBrk="1" latinLnBrk="0" hangingPunct="1">
              <a:lnSpc>
                <a:spcPct val="90000"/>
              </a:lnSpc>
              <a:spcBef>
                <a:spcPts val="0"/>
              </a:spcBef>
              <a:spcAft>
                <a:spcPts val="600"/>
              </a:spcAft>
              <a:buClr>
                <a:schemeClr val="tx2"/>
              </a:buClr>
              <a:buFont typeface="Arial" panose="020B0604020202020204" pitchFamily="34" charset="0"/>
              <a:buChar char="•"/>
              <a:defRPr lang="en-US" sz="1600" kern="1200" smtClean="0">
                <a:solidFill>
                  <a:schemeClr val="tx1"/>
                </a:solidFill>
                <a:latin typeface="+mn-lt"/>
                <a:ea typeface="+mn-ea"/>
                <a:cs typeface="+mn-cs"/>
                <a:sym typeface="+mn-lt"/>
              </a:defRPr>
            </a:lvl6pPr>
            <a:lvl7pPr marL="0" indent="0" algn="l" defTabSz="914400" rtl="0" eaLnBrk="1" latinLnBrk="0" hangingPunct="1">
              <a:lnSpc>
                <a:spcPct val="90000"/>
              </a:lnSpc>
              <a:spcBef>
                <a:spcPts val="900"/>
              </a:spcBef>
              <a:spcAft>
                <a:spcPts val="900"/>
              </a:spcAft>
              <a:buFont typeface="Arial" panose="020B0604020202020204" pitchFamily="34" charset="0"/>
              <a:buChar char="​"/>
              <a:defRPr lang="en-US" sz="4400" kern="1200" baseline="0" smtClean="0">
                <a:solidFill>
                  <a:schemeClr val="tx1"/>
                </a:solidFill>
                <a:latin typeface="+mn-lt"/>
                <a:ea typeface="+mn-ea"/>
                <a:cs typeface="+mn-cs"/>
                <a:sym typeface="+mn-lt"/>
              </a:defRPr>
            </a:lvl7pPr>
            <a:lvl8pPr marL="0" indent="0" algn="l" defTabSz="914400" rtl="0" eaLnBrk="1" latinLnBrk="0" hangingPunct="1">
              <a:lnSpc>
                <a:spcPct val="90000"/>
              </a:lnSpc>
              <a:spcBef>
                <a:spcPts val="900"/>
              </a:spcBef>
              <a:spcAft>
                <a:spcPts val="0"/>
              </a:spcAft>
              <a:buFont typeface="Arial" panose="020B0604020202020204" pitchFamily="34" charset="0"/>
              <a:buChar char="​"/>
              <a:defRPr lang="en-US" sz="5400" kern="1200" baseline="0" smtClean="0">
                <a:solidFill>
                  <a:schemeClr val="tx2"/>
                </a:solidFill>
                <a:latin typeface="+mn-lt"/>
                <a:ea typeface="+mn-ea"/>
                <a:cs typeface="+mn-cs"/>
                <a:sym typeface="+mn-lt"/>
              </a:defRPr>
            </a:lvl8pPr>
            <a:lvl9pPr marL="0" indent="0" algn="l" defTabSz="914400" rtl="0" eaLnBrk="1" latinLnBrk="0" hangingPunct="1">
              <a:lnSpc>
                <a:spcPct val="100000"/>
              </a:lnSpc>
              <a:spcBef>
                <a:spcPts val="0"/>
              </a:spcBef>
              <a:spcAft>
                <a:spcPts val="900"/>
              </a:spcAft>
              <a:buFont typeface="Arial" panose="020B0604020202020204" pitchFamily="34" charset="0"/>
              <a:buChar char="​"/>
              <a:defRPr lang="en-US" sz="2400" kern="1200" baseline="0" dirty="0">
                <a:solidFill>
                  <a:schemeClr val="tx2"/>
                </a:solidFill>
                <a:latin typeface="+mn-lt"/>
                <a:ea typeface="+mn-ea"/>
                <a:cs typeface="+mn-cs"/>
                <a:sym typeface="+mn-lt"/>
              </a:defRPr>
            </a:lvl9pPr>
          </a:lstStyle>
          <a:p>
            <a:pPr marL="0" marR="0" lvl="1" indent="0" algn="ctr" defTabSz="914400" rtl="0" eaLnBrk="1" fontAlgn="auto" latinLnBrk="0" hangingPunct="1">
              <a:lnSpc>
                <a:spcPct val="90000"/>
              </a:lnSpc>
              <a:spcBef>
                <a:spcPct val="0"/>
              </a:spcBef>
              <a:spcAft>
                <a:spcPct val="0"/>
              </a:spcAft>
              <a:buClr>
                <a:srgbClr val="97154D"/>
              </a:buClr>
              <a:buSzTx/>
              <a:buFont typeface="Arial" panose="020B0604020202020204" pitchFamily="34" charset="0"/>
              <a:buNone/>
              <a:tabLst/>
              <a:defRPr/>
            </a:pPr>
            <a:fld id="{3478A958-5FE0-43BB-B164-E8539901434C}" type="datetime'CA''''''''''''''''''''''''''''''''''T'''' ''C'''''''">
              <a:rPr kumimoji="0" lang="en-US" altLang="en-US" sz="1000" b="0" i="0" u="none" strike="noStrike" kern="1200" cap="none" spc="0" normalizeH="0" baseline="0" noProof="0" smtClean="0">
                <a:ln>
                  <a:noFill/>
                </a:ln>
                <a:solidFill>
                  <a:srgbClr val="000000"/>
                </a:solidFill>
                <a:effectLst/>
                <a:uLnTx/>
                <a:uFillTx/>
                <a:latin typeface="Arial"/>
                <a:ea typeface="+mn-ea"/>
                <a:cs typeface="+mn-cs"/>
                <a:sym typeface="+mn-lt"/>
              </a:rPr>
              <a:pPr marL="0" marR="0" lvl="1" indent="0" algn="ctr" defTabSz="914400" rtl="0" eaLnBrk="1" fontAlgn="auto" latinLnBrk="0" hangingPunct="1">
                <a:lnSpc>
                  <a:spcPct val="90000"/>
                </a:lnSpc>
                <a:spcBef>
                  <a:spcPct val="0"/>
                </a:spcBef>
                <a:spcAft>
                  <a:spcPct val="0"/>
                </a:spcAft>
                <a:buClr>
                  <a:srgbClr val="97154D"/>
                </a:buClr>
                <a:buSzTx/>
                <a:buFont typeface="Arial" panose="020B0604020202020204" pitchFamily="34" charset="0"/>
                <a:buNone/>
                <a:tabLst/>
                <a:defRPr/>
              </a:pPr>
              <a:t>CAT C</a:t>
            </a:fld>
            <a:endParaRPr kumimoji="0" lang="en-US" sz="1000" b="0" i="0" u="none" strike="noStrike" kern="1200" cap="none" spc="0" normalizeH="0" baseline="0" noProof="0" dirty="0">
              <a:ln>
                <a:noFill/>
              </a:ln>
              <a:solidFill>
                <a:srgbClr val="000000"/>
              </a:solidFill>
              <a:effectLst/>
              <a:uLnTx/>
              <a:uFillTx/>
              <a:latin typeface="Arial"/>
              <a:ea typeface="+mn-ea"/>
              <a:cs typeface="+mn-cs"/>
              <a:sym typeface="+mn-lt"/>
            </a:endParaRPr>
          </a:p>
        </p:txBody>
      </p:sp>
      <p:sp>
        <p:nvSpPr>
          <p:cNvPr id="120" name="Oval 119">
            <a:extLst>
              <a:ext uri="{FF2B5EF4-FFF2-40B4-BE49-F238E27FC236}">
                <a16:creationId xmlns:a16="http://schemas.microsoft.com/office/drawing/2014/main" id="{4049CEED-0681-AF61-7BFC-7D5F15BBFAC2}"/>
              </a:ext>
            </a:extLst>
          </p:cNvPr>
          <p:cNvSpPr/>
          <p:nvPr/>
        </p:nvSpPr>
        <p:spPr>
          <a:xfrm>
            <a:off x="9828998" y="3066466"/>
            <a:ext cx="1090560" cy="1096968"/>
          </a:xfrm>
          <a:prstGeom prst="ellipse">
            <a:avLst/>
          </a:prstGeom>
          <a:noFill/>
          <a:ln w="2857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2000579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p:custDataLst>
              <p:tags r:id="rId1"/>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5" imgW="415" imgH="416" progId="TCLayout.ActiveDocument.1">
                  <p:embed/>
                </p:oleObj>
              </mc:Choice>
              <mc:Fallback>
                <p:oleObj name="think-cell Slide" r:id="rId5" imgW="415" imgH="416" progId="TCLayout.ActiveDocument.1">
                  <p:embed/>
                  <p:pic>
                    <p:nvPicPr>
                      <p:cNvPr id="2" name="Object 1" hidden="1"/>
                      <p:cNvPicPr/>
                      <p:nvPr/>
                    </p:nvPicPr>
                    <p:blipFill>
                      <a:blip r:embed="rId6"/>
                      <a:stretch>
                        <a:fillRect/>
                      </a:stretch>
                    </p:blipFill>
                    <p:spPr>
                      <a:xfrm>
                        <a:off x="1588" y="1588"/>
                        <a:ext cx="1587" cy="1587"/>
                      </a:xfrm>
                      <a:prstGeom prst="rect">
                        <a:avLst/>
                      </a:prstGeom>
                    </p:spPr>
                  </p:pic>
                </p:oleObj>
              </mc:Fallback>
            </mc:AlternateContent>
          </a:graphicData>
        </a:graphic>
      </p:graphicFrame>
      <p:pic>
        <p:nvPicPr>
          <p:cNvPr id="10" name="Picture 9">
            <a:extLst>
              <a:ext uri="{FF2B5EF4-FFF2-40B4-BE49-F238E27FC236}">
                <a16:creationId xmlns:a16="http://schemas.microsoft.com/office/drawing/2014/main" id="{9BEB3046-F7F5-3B7E-36B7-F51FE98B172F}"/>
              </a:ext>
            </a:extLst>
          </p:cNvPr>
          <p:cNvPicPr>
            <a:picLocks/>
          </p:cNvPicPr>
          <p:nvPr/>
        </p:nvPicPr>
        <p:blipFill>
          <a:blip r:embed="rId7">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242668" y="2105303"/>
            <a:ext cx="7018191" cy="3178457"/>
          </a:xfrm>
          <a:prstGeom prst="rect">
            <a:avLst/>
          </a:prstGeom>
        </p:spPr>
      </p:pic>
      <p:sp>
        <p:nvSpPr>
          <p:cNvPr id="59" name="Rectangle: Rounded Corners 58">
            <a:extLst>
              <a:ext uri="{FF2B5EF4-FFF2-40B4-BE49-F238E27FC236}">
                <a16:creationId xmlns:a16="http://schemas.microsoft.com/office/drawing/2014/main" id="{6515BE79-9DE2-DF4A-7315-A38D0F6604F1}"/>
              </a:ext>
            </a:extLst>
          </p:cNvPr>
          <p:cNvSpPr/>
          <p:nvPr/>
        </p:nvSpPr>
        <p:spPr>
          <a:xfrm>
            <a:off x="630238" y="1401232"/>
            <a:ext cx="7737405" cy="4919766"/>
          </a:xfrm>
          <a:prstGeom prst="roundRect">
            <a:avLst>
              <a:gd name="adj" fmla="val 633"/>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90000"/>
              </a:lnSpc>
              <a:spcBef>
                <a:spcPts val="0"/>
              </a:spcBef>
              <a:spcAft>
                <a:spcPts val="200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sp>
        <p:nvSpPr>
          <p:cNvPr id="73" name="Rectangle: Top Corners Rounded 72">
            <a:extLst>
              <a:ext uri="{FF2B5EF4-FFF2-40B4-BE49-F238E27FC236}">
                <a16:creationId xmlns:a16="http://schemas.microsoft.com/office/drawing/2014/main" id="{85F834E5-4979-EDB6-A6BE-29218C808C99}"/>
              </a:ext>
            </a:extLst>
          </p:cNvPr>
          <p:cNvSpPr/>
          <p:nvPr/>
        </p:nvSpPr>
        <p:spPr>
          <a:xfrm rot="16200000">
            <a:off x="7891689" y="2020686"/>
            <a:ext cx="4919764" cy="3680861"/>
          </a:xfrm>
          <a:prstGeom prst="round2SameRect">
            <a:avLst>
              <a:gd name="adj1" fmla="val 581"/>
              <a:gd name="adj2" fmla="val 0"/>
            </a:avLst>
          </a:prstGeom>
          <a:solidFill>
            <a:schemeClr val="tx2"/>
          </a:solidFill>
          <a:ln w="9525" cap="rnd" cmpd="sng" algn="ctr">
            <a:noFill/>
            <a:prstDash val="solid"/>
            <a:round/>
            <a:headEnd type="none" w="med" len="med"/>
            <a:tailEnd type="none" w="med" len="med"/>
          </a:ln>
          <a:effectLst>
            <a:outerShdw blurRad="635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p:txBody>
      </p:sp>
      <p:sp>
        <p:nvSpPr>
          <p:cNvPr id="58" name="Rectangle: Top Corners Rounded 57">
            <a:extLst>
              <a:ext uri="{FF2B5EF4-FFF2-40B4-BE49-F238E27FC236}">
                <a16:creationId xmlns:a16="http://schemas.microsoft.com/office/drawing/2014/main" id="{E327609B-5F0A-DCE3-19B2-488A7475B481}"/>
              </a:ext>
            </a:extLst>
          </p:cNvPr>
          <p:cNvSpPr/>
          <p:nvPr/>
        </p:nvSpPr>
        <p:spPr>
          <a:xfrm rot="16200000">
            <a:off x="7964173" y="2044703"/>
            <a:ext cx="4822825" cy="3632826"/>
          </a:xfrm>
          <a:prstGeom prst="round2SameRect">
            <a:avLst>
              <a:gd name="adj1" fmla="val 581"/>
              <a:gd name="adj2" fmla="val 0"/>
            </a:avLst>
          </a:prstGeom>
          <a:solidFill>
            <a:srgbClr val="FFFFFF"/>
          </a:solidFill>
          <a:ln w="9525" cap="rnd" cmpd="sng" algn="ctr">
            <a:noFill/>
            <a:prstDash val="solid"/>
            <a:round/>
            <a:headEnd type="none" w="med" len="med"/>
            <a:tailEnd type="none" w="med" len="med"/>
          </a:ln>
          <a:effectLst>
            <a:outerShdw blurRad="63500" sx="102000" sy="102000" algn="ctr" rotWithShape="0">
              <a:prstClr val="black">
                <a:alpha val="13000"/>
              </a:prstClr>
            </a:outerShdw>
          </a:effectLst>
          <a:extLst>
            <a:ext uri="{91240B29-F687-4F45-9708-019B960494DF}">
              <a14:hiddenLine xmlns:a14="http://schemas.microsoft.com/office/drawing/2010/main" w="9525" cap="rnd" cmpd="sng" algn="ctr">
                <a:solidFill>
                  <a:srgbClr val="27183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Rectangle 5" hidden="1"/>
          <p:cNvSpPr/>
          <p:nvPr>
            <p:custDataLst>
              <p:tags r:id="rId2"/>
            </p:custDataLst>
          </p:nvPr>
        </p:nvSpPr>
        <p:spPr>
          <a:xfrm>
            <a:off x="0" y="0"/>
            <a:ext cx="158750" cy="158750"/>
          </a:xfrm>
          <a:prstGeom prst="rect">
            <a:avLst/>
          </a:prstGeom>
          <a:solidFill>
            <a:srgbClr val="29BA74"/>
          </a:solidFill>
          <a:ln w="9525" cap="rnd" cmpd="sng" algn="ctr">
            <a:solidFill>
              <a:srgbClr val="29BA74"/>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Trebuchet MS" panose="020B0603020202020204" pitchFamily="34" charset="0"/>
              <a:ea typeface="+mn-ea"/>
              <a:cs typeface="+mn-cs"/>
              <a:sym typeface="Trebuchet MS" panose="020B0603020202020204" pitchFamily="34" charset="0"/>
            </a:endParaRPr>
          </a:p>
        </p:txBody>
      </p:sp>
      <p:sp>
        <p:nvSpPr>
          <p:cNvPr id="5" name="Title 4"/>
          <p:cNvSpPr>
            <a:spLocks noGrp="1"/>
          </p:cNvSpPr>
          <p:nvPr>
            <p:ph type="title"/>
          </p:nvPr>
        </p:nvSpPr>
        <p:spPr>
          <a:xfrm>
            <a:off x="25581" y="766723"/>
            <a:ext cx="10933350" cy="332399"/>
          </a:xfrm>
        </p:spPr>
        <p:txBody>
          <a:bodyPr vert="horz">
            <a:spAutoFit/>
          </a:bodyPr>
          <a:lstStyle/>
          <a:p>
            <a:r>
              <a:rPr lang="en-US" dirty="0">
                <a:sym typeface="Trebuchet MS" panose="020B0603020202020204" pitchFamily="34" charset="0"/>
              </a:rPr>
              <a:t> We are </a:t>
            </a:r>
            <a:r>
              <a:rPr lang="en-US" dirty="0">
                <a:solidFill>
                  <a:schemeClr val="accent1"/>
                </a:solidFill>
                <a:sym typeface="Trebuchet MS" panose="020B0603020202020204" pitchFamily="34" charset="0"/>
              </a:rPr>
              <a:t>building</a:t>
            </a:r>
            <a:r>
              <a:rPr lang="en-US" dirty="0">
                <a:sym typeface="Trebuchet MS" panose="020B0603020202020204" pitchFamily="34" charset="0"/>
              </a:rPr>
              <a:t> a next-gen collection ecosystem differentiated than peers</a:t>
            </a:r>
          </a:p>
        </p:txBody>
      </p:sp>
      <p:sp>
        <p:nvSpPr>
          <p:cNvPr id="56" name="TextBox 55">
            <a:extLst>
              <a:ext uri="{FF2B5EF4-FFF2-40B4-BE49-F238E27FC236}">
                <a16:creationId xmlns:a16="http://schemas.microsoft.com/office/drawing/2014/main" id="{ADD5CF89-47CD-6C1D-C6F0-12FEF8BDC591}"/>
              </a:ext>
            </a:extLst>
          </p:cNvPr>
          <p:cNvSpPr txBox="1"/>
          <p:nvPr/>
        </p:nvSpPr>
        <p:spPr>
          <a:xfrm>
            <a:off x="8621487" y="1567837"/>
            <a:ext cx="2941863" cy="561177"/>
          </a:xfrm>
          <a:prstGeom prst="snip2DiagRect">
            <a:avLst/>
          </a:prstGeom>
          <a:solidFill>
            <a:schemeClr val="tx2">
              <a:lumMod val="20000"/>
              <a:lumOff val="80000"/>
            </a:schemeClr>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710F3A"/>
                </a:solidFill>
                <a:effectLst/>
                <a:uLnTx/>
                <a:uFillTx/>
                <a:latin typeface="Arial"/>
                <a:ea typeface="+mn-ea"/>
                <a:cs typeface="+mn-cs"/>
              </a:rPr>
              <a:t>Key metrics to drive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710F3A"/>
                </a:solidFill>
                <a:effectLst/>
                <a:uLnTx/>
                <a:uFillTx/>
                <a:latin typeface="Arial"/>
                <a:ea typeface="+mn-ea"/>
                <a:cs typeface="+mn-cs"/>
              </a:rPr>
              <a:t>strategic initiatives</a:t>
            </a:r>
          </a:p>
        </p:txBody>
      </p:sp>
      <p:graphicFrame>
        <p:nvGraphicFramePr>
          <p:cNvPr id="57" name="Table 56">
            <a:extLst>
              <a:ext uri="{FF2B5EF4-FFF2-40B4-BE49-F238E27FC236}">
                <a16:creationId xmlns:a16="http://schemas.microsoft.com/office/drawing/2014/main" id="{EE37792E-072A-F82C-833C-0606724D3534}"/>
              </a:ext>
            </a:extLst>
          </p:cNvPr>
          <p:cNvGraphicFramePr>
            <a:graphicFrameLocks noGrp="1"/>
          </p:cNvGraphicFramePr>
          <p:nvPr/>
        </p:nvGraphicFramePr>
        <p:xfrm>
          <a:off x="8621487" y="2168616"/>
          <a:ext cx="2941863" cy="4009296"/>
        </p:xfrm>
        <a:graphic>
          <a:graphicData uri="http://schemas.openxmlformats.org/drawingml/2006/table">
            <a:tbl>
              <a:tblPr firstRow="1" bandRow="1">
                <a:tableStyleId>{0E3FDE45-AF77-4B5C-9715-49D594BDF05E}</a:tableStyleId>
              </a:tblPr>
              <a:tblGrid>
                <a:gridCol w="2941863">
                  <a:extLst>
                    <a:ext uri="{9D8B030D-6E8A-4147-A177-3AD203B41FA5}">
                      <a16:colId xmlns:a16="http://schemas.microsoft.com/office/drawing/2014/main" val="1612432756"/>
                    </a:ext>
                  </a:extLst>
                </a:gridCol>
              </a:tblGrid>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 Current to x</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09673650"/>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Roll forward</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24857723"/>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Normalization</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86264635"/>
                  </a:ext>
                </a:extLst>
              </a:tr>
              <a:tr h="334108">
                <a:tc>
                  <a:txBody>
                    <a:bodyPr/>
                    <a:lstStyle/>
                    <a:p>
                      <a:pPr algn="ctr" fontAlgn="ctr"/>
                      <a:r>
                        <a:rPr lang="en-IN" sz="1400" b="0" u="none" strike="noStrike" dirty="0">
                          <a:solidFill>
                            <a:schemeClr val="tx1"/>
                          </a:solidFill>
                          <a:effectLst/>
                        </a:rPr>
                        <a:t>Fresh Slippage on PNPA </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36872768"/>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NPA Recovery &amp; upgrade</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5321185"/>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i="0" u="none" strike="noStrike" dirty="0">
                          <a:solidFill>
                            <a:schemeClr val="tx1"/>
                          </a:solidFill>
                          <a:effectLst/>
                          <a:latin typeface="+mn-lt"/>
                        </a:rPr>
                        <a:t>Waiver</a:t>
                      </a: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47653365"/>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Write off Recovery </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287598"/>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i="0" u="none" strike="noStrike" dirty="0">
                          <a:solidFill>
                            <a:schemeClr val="tx1"/>
                          </a:solidFill>
                          <a:effectLst/>
                          <a:latin typeface="+mn-lt"/>
                        </a:rPr>
                        <a:t>NCL</a:t>
                      </a: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9220730"/>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Cost of collections</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75316477"/>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Productivity</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8256400"/>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Compliance</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9525" cap="flat" cmpd="sng" algn="ctr">
                      <a:solidFill>
                        <a:schemeClr val="bg1">
                          <a:lumMod val="6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31713306"/>
                  </a:ext>
                </a:extLst>
              </a:tr>
              <a:tr h="33410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IN" sz="1400" b="0" u="none" strike="noStrike" dirty="0">
                          <a:solidFill>
                            <a:schemeClr val="tx1"/>
                          </a:solidFill>
                          <a:effectLst/>
                        </a:rPr>
                        <a:t>Attrition</a:t>
                      </a:r>
                      <a:endParaRPr lang="en-IN" sz="1400" b="0" i="0" u="none" strike="noStrike" dirty="0">
                        <a:solidFill>
                          <a:schemeClr val="tx1"/>
                        </a:solidFill>
                        <a:effectLst/>
                        <a:latin typeface="+mn-lt"/>
                      </a:endParaRPr>
                    </a:p>
                  </a:txBody>
                  <a:tcPr marL="7951" marR="7951" marT="4648"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bg1">
                          <a:lumMod val="65000"/>
                        </a:schemeClr>
                      </a:solidFill>
                      <a:prstDash val="sysDot"/>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69317302"/>
                  </a:ext>
                </a:extLst>
              </a:tr>
            </a:tbl>
          </a:graphicData>
        </a:graphic>
      </p:graphicFrame>
      <p:grpSp>
        <p:nvGrpSpPr>
          <p:cNvPr id="68" name="bcgIcons_Strategy ">
            <a:extLst>
              <a:ext uri="{FF2B5EF4-FFF2-40B4-BE49-F238E27FC236}">
                <a16:creationId xmlns:a16="http://schemas.microsoft.com/office/drawing/2014/main" id="{9751EA27-84B1-5034-69F3-A43BA25AB93D}"/>
              </a:ext>
            </a:extLst>
          </p:cNvPr>
          <p:cNvGrpSpPr>
            <a:grpSpLocks noChangeAspect="1"/>
          </p:cNvGrpSpPr>
          <p:nvPr/>
        </p:nvGrpSpPr>
        <p:grpSpPr>
          <a:xfrm>
            <a:off x="8687400" y="1558211"/>
            <a:ext cx="561376" cy="561376"/>
            <a:chOff x="5273675" y="2606675"/>
            <a:chExt cx="1644650" cy="1644650"/>
          </a:xfrm>
        </p:grpSpPr>
        <p:sp>
          <p:nvSpPr>
            <p:cNvPr id="69" name="AutoShape 9">
              <a:extLst>
                <a:ext uri="{FF2B5EF4-FFF2-40B4-BE49-F238E27FC236}">
                  <a16:creationId xmlns:a16="http://schemas.microsoft.com/office/drawing/2014/main" id="{1AF69701-4868-8FDE-C17A-B89EBA23D0B2}"/>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nvGrpSpPr>
            <p:cNvPr id="70" name="Group 69">
              <a:extLst>
                <a:ext uri="{FF2B5EF4-FFF2-40B4-BE49-F238E27FC236}">
                  <a16:creationId xmlns:a16="http://schemas.microsoft.com/office/drawing/2014/main" id="{469607B7-7A89-BD4E-F45F-E18CD700117D}"/>
                </a:ext>
              </a:extLst>
            </p:cNvPr>
            <p:cNvGrpSpPr/>
            <p:nvPr/>
          </p:nvGrpSpPr>
          <p:grpSpPr>
            <a:xfrm>
              <a:off x="5724321" y="2833688"/>
              <a:ext cx="778079" cy="1249362"/>
              <a:chOff x="5724321" y="2833688"/>
              <a:chExt cx="778079" cy="1249362"/>
            </a:xfrm>
          </p:grpSpPr>
          <p:sp>
            <p:nvSpPr>
              <p:cNvPr id="71" name="Freeform 11">
                <a:extLst>
                  <a:ext uri="{FF2B5EF4-FFF2-40B4-BE49-F238E27FC236}">
                    <a16:creationId xmlns:a16="http://schemas.microsoft.com/office/drawing/2014/main" id="{5665D1CF-671F-6843-DEDE-DCAC8364EEF5}"/>
                  </a:ext>
                </a:extLst>
              </p:cNvPr>
              <p:cNvSpPr>
                <a:spLocks/>
              </p:cNvSpPr>
              <p:nvPr/>
            </p:nvSpPr>
            <p:spPr bwMode="auto">
              <a:xfrm>
                <a:off x="5807075" y="2833688"/>
                <a:ext cx="695325" cy="866775"/>
              </a:xfrm>
              <a:custGeom>
                <a:avLst/>
                <a:gdLst>
                  <a:gd name="T0" fmla="*/ 744 w 974"/>
                  <a:gd name="T1" fmla="*/ 324 h 1216"/>
                  <a:gd name="T2" fmla="*/ 697 w 974"/>
                  <a:gd name="T3" fmla="*/ 281 h 1216"/>
                  <a:gd name="T4" fmla="*/ 490 w 974"/>
                  <a:gd name="T5" fmla="*/ 140 h 1216"/>
                  <a:gd name="T6" fmla="*/ 447 w 974"/>
                  <a:gd name="T7" fmla="*/ 114 h 1216"/>
                  <a:gd name="T8" fmla="*/ 439 w 974"/>
                  <a:gd name="T9" fmla="*/ 6 h 1216"/>
                  <a:gd name="T10" fmla="*/ 264 w 974"/>
                  <a:gd name="T11" fmla="*/ 125 h 1216"/>
                  <a:gd name="T12" fmla="*/ 75 w 974"/>
                  <a:gd name="T13" fmla="*/ 329 h 1216"/>
                  <a:gd name="T14" fmla="*/ 142 w 974"/>
                  <a:gd name="T15" fmla="*/ 602 h 1216"/>
                  <a:gd name="T16" fmla="*/ 49 w 974"/>
                  <a:gd name="T17" fmla="*/ 534 h 1216"/>
                  <a:gd name="T18" fmla="*/ 17 w 974"/>
                  <a:gd name="T19" fmla="*/ 681 h 1216"/>
                  <a:gd name="T20" fmla="*/ 63 w 974"/>
                  <a:gd name="T21" fmla="*/ 772 h 1216"/>
                  <a:gd name="T22" fmla="*/ 23 w 974"/>
                  <a:gd name="T23" fmla="*/ 880 h 1216"/>
                  <a:gd name="T24" fmla="*/ 59 w 974"/>
                  <a:gd name="T25" fmla="*/ 974 h 1216"/>
                  <a:gd name="T26" fmla="*/ 54 w 974"/>
                  <a:gd name="T27" fmla="*/ 1216 h 1216"/>
                  <a:gd name="T28" fmla="*/ 86 w 974"/>
                  <a:gd name="T29" fmla="*/ 1015 h 1216"/>
                  <a:gd name="T30" fmla="*/ 199 w 974"/>
                  <a:gd name="T31" fmla="*/ 1034 h 1216"/>
                  <a:gd name="T32" fmla="*/ 65 w 974"/>
                  <a:gd name="T33" fmla="*/ 868 h 1216"/>
                  <a:gd name="T34" fmla="*/ 210 w 974"/>
                  <a:gd name="T35" fmla="*/ 913 h 1216"/>
                  <a:gd name="T36" fmla="*/ 237 w 974"/>
                  <a:gd name="T37" fmla="*/ 880 h 1216"/>
                  <a:gd name="T38" fmla="*/ 54 w 974"/>
                  <a:gd name="T39" fmla="*/ 589 h 1216"/>
                  <a:gd name="T40" fmla="*/ 273 w 974"/>
                  <a:gd name="T41" fmla="*/ 758 h 1216"/>
                  <a:gd name="T42" fmla="*/ 85 w 974"/>
                  <a:gd name="T43" fmla="*/ 426 h 1216"/>
                  <a:gd name="T44" fmla="*/ 297 w 974"/>
                  <a:gd name="T45" fmla="*/ 154 h 1216"/>
                  <a:gd name="T46" fmla="*/ 410 w 974"/>
                  <a:gd name="T47" fmla="*/ 47 h 1216"/>
                  <a:gd name="T48" fmla="*/ 404 w 974"/>
                  <a:gd name="T49" fmla="*/ 104 h 1216"/>
                  <a:gd name="T50" fmla="*/ 476 w 974"/>
                  <a:gd name="T51" fmla="*/ 182 h 1216"/>
                  <a:gd name="T52" fmla="*/ 658 w 974"/>
                  <a:gd name="T53" fmla="*/ 300 h 1216"/>
                  <a:gd name="T54" fmla="*/ 718 w 974"/>
                  <a:gd name="T55" fmla="*/ 360 h 1216"/>
                  <a:gd name="T56" fmla="*/ 851 w 974"/>
                  <a:gd name="T57" fmla="*/ 664 h 1216"/>
                  <a:gd name="T58" fmla="*/ 631 w 974"/>
                  <a:gd name="T59" fmla="*/ 568 h 1216"/>
                  <a:gd name="T60" fmla="*/ 465 w 974"/>
                  <a:gd name="T61" fmla="*/ 619 h 1216"/>
                  <a:gd name="T62" fmla="*/ 438 w 974"/>
                  <a:gd name="T63" fmla="*/ 649 h 1216"/>
                  <a:gd name="T64" fmla="*/ 500 w 974"/>
                  <a:gd name="T65" fmla="*/ 752 h 1216"/>
                  <a:gd name="T66" fmla="*/ 673 w 974"/>
                  <a:gd name="T67" fmla="*/ 1216 h 1216"/>
                  <a:gd name="T68" fmla="*/ 679 w 974"/>
                  <a:gd name="T69" fmla="*/ 922 h 1216"/>
                  <a:gd name="T70" fmla="*/ 525 w 974"/>
                  <a:gd name="T71" fmla="*/ 715 h 1216"/>
                  <a:gd name="T72" fmla="*/ 584 w 974"/>
                  <a:gd name="T73" fmla="*/ 630 h 1216"/>
                  <a:gd name="T74" fmla="*/ 677 w 974"/>
                  <a:gd name="T75" fmla="*/ 641 h 1216"/>
                  <a:gd name="T76" fmla="*/ 922 w 974"/>
                  <a:gd name="T77" fmla="*/ 471 h 1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74" h="1216">
                    <a:moveTo>
                      <a:pt x="922" y="471"/>
                    </a:moveTo>
                    <a:cubicBezTo>
                      <a:pt x="911" y="446"/>
                      <a:pt x="851" y="400"/>
                      <a:pt x="744" y="324"/>
                    </a:cubicBezTo>
                    <a:cubicBezTo>
                      <a:pt x="727" y="313"/>
                      <a:pt x="710" y="301"/>
                      <a:pt x="707" y="298"/>
                    </a:cubicBezTo>
                    <a:cubicBezTo>
                      <a:pt x="704" y="295"/>
                      <a:pt x="701" y="288"/>
                      <a:pt x="697" y="281"/>
                    </a:cubicBezTo>
                    <a:cubicBezTo>
                      <a:pt x="690" y="266"/>
                      <a:pt x="680" y="246"/>
                      <a:pt x="659" y="221"/>
                    </a:cubicBezTo>
                    <a:cubicBezTo>
                      <a:pt x="635" y="191"/>
                      <a:pt x="568" y="167"/>
                      <a:pt x="490" y="140"/>
                    </a:cubicBezTo>
                    <a:cubicBezTo>
                      <a:pt x="471" y="134"/>
                      <a:pt x="450" y="126"/>
                      <a:pt x="445" y="123"/>
                    </a:cubicBezTo>
                    <a:cubicBezTo>
                      <a:pt x="445" y="121"/>
                      <a:pt x="446" y="117"/>
                      <a:pt x="447" y="114"/>
                    </a:cubicBezTo>
                    <a:cubicBezTo>
                      <a:pt x="449" y="105"/>
                      <a:pt x="452" y="93"/>
                      <a:pt x="454" y="76"/>
                    </a:cubicBezTo>
                    <a:cubicBezTo>
                      <a:pt x="458" y="28"/>
                      <a:pt x="445" y="11"/>
                      <a:pt x="439" y="6"/>
                    </a:cubicBezTo>
                    <a:cubicBezTo>
                      <a:pt x="434" y="2"/>
                      <a:pt x="428" y="0"/>
                      <a:pt x="422" y="0"/>
                    </a:cubicBezTo>
                    <a:cubicBezTo>
                      <a:pt x="343" y="7"/>
                      <a:pt x="286" y="93"/>
                      <a:pt x="264" y="125"/>
                    </a:cubicBezTo>
                    <a:cubicBezTo>
                      <a:pt x="261" y="130"/>
                      <a:pt x="261" y="130"/>
                      <a:pt x="261" y="130"/>
                    </a:cubicBezTo>
                    <a:cubicBezTo>
                      <a:pt x="246" y="150"/>
                      <a:pt x="97" y="311"/>
                      <a:pt x="75" y="329"/>
                    </a:cubicBezTo>
                    <a:cubicBezTo>
                      <a:pt x="42" y="356"/>
                      <a:pt x="41" y="430"/>
                      <a:pt x="41" y="430"/>
                    </a:cubicBezTo>
                    <a:cubicBezTo>
                      <a:pt x="41" y="439"/>
                      <a:pt x="41" y="444"/>
                      <a:pt x="142" y="602"/>
                    </a:cubicBezTo>
                    <a:cubicBezTo>
                      <a:pt x="145" y="605"/>
                      <a:pt x="147" y="609"/>
                      <a:pt x="149" y="612"/>
                    </a:cubicBezTo>
                    <a:cubicBezTo>
                      <a:pt x="64" y="537"/>
                      <a:pt x="56" y="535"/>
                      <a:pt x="49" y="534"/>
                    </a:cubicBezTo>
                    <a:cubicBezTo>
                      <a:pt x="40" y="532"/>
                      <a:pt x="30" y="535"/>
                      <a:pt x="23" y="542"/>
                    </a:cubicBezTo>
                    <a:cubicBezTo>
                      <a:pt x="0" y="567"/>
                      <a:pt x="12" y="664"/>
                      <a:pt x="17" y="681"/>
                    </a:cubicBezTo>
                    <a:cubicBezTo>
                      <a:pt x="21" y="698"/>
                      <a:pt x="60" y="746"/>
                      <a:pt x="105" y="797"/>
                    </a:cubicBezTo>
                    <a:cubicBezTo>
                      <a:pt x="85" y="785"/>
                      <a:pt x="69" y="776"/>
                      <a:pt x="63" y="772"/>
                    </a:cubicBezTo>
                    <a:cubicBezTo>
                      <a:pt x="52" y="766"/>
                      <a:pt x="40" y="767"/>
                      <a:pt x="31" y="774"/>
                    </a:cubicBezTo>
                    <a:cubicBezTo>
                      <a:pt x="2" y="796"/>
                      <a:pt x="23" y="879"/>
                      <a:pt x="23" y="880"/>
                    </a:cubicBezTo>
                    <a:cubicBezTo>
                      <a:pt x="27" y="896"/>
                      <a:pt x="60" y="932"/>
                      <a:pt x="99" y="972"/>
                    </a:cubicBezTo>
                    <a:cubicBezTo>
                      <a:pt x="72" y="967"/>
                      <a:pt x="63" y="971"/>
                      <a:pt x="59" y="974"/>
                    </a:cubicBezTo>
                    <a:cubicBezTo>
                      <a:pt x="45" y="981"/>
                      <a:pt x="37" y="992"/>
                      <a:pt x="45" y="1111"/>
                    </a:cubicBezTo>
                    <a:cubicBezTo>
                      <a:pt x="48" y="1156"/>
                      <a:pt x="52" y="1202"/>
                      <a:pt x="54" y="1216"/>
                    </a:cubicBezTo>
                    <a:cubicBezTo>
                      <a:pt x="98" y="1216"/>
                      <a:pt x="98" y="1216"/>
                      <a:pt x="98" y="1216"/>
                    </a:cubicBezTo>
                    <a:cubicBezTo>
                      <a:pt x="90" y="1139"/>
                      <a:pt x="84" y="1047"/>
                      <a:pt x="86" y="1015"/>
                    </a:cubicBezTo>
                    <a:cubicBezTo>
                      <a:pt x="104" y="1018"/>
                      <a:pt x="139" y="1029"/>
                      <a:pt x="172" y="1043"/>
                    </a:cubicBezTo>
                    <a:cubicBezTo>
                      <a:pt x="182" y="1047"/>
                      <a:pt x="193" y="1043"/>
                      <a:pt x="199" y="1034"/>
                    </a:cubicBezTo>
                    <a:cubicBezTo>
                      <a:pt x="205" y="1025"/>
                      <a:pt x="204" y="1014"/>
                      <a:pt x="196" y="1006"/>
                    </a:cubicBezTo>
                    <a:cubicBezTo>
                      <a:pt x="139" y="951"/>
                      <a:pt x="73" y="883"/>
                      <a:pt x="65" y="868"/>
                    </a:cubicBezTo>
                    <a:cubicBezTo>
                      <a:pt x="62" y="856"/>
                      <a:pt x="60" y="836"/>
                      <a:pt x="60" y="822"/>
                    </a:cubicBezTo>
                    <a:cubicBezTo>
                      <a:pt x="105" y="849"/>
                      <a:pt x="208" y="913"/>
                      <a:pt x="210" y="913"/>
                    </a:cubicBezTo>
                    <a:cubicBezTo>
                      <a:pt x="219" y="919"/>
                      <a:pt x="231" y="917"/>
                      <a:pt x="238" y="909"/>
                    </a:cubicBezTo>
                    <a:cubicBezTo>
                      <a:pt x="245" y="900"/>
                      <a:pt x="245" y="888"/>
                      <a:pt x="237" y="880"/>
                    </a:cubicBezTo>
                    <a:cubicBezTo>
                      <a:pt x="156" y="791"/>
                      <a:pt x="67" y="688"/>
                      <a:pt x="59" y="669"/>
                    </a:cubicBezTo>
                    <a:cubicBezTo>
                      <a:pt x="54" y="652"/>
                      <a:pt x="52" y="613"/>
                      <a:pt x="54" y="589"/>
                    </a:cubicBezTo>
                    <a:cubicBezTo>
                      <a:pt x="90" y="618"/>
                      <a:pt x="171" y="690"/>
                      <a:pt x="244" y="758"/>
                    </a:cubicBezTo>
                    <a:cubicBezTo>
                      <a:pt x="252" y="765"/>
                      <a:pt x="264" y="766"/>
                      <a:pt x="273" y="758"/>
                    </a:cubicBezTo>
                    <a:cubicBezTo>
                      <a:pt x="281" y="751"/>
                      <a:pt x="283" y="739"/>
                      <a:pt x="277" y="730"/>
                    </a:cubicBezTo>
                    <a:cubicBezTo>
                      <a:pt x="209" y="625"/>
                      <a:pt x="100" y="455"/>
                      <a:pt x="85" y="426"/>
                    </a:cubicBezTo>
                    <a:cubicBezTo>
                      <a:pt x="86" y="405"/>
                      <a:pt x="93" y="371"/>
                      <a:pt x="103" y="363"/>
                    </a:cubicBezTo>
                    <a:cubicBezTo>
                      <a:pt x="125" y="345"/>
                      <a:pt x="279" y="181"/>
                      <a:pt x="297" y="154"/>
                    </a:cubicBezTo>
                    <a:cubicBezTo>
                      <a:pt x="300" y="150"/>
                      <a:pt x="300" y="150"/>
                      <a:pt x="300" y="150"/>
                    </a:cubicBezTo>
                    <a:cubicBezTo>
                      <a:pt x="316" y="127"/>
                      <a:pt x="359" y="63"/>
                      <a:pt x="410" y="47"/>
                    </a:cubicBezTo>
                    <a:cubicBezTo>
                      <a:pt x="411" y="53"/>
                      <a:pt x="411" y="61"/>
                      <a:pt x="410" y="72"/>
                    </a:cubicBezTo>
                    <a:cubicBezTo>
                      <a:pt x="409" y="85"/>
                      <a:pt x="406" y="95"/>
                      <a:pt x="404" y="104"/>
                    </a:cubicBezTo>
                    <a:cubicBezTo>
                      <a:pt x="400" y="121"/>
                      <a:pt x="394" y="144"/>
                      <a:pt x="421" y="161"/>
                    </a:cubicBezTo>
                    <a:cubicBezTo>
                      <a:pt x="429" y="166"/>
                      <a:pt x="445" y="171"/>
                      <a:pt x="476" y="182"/>
                    </a:cubicBezTo>
                    <a:cubicBezTo>
                      <a:pt x="522" y="197"/>
                      <a:pt x="607" y="227"/>
                      <a:pt x="626" y="249"/>
                    </a:cubicBezTo>
                    <a:cubicBezTo>
                      <a:pt x="643" y="270"/>
                      <a:pt x="651" y="286"/>
                      <a:pt x="658" y="300"/>
                    </a:cubicBezTo>
                    <a:cubicBezTo>
                      <a:pt x="663" y="312"/>
                      <a:pt x="668" y="322"/>
                      <a:pt x="678" y="330"/>
                    </a:cubicBezTo>
                    <a:cubicBezTo>
                      <a:pt x="682" y="335"/>
                      <a:pt x="693" y="343"/>
                      <a:pt x="718" y="360"/>
                    </a:cubicBezTo>
                    <a:cubicBezTo>
                      <a:pt x="760" y="390"/>
                      <a:pt x="871" y="468"/>
                      <a:pt x="881" y="489"/>
                    </a:cubicBezTo>
                    <a:cubicBezTo>
                      <a:pt x="891" y="511"/>
                      <a:pt x="923" y="631"/>
                      <a:pt x="851" y="664"/>
                    </a:cubicBezTo>
                    <a:cubicBezTo>
                      <a:pt x="807" y="685"/>
                      <a:pt x="747" y="639"/>
                      <a:pt x="704" y="606"/>
                    </a:cubicBezTo>
                    <a:cubicBezTo>
                      <a:pt x="672" y="582"/>
                      <a:pt x="651" y="566"/>
                      <a:pt x="631" y="568"/>
                    </a:cubicBezTo>
                    <a:cubicBezTo>
                      <a:pt x="616" y="570"/>
                      <a:pt x="594" y="579"/>
                      <a:pt x="567" y="590"/>
                    </a:cubicBezTo>
                    <a:cubicBezTo>
                      <a:pt x="537" y="602"/>
                      <a:pt x="481" y="625"/>
                      <a:pt x="465" y="619"/>
                    </a:cubicBezTo>
                    <a:cubicBezTo>
                      <a:pt x="457" y="616"/>
                      <a:pt x="447" y="618"/>
                      <a:pt x="441" y="625"/>
                    </a:cubicBezTo>
                    <a:cubicBezTo>
                      <a:pt x="435" y="631"/>
                      <a:pt x="434" y="641"/>
                      <a:pt x="438" y="649"/>
                    </a:cubicBezTo>
                    <a:cubicBezTo>
                      <a:pt x="441" y="656"/>
                      <a:pt x="469" y="716"/>
                      <a:pt x="492" y="743"/>
                    </a:cubicBezTo>
                    <a:cubicBezTo>
                      <a:pt x="493" y="745"/>
                      <a:pt x="496" y="748"/>
                      <a:pt x="500" y="752"/>
                    </a:cubicBezTo>
                    <a:cubicBezTo>
                      <a:pt x="671" y="942"/>
                      <a:pt x="734" y="1104"/>
                      <a:pt x="676" y="1208"/>
                    </a:cubicBezTo>
                    <a:cubicBezTo>
                      <a:pt x="674" y="1211"/>
                      <a:pt x="673" y="1213"/>
                      <a:pt x="673" y="1216"/>
                    </a:cubicBezTo>
                    <a:cubicBezTo>
                      <a:pt x="721" y="1216"/>
                      <a:pt x="721" y="1216"/>
                      <a:pt x="721" y="1216"/>
                    </a:cubicBezTo>
                    <a:cubicBezTo>
                      <a:pt x="758" y="1137"/>
                      <a:pt x="744" y="1038"/>
                      <a:pt x="679" y="922"/>
                    </a:cubicBezTo>
                    <a:cubicBezTo>
                      <a:pt x="627" y="827"/>
                      <a:pt x="556" y="748"/>
                      <a:pt x="532" y="722"/>
                    </a:cubicBezTo>
                    <a:cubicBezTo>
                      <a:pt x="529" y="719"/>
                      <a:pt x="527" y="716"/>
                      <a:pt x="525" y="715"/>
                    </a:cubicBezTo>
                    <a:cubicBezTo>
                      <a:pt x="516" y="703"/>
                      <a:pt x="503" y="681"/>
                      <a:pt x="493" y="662"/>
                    </a:cubicBezTo>
                    <a:cubicBezTo>
                      <a:pt x="518" y="657"/>
                      <a:pt x="548" y="645"/>
                      <a:pt x="584" y="630"/>
                    </a:cubicBezTo>
                    <a:cubicBezTo>
                      <a:pt x="603" y="622"/>
                      <a:pt x="625" y="614"/>
                      <a:pt x="635" y="612"/>
                    </a:cubicBezTo>
                    <a:cubicBezTo>
                      <a:pt x="642" y="614"/>
                      <a:pt x="662" y="629"/>
                      <a:pt x="677" y="641"/>
                    </a:cubicBezTo>
                    <a:cubicBezTo>
                      <a:pt x="726" y="679"/>
                      <a:pt x="801" y="737"/>
                      <a:pt x="870" y="704"/>
                    </a:cubicBezTo>
                    <a:cubicBezTo>
                      <a:pt x="974" y="655"/>
                      <a:pt x="937" y="508"/>
                      <a:pt x="922" y="47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2" name="Freeform 19">
                <a:extLst>
                  <a:ext uri="{FF2B5EF4-FFF2-40B4-BE49-F238E27FC236}">
                    <a16:creationId xmlns:a16="http://schemas.microsoft.com/office/drawing/2014/main" id="{63DA15B1-DD33-1832-6603-B7EA7EF7D823}"/>
                  </a:ext>
                </a:extLst>
              </p:cNvPr>
              <p:cNvSpPr>
                <a:spLocks/>
              </p:cNvSpPr>
              <p:nvPr/>
            </p:nvSpPr>
            <p:spPr bwMode="auto">
              <a:xfrm>
                <a:off x="5724321" y="3732212"/>
                <a:ext cx="741770" cy="350838"/>
              </a:xfrm>
              <a:custGeom>
                <a:avLst/>
                <a:gdLst>
                  <a:gd name="connsiteX0" fmla="*/ 146047 w 741770"/>
                  <a:gd name="connsiteY0" fmla="*/ 155575 h 350838"/>
                  <a:gd name="connsiteX1" fmla="*/ 595723 w 741770"/>
                  <a:gd name="connsiteY1" fmla="*/ 155575 h 350838"/>
                  <a:gd name="connsiteX2" fmla="*/ 600006 w 741770"/>
                  <a:gd name="connsiteY2" fmla="*/ 159151 h 350838"/>
                  <a:gd name="connsiteX3" fmla="*/ 738478 w 741770"/>
                  <a:gd name="connsiteY3" fmla="*/ 326520 h 350838"/>
                  <a:gd name="connsiteX4" fmla="*/ 727057 w 741770"/>
                  <a:gd name="connsiteY4" fmla="*/ 350838 h 350838"/>
                  <a:gd name="connsiteX5" fmla="*/ 14713 w 741770"/>
                  <a:gd name="connsiteY5" fmla="*/ 350838 h 350838"/>
                  <a:gd name="connsiteX6" fmla="*/ 3292 w 741770"/>
                  <a:gd name="connsiteY6" fmla="*/ 326520 h 350838"/>
                  <a:gd name="connsiteX7" fmla="*/ 141764 w 741770"/>
                  <a:gd name="connsiteY7" fmla="*/ 159151 h 350838"/>
                  <a:gd name="connsiteX8" fmla="*/ 146047 w 741770"/>
                  <a:gd name="connsiteY8" fmla="*/ 155575 h 350838"/>
                  <a:gd name="connsiteX9" fmla="*/ 93070 w 741770"/>
                  <a:gd name="connsiteY9" fmla="*/ 0 h 350838"/>
                  <a:gd name="connsiteX10" fmla="*/ 648699 w 741770"/>
                  <a:gd name="connsiteY10" fmla="*/ 0 h 350838"/>
                  <a:gd name="connsiteX11" fmla="*/ 655841 w 741770"/>
                  <a:gd name="connsiteY11" fmla="*/ 7158 h 350838"/>
                  <a:gd name="connsiteX12" fmla="*/ 655841 w 741770"/>
                  <a:gd name="connsiteY12" fmla="*/ 116668 h 350838"/>
                  <a:gd name="connsiteX13" fmla="*/ 648699 w 741770"/>
                  <a:gd name="connsiteY13" fmla="*/ 123825 h 350838"/>
                  <a:gd name="connsiteX14" fmla="*/ 93070 w 741770"/>
                  <a:gd name="connsiteY14" fmla="*/ 123825 h 350838"/>
                  <a:gd name="connsiteX15" fmla="*/ 85928 w 741770"/>
                  <a:gd name="connsiteY15" fmla="*/ 116668 h 350838"/>
                  <a:gd name="connsiteX16" fmla="*/ 85928 w 741770"/>
                  <a:gd name="connsiteY16" fmla="*/ 7158 h 350838"/>
                  <a:gd name="connsiteX17" fmla="*/ 93070 w 741770"/>
                  <a:gd name="connsiteY17" fmla="*/ 0 h 350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41770" h="350838">
                    <a:moveTo>
                      <a:pt x="146047" y="155575"/>
                    </a:moveTo>
                    <a:cubicBezTo>
                      <a:pt x="146047" y="155575"/>
                      <a:pt x="146047" y="155575"/>
                      <a:pt x="595723" y="155575"/>
                    </a:cubicBezTo>
                    <a:cubicBezTo>
                      <a:pt x="597151" y="157006"/>
                      <a:pt x="598578" y="157721"/>
                      <a:pt x="600006" y="159151"/>
                    </a:cubicBezTo>
                    <a:cubicBezTo>
                      <a:pt x="600006" y="159151"/>
                      <a:pt x="600006" y="159151"/>
                      <a:pt x="738478" y="326520"/>
                    </a:cubicBezTo>
                    <a:cubicBezTo>
                      <a:pt x="746329" y="335818"/>
                      <a:pt x="739192" y="350838"/>
                      <a:pt x="727057" y="350838"/>
                    </a:cubicBezTo>
                    <a:cubicBezTo>
                      <a:pt x="727057" y="350838"/>
                      <a:pt x="727057" y="350838"/>
                      <a:pt x="14713" y="350838"/>
                    </a:cubicBezTo>
                    <a:cubicBezTo>
                      <a:pt x="2578" y="350838"/>
                      <a:pt x="-4559" y="335818"/>
                      <a:pt x="3292" y="326520"/>
                    </a:cubicBezTo>
                    <a:cubicBezTo>
                      <a:pt x="3292" y="326520"/>
                      <a:pt x="3292" y="326520"/>
                      <a:pt x="141764" y="159151"/>
                    </a:cubicBezTo>
                    <a:cubicBezTo>
                      <a:pt x="143192" y="157721"/>
                      <a:pt x="144620" y="157006"/>
                      <a:pt x="146047" y="155575"/>
                    </a:cubicBezTo>
                    <a:close/>
                    <a:moveTo>
                      <a:pt x="93070" y="0"/>
                    </a:moveTo>
                    <a:cubicBezTo>
                      <a:pt x="93070" y="0"/>
                      <a:pt x="93070" y="0"/>
                      <a:pt x="648699" y="0"/>
                    </a:cubicBezTo>
                    <a:cubicBezTo>
                      <a:pt x="652270" y="0"/>
                      <a:pt x="655841" y="3579"/>
                      <a:pt x="655841" y="7158"/>
                    </a:cubicBezTo>
                    <a:cubicBezTo>
                      <a:pt x="655841" y="7158"/>
                      <a:pt x="655841" y="7158"/>
                      <a:pt x="655841" y="116668"/>
                    </a:cubicBezTo>
                    <a:cubicBezTo>
                      <a:pt x="655841" y="120962"/>
                      <a:pt x="652270" y="123825"/>
                      <a:pt x="648699" y="123825"/>
                    </a:cubicBezTo>
                    <a:cubicBezTo>
                      <a:pt x="648699" y="123825"/>
                      <a:pt x="648699" y="123825"/>
                      <a:pt x="93070" y="123825"/>
                    </a:cubicBezTo>
                    <a:cubicBezTo>
                      <a:pt x="89499" y="123825"/>
                      <a:pt x="85928" y="120962"/>
                      <a:pt x="85928" y="116668"/>
                    </a:cubicBezTo>
                    <a:cubicBezTo>
                      <a:pt x="85928" y="116668"/>
                      <a:pt x="85928" y="116668"/>
                      <a:pt x="85928" y="7158"/>
                    </a:cubicBezTo>
                    <a:cubicBezTo>
                      <a:pt x="85928" y="3579"/>
                      <a:pt x="89499" y="0"/>
                      <a:pt x="9307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700" name="ee4pFootnotes">
            <a:extLst>
              <a:ext uri="{FF2B5EF4-FFF2-40B4-BE49-F238E27FC236}">
                <a16:creationId xmlns:a16="http://schemas.microsoft.com/office/drawing/2014/main" id="{92C4AB67-7A2A-3ECE-2378-0DFEFFAA6688}"/>
              </a:ext>
            </a:extLst>
          </p:cNvPr>
          <p:cNvSpPr>
            <a:spLocks noChangeArrowheads="1"/>
          </p:cNvSpPr>
          <p:nvPr/>
        </p:nvSpPr>
        <p:spPr bwMode="auto">
          <a:xfrm>
            <a:off x="630000" y="6421441"/>
            <a:ext cx="9030914" cy="138499"/>
          </a:xfrm>
          <a:prstGeom prst="rect">
            <a:avLst/>
          </a:prstGeom>
          <a:noFill/>
          <a:ln w="9525" algn="ctr">
            <a:noFill/>
            <a:miter lim="800000"/>
            <a:headEnd type="none" w="lg" len="lg"/>
            <a:tailEnd type="none" w="lg" len="lg"/>
          </a:ln>
        </p:spPr>
        <p:txBody>
          <a:bodyPr vert="horz" wrap="square" lIns="0" tIns="0" rIns="0" bIns="0" anchor="b" anchorCtr="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de-DE" sz="1000" b="0" i="0" u="none" strike="noStrike" kern="1200" cap="none" spc="0" normalizeH="0" baseline="0" noProof="0" dirty="0">
                <a:ln>
                  <a:noFill/>
                </a:ln>
                <a:solidFill>
                  <a:prstClr val="white">
                    <a:lumMod val="50000"/>
                  </a:prstClr>
                </a:solidFill>
                <a:effectLst/>
                <a:uLnTx/>
                <a:uFillTx/>
                <a:latin typeface="Trebuchet MS" panose="020B0603020202020204" pitchFamily="34" charset="0"/>
                <a:ea typeface="+mn-ea"/>
                <a:cs typeface="Arial" pitchFamily="34" charset="0"/>
              </a:rPr>
              <a:t>Source: BCG</a:t>
            </a:r>
          </a:p>
        </p:txBody>
      </p:sp>
      <p:grpSp>
        <p:nvGrpSpPr>
          <p:cNvPr id="74" name="Group 3508">
            <a:extLst>
              <a:ext uri="{FF2B5EF4-FFF2-40B4-BE49-F238E27FC236}">
                <a16:creationId xmlns:a16="http://schemas.microsoft.com/office/drawing/2014/main" id="{9A1F8F81-71A3-0C4A-B4B2-9368033E3A90}"/>
              </a:ext>
            </a:extLst>
          </p:cNvPr>
          <p:cNvGrpSpPr/>
          <p:nvPr/>
        </p:nvGrpSpPr>
        <p:grpSpPr>
          <a:xfrm flipV="1">
            <a:off x="1117600" y="1739899"/>
            <a:ext cx="1392575" cy="3944103"/>
            <a:chOff x="3263654" y="2363753"/>
            <a:chExt cx="388801" cy="3198423"/>
          </a:xfrm>
        </p:grpSpPr>
        <p:cxnSp>
          <p:nvCxnSpPr>
            <p:cNvPr id="75" name="Straight Connector 74">
              <a:extLst>
                <a:ext uri="{FF2B5EF4-FFF2-40B4-BE49-F238E27FC236}">
                  <a16:creationId xmlns:a16="http://schemas.microsoft.com/office/drawing/2014/main" id="{F94302E7-2676-E767-572B-51C30B942B75}"/>
                </a:ext>
              </a:extLst>
            </p:cNvPr>
            <p:cNvCxnSpPr/>
            <p:nvPr/>
          </p:nvCxnSpPr>
          <p:spPr>
            <a:xfrm rot="5400000">
              <a:off x="1982330" y="4280850"/>
              <a:ext cx="2562650"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6C23997-DED1-86BB-0886-3A20DA7329AC}"/>
                </a:ext>
              </a:extLst>
            </p:cNvPr>
            <p:cNvCxnSpPr/>
            <p:nvPr/>
          </p:nvCxnSpPr>
          <p:spPr>
            <a:xfrm rot="5400000" flipH="1" flipV="1">
              <a:off x="3140165" y="2487242"/>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9132F404-9F7F-F881-18EA-C7CA6DCB8D1C}"/>
                </a:ext>
              </a:extLst>
            </p:cNvPr>
            <p:cNvCxnSpPr/>
            <p:nvPr/>
          </p:nvCxnSpPr>
          <p:spPr>
            <a:xfrm rot="5400000">
              <a:off x="2371123" y="3645078"/>
              <a:ext cx="2562650"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4392498-5897-6499-AF3E-36B81963D0FE}"/>
                </a:ext>
              </a:extLst>
            </p:cNvPr>
            <p:cNvCxnSpPr/>
            <p:nvPr/>
          </p:nvCxnSpPr>
          <p:spPr>
            <a:xfrm rot="5400000" flipH="1" flipV="1">
              <a:off x="3140166" y="5049893"/>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E04E8507-25EB-BBE3-154E-D30C00A6BAB4}"/>
                </a:ext>
              </a:extLst>
            </p:cNvPr>
            <p:cNvCxnSpPr/>
            <p:nvPr/>
          </p:nvCxnSpPr>
          <p:spPr>
            <a:xfrm rot="5400000" flipH="1" flipV="1">
              <a:off x="3140165" y="2658415"/>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2F2736F3-A51D-45D7-3F5B-1717CA707A66}"/>
                </a:ext>
              </a:extLst>
            </p:cNvPr>
            <p:cNvCxnSpPr/>
            <p:nvPr/>
          </p:nvCxnSpPr>
          <p:spPr>
            <a:xfrm rot="5400000" flipH="1" flipV="1">
              <a:off x="3140165" y="2805128"/>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0795B48-D835-ED7E-C56A-1F0C994DE1CF}"/>
                </a:ext>
              </a:extLst>
            </p:cNvPr>
            <p:cNvCxnSpPr/>
            <p:nvPr/>
          </p:nvCxnSpPr>
          <p:spPr>
            <a:xfrm rot="5400000" flipH="1" flipV="1">
              <a:off x="3140166" y="2976301"/>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FCF1AB4-9D01-F191-90F8-44D6F540883E}"/>
                </a:ext>
              </a:extLst>
            </p:cNvPr>
            <p:cNvCxnSpPr/>
            <p:nvPr/>
          </p:nvCxnSpPr>
          <p:spPr>
            <a:xfrm rot="5400000" flipH="1" flipV="1">
              <a:off x="3140166" y="3123013"/>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E8DC78B-101A-2306-9294-C14F3789050E}"/>
                </a:ext>
              </a:extLst>
            </p:cNvPr>
            <p:cNvCxnSpPr/>
            <p:nvPr/>
          </p:nvCxnSpPr>
          <p:spPr>
            <a:xfrm rot="5400000" flipH="1" flipV="1">
              <a:off x="3140167" y="3294187"/>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45F868A4-C267-1DB9-00F5-5ADF1D695E6B}"/>
                </a:ext>
              </a:extLst>
            </p:cNvPr>
            <p:cNvCxnSpPr/>
            <p:nvPr/>
          </p:nvCxnSpPr>
          <p:spPr>
            <a:xfrm rot="5400000" flipH="1" flipV="1">
              <a:off x="3140167" y="3440899"/>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396D54B8-2EB5-D3BC-9AA6-96FE497EA156}"/>
                </a:ext>
              </a:extLst>
            </p:cNvPr>
            <p:cNvCxnSpPr/>
            <p:nvPr/>
          </p:nvCxnSpPr>
          <p:spPr>
            <a:xfrm rot="5400000" flipH="1" flipV="1">
              <a:off x="3140168" y="3612073"/>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5D22BE3-370F-6CF0-DE16-6F440BF52E3A}"/>
                </a:ext>
              </a:extLst>
            </p:cNvPr>
            <p:cNvCxnSpPr/>
            <p:nvPr/>
          </p:nvCxnSpPr>
          <p:spPr>
            <a:xfrm rot="5400000" flipH="1" flipV="1">
              <a:off x="3140168" y="3758785"/>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F292006-E2C4-72D1-DD7D-78CA09EDB380}"/>
                </a:ext>
              </a:extLst>
            </p:cNvPr>
            <p:cNvCxnSpPr/>
            <p:nvPr/>
          </p:nvCxnSpPr>
          <p:spPr>
            <a:xfrm rot="5400000" flipH="1" flipV="1">
              <a:off x="3140168" y="3929958"/>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3DFED7AE-FAEC-4336-E67D-DD0433B90415}"/>
                </a:ext>
              </a:extLst>
            </p:cNvPr>
            <p:cNvCxnSpPr/>
            <p:nvPr/>
          </p:nvCxnSpPr>
          <p:spPr>
            <a:xfrm rot="5400000" flipH="1" flipV="1">
              <a:off x="3140169" y="4076671"/>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6521DC62-E6E6-09F6-AD61-5180EBEB13EB}"/>
                </a:ext>
              </a:extLst>
            </p:cNvPr>
            <p:cNvCxnSpPr/>
            <p:nvPr/>
          </p:nvCxnSpPr>
          <p:spPr>
            <a:xfrm rot="5400000" flipH="1" flipV="1">
              <a:off x="3140169" y="4247844"/>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91048050-365E-FDEC-3579-92DCF0F6E03A}"/>
                </a:ext>
              </a:extLst>
            </p:cNvPr>
            <p:cNvCxnSpPr/>
            <p:nvPr/>
          </p:nvCxnSpPr>
          <p:spPr>
            <a:xfrm rot="5400000" flipH="1" flipV="1">
              <a:off x="3140170" y="4394557"/>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2993F882-8CD0-6AF1-F377-26A84546C289}"/>
                </a:ext>
              </a:extLst>
            </p:cNvPr>
            <p:cNvCxnSpPr/>
            <p:nvPr/>
          </p:nvCxnSpPr>
          <p:spPr>
            <a:xfrm rot="5400000" flipH="1" flipV="1">
              <a:off x="3140170" y="4565730"/>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5A08986-C782-69B9-8789-B879A178C913}"/>
                </a:ext>
              </a:extLst>
            </p:cNvPr>
            <p:cNvCxnSpPr/>
            <p:nvPr/>
          </p:nvCxnSpPr>
          <p:spPr>
            <a:xfrm rot="5400000" flipH="1" flipV="1">
              <a:off x="3140171" y="4712443"/>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D55A7CEC-211A-84D7-FE66-703430952D95}"/>
                </a:ext>
              </a:extLst>
            </p:cNvPr>
            <p:cNvCxnSpPr/>
            <p:nvPr/>
          </p:nvCxnSpPr>
          <p:spPr>
            <a:xfrm rot="5400000" flipH="1" flipV="1">
              <a:off x="3140172" y="4883616"/>
              <a:ext cx="635772" cy="388794"/>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AE54C28B-D405-30F2-0597-77E5764B1A1F}"/>
                </a:ext>
              </a:extLst>
            </p:cNvPr>
            <p:cNvCxnSpPr/>
            <p:nvPr/>
          </p:nvCxnSpPr>
          <p:spPr>
            <a:xfrm rot="5400000">
              <a:off x="2037985" y="4196734"/>
              <a:ext cx="2562651"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D88021CC-25A5-7C3A-C8D7-C5F1737C233F}"/>
                </a:ext>
              </a:extLst>
            </p:cNvPr>
            <p:cNvCxnSpPr/>
            <p:nvPr/>
          </p:nvCxnSpPr>
          <p:spPr>
            <a:xfrm rot="5400000">
              <a:off x="2100755" y="4083915"/>
              <a:ext cx="2562651"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80F0C244-4DB1-1D4D-8FBB-06041ECC19EE}"/>
                </a:ext>
              </a:extLst>
            </p:cNvPr>
            <p:cNvCxnSpPr/>
            <p:nvPr/>
          </p:nvCxnSpPr>
          <p:spPr>
            <a:xfrm rot="5400000">
              <a:off x="2158697" y="3993091"/>
              <a:ext cx="2562651"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E2669A83-C076-3EC5-576E-4E40B753F0BD}"/>
                </a:ext>
              </a:extLst>
            </p:cNvPr>
            <p:cNvCxnSpPr/>
            <p:nvPr/>
          </p:nvCxnSpPr>
          <p:spPr>
            <a:xfrm rot="5400000">
              <a:off x="2216639" y="3893960"/>
              <a:ext cx="2562652"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E2F6260E-A9C6-F3F9-CF40-74C9C98C3DB9}"/>
                </a:ext>
              </a:extLst>
            </p:cNvPr>
            <p:cNvCxnSpPr/>
            <p:nvPr/>
          </p:nvCxnSpPr>
          <p:spPr>
            <a:xfrm rot="5400000">
              <a:off x="2269754" y="3816251"/>
              <a:ext cx="2562652" cy="0"/>
            </a:xfrm>
            <a:prstGeom prst="line">
              <a:avLst/>
            </a:prstGeom>
            <a:ln w="9525" cap="flat" cmpd="sng" algn="ctr">
              <a:solidFill>
                <a:srgbClr val="4D4D4D"/>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pic>
        <p:nvPicPr>
          <p:cNvPr id="155" name="Picture 154">
            <a:extLst>
              <a:ext uri="{FF2B5EF4-FFF2-40B4-BE49-F238E27FC236}">
                <a16:creationId xmlns:a16="http://schemas.microsoft.com/office/drawing/2014/main" id="{1881775E-4C92-5675-1BC6-EF2F5F3F3224}"/>
              </a:ext>
            </a:extLst>
          </p:cNvPr>
          <p:cNvPicPr>
            <a:picLocks noChangeAspect="1"/>
          </p:cNvPicPr>
          <p:nvPr/>
        </p:nvPicPr>
        <p:blipFill rotWithShape="1">
          <a:blip r:embed="rId8"/>
          <a:srcRect r="39544"/>
          <a:stretch/>
        </p:blipFill>
        <p:spPr>
          <a:xfrm>
            <a:off x="6604001" y="2746037"/>
            <a:ext cx="508000" cy="2287039"/>
          </a:xfrm>
          <a:prstGeom prst="rect">
            <a:avLst/>
          </a:prstGeom>
        </p:spPr>
      </p:pic>
      <p:grpSp>
        <p:nvGrpSpPr>
          <p:cNvPr id="693" name="Group 692">
            <a:extLst>
              <a:ext uri="{FF2B5EF4-FFF2-40B4-BE49-F238E27FC236}">
                <a16:creationId xmlns:a16="http://schemas.microsoft.com/office/drawing/2014/main" id="{C6F8D38C-E1EA-6E33-AA11-2FD5AE572F7C}"/>
              </a:ext>
            </a:extLst>
          </p:cNvPr>
          <p:cNvGrpSpPr/>
          <p:nvPr/>
        </p:nvGrpSpPr>
        <p:grpSpPr>
          <a:xfrm>
            <a:off x="7439744" y="3525558"/>
            <a:ext cx="349212" cy="322358"/>
            <a:chOff x="10021137" y="3620648"/>
            <a:chExt cx="349212" cy="322358"/>
          </a:xfrm>
          <a:solidFill>
            <a:schemeClr val="tx2"/>
          </a:solidFill>
        </p:grpSpPr>
        <p:sp>
          <p:nvSpPr>
            <p:cNvPr id="157" name="Freeform 66">
              <a:extLst>
                <a:ext uri="{FF2B5EF4-FFF2-40B4-BE49-F238E27FC236}">
                  <a16:creationId xmlns:a16="http://schemas.microsoft.com/office/drawing/2014/main" id="{2F01C3D3-0251-A198-4E05-F361A0B7B3D9}"/>
                </a:ext>
              </a:extLst>
            </p:cNvPr>
            <p:cNvSpPr>
              <a:spLocks/>
            </p:cNvSpPr>
            <p:nvPr/>
          </p:nvSpPr>
          <p:spPr bwMode="auto">
            <a:xfrm>
              <a:off x="10021137" y="3652047"/>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59" name="Freeform 98">
              <a:extLst>
                <a:ext uri="{FF2B5EF4-FFF2-40B4-BE49-F238E27FC236}">
                  <a16:creationId xmlns:a16="http://schemas.microsoft.com/office/drawing/2014/main" id="{C2774986-B27B-DDEC-7440-CB77203752F7}"/>
                </a:ext>
              </a:extLst>
            </p:cNvPr>
            <p:cNvSpPr>
              <a:spLocks/>
            </p:cNvSpPr>
            <p:nvPr/>
          </p:nvSpPr>
          <p:spPr bwMode="auto">
            <a:xfrm>
              <a:off x="10021137" y="3620648"/>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692" name="Group 691">
              <a:extLst>
                <a:ext uri="{FF2B5EF4-FFF2-40B4-BE49-F238E27FC236}">
                  <a16:creationId xmlns:a16="http://schemas.microsoft.com/office/drawing/2014/main" id="{6BCFA604-F8FE-BDBE-F9EA-EB8B20525BA6}"/>
                </a:ext>
              </a:extLst>
            </p:cNvPr>
            <p:cNvGrpSpPr/>
            <p:nvPr/>
          </p:nvGrpSpPr>
          <p:grpSpPr>
            <a:xfrm>
              <a:off x="10098444" y="3620648"/>
              <a:ext cx="271905" cy="322358"/>
              <a:chOff x="10098444" y="3620648"/>
              <a:chExt cx="271905" cy="322358"/>
            </a:xfrm>
            <a:grpFill/>
          </p:grpSpPr>
          <p:sp>
            <p:nvSpPr>
              <p:cNvPr id="158" name="Freeform 97">
                <a:extLst>
                  <a:ext uri="{FF2B5EF4-FFF2-40B4-BE49-F238E27FC236}">
                    <a16:creationId xmlns:a16="http://schemas.microsoft.com/office/drawing/2014/main" id="{17BA8E85-1F2B-9938-31C5-85AC3434D0C6}"/>
                  </a:ext>
                </a:extLst>
              </p:cNvPr>
              <p:cNvSpPr>
                <a:spLocks/>
              </p:cNvSpPr>
              <p:nvPr/>
            </p:nvSpPr>
            <p:spPr bwMode="auto">
              <a:xfrm>
                <a:off x="10098444" y="3620648"/>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0" name="Freeform 66">
                <a:extLst>
                  <a:ext uri="{FF2B5EF4-FFF2-40B4-BE49-F238E27FC236}">
                    <a16:creationId xmlns:a16="http://schemas.microsoft.com/office/drawing/2014/main" id="{A62ADF60-EF71-0B50-92ED-8A9693A776EF}"/>
                  </a:ext>
                </a:extLst>
              </p:cNvPr>
              <p:cNvSpPr>
                <a:spLocks/>
              </p:cNvSpPr>
              <p:nvPr/>
            </p:nvSpPr>
            <p:spPr bwMode="auto">
              <a:xfrm>
                <a:off x="10254614" y="384405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1" name="Freeform 97">
                <a:extLst>
                  <a:ext uri="{FF2B5EF4-FFF2-40B4-BE49-F238E27FC236}">
                    <a16:creationId xmlns:a16="http://schemas.microsoft.com/office/drawing/2014/main" id="{A52DDC3B-F545-EE1F-048C-627D9D207538}"/>
                  </a:ext>
                </a:extLst>
              </p:cNvPr>
              <p:cNvSpPr>
                <a:spLocks/>
              </p:cNvSpPr>
              <p:nvPr/>
            </p:nvSpPr>
            <p:spPr bwMode="auto">
              <a:xfrm>
                <a:off x="10331921" y="381265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2" name="Freeform 98">
                <a:extLst>
                  <a:ext uri="{FF2B5EF4-FFF2-40B4-BE49-F238E27FC236}">
                    <a16:creationId xmlns:a16="http://schemas.microsoft.com/office/drawing/2014/main" id="{17352628-9278-A0D8-C000-FAA696E6D392}"/>
                  </a:ext>
                </a:extLst>
              </p:cNvPr>
              <p:cNvSpPr>
                <a:spLocks/>
              </p:cNvSpPr>
              <p:nvPr/>
            </p:nvSpPr>
            <p:spPr bwMode="auto">
              <a:xfrm>
                <a:off x="10254614" y="381265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3" name="Freeform 66">
                <a:extLst>
                  <a:ext uri="{FF2B5EF4-FFF2-40B4-BE49-F238E27FC236}">
                    <a16:creationId xmlns:a16="http://schemas.microsoft.com/office/drawing/2014/main" id="{815B9737-46D7-EBDD-98D6-9DF8FEF914A8}"/>
                  </a:ext>
                </a:extLst>
              </p:cNvPr>
              <p:cNvSpPr>
                <a:spLocks/>
              </p:cNvSpPr>
              <p:nvPr/>
            </p:nvSpPr>
            <p:spPr bwMode="auto">
              <a:xfrm>
                <a:off x="10193365" y="368079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4" name="Freeform 97">
                <a:extLst>
                  <a:ext uri="{FF2B5EF4-FFF2-40B4-BE49-F238E27FC236}">
                    <a16:creationId xmlns:a16="http://schemas.microsoft.com/office/drawing/2014/main" id="{530CCC0B-5C4E-677D-35B4-7AC43F35EEDA}"/>
                  </a:ext>
                </a:extLst>
              </p:cNvPr>
              <p:cNvSpPr>
                <a:spLocks/>
              </p:cNvSpPr>
              <p:nvPr/>
            </p:nvSpPr>
            <p:spPr bwMode="auto">
              <a:xfrm>
                <a:off x="10270673" y="3649395"/>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5" name="Freeform 98">
                <a:extLst>
                  <a:ext uri="{FF2B5EF4-FFF2-40B4-BE49-F238E27FC236}">
                    <a16:creationId xmlns:a16="http://schemas.microsoft.com/office/drawing/2014/main" id="{64F43D7F-0CC2-DE3C-9BC3-12B6C8E8FA65}"/>
                  </a:ext>
                </a:extLst>
              </p:cNvPr>
              <p:cNvSpPr>
                <a:spLocks/>
              </p:cNvSpPr>
              <p:nvPr/>
            </p:nvSpPr>
            <p:spPr bwMode="auto">
              <a:xfrm>
                <a:off x="10193365" y="3649395"/>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6" name="Freeform 66">
                <a:extLst>
                  <a:ext uri="{FF2B5EF4-FFF2-40B4-BE49-F238E27FC236}">
                    <a16:creationId xmlns:a16="http://schemas.microsoft.com/office/drawing/2014/main" id="{06A4C82C-DA96-9F18-54C6-B2EF3199305C}"/>
                  </a:ext>
                </a:extLst>
              </p:cNvPr>
              <p:cNvSpPr>
                <a:spLocks/>
              </p:cNvSpPr>
              <p:nvPr/>
            </p:nvSpPr>
            <p:spPr bwMode="auto">
              <a:xfrm>
                <a:off x="10098444" y="383647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7" name="Freeform 97">
                <a:extLst>
                  <a:ext uri="{FF2B5EF4-FFF2-40B4-BE49-F238E27FC236}">
                    <a16:creationId xmlns:a16="http://schemas.microsoft.com/office/drawing/2014/main" id="{16A85291-2967-F863-E094-7338E52534CF}"/>
                  </a:ext>
                </a:extLst>
              </p:cNvPr>
              <p:cNvSpPr>
                <a:spLocks/>
              </p:cNvSpPr>
              <p:nvPr/>
            </p:nvSpPr>
            <p:spPr bwMode="auto">
              <a:xfrm>
                <a:off x="10175752" y="380507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168" name="Freeform 98">
                <a:extLst>
                  <a:ext uri="{FF2B5EF4-FFF2-40B4-BE49-F238E27FC236}">
                    <a16:creationId xmlns:a16="http://schemas.microsoft.com/office/drawing/2014/main" id="{07013DAC-00E6-A44A-8ECF-F90822091247}"/>
                  </a:ext>
                </a:extLst>
              </p:cNvPr>
              <p:cNvSpPr>
                <a:spLocks/>
              </p:cNvSpPr>
              <p:nvPr/>
            </p:nvSpPr>
            <p:spPr bwMode="auto">
              <a:xfrm>
                <a:off x="10098444" y="380507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695" name="Group 694">
            <a:extLst>
              <a:ext uri="{FF2B5EF4-FFF2-40B4-BE49-F238E27FC236}">
                <a16:creationId xmlns:a16="http://schemas.microsoft.com/office/drawing/2014/main" id="{890DA7A5-DC27-E436-1A67-715445133137}"/>
              </a:ext>
            </a:extLst>
          </p:cNvPr>
          <p:cNvGrpSpPr/>
          <p:nvPr/>
        </p:nvGrpSpPr>
        <p:grpSpPr>
          <a:xfrm>
            <a:off x="1357530" y="2896702"/>
            <a:ext cx="782154" cy="1580068"/>
            <a:chOff x="1289301" y="2854588"/>
            <a:chExt cx="782154" cy="1580068"/>
          </a:xfrm>
          <a:solidFill>
            <a:schemeClr val="tx2"/>
          </a:solidFill>
        </p:grpSpPr>
        <p:sp>
          <p:nvSpPr>
            <p:cNvPr id="541" name="Freeform 66">
              <a:extLst>
                <a:ext uri="{FF2B5EF4-FFF2-40B4-BE49-F238E27FC236}">
                  <a16:creationId xmlns:a16="http://schemas.microsoft.com/office/drawing/2014/main" id="{19B03404-D869-4F59-9C7A-81A6A1990ABA}"/>
                </a:ext>
              </a:extLst>
            </p:cNvPr>
            <p:cNvSpPr>
              <a:spLocks/>
            </p:cNvSpPr>
            <p:nvPr/>
          </p:nvSpPr>
          <p:spPr bwMode="auto">
            <a:xfrm>
              <a:off x="1949843" y="3112727"/>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2" name="Freeform 97">
              <a:extLst>
                <a:ext uri="{FF2B5EF4-FFF2-40B4-BE49-F238E27FC236}">
                  <a16:creationId xmlns:a16="http://schemas.microsoft.com/office/drawing/2014/main" id="{4EE7C0BA-4817-8DBD-59A4-CC5A07F6B3B0}"/>
                </a:ext>
              </a:extLst>
            </p:cNvPr>
            <p:cNvSpPr>
              <a:spLocks/>
            </p:cNvSpPr>
            <p:nvPr/>
          </p:nvSpPr>
          <p:spPr bwMode="auto">
            <a:xfrm>
              <a:off x="2027151" y="3081329"/>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3" name="Freeform 98">
              <a:extLst>
                <a:ext uri="{FF2B5EF4-FFF2-40B4-BE49-F238E27FC236}">
                  <a16:creationId xmlns:a16="http://schemas.microsoft.com/office/drawing/2014/main" id="{4BD3CCEA-1F6B-575A-9D2C-F452B0862392}"/>
                </a:ext>
              </a:extLst>
            </p:cNvPr>
            <p:cNvSpPr>
              <a:spLocks/>
            </p:cNvSpPr>
            <p:nvPr/>
          </p:nvSpPr>
          <p:spPr bwMode="auto">
            <a:xfrm>
              <a:off x="1949843" y="3081329"/>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4" name="Freeform 66">
              <a:extLst>
                <a:ext uri="{FF2B5EF4-FFF2-40B4-BE49-F238E27FC236}">
                  <a16:creationId xmlns:a16="http://schemas.microsoft.com/office/drawing/2014/main" id="{15809F02-C6EF-E113-83CC-30D1A72B61F5}"/>
                </a:ext>
              </a:extLst>
            </p:cNvPr>
            <p:cNvSpPr>
              <a:spLocks/>
            </p:cNvSpPr>
            <p:nvPr/>
          </p:nvSpPr>
          <p:spPr bwMode="auto">
            <a:xfrm>
              <a:off x="1686746" y="3119608"/>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5" name="Freeform 97">
              <a:extLst>
                <a:ext uri="{FF2B5EF4-FFF2-40B4-BE49-F238E27FC236}">
                  <a16:creationId xmlns:a16="http://schemas.microsoft.com/office/drawing/2014/main" id="{4A36EDB9-CF11-E6F2-3DC9-0F2DDCE8F81E}"/>
                </a:ext>
              </a:extLst>
            </p:cNvPr>
            <p:cNvSpPr>
              <a:spLocks/>
            </p:cNvSpPr>
            <p:nvPr/>
          </p:nvSpPr>
          <p:spPr bwMode="auto">
            <a:xfrm>
              <a:off x="1764053" y="3088210"/>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6" name="Freeform 98">
              <a:extLst>
                <a:ext uri="{FF2B5EF4-FFF2-40B4-BE49-F238E27FC236}">
                  <a16:creationId xmlns:a16="http://schemas.microsoft.com/office/drawing/2014/main" id="{7026AC3B-C223-4D47-45DB-5620F849DB7D}"/>
                </a:ext>
              </a:extLst>
            </p:cNvPr>
            <p:cNvSpPr>
              <a:spLocks/>
            </p:cNvSpPr>
            <p:nvPr/>
          </p:nvSpPr>
          <p:spPr bwMode="auto">
            <a:xfrm>
              <a:off x="1686746" y="3088210"/>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7" name="Freeform 66">
              <a:extLst>
                <a:ext uri="{FF2B5EF4-FFF2-40B4-BE49-F238E27FC236}">
                  <a16:creationId xmlns:a16="http://schemas.microsoft.com/office/drawing/2014/main" id="{D82414D2-9306-5131-206C-9093856AFAFB}"/>
                </a:ext>
              </a:extLst>
            </p:cNvPr>
            <p:cNvSpPr>
              <a:spLocks/>
            </p:cNvSpPr>
            <p:nvPr/>
          </p:nvSpPr>
          <p:spPr bwMode="auto">
            <a:xfrm>
              <a:off x="1552945" y="3120475"/>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8" name="Freeform 97">
              <a:extLst>
                <a:ext uri="{FF2B5EF4-FFF2-40B4-BE49-F238E27FC236}">
                  <a16:creationId xmlns:a16="http://schemas.microsoft.com/office/drawing/2014/main" id="{0309D2F7-086D-C5EA-EB53-93C84FD8001B}"/>
                </a:ext>
              </a:extLst>
            </p:cNvPr>
            <p:cNvSpPr>
              <a:spLocks/>
            </p:cNvSpPr>
            <p:nvPr/>
          </p:nvSpPr>
          <p:spPr bwMode="auto">
            <a:xfrm>
              <a:off x="1630253" y="3089076"/>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49" name="Freeform 98">
              <a:extLst>
                <a:ext uri="{FF2B5EF4-FFF2-40B4-BE49-F238E27FC236}">
                  <a16:creationId xmlns:a16="http://schemas.microsoft.com/office/drawing/2014/main" id="{8AD5756B-4D1D-CF11-992F-0D05A85EDF4E}"/>
                </a:ext>
              </a:extLst>
            </p:cNvPr>
            <p:cNvSpPr>
              <a:spLocks/>
            </p:cNvSpPr>
            <p:nvPr/>
          </p:nvSpPr>
          <p:spPr bwMode="auto">
            <a:xfrm>
              <a:off x="1552945" y="3089076"/>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0" name="Freeform 66">
              <a:extLst>
                <a:ext uri="{FF2B5EF4-FFF2-40B4-BE49-F238E27FC236}">
                  <a16:creationId xmlns:a16="http://schemas.microsoft.com/office/drawing/2014/main" id="{EC60AA0E-712C-C0A0-D3C8-683FC13FF201}"/>
                </a:ext>
              </a:extLst>
            </p:cNvPr>
            <p:cNvSpPr>
              <a:spLocks/>
            </p:cNvSpPr>
            <p:nvPr/>
          </p:nvSpPr>
          <p:spPr bwMode="auto">
            <a:xfrm>
              <a:off x="1817834" y="3235396"/>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1" name="Freeform 97">
              <a:extLst>
                <a:ext uri="{FF2B5EF4-FFF2-40B4-BE49-F238E27FC236}">
                  <a16:creationId xmlns:a16="http://schemas.microsoft.com/office/drawing/2014/main" id="{EDF8A6E3-ABB7-7515-1609-1FE5D1E01019}"/>
                </a:ext>
              </a:extLst>
            </p:cNvPr>
            <p:cNvSpPr>
              <a:spLocks/>
            </p:cNvSpPr>
            <p:nvPr/>
          </p:nvSpPr>
          <p:spPr bwMode="auto">
            <a:xfrm>
              <a:off x="1895141" y="3203997"/>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2" name="Freeform 98">
              <a:extLst>
                <a:ext uri="{FF2B5EF4-FFF2-40B4-BE49-F238E27FC236}">
                  <a16:creationId xmlns:a16="http://schemas.microsoft.com/office/drawing/2014/main" id="{8CE9ACEB-2960-EAAF-C71B-C0D8F1ACB521}"/>
                </a:ext>
              </a:extLst>
            </p:cNvPr>
            <p:cNvSpPr>
              <a:spLocks/>
            </p:cNvSpPr>
            <p:nvPr/>
          </p:nvSpPr>
          <p:spPr bwMode="auto">
            <a:xfrm>
              <a:off x="1817834" y="3203997"/>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3" name="Freeform 66">
              <a:extLst>
                <a:ext uri="{FF2B5EF4-FFF2-40B4-BE49-F238E27FC236}">
                  <a16:creationId xmlns:a16="http://schemas.microsoft.com/office/drawing/2014/main" id="{30FE33D1-B4FC-0C6C-903F-4B64BEF6334D}"/>
                </a:ext>
              </a:extLst>
            </p:cNvPr>
            <p:cNvSpPr>
              <a:spLocks/>
            </p:cNvSpPr>
            <p:nvPr/>
          </p:nvSpPr>
          <p:spPr bwMode="auto">
            <a:xfrm>
              <a:off x="1610813" y="330880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4" name="Freeform 97">
              <a:extLst>
                <a:ext uri="{FF2B5EF4-FFF2-40B4-BE49-F238E27FC236}">
                  <a16:creationId xmlns:a16="http://schemas.microsoft.com/office/drawing/2014/main" id="{E6C05816-C3D7-EEF0-C876-3EA89EA8E785}"/>
                </a:ext>
              </a:extLst>
            </p:cNvPr>
            <p:cNvSpPr>
              <a:spLocks/>
            </p:cNvSpPr>
            <p:nvPr/>
          </p:nvSpPr>
          <p:spPr bwMode="auto">
            <a:xfrm>
              <a:off x="1688120" y="327740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5" name="Freeform 98">
              <a:extLst>
                <a:ext uri="{FF2B5EF4-FFF2-40B4-BE49-F238E27FC236}">
                  <a16:creationId xmlns:a16="http://schemas.microsoft.com/office/drawing/2014/main" id="{B4DBAB34-4F1B-1B1D-64FC-881A8723AD2A}"/>
                </a:ext>
              </a:extLst>
            </p:cNvPr>
            <p:cNvSpPr>
              <a:spLocks/>
            </p:cNvSpPr>
            <p:nvPr/>
          </p:nvSpPr>
          <p:spPr bwMode="auto">
            <a:xfrm>
              <a:off x="1610813" y="327740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6" name="Freeform 66">
              <a:extLst>
                <a:ext uri="{FF2B5EF4-FFF2-40B4-BE49-F238E27FC236}">
                  <a16:creationId xmlns:a16="http://schemas.microsoft.com/office/drawing/2014/main" id="{5F04314F-6B44-AEBC-D87D-0B286C25B4F9}"/>
                </a:ext>
              </a:extLst>
            </p:cNvPr>
            <p:cNvSpPr>
              <a:spLocks/>
            </p:cNvSpPr>
            <p:nvPr/>
          </p:nvSpPr>
          <p:spPr bwMode="auto">
            <a:xfrm>
              <a:off x="1464518" y="3271077"/>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7" name="Freeform 97">
              <a:extLst>
                <a:ext uri="{FF2B5EF4-FFF2-40B4-BE49-F238E27FC236}">
                  <a16:creationId xmlns:a16="http://schemas.microsoft.com/office/drawing/2014/main" id="{7DBCB49A-9AFC-96BC-07D1-F7BC5B7D6500}"/>
                </a:ext>
              </a:extLst>
            </p:cNvPr>
            <p:cNvSpPr>
              <a:spLocks/>
            </p:cNvSpPr>
            <p:nvPr/>
          </p:nvSpPr>
          <p:spPr bwMode="auto">
            <a:xfrm>
              <a:off x="1541825" y="3239678"/>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58" name="Freeform 98">
              <a:extLst>
                <a:ext uri="{FF2B5EF4-FFF2-40B4-BE49-F238E27FC236}">
                  <a16:creationId xmlns:a16="http://schemas.microsoft.com/office/drawing/2014/main" id="{6FD5855C-B30E-D8B6-5517-083E5232F151}"/>
                </a:ext>
              </a:extLst>
            </p:cNvPr>
            <p:cNvSpPr>
              <a:spLocks/>
            </p:cNvSpPr>
            <p:nvPr/>
          </p:nvSpPr>
          <p:spPr bwMode="auto">
            <a:xfrm>
              <a:off x="1464518" y="3239678"/>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60" name="Freeform 66">
              <a:extLst>
                <a:ext uri="{FF2B5EF4-FFF2-40B4-BE49-F238E27FC236}">
                  <a16:creationId xmlns:a16="http://schemas.microsoft.com/office/drawing/2014/main" id="{A418F75D-2A0D-78B6-96CE-64D47A5EFCDD}"/>
                </a:ext>
              </a:extLst>
            </p:cNvPr>
            <p:cNvSpPr>
              <a:spLocks/>
            </p:cNvSpPr>
            <p:nvPr/>
          </p:nvSpPr>
          <p:spPr bwMode="auto">
            <a:xfrm>
              <a:off x="1875701" y="295780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65" name="Freeform 97">
              <a:extLst>
                <a:ext uri="{FF2B5EF4-FFF2-40B4-BE49-F238E27FC236}">
                  <a16:creationId xmlns:a16="http://schemas.microsoft.com/office/drawing/2014/main" id="{CF74D8C8-203A-F9E5-26EA-0B571C87BD03}"/>
                </a:ext>
              </a:extLst>
            </p:cNvPr>
            <p:cNvSpPr>
              <a:spLocks/>
            </p:cNvSpPr>
            <p:nvPr/>
          </p:nvSpPr>
          <p:spPr bwMode="auto">
            <a:xfrm>
              <a:off x="1953008" y="292640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69" name="Freeform 98">
              <a:extLst>
                <a:ext uri="{FF2B5EF4-FFF2-40B4-BE49-F238E27FC236}">
                  <a16:creationId xmlns:a16="http://schemas.microsoft.com/office/drawing/2014/main" id="{76A43FA9-29F4-1845-2626-FE09DC991581}"/>
                </a:ext>
              </a:extLst>
            </p:cNvPr>
            <p:cNvSpPr>
              <a:spLocks/>
            </p:cNvSpPr>
            <p:nvPr/>
          </p:nvSpPr>
          <p:spPr bwMode="auto">
            <a:xfrm>
              <a:off x="1875701" y="292640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74" name="Freeform 66">
              <a:extLst>
                <a:ext uri="{FF2B5EF4-FFF2-40B4-BE49-F238E27FC236}">
                  <a16:creationId xmlns:a16="http://schemas.microsoft.com/office/drawing/2014/main" id="{BBDFEB1F-3C85-DDCF-9DD8-7EA7A313361E}"/>
                </a:ext>
              </a:extLst>
            </p:cNvPr>
            <p:cNvSpPr>
              <a:spLocks/>
            </p:cNvSpPr>
            <p:nvPr/>
          </p:nvSpPr>
          <p:spPr bwMode="auto">
            <a:xfrm>
              <a:off x="1653310" y="2929955"/>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75" name="Freeform 97">
              <a:extLst>
                <a:ext uri="{FF2B5EF4-FFF2-40B4-BE49-F238E27FC236}">
                  <a16:creationId xmlns:a16="http://schemas.microsoft.com/office/drawing/2014/main" id="{6CAD1A2E-039D-36DF-41D6-0AAE621F98A4}"/>
                </a:ext>
              </a:extLst>
            </p:cNvPr>
            <p:cNvSpPr>
              <a:spLocks/>
            </p:cNvSpPr>
            <p:nvPr/>
          </p:nvSpPr>
          <p:spPr bwMode="auto">
            <a:xfrm>
              <a:off x="1730617" y="2898556"/>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76" name="Freeform 98">
              <a:extLst>
                <a:ext uri="{FF2B5EF4-FFF2-40B4-BE49-F238E27FC236}">
                  <a16:creationId xmlns:a16="http://schemas.microsoft.com/office/drawing/2014/main" id="{52C889CD-2DF9-AFA2-AE45-4D7FE269CF3A}"/>
                </a:ext>
              </a:extLst>
            </p:cNvPr>
            <p:cNvSpPr>
              <a:spLocks/>
            </p:cNvSpPr>
            <p:nvPr/>
          </p:nvSpPr>
          <p:spPr bwMode="auto">
            <a:xfrm>
              <a:off x="1653310" y="2898556"/>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77" name="Freeform 66">
              <a:extLst>
                <a:ext uri="{FF2B5EF4-FFF2-40B4-BE49-F238E27FC236}">
                  <a16:creationId xmlns:a16="http://schemas.microsoft.com/office/drawing/2014/main" id="{8EAAC7C2-636B-D082-0984-76183CDBFEA6}"/>
                </a:ext>
              </a:extLst>
            </p:cNvPr>
            <p:cNvSpPr>
              <a:spLocks/>
            </p:cNvSpPr>
            <p:nvPr/>
          </p:nvSpPr>
          <p:spPr bwMode="auto">
            <a:xfrm>
              <a:off x="1464518" y="290649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78" name="Freeform 97">
              <a:extLst>
                <a:ext uri="{FF2B5EF4-FFF2-40B4-BE49-F238E27FC236}">
                  <a16:creationId xmlns:a16="http://schemas.microsoft.com/office/drawing/2014/main" id="{E39DD273-0EC6-2D28-82C8-859510C9483D}"/>
                </a:ext>
              </a:extLst>
            </p:cNvPr>
            <p:cNvSpPr>
              <a:spLocks/>
            </p:cNvSpPr>
            <p:nvPr/>
          </p:nvSpPr>
          <p:spPr bwMode="auto">
            <a:xfrm>
              <a:off x="1541825" y="287509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79" name="Freeform 98">
              <a:extLst>
                <a:ext uri="{FF2B5EF4-FFF2-40B4-BE49-F238E27FC236}">
                  <a16:creationId xmlns:a16="http://schemas.microsoft.com/office/drawing/2014/main" id="{46CC59AD-E7D5-764E-12EF-EE8965A29324}"/>
                </a:ext>
              </a:extLst>
            </p:cNvPr>
            <p:cNvSpPr>
              <a:spLocks/>
            </p:cNvSpPr>
            <p:nvPr/>
          </p:nvSpPr>
          <p:spPr bwMode="auto">
            <a:xfrm>
              <a:off x="1464518" y="287509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0" name="Freeform 66">
              <a:extLst>
                <a:ext uri="{FF2B5EF4-FFF2-40B4-BE49-F238E27FC236}">
                  <a16:creationId xmlns:a16="http://schemas.microsoft.com/office/drawing/2014/main" id="{11D31973-CD9B-6A3B-183B-E61F55883509}"/>
                </a:ext>
              </a:extLst>
            </p:cNvPr>
            <p:cNvSpPr>
              <a:spLocks/>
            </p:cNvSpPr>
            <p:nvPr/>
          </p:nvSpPr>
          <p:spPr bwMode="auto">
            <a:xfrm>
              <a:off x="1820546" y="3565667"/>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1" name="Freeform 97">
              <a:extLst>
                <a:ext uri="{FF2B5EF4-FFF2-40B4-BE49-F238E27FC236}">
                  <a16:creationId xmlns:a16="http://schemas.microsoft.com/office/drawing/2014/main" id="{7FA8EB8A-D160-8ABA-4533-6F7C7A71742B}"/>
                </a:ext>
              </a:extLst>
            </p:cNvPr>
            <p:cNvSpPr>
              <a:spLocks/>
            </p:cNvSpPr>
            <p:nvPr/>
          </p:nvSpPr>
          <p:spPr bwMode="auto">
            <a:xfrm>
              <a:off x="1897853" y="3534268"/>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2" name="Freeform 98">
              <a:extLst>
                <a:ext uri="{FF2B5EF4-FFF2-40B4-BE49-F238E27FC236}">
                  <a16:creationId xmlns:a16="http://schemas.microsoft.com/office/drawing/2014/main" id="{BBF85550-2102-9008-8666-8E01B6759A0F}"/>
                </a:ext>
              </a:extLst>
            </p:cNvPr>
            <p:cNvSpPr>
              <a:spLocks/>
            </p:cNvSpPr>
            <p:nvPr/>
          </p:nvSpPr>
          <p:spPr bwMode="auto">
            <a:xfrm>
              <a:off x="1820546" y="3534268"/>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3" name="Freeform 66">
              <a:extLst>
                <a:ext uri="{FF2B5EF4-FFF2-40B4-BE49-F238E27FC236}">
                  <a16:creationId xmlns:a16="http://schemas.microsoft.com/office/drawing/2014/main" id="{3365CAAE-6E6D-1437-3B83-72C189721B1E}"/>
                </a:ext>
              </a:extLst>
            </p:cNvPr>
            <p:cNvSpPr>
              <a:spLocks/>
            </p:cNvSpPr>
            <p:nvPr/>
          </p:nvSpPr>
          <p:spPr bwMode="auto">
            <a:xfrm>
              <a:off x="1686746" y="3563430"/>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4" name="Freeform 97">
              <a:extLst>
                <a:ext uri="{FF2B5EF4-FFF2-40B4-BE49-F238E27FC236}">
                  <a16:creationId xmlns:a16="http://schemas.microsoft.com/office/drawing/2014/main" id="{327A4E32-B06A-9309-BEE9-3E332B013D76}"/>
                </a:ext>
              </a:extLst>
            </p:cNvPr>
            <p:cNvSpPr>
              <a:spLocks/>
            </p:cNvSpPr>
            <p:nvPr/>
          </p:nvSpPr>
          <p:spPr bwMode="auto">
            <a:xfrm>
              <a:off x="1764053" y="3532032"/>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5" name="Freeform 98">
              <a:extLst>
                <a:ext uri="{FF2B5EF4-FFF2-40B4-BE49-F238E27FC236}">
                  <a16:creationId xmlns:a16="http://schemas.microsoft.com/office/drawing/2014/main" id="{ECA0BF5B-5E5F-782E-1D48-D24288914420}"/>
                </a:ext>
              </a:extLst>
            </p:cNvPr>
            <p:cNvSpPr>
              <a:spLocks/>
            </p:cNvSpPr>
            <p:nvPr/>
          </p:nvSpPr>
          <p:spPr bwMode="auto">
            <a:xfrm>
              <a:off x="1686746" y="3532032"/>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6" name="Freeform 66">
              <a:extLst>
                <a:ext uri="{FF2B5EF4-FFF2-40B4-BE49-F238E27FC236}">
                  <a16:creationId xmlns:a16="http://schemas.microsoft.com/office/drawing/2014/main" id="{B519239B-A78E-5298-33CA-ED8FF159E02A}"/>
                </a:ext>
              </a:extLst>
            </p:cNvPr>
            <p:cNvSpPr>
              <a:spLocks/>
            </p:cNvSpPr>
            <p:nvPr/>
          </p:nvSpPr>
          <p:spPr bwMode="auto">
            <a:xfrm>
              <a:off x="1895141" y="3417741"/>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7" name="Freeform 97">
              <a:extLst>
                <a:ext uri="{FF2B5EF4-FFF2-40B4-BE49-F238E27FC236}">
                  <a16:creationId xmlns:a16="http://schemas.microsoft.com/office/drawing/2014/main" id="{9B73B3C1-85CE-D40B-C01A-CADB8F5BE4B1}"/>
                </a:ext>
              </a:extLst>
            </p:cNvPr>
            <p:cNvSpPr>
              <a:spLocks/>
            </p:cNvSpPr>
            <p:nvPr/>
          </p:nvSpPr>
          <p:spPr bwMode="auto">
            <a:xfrm>
              <a:off x="1972448" y="3386342"/>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8" name="Freeform 98">
              <a:extLst>
                <a:ext uri="{FF2B5EF4-FFF2-40B4-BE49-F238E27FC236}">
                  <a16:creationId xmlns:a16="http://schemas.microsoft.com/office/drawing/2014/main" id="{9E8B8685-5E92-1554-8149-6465FC0B302C}"/>
                </a:ext>
              </a:extLst>
            </p:cNvPr>
            <p:cNvSpPr>
              <a:spLocks/>
            </p:cNvSpPr>
            <p:nvPr/>
          </p:nvSpPr>
          <p:spPr bwMode="auto">
            <a:xfrm>
              <a:off x="1895141" y="3386342"/>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89" name="Freeform 66">
              <a:extLst>
                <a:ext uri="{FF2B5EF4-FFF2-40B4-BE49-F238E27FC236}">
                  <a16:creationId xmlns:a16="http://schemas.microsoft.com/office/drawing/2014/main" id="{CFEE0788-E545-5DF4-FFF2-CF54577814E5}"/>
                </a:ext>
              </a:extLst>
            </p:cNvPr>
            <p:cNvSpPr>
              <a:spLocks/>
            </p:cNvSpPr>
            <p:nvPr/>
          </p:nvSpPr>
          <p:spPr bwMode="auto">
            <a:xfrm>
              <a:off x="1686746" y="3415490"/>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0" name="Freeform 97">
              <a:extLst>
                <a:ext uri="{FF2B5EF4-FFF2-40B4-BE49-F238E27FC236}">
                  <a16:creationId xmlns:a16="http://schemas.microsoft.com/office/drawing/2014/main" id="{03B951B2-8D72-EECB-AD62-00D162772733}"/>
                </a:ext>
              </a:extLst>
            </p:cNvPr>
            <p:cNvSpPr>
              <a:spLocks/>
            </p:cNvSpPr>
            <p:nvPr/>
          </p:nvSpPr>
          <p:spPr bwMode="auto">
            <a:xfrm>
              <a:off x="1764053" y="3384091"/>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1" name="Freeform 98">
              <a:extLst>
                <a:ext uri="{FF2B5EF4-FFF2-40B4-BE49-F238E27FC236}">
                  <a16:creationId xmlns:a16="http://schemas.microsoft.com/office/drawing/2014/main" id="{FB6BB83E-F2CC-21AF-D6FC-6BEB905937A3}"/>
                </a:ext>
              </a:extLst>
            </p:cNvPr>
            <p:cNvSpPr>
              <a:spLocks/>
            </p:cNvSpPr>
            <p:nvPr/>
          </p:nvSpPr>
          <p:spPr bwMode="auto">
            <a:xfrm>
              <a:off x="1686746" y="3384091"/>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2" name="Freeform 66">
              <a:extLst>
                <a:ext uri="{FF2B5EF4-FFF2-40B4-BE49-F238E27FC236}">
                  <a16:creationId xmlns:a16="http://schemas.microsoft.com/office/drawing/2014/main" id="{126B6715-81D3-A6CE-7E90-F2109FB7C55A}"/>
                </a:ext>
              </a:extLst>
            </p:cNvPr>
            <p:cNvSpPr>
              <a:spLocks/>
            </p:cNvSpPr>
            <p:nvPr/>
          </p:nvSpPr>
          <p:spPr bwMode="auto">
            <a:xfrm>
              <a:off x="1480793" y="3454979"/>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3" name="Freeform 97">
              <a:extLst>
                <a:ext uri="{FF2B5EF4-FFF2-40B4-BE49-F238E27FC236}">
                  <a16:creationId xmlns:a16="http://schemas.microsoft.com/office/drawing/2014/main" id="{69B6B061-CB19-8C1B-D1F3-EF892C51CCBA}"/>
                </a:ext>
              </a:extLst>
            </p:cNvPr>
            <p:cNvSpPr>
              <a:spLocks/>
            </p:cNvSpPr>
            <p:nvPr/>
          </p:nvSpPr>
          <p:spPr bwMode="auto">
            <a:xfrm>
              <a:off x="1558101" y="3423580"/>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4" name="Freeform 98">
              <a:extLst>
                <a:ext uri="{FF2B5EF4-FFF2-40B4-BE49-F238E27FC236}">
                  <a16:creationId xmlns:a16="http://schemas.microsoft.com/office/drawing/2014/main" id="{CC91FCCB-C778-4AFE-AD5B-C50AE2B2F38A}"/>
                </a:ext>
              </a:extLst>
            </p:cNvPr>
            <p:cNvSpPr>
              <a:spLocks/>
            </p:cNvSpPr>
            <p:nvPr/>
          </p:nvSpPr>
          <p:spPr bwMode="auto">
            <a:xfrm>
              <a:off x="1480793" y="3423580"/>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5" name="Freeform 66">
              <a:extLst>
                <a:ext uri="{FF2B5EF4-FFF2-40B4-BE49-F238E27FC236}">
                  <a16:creationId xmlns:a16="http://schemas.microsoft.com/office/drawing/2014/main" id="{EEA1D085-3528-6C8A-60FB-DDCC80ECBAE2}"/>
                </a:ext>
              </a:extLst>
            </p:cNvPr>
            <p:cNvSpPr>
              <a:spLocks/>
            </p:cNvSpPr>
            <p:nvPr/>
          </p:nvSpPr>
          <p:spPr bwMode="auto">
            <a:xfrm>
              <a:off x="1552945" y="3572278"/>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6" name="Freeform 97">
              <a:extLst>
                <a:ext uri="{FF2B5EF4-FFF2-40B4-BE49-F238E27FC236}">
                  <a16:creationId xmlns:a16="http://schemas.microsoft.com/office/drawing/2014/main" id="{18E7475E-E21B-273A-DD1D-4538EE390EE0}"/>
                </a:ext>
              </a:extLst>
            </p:cNvPr>
            <p:cNvSpPr>
              <a:spLocks/>
            </p:cNvSpPr>
            <p:nvPr/>
          </p:nvSpPr>
          <p:spPr bwMode="auto">
            <a:xfrm>
              <a:off x="1630253" y="3540880"/>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7" name="Freeform 98">
              <a:extLst>
                <a:ext uri="{FF2B5EF4-FFF2-40B4-BE49-F238E27FC236}">
                  <a16:creationId xmlns:a16="http://schemas.microsoft.com/office/drawing/2014/main" id="{B8651DCC-248C-0A30-E25E-14261EB8CFD6}"/>
                </a:ext>
              </a:extLst>
            </p:cNvPr>
            <p:cNvSpPr>
              <a:spLocks/>
            </p:cNvSpPr>
            <p:nvPr/>
          </p:nvSpPr>
          <p:spPr bwMode="auto">
            <a:xfrm>
              <a:off x="1552945" y="3540880"/>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8" name="Freeform 66">
              <a:extLst>
                <a:ext uri="{FF2B5EF4-FFF2-40B4-BE49-F238E27FC236}">
                  <a16:creationId xmlns:a16="http://schemas.microsoft.com/office/drawing/2014/main" id="{7B8BCBF5-C2AE-A589-6C8C-DB71E6EB5886}"/>
                </a:ext>
              </a:extLst>
            </p:cNvPr>
            <p:cNvSpPr>
              <a:spLocks/>
            </p:cNvSpPr>
            <p:nvPr/>
          </p:nvSpPr>
          <p:spPr bwMode="auto">
            <a:xfrm>
              <a:off x="1955720" y="3856771"/>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599" name="Freeform 97">
              <a:extLst>
                <a:ext uri="{FF2B5EF4-FFF2-40B4-BE49-F238E27FC236}">
                  <a16:creationId xmlns:a16="http://schemas.microsoft.com/office/drawing/2014/main" id="{0C7FDEA1-901B-F11C-2B2F-A2CCDECA9030}"/>
                </a:ext>
              </a:extLst>
            </p:cNvPr>
            <p:cNvSpPr>
              <a:spLocks/>
            </p:cNvSpPr>
            <p:nvPr/>
          </p:nvSpPr>
          <p:spPr bwMode="auto">
            <a:xfrm>
              <a:off x="2033027" y="3825372"/>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0" name="Freeform 98">
              <a:extLst>
                <a:ext uri="{FF2B5EF4-FFF2-40B4-BE49-F238E27FC236}">
                  <a16:creationId xmlns:a16="http://schemas.microsoft.com/office/drawing/2014/main" id="{F89DFAFA-D345-9FB7-D24C-83BB662C86FC}"/>
                </a:ext>
              </a:extLst>
            </p:cNvPr>
            <p:cNvSpPr>
              <a:spLocks/>
            </p:cNvSpPr>
            <p:nvPr/>
          </p:nvSpPr>
          <p:spPr bwMode="auto">
            <a:xfrm>
              <a:off x="1955720" y="3825372"/>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1" name="Freeform 66">
              <a:extLst>
                <a:ext uri="{FF2B5EF4-FFF2-40B4-BE49-F238E27FC236}">
                  <a16:creationId xmlns:a16="http://schemas.microsoft.com/office/drawing/2014/main" id="{C315BFF2-66A0-9232-2B73-7894BCF1D438}"/>
                </a:ext>
              </a:extLst>
            </p:cNvPr>
            <p:cNvSpPr>
              <a:spLocks/>
            </p:cNvSpPr>
            <p:nvPr/>
          </p:nvSpPr>
          <p:spPr bwMode="auto">
            <a:xfrm>
              <a:off x="1671375" y="373586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2" name="Freeform 97">
              <a:extLst>
                <a:ext uri="{FF2B5EF4-FFF2-40B4-BE49-F238E27FC236}">
                  <a16:creationId xmlns:a16="http://schemas.microsoft.com/office/drawing/2014/main" id="{C3EEA287-CD26-DC8A-8742-D152F54CCBFB}"/>
                </a:ext>
              </a:extLst>
            </p:cNvPr>
            <p:cNvSpPr>
              <a:spLocks/>
            </p:cNvSpPr>
            <p:nvPr/>
          </p:nvSpPr>
          <p:spPr bwMode="auto">
            <a:xfrm>
              <a:off x="1748682" y="370446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3" name="Freeform 98">
              <a:extLst>
                <a:ext uri="{FF2B5EF4-FFF2-40B4-BE49-F238E27FC236}">
                  <a16:creationId xmlns:a16="http://schemas.microsoft.com/office/drawing/2014/main" id="{3A9F1B54-1B7A-C86C-D6C1-E435EF947140}"/>
                </a:ext>
              </a:extLst>
            </p:cNvPr>
            <p:cNvSpPr>
              <a:spLocks/>
            </p:cNvSpPr>
            <p:nvPr/>
          </p:nvSpPr>
          <p:spPr bwMode="auto">
            <a:xfrm>
              <a:off x="1671375" y="370446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4" name="Freeform 66">
              <a:extLst>
                <a:ext uri="{FF2B5EF4-FFF2-40B4-BE49-F238E27FC236}">
                  <a16:creationId xmlns:a16="http://schemas.microsoft.com/office/drawing/2014/main" id="{39127657-06CF-09C8-62F8-F8FC6493AFF0}"/>
                </a:ext>
              </a:extLst>
            </p:cNvPr>
            <p:cNvSpPr>
              <a:spLocks/>
            </p:cNvSpPr>
            <p:nvPr/>
          </p:nvSpPr>
          <p:spPr bwMode="auto">
            <a:xfrm>
              <a:off x="1936280" y="367984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5" name="Freeform 97">
              <a:extLst>
                <a:ext uri="{FF2B5EF4-FFF2-40B4-BE49-F238E27FC236}">
                  <a16:creationId xmlns:a16="http://schemas.microsoft.com/office/drawing/2014/main" id="{D2DB6A86-5F0E-2BAB-7B00-9A67AD8139D0}"/>
                </a:ext>
              </a:extLst>
            </p:cNvPr>
            <p:cNvSpPr>
              <a:spLocks/>
            </p:cNvSpPr>
            <p:nvPr/>
          </p:nvSpPr>
          <p:spPr bwMode="auto">
            <a:xfrm>
              <a:off x="2013588" y="3648445"/>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6" name="Freeform 98">
              <a:extLst>
                <a:ext uri="{FF2B5EF4-FFF2-40B4-BE49-F238E27FC236}">
                  <a16:creationId xmlns:a16="http://schemas.microsoft.com/office/drawing/2014/main" id="{23DCE0FF-BDE9-6868-A8E5-911FC31F7EB4}"/>
                </a:ext>
              </a:extLst>
            </p:cNvPr>
            <p:cNvSpPr>
              <a:spLocks/>
            </p:cNvSpPr>
            <p:nvPr/>
          </p:nvSpPr>
          <p:spPr bwMode="auto">
            <a:xfrm>
              <a:off x="1936280" y="3648445"/>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7" name="Freeform 66">
              <a:extLst>
                <a:ext uri="{FF2B5EF4-FFF2-40B4-BE49-F238E27FC236}">
                  <a16:creationId xmlns:a16="http://schemas.microsoft.com/office/drawing/2014/main" id="{C43312CC-8C9E-588C-0BDB-B1861A4472C3}"/>
                </a:ext>
              </a:extLst>
            </p:cNvPr>
            <p:cNvSpPr>
              <a:spLocks/>
            </p:cNvSpPr>
            <p:nvPr/>
          </p:nvSpPr>
          <p:spPr bwMode="auto">
            <a:xfrm>
              <a:off x="1834109" y="3761448"/>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8" name="Freeform 97">
              <a:extLst>
                <a:ext uri="{FF2B5EF4-FFF2-40B4-BE49-F238E27FC236}">
                  <a16:creationId xmlns:a16="http://schemas.microsoft.com/office/drawing/2014/main" id="{BB582B2C-A075-8A1F-C938-6A41C3292244}"/>
                </a:ext>
              </a:extLst>
            </p:cNvPr>
            <p:cNvSpPr>
              <a:spLocks/>
            </p:cNvSpPr>
            <p:nvPr/>
          </p:nvSpPr>
          <p:spPr bwMode="auto">
            <a:xfrm>
              <a:off x="1911416" y="3730050"/>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09" name="Freeform 98">
              <a:extLst>
                <a:ext uri="{FF2B5EF4-FFF2-40B4-BE49-F238E27FC236}">
                  <a16:creationId xmlns:a16="http://schemas.microsoft.com/office/drawing/2014/main" id="{7B371669-DAF6-CF7D-A772-977888FFCE95}"/>
                </a:ext>
              </a:extLst>
            </p:cNvPr>
            <p:cNvSpPr>
              <a:spLocks/>
            </p:cNvSpPr>
            <p:nvPr/>
          </p:nvSpPr>
          <p:spPr bwMode="auto">
            <a:xfrm>
              <a:off x="1834109" y="3730050"/>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0" name="Freeform 66">
              <a:extLst>
                <a:ext uri="{FF2B5EF4-FFF2-40B4-BE49-F238E27FC236}">
                  <a16:creationId xmlns:a16="http://schemas.microsoft.com/office/drawing/2014/main" id="{4F9747EB-77C9-5DD9-74BB-2EF82D304556}"/>
                </a:ext>
              </a:extLst>
            </p:cNvPr>
            <p:cNvSpPr>
              <a:spLocks/>
            </p:cNvSpPr>
            <p:nvPr/>
          </p:nvSpPr>
          <p:spPr bwMode="auto">
            <a:xfrm>
              <a:off x="1458641" y="3723991"/>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1" name="Freeform 97">
              <a:extLst>
                <a:ext uri="{FF2B5EF4-FFF2-40B4-BE49-F238E27FC236}">
                  <a16:creationId xmlns:a16="http://schemas.microsoft.com/office/drawing/2014/main" id="{3A0DD10F-69E5-B601-C614-6BD83C907B22}"/>
                </a:ext>
              </a:extLst>
            </p:cNvPr>
            <p:cNvSpPr>
              <a:spLocks/>
            </p:cNvSpPr>
            <p:nvPr/>
          </p:nvSpPr>
          <p:spPr bwMode="auto">
            <a:xfrm>
              <a:off x="1535948" y="3692592"/>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2" name="Freeform 98">
              <a:extLst>
                <a:ext uri="{FF2B5EF4-FFF2-40B4-BE49-F238E27FC236}">
                  <a16:creationId xmlns:a16="http://schemas.microsoft.com/office/drawing/2014/main" id="{16FF1FFF-DD8E-D92D-C577-64F3AD93C3C0}"/>
                </a:ext>
              </a:extLst>
            </p:cNvPr>
            <p:cNvSpPr>
              <a:spLocks/>
            </p:cNvSpPr>
            <p:nvPr/>
          </p:nvSpPr>
          <p:spPr bwMode="auto">
            <a:xfrm>
              <a:off x="1458641" y="3692592"/>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3" name="Freeform 66">
              <a:extLst>
                <a:ext uri="{FF2B5EF4-FFF2-40B4-BE49-F238E27FC236}">
                  <a16:creationId xmlns:a16="http://schemas.microsoft.com/office/drawing/2014/main" id="{F21052D0-458B-6207-E670-47D56179D6E3}"/>
                </a:ext>
              </a:extLst>
            </p:cNvPr>
            <p:cNvSpPr>
              <a:spLocks/>
            </p:cNvSpPr>
            <p:nvPr/>
          </p:nvSpPr>
          <p:spPr bwMode="auto">
            <a:xfrm>
              <a:off x="1552945" y="3873481"/>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4" name="Freeform 97">
              <a:extLst>
                <a:ext uri="{FF2B5EF4-FFF2-40B4-BE49-F238E27FC236}">
                  <a16:creationId xmlns:a16="http://schemas.microsoft.com/office/drawing/2014/main" id="{D511EA48-F9F2-BA58-BF22-09DE0AAB62B6}"/>
                </a:ext>
              </a:extLst>
            </p:cNvPr>
            <p:cNvSpPr>
              <a:spLocks/>
            </p:cNvSpPr>
            <p:nvPr/>
          </p:nvSpPr>
          <p:spPr bwMode="auto">
            <a:xfrm>
              <a:off x="1630253" y="384208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5" name="Freeform 98">
              <a:extLst>
                <a:ext uri="{FF2B5EF4-FFF2-40B4-BE49-F238E27FC236}">
                  <a16:creationId xmlns:a16="http://schemas.microsoft.com/office/drawing/2014/main" id="{7D6CD1AC-EE75-F2AD-6DC6-87A31E6D4CCB}"/>
                </a:ext>
              </a:extLst>
            </p:cNvPr>
            <p:cNvSpPr>
              <a:spLocks/>
            </p:cNvSpPr>
            <p:nvPr/>
          </p:nvSpPr>
          <p:spPr bwMode="auto">
            <a:xfrm>
              <a:off x="1552945" y="384208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6" name="Freeform 66">
              <a:extLst>
                <a:ext uri="{FF2B5EF4-FFF2-40B4-BE49-F238E27FC236}">
                  <a16:creationId xmlns:a16="http://schemas.microsoft.com/office/drawing/2014/main" id="{E526703D-74F0-2896-2134-9B280359DAEB}"/>
                </a:ext>
              </a:extLst>
            </p:cNvPr>
            <p:cNvSpPr>
              <a:spLocks/>
            </p:cNvSpPr>
            <p:nvPr/>
          </p:nvSpPr>
          <p:spPr bwMode="auto">
            <a:xfrm>
              <a:off x="1856261" y="4085411"/>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7" name="Freeform 97">
              <a:extLst>
                <a:ext uri="{FF2B5EF4-FFF2-40B4-BE49-F238E27FC236}">
                  <a16:creationId xmlns:a16="http://schemas.microsoft.com/office/drawing/2014/main" id="{DED5F2FD-BC75-CD3A-F9B8-0BA8A41EB222}"/>
                </a:ext>
              </a:extLst>
            </p:cNvPr>
            <p:cNvSpPr>
              <a:spLocks/>
            </p:cNvSpPr>
            <p:nvPr/>
          </p:nvSpPr>
          <p:spPr bwMode="auto">
            <a:xfrm>
              <a:off x="1933569" y="405401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8" name="Freeform 98">
              <a:extLst>
                <a:ext uri="{FF2B5EF4-FFF2-40B4-BE49-F238E27FC236}">
                  <a16:creationId xmlns:a16="http://schemas.microsoft.com/office/drawing/2014/main" id="{C2633AFB-9AB7-BA81-C6C1-2890C7DE6DA1}"/>
                </a:ext>
              </a:extLst>
            </p:cNvPr>
            <p:cNvSpPr>
              <a:spLocks/>
            </p:cNvSpPr>
            <p:nvPr/>
          </p:nvSpPr>
          <p:spPr bwMode="auto">
            <a:xfrm>
              <a:off x="1856261" y="405401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19" name="Freeform 66">
              <a:extLst>
                <a:ext uri="{FF2B5EF4-FFF2-40B4-BE49-F238E27FC236}">
                  <a16:creationId xmlns:a16="http://schemas.microsoft.com/office/drawing/2014/main" id="{FEC0DD2A-BDA4-93E2-4A17-935AA0CE75A9}"/>
                </a:ext>
              </a:extLst>
            </p:cNvPr>
            <p:cNvSpPr>
              <a:spLocks/>
            </p:cNvSpPr>
            <p:nvPr/>
          </p:nvSpPr>
          <p:spPr bwMode="auto">
            <a:xfrm>
              <a:off x="1686746" y="400725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0" name="Freeform 97">
              <a:extLst>
                <a:ext uri="{FF2B5EF4-FFF2-40B4-BE49-F238E27FC236}">
                  <a16:creationId xmlns:a16="http://schemas.microsoft.com/office/drawing/2014/main" id="{4EFC629A-B108-FF3B-FE40-17DCF812057F}"/>
                </a:ext>
              </a:extLst>
            </p:cNvPr>
            <p:cNvSpPr>
              <a:spLocks/>
            </p:cNvSpPr>
            <p:nvPr/>
          </p:nvSpPr>
          <p:spPr bwMode="auto">
            <a:xfrm>
              <a:off x="1764053" y="397585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1" name="Freeform 98">
              <a:extLst>
                <a:ext uri="{FF2B5EF4-FFF2-40B4-BE49-F238E27FC236}">
                  <a16:creationId xmlns:a16="http://schemas.microsoft.com/office/drawing/2014/main" id="{B0F06928-C4DA-F15A-D1A4-97952C509ED7}"/>
                </a:ext>
              </a:extLst>
            </p:cNvPr>
            <p:cNvSpPr>
              <a:spLocks/>
            </p:cNvSpPr>
            <p:nvPr/>
          </p:nvSpPr>
          <p:spPr bwMode="auto">
            <a:xfrm>
              <a:off x="1686746" y="397585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2" name="Freeform 66">
              <a:extLst>
                <a:ext uri="{FF2B5EF4-FFF2-40B4-BE49-F238E27FC236}">
                  <a16:creationId xmlns:a16="http://schemas.microsoft.com/office/drawing/2014/main" id="{E1C57D08-4274-656F-69B9-5BB799C3A766}"/>
                </a:ext>
              </a:extLst>
            </p:cNvPr>
            <p:cNvSpPr>
              <a:spLocks/>
            </p:cNvSpPr>
            <p:nvPr/>
          </p:nvSpPr>
          <p:spPr bwMode="auto">
            <a:xfrm>
              <a:off x="1588661" y="4108827"/>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3" name="Freeform 97">
              <a:extLst>
                <a:ext uri="{FF2B5EF4-FFF2-40B4-BE49-F238E27FC236}">
                  <a16:creationId xmlns:a16="http://schemas.microsoft.com/office/drawing/2014/main" id="{911C22FB-04B9-9626-FAAC-42D6492DAA10}"/>
                </a:ext>
              </a:extLst>
            </p:cNvPr>
            <p:cNvSpPr>
              <a:spLocks/>
            </p:cNvSpPr>
            <p:nvPr/>
          </p:nvSpPr>
          <p:spPr bwMode="auto">
            <a:xfrm>
              <a:off x="1665968" y="4077428"/>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4" name="Freeform 98">
              <a:extLst>
                <a:ext uri="{FF2B5EF4-FFF2-40B4-BE49-F238E27FC236}">
                  <a16:creationId xmlns:a16="http://schemas.microsoft.com/office/drawing/2014/main" id="{B8C0608F-E638-5C71-8CAE-DC42DA629DE9}"/>
                </a:ext>
              </a:extLst>
            </p:cNvPr>
            <p:cNvSpPr>
              <a:spLocks/>
            </p:cNvSpPr>
            <p:nvPr/>
          </p:nvSpPr>
          <p:spPr bwMode="auto">
            <a:xfrm>
              <a:off x="1588661" y="4077428"/>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5" name="Freeform 66">
              <a:extLst>
                <a:ext uri="{FF2B5EF4-FFF2-40B4-BE49-F238E27FC236}">
                  <a16:creationId xmlns:a16="http://schemas.microsoft.com/office/drawing/2014/main" id="{B0FA45DF-8997-6EB7-DCD9-2145F342AEFD}"/>
                </a:ext>
              </a:extLst>
            </p:cNvPr>
            <p:cNvSpPr>
              <a:spLocks/>
            </p:cNvSpPr>
            <p:nvPr/>
          </p:nvSpPr>
          <p:spPr bwMode="auto">
            <a:xfrm>
              <a:off x="1387211" y="4167950"/>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6" name="Freeform 97">
              <a:extLst>
                <a:ext uri="{FF2B5EF4-FFF2-40B4-BE49-F238E27FC236}">
                  <a16:creationId xmlns:a16="http://schemas.microsoft.com/office/drawing/2014/main" id="{E91313B4-1CD6-09E7-7A48-A262ADD29525}"/>
                </a:ext>
              </a:extLst>
            </p:cNvPr>
            <p:cNvSpPr>
              <a:spLocks/>
            </p:cNvSpPr>
            <p:nvPr/>
          </p:nvSpPr>
          <p:spPr bwMode="auto">
            <a:xfrm>
              <a:off x="1464519" y="4136552"/>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7" name="Freeform 98">
              <a:extLst>
                <a:ext uri="{FF2B5EF4-FFF2-40B4-BE49-F238E27FC236}">
                  <a16:creationId xmlns:a16="http://schemas.microsoft.com/office/drawing/2014/main" id="{162F2CFB-39BE-5A46-F189-1E9FCAC773C0}"/>
                </a:ext>
              </a:extLst>
            </p:cNvPr>
            <p:cNvSpPr>
              <a:spLocks/>
            </p:cNvSpPr>
            <p:nvPr/>
          </p:nvSpPr>
          <p:spPr bwMode="auto">
            <a:xfrm>
              <a:off x="1387211" y="4136552"/>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8" name="Freeform 66">
              <a:extLst>
                <a:ext uri="{FF2B5EF4-FFF2-40B4-BE49-F238E27FC236}">
                  <a16:creationId xmlns:a16="http://schemas.microsoft.com/office/drawing/2014/main" id="{F85C25BD-F20A-E705-726E-0FA3CB8CE422}"/>
                </a:ext>
              </a:extLst>
            </p:cNvPr>
            <p:cNvSpPr>
              <a:spLocks/>
            </p:cNvSpPr>
            <p:nvPr/>
          </p:nvSpPr>
          <p:spPr bwMode="auto">
            <a:xfrm>
              <a:off x="1322562" y="334352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29" name="Freeform 97">
              <a:extLst>
                <a:ext uri="{FF2B5EF4-FFF2-40B4-BE49-F238E27FC236}">
                  <a16:creationId xmlns:a16="http://schemas.microsoft.com/office/drawing/2014/main" id="{460AFB18-74CE-C7F7-6416-8205CFE43B3C}"/>
                </a:ext>
              </a:extLst>
            </p:cNvPr>
            <p:cNvSpPr>
              <a:spLocks/>
            </p:cNvSpPr>
            <p:nvPr/>
          </p:nvSpPr>
          <p:spPr bwMode="auto">
            <a:xfrm>
              <a:off x="1399870" y="3312126"/>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0" name="Freeform 98">
              <a:extLst>
                <a:ext uri="{FF2B5EF4-FFF2-40B4-BE49-F238E27FC236}">
                  <a16:creationId xmlns:a16="http://schemas.microsoft.com/office/drawing/2014/main" id="{AA0C9B47-58A6-2441-EF97-3C939BA3EEFC}"/>
                </a:ext>
              </a:extLst>
            </p:cNvPr>
            <p:cNvSpPr>
              <a:spLocks/>
            </p:cNvSpPr>
            <p:nvPr/>
          </p:nvSpPr>
          <p:spPr bwMode="auto">
            <a:xfrm>
              <a:off x="1322562" y="3312126"/>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1" name="Freeform 66">
              <a:extLst>
                <a:ext uri="{FF2B5EF4-FFF2-40B4-BE49-F238E27FC236}">
                  <a16:creationId xmlns:a16="http://schemas.microsoft.com/office/drawing/2014/main" id="{10123138-0872-FD37-36D8-FA6467580662}"/>
                </a:ext>
              </a:extLst>
            </p:cNvPr>
            <p:cNvSpPr>
              <a:spLocks/>
            </p:cNvSpPr>
            <p:nvPr/>
          </p:nvSpPr>
          <p:spPr bwMode="auto">
            <a:xfrm>
              <a:off x="1289301" y="354949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2" name="Freeform 97">
              <a:extLst>
                <a:ext uri="{FF2B5EF4-FFF2-40B4-BE49-F238E27FC236}">
                  <a16:creationId xmlns:a16="http://schemas.microsoft.com/office/drawing/2014/main" id="{A9C72297-68D4-A7F0-5170-AC4B3D95CD26}"/>
                </a:ext>
              </a:extLst>
            </p:cNvPr>
            <p:cNvSpPr>
              <a:spLocks/>
            </p:cNvSpPr>
            <p:nvPr/>
          </p:nvSpPr>
          <p:spPr bwMode="auto">
            <a:xfrm>
              <a:off x="1366609" y="351809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3" name="Freeform 98">
              <a:extLst>
                <a:ext uri="{FF2B5EF4-FFF2-40B4-BE49-F238E27FC236}">
                  <a16:creationId xmlns:a16="http://schemas.microsoft.com/office/drawing/2014/main" id="{0F673C48-442F-0846-0531-09E88DD406A7}"/>
                </a:ext>
              </a:extLst>
            </p:cNvPr>
            <p:cNvSpPr>
              <a:spLocks/>
            </p:cNvSpPr>
            <p:nvPr/>
          </p:nvSpPr>
          <p:spPr bwMode="auto">
            <a:xfrm>
              <a:off x="1289301" y="351809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4" name="Freeform 66">
              <a:extLst>
                <a:ext uri="{FF2B5EF4-FFF2-40B4-BE49-F238E27FC236}">
                  <a16:creationId xmlns:a16="http://schemas.microsoft.com/office/drawing/2014/main" id="{D02E24D4-1C79-54E5-574C-928EB84040A9}"/>
                </a:ext>
              </a:extLst>
            </p:cNvPr>
            <p:cNvSpPr>
              <a:spLocks/>
            </p:cNvSpPr>
            <p:nvPr/>
          </p:nvSpPr>
          <p:spPr bwMode="auto">
            <a:xfrm>
              <a:off x="1289301" y="371894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5" name="Freeform 97">
              <a:extLst>
                <a:ext uri="{FF2B5EF4-FFF2-40B4-BE49-F238E27FC236}">
                  <a16:creationId xmlns:a16="http://schemas.microsoft.com/office/drawing/2014/main" id="{B8334EEE-0044-9358-3B6E-DBF4EC8C626F}"/>
                </a:ext>
              </a:extLst>
            </p:cNvPr>
            <p:cNvSpPr>
              <a:spLocks/>
            </p:cNvSpPr>
            <p:nvPr/>
          </p:nvSpPr>
          <p:spPr bwMode="auto">
            <a:xfrm>
              <a:off x="1366609" y="368754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6" name="Freeform 98">
              <a:extLst>
                <a:ext uri="{FF2B5EF4-FFF2-40B4-BE49-F238E27FC236}">
                  <a16:creationId xmlns:a16="http://schemas.microsoft.com/office/drawing/2014/main" id="{2E279DFD-7627-E6A6-31FA-A882F38D8A29}"/>
                </a:ext>
              </a:extLst>
            </p:cNvPr>
            <p:cNvSpPr>
              <a:spLocks/>
            </p:cNvSpPr>
            <p:nvPr/>
          </p:nvSpPr>
          <p:spPr bwMode="auto">
            <a:xfrm>
              <a:off x="1289301" y="368754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7" name="Freeform 66">
              <a:extLst>
                <a:ext uri="{FF2B5EF4-FFF2-40B4-BE49-F238E27FC236}">
                  <a16:creationId xmlns:a16="http://schemas.microsoft.com/office/drawing/2014/main" id="{1F1F8F18-FC03-CFDE-71C8-1899F6DEE171}"/>
                </a:ext>
              </a:extLst>
            </p:cNvPr>
            <p:cNvSpPr>
              <a:spLocks/>
            </p:cNvSpPr>
            <p:nvPr/>
          </p:nvSpPr>
          <p:spPr bwMode="auto">
            <a:xfrm>
              <a:off x="1344715" y="3910379"/>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8" name="Freeform 97">
              <a:extLst>
                <a:ext uri="{FF2B5EF4-FFF2-40B4-BE49-F238E27FC236}">
                  <a16:creationId xmlns:a16="http://schemas.microsoft.com/office/drawing/2014/main" id="{244F8E8B-CCBB-52D8-73AE-70CCB261C179}"/>
                </a:ext>
              </a:extLst>
            </p:cNvPr>
            <p:cNvSpPr>
              <a:spLocks/>
            </p:cNvSpPr>
            <p:nvPr/>
          </p:nvSpPr>
          <p:spPr bwMode="auto">
            <a:xfrm>
              <a:off x="1422022" y="3878980"/>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39" name="Freeform 98">
              <a:extLst>
                <a:ext uri="{FF2B5EF4-FFF2-40B4-BE49-F238E27FC236}">
                  <a16:creationId xmlns:a16="http://schemas.microsoft.com/office/drawing/2014/main" id="{9BCBC21C-829F-816E-699F-E31C4746AA58}"/>
                </a:ext>
              </a:extLst>
            </p:cNvPr>
            <p:cNvSpPr>
              <a:spLocks/>
            </p:cNvSpPr>
            <p:nvPr/>
          </p:nvSpPr>
          <p:spPr bwMode="auto">
            <a:xfrm>
              <a:off x="1344715" y="3878980"/>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0" name="Freeform 66">
              <a:extLst>
                <a:ext uri="{FF2B5EF4-FFF2-40B4-BE49-F238E27FC236}">
                  <a16:creationId xmlns:a16="http://schemas.microsoft.com/office/drawing/2014/main" id="{594B0997-2406-2C4C-D27D-1F2D77210958}"/>
                </a:ext>
              </a:extLst>
            </p:cNvPr>
            <p:cNvSpPr>
              <a:spLocks/>
            </p:cNvSpPr>
            <p:nvPr/>
          </p:nvSpPr>
          <p:spPr bwMode="auto">
            <a:xfrm>
              <a:off x="1344715" y="3089139"/>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1" name="Freeform 97">
              <a:extLst>
                <a:ext uri="{FF2B5EF4-FFF2-40B4-BE49-F238E27FC236}">
                  <a16:creationId xmlns:a16="http://schemas.microsoft.com/office/drawing/2014/main" id="{03EED360-420D-46F4-40C7-6DFA2396DF91}"/>
                </a:ext>
              </a:extLst>
            </p:cNvPr>
            <p:cNvSpPr>
              <a:spLocks/>
            </p:cNvSpPr>
            <p:nvPr/>
          </p:nvSpPr>
          <p:spPr bwMode="auto">
            <a:xfrm>
              <a:off x="1422022" y="3057741"/>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2" name="Freeform 98">
              <a:extLst>
                <a:ext uri="{FF2B5EF4-FFF2-40B4-BE49-F238E27FC236}">
                  <a16:creationId xmlns:a16="http://schemas.microsoft.com/office/drawing/2014/main" id="{08B1AFF0-5FE9-CD4F-AFF6-DF7ECA983DE5}"/>
                </a:ext>
              </a:extLst>
            </p:cNvPr>
            <p:cNvSpPr>
              <a:spLocks/>
            </p:cNvSpPr>
            <p:nvPr/>
          </p:nvSpPr>
          <p:spPr bwMode="auto">
            <a:xfrm>
              <a:off x="1344715" y="3057741"/>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3" name="Freeform 66">
              <a:extLst>
                <a:ext uri="{FF2B5EF4-FFF2-40B4-BE49-F238E27FC236}">
                  <a16:creationId xmlns:a16="http://schemas.microsoft.com/office/drawing/2014/main" id="{A758707F-C98F-17E2-D04F-BACFF2FB0D0C}"/>
                </a:ext>
              </a:extLst>
            </p:cNvPr>
            <p:cNvSpPr>
              <a:spLocks/>
            </p:cNvSpPr>
            <p:nvPr/>
          </p:nvSpPr>
          <p:spPr bwMode="auto">
            <a:xfrm>
              <a:off x="1296373" y="2885986"/>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4" name="Freeform 97">
              <a:extLst>
                <a:ext uri="{FF2B5EF4-FFF2-40B4-BE49-F238E27FC236}">
                  <a16:creationId xmlns:a16="http://schemas.microsoft.com/office/drawing/2014/main" id="{3B886463-C620-51FD-8302-5F1100B309D0}"/>
                </a:ext>
              </a:extLst>
            </p:cNvPr>
            <p:cNvSpPr>
              <a:spLocks/>
            </p:cNvSpPr>
            <p:nvPr/>
          </p:nvSpPr>
          <p:spPr bwMode="auto">
            <a:xfrm>
              <a:off x="1373681" y="2854588"/>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5" name="Freeform 98">
              <a:extLst>
                <a:ext uri="{FF2B5EF4-FFF2-40B4-BE49-F238E27FC236}">
                  <a16:creationId xmlns:a16="http://schemas.microsoft.com/office/drawing/2014/main" id="{BB271259-DD01-150C-3AC0-8B4E2C945701}"/>
                </a:ext>
              </a:extLst>
            </p:cNvPr>
            <p:cNvSpPr>
              <a:spLocks/>
            </p:cNvSpPr>
            <p:nvPr/>
          </p:nvSpPr>
          <p:spPr bwMode="auto">
            <a:xfrm>
              <a:off x="1296373" y="2854588"/>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6" name="Freeform 66">
              <a:extLst>
                <a:ext uri="{FF2B5EF4-FFF2-40B4-BE49-F238E27FC236}">
                  <a16:creationId xmlns:a16="http://schemas.microsoft.com/office/drawing/2014/main" id="{28042039-BAE7-6F7B-3547-D6B577B4E0AE}"/>
                </a:ext>
              </a:extLst>
            </p:cNvPr>
            <p:cNvSpPr>
              <a:spLocks/>
            </p:cNvSpPr>
            <p:nvPr/>
          </p:nvSpPr>
          <p:spPr bwMode="auto">
            <a:xfrm>
              <a:off x="1700382" y="4297018"/>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7" name="Freeform 97">
              <a:extLst>
                <a:ext uri="{FF2B5EF4-FFF2-40B4-BE49-F238E27FC236}">
                  <a16:creationId xmlns:a16="http://schemas.microsoft.com/office/drawing/2014/main" id="{57E487D3-9EFD-4291-9E11-ABE70CF313F9}"/>
                </a:ext>
              </a:extLst>
            </p:cNvPr>
            <p:cNvSpPr>
              <a:spLocks/>
            </p:cNvSpPr>
            <p:nvPr/>
          </p:nvSpPr>
          <p:spPr bwMode="auto">
            <a:xfrm>
              <a:off x="1777690" y="4265619"/>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8" name="Freeform 98">
              <a:extLst>
                <a:ext uri="{FF2B5EF4-FFF2-40B4-BE49-F238E27FC236}">
                  <a16:creationId xmlns:a16="http://schemas.microsoft.com/office/drawing/2014/main" id="{FCF7FF93-3CE6-1ECF-79AC-93F5019F9C7A}"/>
                </a:ext>
              </a:extLst>
            </p:cNvPr>
            <p:cNvSpPr>
              <a:spLocks/>
            </p:cNvSpPr>
            <p:nvPr/>
          </p:nvSpPr>
          <p:spPr bwMode="auto">
            <a:xfrm>
              <a:off x="1700382" y="4265619"/>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49" name="Freeform 66">
              <a:extLst>
                <a:ext uri="{FF2B5EF4-FFF2-40B4-BE49-F238E27FC236}">
                  <a16:creationId xmlns:a16="http://schemas.microsoft.com/office/drawing/2014/main" id="{1E2A8E98-1993-DEA8-3175-605FA8ED27F5}"/>
                </a:ext>
              </a:extLst>
            </p:cNvPr>
            <p:cNvSpPr>
              <a:spLocks/>
            </p:cNvSpPr>
            <p:nvPr/>
          </p:nvSpPr>
          <p:spPr bwMode="auto">
            <a:xfrm>
              <a:off x="1347169" y="433570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0" name="Freeform 97">
              <a:extLst>
                <a:ext uri="{FF2B5EF4-FFF2-40B4-BE49-F238E27FC236}">
                  <a16:creationId xmlns:a16="http://schemas.microsoft.com/office/drawing/2014/main" id="{43E74FF2-AAA5-2AF0-9C20-8328E2C13DCD}"/>
                </a:ext>
              </a:extLst>
            </p:cNvPr>
            <p:cNvSpPr>
              <a:spLocks/>
            </p:cNvSpPr>
            <p:nvPr/>
          </p:nvSpPr>
          <p:spPr bwMode="auto">
            <a:xfrm>
              <a:off x="1424476" y="4304305"/>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1" name="Freeform 98">
              <a:extLst>
                <a:ext uri="{FF2B5EF4-FFF2-40B4-BE49-F238E27FC236}">
                  <a16:creationId xmlns:a16="http://schemas.microsoft.com/office/drawing/2014/main" id="{53E2DE34-2555-E87F-F8E0-57CC138FF6EF}"/>
                </a:ext>
              </a:extLst>
            </p:cNvPr>
            <p:cNvSpPr>
              <a:spLocks/>
            </p:cNvSpPr>
            <p:nvPr/>
          </p:nvSpPr>
          <p:spPr bwMode="auto">
            <a:xfrm>
              <a:off x="1347169" y="4304305"/>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2" name="Freeform 66">
              <a:extLst>
                <a:ext uri="{FF2B5EF4-FFF2-40B4-BE49-F238E27FC236}">
                  <a16:creationId xmlns:a16="http://schemas.microsoft.com/office/drawing/2014/main" id="{6F52E881-713A-1552-49F7-ED29B1983A66}"/>
                </a:ext>
              </a:extLst>
            </p:cNvPr>
            <p:cNvSpPr>
              <a:spLocks/>
            </p:cNvSpPr>
            <p:nvPr/>
          </p:nvSpPr>
          <p:spPr bwMode="auto">
            <a:xfrm>
              <a:off x="1889032" y="4288816"/>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3" name="Freeform 97">
              <a:extLst>
                <a:ext uri="{FF2B5EF4-FFF2-40B4-BE49-F238E27FC236}">
                  <a16:creationId xmlns:a16="http://schemas.microsoft.com/office/drawing/2014/main" id="{A15ADF70-C843-03F8-4E8D-E7CB03908863}"/>
                </a:ext>
              </a:extLst>
            </p:cNvPr>
            <p:cNvSpPr>
              <a:spLocks/>
            </p:cNvSpPr>
            <p:nvPr/>
          </p:nvSpPr>
          <p:spPr bwMode="auto">
            <a:xfrm>
              <a:off x="1966339" y="4257417"/>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4" name="Freeform 98">
              <a:extLst>
                <a:ext uri="{FF2B5EF4-FFF2-40B4-BE49-F238E27FC236}">
                  <a16:creationId xmlns:a16="http://schemas.microsoft.com/office/drawing/2014/main" id="{B341502C-F845-E0B2-258E-C3A55111C2E4}"/>
                </a:ext>
              </a:extLst>
            </p:cNvPr>
            <p:cNvSpPr>
              <a:spLocks/>
            </p:cNvSpPr>
            <p:nvPr/>
          </p:nvSpPr>
          <p:spPr bwMode="auto">
            <a:xfrm>
              <a:off x="1889032" y="4257417"/>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5" name="Freeform 66">
              <a:extLst>
                <a:ext uri="{FF2B5EF4-FFF2-40B4-BE49-F238E27FC236}">
                  <a16:creationId xmlns:a16="http://schemas.microsoft.com/office/drawing/2014/main" id="{4EE2C479-B98A-60C5-97C2-A969528C3796}"/>
                </a:ext>
              </a:extLst>
            </p:cNvPr>
            <p:cNvSpPr>
              <a:spLocks/>
            </p:cNvSpPr>
            <p:nvPr/>
          </p:nvSpPr>
          <p:spPr bwMode="auto">
            <a:xfrm>
              <a:off x="1547224" y="423184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6" name="Freeform 97">
              <a:extLst>
                <a:ext uri="{FF2B5EF4-FFF2-40B4-BE49-F238E27FC236}">
                  <a16:creationId xmlns:a16="http://schemas.microsoft.com/office/drawing/2014/main" id="{9ECEA726-98C0-B815-B741-121C727EBEFF}"/>
                </a:ext>
              </a:extLst>
            </p:cNvPr>
            <p:cNvSpPr>
              <a:spLocks/>
            </p:cNvSpPr>
            <p:nvPr/>
          </p:nvSpPr>
          <p:spPr bwMode="auto">
            <a:xfrm>
              <a:off x="1624532" y="420044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7" name="Freeform 98">
              <a:extLst>
                <a:ext uri="{FF2B5EF4-FFF2-40B4-BE49-F238E27FC236}">
                  <a16:creationId xmlns:a16="http://schemas.microsoft.com/office/drawing/2014/main" id="{CD94D63C-A4B9-C738-6376-7559BAB7446B}"/>
                </a:ext>
              </a:extLst>
            </p:cNvPr>
            <p:cNvSpPr>
              <a:spLocks/>
            </p:cNvSpPr>
            <p:nvPr/>
          </p:nvSpPr>
          <p:spPr bwMode="auto">
            <a:xfrm>
              <a:off x="1547224" y="420044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8" name="Freeform 66">
              <a:extLst>
                <a:ext uri="{FF2B5EF4-FFF2-40B4-BE49-F238E27FC236}">
                  <a16:creationId xmlns:a16="http://schemas.microsoft.com/office/drawing/2014/main" id="{EB0506B5-72C3-6759-3615-BBB04780DED9}"/>
                </a:ext>
              </a:extLst>
            </p:cNvPr>
            <p:cNvSpPr>
              <a:spLocks/>
            </p:cNvSpPr>
            <p:nvPr/>
          </p:nvSpPr>
          <p:spPr bwMode="auto">
            <a:xfrm>
              <a:off x="1813880" y="390062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59" name="Freeform 97">
              <a:extLst>
                <a:ext uri="{FF2B5EF4-FFF2-40B4-BE49-F238E27FC236}">
                  <a16:creationId xmlns:a16="http://schemas.microsoft.com/office/drawing/2014/main" id="{05B64C60-3578-5253-77AC-1098A22DC8A8}"/>
                </a:ext>
              </a:extLst>
            </p:cNvPr>
            <p:cNvSpPr>
              <a:spLocks/>
            </p:cNvSpPr>
            <p:nvPr/>
          </p:nvSpPr>
          <p:spPr bwMode="auto">
            <a:xfrm>
              <a:off x="1891187" y="3869226"/>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0" name="Freeform 98">
              <a:extLst>
                <a:ext uri="{FF2B5EF4-FFF2-40B4-BE49-F238E27FC236}">
                  <a16:creationId xmlns:a16="http://schemas.microsoft.com/office/drawing/2014/main" id="{288C1EC1-B4E7-0717-C0D3-0218DC1F8C24}"/>
                </a:ext>
              </a:extLst>
            </p:cNvPr>
            <p:cNvSpPr>
              <a:spLocks/>
            </p:cNvSpPr>
            <p:nvPr/>
          </p:nvSpPr>
          <p:spPr bwMode="auto">
            <a:xfrm>
              <a:off x="1813880" y="3869226"/>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1" name="Freeform 66">
              <a:extLst>
                <a:ext uri="{FF2B5EF4-FFF2-40B4-BE49-F238E27FC236}">
                  <a16:creationId xmlns:a16="http://schemas.microsoft.com/office/drawing/2014/main" id="{049C3CE9-D4F4-B01E-B965-1C168EC4651F}"/>
                </a:ext>
              </a:extLst>
            </p:cNvPr>
            <p:cNvSpPr>
              <a:spLocks/>
            </p:cNvSpPr>
            <p:nvPr/>
          </p:nvSpPr>
          <p:spPr bwMode="auto">
            <a:xfrm>
              <a:off x="1485792" y="4027758"/>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2" name="Freeform 97">
              <a:extLst>
                <a:ext uri="{FF2B5EF4-FFF2-40B4-BE49-F238E27FC236}">
                  <a16:creationId xmlns:a16="http://schemas.microsoft.com/office/drawing/2014/main" id="{4E8E1800-BB38-FBCE-127B-3B8C0597958E}"/>
                </a:ext>
              </a:extLst>
            </p:cNvPr>
            <p:cNvSpPr>
              <a:spLocks/>
            </p:cNvSpPr>
            <p:nvPr/>
          </p:nvSpPr>
          <p:spPr bwMode="auto">
            <a:xfrm>
              <a:off x="1563099" y="3996360"/>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3" name="Freeform 98">
              <a:extLst>
                <a:ext uri="{FF2B5EF4-FFF2-40B4-BE49-F238E27FC236}">
                  <a16:creationId xmlns:a16="http://schemas.microsoft.com/office/drawing/2014/main" id="{D9383309-0988-0C73-172C-7978B5C1870D}"/>
                </a:ext>
              </a:extLst>
            </p:cNvPr>
            <p:cNvSpPr>
              <a:spLocks/>
            </p:cNvSpPr>
            <p:nvPr/>
          </p:nvSpPr>
          <p:spPr bwMode="auto">
            <a:xfrm>
              <a:off x="1485792" y="3996360"/>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4" name="Freeform 66">
              <a:extLst>
                <a:ext uri="{FF2B5EF4-FFF2-40B4-BE49-F238E27FC236}">
                  <a16:creationId xmlns:a16="http://schemas.microsoft.com/office/drawing/2014/main" id="{6EBC2449-2ED0-6A80-716E-F3E1DA976582}"/>
                </a:ext>
              </a:extLst>
            </p:cNvPr>
            <p:cNvSpPr>
              <a:spLocks/>
            </p:cNvSpPr>
            <p:nvPr/>
          </p:nvSpPr>
          <p:spPr bwMode="auto">
            <a:xfrm>
              <a:off x="1305344" y="3982646"/>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5" name="Freeform 97">
              <a:extLst>
                <a:ext uri="{FF2B5EF4-FFF2-40B4-BE49-F238E27FC236}">
                  <a16:creationId xmlns:a16="http://schemas.microsoft.com/office/drawing/2014/main" id="{62D5C801-D44C-58E5-06C1-D5B6EEFB8309}"/>
                </a:ext>
              </a:extLst>
            </p:cNvPr>
            <p:cNvSpPr>
              <a:spLocks/>
            </p:cNvSpPr>
            <p:nvPr/>
          </p:nvSpPr>
          <p:spPr bwMode="auto">
            <a:xfrm>
              <a:off x="1382651" y="3951247"/>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6" name="Freeform 98">
              <a:extLst>
                <a:ext uri="{FF2B5EF4-FFF2-40B4-BE49-F238E27FC236}">
                  <a16:creationId xmlns:a16="http://schemas.microsoft.com/office/drawing/2014/main" id="{440D173E-FD81-12E6-16DB-C060748058D0}"/>
                </a:ext>
              </a:extLst>
            </p:cNvPr>
            <p:cNvSpPr>
              <a:spLocks/>
            </p:cNvSpPr>
            <p:nvPr/>
          </p:nvSpPr>
          <p:spPr bwMode="auto">
            <a:xfrm>
              <a:off x="1305344" y="3951247"/>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691" name="Group 690">
            <a:extLst>
              <a:ext uri="{FF2B5EF4-FFF2-40B4-BE49-F238E27FC236}">
                <a16:creationId xmlns:a16="http://schemas.microsoft.com/office/drawing/2014/main" id="{E557F4A6-C321-7D50-42BB-F38272F07EB6}"/>
              </a:ext>
            </a:extLst>
          </p:cNvPr>
          <p:cNvGrpSpPr/>
          <p:nvPr/>
        </p:nvGrpSpPr>
        <p:grpSpPr>
          <a:xfrm>
            <a:off x="5986282" y="3465265"/>
            <a:ext cx="421764" cy="442943"/>
            <a:chOff x="8250550" y="3500063"/>
            <a:chExt cx="421764" cy="442943"/>
          </a:xfrm>
          <a:solidFill>
            <a:schemeClr val="tx2"/>
          </a:solidFill>
        </p:grpSpPr>
        <p:sp>
          <p:nvSpPr>
            <p:cNvPr id="667" name="Freeform 66">
              <a:extLst>
                <a:ext uri="{FF2B5EF4-FFF2-40B4-BE49-F238E27FC236}">
                  <a16:creationId xmlns:a16="http://schemas.microsoft.com/office/drawing/2014/main" id="{61AE1A20-5E80-A687-D75B-C90407BD4F85}"/>
                </a:ext>
              </a:extLst>
            </p:cNvPr>
            <p:cNvSpPr>
              <a:spLocks/>
            </p:cNvSpPr>
            <p:nvPr/>
          </p:nvSpPr>
          <p:spPr bwMode="auto">
            <a:xfrm>
              <a:off x="8556579" y="353966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8" name="Freeform 97">
              <a:extLst>
                <a:ext uri="{FF2B5EF4-FFF2-40B4-BE49-F238E27FC236}">
                  <a16:creationId xmlns:a16="http://schemas.microsoft.com/office/drawing/2014/main" id="{925B26E8-F1F0-54E4-DC57-DC2AE99B2F29}"/>
                </a:ext>
              </a:extLst>
            </p:cNvPr>
            <p:cNvSpPr>
              <a:spLocks/>
            </p:cNvSpPr>
            <p:nvPr/>
          </p:nvSpPr>
          <p:spPr bwMode="auto">
            <a:xfrm>
              <a:off x="8633886" y="3508266"/>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69" name="Freeform 98">
              <a:extLst>
                <a:ext uri="{FF2B5EF4-FFF2-40B4-BE49-F238E27FC236}">
                  <a16:creationId xmlns:a16="http://schemas.microsoft.com/office/drawing/2014/main" id="{A3C74EDA-6833-3151-32D3-59E5E33BE963}"/>
                </a:ext>
              </a:extLst>
            </p:cNvPr>
            <p:cNvSpPr>
              <a:spLocks/>
            </p:cNvSpPr>
            <p:nvPr/>
          </p:nvSpPr>
          <p:spPr bwMode="auto">
            <a:xfrm>
              <a:off x="8556579" y="3508266"/>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0" name="Freeform 66">
              <a:extLst>
                <a:ext uri="{FF2B5EF4-FFF2-40B4-BE49-F238E27FC236}">
                  <a16:creationId xmlns:a16="http://schemas.microsoft.com/office/drawing/2014/main" id="{9BDD1FE0-26D2-8C36-C088-56A6ACF1616A}"/>
                </a:ext>
              </a:extLst>
            </p:cNvPr>
            <p:cNvSpPr>
              <a:spLocks/>
            </p:cNvSpPr>
            <p:nvPr/>
          </p:nvSpPr>
          <p:spPr bwMode="auto">
            <a:xfrm>
              <a:off x="8398172" y="353146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1" name="Freeform 97">
              <a:extLst>
                <a:ext uri="{FF2B5EF4-FFF2-40B4-BE49-F238E27FC236}">
                  <a16:creationId xmlns:a16="http://schemas.microsoft.com/office/drawing/2014/main" id="{77A6433E-603B-72EB-F1E0-256482D1B71E}"/>
                </a:ext>
              </a:extLst>
            </p:cNvPr>
            <p:cNvSpPr>
              <a:spLocks/>
            </p:cNvSpPr>
            <p:nvPr/>
          </p:nvSpPr>
          <p:spPr bwMode="auto">
            <a:xfrm>
              <a:off x="8475479" y="350006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2" name="Freeform 98">
              <a:extLst>
                <a:ext uri="{FF2B5EF4-FFF2-40B4-BE49-F238E27FC236}">
                  <a16:creationId xmlns:a16="http://schemas.microsoft.com/office/drawing/2014/main" id="{310609C0-05DA-F422-5230-5D59EDE8BAAF}"/>
                </a:ext>
              </a:extLst>
            </p:cNvPr>
            <p:cNvSpPr>
              <a:spLocks/>
            </p:cNvSpPr>
            <p:nvPr/>
          </p:nvSpPr>
          <p:spPr bwMode="auto">
            <a:xfrm>
              <a:off x="8398172" y="350006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3" name="Freeform 66">
              <a:extLst>
                <a:ext uri="{FF2B5EF4-FFF2-40B4-BE49-F238E27FC236}">
                  <a16:creationId xmlns:a16="http://schemas.microsoft.com/office/drawing/2014/main" id="{BB4A1263-8C4D-78DF-8DC0-532CB54DC210}"/>
                </a:ext>
              </a:extLst>
            </p:cNvPr>
            <p:cNvSpPr>
              <a:spLocks/>
            </p:cNvSpPr>
            <p:nvPr/>
          </p:nvSpPr>
          <p:spPr bwMode="auto">
            <a:xfrm>
              <a:off x="8250550" y="3652047"/>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4" name="Freeform 97">
              <a:extLst>
                <a:ext uri="{FF2B5EF4-FFF2-40B4-BE49-F238E27FC236}">
                  <a16:creationId xmlns:a16="http://schemas.microsoft.com/office/drawing/2014/main" id="{BF2280DC-1DC5-F977-6321-46052AEF02BE}"/>
                </a:ext>
              </a:extLst>
            </p:cNvPr>
            <p:cNvSpPr>
              <a:spLocks/>
            </p:cNvSpPr>
            <p:nvPr/>
          </p:nvSpPr>
          <p:spPr bwMode="auto">
            <a:xfrm>
              <a:off x="8327857" y="3620648"/>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5" name="Freeform 98">
              <a:extLst>
                <a:ext uri="{FF2B5EF4-FFF2-40B4-BE49-F238E27FC236}">
                  <a16:creationId xmlns:a16="http://schemas.microsoft.com/office/drawing/2014/main" id="{1148F0A8-234F-73BF-4D96-374062CF4584}"/>
                </a:ext>
              </a:extLst>
            </p:cNvPr>
            <p:cNvSpPr>
              <a:spLocks/>
            </p:cNvSpPr>
            <p:nvPr/>
          </p:nvSpPr>
          <p:spPr bwMode="auto">
            <a:xfrm>
              <a:off x="8250550" y="3620648"/>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6" name="Freeform 66">
              <a:extLst>
                <a:ext uri="{FF2B5EF4-FFF2-40B4-BE49-F238E27FC236}">
                  <a16:creationId xmlns:a16="http://schemas.microsoft.com/office/drawing/2014/main" id="{47081828-4A84-C2B1-F4FC-78A0E5F25404}"/>
                </a:ext>
              </a:extLst>
            </p:cNvPr>
            <p:cNvSpPr>
              <a:spLocks/>
            </p:cNvSpPr>
            <p:nvPr/>
          </p:nvSpPr>
          <p:spPr bwMode="auto">
            <a:xfrm>
              <a:off x="8484027" y="3844053"/>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7" name="Freeform 97">
              <a:extLst>
                <a:ext uri="{FF2B5EF4-FFF2-40B4-BE49-F238E27FC236}">
                  <a16:creationId xmlns:a16="http://schemas.microsoft.com/office/drawing/2014/main" id="{A5810803-2F21-BD5A-E390-AC93B8EED968}"/>
                </a:ext>
              </a:extLst>
            </p:cNvPr>
            <p:cNvSpPr>
              <a:spLocks/>
            </p:cNvSpPr>
            <p:nvPr/>
          </p:nvSpPr>
          <p:spPr bwMode="auto">
            <a:xfrm>
              <a:off x="8561334" y="3812654"/>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8" name="Freeform 98">
              <a:extLst>
                <a:ext uri="{FF2B5EF4-FFF2-40B4-BE49-F238E27FC236}">
                  <a16:creationId xmlns:a16="http://schemas.microsoft.com/office/drawing/2014/main" id="{17FB0341-3090-F28E-C5B5-415226E9964D}"/>
                </a:ext>
              </a:extLst>
            </p:cNvPr>
            <p:cNvSpPr>
              <a:spLocks/>
            </p:cNvSpPr>
            <p:nvPr/>
          </p:nvSpPr>
          <p:spPr bwMode="auto">
            <a:xfrm>
              <a:off x="8484027" y="3812654"/>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79" name="Freeform 66">
              <a:extLst>
                <a:ext uri="{FF2B5EF4-FFF2-40B4-BE49-F238E27FC236}">
                  <a16:creationId xmlns:a16="http://schemas.microsoft.com/office/drawing/2014/main" id="{742D4647-E888-9A0C-5C87-A66ABEA4CDE7}"/>
                </a:ext>
              </a:extLst>
            </p:cNvPr>
            <p:cNvSpPr>
              <a:spLocks/>
            </p:cNvSpPr>
            <p:nvPr/>
          </p:nvSpPr>
          <p:spPr bwMode="auto">
            <a:xfrm>
              <a:off x="8556579" y="368079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0" name="Freeform 97">
              <a:extLst>
                <a:ext uri="{FF2B5EF4-FFF2-40B4-BE49-F238E27FC236}">
                  <a16:creationId xmlns:a16="http://schemas.microsoft.com/office/drawing/2014/main" id="{6DF7E254-ABDB-878A-2E75-1FB8B19718F8}"/>
                </a:ext>
              </a:extLst>
            </p:cNvPr>
            <p:cNvSpPr>
              <a:spLocks/>
            </p:cNvSpPr>
            <p:nvPr/>
          </p:nvSpPr>
          <p:spPr bwMode="auto">
            <a:xfrm>
              <a:off x="8633886" y="3649395"/>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1" name="Freeform 98">
              <a:extLst>
                <a:ext uri="{FF2B5EF4-FFF2-40B4-BE49-F238E27FC236}">
                  <a16:creationId xmlns:a16="http://schemas.microsoft.com/office/drawing/2014/main" id="{E96B8C8C-4855-19C0-49AE-AFB0907AC6AC}"/>
                </a:ext>
              </a:extLst>
            </p:cNvPr>
            <p:cNvSpPr>
              <a:spLocks/>
            </p:cNvSpPr>
            <p:nvPr/>
          </p:nvSpPr>
          <p:spPr bwMode="auto">
            <a:xfrm>
              <a:off x="8556579" y="3649395"/>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2" name="Freeform 66">
              <a:extLst>
                <a:ext uri="{FF2B5EF4-FFF2-40B4-BE49-F238E27FC236}">
                  <a16:creationId xmlns:a16="http://schemas.microsoft.com/office/drawing/2014/main" id="{1BE21250-F83B-3EEC-8CC2-0764ACF3F1EE}"/>
                </a:ext>
              </a:extLst>
            </p:cNvPr>
            <p:cNvSpPr>
              <a:spLocks/>
            </p:cNvSpPr>
            <p:nvPr/>
          </p:nvSpPr>
          <p:spPr bwMode="auto">
            <a:xfrm>
              <a:off x="8422778" y="3680794"/>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3" name="Freeform 97">
              <a:extLst>
                <a:ext uri="{FF2B5EF4-FFF2-40B4-BE49-F238E27FC236}">
                  <a16:creationId xmlns:a16="http://schemas.microsoft.com/office/drawing/2014/main" id="{E79E386F-00BA-CB85-92B1-BCAA7FBB39FC}"/>
                </a:ext>
              </a:extLst>
            </p:cNvPr>
            <p:cNvSpPr>
              <a:spLocks/>
            </p:cNvSpPr>
            <p:nvPr/>
          </p:nvSpPr>
          <p:spPr bwMode="auto">
            <a:xfrm>
              <a:off x="8500086" y="3649395"/>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4" name="Freeform 98">
              <a:extLst>
                <a:ext uri="{FF2B5EF4-FFF2-40B4-BE49-F238E27FC236}">
                  <a16:creationId xmlns:a16="http://schemas.microsoft.com/office/drawing/2014/main" id="{7A860278-2F10-F10E-9857-B07F7D54D1AE}"/>
                </a:ext>
              </a:extLst>
            </p:cNvPr>
            <p:cNvSpPr>
              <a:spLocks/>
            </p:cNvSpPr>
            <p:nvPr/>
          </p:nvSpPr>
          <p:spPr bwMode="auto">
            <a:xfrm>
              <a:off x="8422778" y="3649395"/>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5" name="Freeform 66">
              <a:extLst>
                <a:ext uri="{FF2B5EF4-FFF2-40B4-BE49-F238E27FC236}">
                  <a16:creationId xmlns:a16="http://schemas.microsoft.com/office/drawing/2014/main" id="{9DE476B6-D503-66BB-8A4A-04704F832904}"/>
                </a:ext>
              </a:extLst>
            </p:cNvPr>
            <p:cNvSpPr>
              <a:spLocks/>
            </p:cNvSpPr>
            <p:nvPr/>
          </p:nvSpPr>
          <p:spPr bwMode="auto">
            <a:xfrm>
              <a:off x="8327857" y="3836472"/>
              <a:ext cx="93583" cy="98953"/>
            </a:xfrm>
            <a:custGeom>
              <a:avLst/>
              <a:gdLst>
                <a:gd name="T0" fmla="*/ 157 w 224"/>
                <a:gd name="T1" fmla="*/ 0 h 224"/>
                <a:gd name="T2" fmla="*/ 191 w 224"/>
                <a:gd name="T3" fmla="*/ 159 h 224"/>
                <a:gd name="T4" fmla="*/ 28 w 224"/>
                <a:gd name="T5" fmla="*/ 193 h 224"/>
                <a:gd name="T6" fmla="*/ 0 w 224"/>
                <a:gd name="T7" fmla="*/ 28 h 224"/>
                <a:gd name="T8" fmla="*/ 157 w 224"/>
                <a:gd name="T9" fmla="*/ 0 h 224"/>
                <a:gd name="T10" fmla="*/ 0 60000 65536"/>
                <a:gd name="T11" fmla="*/ 0 60000 65536"/>
                <a:gd name="T12" fmla="*/ 0 60000 65536"/>
                <a:gd name="T13" fmla="*/ 0 60000 65536"/>
                <a:gd name="T14" fmla="*/ 0 60000 65536"/>
                <a:gd name="T15" fmla="*/ 0 w 224"/>
                <a:gd name="T16" fmla="*/ 0 h 224"/>
                <a:gd name="T17" fmla="*/ 224 w 224"/>
                <a:gd name="T18" fmla="*/ 224 h 224"/>
              </a:gdLst>
              <a:ahLst/>
              <a:cxnLst>
                <a:cxn ang="T10">
                  <a:pos x="T0" y="T1"/>
                </a:cxn>
                <a:cxn ang="T11">
                  <a:pos x="T2" y="T3"/>
                </a:cxn>
                <a:cxn ang="T12">
                  <a:pos x="T4" y="T5"/>
                </a:cxn>
                <a:cxn ang="T13">
                  <a:pos x="T6" y="T7"/>
                </a:cxn>
                <a:cxn ang="T14">
                  <a:pos x="T8" y="T9"/>
                </a:cxn>
              </a:cxnLst>
              <a:rect l="T15" t="T16" r="T17" b="T18"/>
              <a:pathLst>
                <a:path w="224" h="224">
                  <a:moveTo>
                    <a:pt x="184" y="0"/>
                  </a:moveTo>
                  <a:lnTo>
                    <a:pt x="224" y="184"/>
                  </a:lnTo>
                  <a:lnTo>
                    <a:pt x="32" y="224"/>
                  </a:lnTo>
                  <a:lnTo>
                    <a:pt x="0" y="32"/>
                  </a:lnTo>
                  <a:lnTo>
                    <a:pt x="184" y="0"/>
                  </a:lnTo>
                  <a:close/>
                </a:path>
              </a:pathLst>
            </a:custGeom>
            <a:grpFill/>
            <a:ln w="12700" cap="flat" cmpd="sng" algn="ctr">
              <a:solidFill>
                <a:srgbClr val="9A9A9A"/>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6" name="Freeform 97">
              <a:extLst>
                <a:ext uri="{FF2B5EF4-FFF2-40B4-BE49-F238E27FC236}">
                  <a16:creationId xmlns:a16="http://schemas.microsoft.com/office/drawing/2014/main" id="{308F6AC1-126F-1186-7623-2E8D90986366}"/>
                </a:ext>
              </a:extLst>
            </p:cNvPr>
            <p:cNvSpPr>
              <a:spLocks/>
            </p:cNvSpPr>
            <p:nvPr/>
          </p:nvSpPr>
          <p:spPr bwMode="auto">
            <a:xfrm>
              <a:off x="8405165" y="3805073"/>
              <a:ext cx="38428" cy="114177"/>
            </a:xfrm>
            <a:custGeom>
              <a:avLst/>
              <a:gdLst>
                <a:gd name="T0" fmla="*/ 33 w 91"/>
                <a:gd name="T1" fmla="*/ 222 h 259"/>
                <a:gd name="T2" fmla="*/ 79 w 91"/>
                <a:gd name="T3" fmla="*/ 152 h 259"/>
                <a:gd name="T4" fmla="*/ 49 w 91"/>
                <a:gd name="T5" fmla="*/ 0 h 259"/>
                <a:gd name="T6" fmla="*/ 0 w 91"/>
                <a:gd name="T7" fmla="*/ 58 h 259"/>
                <a:gd name="T8" fmla="*/ 33 w 91"/>
                <a:gd name="T9" fmla="*/ 222 h 259"/>
                <a:gd name="T10" fmla="*/ 0 60000 65536"/>
                <a:gd name="T11" fmla="*/ 0 60000 65536"/>
                <a:gd name="T12" fmla="*/ 0 60000 65536"/>
                <a:gd name="T13" fmla="*/ 0 60000 65536"/>
                <a:gd name="T14" fmla="*/ 0 60000 65536"/>
                <a:gd name="T15" fmla="*/ 0 w 91"/>
                <a:gd name="T16" fmla="*/ 0 h 259"/>
                <a:gd name="T17" fmla="*/ 91 w 91"/>
                <a:gd name="T18" fmla="*/ 259 h 259"/>
              </a:gdLst>
              <a:ahLst/>
              <a:cxnLst>
                <a:cxn ang="T10">
                  <a:pos x="T0" y="T1"/>
                </a:cxn>
                <a:cxn ang="T11">
                  <a:pos x="T2" y="T3"/>
                </a:cxn>
                <a:cxn ang="T12">
                  <a:pos x="T4" y="T5"/>
                </a:cxn>
                <a:cxn ang="T13">
                  <a:pos x="T6" y="T7"/>
                </a:cxn>
                <a:cxn ang="T14">
                  <a:pos x="T8" y="T9"/>
                </a:cxn>
              </a:cxnLst>
              <a:rect l="T15" t="T16" r="T17" b="T18"/>
              <a:pathLst>
                <a:path w="91" h="259">
                  <a:moveTo>
                    <a:pt x="37" y="259"/>
                  </a:moveTo>
                  <a:lnTo>
                    <a:pt x="91" y="177"/>
                  </a:lnTo>
                  <a:lnTo>
                    <a:pt x="56" y="0"/>
                  </a:lnTo>
                  <a:lnTo>
                    <a:pt x="0" y="68"/>
                  </a:lnTo>
                  <a:lnTo>
                    <a:pt x="37" y="259"/>
                  </a:lnTo>
                  <a:close/>
                </a:path>
              </a:pathLst>
            </a:custGeom>
            <a:grpFill/>
            <a:ln w="12700" cmpd="sng">
              <a:solidFill>
                <a:srgbClr val="4D4D4D"/>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687" name="Freeform 98">
              <a:extLst>
                <a:ext uri="{FF2B5EF4-FFF2-40B4-BE49-F238E27FC236}">
                  <a16:creationId xmlns:a16="http://schemas.microsoft.com/office/drawing/2014/main" id="{111F3B5B-925A-25BF-905F-6F4606AC922D}"/>
                </a:ext>
              </a:extLst>
            </p:cNvPr>
            <p:cNvSpPr>
              <a:spLocks/>
            </p:cNvSpPr>
            <p:nvPr/>
          </p:nvSpPr>
          <p:spPr bwMode="auto">
            <a:xfrm>
              <a:off x="8327857" y="3805073"/>
              <a:ext cx="100364" cy="45671"/>
            </a:xfrm>
            <a:custGeom>
              <a:avLst/>
              <a:gdLst>
                <a:gd name="T0" fmla="*/ 0 w 240"/>
                <a:gd name="T1" fmla="*/ 89 h 104"/>
                <a:gd name="T2" fmla="*/ 157 w 240"/>
                <a:gd name="T3" fmla="*/ 61 h 104"/>
                <a:gd name="T4" fmla="*/ 205 w 240"/>
                <a:gd name="T5" fmla="*/ 0 h 104"/>
                <a:gd name="T6" fmla="*/ 41 w 240"/>
                <a:gd name="T7" fmla="*/ 28 h 104"/>
                <a:gd name="T8" fmla="*/ 0 w 240"/>
                <a:gd name="T9" fmla="*/ 89 h 104"/>
                <a:gd name="T10" fmla="*/ 0 60000 65536"/>
                <a:gd name="T11" fmla="*/ 0 60000 65536"/>
                <a:gd name="T12" fmla="*/ 0 60000 65536"/>
                <a:gd name="T13" fmla="*/ 0 60000 65536"/>
                <a:gd name="T14" fmla="*/ 0 60000 65536"/>
                <a:gd name="T15" fmla="*/ 0 w 240"/>
                <a:gd name="T16" fmla="*/ 0 h 104"/>
                <a:gd name="T17" fmla="*/ 240 w 240"/>
                <a:gd name="T18" fmla="*/ 104 h 104"/>
              </a:gdLst>
              <a:ahLst/>
              <a:cxnLst>
                <a:cxn ang="T10">
                  <a:pos x="T0" y="T1"/>
                </a:cxn>
                <a:cxn ang="T11">
                  <a:pos x="T2" y="T3"/>
                </a:cxn>
                <a:cxn ang="T12">
                  <a:pos x="T4" y="T5"/>
                </a:cxn>
                <a:cxn ang="T13">
                  <a:pos x="T6" y="T7"/>
                </a:cxn>
                <a:cxn ang="T14">
                  <a:pos x="T8" y="T9"/>
                </a:cxn>
              </a:cxnLst>
              <a:rect l="T15" t="T16" r="T17" b="T18"/>
              <a:pathLst>
                <a:path w="240" h="104">
                  <a:moveTo>
                    <a:pt x="0" y="104"/>
                  </a:moveTo>
                  <a:lnTo>
                    <a:pt x="184" y="72"/>
                  </a:lnTo>
                  <a:lnTo>
                    <a:pt x="240" y="0"/>
                  </a:lnTo>
                  <a:lnTo>
                    <a:pt x="48" y="32"/>
                  </a:lnTo>
                  <a:lnTo>
                    <a:pt x="0" y="104"/>
                  </a:lnTo>
                  <a:close/>
                </a:path>
              </a:pathLst>
            </a:custGeom>
            <a:grpFill/>
            <a:ln w="12700" cmpd="sng">
              <a:solidFill>
                <a:schemeClr val="bg2"/>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702" name="Rectangle 701">
            <a:extLst>
              <a:ext uri="{FF2B5EF4-FFF2-40B4-BE49-F238E27FC236}">
                <a16:creationId xmlns:a16="http://schemas.microsoft.com/office/drawing/2014/main" id="{636B20E5-DCE4-388F-9E4D-87BC7B94E578}"/>
              </a:ext>
            </a:extLst>
          </p:cNvPr>
          <p:cNvSpPr/>
          <p:nvPr/>
        </p:nvSpPr>
        <p:spPr>
          <a:xfrm>
            <a:off x="45901" y="2972417"/>
            <a:ext cx="1050701" cy="1545499"/>
          </a:xfrm>
          <a:prstGeom prst="rect">
            <a:avLst/>
          </a:prstGeom>
          <a:solidFill>
            <a:srgbClr val="FFFFFF"/>
          </a:solidFill>
          <a:ln w="19050" cap="rnd"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dirty="0">
                <a:ln>
                  <a:noFill/>
                </a:ln>
                <a:solidFill>
                  <a:srgbClr val="97154D"/>
                </a:solidFill>
                <a:effectLst/>
                <a:uLnTx/>
                <a:uFillTx/>
                <a:latin typeface="Arial"/>
                <a:ea typeface="+mn-ea"/>
                <a:cs typeface="+mn-cs"/>
              </a:rPr>
              <a:t>100 + processes</a:t>
            </a:r>
          </a:p>
        </p:txBody>
      </p:sp>
      <p:sp>
        <p:nvSpPr>
          <p:cNvPr id="704" name="Rectangle 703">
            <a:extLst>
              <a:ext uri="{FF2B5EF4-FFF2-40B4-BE49-F238E27FC236}">
                <a16:creationId xmlns:a16="http://schemas.microsoft.com/office/drawing/2014/main" id="{D7E38A51-34F5-6CF0-9937-026BC72543E5}"/>
              </a:ext>
            </a:extLst>
          </p:cNvPr>
          <p:cNvSpPr/>
          <p:nvPr/>
        </p:nvSpPr>
        <p:spPr>
          <a:xfrm>
            <a:off x="2878271" y="1859082"/>
            <a:ext cx="2346414" cy="246221"/>
          </a:xfrm>
          <a:prstGeom prst="rect">
            <a:avLst/>
          </a:prstGeom>
          <a:noFill/>
          <a:ln w="19050" cap="rnd"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cap="rnd" cmpd="sng" algn="ctr">
                <a:solidFill>
                  <a:srgbClr val="E71C57"/>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srgbClr val="193661"/>
                </a:solidFill>
                <a:effectLst/>
                <a:uLnTx/>
                <a:uFillTx/>
                <a:latin typeface="Arial"/>
                <a:ea typeface="+mn-ea"/>
                <a:cs typeface="+mn-cs"/>
              </a:rPr>
              <a:t>Digital first Partners</a:t>
            </a:r>
          </a:p>
        </p:txBody>
      </p:sp>
      <p:sp>
        <p:nvSpPr>
          <p:cNvPr id="706" name="Rectangle 705">
            <a:extLst>
              <a:ext uri="{FF2B5EF4-FFF2-40B4-BE49-F238E27FC236}">
                <a16:creationId xmlns:a16="http://schemas.microsoft.com/office/drawing/2014/main" id="{975F8B6B-77B3-E3DA-1B82-F193831D2355}"/>
              </a:ext>
            </a:extLst>
          </p:cNvPr>
          <p:cNvSpPr/>
          <p:nvPr/>
        </p:nvSpPr>
        <p:spPr>
          <a:xfrm>
            <a:off x="5857020" y="3077670"/>
            <a:ext cx="1022103" cy="246221"/>
          </a:xfrm>
          <a:prstGeom prst="rect">
            <a:avLst/>
          </a:prstGeom>
          <a:noFill/>
          <a:ln w="19050" cap="rnd"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cap="rnd" cmpd="sng" algn="ctr">
                <a:solidFill>
                  <a:srgbClr val="E71C57"/>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dirty="0">
                <a:ln>
                  <a:noFill/>
                </a:ln>
                <a:solidFill>
                  <a:srgbClr val="193661"/>
                </a:solidFill>
                <a:effectLst/>
                <a:uLnTx/>
                <a:uFillTx/>
                <a:latin typeface="Arial"/>
                <a:ea typeface="+mn-ea"/>
                <a:cs typeface="+mn-cs"/>
              </a:rPr>
              <a:t>Data</a:t>
            </a:r>
          </a:p>
        </p:txBody>
      </p:sp>
      <p:sp>
        <p:nvSpPr>
          <p:cNvPr id="708" name="Rectangle 707">
            <a:extLst>
              <a:ext uri="{FF2B5EF4-FFF2-40B4-BE49-F238E27FC236}">
                <a16:creationId xmlns:a16="http://schemas.microsoft.com/office/drawing/2014/main" id="{4EFB7C5E-F734-E748-4D57-D3B6AF543E23}"/>
              </a:ext>
            </a:extLst>
          </p:cNvPr>
          <p:cNvSpPr/>
          <p:nvPr/>
        </p:nvSpPr>
        <p:spPr>
          <a:xfrm>
            <a:off x="7213136" y="2442262"/>
            <a:ext cx="1047723" cy="246221"/>
          </a:xfrm>
          <a:prstGeom prst="rect">
            <a:avLst/>
          </a:prstGeom>
          <a:noFill/>
          <a:ln w="19050" cap="rnd"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cap="rnd" cmpd="sng" algn="ctr">
                <a:solidFill>
                  <a:srgbClr val="E71C57"/>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dirty="0">
                <a:ln>
                  <a:noFill/>
                </a:ln>
                <a:solidFill>
                  <a:srgbClr val="E71C57"/>
                </a:solidFill>
                <a:effectLst/>
                <a:uLnTx/>
                <a:uFillTx/>
                <a:latin typeface="Arial"/>
                <a:ea typeface="+mn-ea"/>
                <a:cs typeface="+mn-cs"/>
              </a:rPr>
              <a:t>Actionable</a:t>
            </a:r>
          </a:p>
        </p:txBody>
      </p:sp>
      <p:sp>
        <p:nvSpPr>
          <p:cNvPr id="721" name="Rectangle 720">
            <a:extLst>
              <a:ext uri="{FF2B5EF4-FFF2-40B4-BE49-F238E27FC236}">
                <a16:creationId xmlns:a16="http://schemas.microsoft.com/office/drawing/2014/main" id="{7331A756-908B-F4DD-A0A3-47560B380529}"/>
              </a:ext>
            </a:extLst>
          </p:cNvPr>
          <p:cNvSpPr/>
          <p:nvPr/>
        </p:nvSpPr>
        <p:spPr>
          <a:xfrm>
            <a:off x="3833708" y="2155525"/>
            <a:ext cx="128575" cy="23237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727" name="Rectangle 726">
            <a:extLst>
              <a:ext uri="{FF2B5EF4-FFF2-40B4-BE49-F238E27FC236}">
                <a16:creationId xmlns:a16="http://schemas.microsoft.com/office/drawing/2014/main" id="{17E2927D-BE08-663E-7E4C-55247DA777E2}"/>
              </a:ext>
            </a:extLst>
          </p:cNvPr>
          <p:cNvSpPr/>
          <p:nvPr/>
        </p:nvSpPr>
        <p:spPr>
          <a:xfrm>
            <a:off x="5307142" y="2518608"/>
            <a:ext cx="128575" cy="23237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cxnSp>
        <p:nvCxnSpPr>
          <p:cNvPr id="733" name="Straight Connector 532">
            <a:extLst>
              <a:ext uri="{FF2B5EF4-FFF2-40B4-BE49-F238E27FC236}">
                <a16:creationId xmlns:a16="http://schemas.microsoft.com/office/drawing/2014/main" id="{17D48133-B96C-BDBA-A1E7-F7FFC0971169}"/>
              </a:ext>
            </a:extLst>
          </p:cNvPr>
          <p:cNvCxnSpPr>
            <a:cxnSpLocks/>
            <a:stCxn id="734" idx="0"/>
            <a:endCxn id="708" idx="1"/>
          </p:cNvCxnSpPr>
          <p:nvPr/>
        </p:nvCxnSpPr>
        <p:spPr>
          <a:xfrm rot="5400000" flipH="1" flipV="1">
            <a:off x="6841750" y="2368655"/>
            <a:ext cx="174668" cy="568104"/>
          </a:xfrm>
          <a:prstGeom prst="bentConnector2">
            <a:avLst/>
          </a:prstGeom>
          <a:ln w="19050" cap="rnd" cmpd="sng" algn="ctr">
            <a:solidFill>
              <a:srgbClr val="E71C57"/>
            </a:solidFill>
            <a:prstDash val="solid"/>
            <a:round/>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734" name="Rectangle 733">
            <a:extLst>
              <a:ext uri="{FF2B5EF4-FFF2-40B4-BE49-F238E27FC236}">
                <a16:creationId xmlns:a16="http://schemas.microsoft.com/office/drawing/2014/main" id="{F5F78DF0-8481-8052-A9FB-D45D2803FA1F}"/>
              </a:ext>
            </a:extLst>
          </p:cNvPr>
          <p:cNvSpPr/>
          <p:nvPr/>
        </p:nvSpPr>
        <p:spPr>
          <a:xfrm>
            <a:off x="6580744" y="2740041"/>
            <a:ext cx="128575" cy="23237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3" name="Freeform 6">
            <a:extLst>
              <a:ext uri="{FF2B5EF4-FFF2-40B4-BE49-F238E27FC236}">
                <a16:creationId xmlns:a16="http://schemas.microsoft.com/office/drawing/2014/main" id="{7223CCDB-95FE-C01B-99AD-CED63B6005E7}"/>
              </a:ext>
            </a:extLst>
          </p:cNvPr>
          <p:cNvSpPr>
            <a:spLocks/>
          </p:cNvSpPr>
          <p:nvPr/>
        </p:nvSpPr>
        <p:spPr bwMode="auto">
          <a:xfrm flipV="1">
            <a:off x="7118694" y="3851710"/>
            <a:ext cx="1418841" cy="1171750"/>
          </a:xfrm>
          <a:custGeom>
            <a:avLst/>
            <a:gdLst/>
            <a:ahLst/>
            <a:cxnLst>
              <a:cxn ang="0">
                <a:pos x="0" y="5920"/>
              </a:cxn>
              <a:cxn ang="0">
                <a:pos x="10808" y="740"/>
              </a:cxn>
              <a:cxn ang="0">
                <a:pos x="10725" y="0"/>
              </a:cxn>
              <a:cxn ang="0">
                <a:pos x="12288" y="1184"/>
              </a:cxn>
              <a:cxn ang="0">
                <a:pos x="11059" y="2960"/>
              </a:cxn>
              <a:cxn ang="0">
                <a:pos x="10975" y="2220"/>
              </a:cxn>
              <a:cxn ang="0">
                <a:pos x="0" y="5920"/>
              </a:cxn>
            </a:cxnLst>
            <a:rect l="0" t="0" r="r" b="b"/>
            <a:pathLst>
              <a:path w="12288" h="5920">
                <a:moveTo>
                  <a:pt x="0" y="5920"/>
                </a:moveTo>
                <a:cubicBezTo>
                  <a:pt x="1366" y="3289"/>
                  <a:pt x="4968" y="1563"/>
                  <a:pt x="10808" y="740"/>
                </a:cubicBezTo>
                <a:lnTo>
                  <a:pt x="10725" y="0"/>
                </a:lnTo>
                <a:lnTo>
                  <a:pt x="12288" y="1184"/>
                </a:lnTo>
                <a:lnTo>
                  <a:pt x="11059" y="2960"/>
                </a:lnTo>
                <a:lnTo>
                  <a:pt x="10975" y="2220"/>
                </a:lnTo>
                <a:cubicBezTo>
                  <a:pt x="5707" y="2549"/>
                  <a:pt x="2048" y="3783"/>
                  <a:pt x="0" y="5920"/>
                </a:cubicBezTo>
                <a:close/>
              </a:path>
            </a:pathLst>
          </a:custGeom>
          <a:solidFill>
            <a:schemeClr val="accent3">
              <a:lumMod val="75000"/>
            </a:schemeClr>
          </a:solidFill>
          <a:ln w="0"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7" name="Picture 6">
            <a:extLst>
              <a:ext uri="{FF2B5EF4-FFF2-40B4-BE49-F238E27FC236}">
                <a16:creationId xmlns:a16="http://schemas.microsoft.com/office/drawing/2014/main" id="{E2226135-489E-1B4F-0ED3-EF3367E44429}"/>
              </a:ext>
            </a:extLst>
          </p:cNvPr>
          <p:cNvPicPr>
            <a:picLocks noChangeAspect="1"/>
          </p:cNvPicPr>
          <p:nvPr/>
        </p:nvPicPr>
        <p:blipFill>
          <a:blip r:embed="rId9"/>
          <a:stretch>
            <a:fillRect/>
          </a:stretch>
        </p:blipFill>
        <p:spPr>
          <a:xfrm>
            <a:off x="2592567" y="2545007"/>
            <a:ext cx="1017397" cy="635872"/>
          </a:xfrm>
          <a:prstGeom prst="rect">
            <a:avLst/>
          </a:prstGeom>
        </p:spPr>
      </p:pic>
      <p:pic>
        <p:nvPicPr>
          <p:cNvPr id="8" name="Picture 10">
            <a:extLst>
              <a:ext uri="{FF2B5EF4-FFF2-40B4-BE49-F238E27FC236}">
                <a16:creationId xmlns:a16="http://schemas.microsoft.com/office/drawing/2014/main" id="{43EE8528-238E-5864-2F85-25F7317A43AB}"/>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t="24452" b="33606"/>
          <a:stretch/>
        </p:blipFill>
        <p:spPr bwMode="auto">
          <a:xfrm>
            <a:off x="4222394" y="4290674"/>
            <a:ext cx="961311" cy="403192"/>
          </a:xfrm>
          <a:prstGeom prst="rect">
            <a:avLst/>
          </a:prstGeom>
          <a:solidFill>
            <a:schemeClr val="bg1"/>
          </a:solidFill>
        </p:spPr>
      </p:pic>
      <p:pic>
        <p:nvPicPr>
          <p:cNvPr id="9" name="Picture 14">
            <a:extLst>
              <a:ext uri="{FF2B5EF4-FFF2-40B4-BE49-F238E27FC236}">
                <a16:creationId xmlns:a16="http://schemas.microsoft.com/office/drawing/2014/main" id="{812F8C65-DA1B-3540-2150-CA1E36EC7DE0}"/>
              </a:ext>
            </a:extLst>
          </p:cNvPr>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t="22046" b="21149"/>
          <a:stretch/>
        </p:blipFill>
        <p:spPr bwMode="auto">
          <a:xfrm>
            <a:off x="3741472" y="2663500"/>
            <a:ext cx="1263724" cy="35893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8">
            <a:extLst>
              <a:ext uri="{FF2B5EF4-FFF2-40B4-BE49-F238E27FC236}">
                <a16:creationId xmlns:a16="http://schemas.microsoft.com/office/drawing/2014/main" id="{19A643B9-0193-F2F9-9108-73024C2B2CE8}"/>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t="27686" b="31242"/>
          <a:stretch/>
        </p:blipFill>
        <p:spPr bwMode="auto">
          <a:xfrm>
            <a:off x="2864447" y="3889165"/>
            <a:ext cx="977566" cy="4015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0">
            <a:extLst>
              <a:ext uri="{FF2B5EF4-FFF2-40B4-BE49-F238E27FC236}">
                <a16:creationId xmlns:a16="http://schemas.microsoft.com/office/drawing/2014/main" id="{265C96D8-3E63-39CE-5551-4F7283A95A0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92567" y="3333233"/>
            <a:ext cx="1391222" cy="415638"/>
          </a:xfrm>
          <a:prstGeom prst="rect">
            <a:avLst/>
          </a:prstGeom>
          <a:solidFill>
            <a:schemeClr val="bg1"/>
          </a:solidFill>
        </p:spPr>
      </p:pic>
      <p:pic>
        <p:nvPicPr>
          <p:cNvPr id="18" name="Picture 22">
            <a:extLst>
              <a:ext uri="{FF2B5EF4-FFF2-40B4-BE49-F238E27FC236}">
                <a16:creationId xmlns:a16="http://schemas.microsoft.com/office/drawing/2014/main" id="{455DED9D-AB3A-863D-05C6-7F7760EA2713}"/>
              </a:ext>
            </a:extLst>
          </p:cNvPr>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10428" b="25814"/>
          <a:stretch/>
        </p:blipFill>
        <p:spPr bwMode="auto">
          <a:xfrm>
            <a:off x="4704286" y="3627775"/>
            <a:ext cx="751668" cy="479242"/>
          </a:xfrm>
          <a:prstGeom prst="rect">
            <a:avLst/>
          </a:prstGeom>
          <a:solidFill>
            <a:schemeClr val="bg1"/>
          </a:solidFill>
        </p:spPr>
      </p:pic>
      <p:pic>
        <p:nvPicPr>
          <p:cNvPr id="19" name="Picture 28">
            <a:extLst>
              <a:ext uri="{FF2B5EF4-FFF2-40B4-BE49-F238E27FC236}">
                <a16:creationId xmlns:a16="http://schemas.microsoft.com/office/drawing/2014/main" id="{8D2D5F51-D05E-FFA6-2C2F-AEF8460D8C7C}"/>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3601" t="31394" r="22787" b="36936"/>
          <a:stretch/>
        </p:blipFill>
        <p:spPr bwMode="auto">
          <a:xfrm>
            <a:off x="4073223" y="3109333"/>
            <a:ext cx="1100929" cy="41108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2">
            <a:extLst>
              <a:ext uri="{FF2B5EF4-FFF2-40B4-BE49-F238E27FC236}">
                <a16:creationId xmlns:a16="http://schemas.microsoft.com/office/drawing/2014/main" id="{D4B1264D-683F-6047-48D4-E4C0F85B45AA}"/>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810174" y="4578860"/>
            <a:ext cx="799790" cy="286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84310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3C2D7-DFF1-F408-7369-2E818B8F3366}"/>
            </a:ext>
          </a:extLst>
        </p:cNvPr>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1A33FC9A-1EE1-6342-6BB1-BEA79D89E545}"/>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04" imgH="405" progId="TCLayout.ActiveDocument.1">
                  <p:embed/>
                </p:oleObj>
              </mc:Choice>
              <mc:Fallback>
                <p:oleObj name="think-cell Slide" r:id="rId4" imgW="404" imgH="405" progId="TCLayout.ActiveDocument.1">
                  <p:embed/>
                  <p:pic>
                    <p:nvPicPr>
                      <p:cNvPr id="14" name="think-cell data - do not delete" hidden="1">
                        <a:extLst>
                          <a:ext uri="{FF2B5EF4-FFF2-40B4-BE49-F238E27FC236}">
                            <a16:creationId xmlns:a16="http://schemas.microsoft.com/office/drawing/2014/main" id="{1A33FC9A-1EE1-6342-6BB1-BEA79D89E54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pSp>
        <p:nvGrpSpPr>
          <p:cNvPr id="977" name="Group 976">
            <a:extLst>
              <a:ext uri="{FF2B5EF4-FFF2-40B4-BE49-F238E27FC236}">
                <a16:creationId xmlns:a16="http://schemas.microsoft.com/office/drawing/2014/main" id="{E11CCEF7-619F-0860-1B8C-33BD4188572B}"/>
              </a:ext>
            </a:extLst>
          </p:cNvPr>
          <p:cNvGrpSpPr/>
          <p:nvPr/>
        </p:nvGrpSpPr>
        <p:grpSpPr>
          <a:xfrm>
            <a:off x="1497672" y="5732136"/>
            <a:ext cx="947447" cy="1160745"/>
            <a:chOff x="5833533" y="3353978"/>
            <a:chExt cx="647119" cy="4333756"/>
          </a:xfrm>
        </p:grpSpPr>
        <p:sp>
          <p:nvSpPr>
            <p:cNvPr id="978" name="Rectangle 977">
              <a:extLst>
                <a:ext uri="{FF2B5EF4-FFF2-40B4-BE49-F238E27FC236}">
                  <a16:creationId xmlns:a16="http://schemas.microsoft.com/office/drawing/2014/main" id="{4730FB7A-CD76-25F9-F12A-4DE1B97301FC}"/>
                </a:ext>
              </a:extLst>
            </p:cNvPr>
            <p:cNvSpPr/>
            <p:nvPr/>
          </p:nvSpPr>
          <p:spPr>
            <a:xfrm>
              <a:off x="5833533" y="3353978"/>
              <a:ext cx="638432" cy="4333756"/>
            </a:xfrm>
            <a:prstGeom prst="rect">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979" name="Rectangle 978">
              <a:extLst>
                <a:ext uri="{FF2B5EF4-FFF2-40B4-BE49-F238E27FC236}">
                  <a16:creationId xmlns:a16="http://schemas.microsoft.com/office/drawing/2014/main" id="{E1BFB19B-A1A4-24C2-CCB9-8E7BB107E8EB}"/>
                </a:ext>
              </a:extLst>
            </p:cNvPr>
            <p:cNvSpPr/>
            <p:nvPr/>
          </p:nvSpPr>
          <p:spPr>
            <a:xfrm>
              <a:off x="6151844" y="3353978"/>
              <a:ext cx="328808" cy="4333756"/>
            </a:xfrm>
            <a:prstGeom prst="rect">
              <a:avLst/>
            </a:prstGeom>
            <a:solidFill>
              <a:srgbClr val="666666"/>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grpSp>
        <p:nvGrpSpPr>
          <p:cNvPr id="974" name="Group 973">
            <a:extLst>
              <a:ext uri="{FF2B5EF4-FFF2-40B4-BE49-F238E27FC236}">
                <a16:creationId xmlns:a16="http://schemas.microsoft.com/office/drawing/2014/main" id="{A7E155B8-A6E9-E15F-2023-666B4F13D317}"/>
              </a:ext>
            </a:extLst>
          </p:cNvPr>
          <p:cNvGrpSpPr/>
          <p:nvPr/>
        </p:nvGrpSpPr>
        <p:grpSpPr>
          <a:xfrm>
            <a:off x="3806723" y="4404366"/>
            <a:ext cx="783014" cy="2488516"/>
            <a:chOff x="5833533" y="3353978"/>
            <a:chExt cx="647119" cy="4333756"/>
          </a:xfrm>
        </p:grpSpPr>
        <p:sp>
          <p:nvSpPr>
            <p:cNvPr id="975" name="Rectangle 974">
              <a:extLst>
                <a:ext uri="{FF2B5EF4-FFF2-40B4-BE49-F238E27FC236}">
                  <a16:creationId xmlns:a16="http://schemas.microsoft.com/office/drawing/2014/main" id="{A0938022-1BE3-62F3-4AF2-5D50B773EA3C}"/>
                </a:ext>
              </a:extLst>
            </p:cNvPr>
            <p:cNvSpPr/>
            <p:nvPr/>
          </p:nvSpPr>
          <p:spPr>
            <a:xfrm>
              <a:off x="5833533" y="3353978"/>
              <a:ext cx="638432" cy="4333756"/>
            </a:xfrm>
            <a:prstGeom prst="rect">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976" name="Rectangle 975">
              <a:extLst>
                <a:ext uri="{FF2B5EF4-FFF2-40B4-BE49-F238E27FC236}">
                  <a16:creationId xmlns:a16="http://schemas.microsoft.com/office/drawing/2014/main" id="{9006F6D0-BEB6-B51C-EE97-7724ED234B23}"/>
                </a:ext>
              </a:extLst>
            </p:cNvPr>
            <p:cNvSpPr/>
            <p:nvPr/>
          </p:nvSpPr>
          <p:spPr>
            <a:xfrm>
              <a:off x="6060153" y="3353978"/>
              <a:ext cx="420499" cy="4333756"/>
            </a:xfrm>
            <a:prstGeom prst="rect">
              <a:avLst/>
            </a:prstGeom>
            <a:solidFill>
              <a:srgbClr val="666666"/>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grpSp>
        <p:nvGrpSpPr>
          <p:cNvPr id="971" name="Group 970">
            <a:extLst>
              <a:ext uri="{FF2B5EF4-FFF2-40B4-BE49-F238E27FC236}">
                <a16:creationId xmlns:a16="http://schemas.microsoft.com/office/drawing/2014/main" id="{D9750999-00DF-B9E7-3EB5-6764776886E4}"/>
              </a:ext>
            </a:extLst>
          </p:cNvPr>
          <p:cNvGrpSpPr/>
          <p:nvPr/>
        </p:nvGrpSpPr>
        <p:grpSpPr>
          <a:xfrm>
            <a:off x="9915864" y="2559126"/>
            <a:ext cx="332075" cy="4333756"/>
            <a:chOff x="5833533" y="3353978"/>
            <a:chExt cx="647119" cy="4333756"/>
          </a:xfrm>
        </p:grpSpPr>
        <p:sp>
          <p:nvSpPr>
            <p:cNvPr id="972" name="Rectangle 971">
              <a:extLst>
                <a:ext uri="{FF2B5EF4-FFF2-40B4-BE49-F238E27FC236}">
                  <a16:creationId xmlns:a16="http://schemas.microsoft.com/office/drawing/2014/main" id="{C50632AC-2F60-4BC7-A6BD-BCC1E874B92B}"/>
                </a:ext>
              </a:extLst>
            </p:cNvPr>
            <p:cNvSpPr/>
            <p:nvPr/>
          </p:nvSpPr>
          <p:spPr>
            <a:xfrm>
              <a:off x="5833533" y="3353978"/>
              <a:ext cx="638432" cy="4333756"/>
            </a:xfrm>
            <a:prstGeom prst="rect">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973" name="Rectangle 972">
              <a:extLst>
                <a:ext uri="{FF2B5EF4-FFF2-40B4-BE49-F238E27FC236}">
                  <a16:creationId xmlns:a16="http://schemas.microsoft.com/office/drawing/2014/main" id="{E2E85F2D-AA47-BDC4-1CC6-8E4FC9C9CD85}"/>
                </a:ext>
              </a:extLst>
            </p:cNvPr>
            <p:cNvSpPr/>
            <p:nvPr/>
          </p:nvSpPr>
          <p:spPr>
            <a:xfrm>
              <a:off x="6028800" y="3353978"/>
              <a:ext cx="451852" cy="4333756"/>
            </a:xfrm>
            <a:prstGeom prst="rect">
              <a:avLst/>
            </a:prstGeom>
            <a:solidFill>
              <a:srgbClr val="666666"/>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grpSp>
        <p:nvGrpSpPr>
          <p:cNvPr id="968" name="Group 967">
            <a:extLst>
              <a:ext uri="{FF2B5EF4-FFF2-40B4-BE49-F238E27FC236}">
                <a16:creationId xmlns:a16="http://schemas.microsoft.com/office/drawing/2014/main" id="{99719D94-EABD-EF13-BF88-17F417C707B3}"/>
              </a:ext>
            </a:extLst>
          </p:cNvPr>
          <p:cNvGrpSpPr/>
          <p:nvPr/>
        </p:nvGrpSpPr>
        <p:grpSpPr>
          <a:xfrm>
            <a:off x="7763050" y="2769786"/>
            <a:ext cx="486191" cy="4123096"/>
            <a:chOff x="5833533" y="3353978"/>
            <a:chExt cx="647120" cy="4333756"/>
          </a:xfrm>
        </p:grpSpPr>
        <p:sp>
          <p:nvSpPr>
            <p:cNvPr id="969" name="Rectangle 968">
              <a:extLst>
                <a:ext uri="{FF2B5EF4-FFF2-40B4-BE49-F238E27FC236}">
                  <a16:creationId xmlns:a16="http://schemas.microsoft.com/office/drawing/2014/main" id="{1CBF015A-1E41-855F-3F5A-BDCF6CA30CB7}"/>
                </a:ext>
              </a:extLst>
            </p:cNvPr>
            <p:cNvSpPr/>
            <p:nvPr/>
          </p:nvSpPr>
          <p:spPr>
            <a:xfrm>
              <a:off x="5833533" y="3353978"/>
              <a:ext cx="638432" cy="4333756"/>
            </a:xfrm>
            <a:prstGeom prst="rect">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970" name="Rectangle 969">
              <a:extLst>
                <a:ext uri="{FF2B5EF4-FFF2-40B4-BE49-F238E27FC236}">
                  <a16:creationId xmlns:a16="http://schemas.microsoft.com/office/drawing/2014/main" id="{08954AC5-49B9-BB52-DA6C-A0067B03D98E}"/>
                </a:ext>
              </a:extLst>
            </p:cNvPr>
            <p:cNvSpPr/>
            <p:nvPr/>
          </p:nvSpPr>
          <p:spPr>
            <a:xfrm>
              <a:off x="6048826" y="3353978"/>
              <a:ext cx="431827" cy="4333756"/>
            </a:xfrm>
            <a:prstGeom prst="rect">
              <a:avLst/>
            </a:prstGeom>
            <a:solidFill>
              <a:srgbClr val="666666"/>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grpSp>
        <p:nvGrpSpPr>
          <p:cNvPr id="967" name="Group 966">
            <a:extLst>
              <a:ext uri="{FF2B5EF4-FFF2-40B4-BE49-F238E27FC236}">
                <a16:creationId xmlns:a16="http://schemas.microsoft.com/office/drawing/2014/main" id="{7F83A126-5BE0-C7F6-D852-498AE3414180}"/>
              </a:ext>
            </a:extLst>
          </p:cNvPr>
          <p:cNvGrpSpPr/>
          <p:nvPr/>
        </p:nvGrpSpPr>
        <p:grpSpPr>
          <a:xfrm>
            <a:off x="5801177" y="3353978"/>
            <a:ext cx="711831" cy="3538904"/>
            <a:chOff x="5833533" y="3353978"/>
            <a:chExt cx="647119" cy="4333756"/>
          </a:xfrm>
        </p:grpSpPr>
        <p:sp>
          <p:nvSpPr>
            <p:cNvPr id="965" name="Rectangle 964">
              <a:extLst>
                <a:ext uri="{FF2B5EF4-FFF2-40B4-BE49-F238E27FC236}">
                  <a16:creationId xmlns:a16="http://schemas.microsoft.com/office/drawing/2014/main" id="{B406AB07-A068-48E1-7559-ABB519FA859C}"/>
                </a:ext>
              </a:extLst>
            </p:cNvPr>
            <p:cNvSpPr/>
            <p:nvPr/>
          </p:nvSpPr>
          <p:spPr>
            <a:xfrm>
              <a:off x="5833533" y="3353978"/>
              <a:ext cx="638432" cy="4333756"/>
            </a:xfrm>
            <a:prstGeom prst="rect">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966" name="Rectangle 965">
              <a:extLst>
                <a:ext uri="{FF2B5EF4-FFF2-40B4-BE49-F238E27FC236}">
                  <a16:creationId xmlns:a16="http://schemas.microsoft.com/office/drawing/2014/main" id="{F6E13DEE-26B2-E873-2942-CC74CA6FC0AA}"/>
                </a:ext>
              </a:extLst>
            </p:cNvPr>
            <p:cNvSpPr/>
            <p:nvPr/>
          </p:nvSpPr>
          <p:spPr>
            <a:xfrm>
              <a:off x="6032089" y="3353978"/>
              <a:ext cx="448563" cy="4333756"/>
            </a:xfrm>
            <a:prstGeom prst="rect">
              <a:avLst/>
            </a:prstGeom>
            <a:solidFill>
              <a:srgbClr val="666666"/>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sp>
        <p:nvSpPr>
          <p:cNvPr id="1064" name="Rectangle: Rounded Corners 1063">
            <a:extLst>
              <a:ext uri="{FF2B5EF4-FFF2-40B4-BE49-F238E27FC236}">
                <a16:creationId xmlns:a16="http://schemas.microsoft.com/office/drawing/2014/main" id="{C5BCCB13-1AFB-BCD9-A9BA-E18123F5B58F}"/>
              </a:ext>
            </a:extLst>
          </p:cNvPr>
          <p:cNvSpPr/>
          <p:nvPr/>
        </p:nvSpPr>
        <p:spPr>
          <a:xfrm rot="10800000">
            <a:off x="5185611" y="4885951"/>
            <a:ext cx="7011469" cy="1710761"/>
          </a:xfrm>
          <a:prstGeom prst="roundRect">
            <a:avLst/>
          </a:prstGeom>
          <a:gradFill flip="none" rotWithShape="1">
            <a:gsLst>
              <a:gs pos="0">
                <a:schemeClr val="bg1"/>
              </a:gs>
              <a:gs pos="100000">
                <a:schemeClr val="accent6">
                  <a:lumMod val="20000"/>
                  <a:lumOff val="80000"/>
                </a:schemeClr>
              </a:gs>
            </a:gsLst>
            <a:lin ang="0" scaled="1"/>
            <a:tileRect/>
          </a:gradFill>
          <a:ln w="9525" cap="rnd" cmpd="sng" algn="ctr">
            <a:gradFill flip="none" rotWithShape="1">
              <a:gsLst>
                <a:gs pos="0">
                  <a:schemeClr val="accent1">
                    <a:lumMod val="5000"/>
                    <a:lumOff val="95000"/>
                  </a:schemeClr>
                </a:gs>
                <a:gs pos="100000">
                  <a:schemeClr val="accent6"/>
                </a:gs>
              </a:gsLst>
              <a:lin ang="0" scaled="1"/>
              <a:tileRect/>
            </a:gradFill>
            <a:prstDash val="solid"/>
            <a:round/>
            <a:headEnd type="none" w="med" len="med"/>
            <a:tailEnd type="none" w="med" len="med"/>
          </a:ln>
          <a:effectLst>
            <a:outerShdw blurRad="635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
                <a:srgbClr val="97154D"/>
              </a:buClr>
              <a:buSzTx/>
              <a:buFont typeface="Calibri" panose="020F0502020204030204" pitchFamily="34" charset="0"/>
              <a:buChar char="​"/>
              <a:tabLst/>
              <a:defRPr/>
            </a:pP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079" name="Rectangle 1078">
            <a:extLst>
              <a:ext uri="{FF2B5EF4-FFF2-40B4-BE49-F238E27FC236}">
                <a16:creationId xmlns:a16="http://schemas.microsoft.com/office/drawing/2014/main" id="{80935512-860C-3A28-D2A9-225956644CEB}"/>
              </a:ext>
            </a:extLst>
          </p:cNvPr>
          <p:cNvSpPr/>
          <p:nvPr/>
        </p:nvSpPr>
        <p:spPr>
          <a:xfrm>
            <a:off x="7006537" y="5698664"/>
            <a:ext cx="107899" cy="410751"/>
          </a:xfrm>
          <a:prstGeom prst="rect">
            <a:avLst/>
          </a:prstGeom>
          <a:solidFill>
            <a:schemeClr val="accent6">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80" name="Rectangle 1079">
            <a:extLst>
              <a:ext uri="{FF2B5EF4-FFF2-40B4-BE49-F238E27FC236}">
                <a16:creationId xmlns:a16="http://schemas.microsoft.com/office/drawing/2014/main" id="{4D303E00-7CF3-2466-52C5-62D23404308F}"/>
              </a:ext>
            </a:extLst>
          </p:cNvPr>
          <p:cNvSpPr/>
          <p:nvPr/>
        </p:nvSpPr>
        <p:spPr>
          <a:xfrm>
            <a:off x="8080957" y="5698664"/>
            <a:ext cx="107899" cy="410751"/>
          </a:xfrm>
          <a:prstGeom prst="rect">
            <a:avLst/>
          </a:prstGeom>
          <a:solidFill>
            <a:schemeClr val="accent6">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81" name="Rectangle 1080">
            <a:extLst>
              <a:ext uri="{FF2B5EF4-FFF2-40B4-BE49-F238E27FC236}">
                <a16:creationId xmlns:a16="http://schemas.microsoft.com/office/drawing/2014/main" id="{7BB60073-3C38-3128-FA13-E9835BD25A3B}"/>
              </a:ext>
            </a:extLst>
          </p:cNvPr>
          <p:cNvSpPr/>
          <p:nvPr/>
        </p:nvSpPr>
        <p:spPr>
          <a:xfrm>
            <a:off x="9155375" y="5698664"/>
            <a:ext cx="107899" cy="410751"/>
          </a:xfrm>
          <a:prstGeom prst="rect">
            <a:avLst/>
          </a:prstGeom>
          <a:solidFill>
            <a:schemeClr val="accent6">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82" name="Rectangle 1081">
            <a:extLst>
              <a:ext uri="{FF2B5EF4-FFF2-40B4-BE49-F238E27FC236}">
                <a16:creationId xmlns:a16="http://schemas.microsoft.com/office/drawing/2014/main" id="{FA1DA40B-67D1-969F-EC1E-FBE6EC65328D}"/>
              </a:ext>
            </a:extLst>
          </p:cNvPr>
          <p:cNvSpPr/>
          <p:nvPr/>
        </p:nvSpPr>
        <p:spPr>
          <a:xfrm>
            <a:off x="10229793" y="5698664"/>
            <a:ext cx="107899" cy="410751"/>
          </a:xfrm>
          <a:prstGeom prst="rect">
            <a:avLst/>
          </a:prstGeom>
          <a:solidFill>
            <a:schemeClr val="accent6">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83" name="Rectangle 1082">
            <a:extLst>
              <a:ext uri="{FF2B5EF4-FFF2-40B4-BE49-F238E27FC236}">
                <a16:creationId xmlns:a16="http://schemas.microsoft.com/office/drawing/2014/main" id="{4F8624F8-6BFF-EF49-66F8-C1EBA0088ED3}"/>
              </a:ext>
            </a:extLst>
          </p:cNvPr>
          <p:cNvSpPr/>
          <p:nvPr/>
        </p:nvSpPr>
        <p:spPr>
          <a:xfrm>
            <a:off x="11304215" y="5698664"/>
            <a:ext cx="107899" cy="410751"/>
          </a:xfrm>
          <a:prstGeom prst="rect">
            <a:avLst/>
          </a:prstGeom>
          <a:solidFill>
            <a:schemeClr val="accent6">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56" name="Flowchart: Manual Operation 1055">
            <a:extLst>
              <a:ext uri="{FF2B5EF4-FFF2-40B4-BE49-F238E27FC236}">
                <a16:creationId xmlns:a16="http://schemas.microsoft.com/office/drawing/2014/main" id="{5221FDA2-26EB-FF82-3443-DDF8625EA5F1}"/>
              </a:ext>
            </a:extLst>
          </p:cNvPr>
          <p:cNvSpPr/>
          <p:nvPr/>
        </p:nvSpPr>
        <p:spPr>
          <a:xfrm rot="10800000">
            <a:off x="7379577" y="1619384"/>
            <a:ext cx="1229447" cy="1161890"/>
          </a:xfrm>
          <a:prstGeom prst="flowChartManualOperation">
            <a:avLst/>
          </a:prstGeom>
          <a:gradFill flip="none" rotWithShape="1">
            <a:gsLst>
              <a:gs pos="0">
                <a:schemeClr val="bg1">
                  <a:alpha val="0"/>
                </a:schemeClr>
              </a:gs>
              <a:gs pos="100000">
                <a:schemeClr val="tx1">
                  <a:alpha val="56000"/>
                </a:schemeClr>
              </a:gs>
            </a:gsLst>
            <a:lin ang="5400000" scaled="1"/>
            <a:tileRect/>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54" name="Flowchart: Manual Operation 1053">
            <a:extLst>
              <a:ext uri="{FF2B5EF4-FFF2-40B4-BE49-F238E27FC236}">
                <a16:creationId xmlns:a16="http://schemas.microsoft.com/office/drawing/2014/main" id="{CC339CBD-2F99-9B4F-B9D8-97BD818B25B8}"/>
              </a:ext>
            </a:extLst>
          </p:cNvPr>
          <p:cNvSpPr/>
          <p:nvPr/>
        </p:nvSpPr>
        <p:spPr>
          <a:xfrm rot="7778120">
            <a:off x="5189628" y="2269415"/>
            <a:ext cx="1229447" cy="877096"/>
          </a:xfrm>
          <a:prstGeom prst="flowChartManualOperation">
            <a:avLst/>
          </a:prstGeom>
          <a:gradFill flip="none" rotWithShape="1">
            <a:gsLst>
              <a:gs pos="0">
                <a:schemeClr val="bg1">
                  <a:alpha val="0"/>
                </a:schemeClr>
              </a:gs>
              <a:gs pos="100000">
                <a:schemeClr val="tx1">
                  <a:alpha val="56000"/>
                </a:schemeClr>
              </a:gs>
            </a:gsLst>
            <a:lin ang="5400000" scaled="1"/>
            <a:tileRect/>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53" name="Flowchart: Manual Operation 1052">
            <a:extLst>
              <a:ext uri="{FF2B5EF4-FFF2-40B4-BE49-F238E27FC236}">
                <a16:creationId xmlns:a16="http://schemas.microsoft.com/office/drawing/2014/main" id="{5C5395C9-1246-E539-971D-DECFAEDEE5AC}"/>
              </a:ext>
            </a:extLst>
          </p:cNvPr>
          <p:cNvSpPr/>
          <p:nvPr/>
        </p:nvSpPr>
        <p:spPr>
          <a:xfrm rot="5400000">
            <a:off x="2985797" y="3756716"/>
            <a:ext cx="1229447" cy="709129"/>
          </a:xfrm>
          <a:prstGeom prst="flowChartManualOperation">
            <a:avLst/>
          </a:prstGeom>
          <a:gradFill flip="none" rotWithShape="1">
            <a:gsLst>
              <a:gs pos="0">
                <a:schemeClr val="bg1">
                  <a:alpha val="0"/>
                </a:schemeClr>
              </a:gs>
              <a:gs pos="100000">
                <a:schemeClr val="tx1">
                  <a:alpha val="56000"/>
                </a:schemeClr>
              </a:gs>
            </a:gsLst>
            <a:lin ang="5400000" scaled="1"/>
            <a:tileRect/>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9" name="Title 18">
            <a:extLst>
              <a:ext uri="{FF2B5EF4-FFF2-40B4-BE49-F238E27FC236}">
                <a16:creationId xmlns:a16="http://schemas.microsoft.com/office/drawing/2014/main" id="{CA238488-BB8E-182E-3F91-20752DB953E1}"/>
              </a:ext>
            </a:extLst>
          </p:cNvPr>
          <p:cNvSpPr>
            <a:spLocks noGrp="1"/>
          </p:cNvSpPr>
          <p:nvPr>
            <p:ph type="title"/>
          </p:nvPr>
        </p:nvSpPr>
        <p:spPr>
          <a:xfrm>
            <a:off x="85827" y="151421"/>
            <a:ext cx="5466676" cy="559201"/>
          </a:xfrm>
        </p:spPr>
        <p:txBody>
          <a:bodyPr vert="horz"/>
          <a:lstStyle/>
          <a:p>
            <a:r>
              <a:rPr lang="en-US" dirty="0">
                <a:sym typeface="Arial" panose="020B0604020202020204" pitchFamily="34" charset="0"/>
              </a:rPr>
              <a:t>Key strategic changes underway</a:t>
            </a:r>
            <a:endParaRPr lang="en-US" dirty="0"/>
          </a:p>
        </p:txBody>
      </p:sp>
      <p:sp>
        <p:nvSpPr>
          <p:cNvPr id="4" name="Slide Number Placeholder 3">
            <a:extLst>
              <a:ext uri="{FF2B5EF4-FFF2-40B4-BE49-F238E27FC236}">
                <a16:creationId xmlns:a16="http://schemas.microsoft.com/office/drawing/2014/main" id="{BC838D1B-E88A-42BC-114A-0FB177890A7C}"/>
              </a:ext>
            </a:extLst>
          </p:cNvPr>
          <p:cNvSpPr>
            <a:spLocks noGrp="1"/>
          </p:cNvSpPr>
          <p:nvPr>
            <p:ph type="sldNum" sz="quarter" idx="4294967295"/>
          </p:nvPr>
        </p:nvSpPr>
        <p:spPr>
          <a:xfrm>
            <a:off x="11741150" y="6464300"/>
            <a:ext cx="450850" cy="28416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1004" name="Group 1003">
            <a:extLst>
              <a:ext uri="{FF2B5EF4-FFF2-40B4-BE49-F238E27FC236}">
                <a16:creationId xmlns:a16="http://schemas.microsoft.com/office/drawing/2014/main" id="{0ACD5D39-E453-9DCC-A1DF-D5768812C97E}"/>
              </a:ext>
            </a:extLst>
          </p:cNvPr>
          <p:cNvGrpSpPr/>
          <p:nvPr/>
        </p:nvGrpSpPr>
        <p:grpSpPr>
          <a:xfrm>
            <a:off x="-17336" y="2458128"/>
            <a:ext cx="12209335" cy="4399872"/>
            <a:chOff x="6785" y="3156013"/>
            <a:chExt cx="11369345" cy="3023499"/>
          </a:xfrm>
        </p:grpSpPr>
        <p:grpSp>
          <p:nvGrpSpPr>
            <p:cNvPr id="1003" name="Group 1002">
              <a:extLst>
                <a:ext uri="{FF2B5EF4-FFF2-40B4-BE49-F238E27FC236}">
                  <a16:creationId xmlns:a16="http://schemas.microsoft.com/office/drawing/2014/main" id="{5F56FB90-B194-AE3E-0023-95231C4D965D}"/>
                </a:ext>
              </a:extLst>
            </p:cNvPr>
            <p:cNvGrpSpPr/>
            <p:nvPr/>
          </p:nvGrpSpPr>
          <p:grpSpPr>
            <a:xfrm>
              <a:off x="6785" y="3156013"/>
              <a:ext cx="11369345" cy="3023499"/>
              <a:chOff x="6785" y="3156013"/>
              <a:chExt cx="11369345" cy="3023499"/>
            </a:xfrm>
          </p:grpSpPr>
          <p:sp>
            <p:nvSpPr>
              <p:cNvPr id="11" name="Freeform: Shape 10">
                <a:extLst>
                  <a:ext uri="{FF2B5EF4-FFF2-40B4-BE49-F238E27FC236}">
                    <a16:creationId xmlns:a16="http://schemas.microsoft.com/office/drawing/2014/main" id="{87EF491B-A81B-7B6C-FC08-57AB74E4501B}"/>
                  </a:ext>
                </a:extLst>
              </p:cNvPr>
              <p:cNvSpPr/>
              <p:nvPr/>
            </p:nvSpPr>
            <p:spPr>
              <a:xfrm>
                <a:off x="196087" y="3182892"/>
                <a:ext cx="11176122" cy="2996620"/>
              </a:xfrm>
              <a:custGeom>
                <a:avLst/>
                <a:gdLst>
                  <a:gd name="connsiteX0" fmla="*/ 11176122 w 11176122"/>
                  <a:gd name="connsiteY0" fmla="*/ 87462 h 2996620"/>
                  <a:gd name="connsiteX1" fmla="*/ 11029624 w 11176122"/>
                  <a:gd name="connsiteY1" fmla="*/ 58284 h 2996620"/>
                  <a:gd name="connsiteX2" fmla="*/ 0 w 11176122"/>
                  <a:gd name="connsiteY2" fmla="*/ 2996620 h 2996620"/>
                  <a:gd name="connsiteX3" fmla="*/ 1546458 w 11176122"/>
                  <a:gd name="connsiteY3" fmla="*/ 2996620 h 2996620"/>
                  <a:gd name="connsiteX4" fmla="*/ 11176122 w 11176122"/>
                  <a:gd name="connsiteY4" fmla="*/ 87462 h 2996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6122" h="2996620">
                    <a:moveTo>
                      <a:pt x="11176122" y="87462"/>
                    </a:moveTo>
                    <a:cubicBezTo>
                      <a:pt x="11127319" y="78148"/>
                      <a:pt x="11078493" y="68422"/>
                      <a:pt x="11029624" y="58284"/>
                    </a:cubicBezTo>
                    <a:cubicBezTo>
                      <a:pt x="7247301" y="-257220"/>
                      <a:pt x="3539061" y="706231"/>
                      <a:pt x="0" y="2996620"/>
                    </a:cubicBezTo>
                    <a:lnTo>
                      <a:pt x="1546458" y="2996620"/>
                    </a:lnTo>
                    <a:cubicBezTo>
                      <a:pt x="4643553" y="810122"/>
                      <a:pt x="7874432" y="-147308"/>
                      <a:pt x="11176122" y="87462"/>
                    </a:cubicBezTo>
                    <a:close/>
                  </a:path>
                </a:pathLst>
              </a:custGeom>
              <a:gradFill>
                <a:gsLst>
                  <a:gs pos="0">
                    <a:srgbClr val="636975"/>
                  </a:gs>
                  <a:gs pos="35000">
                    <a:srgbClr val="656B77"/>
                  </a:gs>
                  <a:gs pos="51000">
                    <a:srgbClr val="6C727E"/>
                  </a:gs>
                  <a:gs pos="63000">
                    <a:srgbClr val="797F8A"/>
                  </a:gs>
                  <a:gs pos="73000">
                    <a:srgbClr val="8B919C"/>
                  </a:gs>
                  <a:gs pos="82000">
                    <a:srgbClr val="A3A8B3"/>
                  </a:gs>
                  <a:gs pos="90000">
                    <a:srgbClr val="C0C5D0"/>
                  </a:gs>
                  <a:gs pos="97000">
                    <a:srgbClr val="E1E7F1"/>
                  </a:gs>
                  <a:gs pos="100000">
                    <a:srgbClr val="F0F5FF"/>
                  </a:gs>
                </a:gsLst>
                <a:lin ang="20674904" scaled="1"/>
              </a:gradFill>
              <a:ln w="21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2" name="Freeform: Shape 11">
                <a:extLst>
                  <a:ext uri="{FF2B5EF4-FFF2-40B4-BE49-F238E27FC236}">
                    <a16:creationId xmlns:a16="http://schemas.microsoft.com/office/drawing/2014/main" id="{0EBE213F-240B-EF00-6C0B-3A1E7E4560D3}"/>
                  </a:ext>
                </a:extLst>
              </p:cNvPr>
              <p:cNvSpPr/>
              <p:nvPr/>
            </p:nvSpPr>
            <p:spPr>
              <a:xfrm>
                <a:off x="6785" y="3156013"/>
                <a:ext cx="11369345" cy="3023499"/>
              </a:xfrm>
              <a:custGeom>
                <a:avLst/>
                <a:gdLst>
                  <a:gd name="connsiteX0" fmla="*/ 11369325 w 11369345"/>
                  <a:gd name="connsiteY0" fmla="*/ 102579 h 3023499"/>
                  <a:gd name="connsiteX1" fmla="*/ 11222739 w 11369345"/>
                  <a:gd name="connsiteY1" fmla="*/ 71993 h 3023499"/>
                  <a:gd name="connsiteX2" fmla="*/ 0 w 11369345"/>
                  <a:gd name="connsiteY2" fmla="*/ 3023499 h 3023499"/>
                  <a:gd name="connsiteX3" fmla="*/ 1584734 w 11369345"/>
                  <a:gd name="connsiteY3" fmla="*/ 3023499 h 3023499"/>
                  <a:gd name="connsiteX4" fmla="*/ 11369346 w 11369345"/>
                  <a:gd name="connsiteY4" fmla="*/ 102601 h 30234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69345" h="3023499">
                    <a:moveTo>
                      <a:pt x="11369325" y="102579"/>
                    </a:moveTo>
                    <a:cubicBezTo>
                      <a:pt x="11320499" y="92788"/>
                      <a:pt x="11271630" y="82585"/>
                      <a:pt x="11222739" y="71993"/>
                    </a:cubicBezTo>
                    <a:cubicBezTo>
                      <a:pt x="7371748" y="-284777"/>
                      <a:pt x="3597418" y="682205"/>
                      <a:pt x="0" y="3023499"/>
                    </a:cubicBezTo>
                    <a:lnTo>
                      <a:pt x="1584734" y="3023499"/>
                    </a:lnTo>
                    <a:cubicBezTo>
                      <a:pt x="4729139" y="793720"/>
                      <a:pt x="8012699" y="-167002"/>
                      <a:pt x="11369346" y="102601"/>
                    </a:cubicBezTo>
                    <a:close/>
                  </a:path>
                </a:pathLst>
              </a:custGeom>
              <a:gradFill>
                <a:gsLst>
                  <a:gs pos="0">
                    <a:srgbClr val="8B8F9C"/>
                  </a:gs>
                  <a:gs pos="30000">
                    <a:srgbClr val="8D919E"/>
                  </a:gs>
                  <a:gs pos="48000">
                    <a:srgbClr val="969AA6"/>
                  </a:gs>
                  <a:gs pos="63000">
                    <a:srgbClr val="A4A8B4"/>
                  </a:gs>
                  <a:gs pos="77000">
                    <a:srgbClr val="B8BDC8"/>
                  </a:gs>
                  <a:gs pos="89000">
                    <a:srgbClr val="D2D7E2"/>
                  </a:gs>
                  <a:gs pos="100000">
                    <a:srgbClr val="F0F5FF"/>
                  </a:gs>
                </a:gsLst>
                <a:lin ang="20675524" scaled="1"/>
              </a:gradFill>
              <a:ln w="21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sp>
          <p:nvSpPr>
            <p:cNvPr id="15" name="Freeform: Shape 14">
              <a:extLst>
                <a:ext uri="{FF2B5EF4-FFF2-40B4-BE49-F238E27FC236}">
                  <a16:creationId xmlns:a16="http://schemas.microsoft.com/office/drawing/2014/main" id="{EA0D5231-E2A1-3A92-F164-5180E6E7EB4B}"/>
                </a:ext>
              </a:extLst>
            </p:cNvPr>
            <p:cNvSpPr/>
            <p:nvPr/>
          </p:nvSpPr>
          <p:spPr>
            <a:xfrm>
              <a:off x="1030716" y="3195015"/>
              <a:ext cx="8885777" cy="2813456"/>
            </a:xfrm>
            <a:custGeom>
              <a:avLst/>
              <a:gdLst>
                <a:gd name="connsiteX0" fmla="*/ 5043885 w 8885777"/>
                <a:gd name="connsiteY0" fmla="*/ 500951 h 2813456"/>
                <a:gd name="connsiteX1" fmla="*/ 0 w 8885777"/>
                <a:gd name="connsiteY1" fmla="*/ 2803167 h 2813456"/>
                <a:gd name="connsiteX2" fmla="*/ 6845 w 8885777"/>
                <a:gd name="connsiteY2" fmla="*/ 2813456 h 2813456"/>
                <a:gd name="connsiteX3" fmla="*/ 5047026 w 8885777"/>
                <a:gd name="connsiteY3" fmla="*/ 512886 h 2813456"/>
                <a:gd name="connsiteX4" fmla="*/ 8885777 w 8885777"/>
                <a:gd name="connsiteY4" fmla="*/ 2058 h 2813456"/>
                <a:gd name="connsiteX5" fmla="*/ 8885777 w 8885777"/>
                <a:gd name="connsiteY5" fmla="*/ 0 h 2813456"/>
                <a:gd name="connsiteX6" fmla="*/ 5043863 w 8885777"/>
                <a:gd name="connsiteY6" fmla="*/ 500907 h 281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85777" h="2813456">
                  <a:moveTo>
                    <a:pt x="5043885" y="500951"/>
                  </a:moveTo>
                  <a:cubicBezTo>
                    <a:pt x="3302016" y="960397"/>
                    <a:pt x="1605009" y="1734980"/>
                    <a:pt x="0" y="2803167"/>
                  </a:cubicBezTo>
                  <a:lnTo>
                    <a:pt x="6845" y="2813456"/>
                  </a:lnTo>
                  <a:cubicBezTo>
                    <a:pt x="1610706" y="1746006"/>
                    <a:pt x="3306478" y="971986"/>
                    <a:pt x="5047026" y="512886"/>
                  </a:cubicBezTo>
                  <a:cubicBezTo>
                    <a:pt x="6303648" y="181439"/>
                    <a:pt x="7590034" y="8903"/>
                    <a:pt x="8885777" y="2058"/>
                  </a:cubicBezTo>
                  <a:lnTo>
                    <a:pt x="8885777" y="0"/>
                  </a:lnTo>
                  <a:cubicBezTo>
                    <a:pt x="7588951" y="3271"/>
                    <a:pt x="6301807" y="169114"/>
                    <a:pt x="5043863" y="500907"/>
                  </a:cubicBezTo>
                  <a:close/>
                </a:path>
              </a:pathLst>
            </a:custGeom>
            <a:solidFill>
              <a:srgbClr val="FFFFFF"/>
            </a:solidFill>
            <a:ln w="216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grpSp>
        <p:nvGrpSpPr>
          <p:cNvPr id="1021" name="Group 1020">
            <a:extLst>
              <a:ext uri="{FF2B5EF4-FFF2-40B4-BE49-F238E27FC236}">
                <a16:creationId xmlns:a16="http://schemas.microsoft.com/office/drawing/2014/main" id="{7DCC9D9C-C6EA-ECE6-4C42-C8B6356B1FE4}"/>
              </a:ext>
            </a:extLst>
          </p:cNvPr>
          <p:cNvGrpSpPr/>
          <p:nvPr/>
        </p:nvGrpSpPr>
        <p:grpSpPr>
          <a:xfrm>
            <a:off x="3641163" y="3496557"/>
            <a:ext cx="627848" cy="958149"/>
            <a:chOff x="3888986" y="2948317"/>
            <a:chExt cx="627848" cy="958149"/>
          </a:xfrm>
        </p:grpSpPr>
        <p:sp>
          <p:nvSpPr>
            <p:cNvPr id="47" name="Freeform: Shape 46">
              <a:extLst>
                <a:ext uri="{FF2B5EF4-FFF2-40B4-BE49-F238E27FC236}">
                  <a16:creationId xmlns:a16="http://schemas.microsoft.com/office/drawing/2014/main" id="{77B73994-895A-B226-7B6A-64EF246B9192}"/>
                </a:ext>
              </a:extLst>
            </p:cNvPr>
            <p:cNvSpPr/>
            <p:nvPr/>
          </p:nvSpPr>
          <p:spPr>
            <a:xfrm>
              <a:off x="3889067" y="2948317"/>
              <a:ext cx="625114" cy="908230"/>
            </a:xfrm>
            <a:custGeom>
              <a:avLst/>
              <a:gdLst>
                <a:gd name="connsiteX0" fmla="*/ 457143 w 914286"/>
                <a:gd name="connsiteY0" fmla="*/ 0 h 1328372"/>
                <a:gd name="connsiteX1" fmla="*/ 0 w 914286"/>
                <a:gd name="connsiteY1" fmla="*/ 457143 h 1328372"/>
                <a:gd name="connsiteX2" fmla="*/ 457143 w 914286"/>
                <a:gd name="connsiteY2" fmla="*/ 1328373 h 1328372"/>
                <a:gd name="connsiteX3" fmla="*/ 914286 w 914286"/>
                <a:gd name="connsiteY3" fmla="*/ 457143 h 1328372"/>
                <a:gd name="connsiteX4" fmla="*/ 457143 w 914286"/>
                <a:gd name="connsiteY4" fmla="*/ 0 h 1328372"/>
                <a:gd name="connsiteX5" fmla="*/ 457143 w 914286"/>
                <a:gd name="connsiteY5" fmla="*/ 0 h 1328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86" h="1328372">
                  <a:moveTo>
                    <a:pt x="457143" y="0"/>
                  </a:moveTo>
                  <a:cubicBezTo>
                    <a:pt x="204691" y="0"/>
                    <a:pt x="0" y="204691"/>
                    <a:pt x="0" y="457143"/>
                  </a:cubicBezTo>
                  <a:cubicBezTo>
                    <a:pt x="0" y="772414"/>
                    <a:pt x="457143" y="1328373"/>
                    <a:pt x="457143" y="1328373"/>
                  </a:cubicBezTo>
                  <a:cubicBezTo>
                    <a:pt x="457143" y="1328373"/>
                    <a:pt x="914286" y="772296"/>
                    <a:pt x="914286" y="457143"/>
                  </a:cubicBezTo>
                  <a:cubicBezTo>
                    <a:pt x="914169" y="204691"/>
                    <a:pt x="709595" y="0"/>
                    <a:pt x="457143" y="0"/>
                  </a:cubicBezTo>
                  <a:lnTo>
                    <a:pt x="457143" y="0"/>
                  </a:lnTo>
                  <a:close/>
                </a:path>
              </a:pathLst>
            </a:custGeom>
            <a:gradFill>
              <a:gsLst>
                <a:gs pos="3000">
                  <a:srgbClr val="FFA180"/>
                </a:gs>
                <a:gs pos="50000">
                  <a:srgbClr val="FF1A0E"/>
                </a:gs>
                <a:gs pos="100000">
                  <a:srgbClr val="91100B"/>
                </a:gs>
              </a:gsLst>
              <a:lin ang="10800000" scaled="1"/>
            </a:gra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8" name="Freeform: Shape 47">
              <a:extLst>
                <a:ext uri="{FF2B5EF4-FFF2-40B4-BE49-F238E27FC236}">
                  <a16:creationId xmlns:a16="http://schemas.microsoft.com/office/drawing/2014/main" id="{50707AF9-71D0-B657-D656-6909963A2514}"/>
                </a:ext>
              </a:extLst>
            </p:cNvPr>
            <p:cNvSpPr/>
            <p:nvPr/>
          </p:nvSpPr>
          <p:spPr>
            <a:xfrm>
              <a:off x="3888986" y="2948317"/>
              <a:ext cx="625194" cy="908230"/>
            </a:xfrm>
            <a:custGeom>
              <a:avLst/>
              <a:gdLst>
                <a:gd name="connsiteX0" fmla="*/ 914286 w 914403"/>
                <a:gd name="connsiteY0" fmla="*/ 457143 h 1328372"/>
                <a:gd name="connsiteX1" fmla="*/ 457143 w 914403"/>
                <a:gd name="connsiteY1" fmla="*/ 1328373 h 1328372"/>
                <a:gd name="connsiteX2" fmla="*/ 0 w 914403"/>
                <a:gd name="connsiteY2" fmla="*/ 457143 h 1328372"/>
                <a:gd name="connsiteX3" fmla="*/ 457261 w 914403"/>
                <a:gd name="connsiteY3" fmla="*/ 0 h 1328372"/>
                <a:gd name="connsiteX4" fmla="*/ 914404 w 914403"/>
                <a:gd name="connsiteY4" fmla="*/ 457143 h 132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3" h="1328372">
                  <a:moveTo>
                    <a:pt x="914286" y="457143"/>
                  </a:moveTo>
                  <a:cubicBezTo>
                    <a:pt x="914286" y="772414"/>
                    <a:pt x="457143" y="1328373"/>
                    <a:pt x="457143" y="1328373"/>
                  </a:cubicBezTo>
                  <a:cubicBezTo>
                    <a:pt x="457143" y="1328373"/>
                    <a:pt x="0" y="772296"/>
                    <a:pt x="0" y="457143"/>
                  </a:cubicBezTo>
                  <a:cubicBezTo>
                    <a:pt x="118" y="204691"/>
                    <a:pt x="204809" y="0"/>
                    <a:pt x="457261" y="0"/>
                  </a:cubicBezTo>
                  <a:cubicBezTo>
                    <a:pt x="709713" y="0"/>
                    <a:pt x="914404" y="204691"/>
                    <a:pt x="914404" y="457143"/>
                  </a:cubicBezTo>
                  <a:close/>
                </a:path>
              </a:pathLst>
            </a:custGeom>
            <a:solidFill>
              <a:schemeClr val="tx2"/>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9" name="Freeform: Shape 48">
              <a:extLst>
                <a:ext uri="{FF2B5EF4-FFF2-40B4-BE49-F238E27FC236}">
                  <a16:creationId xmlns:a16="http://schemas.microsoft.com/office/drawing/2014/main" id="{EFC0E756-EC45-4C96-AC54-FA0173BA11DD}"/>
                </a:ext>
              </a:extLst>
            </p:cNvPr>
            <p:cNvSpPr/>
            <p:nvPr/>
          </p:nvSpPr>
          <p:spPr>
            <a:xfrm>
              <a:off x="4201543" y="2948317"/>
              <a:ext cx="315291" cy="908150"/>
            </a:xfrm>
            <a:custGeom>
              <a:avLst/>
              <a:gdLst>
                <a:gd name="connsiteX0" fmla="*/ 461143 w 461142"/>
                <a:gd name="connsiteY0" fmla="*/ 457143 h 1328255"/>
                <a:gd name="connsiteX1" fmla="*/ 4000 w 461142"/>
                <a:gd name="connsiteY1" fmla="*/ 0 h 1328255"/>
                <a:gd name="connsiteX2" fmla="*/ 0 w 461142"/>
                <a:gd name="connsiteY2" fmla="*/ 0 h 1328255"/>
                <a:gd name="connsiteX3" fmla="*/ 0 w 461142"/>
                <a:gd name="connsiteY3" fmla="*/ 1322962 h 1328255"/>
                <a:gd name="connsiteX4" fmla="*/ 4000 w 461142"/>
                <a:gd name="connsiteY4" fmla="*/ 1328255 h 1328255"/>
                <a:gd name="connsiteX5" fmla="*/ 461143 w 461142"/>
                <a:gd name="connsiteY5" fmla="*/ 457025 h 1328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142" h="1328255">
                  <a:moveTo>
                    <a:pt x="461143" y="457143"/>
                  </a:moveTo>
                  <a:cubicBezTo>
                    <a:pt x="461143" y="204691"/>
                    <a:pt x="256452" y="0"/>
                    <a:pt x="4000" y="0"/>
                  </a:cubicBezTo>
                  <a:cubicBezTo>
                    <a:pt x="2706" y="0"/>
                    <a:pt x="1412" y="0"/>
                    <a:pt x="0" y="0"/>
                  </a:cubicBezTo>
                  <a:lnTo>
                    <a:pt x="0" y="1322962"/>
                  </a:lnTo>
                  <a:cubicBezTo>
                    <a:pt x="2588" y="1326373"/>
                    <a:pt x="4000" y="1328255"/>
                    <a:pt x="4000" y="1328255"/>
                  </a:cubicBezTo>
                  <a:cubicBezTo>
                    <a:pt x="4000" y="1328255"/>
                    <a:pt x="461143" y="772179"/>
                    <a:pt x="461143" y="457025"/>
                  </a:cubicBezTo>
                  <a:close/>
                </a:path>
              </a:pathLst>
            </a:custGeom>
            <a:solidFill>
              <a:schemeClr val="accent1"/>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0" name="Freeform: Shape 49">
              <a:extLst>
                <a:ext uri="{FF2B5EF4-FFF2-40B4-BE49-F238E27FC236}">
                  <a16:creationId xmlns:a16="http://schemas.microsoft.com/office/drawing/2014/main" id="{53F21394-796C-05FA-5B20-40D71301BE50}"/>
                </a:ext>
              </a:extLst>
            </p:cNvPr>
            <p:cNvSpPr/>
            <p:nvPr/>
          </p:nvSpPr>
          <p:spPr>
            <a:xfrm>
              <a:off x="3983895" y="3043145"/>
              <a:ext cx="435456" cy="435455"/>
            </a:xfrm>
            <a:custGeom>
              <a:avLst/>
              <a:gdLst>
                <a:gd name="connsiteX0" fmla="*/ 636895 w 636894"/>
                <a:gd name="connsiteY0" fmla="*/ 318447 h 636894"/>
                <a:gd name="connsiteX1" fmla="*/ 318447 w 636894"/>
                <a:gd name="connsiteY1" fmla="*/ 636894 h 636894"/>
                <a:gd name="connsiteX2" fmla="*/ 0 w 636894"/>
                <a:gd name="connsiteY2" fmla="*/ 318447 h 636894"/>
                <a:gd name="connsiteX3" fmla="*/ 318447 w 636894"/>
                <a:gd name="connsiteY3" fmla="*/ 0 h 636894"/>
                <a:gd name="connsiteX4" fmla="*/ 636895 w 636894"/>
                <a:gd name="connsiteY4" fmla="*/ 318447 h 63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894" h="636894">
                  <a:moveTo>
                    <a:pt x="636895" y="318447"/>
                  </a:moveTo>
                  <a:cubicBezTo>
                    <a:pt x="636895" y="494321"/>
                    <a:pt x="494321" y="636894"/>
                    <a:pt x="318447" y="636894"/>
                  </a:cubicBezTo>
                  <a:cubicBezTo>
                    <a:pt x="142574" y="636894"/>
                    <a:pt x="0" y="494321"/>
                    <a:pt x="0" y="318447"/>
                  </a:cubicBezTo>
                  <a:cubicBezTo>
                    <a:pt x="0" y="142574"/>
                    <a:pt x="142574" y="0"/>
                    <a:pt x="318447" y="0"/>
                  </a:cubicBezTo>
                  <a:cubicBezTo>
                    <a:pt x="494321" y="0"/>
                    <a:pt x="636895" y="142574"/>
                    <a:pt x="636895" y="318447"/>
                  </a:cubicBezTo>
                  <a:close/>
                </a:path>
              </a:pathLst>
            </a:custGeom>
            <a:solidFill>
              <a:srgbClr val="FFFFFF"/>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7" name="TextBox 31">
              <a:extLst>
                <a:ext uri="{FF2B5EF4-FFF2-40B4-BE49-F238E27FC236}">
                  <a16:creationId xmlns:a16="http://schemas.microsoft.com/office/drawing/2014/main" id="{3C75F313-4F83-D618-EB54-94F59E734B5E}"/>
                </a:ext>
              </a:extLst>
            </p:cNvPr>
            <p:cNvSpPr txBox="1"/>
            <p:nvPr/>
          </p:nvSpPr>
          <p:spPr>
            <a:xfrm>
              <a:off x="3983896" y="3094673"/>
              <a:ext cx="435456" cy="332399"/>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02</a:t>
              </a:r>
              <a:endParaRPr kumimoji="0" lang="en-US" sz="1100" b="1" i="1"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endParaRPr>
            </a:p>
          </p:txBody>
        </p:sp>
        <p:sp>
          <p:nvSpPr>
            <p:cNvPr id="176" name="Oval 175">
              <a:extLst>
                <a:ext uri="{FF2B5EF4-FFF2-40B4-BE49-F238E27FC236}">
                  <a16:creationId xmlns:a16="http://schemas.microsoft.com/office/drawing/2014/main" id="{C7FA1626-EC58-4F67-DD14-36E7FE38F04F}"/>
                </a:ext>
              </a:extLst>
            </p:cNvPr>
            <p:cNvSpPr/>
            <p:nvPr/>
          </p:nvSpPr>
          <p:spPr>
            <a:xfrm>
              <a:off x="4041243" y="3860747"/>
              <a:ext cx="315291" cy="45719"/>
            </a:xfrm>
            <a:prstGeom prst="ellipse">
              <a:avLst/>
            </a:prstGeom>
            <a:solidFill>
              <a:schemeClr val="accent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1024" name="Group 1023">
            <a:extLst>
              <a:ext uri="{FF2B5EF4-FFF2-40B4-BE49-F238E27FC236}">
                <a16:creationId xmlns:a16="http://schemas.microsoft.com/office/drawing/2014/main" id="{277B8DC0-9FEA-93C2-22ED-C0CEED6D59F4}"/>
              </a:ext>
            </a:extLst>
          </p:cNvPr>
          <p:cNvGrpSpPr/>
          <p:nvPr/>
        </p:nvGrpSpPr>
        <p:grpSpPr>
          <a:xfrm>
            <a:off x="5808545" y="2509476"/>
            <a:ext cx="627848" cy="957362"/>
            <a:chOff x="20684132" y="1944877"/>
            <a:chExt cx="627848" cy="957362"/>
          </a:xfrm>
        </p:grpSpPr>
        <p:sp>
          <p:nvSpPr>
            <p:cNvPr id="63" name="Freeform: Shape 62">
              <a:extLst>
                <a:ext uri="{FF2B5EF4-FFF2-40B4-BE49-F238E27FC236}">
                  <a16:creationId xmlns:a16="http://schemas.microsoft.com/office/drawing/2014/main" id="{2B15EDF0-2252-EF19-91EC-D5DC66BFBE7B}"/>
                </a:ext>
              </a:extLst>
            </p:cNvPr>
            <p:cNvSpPr/>
            <p:nvPr/>
          </p:nvSpPr>
          <p:spPr>
            <a:xfrm>
              <a:off x="20684213" y="1944877"/>
              <a:ext cx="625114" cy="908230"/>
            </a:xfrm>
            <a:custGeom>
              <a:avLst/>
              <a:gdLst>
                <a:gd name="connsiteX0" fmla="*/ 457143 w 914286"/>
                <a:gd name="connsiteY0" fmla="*/ 0 h 1328372"/>
                <a:gd name="connsiteX1" fmla="*/ 0 w 914286"/>
                <a:gd name="connsiteY1" fmla="*/ 457143 h 1328372"/>
                <a:gd name="connsiteX2" fmla="*/ 457143 w 914286"/>
                <a:gd name="connsiteY2" fmla="*/ 1328373 h 1328372"/>
                <a:gd name="connsiteX3" fmla="*/ 914286 w 914286"/>
                <a:gd name="connsiteY3" fmla="*/ 457143 h 1328372"/>
                <a:gd name="connsiteX4" fmla="*/ 457143 w 914286"/>
                <a:gd name="connsiteY4" fmla="*/ 0 h 1328372"/>
                <a:gd name="connsiteX5" fmla="*/ 457143 w 914286"/>
                <a:gd name="connsiteY5" fmla="*/ 0 h 1328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86" h="1328372">
                  <a:moveTo>
                    <a:pt x="457143" y="0"/>
                  </a:moveTo>
                  <a:cubicBezTo>
                    <a:pt x="204691" y="0"/>
                    <a:pt x="0" y="204691"/>
                    <a:pt x="0" y="457143"/>
                  </a:cubicBezTo>
                  <a:cubicBezTo>
                    <a:pt x="0" y="772414"/>
                    <a:pt x="457143" y="1328373"/>
                    <a:pt x="457143" y="1328373"/>
                  </a:cubicBezTo>
                  <a:cubicBezTo>
                    <a:pt x="457143" y="1328373"/>
                    <a:pt x="914286" y="772296"/>
                    <a:pt x="914286" y="457143"/>
                  </a:cubicBezTo>
                  <a:cubicBezTo>
                    <a:pt x="914169" y="204691"/>
                    <a:pt x="709595" y="0"/>
                    <a:pt x="457143" y="0"/>
                  </a:cubicBezTo>
                  <a:lnTo>
                    <a:pt x="457143" y="0"/>
                  </a:lnTo>
                  <a:close/>
                </a:path>
              </a:pathLst>
            </a:custGeom>
            <a:gradFill>
              <a:gsLst>
                <a:gs pos="3000">
                  <a:srgbClr val="FFA180"/>
                </a:gs>
                <a:gs pos="50000">
                  <a:srgbClr val="FF1A0E"/>
                </a:gs>
                <a:gs pos="100000">
                  <a:srgbClr val="91100B"/>
                </a:gs>
              </a:gsLst>
              <a:lin ang="10800000" scaled="1"/>
            </a:gra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28" name="Freeform: Shape 127">
              <a:extLst>
                <a:ext uri="{FF2B5EF4-FFF2-40B4-BE49-F238E27FC236}">
                  <a16:creationId xmlns:a16="http://schemas.microsoft.com/office/drawing/2014/main" id="{9109CF35-4BE9-3811-A8FC-BEB760C8066D}"/>
                </a:ext>
              </a:extLst>
            </p:cNvPr>
            <p:cNvSpPr/>
            <p:nvPr/>
          </p:nvSpPr>
          <p:spPr>
            <a:xfrm>
              <a:off x="20684132" y="1944877"/>
              <a:ext cx="625194" cy="908230"/>
            </a:xfrm>
            <a:custGeom>
              <a:avLst/>
              <a:gdLst>
                <a:gd name="connsiteX0" fmla="*/ 914286 w 914403"/>
                <a:gd name="connsiteY0" fmla="*/ 457143 h 1328372"/>
                <a:gd name="connsiteX1" fmla="*/ 457143 w 914403"/>
                <a:gd name="connsiteY1" fmla="*/ 1328373 h 1328372"/>
                <a:gd name="connsiteX2" fmla="*/ 0 w 914403"/>
                <a:gd name="connsiteY2" fmla="*/ 457143 h 1328372"/>
                <a:gd name="connsiteX3" fmla="*/ 457261 w 914403"/>
                <a:gd name="connsiteY3" fmla="*/ 0 h 1328372"/>
                <a:gd name="connsiteX4" fmla="*/ 914404 w 914403"/>
                <a:gd name="connsiteY4" fmla="*/ 457143 h 132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3" h="1328372">
                  <a:moveTo>
                    <a:pt x="914286" y="457143"/>
                  </a:moveTo>
                  <a:cubicBezTo>
                    <a:pt x="914286" y="772414"/>
                    <a:pt x="457143" y="1328373"/>
                    <a:pt x="457143" y="1328373"/>
                  </a:cubicBezTo>
                  <a:cubicBezTo>
                    <a:pt x="457143" y="1328373"/>
                    <a:pt x="0" y="772296"/>
                    <a:pt x="0" y="457143"/>
                  </a:cubicBezTo>
                  <a:cubicBezTo>
                    <a:pt x="118" y="204691"/>
                    <a:pt x="204809" y="0"/>
                    <a:pt x="457261" y="0"/>
                  </a:cubicBezTo>
                  <a:cubicBezTo>
                    <a:pt x="709713" y="0"/>
                    <a:pt x="914404" y="204691"/>
                    <a:pt x="914404" y="457143"/>
                  </a:cubicBezTo>
                  <a:close/>
                </a:path>
              </a:pathLst>
            </a:custGeom>
            <a:solidFill>
              <a:srgbClr val="97154D"/>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29" name="Freeform: Shape 128">
              <a:extLst>
                <a:ext uri="{FF2B5EF4-FFF2-40B4-BE49-F238E27FC236}">
                  <a16:creationId xmlns:a16="http://schemas.microsoft.com/office/drawing/2014/main" id="{1D7EBF01-BE28-86AA-7A86-1B18C09A94CA}"/>
                </a:ext>
              </a:extLst>
            </p:cNvPr>
            <p:cNvSpPr/>
            <p:nvPr/>
          </p:nvSpPr>
          <p:spPr>
            <a:xfrm>
              <a:off x="20996689" y="1944877"/>
              <a:ext cx="315291" cy="908150"/>
            </a:xfrm>
            <a:custGeom>
              <a:avLst/>
              <a:gdLst>
                <a:gd name="connsiteX0" fmla="*/ 461143 w 461142"/>
                <a:gd name="connsiteY0" fmla="*/ 457143 h 1328255"/>
                <a:gd name="connsiteX1" fmla="*/ 4000 w 461142"/>
                <a:gd name="connsiteY1" fmla="*/ 0 h 1328255"/>
                <a:gd name="connsiteX2" fmla="*/ 0 w 461142"/>
                <a:gd name="connsiteY2" fmla="*/ 0 h 1328255"/>
                <a:gd name="connsiteX3" fmla="*/ 0 w 461142"/>
                <a:gd name="connsiteY3" fmla="*/ 1322962 h 1328255"/>
                <a:gd name="connsiteX4" fmla="*/ 4000 w 461142"/>
                <a:gd name="connsiteY4" fmla="*/ 1328255 h 1328255"/>
                <a:gd name="connsiteX5" fmla="*/ 461143 w 461142"/>
                <a:gd name="connsiteY5" fmla="*/ 457025 h 1328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142" h="1328255">
                  <a:moveTo>
                    <a:pt x="461143" y="457143"/>
                  </a:moveTo>
                  <a:cubicBezTo>
                    <a:pt x="461143" y="204691"/>
                    <a:pt x="256452" y="0"/>
                    <a:pt x="4000" y="0"/>
                  </a:cubicBezTo>
                  <a:cubicBezTo>
                    <a:pt x="2706" y="0"/>
                    <a:pt x="1412" y="0"/>
                    <a:pt x="0" y="0"/>
                  </a:cubicBezTo>
                  <a:lnTo>
                    <a:pt x="0" y="1322962"/>
                  </a:lnTo>
                  <a:cubicBezTo>
                    <a:pt x="2588" y="1326373"/>
                    <a:pt x="4000" y="1328255"/>
                    <a:pt x="4000" y="1328255"/>
                  </a:cubicBezTo>
                  <a:cubicBezTo>
                    <a:pt x="4000" y="1328255"/>
                    <a:pt x="461143" y="772179"/>
                    <a:pt x="461143" y="457025"/>
                  </a:cubicBezTo>
                  <a:close/>
                </a:path>
              </a:pathLst>
            </a:custGeom>
            <a:solidFill>
              <a:srgbClr val="710F3A"/>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30" name="Freeform: Shape 129">
              <a:extLst>
                <a:ext uri="{FF2B5EF4-FFF2-40B4-BE49-F238E27FC236}">
                  <a16:creationId xmlns:a16="http://schemas.microsoft.com/office/drawing/2014/main" id="{F68CF3C7-E885-124D-C19C-5B03719A4C99}"/>
                </a:ext>
              </a:extLst>
            </p:cNvPr>
            <p:cNvSpPr/>
            <p:nvPr/>
          </p:nvSpPr>
          <p:spPr>
            <a:xfrm>
              <a:off x="20779041" y="2039705"/>
              <a:ext cx="435456" cy="435455"/>
            </a:xfrm>
            <a:custGeom>
              <a:avLst/>
              <a:gdLst>
                <a:gd name="connsiteX0" fmla="*/ 636895 w 636894"/>
                <a:gd name="connsiteY0" fmla="*/ 318447 h 636894"/>
                <a:gd name="connsiteX1" fmla="*/ 318447 w 636894"/>
                <a:gd name="connsiteY1" fmla="*/ 636894 h 636894"/>
                <a:gd name="connsiteX2" fmla="*/ 0 w 636894"/>
                <a:gd name="connsiteY2" fmla="*/ 318447 h 636894"/>
                <a:gd name="connsiteX3" fmla="*/ 318447 w 636894"/>
                <a:gd name="connsiteY3" fmla="*/ 0 h 636894"/>
                <a:gd name="connsiteX4" fmla="*/ 636895 w 636894"/>
                <a:gd name="connsiteY4" fmla="*/ 318447 h 63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894" h="636894">
                  <a:moveTo>
                    <a:pt x="636895" y="318447"/>
                  </a:moveTo>
                  <a:cubicBezTo>
                    <a:pt x="636895" y="494321"/>
                    <a:pt x="494321" y="636894"/>
                    <a:pt x="318447" y="636894"/>
                  </a:cubicBezTo>
                  <a:cubicBezTo>
                    <a:pt x="142574" y="636894"/>
                    <a:pt x="0" y="494321"/>
                    <a:pt x="0" y="318447"/>
                  </a:cubicBezTo>
                  <a:cubicBezTo>
                    <a:pt x="0" y="142574"/>
                    <a:pt x="142574" y="0"/>
                    <a:pt x="318447" y="0"/>
                  </a:cubicBezTo>
                  <a:cubicBezTo>
                    <a:pt x="494321" y="0"/>
                    <a:pt x="636895" y="142574"/>
                    <a:pt x="636895" y="318447"/>
                  </a:cubicBezTo>
                  <a:close/>
                </a:path>
              </a:pathLst>
            </a:custGeom>
            <a:solidFill>
              <a:srgbClr val="FFFFFF"/>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38" name="TextBox 31">
              <a:extLst>
                <a:ext uri="{FF2B5EF4-FFF2-40B4-BE49-F238E27FC236}">
                  <a16:creationId xmlns:a16="http://schemas.microsoft.com/office/drawing/2014/main" id="{F39AFE9B-E3E3-572F-3CE5-8CF252E49DB3}"/>
                </a:ext>
              </a:extLst>
            </p:cNvPr>
            <p:cNvSpPr txBox="1"/>
            <p:nvPr/>
          </p:nvSpPr>
          <p:spPr>
            <a:xfrm>
              <a:off x="20779042" y="2091233"/>
              <a:ext cx="435456" cy="332399"/>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03</a:t>
              </a:r>
              <a:endParaRPr kumimoji="0" lang="en-US" sz="1100" b="1" i="1"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endParaRPr>
            </a:p>
          </p:txBody>
        </p:sp>
        <p:sp>
          <p:nvSpPr>
            <p:cNvPr id="177" name="Oval 176">
              <a:extLst>
                <a:ext uri="{FF2B5EF4-FFF2-40B4-BE49-F238E27FC236}">
                  <a16:creationId xmlns:a16="http://schemas.microsoft.com/office/drawing/2014/main" id="{3D7C2A38-0D1A-F284-AB68-D42B66461AB2}"/>
                </a:ext>
              </a:extLst>
            </p:cNvPr>
            <p:cNvSpPr/>
            <p:nvPr/>
          </p:nvSpPr>
          <p:spPr>
            <a:xfrm>
              <a:off x="20839125" y="2856520"/>
              <a:ext cx="315291" cy="45719"/>
            </a:xfrm>
            <a:prstGeom prst="ellipse">
              <a:avLst/>
            </a:prstGeom>
            <a:solidFill>
              <a:schemeClr val="accent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1026" name="Group 1025">
            <a:extLst>
              <a:ext uri="{FF2B5EF4-FFF2-40B4-BE49-F238E27FC236}">
                <a16:creationId xmlns:a16="http://schemas.microsoft.com/office/drawing/2014/main" id="{984AF3A9-F24E-EFD0-ED76-01B224B68901}"/>
              </a:ext>
            </a:extLst>
          </p:cNvPr>
          <p:cNvGrpSpPr/>
          <p:nvPr/>
        </p:nvGrpSpPr>
        <p:grpSpPr>
          <a:xfrm>
            <a:off x="7682786" y="1930677"/>
            <a:ext cx="627848" cy="936432"/>
            <a:chOff x="17622534" y="2965014"/>
            <a:chExt cx="627848" cy="936432"/>
          </a:xfrm>
        </p:grpSpPr>
        <p:sp>
          <p:nvSpPr>
            <p:cNvPr id="144" name="Freeform: Shape 143">
              <a:extLst>
                <a:ext uri="{FF2B5EF4-FFF2-40B4-BE49-F238E27FC236}">
                  <a16:creationId xmlns:a16="http://schemas.microsoft.com/office/drawing/2014/main" id="{FDBFC223-CC92-1BB2-2434-BFE60E985213}"/>
                </a:ext>
              </a:extLst>
            </p:cNvPr>
            <p:cNvSpPr/>
            <p:nvPr/>
          </p:nvSpPr>
          <p:spPr>
            <a:xfrm>
              <a:off x="17622615" y="2965014"/>
              <a:ext cx="625114" cy="908230"/>
            </a:xfrm>
            <a:custGeom>
              <a:avLst/>
              <a:gdLst>
                <a:gd name="connsiteX0" fmla="*/ 457143 w 914286"/>
                <a:gd name="connsiteY0" fmla="*/ 0 h 1328372"/>
                <a:gd name="connsiteX1" fmla="*/ 0 w 914286"/>
                <a:gd name="connsiteY1" fmla="*/ 457143 h 1328372"/>
                <a:gd name="connsiteX2" fmla="*/ 457143 w 914286"/>
                <a:gd name="connsiteY2" fmla="*/ 1328373 h 1328372"/>
                <a:gd name="connsiteX3" fmla="*/ 914286 w 914286"/>
                <a:gd name="connsiteY3" fmla="*/ 457143 h 1328372"/>
                <a:gd name="connsiteX4" fmla="*/ 457143 w 914286"/>
                <a:gd name="connsiteY4" fmla="*/ 0 h 1328372"/>
                <a:gd name="connsiteX5" fmla="*/ 457143 w 914286"/>
                <a:gd name="connsiteY5" fmla="*/ 0 h 1328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86" h="1328372">
                  <a:moveTo>
                    <a:pt x="457143" y="0"/>
                  </a:moveTo>
                  <a:cubicBezTo>
                    <a:pt x="204691" y="0"/>
                    <a:pt x="0" y="204691"/>
                    <a:pt x="0" y="457143"/>
                  </a:cubicBezTo>
                  <a:cubicBezTo>
                    <a:pt x="0" y="772414"/>
                    <a:pt x="457143" y="1328373"/>
                    <a:pt x="457143" y="1328373"/>
                  </a:cubicBezTo>
                  <a:cubicBezTo>
                    <a:pt x="457143" y="1328373"/>
                    <a:pt x="914286" y="772296"/>
                    <a:pt x="914286" y="457143"/>
                  </a:cubicBezTo>
                  <a:cubicBezTo>
                    <a:pt x="914169" y="204691"/>
                    <a:pt x="709595" y="0"/>
                    <a:pt x="457143" y="0"/>
                  </a:cubicBezTo>
                  <a:lnTo>
                    <a:pt x="457143" y="0"/>
                  </a:lnTo>
                  <a:close/>
                </a:path>
              </a:pathLst>
            </a:custGeom>
            <a:gradFill>
              <a:gsLst>
                <a:gs pos="3000">
                  <a:srgbClr val="FFA180"/>
                </a:gs>
                <a:gs pos="50000">
                  <a:srgbClr val="FF1A0E"/>
                </a:gs>
                <a:gs pos="100000">
                  <a:srgbClr val="91100B"/>
                </a:gs>
              </a:gsLst>
              <a:lin ang="10800000" scaled="1"/>
            </a:gra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45" name="Freeform: Shape 144">
              <a:extLst>
                <a:ext uri="{FF2B5EF4-FFF2-40B4-BE49-F238E27FC236}">
                  <a16:creationId xmlns:a16="http://schemas.microsoft.com/office/drawing/2014/main" id="{A8DC0BE0-AE78-555B-611A-3E71E4E0A206}"/>
                </a:ext>
              </a:extLst>
            </p:cNvPr>
            <p:cNvSpPr/>
            <p:nvPr/>
          </p:nvSpPr>
          <p:spPr>
            <a:xfrm>
              <a:off x="17622534" y="2965014"/>
              <a:ext cx="625194" cy="908230"/>
            </a:xfrm>
            <a:custGeom>
              <a:avLst/>
              <a:gdLst>
                <a:gd name="connsiteX0" fmla="*/ 914286 w 914403"/>
                <a:gd name="connsiteY0" fmla="*/ 457143 h 1328372"/>
                <a:gd name="connsiteX1" fmla="*/ 457143 w 914403"/>
                <a:gd name="connsiteY1" fmla="*/ 1328373 h 1328372"/>
                <a:gd name="connsiteX2" fmla="*/ 0 w 914403"/>
                <a:gd name="connsiteY2" fmla="*/ 457143 h 1328372"/>
                <a:gd name="connsiteX3" fmla="*/ 457261 w 914403"/>
                <a:gd name="connsiteY3" fmla="*/ 0 h 1328372"/>
                <a:gd name="connsiteX4" fmla="*/ 914404 w 914403"/>
                <a:gd name="connsiteY4" fmla="*/ 457143 h 132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3" h="1328372">
                  <a:moveTo>
                    <a:pt x="914286" y="457143"/>
                  </a:moveTo>
                  <a:cubicBezTo>
                    <a:pt x="914286" y="772414"/>
                    <a:pt x="457143" y="1328373"/>
                    <a:pt x="457143" y="1328373"/>
                  </a:cubicBezTo>
                  <a:cubicBezTo>
                    <a:pt x="457143" y="1328373"/>
                    <a:pt x="0" y="772296"/>
                    <a:pt x="0" y="457143"/>
                  </a:cubicBezTo>
                  <a:cubicBezTo>
                    <a:pt x="118" y="204691"/>
                    <a:pt x="204809" y="0"/>
                    <a:pt x="457261" y="0"/>
                  </a:cubicBezTo>
                  <a:cubicBezTo>
                    <a:pt x="709713" y="0"/>
                    <a:pt x="914404" y="204691"/>
                    <a:pt x="914404" y="457143"/>
                  </a:cubicBezTo>
                  <a:close/>
                </a:path>
              </a:pathLst>
            </a:custGeom>
            <a:solidFill>
              <a:srgbClr val="97154D"/>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46" name="Freeform: Shape 145">
              <a:extLst>
                <a:ext uri="{FF2B5EF4-FFF2-40B4-BE49-F238E27FC236}">
                  <a16:creationId xmlns:a16="http://schemas.microsoft.com/office/drawing/2014/main" id="{52F97BDF-115C-A76D-01B2-A5B6C3D9B394}"/>
                </a:ext>
              </a:extLst>
            </p:cNvPr>
            <p:cNvSpPr/>
            <p:nvPr/>
          </p:nvSpPr>
          <p:spPr>
            <a:xfrm>
              <a:off x="17935091" y="2965014"/>
              <a:ext cx="315291" cy="908150"/>
            </a:xfrm>
            <a:custGeom>
              <a:avLst/>
              <a:gdLst>
                <a:gd name="connsiteX0" fmla="*/ 461143 w 461142"/>
                <a:gd name="connsiteY0" fmla="*/ 457143 h 1328255"/>
                <a:gd name="connsiteX1" fmla="*/ 4000 w 461142"/>
                <a:gd name="connsiteY1" fmla="*/ 0 h 1328255"/>
                <a:gd name="connsiteX2" fmla="*/ 0 w 461142"/>
                <a:gd name="connsiteY2" fmla="*/ 0 h 1328255"/>
                <a:gd name="connsiteX3" fmla="*/ 0 w 461142"/>
                <a:gd name="connsiteY3" fmla="*/ 1322962 h 1328255"/>
                <a:gd name="connsiteX4" fmla="*/ 4000 w 461142"/>
                <a:gd name="connsiteY4" fmla="*/ 1328255 h 1328255"/>
                <a:gd name="connsiteX5" fmla="*/ 461143 w 461142"/>
                <a:gd name="connsiteY5" fmla="*/ 457025 h 1328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142" h="1328255">
                  <a:moveTo>
                    <a:pt x="461143" y="457143"/>
                  </a:moveTo>
                  <a:cubicBezTo>
                    <a:pt x="461143" y="204691"/>
                    <a:pt x="256452" y="0"/>
                    <a:pt x="4000" y="0"/>
                  </a:cubicBezTo>
                  <a:cubicBezTo>
                    <a:pt x="2706" y="0"/>
                    <a:pt x="1412" y="0"/>
                    <a:pt x="0" y="0"/>
                  </a:cubicBezTo>
                  <a:lnTo>
                    <a:pt x="0" y="1322962"/>
                  </a:lnTo>
                  <a:cubicBezTo>
                    <a:pt x="2588" y="1326373"/>
                    <a:pt x="4000" y="1328255"/>
                    <a:pt x="4000" y="1328255"/>
                  </a:cubicBezTo>
                  <a:cubicBezTo>
                    <a:pt x="4000" y="1328255"/>
                    <a:pt x="461143" y="772179"/>
                    <a:pt x="461143" y="457025"/>
                  </a:cubicBezTo>
                  <a:close/>
                </a:path>
              </a:pathLst>
            </a:custGeom>
            <a:solidFill>
              <a:srgbClr val="710F3A"/>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47" name="Freeform: Shape 146">
              <a:extLst>
                <a:ext uri="{FF2B5EF4-FFF2-40B4-BE49-F238E27FC236}">
                  <a16:creationId xmlns:a16="http://schemas.microsoft.com/office/drawing/2014/main" id="{1F336BDD-BD28-E1DD-5B4F-2B5C3F01CBC9}"/>
                </a:ext>
              </a:extLst>
            </p:cNvPr>
            <p:cNvSpPr/>
            <p:nvPr/>
          </p:nvSpPr>
          <p:spPr>
            <a:xfrm>
              <a:off x="17717443" y="3059842"/>
              <a:ext cx="435456" cy="435455"/>
            </a:xfrm>
            <a:custGeom>
              <a:avLst/>
              <a:gdLst>
                <a:gd name="connsiteX0" fmla="*/ 636895 w 636894"/>
                <a:gd name="connsiteY0" fmla="*/ 318447 h 636894"/>
                <a:gd name="connsiteX1" fmla="*/ 318447 w 636894"/>
                <a:gd name="connsiteY1" fmla="*/ 636894 h 636894"/>
                <a:gd name="connsiteX2" fmla="*/ 0 w 636894"/>
                <a:gd name="connsiteY2" fmla="*/ 318447 h 636894"/>
                <a:gd name="connsiteX3" fmla="*/ 318447 w 636894"/>
                <a:gd name="connsiteY3" fmla="*/ 0 h 636894"/>
                <a:gd name="connsiteX4" fmla="*/ 636895 w 636894"/>
                <a:gd name="connsiteY4" fmla="*/ 318447 h 63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894" h="636894">
                  <a:moveTo>
                    <a:pt x="636895" y="318447"/>
                  </a:moveTo>
                  <a:cubicBezTo>
                    <a:pt x="636895" y="494321"/>
                    <a:pt x="494321" y="636894"/>
                    <a:pt x="318447" y="636894"/>
                  </a:cubicBezTo>
                  <a:cubicBezTo>
                    <a:pt x="142574" y="636894"/>
                    <a:pt x="0" y="494321"/>
                    <a:pt x="0" y="318447"/>
                  </a:cubicBezTo>
                  <a:cubicBezTo>
                    <a:pt x="0" y="142574"/>
                    <a:pt x="142574" y="0"/>
                    <a:pt x="318447" y="0"/>
                  </a:cubicBezTo>
                  <a:cubicBezTo>
                    <a:pt x="494321" y="0"/>
                    <a:pt x="636895" y="142574"/>
                    <a:pt x="636895" y="318447"/>
                  </a:cubicBezTo>
                  <a:close/>
                </a:path>
              </a:pathLst>
            </a:custGeom>
            <a:solidFill>
              <a:srgbClr val="FFFFFF"/>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54" name="TextBox 31">
              <a:extLst>
                <a:ext uri="{FF2B5EF4-FFF2-40B4-BE49-F238E27FC236}">
                  <a16:creationId xmlns:a16="http://schemas.microsoft.com/office/drawing/2014/main" id="{E7511C78-54D1-C9F6-25B1-A2FA6BD63835}"/>
                </a:ext>
              </a:extLst>
            </p:cNvPr>
            <p:cNvSpPr txBox="1"/>
            <p:nvPr/>
          </p:nvSpPr>
          <p:spPr>
            <a:xfrm>
              <a:off x="17717444" y="3111370"/>
              <a:ext cx="435456" cy="332399"/>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04</a:t>
              </a:r>
              <a:endParaRPr kumimoji="0" lang="en-US" sz="1100" b="1" i="1"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endParaRPr>
            </a:p>
          </p:txBody>
        </p:sp>
        <p:sp>
          <p:nvSpPr>
            <p:cNvPr id="178" name="Oval 177">
              <a:extLst>
                <a:ext uri="{FF2B5EF4-FFF2-40B4-BE49-F238E27FC236}">
                  <a16:creationId xmlns:a16="http://schemas.microsoft.com/office/drawing/2014/main" id="{3DBE4BBC-2E1F-AB76-DC8A-7F8CE47949E9}"/>
                </a:ext>
              </a:extLst>
            </p:cNvPr>
            <p:cNvSpPr/>
            <p:nvPr/>
          </p:nvSpPr>
          <p:spPr>
            <a:xfrm>
              <a:off x="17777527" y="3855727"/>
              <a:ext cx="315291" cy="45719"/>
            </a:xfrm>
            <a:prstGeom prst="ellipse">
              <a:avLst/>
            </a:prstGeom>
            <a:solidFill>
              <a:schemeClr val="accent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1035" name="Rectangle: Rounded Corners 1034">
            <a:extLst>
              <a:ext uri="{FF2B5EF4-FFF2-40B4-BE49-F238E27FC236}">
                <a16:creationId xmlns:a16="http://schemas.microsoft.com/office/drawing/2014/main" id="{C67D5068-5CF7-7DD6-89D9-A6A80B24937A}"/>
              </a:ext>
            </a:extLst>
          </p:cNvPr>
          <p:cNvSpPr/>
          <p:nvPr/>
        </p:nvSpPr>
        <p:spPr>
          <a:xfrm>
            <a:off x="6964103" y="343335"/>
            <a:ext cx="3373590" cy="1611467"/>
          </a:xfrm>
          <a:prstGeom prst="roundRect">
            <a:avLst>
              <a:gd name="adj" fmla="val 12985"/>
            </a:avLst>
          </a:prstGeom>
          <a:solidFill>
            <a:srgbClr val="C9E7CA"/>
          </a:solidFill>
          <a:ln w="12700" cap="rnd" cmpd="sng" algn="ctr">
            <a:noFill/>
            <a:prstDash val="solid"/>
            <a:round/>
            <a:headEnd type="none" w="med" len="med"/>
            <a:tailEnd type="none" w="med" len="med"/>
          </a:ln>
          <a:effectLst/>
          <a:extLst>
            <a:ext uri="{91240B29-F687-4F45-9708-019B960494DF}">
              <a14:hiddenLine xmlns:a14="http://schemas.microsoft.com/office/drawing/2010/main" w="12700" cap="rnd" cmpd="sng" algn="ctr">
                <a:solidFill>
                  <a:schemeClr val="accent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36" name="Rectangle: Rounded Corners 1035">
            <a:extLst>
              <a:ext uri="{FF2B5EF4-FFF2-40B4-BE49-F238E27FC236}">
                <a16:creationId xmlns:a16="http://schemas.microsoft.com/office/drawing/2014/main" id="{D1FDB057-35AB-D47C-1EAE-70B971D22D87}"/>
              </a:ext>
            </a:extLst>
          </p:cNvPr>
          <p:cNvSpPr/>
          <p:nvPr/>
        </p:nvSpPr>
        <p:spPr>
          <a:xfrm>
            <a:off x="6143117" y="343337"/>
            <a:ext cx="4436949" cy="682711"/>
          </a:xfrm>
          <a:prstGeom prst="roundRect">
            <a:avLst>
              <a:gd name="adj" fmla="val 93536"/>
            </a:avLst>
          </a:prstGeom>
          <a:gradFill flip="none" rotWithShape="1">
            <a:gsLst>
              <a:gs pos="0">
                <a:schemeClr val="accent4">
                  <a:lumMod val="20000"/>
                  <a:lumOff val="80000"/>
                </a:schemeClr>
              </a:gs>
              <a:gs pos="100000">
                <a:schemeClr val="tx2">
                  <a:lumMod val="20000"/>
                  <a:lumOff val="80000"/>
                </a:schemeClr>
              </a:gs>
            </a:gsLst>
            <a:lin ang="0" scaled="1"/>
            <a:tileRect/>
          </a:gradFill>
          <a:ln w="3175" cap="rnd" cmpd="sng" algn="ctr">
            <a:solidFill>
              <a:schemeClr val="accent4"/>
            </a:solidFill>
            <a:prstDash val="solid"/>
            <a:round/>
            <a:headEnd type="none" w="med" len="med"/>
            <a:tailEnd type="none" w="med" len="med"/>
          </a:ln>
          <a:effectLst>
            <a:outerShdw blurRad="635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37" name="TextBox 31">
            <a:extLst>
              <a:ext uri="{FF2B5EF4-FFF2-40B4-BE49-F238E27FC236}">
                <a16:creationId xmlns:a16="http://schemas.microsoft.com/office/drawing/2014/main" id="{ADF5032F-44ED-372A-B161-02C37AFB844C}"/>
              </a:ext>
            </a:extLst>
          </p:cNvPr>
          <p:cNvSpPr txBox="1"/>
          <p:nvPr/>
        </p:nvSpPr>
        <p:spPr>
          <a:xfrm>
            <a:off x="6982696" y="450168"/>
            <a:ext cx="3597369" cy="447467"/>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Bucket led horizontal org structure</a:t>
            </a:r>
          </a:p>
        </p:txBody>
      </p:sp>
      <p:sp>
        <p:nvSpPr>
          <p:cNvPr id="1038" name="TextBox 40">
            <a:extLst>
              <a:ext uri="{FF2B5EF4-FFF2-40B4-BE49-F238E27FC236}">
                <a16:creationId xmlns:a16="http://schemas.microsoft.com/office/drawing/2014/main" id="{806D064D-83C9-5739-F96E-0DAAA9487F0F}"/>
              </a:ext>
            </a:extLst>
          </p:cNvPr>
          <p:cNvSpPr txBox="1"/>
          <p:nvPr/>
        </p:nvSpPr>
        <p:spPr>
          <a:xfrm>
            <a:off x="6982695" y="1099838"/>
            <a:ext cx="3503088" cy="757306"/>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Product ownership led vertical org structure</a:t>
            </a:r>
          </a:p>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Market specific strategy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(Emerging markets)</a:t>
            </a:r>
          </a:p>
        </p:txBody>
      </p:sp>
      <p:grpSp>
        <p:nvGrpSpPr>
          <p:cNvPr id="25" name="Group 24">
            <a:extLst>
              <a:ext uri="{FF2B5EF4-FFF2-40B4-BE49-F238E27FC236}">
                <a16:creationId xmlns:a16="http://schemas.microsoft.com/office/drawing/2014/main" id="{635C70F7-6F9E-2C22-B72E-650EA9682178}"/>
              </a:ext>
            </a:extLst>
          </p:cNvPr>
          <p:cNvGrpSpPr/>
          <p:nvPr/>
        </p:nvGrpSpPr>
        <p:grpSpPr>
          <a:xfrm>
            <a:off x="6143117" y="248537"/>
            <a:ext cx="855123" cy="872312"/>
            <a:chOff x="9235459" y="840441"/>
            <a:chExt cx="687003" cy="687003"/>
          </a:xfrm>
        </p:grpSpPr>
        <p:sp>
          <p:nvSpPr>
            <p:cNvPr id="24" name="Oval 23">
              <a:extLst>
                <a:ext uri="{FF2B5EF4-FFF2-40B4-BE49-F238E27FC236}">
                  <a16:creationId xmlns:a16="http://schemas.microsoft.com/office/drawing/2014/main" id="{7820646B-0294-8A3B-243C-FA0A40780D00}"/>
                </a:ext>
              </a:extLst>
            </p:cNvPr>
            <p:cNvSpPr/>
            <p:nvPr/>
          </p:nvSpPr>
          <p:spPr>
            <a:xfrm>
              <a:off x="9235459" y="840441"/>
              <a:ext cx="687003" cy="687003"/>
            </a:xfrm>
            <a:prstGeom prst="ellipse">
              <a:avLst/>
            </a:prstGeom>
            <a:solidFill>
              <a:srgbClr val="FFFFFF"/>
            </a:solidFill>
            <a:ln w="19050" cap="flat" cmpd="sng" algn="ctr">
              <a:gradFill flip="none" rotWithShape="1">
                <a:gsLst>
                  <a:gs pos="0">
                    <a:srgbClr val="710F39">
                      <a:lumMod val="50000"/>
                    </a:srgbClr>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err="1">
                <a:ln>
                  <a:noFill/>
                </a:ln>
                <a:solidFill>
                  <a:srgbClr val="000000"/>
                </a:solidFill>
                <a:effectLst/>
                <a:uLnTx/>
                <a:uFillTx/>
                <a:latin typeface="Arial"/>
                <a:ea typeface="+mn-ea"/>
                <a:cs typeface="+mn-cs"/>
              </a:endParaRPr>
            </a:p>
          </p:txBody>
        </p:sp>
        <p:pic>
          <p:nvPicPr>
            <p:cNvPr id="13" name="Graphic 12">
              <a:extLst>
                <a:ext uri="{FF2B5EF4-FFF2-40B4-BE49-F238E27FC236}">
                  <a16:creationId xmlns:a16="http://schemas.microsoft.com/office/drawing/2014/main" id="{333DCEFC-41B2-23D5-ABC5-741D1C186F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0800000">
              <a:off x="9364387" y="994492"/>
              <a:ext cx="429144" cy="429144"/>
            </a:xfrm>
            <a:prstGeom prst="rect">
              <a:avLst/>
            </a:prstGeom>
          </p:spPr>
        </p:pic>
      </p:grpSp>
      <p:sp>
        <p:nvSpPr>
          <p:cNvPr id="1055" name="Flowchart: Manual Operation 1054">
            <a:extLst>
              <a:ext uri="{FF2B5EF4-FFF2-40B4-BE49-F238E27FC236}">
                <a16:creationId xmlns:a16="http://schemas.microsoft.com/office/drawing/2014/main" id="{F8C444F0-A146-5668-B6F6-936ACF8AB915}"/>
              </a:ext>
            </a:extLst>
          </p:cNvPr>
          <p:cNvSpPr/>
          <p:nvPr/>
        </p:nvSpPr>
        <p:spPr>
          <a:xfrm rot="16200000">
            <a:off x="1432028" y="5040031"/>
            <a:ext cx="1229447" cy="1161890"/>
          </a:xfrm>
          <a:prstGeom prst="flowChartManualOperation">
            <a:avLst/>
          </a:prstGeom>
          <a:gradFill flip="none" rotWithShape="1">
            <a:gsLst>
              <a:gs pos="0">
                <a:schemeClr val="bg1">
                  <a:alpha val="0"/>
                </a:schemeClr>
              </a:gs>
              <a:gs pos="100000">
                <a:schemeClr val="tx1">
                  <a:alpha val="56000"/>
                </a:schemeClr>
              </a:gs>
            </a:gsLst>
            <a:lin ang="5400000" scaled="1"/>
            <a:tileRect/>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nvGrpSpPr>
          <p:cNvPr id="1006" name="Group 1005">
            <a:extLst>
              <a:ext uri="{FF2B5EF4-FFF2-40B4-BE49-F238E27FC236}">
                <a16:creationId xmlns:a16="http://schemas.microsoft.com/office/drawing/2014/main" id="{E9DDFAB1-83B6-9265-FD30-814092FED014}"/>
              </a:ext>
            </a:extLst>
          </p:cNvPr>
          <p:cNvGrpSpPr/>
          <p:nvPr/>
        </p:nvGrpSpPr>
        <p:grpSpPr>
          <a:xfrm>
            <a:off x="1097453" y="5174423"/>
            <a:ext cx="627848" cy="982537"/>
            <a:chOff x="18941555" y="873142"/>
            <a:chExt cx="627848" cy="982537"/>
          </a:xfrm>
        </p:grpSpPr>
        <p:sp>
          <p:nvSpPr>
            <p:cNvPr id="1007" name="Freeform: Shape 1006">
              <a:extLst>
                <a:ext uri="{FF2B5EF4-FFF2-40B4-BE49-F238E27FC236}">
                  <a16:creationId xmlns:a16="http://schemas.microsoft.com/office/drawing/2014/main" id="{40320FCC-5130-5F51-A7CC-95BD00B3CCD0}"/>
                </a:ext>
              </a:extLst>
            </p:cNvPr>
            <p:cNvSpPr/>
            <p:nvPr/>
          </p:nvSpPr>
          <p:spPr>
            <a:xfrm>
              <a:off x="18941636" y="873142"/>
              <a:ext cx="625114" cy="908230"/>
            </a:xfrm>
            <a:custGeom>
              <a:avLst/>
              <a:gdLst>
                <a:gd name="connsiteX0" fmla="*/ 457143 w 914286"/>
                <a:gd name="connsiteY0" fmla="*/ 0 h 1328372"/>
                <a:gd name="connsiteX1" fmla="*/ 0 w 914286"/>
                <a:gd name="connsiteY1" fmla="*/ 457143 h 1328372"/>
                <a:gd name="connsiteX2" fmla="*/ 457143 w 914286"/>
                <a:gd name="connsiteY2" fmla="*/ 1328373 h 1328372"/>
                <a:gd name="connsiteX3" fmla="*/ 914286 w 914286"/>
                <a:gd name="connsiteY3" fmla="*/ 457143 h 1328372"/>
                <a:gd name="connsiteX4" fmla="*/ 457143 w 914286"/>
                <a:gd name="connsiteY4" fmla="*/ 0 h 1328372"/>
                <a:gd name="connsiteX5" fmla="*/ 457143 w 914286"/>
                <a:gd name="connsiteY5" fmla="*/ 0 h 1328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86" h="1328372">
                  <a:moveTo>
                    <a:pt x="457143" y="0"/>
                  </a:moveTo>
                  <a:cubicBezTo>
                    <a:pt x="204691" y="0"/>
                    <a:pt x="0" y="204691"/>
                    <a:pt x="0" y="457143"/>
                  </a:cubicBezTo>
                  <a:cubicBezTo>
                    <a:pt x="0" y="772414"/>
                    <a:pt x="457143" y="1328373"/>
                    <a:pt x="457143" y="1328373"/>
                  </a:cubicBezTo>
                  <a:cubicBezTo>
                    <a:pt x="457143" y="1328373"/>
                    <a:pt x="914286" y="772296"/>
                    <a:pt x="914286" y="457143"/>
                  </a:cubicBezTo>
                  <a:cubicBezTo>
                    <a:pt x="914169" y="204691"/>
                    <a:pt x="709595" y="0"/>
                    <a:pt x="457143" y="0"/>
                  </a:cubicBezTo>
                  <a:lnTo>
                    <a:pt x="457143" y="0"/>
                  </a:lnTo>
                  <a:close/>
                </a:path>
              </a:pathLst>
            </a:custGeom>
            <a:gradFill>
              <a:gsLst>
                <a:gs pos="3000">
                  <a:srgbClr val="FFA180"/>
                </a:gs>
                <a:gs pos="50000">
                  <a:srgbClr val="FF1A0E"/>
                </a:gs>
                <a:gs pos="100000">
                  <a:srgbClr val="91100B"/>
                </a:gs>
              </a:gsLst>
              <a:lin ang="10800000" scaled="1"/>
            </a:gra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008" name="Freeform: Shape 1007">
              <a:extLst>
                <a:ext uri="{FF2B5EF4-FFF2-40B4-BE49-F238E27FC236}">
                  <a16:creationId xmlns:a16="http://schemas.microsoft.com/office/drawing/2014/main" id="{45829753-C67C-1C98-726A-16115963509B}"/>
                </a:ext>
              </a:extLst>
            </p:cNvPr>
            <p:cNvSpPr/>
            <p:nvPr/>
          </p:nvSpPr>
          <p:spPr>
            <a:xfrm>
              <a:off x="18941555" y="873142"/>
              <a:ext cx="625194" cy="908230"/>
            </a:xfrm>
            <a:custGeom>
              <a:avLst/>
              <a:gdLst>
                <a:gd name="connsiteX0" fmla="*/ 914286 w 914403"/>
                <a:gd name="connsiteY0" fmla="*/ 457143 h 1328372"/>
                <a:gd name="connsiteX1" fmla="*/ 457143 w 914403"/>
                <a:gd name="connsiteY1" fmla="*/ 1328373 h 1328372"/>
                <a:gd name="connsiteX2" fmla="*/ 0 w 914403"/>
                <a:gd name="connsiteY2" fmla="*/ 457143 h 1328372"/>
                <a:gd name="connsiteX3" fmla="*/ 457261 w 914403"/>
                <a:gd name="connsiteY3" fmla="*/ 0 h 1328372"/>
                <a:gd name="connsiteX4" fmla="*/ 914404 w 914403"/>
                <a:gd name="connsiteY4" fmla="*/ 457143 h 132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3" h="1328372">
                  <a:moveTo>
                    <a:pt x="914286" y="457143"/>
                  </a:moveTo>
                  <a:cubicBezTo>
                    <a:pt x="914286" y="772414"/>
                    <a:pt x="457143" y="1328373"/>
                    <a:pt x="457143" y="1328373"/>
                  </a:cubicBezTo>
                  <a:cubicBezTo>
                    <a:pt x="457143" y="1328373"/>
                    <a:pt x="0" y="772296"/>
                    <a:pt x="0" y="457143"/>
                  </a:cubicBezTo>
                  <a:cubicBezTo>
                    <a:pt x="118" y="204691"/>
                    <a:pt x="204809" y="0"/>
                    <a:pt x="457261" y="0"/>
                  </a:cubicBezTo>
                  <a:cubicBezTo>
                    <a:pt x="709713" y="0"/>
                    <a:pt x="914404" y="204691"/>
                    <a:pt x="914404" y="457143"/>
                  </a:cubicBezTo>
                  <a:close/>
                </a:path>
              </a:pathLst>
            </a:custGeom>
            <a:solidFill>
              <a:srgbClr val="97154D"/>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009" name="Freeform: Shape 1008">
              <a:extLst>
                <a:ext uri="{FF2B5EF4-FFF2-40B4-BE49-F238E27FC236}">
                  <a16:creationId xmlns:a16="http://schemas.microsoft.com/office/drawing/2014/main" id="{A77035D7-69A5-6C07-668C-CD31F54FDB53}"/>
                </a:ext>
              </a:extLst>
            </p:cNvPr>
            <p:cNvSpPr/>
            <p:nvPr/>
          </p:nvSpPr>
          <p:spPr>
            <a:xfrm>
              <a:off x="19254112" y="873142"/>
              <a:ext cx="315291" cy="908150"/>
            </a:xfrm>
            <a:custGeom>
              <a:avLst/>
              <a:gdLst>
                <a:gd name="connsiteX0" fmla="*/ 461143 w 461142"/>
                <a:gd name="connsiteY0" fmla="*/ 457143 h 1328255"/>
                <a:gd name="connsiteX1" fmla="*/ 4000 w 461142"/>
                <a:gd name="connsiteY1" fmla="*/ 0 h 1328255"/>
                <a:gd name="connsiteX2" fmla="*/ 0 w 461142"/>
                <a:gd name="connsiteY2" fmla="*/ 0 h 1328255"/>
                <a:gd name="connsiteX3" fmla="*/ 0 w 461142"/>
                <a:gd name="connsiteY3" fmla="*/ 1322962 h 1328255"/>
                <a:gd name="connsiteX4" fmla="*/ 4000 w 461142"/>
                <a:gd name="connsiteY4" fmla="*/ 1328255 h 1328255"/>
                <a:gd name="connsiteX5" fmla="*/ 461143 w 461142"/>
                <a:gd name="connsiteY5" fmla="*/ 457025 h 1328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142" h="1328255">
                  <a:moveTo>
                    <a:pt x="461143" y="457143"/>
                  </a:moveTo>
                  <a:cubicBezTo>
                    <a:pt x="461143" y="204691"/>
                    <a:pt x="256452" y="0"/>
                    <a:pt x="4000" y="0"/>
                  </a:cubicBezTo>
                  <a:cubicBezTo>
                    <a:pt x="2706" y="0"/>
                    <a:pt x="1412" y="0"/>
                    <a:pt x="0" y="0"/>
                  </a:cubicBezTo>
                  <a:lnTo>
                    <a:pt x="0" y="1322962"/>
                  </a:lnTo>
                  <a:cubicBezTo>
                    <a:pt x="2588" y="1326373"/>
                    <a:pt x="4000" y="1328255"/>
                    <a:pt x="4000" y="1328255"/>
                  </a:cubicBezTo>
                  <a:cubicBezTo>
                    <a:pt x="4000" y="1328255"/>
                    <a:pt x="461143" y="772179"/>
                    <a:pt x="461143" y="457025"/>
                  </a:cubicBezTo>
                  <a:close/>
                </a:path>
              </a:pathLst>
            </a:custGeom>
            <a:solidFill>
              <a:srgbClr val="710F3A"/>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010" name="Freeform: Shape 1009">
              <a:extLst>
                <a:ext uri="{FF2B5EF4-FFF2-40B4-BE49-F238E27FC236}">
                  <a16:creationId xmlns:a16="http://schemas.microsoft.com/office/drawing/2014/main" id="{F6F7D6A8-5B18-CCF4-8ED6-DD225D9C6574}"/>
                </a:ext>
              </a:extLst>
            </p:cNvPr>
            <p:cNvSpPr/>
            <p:nvPr/>
          </p:nvSpPr>
          <p:spPr>
            <a:xfrm>
              <a:off x="19036464" y="967970"/>
              <a:ext cx="435456" cy="435455"/>
            </a:xfrm>
            <a:custGeom>
              <a:avLst/>
              <a:gdLst>
                <a:gd name="connsiteX0" fmla="*/ 636895 w 636894"/>
                <a:gd name="connsiteY0" fmla="*/ 318447 h 636894"/>
                <a:gd name="connsiteX1" fmla="*/ 318447 w 636894"/>
                <a:gd name="connsiteY1" fmla="*/ 636894 h 636894"/>
                <a:gd name="connsiteX2" fmla="*/ 0 w 636894"/>
                <a:gd name="connsiteY2" fmla="*/ 318447 h 636894"/>
                <a:gd name="connsiteX3" fmla="*/ 318447 w 636894"/>
                <a:gd name="connsiteY3" fmla="*/ 0 h 636894"/>
                <a:gd name="connsiteX4" fmla="*/ 636895 w 636894"/>
                <a:gd name="connsiteY4" fmla="*/ 318447 h 63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894" h="636894">
                  <a:moveTo>
                    <a:pt x="636895" y="318447"/>
                  </a:moveTo>
                  <a:cubicBezTo>
                    <a:pt x="636895" y="494321"/>
                    <a:pt x="494321" y="636894"/>
                    <a:pt x="318447" y="636894"/>
                  </a:cubicBezTo>
                  <a:cubicBezTo>
                    <a:pt x="142574" y="636894"/>
                    <a:pt x="0" y="494321"/>
                    <a:pt x="0" y="318447"/>
                  </a:cubicBezTo>
                  <a:cubicBezTo>
                    <a:pt x="0" y="142574"/>
                    <a:pt x="142574" y="0"/>
                    <a:pt x="318447" y="0"/>
                  </a:cubicBezTo>
                  <a:cubicBezTo>
                    <a:pt x="494321" y="0"/>
                    <a:pt x="636895" y="142574"/>
                    <a:pt x="636895" y="318447"/>
                  </a:cubicBezTo>
                  <a:close/>
                </a:path>
              </a:pathLst>
            </a:custGeom>
            <a:solidFill>
              <a:srgbClr val="FFFFFF"/>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011" name="TextBox 31">
              <a:extLst>
                <a:ext uri="{FF2B5EF4-FFF2-40B4-BE49-F238E27FC236}">
                  <a16:creationId xmlns:a16="http://schemas.microsoft.com/office/drawing/2014/main" id="{9BB00244-AB70-0D90-2A15-940C52FFACAB}"/>
                </a:ext>
              </a:extLst>
            </p:cNvPr>
            <p:cNvSpPr txBox="1"/>
            <p:nvPr/>
          </p:nvSpPr>
          <p:spPr>
            <a:xfrm>
              <a:off x="19036465" y="1019498"/>
              <a:ext cx="435456" cy="332399"/>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01</a:t>
              </a:r>
              <a:endParaRPr kumimoji="0" lang="en-US" sz="1100" b="1" i="1"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endParaRPr>
            </a:p>
          </p:txBody>
        </p:sp>
        <p:sp>
          <p:nvSpPr>
            <p:cNvPr id="1012" name="Oval 1011">
              <a:extLst>
                <a:ext uri="{FF2B5EF4-FFF2-40B4-BE49-F238E27FC236}">
                  <a16:creationId xmlns:a16="http://schemas.microsoft.com/office/drawing/2014/main" id="{DD5D5792-5ED4-4253-FF2D-7454C4D78DB1}"/>
                </a:ext>
              </a:extLst>
            </p:cNvPr>
            <p:cNvSpPr/>
            <p:nvPr/>
          </p:nvSpPr>
          <p:spPr>
            <a:xfrm>
              <a:off x="19096546" y="1809960"/>
              <a:ext cx="315291" cy="45719"/>
            </a:xfrm>
            <a:prstGeom prst="ellipse">
              <a:avLst/>
            </a:prstGeom>
            <a:solidFill>
              <a:schemeClr val="accent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55" name="Group 54">
            <a:extLst>
              <a:ext uri="{FF2B5EF4-FFF2-40B4-BE49-F238E27FC236}">
                <a16:creationId xmlns:a16="http://schemas.microsoft.com/office/drawing/2014/main" id="{00609013-9699-8130-EEEE-91125B83DB86}"/>
              </a:ext>
            </a:extLst>
          </p:cNvPr>
          <p:cNvGrpSpPr/>
          <p:nvPr/>
        </p:nvGrpSpPr>
        <p:grpSpPr>
          <a:xfrm>
            <a:off x="5334717" y="5670556"/>
            <a:ext cx="6480647" cy="550354"/>
            <a:chOff x="5456637" y="5303070"/>
            <a:chExt cx="6480647" cy="550354"/>
          </a:xfrm>
        </p:grpSpPr>
        <p:sp>
          <p:nvSpPr>
            <p:cNvPr id="1074" name="Rectangle: Rounded Corners 1073">
              <a:extLst>
                <a:ext uri="{FF2B5EF4-FFF2-40B4-BE49-F238E27FC236}">
                  <a16:creationId xmlns:a16="http://schemas.microsoft.com/office/drawing/2014/main" id="{CCA05F0C-638B-11EE-0B0C-25683E7A03DB}"/>
                </a:ext>
              </a:extLst>
            </p:cNvPr>
            <p:cNvSpPr/>
            <p:nvPr/>
          </p:nvSpPr>
          <p:spPr>
            <a:xfrm>
              <a:off x="6725206" y="5303070"/>
              <a:ext cx="914400" cy="550354"/>
            </a:xfrm>
            <a:prstGeom prst="roundRect">
              <a:avLst/>
            </a:prstGeom>
            <a:solidFill>
              <a:schemeClr val="bg1"/>
            </a:solidFill>
            <a:ln w="9525" cap="rnd" cmpd="sng" algn="ctr">
              <a:solidFill>
                <a:schemeClr val="accent6"/>
              </a:solidFill>
              <a:prstDash val="sysDot"/>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75" name="Rectangle: Rounded Corners 1074">
              <a:extLst>
                <a:ext uri="{FF2B5EF4-FFF2-40B4-BE49-F238E27FC236}">
                  <a16:creationId xmlns:a16="http://schemas.microsoft.com/office/drawing/2014/main" id="{924FC8A1-2B6C-26C1-C1D7-F77F4C402F89}"/>
                </a:ext>
              </a:extLst>
            </p:cNvPr>
            <p:cNvSpPr/>
            <p:nvPr/>
          </p:nvSpPr>
          <p:spPr>
            <a:xfrm>
              <a:off x="7799626" y="5303070"/>
              <a:ext cx="914400" cy="550354"/>
            </a:xfrm>
            <a:prstGeom prst="roundRect">
              <a:avLst/>
            </a:prstGeom>
            <a:solidFill>
              <a:schemeClr val="bg1"/>
            </a:solidFill>
            <a:ln w="9525" cap="rnd" cmpd="sng" algn="ctr">
              <a:solidFill>
                <a:schemeClr val="accent6"/>
              </a:solidFill>
              <a:prstDash val="sysDot"/>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76" name="Rectangle: Rounded Corners 1075">
              <a:extLst>
                <a:ext uri="{FF2B5EF4-FFF2-40B4-BE49-F238E27FC236}">
                  <a16:creationId xmlns:a16="http://schemas.microsoft.com/office/drawing/2014/main" id="{C2D97737-6CFC-AAA0-80ED-5F0EE04B943B}"/>
                </a:ext>
              </a:extLst>
            </p:cNvPr>
            <p:cNvSpPr/>
            <p:nvPr/>
          </p:nvSpPr>
          <p:spPr>
            <a:xfrm>
              <a:off x="8874044" y="5303070"/>
              <a:ext cx="914400" cy="550354"/>
            </a:xfrm>
            <a:prstGeom prst="roundRect">
              <a:avLst/>
            </a:prstGeom>
            <a:solidFill>
              <a:schemeClr val="bg1"/>
            </a:solidFill>
            <a:ln w="9525" cap="rnd" cmpd="sng" algn="ctr">
              <a:solidFill>
                <a:schemeClr val="accent6"/>
              </a:solidFill>
              <a:prstDash val="sysDot"/>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77" name="Rectangle: Rounded Corners 1076">
              <a:extLst>
                <a:ext uri="{FF2B5EF4-FFF2-40B4-BE49-F238E27FC236}">
                  <a16:creationId xmlns:a16="http://schemas.microsoft.com/office/drawing/2014/main" id="{DF45D522-9AC4-6A46-2239-DC7AB07BB151}"/>
                </a:ext>
              </a:extLst>
            </p:cNvPr>
            <p:cNvSpPr/>
            <p:nvPr/>
          </p:nvSpPr>
          <p:spPr>
            <a:xfrm>
              <a:off x="9948464" y="5303070"/>
              <a:ext cx="914400" cy="550354"/>
            </a:xfrm>
            <a:prstGeom prst="roundRect">
              <a:avLst/>
            </a:prstGeom>
            <a:solidFill>
              <a:schemeClr val="bg1"/>
            </a:solidFill>
            <a:ln w="9525" cap="rnd" cmpd="sng" algn="ctr">
              <a:solidFill>
                <a:schemeClr val="accent6"/>
              </a:solidFill>
              <a:prstDash val="sysDot"/>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78" name="Rectangle: Rounded Corners 1077">
              <a:extLst>
                <a:ext uri="{FF2B5EF4-FFF2-40B4-BE49-F238E27FC236}">
                  <a16:creationId xmlns:a16="http://schemas.microsoft.com/office/drawing/2014/main" id="{98195836-ADFD-6F84-746F-596E9D0F69F9}"/>
                </a:ext>
              </a:extLst>
            </p:cNvPr>
            <p:cNvSpPr/>
            <p:nvPr/>
          </p:nvSpPr>
          <p:spPr>
            <a:xfrm>
              <a:off x="11022884" y="5303070"/>
              <a:ext cx="914400" cy="550354"/>
            </a:xfrm>
            <a:prstGeom prst="roundRect">
              <a:avLst/>
            </a:prstGeom>
            <a:solidFill>
              <a:schemeClr val="bg1"/>
            </a:solidFill>
            <a:ln w="9525" cap="rnd" cmpd="sng" algn="ctr">
              <a:solidFill>
                <a:schemeClr val="accent6"/>
              </a:solidFill>
              <a:prstDash val="sysDot"/>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1067" name="TextBox 1066">
              <a:extLst>
                <a:ext uri="{FF2B5EF4-FFF2-40B4-BE49-F238E27FC236}">
                  <a16:creationId xmlns:a16="http://schemas.microsoft.com/office/drawing/2014/main" id="{50E95F92-79EA-81E2-53DD-EF5E8DA18ACA}"/>
                </a:ext>
              </a:extLst>
            </p:cNvPr>
            <p:cNvSpPr txBox="1"/>
            <p:nvPr/>
          </p:nvSpPr>
          <p:spPr>
            <a:xfrm>
              <a:off x="5456637" y="5424358"/>
              <a:ext cx="979756" cy="307777"/>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Arial"/>
                  <a:ea typeface="+mn-ea"/>
                  <a:cs typeface="+mn-cs"/>
                </a:rPr>
                <a:t>Metrics</a:t>
              </a:r>
            </a:p>
          </p:txBody>
        </p:sp>
        <p:sp>
          <p:nvSpPr>
            <p:cNvPr id="1069" name="TextBox 1068">
              <a:extLst>
                <a:ext uri="{FF2B5EF4-FFF2-40B4-BE49-F238E27FC236}">
                  <a16:creationId xmlns:a16="http://schemas.microsoft.com/office/drawing/2014/main" id="{32C1CDFF-1E95-B45B-CA71-58E4E72E3EA2}"/>
                </a:ext>
              </a:extLst>
            </p:cNvPr>
            <p:cNvSpPr txBox="1"/>
            <p:nvPr/>
          </p:nvSpPr>
          <p:spPr>
            <a:xfrm>
              <a:off x="6720944" y="5401504"/>
              <a:ext cx="922923" cy="276999"/>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en-US"/>
              </a:defPPr>
              <a:lvl1pPr>
                <a:defRPr>
                  <a:solidFill>
                    <a:srgbClr val="000000"/>
                  </a:soli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2060"/>
                  </a:solidFill>
                  <a:effectLst/>
                  <a:uLnTx/>
                  <a:uFillTx/>
                  <a:latin typeface="Arial"/>
                  <a:ea typeface="+mn-ea"/>
                  <a:cs typeface="+mn-cs"/>
                </a:rPr>
                <a:t>Current-X</a:t>
              </a:r>
            </a:p>
          </p:txBody>
        </p:sp>
        <p:sp>
          <p:nvSpPr>
            <p:cNvPr id="1072" name="TextBox 1071">
              <a:extLst>
                <a:ext uri="{FF2B5EF4-FFF2-40B4-BE49-F238E27FC236}">
                  <a16:creationId xmlns:a16="http://schemas.microsoft.com/office/drawing/2014/main" id="{64BE7D7A-B569-5875-B8EE-A435B591E2DB}"/>
                </a:ext>
              </a:extLst>
            </p:cNvPr>
            <p:cNvSpPr txBox="1"/>
            <p:nvPr/>
          </p:nvSpPr>
          <p:spPr>
            <a:xfrm>
              <a:off x="7841189" y="5347415"/>
              <a:ext cx="831273" cy="461665"/>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en-US"/>
              </a:defPPr>
              <a:lvl1pPr>
                <a:defRPr>
                  <a:solidFill>
                    <a:srgbClr val="000000"/>
                  </a:soli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2060"/>
                  </a:solidFill>
                  <a:effectLst/>
                  <a:uLnTx/>
                  <a:uFillTx/>
                  <a:latin typeface="Arial"/>
                  <a:ea typeface="+mn-ea"/>
                  <a:cs typeface="+mn-cs"/>
                </a:rPr>
                <a:t>Fresh Slippage </a:t>
              </a:r>
            </a:p>
          </p:txBody>
        </p:sp>
        <p:sp>
          <p:nvSpPr>
            <p:cNvPr id="1071" name="TextBox 1070">
              <a:extLst>
                <a:ext uri="{FF2B5EF4-FFF2-40B4-BE49-F238E27FC236}">
                  <a16:creationId xmlns:a16="http://schemas.microsoft.com/office/drawing/2014/main" id="{9E36AB70-00A0-74A1-15E5-5159AAD79610}"/>
                </a:ext>
              </a:extLst>
            </p:cNvPr>
            <p:cNvSpPr txBox="1"/>
            <p:nvPr/>
          </p:nvSpPr>
          <p:spPr>
            <a:xfrm>
              <a:off x="8915608" y="5347415"/>
              <a:ext cx="831273" cy="461665"/>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en-US"/>
              </a:defPPr>
              <a:lvl1pPr>
                <a:defRPr>
                  <a:solidFill>
                    <a:srgbClr val="000000"/>
                  </a:soli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002060"/>
                  </a:solidFill>
                  <a:effectLst/>
                  <a:uLnTx/>
                  <a:uFillTx/>
                  <a:latin typeface="Arial"/>
                  <a:ea typeface="+mn-ea"/>
                  <a:cs typeface="+mn-cs"/>
                </a:rPr>
                <a:t>NPA</a:t>
              </a:r>
              <a:r>
                <a:rPr kumimoji="0" lang="en-US" sz="1200" b="0" i="0" u="none" strike="noStrike" kern="1200" cap="none" spc="0" normalizeH="0" baseline="0" noProof="0" dirty="0">
                  <a:ln>
                    <a:noFill/>
                  </a:ln>
                  <a:solidFill>
                    <a:srgbClr val="002060"/>
                  </a:solidFill>
                  <a:effectLst/>
                  <a:uLnTx/>
                  <a:uFillTx/>
                  <a:latin typeface="Arial"/>
                  <a:ea typeface="+mn-ea"/>
                  <a:cs typeface="+mn-cs"/>
                </a:rPr>
                <a:t> recovery</a:t>
              </a:r>
            </a:p>
          </p:txBody>
        </p:sp>
        <p:sp>
          <p:nvSpPr>
            <p:cNvPr id="1070" name="TextBox 1069">
              <a:extLst>
                <a:ext uri="{FF2B5EF4-FFF2-40B4-BE49-F238E27FC236}">
                  <a16:creationId xmlns:a16="http://schemas.microsoft.com/office/drawing/2014/main" id="{CB299CAA-7913-60DA-0549-75F8EDE66ADF}"/>
                </a:ext>
              </a:extLst>
            </p:cNvPr>
            <p:cNvSpPr txBox="1"/>
            <p:nvPr/>
          </p:nvSpPr>
          <p:spPr>
            <a:xfrm>
              <a:off x="9990027" y="5347415"/>
              <a:ext cx="831273" cy="461665"/>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en-US"/>
              </a:defPPr>
              <a:lvl1pPr>
                <a:defRPr>
                  <a:solidFill>
                    <a:srgbClr val="000000"/>
                  </a:soli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2060"/>
                  </a:solidFill>
                  <a:effectLst/>
                  <a:uLnTx/>
                  <a:uFillTx/>
                  <a:latin typeface="Arial"/>
                  <a:ea typeface="+mn-ea"/>
                  <a:cs typeface="+mn-cs"/>
                </a:rPr>
                <a:t>Write-off recovery</a:t>
              </a:r>
            </a:p>
          </p:txBody>
        </p:sp>
        <p:sp>
          <p:nvSpPr>
            <p:cNvPr id="1073" name="TextBox 1072">
              <a:extLst>
                <a:ext uri="{FF2B5EF4-FFF2-40B4-BE49-F238E27FC236}">
                  <a16:creationId xmlns:a16="http://schemas.microsoft.com/office/drawing/2014/main" id="{F7182AE3-A572-F92E-1030-C108A54F810C}"/>
                </a:ext>
              </a:extLst>
            </p:cNvPr>
            <p:cNvSpPr txBox="1"/>
            <p:nvPr/>
          </p:nvSpPr>
          <p:spPr>
            <a:xfrm>
              <a:off x="11064447" y="5439747"/>
              <a:ext cx="831273" cy="276999"/>
            </a:xfrm>
            <a:prstGeom prst="rect">
              <a:avLst/>
            </a:prstGeom>
            <a:noFill/>
            <a:ln w="9525" cap="rnd" cmpd="sng" algn="ctr">
              <a:noFill/>
              <a:prstDash val="solid"/>
              <a:round/>
            </a:ln>
            <a:effectLst/>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defPPr>
                <a:defRPr lang="en-US"/>
              </a:defPPr>
              <a:lvl1pPr>
                <a:defRPr>
                  <a:solidFill>
                    <a:srgbClr val="000000"/>
                  </a:soli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err="1">
                  <a:ln>
                    <a:noFill/>
                  </a:ln>
                  <a:solidFill>
                    <a:srgbClr val="002060"/>
                  </a:solidFill>
                  <a:effectLst/>
                  <a:uLnTx/>
                  <a:uFillTx/>
                  <a:latin typeface="Arial"/>
                  <a:ea typeface="+mn-ea"/>
                  <a:cs typeface="+mn-cs"/>
                </a:rPr>
                <a:t>NCL</a:t>
              </a:r>
              <a:r>
                <a:rPr kumimoji="0" lang="en-US" sz="1200" b="0" i="0" u="none" strike="noStrike" kern="1200" cap="none" spc="0" normalizeH="0" baseline="0" noProof="0" dirty="0">
                  <a:ln>
                    <a:noFill/>
                  </a:ln>
                  <a:solidFill>
                    <a:srgbClr val="002060"/>
                  </a:solidFill>
                  <a:effectLst/>
                  <a:uLnTx/>
                  <a:uFillTx/>
                  <a:latin typeface="Arial"/>
                  <a:ea typeface="+mn-ea"/>
                  <a:cs typeface="+mn-cs"/>
                </a:rPr>
                <a:t> %</a:t>
              </a:r>
            </a:p>
          </p:txBody>
        </p:sp>
        <p:grpSp>
          <p:nvGrpSpPr>
            <p:cNvPr id="1088" name="Group 1087">
              <a:extLst>
                <a:ext uri="{FF2B5EF4-FFF2-40B4-BE49-F238E27FC236}">
                  <a16:creationId xmlns:a16="http://schemas.microsoft.com/office/drawing/2014/main" id="{97659D0C-914E-6A53-9E01-D4F6E4CFE990}"/>
                </a:ext>
              </a:extLst>
            </p:cNvPr>
            <p:cNvGrpSpPr>
              <a:grpSpLocks noChangeAspect="1"/>
            </p:cNvGrpSpPr>
            <p:nvPr/>
          </p:nvGrpSpPr>
          <p:grpSpPr>
            <a:xfrm>
              <a:off x="6436393" y="5473435"/>
              <a:ext cx="209624" cy="209624"/>
              <a:chOff x="982662" y="1847850"/>
              <a:chExt cx="269875" cy="269875"/>
            </a:xfrm>
          </p:grpSpPr>
          <p:sp>
            <p:nvSpPr>
              <p:cNvPr id="1089" name="Oval 50">
                <a:extLst>
                  <a:ext uri="{FF2B5EF4-FFF2-40B4-BE49-F238E27FC236}">
                    <a16:creationId xmlns:a16="http://schemas.microsoft.com/office/drawing/2014/main" id="{6685A47B-68D2-BCCE-15A6-7F3816B20411}"/>
                  </a:ext>
                </a:extLst>
              </p:cNvPr>
              <p:cNvSpPr>
                <a:spLocks noChangeArrowheads="1"/>
              </p:cNvSpPr>
              <p:nvPr/>
            </p:nvSpPr>
            <p:spPr bwMode="auto">
              <a:xfrm>
                <a:off x="982662" y="1847850"/>
                <a:ext cx="269875" cy="269875"/>
              </a:xfrm>
              <a:prstGeom prst="ellipse">
                <a:avLst/>
              </a:pr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Calibri" panose="020F0502020204030204" pitchFamily="34" charset="0"/>
                </a:endParaRPr>
              </a:p>
            </p:txBody>
          </p:sp>
          <p:sp>
            <p:nvSpPr>
              <p:cNvPr id="1090" name="Freeform 51">
                <a:extLst>
                  <a:ext uri="{FF2B5EF4-FFF2-40B4-BE49-F238E27FC236}">
                    <a16:creationId xmlns:a16="http://schemas.microsoft.com/office/drawing/2014/main" id="{5D87FF5E-AF59-2FCA-EDF8-F3519C7CF482}"/>
                  </a:ext>
                </a:extLst>
              </p:cNvPr>
              <p:cNvSpPr>
                <a:spLocks/>
              </p:cNvSpPr>
              <p:nvPr/>
            </p:nvSpPr>
            <p:spPr bwMode="auto">
              <a:xfrm>
                <a:off x="1082675" y="1895475"/>
                <a:ext cx="96837" cy="174625"/>
              </a:xfrm>
              <a:custGeom>
                <a:avLst/>
                <a:gdLst>
                  <a:gd name="T0" fmla="*/ 6 w 61"/>
                  <a:gd name="T1" fmla="*/ 0 h 110"/>
                  <a:gd name="T2" fmla="*/ 0 w 61"/>
                  <a:gd name="T3" fmla="*/ 7 h 110"/>
                  <a:gd name="T4" fmla="*/ 48 w 61"/>
                  <a:gd name="T5" fmla="*/ 55 h 110"/>
                  <a:gd name="T6" fmla="*/ 0 w 61"/>
                  <a:gd name="T7" fmla="*/ 104 h 110"/>
                  <a:gd name="T8" fmla="*/ 6 w 61"/>
                  <a:gd name="T9" fmla="*/ 110 h 110"/>
                  <a:gd name="T10" fmla="*/ 54 w 61"/>
                  <a:gd name="T11" fmla="*/ 62 h 110"/>
                  <a:gd name="T12" fmla="*/ 61 w 61"/>
                  <a:gd name="T13" fmla="*/ 55 h 110"/>
                  <a:gd name="T14" fmla="*/ 54 w 61"/>
                  <a:gd name="T15" fmla="*/ 49 h 110"/>
                  <a:gd name="T16" fmla="*/ 6 w 61"/>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10">
                    <a:moveTo>
                      <a:pt x="6" y="0"/>
                    </a:moveTo>
                    <a:lnTo>
                      <a:pt x="0" y="7"/>
                    </a:lnTo>
                    <a:lnTo>
                      <a:pt x="48" y="55"/>
                    </a:lnTo>
                    <a:lnTo>
                      <a:pt x="0" y="104"/>
                    </a:lnTo>
                    <a:lnTo>
                      <a:pt x="6" y="110"/>
                    </a:lnTo>
                    <a:lnTo>
                      <a:pt x="54" y="62"/>
                    </a:lnTo>
                    <a:lnTo>
                      <a:pt x="61" y="55"/>
                    </a:lnTo>
                    <a:lnTo>
                      <a:pt x="54" y="49"/>
                    </a:lnTo>
                    <a:lnTo>
                      <a:pt x="6" y="0"/>
                    </a:lnTo>
                    <a:close/>
                  </a:path>
                </a:pathLst>
              </a:custGeom>
              <a:solidFill>
                <a:srgbClr val="FFFFFF">
                  <a:lumMod val="100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Calibri" panose="020F0502020204030204" pitchFamily="34" charset="0"/>
                </a:endParaRPr>
              </a:p>
            </p:txBody>
          </p:sp>
        </p:grpSp>
      </p:grpSp>
      <p:grpSp>
        <p:nvGrpSpPr>
          <p:cNvPr id="961" name="Group 960">
            <a:extLst>
              <a:ext uri="{FF2B5EF4-FFF2-40B4-BE49-F238E27FC236}">
                <a16:creationId xmlns:a16="http://schemas.microsoft.com/office/drawing/2014/main" id="{C1E81050-02D6-CC52-659F-87CF28B23757}"/>
              </a:ext>
            </a:extLst>
          </p:cNvPr>
          <p:cNvGrpSpPr/>
          <p:nvPr/>
        </p:nvGrpSpPr>
        <p:grpSpPr>
          <a:xfrm>
            <a:off x="419952" y="3096037"/>
            <a:ext cx="3064893" cy="1249244"/>
            <a:chOff x="628650" y="3421897"/>
            <a:chExt cx="2830376" cy="1130925"/>
          </a:xfrm>
          <a:effectLst>
            <a:outerShdw blurRad="63500" algn="ctr" rotWithShape="0">
              <a:prstClr val="black">
                <a:alpha val="23000"/>
              </a:prstClr>
            </a:outerShdw>
          </a:effectLst>
        </p:grpSpPr>
        <p:sp>
          <p:nvSpPr>
            <p:cNvPr id="1016" name="Rectangle: Rounded Corners 1015">
              <a:extLst>
                <a:ext uri="{FF2B5EF4-FFF2-40B4-BE49-F238E27FC236}">
                  <a16:creationId xmlns:a16="http://schemas.microsoft.com/office/drawing/2014/main" id="{2C46B5BA-8CE8-C3B0-1FDE-FF23B25D1E89}"/>
                </a:ext>
              </a:extLst>
            </p:cNvPr>
            <p:cNvSpPr/>
            <p:nvPr/>
          </p:nvSpPr>
          <p:spPr>
            <a:xfrm>
              <a:off x="1288227" y="3496557"/>
              <a:ext cx="1950311" cy="1056265"/>
            </a:xfrm>
            <a:prstGeom prst="roundRect">
              <a:avLst>
                <a:gd name="adj" fmla="val 12985"/>
              </a:avLst>
            </a:prstGeom>
            <a:solidFill>
              <a:srgbClr val="C9E7CA"/>
            </a:solidFill>
            <a:ln w="12700" cap="rnd" cmpd="sng" algn="ctr">
              <a:noFill/>
              <a:prstDash val="solid"/>
              <a:round/>
              <a:headEnd type="none" w="med" len="med"/>
              <a:tailEnd type="none" w="med" len="med"/>
            </a:ln>
            <a:effectLst/>
            <a:extLst>
              <a:ext uri="{91240B29-F687-4F45-9708-019B960494DF}">
                <a14:hiddenLine xmlns:a14="http://schemas.microsoft.com/office/drawing/2010/main" w="12700" cap="rnd" cmpd="sng" algn="ctr">
                  <a:solidFill>
                    <a:schemeClr val="accent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17" name="Rectangle: Rounded Corners 1016">
              <a:extLst>
                <a:ext uri="{FF2B5EF4-FFF2-40B4-BE49-F238E27FC236}">
                  <a16:creationId xmlns:a16="http://schemas.microsoft.com/office/drawing/2014/main" id="{4E3F9FAA-87E2-0948-C61B-9869CD586D97}"/>
                </a:ext>
              </a:extLst>
            </p:cNvPr>
            <p:cNvSpPr/>
            <p:nvPr/>
          </p:nvSpPr>
          <p:spPr>
            <a:xfrm>
              <a:off x="628650" y="3496558"/>
              <a:ext cx="2830376" cy="537680"/>
            </a:xfrm>
            <a:prstGeom prst="roundRect">
              <a:avLst>
                <a:gd name="adj" fmla="val 93536"/>
              </a:avLst>
            </a:prstGeom>
            <a:gradFill flip="none" rotWithShape="1">
              <a:gsLst>
                <a:gs pos="0">
                  <a:schemeClr val="accent4">
                    <a:lumMod val="20000"/>
                    <a:lumOff val="80000"/>
                  </a:schemeClr>
                </a:gs>
                <a:gs pos="100000">
                  <a:schemeClr val="tx2">
                    <a:lumMod val="20000"/>
                    <a:lumOff val="80000"/>
                  </a:schemeClr>
                </a:gs>
              </a:gsLst>
              <a:lin ang="0" scaled="1"/>
              <a:tileRect/>
            </a:gradFill>
            <a:ln w="3175" cap="rnd" cmpd="sng" algn="ctr">
              <a:solidFill>
                <a:schemeClr val="accent4"/>
              </a:solidFill>
              <a:prstDash val="solid"/>
              <a:round/>
              <a:headEnd type="none" w="med" len="med"/>
              <a:tailEnd type="none" w="med" len="med"/>
            </a:ln>
            <a:effectLst>
              <a:outerShdw blurRad="635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18" name="TextBox 31">
              <a:extLst>
                <a:ext uri="{FF2B5EF4-FFF2-40B4-BE49-F238E27FC236}">
                  <a16:creationId xmlns:a16="http://schemas.microsoft.com/office/drawing/2014/main" id="{876448F4-8489-8B68-A790-B6BDA34C42DD}"/>
                </a:ext>
              </a:extLst>
            </p:cNvPr>
            <p:cNvSpPr txBox="1"/>
            <p:nvPr/>
          </p:nvSpPr>
          <p:spPr>
            <a:xfrm>
              <a:off x="1303166" y="3580695"/>
              <a:ext cx="1935373" cy="369406"/>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Narrow product specific allocation</a:t>
              </a:r>
            </a:p>
          </p:txBody>
        </p:sp>
        <p:sp>
          <p:nvSpPr>
            <p:cNvPr id="1019" name="TextBox 40">
              <a:extLst>
                <a:ext uri="{FF2B5EF4-FFF2-40B4-BE49-F238E27FC236}">
                  <a16:creationId xmlns:a16="http://schemas.microsoft.com/office/drawing/2014/main" id="{E8E9DE27-1219-C4DB-52F3-3F9874326B97}"/>
                </a:ext>
              </a:extLst>
            </p:cNvPr>
            <p:cNvSpPr txBox="1"/>
            <p:nvPr/>
          </p:nvSpPr>
          <p:spPr>
            <a:xfrm>
              <a:off x="1303166" y="4092354"/>
              <a:ext cx="1935373" cy="344294"/>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Broad borrower level allocation</a:t>
              </a:r>
            </a:p>
          </p:txBody>
        </p:sp>
        <p:grpSp>
          <p:nvGrpSpPr>
            <p:cNvPr id="46" name="Group 45">
              <a:extLst>
                <a:ext uri="{FF2B5EF4-FFF2-40B4-BE49-F238E27FC236}">
                  <a16:creationId xmlns:a16="http://schemas.microsoft.com/office/drawing/2014/main" id="{55485FFE-C008-3324-4B45-54505BD48E68}"/>
                </a:ext>
              </a:extLst>
            </p:cNvPr>
            <p:cNvGrpSpPr/>
            <p:nvPr/>
          </p:nvGrpSpPr>
          <p:grpSpPr>
            <a:xfrm>
              <a:off x="628650" y="3421897"/>
              <a:ext cx="687003" cy="687003"/>
              <a:chOff x="142204" y="3496557"/>
              <a:chExt cx="687003" cy="687003"/>
            </a:xfrm>
          </p:grpSpPr>
          <p:sp>
            <p:nvSpPr>
              <p:cNvPr id="28" name="Oval 27">
                <a:extLst>
                  <a:ext uri="{FF2B5EF4-FFF2-40B4-BE49-F238E27FC236}">
                    <a16:creationId xmlns:a16="http://schemas.microsoft.com/office/drawing/2014/main" id="{D06D2EA0-830C-8EA9-A73A-E61F1570997D}"/>
                  </a:ext>
                </a:extLst>
              </p:cNvPr>
              <p:cNvSpPr/>
              <p:nvPr/>
            </p:nvSpPr>
            <p:spPr>
              <a:xfrm>
                <a:off x="142204" y="3496557"/>
                <a:ext cx="687003" cy="687003"/>
              </a:xfrm>
              <a:prstGeom prst="ellipse">
                <a:avLst/>
              </a:prstGeom>
              <a:solidFill>
                <a:srgbClr val="FFFFFF"/>
              </a:solidFill>
              <a:ln w="19050" cap="flat" cmpd="sng" algn="ctr">
                <a:gradFill flip="none" rotWithShape="1">
                  <a:gsLst>
                    <a:gs pos="0">
                      <a:srgbClr val="710F39">
                        <a:lumMod val="50000"/>
                      </a:srgbClr>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err="1">
                  <a:ln>
                    <a:noFill/>
                  </a:ln>
                  <a:solidFill>
                    <a:srgbClr val="000000"/>
                  </a:solidFill>
                  <a:effectLst/>
                  <a:uLnTx/>
                  <a:uFillTx/>
                  <a:latin typeface="Arial"/>
                  <a:ea typeface="+mn-ea"/>
                  <a:cs typeface="+mn-cs"/>
                </a:endParaRPr>
              </a:p>
            </p:txBody>
          </p:sp>
          <p:pic>
            <p:nvPicPr>
              <p:cNvPr id="1023" name="Graphic 1022">
                <a:extLst>
                  <a:ext uri="{FF2B5EF4-FFF2-40B4-BE49-F238E27FC236}">
                    <a16:creationId xmlns:a16="http://schemas.microsoft.com/office/drawing/2014/main" id="{5982E5B7-1B61-F0FD-BAA1-177614A838C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71133" y="3625486"/>
                <a:ext cx="429144" cy="429144"/>
              </a:xfrm>
              <a:prstGeom prst="rect">
                <a:avLst/>
              </a:prstGeom>
            </p:spPr>
          </p:pic>
        </p:grpSp>
      </p:grpSp>
      <p:grpSp>
        <p:nvGrpSpPr>
          <p:cNvPr id="960" name="Group 959">
            <a:extLst>
              <a:ext uri="{FF2B5EF4-FFF2-40B4-BE49-F238E27FC236}">
                <a16:creationId xmlns:a16="http://schemas.microsoft.com/office/drawing/2014/main" id="{E05D2419-B3F6-3265-C2EF-23D515288B51}"/>
              </a:ext>
            </a:extLst>
          </p:cNvPr>
          <p:cNvGrpSpPr/>
          <p:nvPr/>
        </p:nvGrpSpPr>
        <p:grpSpPr>
          <a:xfrm>
            <a:off x="1779292" y="4841128"/>
            <a:ext cx="3388071" cy="1331316"/>
            <a:chOff x="1893270" y="4990584"/>
            <a:chExt cx="2874038" cy="1130925"/>
          </a:xfrm>
          <a:effectLst>
            <a:outerShdw blurRad="63500" algn="ctr" rotWithShape="0">
              <a:prstClr val="black">
                <a:alpha val="23000"/>
              </a:prstClr>
            </a:outerShdw>
          </a:effectLst>
        </p:grpSpPr>
        <p:sp>
          <p:nvSpPr>
            <p:cNvPr id="35" name="Rectangle: Rounded Corners 34">
              <a:extLst>
                <a:ext uri="{FF2B5EF4-FFF2-40B4-BE49-F238E27FC236}">
                  <a16:creationId xmlns:a16="http://schemas.microsoft.com/office/drawing/2014/main" id="{AE1FA9AF-4238-C607-4556-129C990EBEE2}"/>
                </a:ext>
              </a:extLst>
            </p:cNvPr>
            <p:cNvSpPr/>
            <p:nvPr/>
          </p:nvSpPr>
          <p:spPr>
            <a:xfrm>
              <a:off x="2552847" y="5065244"/>
              <a:ext cx="1950311" cy="1056265"/>
            </a:xfrm>
            <a:prstGeom prst="roundRect">
              <a:avLst>
                <a:gd name="adj" fmla="val 12985"/>
              </a:avLst>
            </a:prstGeom>
            <a:solidFill>
              <a:srgbClr val="C9E7CA"/>
            </a:solidFill>
            <a:ln w="12700" cap="rnd" cmpd="sng" algn="ctr">
              <a:noFill/>
              <a:prstDash val="solid"/>
              <a:round/>
              <a:headEnd type="none" w="med" len="med"/>
              <a:tailEnd type="none" w="med" len="med"/>
            </a:ln>
            <a:effectLst/>
            <a:extLst>
              <a:ext uri="{91240B29-F687-4F45-9708-019B960494DF}">
                <a14:hiddenLine xmlns:a14="http://schemas.microsoft.com/office/drawing/2010/main" w="12700" cap="rnd" cmpd="sng" algn="ctr">
                  <a:solidFill>
                    <a:schemeClr val="accent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6" name="Rectangle: Rounded Corners 35">
              <a:extLst>
                <a:ext uri="{FF2B5EF4-FFF2-40B4-BE49-F238E27FC236}">
                  <a16:creationId xmlns:a16="http://schemas.microsoft.com/office/drawing/2014/main" id="{7C328459-FC40-BCFD-E9F0-04790DCF6E3A}"/>
                </a:ext>
              </a:extLst>
            </p:cNvPr>
            <p:cNvSpPr/>
            <p:nvPr/>
          </p:nvSpPr>
          <p:spPr>
            <a:xfrm>
              <a:off x="1893270" y="5065245"/>
              <a:ext cx="2830376" cy="537680"/>
            </a:xfrm>
            <a:prstGeom prst="roundRect">
              <a:avLst>
                <a:gd name="adj" fmla="val 93536"/>
              </a:avLst>
            </a:prstGeom>
            <a:gradFill flip="none" rotWithShape="1">
              <a:gsLst>
                <a:gs pos="0">
                  <a:schemeClr val="accent4">
                    <a:lumMod val="20000"/>
                    <a:lumOff val="80000"/>
                  </a:schemeClr>
                </a:gs>
                <a:gs pos="100000">
                  <a:schemeClr val="tx2">
                    <a:lumMod val="20000"/>
                    <a:lumOff val="80000"/>
                  </a:schemeClr>
                </a:gs>
              </a:gsLst>
              <a:lin ang="0" scaled="1"/>
              <a:tileRect/>
            </a:gradFill>
            <a:ln w="3175" cap="rnd" cmpd="sng" algn="ctr">
              <a:solidFill>
                <a:schemeClr val="accent4"/>
              </a:solidFill>
              <a:prstDash val="solid"/>
              <a:round/>
              <a:headEnd type="none" w="med" len="med"/>
              <a:tailEnd type="none" w="med" len="med"/>
            </a:ln>
            <a:effectLst>
              <a:outerShdw blurRad="635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8" name="TextBox 31">
              <a:extLst>
                <a:ext uri="{FF2B5EF4-FFF2-40B4-BE49-F238E27FC236}">
                  <a16:creationId xmlns:a16="http://schemas.microsoft.com/office/drawing/2014/main" id="{76223EE9-87FA-B869-72C4-A18F514B3AA6}"/>
                </a:ext>
              </a:extLst>
            </p:cNvPr>
            <p:cNvSpPr txBox="1"/>
            <p:nvPr/>
          </p:nvSpPr>
          <p:spPr>
            <a:xfrm>
              <a:off x="2567786" y="5149382"/>
              <a:ext cx="1935373" cy="369406"/>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Limited data backed strategies</a:t>
              </a:r>
              <a:endParaRPr kumimoji="0" lang="en-US" sz="1400" b="1" i="1"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endParaRPr>
            </a:p>
          </p:txBody>
        </p:sp>
        <p:sp>
          <p:nvSpPr>
            <p:cNvPr id="39" name="TextBox 40">
              <a:extLst>
                <a:ext uri="{FF2B5EF4-FFF2-40B4-BE49-F238E27FC236}">
                  <a16:creationId xmlns:a16="http://schemas.microsoft.com/office/drawing/2014/main" id="{BEF4C78A-FC4A-C9F6-55DB-7DE44FA6CB1D}"/>
                </a:ext>
              </a:extLst>
            </p:cNvPr>
            <p:cNvSpPr txBox="1"/>
            <p:nvPr/>
          </p:nvSpPr>
          <p:spPr>
            <a:xfrm>
              <a:off x="2567785" y="5661041"/>
              <a:ext cx="2199523" cy="443198"/>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Advanced data science driven strategies</a:t>
              </a:r>
              <a:endPar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endParaRPr>
            </a:p>
          </p:txBody>
        </p:sp>
        <p:grpSp>
          <p:nvGrpSpPr>
            <p:cNvPr id="62" name="Group 61">
              <a:extLst>
                <a:ext uri="{FF2B5EF4-FFF2-40B4-BE49-F238E27FC236}">
                  <a16:creationId xmlns:a16="http://schemas.microsoft.com/office/drawing/2014/main" id="{3DFC661A-BD2C-798A-D5C1-B56446C6A035}"/>
                </a:ext>
              </a:extLst>
            </p:cNvPr>
            <p:cNvGrpSpPr/>
            <p:nvPr/>
          </p:nvGrpSpPr>
          <p:grpSpPr>
            <a:xfrm>
              <a:off x="1893270" y="4990584"/>
              <a:ext cx="687003" cy="687003"/>
              <a:chOff x="1893270" y="4990584"/>
              <a:chExt cx="687003" cy="687003"/>
            </a:xfrm>
          </p:grpSpPr>
          <p:sp>
            <p:nvSpPr>
              <p:cNvPr id="29" name="Oval 28">
                <a:extLst>
                  <a:ext uri="{FF2B5EF4-FFF2-40B4-BE49-F238E27FC236}">
                    <a16:creationId xmlns:a16="http://schemas.microsoft.com/office/drawing/2014/main" id="{B8E20000-4C79-F194-67D1-C9B97F2E4EC5}"/>
                  </a:ext>
                </a:extLst>
              </p:cNvPr>
              <p:cNvSpPr/>
              <p:nvPr/>
            </p:nvSpPr>
            <p:spPr>
              <a:xfrm>
                <a:off x="1893270" y="4990584"/>
                <a:ext cx="687003" cy="687003"/>
              </a:xfrm>
              <a:prstGeom prst="ellipse">
                <a:avLst/>
              </a:prstGeom>
              <a:solidFill>
                <a:srgbClr val="FFFFFF"/>
              </a:solidFill>
              <a:ln w="19050" cap="flat" cmpd="sng" algn="ctr">
                <a:gradFill flip="none" rotWithShape="1">
                  <a:gsLst>
                    <a:gs pos="0">
                      <a:srgbClr val="710F39">
                        <a:lumMod val="50000"/>
                      </a:srgbClr>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err="1">
                  <a:ln>
                    <a:noFill/>
                  </a:ln>
                  <a:solidFill>
                    <a:srgbClr val="000000"/>
                  </a:solidFill>
                  <a:effectLst/>
                  <a:uLnTx/>
                  <a:uFillTx/>
                  <a:latin typeface="Arial"/>
                  <a:ea typeface="+mn-ea"/>
                  <a:cs typeface="+mn-cs"/>
                </a:endParaRPr>
              </a:p>
            </p:txBody>
          </p:sp>
          <p:pic>
            <p:nvPicPr>
              <p:cNvPr id="1013" name="Graphic 1012">
                <a:extLst>
                  <a:ext uri="{FF2B5EF4-FFF2-40B4-BE49-F238E27FC236}">
                    <a16:creationId xmlns:a16="http://schemas.microsoft.com/office/drawing/2014/main" id="{077ACB20-B305-EADA-159A-6B95322F213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022200" y="5119514"/>
                <a:ext cx="429144" cy="429144"/>
              </a:xfrm>
              <a:prstGeom prst="rect">
                <a:avLst/>
              </a:prstGeom>
            </p:spPr>
          </p:pic>
        </p:grpSp>
      </p:grpSp>
      <p:sp>
        <p:nvSpPr>
          <p:cNvPr id="1057" name="Flowchart: Manual Operation 1056">
            <a:extLst>
              <a:ext uri="{FF2B5EF4-FFF2-40B4-BE49-F238E27FC236}">
                <a16:creationId xmlns:a16="http://schemas.microsoft.com/office/drawing/2014/main" id="{E0D70BE3-6784-0703-99E4-9D491CB36A77}"/>
              </a:ext>
            </a:extLst>
          </p:cNvPr>
          <p:cNvSpPr/>
          <p:nvPr/>
        </p:nvSpPr>
        <p:spPr>
          <a:xfrm rot="10800000" flipV="1">
            <a:off x="9583736" y="1902534"/>
            <a:ext cx="996330" cy="835899"/>
          </a:xfrm>
          <a:prstGeom prst="flowChartManualOperation">
            <a:avLst/>
          </a:prstGeom>
          <a:gradFill flip="none" rotWithShape="1">
            <a:gsLst>
              <a:gs pos="0">
                <a:schemeClr val="bg1">
                  <a:alpha val="0"/>
                </a:schemeClr>
              </a:gs>
              <a:gs pos="100000">
                <a:schemeClr val="tx1">
                  <a:alpha val="56000"/>
                </a:schemeClr>
              </a:gs>
            </a:gsLst>
            <a:lin ang="5400000" scaled="1"/>
            <a:tileRect/>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err="1">
              <a:ln>
                <a:noFill/>
              </a:ln>
              <a:solidFill>
                <a:srgbClr val="FFFFFF"/>
              </a:solidFill>
              <a:effectLst/>
              <a:uLnTx/>
              <a:uFillTx/>
              <a:latin typeface="Arial"/>
              <a:ea typeface="+mn-ea"/>
              <a:cs typeface="+mn-cs"/>
            </a:endParaRPr>
          </a:p>
        </p:txBody>
      </p:sp>
      <p:grpSp>
        <p:nvGrpSpPr>
          <p:cNvPr id="1027" name="Group 1026">
            <a:extLst>
              <a:ext uri="{FF2B5EF4-FFF2-40B4-BE49-F238E27FC236}">
                <a16:creationId xmlns:a16="http://schemas.microsoft.com/office/drawing/2014/main" id="{6240BD95-36BF-18C6-3351-16F87D597623}"/>
              </a:ext>
            </a:extLst>
          </p:cNvPr>
          <p:cNvGrpSpPr/>
          <p:nvPr/>
        </p:nvGrpSpPr>
        <p:grpSpPr>
          <a:xfrm>
            <a:off x="9767977" y="1557913"/>
            <a:ext cx="627848" cy="987617"/>
            <a:chOff x="19961012" y="3506212"/>
            <a:chExt cx="627848" cy="987617"/>
          </a:xfrm>
        </p:grpSpPr>
        <p:sp>
          <p:nvSpPr>
            <p:cNvPr id="160" name="Freeform: Shape 159">
              <a:extLst>
                <a:ext uri="{FF2B5EF4-FFF2-40B4-BE49-F238E27FC236}">
                  <a16:creationId xmlns:a16="http://schemas.microsoft.com/office/drawing/2014/main" id="{AFB00A5A-EB49-CD35-505C-02102C472DD7}"/>
                </a:ext>
              </a:extLst>
            </p:cNvPr>
            <p:cNvSpPr/>
            <p:nvPr/>
          </p:nvSpPr>
          <p:spPr>
            <a:xfrm>
              <a:off x="19961093" y="3506212"/>
              <a:ext cx="625114" cy="908230"/>
            </a:xfrm>
            <a:custGeom>
              <a:avLst/>
              <a:gdLst>
                <a:gd name="connsiteX0" fmla="*/ 457143 w 914286"/>
                <a:gd name="connsiteY0" fmla="*/ 0 h 1328372"/>
                <a:gd name="connsiteX1" fmla="*/ 0 w 914286"/>
                <a:gd name="connsiteY1" fmla="*/ 457143 h 1328372"/>
                <a:gd name="connsiteX2" fmla="*/ 457143 w 914286"/>
                <a:gd name="connsiteY2" fmla="*/ 1328373 h 1328372"/>
                <a:gd name="connsiteX3" fmla="*/ 914286 w 914286"/>
                <a:gd name="connsiteY3" fmla="*/ 457143 h 1328372"/>
                <a:gd name="connsiteX4" fmla="*/ 457143 w 914286"/>
                <a:gd name="connsiteY4" fmla="*/ 0 h 1328372"/>
                <a:gd name="connsiteX5" fmla="*/ 457143 w 914286"/>
                <a:gd name="connsiteY5" fmla="*/ 0 h 1328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286" h="1328372">
                  <a:moveTo>
                    <a:pt x="457143" y="0"/>
                  </a:moveTo>
                  <a:cubicBezTo>
                    <a:pt x="204691" y="0"/>
                    <a:pt x="0" y="204691"/>
                    <a:pt x="0" y="457143"/>
                  </a:cubicBezTo>
                  <a:cubicBezTo>
                    <a:pt x="0" y="772414"/>
                    <a:pt x="457143" y="1328373"/>
                    <a:pt x="457143" y="1328373"/>
                  </a:cubicBezTo>
                  <a:cubicBezTo>
                    <a:pt x="457143" y="1328373"/>
                    <a:pt x="914286" y="772296"/>
                    <a:pt x="914286" y="457143"/>
                  </a:cubicBezTo>
                  <a:cubicBezTo>
                    <a:pt x="914169" y="204691"/>
                    <a:pt x="709595" y="0"/>
                    <a:pt x="457143" y="0"/>
                  </a:cubicBezTo>
                  <a:lnTo>
                    <a:pt x="457143" y="0"/>
                  </a:lnTo>
                  <a:close/>
                </a:path>
              </a:pathLst>
            </a:custGeom>
            <a:gradFill>
              <a:gsLst>
                <a:gs pos="3000">
                  <a:srgbClr val="FFA180"/>
                </a:gs>
                <a:gs pos="50000">
                  <a:srgbClr val="FF1A0E"/>
                </a:gs>
                <a:gs pos="100000">
                  <a:srgbClr val="91100B"/>
                </a:gs>
              </a:gsLst>
              <a:lin ang="10800000" scaled="1"/>
            </a:gra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1" name="Freeform: Shape 160">
              <a:extLst>
                <a:ext uri="{FF2B5EF4-FFF2-40B4-BE49-F238E27FC236}">
                  <a16:creationId xmlns:a16="http://schemas.microsoft.com/office/drawing/2014/main" id="{419C7EC0-C2EB-A20F-4B07-386CDE6CBCE1}"/>
                </a:ext>
              </a:extLst>
            </p:cNvPr>
            <p:cNvSpPr/>
            <p:nvPr/>
          </p:nvSpPr>
          <p:spPr>
            <a:xfrm>
              <a:off x="19961012" y="3506212"/>
              <a:ext cx="625194" cy="908230"/>
            </a:xfrm>
            <a:custGeom>
              <a:avLst/>
              <a:gdLst>
                <a:gd name="connsiteX0" fmla="*/ 914286 w 914403"/>
                <a:gd name="connsiteY0" fmla="*/ 457143 h 1328372"/>
                <a:gd name="connsiteX1" fmla="*/ 457143 w 914403"/>
                <a:gd name="connsiteY1" fmla="*/ 1328373 h 1328372"/>
                <a:gd name="connsiteX2" fmla="*/ 0 w 914403"/>
                <a:gd name="connsiteY2" fmla="*/ 457143 h 1328372"/>
                <a:gd name="connsiteX3" fmla="*/ 457261 w 914403"/>
                <a:gd name="connsiteY3" fmla="*/ 0 h 1328372"/>
                <a:gd name="connsiteX4" fmla="*/ 914404 w 914403"/>
                <a:gd name="connsiteY4" fmla="*/ 457143 h 132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3" h="1328372">
                  <a:moveTo>
                    <a:pt x="914286" y="457143"/>
                  </a:moveTo>
                  <a:cubicBezTo>
                    <a:pt x="914286" y="772414"/>
                    <a:pt x="457143" y="1328373"/>
                    <a:pt x="457143" y="1328373"/>
                  </a:cubicBezTo>
                  <a:cubicBezTo>
                    <a:pt x="457143" y="1328373"/>
                    <a:pt x="0" y="772296"/>
                    <a:pt x="0" y="457143"/>
                  </a:cubicBezTo>
                  <a:cubicBezTo>
                    <a:pt x="118" y="204691"/>
                    <a:pt x="204809" y="0"/>
                    <a:pt x="457261" y="0"/>
                  </a:cubicBezTo>
                  <a:cubicBezTo>
                    <a:pt x="709713" y="0"/>
                    <a:pt x="914404" y="204691"/>
                    <a:pt x="914404" y="457143"/>
                  </a:cubicBezTo>
                  <a:close/>
                </a:path>
              </a:pathLst>
            </a:custGeom>
            <a:solidFill>
              <a:srgbClr val="97154D"/>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2" name="Freeform: Shape 161">
              <a:extLst>
                <a:ext uri="{FF2B5EF4-FFF2-40B4-BE49-F238E27FC236}">
                  <a16:creationId xmlns:a16="http://schemas.microsoft.com/office/drawing/2014/main" id="{8B09AE5E-0032-8672-DF70-88E10E0A1975}"/>
                </a:ext>
              </a:extLst>
            </p:cNvPr>
            <p:cNvSpPr/>
            <p:nvPr/>
          </p:nvSpPr>
          <p:spPr>
            <a:xfrm>
              <a:off x="20273569" y="3506212"/>
              <a:ext cx="315291" cy="908150"/>
            </a:xfrm>
            <a:custGeom>
              <a:avLst/>
              <a:gdLst>
                <a:gd name="connsiteX0" fmla="*/ 461143 w 461142"/>
                <a:gd name="connsiteY0" fmla="*/ 457143 h 1328255"/>
                <a:gd name="connsiteX1" fmla="*/ 4000 w 461142"/>
                <a:gd name="connsiteY1" fmla="*/ 0 h 1328255"/>
                <a:gd name="connsiteX2" fmla="*/ 0 w 461142"/>
                <a:gd name="connsiteY2" fmla="*/ 0 h 1328255"/>
                <a:gd name="connsiteX3" fmla="*/ 0 w 461142"/>
                <a:gd name="connsiteY3" fmla="*/ 1322962 h 1328255"/>
                <a:gd name="connsiteX4" fmla="*/ 4000 w 461142"/>
                <a:gd name="connsiteY4" fmla="*/ 1328255 h 1328255"/>
                <a:gd name="connsiteX5" fmla="*/ 461143 w 461142"/>
                <a:gd name="connsiteY5" fmla="*/ 457025 h 1328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142" h="1328255">
                  <a:moveTo>
                    <a:pt x="461143" y="457143"/>
                  </a:moveTo>
                  <a:cubicBezTo>
                    <a:pt x="461143" y="204691"/>
                    <a:pt x="256452" y="0"/>
                    <a:pt x="4000" y="0"/>
                  </a:cubicBezTo>
                  <a:cubicBezTo>
                    <a:pt x="2706" y="0"/>
                    <a:pt x="1412" y="0"/>
                    <a:pt x="0" y="0"/>
                  </a:cubicBezTo>
                  <a:lnTo>
                    <a:pt x="0" y="1322962"/>
                  </a:lnTo>
                  <a:cubicBezTo>
                    <a:pt x="2588" y="1326373"/>
                    <a:pt x="4000" y="1328255"/>
                    <a:pt x="4000" y="1328255"/>
                  </a:cubicBezTo>
                  <a:cubicBezTo>
                    <a:pt x="4000" y="1328255"/>
                    <a:pt x="461143" y="772179"/>
                    <a:pt x="461143" y="457025"/>
                  </a:cubicBezTo>
                  <a:close/>
                </a:path>
              </a:pathLst>
            </a:custGeom>
            <a:solidFill>
              <a:srgbClr val="710F3A"/>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3" name="Freeform: Shape 162">
              <a:extLst>
                <a:ext uri="{FF2B5EF4-FFF2-40B4-BE49-F238E27FC236}">
                  <a16:creationId xmlns:a16="http://schemas.microsoft.com/office/drawing/2014/main" id="{E65EA75F-8086-26DF-A27F-DF96B01F2D01}"/>
                </a:ext>
              </a:extLst>
            </p:cNvPr>
            <p:cNvSpPr/>
            <p:nvPr/>
          </p:nvSpPr>
          <p:spPr>
            <a:xfrm>
              <a:off x="20055921" y="3601040"/>
              <a:ext cx="435456" cy="435455"/>
            </a:xfrm>
            <a:custGeom>
              <a:avLst/>
              <a:gdLst>
                <a:gd name="connsiteX0" fmla="*/ 636895 w 636894"/>
                <a:gd name="connsiteY0" fmla="*/ 318447 h 636894"/>
                <a:gd name="connsiteX1" fmla="*/ 318447 w 636894"/>
                <a:gd name="connsiteY1" fmla="*/ 636894 h 636894"/>
                <a:gd name="connsiteX2" fmla="*/ 0 w 636894"/>
                <a:gd name="connsiteY2" fmla="*/ 318447 h 636894"/>
                <a:gd name="connsiteX3" fmla="*/ 318447 w 636894"/>
                <a:gd name="connsiteY3" fmla="*/ 0 h 636894"/>
                <a:gd name="connsiteX4" fmla="*/ 636895 w 636894"/>
                <a:gd name="connsiteY4" fmla="*/ 318447 h 63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6894" h="636894">
                  <a:moveTo>
                    <a:pt x="636895" y="318447"/>
                  </a:moveTo>
                  <a:cubicBezTo>
                    <a:pt x="636895" y="494321"/>
                    <a:pt x="494321" y="636894"/>
                    <a:pt x="318447" y="636894"/>
                  </a:cubicBezTo>
                  <a:cubicBezTo>
                    <a:pt x="142574" y="636894"/>
                    <a:pt x="0" y="494321"/>
                    <a:pt x="0" y="318447"/>
                  </a:cubicBezTo>
                  <a:cubicBezTo>
                    <a:pt x="0" y="142574"/>
                    <a:pt x="142574" y="0"/>
                    <a:pt x="318447" y="0"/>
                  </a:cubicBezTo>
                  <a:cubicBezTo>
                    <a:pt x="494321" y="0"/>
                    <a:pt x="636895" y="142574"/>
                    <a:pt x="636895" y="318447"/>
                  </a:cubicBezTo>
                  <a:close/>
                </a:path>
              </a:pathLst>
            </a:custGeom>
            <a:solidFill>
              <a:srgbClr val="FFFFFF"/>
            </a:solidFill>
            <a:ln w="1172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0" name="TextBox 31">
              <a:extLst>
                <a:ext uri="{FF2B5EF4-FFF2-40B4-BE49-F238E27FC236}">
                  <a16:creationId xmlns:a16="http://schemas.microsoft.com/office/drawing/2014/main" id="{17ACA2EB-DFDB-36F9-D02C-227A5F90422D}"/>
                </a:ext>
              </a:extLst>
            </p:cNvPr>
            <p:cNvSpPr txBox="1"/>
            <p:nvPr/>
          </p:nvSpPr>
          <p:spPr>
            <a:xfrm>
              <a:off x="20055921" y="3652568"/>
              <a:ext cx="435456" cy="332399"/>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05</a:t>
              </a:r>
              <a:endParaRPr kumimoji="0" lang="en-US" sz="1100" b="1" i="1"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endParaRPr>
            </a:p>
          </p:txBody>
        </p:sp>
        <p:sp>
          <p:nvSpPr>
            <p:cNvPr id="179" name="Oval 178">
              <a:extLst>
                <a:ext uri="{FF2B5EF4-FFF2-40B4-BE49-F238E27FC236}">
                  <a16:creationId xmlns:a16="http://schemas.microsoft.com/office/drawing/2014/main" id="{D1A1D2D8-A82F-B965-1A0F-3C3D495B169F}"/>
                </a:ext>
              </a:extLst>
            </p:cNvPr>
            <p:cNvSpPr/>
            <p:nvPr/>
          </p:nvSpPr>
          <p:spPr>
            <a:xfrm>
              <a:off x="20116003" y="4448110"/>
              <a:ext cx="315291" cy="45719"/>
            </a:xfrm>
            <a:prstGeom prst="ellipse">
              <a:avLst/>
            </a:prstGeom>
            <a:solidFill>
              <a:schemeClr val="accent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964" name="Group 963">
            <a:extLst>
              <a:ext uri="{FF2B5EF4-FFF2-40B4-BE49-F238E27FC236}">
                <a16:creationId xmlns:a16="http://schemas.microsoft.com/office/drawing/2014/main" id="{10C592FA-D0EB-C7A7-EA7F-9E6F47C41064}"/>
              </a:ext>
            </a:extLst>
          </p:cNvPr>
          <p:cNvGrpSpPr/>
          <p:nvPr/>
        </p:nvGrpSpPr>
        <p:grpSpPr>
          <a:xfrm>
            <a:off x="8713355" y="2442846"/>
            <a:ext cx="3501447" cy="1424388"/>
            <a:chOff x="9235457" y="2582871"/>
            <a:chExt cx="2956543" cy="1144349"/>
          </a:xfrm>
          <a:effectLst>
            <a:outerShdw blurRad="63500" algn="ctr" rotWithShape="0">
              <a:prstClr val="black">
                <a:alpha val="23000"/>
              </a:prstClr>
            </a:outerShdw>
          </a:effectLst>
        </p:grpSpPr>
        <p:sp>
          <p:nvSpPr>
            <p:cNvPr id="1048" name="Rectangle: Rounded Corners 1047">
              <a:extLst>
                <a:ext uri="{FF2B5EF4-FFF2-40B4-BE49-F238E27FC236}">
                  <a16:creationId xmlns:a16="http://schemas.microsoft.com/office/drawing/2014/main" id="{34200FCE-BD8F-F88D-0558-74F11E321DD9}"/>
                </a:ext>
              </a:extLst>
            </p:cNvPr>
            <p:cNvSpPr/>
            <p:nvPr/>
          </p:nvSpPr>
          <p:spPr>
            <a:xfrm>
              <a:off x="9895035" y="2657531"/>
              <a:ext cx="1950311" cy="1056265"/>
            </a:xfrm>
            <a:prstGeom prst="roundRect">
              <a:avLst>
                <a:gd name="adj" fmla="val 12985"/>
              </a:avLst>
            </a:prstGeom>
            <a:solidFill>
              <a:srgbClr val="C9E7CA"/>
            </a:solidFill>
            <a:ln w="12700" cap="rnd" cmpd="sng" algn="ctr">
              <a:noFill/>
              <a:prstDash val="solid"/>
              <a:round/>
              <a:headEnd type="none" w="med" len="med"/>
              <a:tailEnd type="none" w="med" len="med"/>
            </a:ln>
            <a:effectLst/>
            <a:extLst>
              <a:ext uri="{91240B29-F687-4F45-9708-019B960494DF}">
                <a14:hiddenLine xmlns:a14="http://schemas.microsoft.com/office/drawing/2010/main" w="12700" cap="rnd" cmpd="sng" algn="ctr">
                  <a:solidFill>
                    <a:schemeClr val="accent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49" name="Rectangle: Rounded Corners 1048">
              <a:extLst>
                <a:ext uri="{FF2B5EF4-FFF2-40B4-BE49-F238E27FC236}">
                  <a16:creationId xmlns:a16="http://schemas.microsoft.com/office/drawing/2014/main" id="{D161908B-F32A-4F4E-EB2E-AB3CAC9746DA}"/>
                </a:ext>
              </a:extLst>
            </p:cNvPr>
            <p:cNvSpPr/>
            <p:nvPr/>
          </p:nvSpPr>
          <p:spPr>
            <a:xfrm>
              <a:off x="9235458" y="2657532"/>
              <a:ext cx="2830376" cy="537680"/>
            </a:xfrm>
            <a:prstGeom prst="roundRect">
              <a:avLst>
                <a:gd name="adj" fmla="val 93536"/>
              </a:avLst>
            </a:prstGeom>
            <a:gradFill flip="none" rotWithShape="1">
              <a:gsLst>
                <a:gs pos="0">
                  <a:schemeClr val="accent4">
                    <a:lumMod val="20000"/>
                    <a:lumOff val="80000"/>
                  </a:schemeClr>
                </a:gs>
                <a:gs pos="100000">
                  <a:schemeClr val="tx2">
                    <a:lumMod val="20000"/>
                    <a:lumOff val="80000"/>
                  </a:schemeClr>
                </a:gs>
              </a:gsLst>
              <a:lin ang="0" scaled="1"/>
              <a:tileRect/>
            </a:gradFill>
            <a:ln w="3175" cap="rnd" cmpd="sng" algn="ctr">
              <a:solidFill>
                <a:schemeClr val="accent4"/>
              </a:solidFill>
              <a:prstDash val="solid"/>
              <a:round/>
              <a:headEnd type="none" w="med" len="med"/>
              <a:tailEnd type="none" w="med" len="med"/>
            </a:ln>
            <a:effectLst>
              <a:outerShdw blurRad="635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050" name="TextBox 31">
              <a:extLst>
                <a:ext uri="{FF2B5EF4-FFF2-40B4-BE49-F238E27FC236}">
                  <a16:creationId xmlns:a16="http://schemas.microsoft.com/office/drawing/2014/main" id="{D2087E53-82C4-F0FF-E6A0-0F15AA8C941D}"/>
                </a:ext>
              </a:extLst>
            </p:cNvPr>
            <p:cNvSpPr txBox="1"/>
            <p:nvPr/>
          </p:nvSpPr>
          <p:spPr>
            <a:xfrm>
              <a:off x="9909974" y="2741669"/>
              <a:ext cx="1935373" cy="369406"/>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People governed compliance</a:t>
              </a:r>
            </a:p>
          </p:txBody>
        </p:sp>
        <p:sp>
          <p:nvSpPr>
            <p:cNvPr id="1051" name="TextBox 40">
              <a:extLst>
                <a:ext uri="{FF2B5EF4-FFF2-40B4-BE49-F238E27FC236}">
                  <a16:creationId xmlns:a16="http://schemas.microsoft.com/office/drawing/2014/main" id="{2B41E071-7BCB-D4A6-DBC6-2FF5924FCE07}"/>
                </a:ext>
              </a:extLst>
            </p:cNvPr>
            <p:cNvSpPr txBox="1"/>
            <p:nvPr/>
          </p:nvSpPr>
          <p:spPr>
            <a:xfrm>
              <a:off x="9909974" y="3253327"/>
              <a:ext cx="2282026" cy="473893"/>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6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Technology supported compliance</a:t>
              </a:r>
            </a:p>
          </p:txBody>
        </p:sp>
        <p:sp>
          <p:nvSpPr>
            <p:cNvPr id="17" name="Oval 16">
              <a:extLst>
                <a:ext uri="{FF2B5EF4-FFF2-40B4-BE49-F238E27FC236}">
                  <a16:creationId xmlns:a16="http://schemas.microsoft.com/office/drawing/2014/main" id="{A3EE20FD-8344-EF13-E2A9-F611B8665D5A}"/>
                </a:ext>
              </a:extLst>
            </p:cNvPr>
            <p:cNvSpPr/>
            <p:nvPr/>
          </p:nvSpPr>
          <p:spPr>
            <a:xfrm>
              <a:off x="9235457" y="2582871"/>
              <a:ext cx="687003" cy="687003"/>
            </a:xfrm>
            <a:prstGeom prst="ellipse">
              <a:avLst/>
            </a:prstGeom>
            <a:solidFill>
              <a:srgbClr val="FFFFFF"/>
            </a:solidFill>
            <a:ln w="19050" cap="flat" cmpd="sng" algn="ctr">
              <a:gradFill flip="none" rotWithShape="1">
                <a:gsLst>
                  <a:gs pos="0">
                    <a:srgbClr val="710F39">
                      <a:lumMod val="50000"/>
                    </a:srgbClr>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dirty="0" err="1">
                <a:ln>
                  <a:noFill/>
                </a:ln>
                <a:solidFill>
                  <a:srgbClr val="000000"/>
                </a:solidFill>
                <a:effectLst/>
                <a:uLnTx/>
                <a:uFillTx/>
                <a:latin typeface="Arial"/>
                <a:ea typeface="+mn-ea"/>
                <a:cs typeface="+mn-cs"/>
              </a:endParaRPr>
            </a:p>
          </p:txBody>
        </p:sp>
        <p:pic>
          <p:nvPicPr>
            <p:cNvPr id="16" name="Graphic 15">
              <a:extLst>
                <a:ext uri="{FF2B5EF4-FFF2-40B4-BE49-F238E27FC236}">
                  <a16:creationId xmlns:a16="http://schemas.microsoft.com/office/drawing/2014/main" id="{EA6B08A0-3B0D-B387-0E01-D92659EE30F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364025" y="2711801"/>
              <a:ext cx="429867" cy="429144"/>
            </a:xfrm>
            <a:prstGeom prst="rect">
              <a:avLst/>
            </a:prstGeom>
          </p:spPr>
        </p:pic>
      </p:grpSp>
      <p:sp>
        <p:nvSpPr>
          <p:cNvPr id="41" name="Rectangle: Rounded Corners 40">
            <a:extLst>
              <a:ext uri="{FF2B5EF4-FFF2-40B4-BE49-F238E27FC236}">
                <a16:creationId xmlns:a16="http://schemas.microsoft.com/office/drawing/2014/main" id="{529770C4-95B5-45D7-0DA7-0389F192DF37}"/>
              </a:ext>
            </a:extLst>
          </p:cNvPr>
          <p:cNvSpPr/>
          <p:nvPr/>
        </p:nvSpPr>
        <p:spPr>
          <a:xfrm>
            <a:off x="3463945" y="1624799"/>
            <a:ext cx="2234119" cy="1246744"/>
          </a:xfrm>
          <a:prstGeom prst="roundRect">
            <a:avLst>
              <a:gd name="adj" fmla="val 12985"/>
            </a:avLst>
          </a:prstGeom>
          <a:solidFill>
            <a:schemeClr val="bg2"/>
          </a:solidFill>
          <a:ln w="12700" cap="rnd" cmpd="sng" algn="ctr">
            <a:noFill/>
            <a:prstDash val="solid"/>
            <a:round/>
            <a:headEnd type="none" w="med" len="med"/>
            <a:tailEnd type="none" w="med" len="med"/>
          </a:ln>
          <a:effectLst/>
          <a:extLst>
            <a:ext uri="{91240B29-F687-4F45-9708-019B960494DF}">
              <a14:hiddenLine xmlns:a14="http://schemas.microsoft.com/office/drawing/2010/main" w="12700" cap="rnd" cmpd="sng" algn="ctr">
                <a:solidFill>
                  <a:schemeClr val="accent1"/>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Arial"/>
              <a:ea typeface="+mn-ea"/>
              <a:cs typeface="+mn-cs"/>
            </a:endParaRPr>
          </a:p>
        </p:txBody>
      </p:sp>
      <p:sp>
        <p:nvSpPr>
          <p:cNvPr id="45" name="TextBox 40">
            <a:extLst>
              <a:ext uri="{FF2B5EF4-FFF2-40B4-BE49-F238E27FC236}">
                <a16:creationId xmlns:a16="http://schemas.microsoft.com/office/drawing/2014/main" id="{4ACBEB10-3542-7BC2-ECCF-E82B7F99A397}"/>
              </a:ext>
            </a:extLst>
          </p:cNvPr>
          <p:cNvSpPr txBox="1"/>
          <p:nvPr/>
        </p:nvSpPr>
        <p:spPr>
          <a:xfrm>
            <a:off x="3463945" y="1950811"/>
            <a:ext cx="2294872" cy="938719"/>
          </a:xfrm>
          <a:prstGeom prst="rect">
            <a:avLst/>
          </a:prstGeom>
          <a:solidFill>
            <a:srgbClr val="C9E7CA"/>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Automated user centric journeys </a:t>
            </a:r>
            <a:br>
              <a:rPr kumimoji="0" lang="en-US" sz="1400" b="1" i="0"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br>
            <a:r>
              <a:rPr kumimoji="0" lang="en-US" sz="1050" b="1" i="1"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rPr>
              <a:t>(Across customers, agencies, employees)</a:t>
            </a:r>
            <a:endParaRPr kumimoji="0" lang="en-US" sz="1400" b="1" i="1" u="none" strike="noStrike" kern="1200" cap="none" spc="0" normalizeH="0" baseline="0" noProof="0" dirty="0">
              <a:ln>
                <a:noFill/>
              </a:ln>
              <a:solidFill>
                <a:srgbClr val="29BA74"/>
              </a:solidFill>
              <a:effectLst/>
              <a:uLnTx/>
              <a:uFillTx/>
              <a:latin typeface="Arial" panose="020B0604020202020204" pitchFamily="34" charset="0"/>
              <a:ea typeface="+mn-ea"/>
              <a:cs typeface="Calibri" panose="020F0502020204030204" pitchFamily="34" charset="0"/>
              <a:sym typeface="Wingdings" panose="05000000000000000000" pitchFamily="2" charset="2"/>
            </a:endParaRPr>
          </a:p>
        </p:txBody>
      </p:sp>
      <p:sp>
        <p:nvSpPr>
          <p:cNvPr id="43" name="Rectangle: Rounded Corners 42">
            <a:extLst>
              <a:ext uri="{FF2B5EF4-FFF2-40B4-BE49-F238E27FC236}">
                <a16:creationId xmlns:a16="http://schemas.microsoft.com/office/drawing/2014/main" id="{2448A1B3-F453-022F-BBBD-BB1E94275F0E}"/>
              </a:ext>
            </a:extLst>
          </p:cNvPr>
          <p:cNvSpPr/>
          <p:nvPr/>
        </p:nvSpPr>
        <p:spPr>
          <a:xfrm>
            <a:off x="2853741" y="1317648"/>
            <a:ext cx="3189339" cy="618049"/>
          </a:xfrm>
          <a:prstGeom prst="roundRect">
            <a:avLst>
              <a:gd name="adj" fmla="val 93536"/>
            </a:avLst>
          </a:prstGeom>
          <a:gradFill flip="none" rotWithShape="1">
            <a:gsLst>
              <a:gs pos="0">
                <a:schemeClr val="accent4">
                  <a:lumMod val="20000"/>
                  <a:lumOff val="80000"/>
                </a:schemeClr>
              </a:gs>
              <a:gs pos="100000">
                <a:schemeClr val="tx2">
                  <a:lumMod val="20000"/>
                  <a:lumOff val="80000"/>
                </a:schemeClr>
              </a:gs>
            </a:gsLst>
            <a:lin ang="0" scaled="1"/>
            <a:tileRect/>
          </a:gradFill>
          <a:ln w="3175" cap="rnd" cmpd="sng" algn="ctr">
            <a:solidFill>
              <a:schemeClr val="accent4"/>
            </a:solidFill>
            <a:prstDash val="solid"/>
            <a:round/>
            <a:headEnd type="none" w="med" len="med"/>
            <a:tailEnd type="none" w="med" len="med"/>
          </a:ln>
          <a:effectLst>
            <a:outerShdw blurRad="63500" algn="c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51" name="Group 50">
            <a:extLst>
              <a:ext uri="{FF2B5EF4-FFF2-40B4-BE49-F238E27FC236}">
                <a16:creationId xmlns:a16="http://schemas.microsoft.com/office/drawing/2014/main" id="{EBC4644C-E78B-788D-A55F-005124C6D493}"/>
              </a:ext>
            </a:extLst>
          </p:cNvPr>
          <p:cNvGrpSpPr/>
          <p:nvPr/>
        </p:nvGrpSpPr>
        <p:grpSpPr>
          <a:xfrm>
            <a:off x="2853741" y="1231826"/>
            <a:ext cx="774132" cy="789691"/>
            <a:chOff x="3499697" y="1091838"/>
            <a:chExt cx="687003" cy="687003"/>
          </a:xfrm>
        </p:grpSpPr>
        <p:sp>
          <p:nvSpPr>
            <p:cNvPr id="52" name="Oval 51">
              <a:extLst>
                <a:ext uri="{FF2B5EF4-FFF2-40B4-BE49-F238E27FC236}">
                  <a16:creationId xmlns:a16="http://schemas.microsoft.com/office/drawing/2014/main" id="{D90DD61F-9DE5-7449-DABC-ED7ED2A9A239}"/>
                </a:ext>
              </a:extLst>
            </p:cNvPr>
            <p:cNvSpPr/>
            <p:nvPr/>
          </p:nvSpPr>
          <p:spPr>
            <a:xfrm>
              <a:off x="3499697" y="1091838"/>
              <a:ext cx="687003" cy="687003"/>
            </a:xfrm>
            <a:prstGeom prst="ellipse">
              <a:avLst/>
            </a:prstGeom>
            <a:solidFill>
              <a:srgbClr val="FFFFFF"/>
            </a:solidFill>
            <a:ln w="19050" cap="flat" cmpd="sng" algn="ctr">
              <a:gradFill flip="none" rotWithShape="1">
                <a:gsLst>
                  <a:gs pos="0">
                    <a:srgbClr val="710F39">
                      <a:lumMod val="50000"/>
                    </a:srgbClr>
                  </a:gs>
                  <a:gs pos="100000">
                    <a:srgbClr val="97154D"/>
                  </a:gs>
                </a:gsLst>
                <a:lin ang="2700000" scaled="1"/>
                <a:tileRect/>
              </a:gradFill>
              <a:prstDash val="solid"/>
            </a:ln>
            <a:effectLst/>
          </p:spPr>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2000" b="0" i="0" u="none" strike="noStrike" kern="0" cap="none" spc="0" normalizeH="0" baseline="0" noProof="0" dirty="0" err="1">
                <a:ln>
                  <a:noFill/>
                </a:ln>
                <a:solidFill>
                  <a:srgbClr val="000000"/>
                </a:solidFill>
                <a:effectLst/>
                <a:uLnTx/>
                <a:uFillTx/>
                <a:latin typeface="Arial"/>
                <a:ea typeface="+mn-ea"/>
                <a:cs typeface="+mn-cs"/>
              </a:endParaRPr>
            </a:p>
          </p:txBody>
        </p:sp>
        <p:pic>
          <p:nvPicPr>
            <p:cNvPr id="53" name="Graphic 52">
              <a:extLst>
                <a:ext uri="{FF2B5EF4-FFF2-40B4-BE49-F238E27FC236}">
                  <a16:creationId xmlns:a16="http://schemas.microsoft.com/office/drawing/2014/main" id="{0A3E3D4F-B9AB-560A-234F-F0A0CBA2558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628265" y="1220768"/>
              <a:ext cx="429866" cy="429144"/>
            </a:xfrm>
            <a:prstGeom prst="rect">
              <a:avLst/>
            </a:prstGeom>
          </p:spPr>
        </p:pic>
      </p:grpSp>
      <p:sp>
        <p:nvSpPr>
          <p:cNvPr id="44" name="TextBox 31">
            <a:extLst>
              <a:ext uri="{FF2B5EF4-FFF2-40B4-BE49-F238E27FC236}">
                <a16:creationId xmlns:a16="http://schemas.microsoft.com/office/drawing/2014/main" id="{7B1F56B3-6CE8-8FF1-E3C1-763EB157CE39}"/>
              </a:ext>
            </a:extLst>
          </p:cNvPr>
          <p:cNvSpPr txBox="1"/>
          <p:nvPr/>
        </p:nvSpPr>
        <p:spPr>
          <a:xfrm>
            <a:off x="3613803" y="1414361"/>
            <a:ext cx="2180827" cy="424622"/>
          </a:xfrm>
          <a:prstGeom prst="rect">
            <a:avLst/>
          </a:prstGeom>
          <a:noFill/>
          <a:ln w="9525" cap="rnd">
            <a:noFill/>
            <a:prstDash val="solid"/>
            <a:round/>
          </a:ln>
          <a:extLst>
            <a:ext uri="{909E8E84-426E-40DD-AFC4-6F175D3DCCD1}">
              <a14:hiddenFill xmlns:a14="http://schemas.microsoft.com/office/drawing/2010/main">
                <a:solidFill>
                  <a:srgbClr val="F7C4DA">
                    <a:alpha val="50000"/>
                  </a:srgb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Trebuchet MS" panose="020B0603020202020204" pitchFamily="34" charset="0"/>
              <a:buChar char="​"/>
              <a:tabLst/>
              <a:defRPr/>
            </a:pPr>
            <a:r>
              <a:rPr kumimoji="0" lang="en-US" sz="1400" b="1" i="0" u="none" strike="noStrike" kern="1200" cap="none" spc="0" normalizeH="0" baseline="0" noProof="0" dirty="0">
                <a:ln>
                  <a:noFill/>
                </a:ln>
                <a:solidFill>
                  <a:srgbClr val="710F3A"/>
                </a:solidFill>
                <a:effectLst/>
                <a:uLnTx/>
                <a:uFillTx/>
                <a:latin typeface="Arial" panose="020B0604020202020204" pitchFamily="34" charset="0"/>
                <a:ea typeface="+mn-ea"/>
                <a:cs typeface="Calibri" panose="020F0502020204030204" pitchFamily="34" charset="0"/>
              </a:rPr>
              <a:t>Cumbersome legacy processes	</a:t>
            </a:r>
          </a:p>
        </p:txBody>
      </p:sp>
      <p:sp>
        <p:nvSpPr>
          <p:cNvPr id="58" name="TextBox 57">
            <a:extLst>
              <a:ext uri="{FF2B5EF4-FFF2-40B4-BE49-F238E27FC236}">
                <a16:creationId xmlns:a16="http://schemas.microsoft.com/office/drawing/2014/main" id="{B90A9ACC-E58D-B696-D20B-60F24109D2BC}"/>
              </a:ext>
            </a:extLst>
          </p:cNvPr>
          <p:cNvSpPr txBox="1"/>
          <p:nvPr/>
        </p:nvSpPr>
        <p:spPr>
          <a:xfrm>
            <a:off x="5552502" y="4975329"/>
            <a:ext cx="4031234" cy="32242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2060"/>
                </a:solidFill>
                <a:effectLst/>
                <a:uLnTx/>
                <a:uFillTx/>
                <a:latin typeface="Arial"/>
                <a:ea typeface="+mn-ea"/>
                <a:cs typeface="+mn-cs"/>
              </a:rPr>
              <a:t>Outcome metrics for FY26</a:t>
            </a:r>
          </a:p>
        </p:txBody>
      </p:sp>
    </p:spTree>
    <p:extLst>
      <p:ext uri="{BB962C8B-B14F-4D97-AF65-F5344CB8AC3E}">
        <p14:creationId xmlns:p14="http://schemas.microsoft.com/office/powerpoint/2010/main" val="398555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6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7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8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8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8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8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 grpId="0" animBg="1"/>
      <p:bldP spid="1079" grpId="0" animBg="1"/>
      <p:bldP spid="1080" grpId="0" animBg="1"/>
      <p:bldP spid="1081" grpId="0" animBg="1"/>
      <p:bldP spid="1082" grpId="0" animBg="1"/>
      <p:bldP spid="1083" grpId="0" animBg="1"/>
      <p:bldP spid="4" grpId="0"/>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6CF3D9D-6910-48C8-FFBF-C9E4ED987EDC}"/>
              </a:ext>
            </a:extLst>
          </p:cNvPr>
          <p:cNvSpPr>
            <a:spLocks noGrp="1"/>
          </p:cNvSpPr>
          <p:nvPr>
            <p:ph type="sldNum" sz="quarter" idx="4"/>
          </p:nvPr>
        </p:nvSpPr>
        <p:spPr/>
        <p:txBody>
          <a:bodyPr/>
          <a:lstStyle/>
          <a:p>
            <a:fld id="{EDC58731-56C4-4DDC-976A-E0142B3CEE00}" type="slidenum">
              <a:rPr lang="en-IN" smtClean="0"/>
              <a:t>25</a:t>
            </a:fld>
            <a:endParaRPr lang="en-IN" dirty="0"/>
          </a:p>
        </p:txBody>
      </p:sp>
      <p:sp>
        <p:nvSpPr>
          <p:cNvPr id="6" name="Title 1">
            <a:extLst>
              <a:ext uri="{FF2B5EF4-FFF2-40B4-BE49-F238E27FC236}">
                <a16:creationId xmlns:a16="http://schemas.microsoft.com/office/drawing/2014/main" id="{ACB77CA8-37AB-CF8B-B2B1-2733F4BE84E7}"/>
              </a:ext>
            </a:extLst>
          </p:cNvPr>
          <p:cNvSpPr txBox="1">
            <a:spLocks/>
          </p:cNvSpPr>
          <p:nvPr/>
        </p:nvSpPr>
        <p:spPr>
          <a:xfrm>
            <a:off x="0" y="106230"/>
            <a:ext cx="10863943" cy="664797"/>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r>
              <a:rPr lang="en-US" dirty="0">
                <a:solidFill>
                  <a:schemeClr val="accent1"/>
                </a:solidFill>
              </a:rPr>
              <a:t>Critical to invest early in people &amp; process - 70% of successfully delivering value from AI implementation comes from them</a:t>
            </a:r>
          </a:p>
        </p:txBody>
      </p:sp>
      <p:sp>
        <p:nvSpPr>
          <p:cNvPr id="7" name="Rectangle 6">
            <a:extLst>
              <a:ext uri="{FF2B5EF4-FFF2-40B4-BE49-F238E27FC236}">
                <a16:creationId xmlns:a16="http://schemas.microsoft.com/office/drawing/2014/main" id="{3D265E89-2150-B762-5E35-E20596F3E282}"/>
              </a:ext>
            </a:extLst>
          </p:cNvPr>
          <p:cNvSpPr/>
          <p:nvPr/>
        </p:nvSpPr>
        <p:spPr>
          <a:xfrm>
            <a:off x="0" y="2951715"/>
            <a:ext cx="12192000" cy="3906285"/>
          </a:xfrm>
          <a:prstGeom prst="rect">
            <a:avLst/>
          </a:prstGeom>
          <a:gradFill>
            <a:gsLst>
              <a:gs pos="100000">
                <a:schemeClr val="tx2">
                  <a:lumMod val="20000"/>
                  <a:lumOff val="80000"/>
                  <a:alpha val="3000"/>
                </a:schemeClr>
              </a:gs>
              <a:gs pos="0">
                <a:schemeClr val="tx2">
                  <a:lumMod val="50000"/>
                  <a:alpha val="63000"/>
                </a:schemeClr>
              </a:gs>
            </a:gsLst>
            <a:lin ang="5400000" scaled="1"/>
          </a:gra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8" name="Rectangle 3">
            <a:extLst>
              <a:ext uri="{FF2B5EF4-FFF2-40B4-BE49-F238E27FC236}">
                <a16:creationId xmlns:a16="http://schemas.microsoft.com/office/drawing/2014/main" id="{5B70E95C-0E04-C1F6-9DAC-0A59BA97DD78}"/>
              </a:ext>
            </a:extLst>
          </p:cNvPr>
          <p:cNvSpPr/>
          <p:nvPr/>
        </p:nvSpPr>
        <p:spPr>
          <a:xfrm>
            <a:off x="1110937" y="1609684"/>
            <a:ext cx="3780972" cy="4846495"/>
          </a:xfrm>
          <a:custGeom>
            <a:avLst/>
            <a:gdLst>
              <a:gd name="connsiteX0" fmla="*/ 0 w 3342555"/>
              <a:gd name="connsiteY0" fmla="*/ 0 h 2474259"/>
              <a:gd name="connsiteX1" fmla="*/ 3342555 w 3342555"/>
              <a:gd name="connsiteY1" fmla="*/ 0 h 2474259"/>
              <a:gd name="connsiteX2" fmla="*/ 3342555 w 3342555"/>
              <a:gd name="connsiteY2" fmla="*/ 2474259 h 2474259"/>
              <a:gd name="connsiteX3" fmla="*/ 0 w 3342555"/>
              <a:gd name="connsiteY3" fmla="*/ 2474259 h 2474259"/>
              <a:gd name="connsiteX4" fmla="*/ 0 w 3342555"/>
              <a:gd name="connsiteY4" fmla="*/ 0 h 2474259"/>
              <a:gd name="connsiteX0" fmla="*/ 0 w 3649916"/>
              <a:gd name="connsiteY0" fmla="*/ 0 h 2474259"/>
              <a:gd name="connsiteX1" fmla="*/ 3649916 w 3649916"/>
              <a:gd name="connsiteY1" fmla="*/ 722299 h 2474259"/>
              <a:gd name="connsiteX2" fmla="*/ 3342555 w 3649916"/>
              <a:gd name="connsiteY2" fmla="*/ 2474259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234978 w 3649916"/>
              <a:gd name="connsiteY2" fmla="*/ 1436915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116004 w 3649916"/>
              <a:gd name="connsiteY2" fmla="*/ 1015407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391344 w 3649916"/>
              <a:gd name="connsiteY2" fmla="*/ 1195567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391344 w 3649916"/>
              <a:gd name="connsiteY2" fmla="*/ 1195567 h 2474259"/>
              <a:gd name="connsiteX3" fmla="*/ 0 w 3649916"/>
              <a:gd name="connsiteY3" fmla="*/ 2474259 h 2474259"/>
              <a:gd name="connsiteX4" fmla="*/ 0 w 3649916"/>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424682 w 3646517"/>
              <a:gd name="connsiteY2" fmla="*/ 1036023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417538 w 3646517"/>
              <a:gd name="connsiteY2" fmla="*/ 1086029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417538 w 3646517"/>
              <a:gd name="connsiteY2" fmla="*/ 1086029 h 2474259"/>
              <a:gd name="connsiteX3" fmla="*/ 0 w 3646517"/>
              <a:gd name="connsiteY3" fmla="*/ 2474259 h 2474259"/>
              <a:gd name="connsiteX4" fmla="*/ 0 w 3646517"/>
              <a:gd name="connsiteY4" fmla="*/ 0 h 2474259"/>
              <a:gd name="connsiteX0" fmla="*/ 0 w 3551267"/>
              <a:gd name="connsiteY0" fmla="*/ 0 h 2474259"/>
              <a:gd name="connsiteX1" fmla="*/ 3551267 w 3551267"/>
              <a:gd name="connsiteY1" fmla="*/ 714828 h 2474259"/>
              <a:gd name="connsiteX2" fmla="*/ 3417538 w 3551267"/>
              <a:gd name="connsiteY2" fmla="*/ 1086029 h 2474259"/>
              <a:gd name="connsiteX3" fmla="*/ 0 w 3551267"/>
              <a:gd name="connsiteY3" fmla="*/ 2474259 h 2474259"/>
              <a:gd name="connsiteX4" fmla="*/ 0 w 3551267"/>
              <a:gd name="connsiteY4" fmla="*/ 0 h 2474259"/>
              <a:gd name="connsiteX0" fmla="*/ 0 w 3634610"/>
              <a:gd name="connsiteY0" fmla="*/ 0 h 2474259"/>
              <a:gd name="connsiteX1" fmla="*/ 3634610 w 3634610"/>
              <a:gd name="connsiteY1" fmla="*/ 717209 h 2474259"/>
              <a:gd name="connsiteX2" fmla="*/ 3417538 w 3634610"/>
              <a:gd name="connsiteY2" fmla="*/ 1086029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7538 w 3634610"/>
              <a:gd name="connsiteY2" fmla="*/ 1086029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7538 w 3634610"/>
              <a:gd name="connsiteY2" fmla="*/ 1086029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296094 w 3634610"/>
              <a:gd name="connsiteY2" fmla="*/ 947917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96119 w 3634610"/>
              <a:gd name="connsiteY2" fmla="*/ 959823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066489 w 3634610"/>
              <a:gd name="connsiteY3" fmla="*/ 123813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2595002 w 3634610"/>
              <a:gd name="connsiteY4" fmla="*/ 163103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076015 w 3634610"/>
              <a:gd name="connsiteY4" fmla="*/ 1609605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2311633 w 3634610"/>
              <a:gd name="connsiteY5" fmla="*/ 1854873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2292583 w 3634610"/>
              <a:gd name="connsiteY6" fmla="*/ 2223967 h 2474259"/>
              <a:gd name="connsiteX7" fmla="*/ 0 w 3634610"/>
              <a:gd name="connsiteY7" fmla="*/ 2474259 h 2474259"/>
              <a:gd name="connsiteX8" fmla="*/ 0 w 3634610"/>
              <a:gd name="connsiteY8" fmla="*/ 0 h 2474259"/>
              <a:gd name="connsiteX0" fmla="*/ 0 w 3634610"/>
              <a:gd name="connsiteY0" fmla="*/ 0 h 2597823"/>
              <a:gd name="connsiteX1" fmla="*/ 3634610 w 3634610"/>
              <a:gd name="connsiteY1" fmla="*/ 717209 h 2597823"/>
              <a:gd name="connsiteX2" fmla="*/ 3410394 w 3634610"/>
              <a:gd name="connsiteY2" fmla="*/ 1107460 h 2597823"/>
              <a:gd name="connsiteX3" fmla="*/ 3183170 w 3634610"/>
              <a:gd name="connsiteY3" fmla="*/ 1447680 h 2597823"/>
              <a:gd name="connsiteX4" fmla="*/ 3164121 w 3634610"/>
              <a:gd name="connsiteY4" fmla="*/ 1645324 h 2597823"/>
              <a:gd name="connsiteX5" fmla="*/ 3033152 w 3634610"/>
              <a:gd name="connsiteY5" fmla="*/ 2152529 h 2597823"/>
              <a:gd name="connsiteX6" fmla="*/ 2916471 w 3634610"/>
              <a:gd name="connsiteY6" fmla="*/ 2597823 h 2597823"/>
              <a:gd name="connsiteX7" fmla="*/ 0 w 3634610"/>
              <a:gd name="connsiteY7" fmla="*/ 2474259 h 2597823"/>
              <a:gd name="connsiteX8" fmla="*/ 0 w 3634610"/>
              <a:gd name="connsiteY8" fmla="*/ 0 h 2597823"/>
              <a:gd name="connsiteX0" fmla="*/ 0 w 3634610"/>
              <a:gd name="connsiteY0" fmla="*/ 0 h 2597823"/>
              <a:gd name="connsiteX1" fmla="*/ 3634610 w 3634610"/>
              <a:gd name="connsiteY1" fmla="*/ 717209 h 2597823"/>
              <a:gd name="connsiteX2" fmla="*/ 3410394 w 3634610"/>
              <a:gd name="connsiteY2" fmla="*/ 1107460 h 2597823"/>
              <a:gd name="connsiteX3" fmla="*/ 3183170 w 3634610"/>
              <a:gd name="connsiteY3" fmla="*/ 1447680 h 2597823"/>
              <a:gd name="connsiteX4" fmla="*/ 3164121 w 3634610"/>
              <a:gd name="connsiteY4" fmla="*/ 1645324 h 2597823"/>
              <a:gd name="connsiteX5" fmla="*/ 3033152 w 3634610"/>
              <a:gd name="connsiteY5" fmla="*/ 2152529 h 2597823"/>
              <a:gd name="connsiteX6" fmla="*/ 2916471 w 3634610"/>
              <a:gd name="connsiteY6" fmla="*/ 2597823 h 2597823"/>
              <a:gd name="connsiteX7" fmla="*/ 0 w 3634610"/>
              <a:gd name="connsiteY7" fmla="*/ 2474259 h 2597823"/>
              <a:gd name="connsiteX8" fmla="*/ 0 w 3634610"/>
              <a:gd name="connsiteY8" fmla="*/ 0 h 2597823"/>
              <a:gd name="connsiteX0" fmla="*/ 0 w 3634610"/>
              <a:gd name="connsiteY0" fmla="*/ 0 h 2597823"/>
              <a:gd name="connsiteX1" fmla="*/ 3634610 w 3634610"/>
              <a:gd name="connsiteY1" fmla="*/ 717209 h 2597823"/>
              <a:gd name="connsiteX2" fmla="*/ 3410394 w 3634610"/>
              <a:gd name="connsiteY2" fmla="*/ 1107460 h 2597823"/>
              <a:gd name="connsiteX3" fmla="*/ 3183170 w 3634610"/>
              <a:gd name="connsiteY3" fmla="*/ 1447680 h 2597823"/>
              <a:gd name="connsiteX4" fmla="*/ 3164121 w 3634610"/>
              <a:gd name="connsiteY4" fmla="*/ 1645324 h 2597823"/>
              <a:gd name="connsiteX5" fmla="*/ 3033152 w 3634610"/>
              <a:gd name="connsiteY5" fmla="*/ 2152529 h 2597823"/>
              <a:gd name="connsiteX6" fmla="*/ 2916471 w 3634610"/>
              <a:gd name="connsiteY6" fmla="*/ 2597823 h 2597823"/>
              <a:gd name="connsiteX7" fmla="*/ 0 w 3634610"/>
              <a:gd name="connsiteY7" fmla="*/ 2474259 h 2597823"/>
              <a:gd name="connsiteX8" fmla="*/ 0 w 3634610"/>
              <a:gd name="connsiteY8" fmla="*/ 0 h 2597823"/>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0 w 3634610"/>
              <a:gd name="connsiteY7" fmla="*/ 2474259 h 2593060"/>
              <a:gd name="connsiteX8" fmla="*/ 0 w 3634610"/>
              <a:gd name="connsiteY8" fmla="*/ 0 h 2593060"/>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0 w 3634610"/>
              <a:gd name="connsiteY7" fmla="*/ 2474259 h 2593060"/>
              <a:gd name="connsiteX8" fmla="*/ 0 w 3634610"/>
              <a:gd name="connsiteY8" fmla="*/ 0 h 2593060"/>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0 w 3634610"/>
              <a:gd name="connsiteY7" fmla="*/ 2474259 h 2593060"/>
              <a:gd name="connsiteX8" fmla="*/ 0 w 3634610"/>
              <a:gd name="connsiteY8" fmla="*/ 0 h 2593060"/>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2173520 w 3634610"/>
              <a:gd name="connsiteY7" fmla="*/ 2559723 h 2593060"/>
              <a:gd name="connsiteX8" fmla="*/ 0 w 3634610"/>
              <a:gd name="connsiteY8" fmla="*/ 2474259 h 2593060"/>
              <a:gd name="connsiteX9" fmla="*/ 0 w 3634610"/>
              <a:gd name="connsiteY9" fmla="*/ 0 h 2593060"/>
              <a:gd name="connsiteX0" fmla="*/ 0 w 3634610"/>
              <a:gd name="connsiteY0" fmla="*/ 0 h 2816898"/>
              <a:gd name="connsiteX1" fmla="*/ 3634610 w 3634610"/>
              <a:gd name="connsiteY1" fmla="*/ 717209 h 2816898"/>
              <a:gd name="connsiteX2" fmla="*/ 3410394 w 3634610"/>
              <a:gd name="connsiteY2" fmla="*/ 1107460 h 2816898"/>
              <a:gd name="connsiteX3" fmla="*/ 3183170 w 3634610"/>
              <a:gd name="connsiteY3" fmla="*/ 1447680 h 2816898"/>
              <a:gd name="connsiteX4" fmla="*/ 3164121 w 3634610"/>
              <a:gd name="connsiteY4" fmla="*/ 1645324 h 2816898"/>
              <a:gd name="connsiteX5" fmla="*/ 3033152 w 3634610"/>
              <a:gd name="connsiteY5" fmla="*/ 2152529 h 2816898"/>
              <a:gd name="connsiteX6" fmla="*/ 2916471 w 3634610"/>
              <a:gd name="connsiteY6" fmla="*/ 2593060 h 2816898"/>
              <a:gd name="connsiteX7" fmla="*/ 2194951 w 3634610"/>
              <a:gd name="connsiteY7" fmla="*/ 2816898 h 2816898"/>
              <a:gd name="connsiteX8" fmla="*/ 0 w 3634610"/>
              <a:gd name="connsiteY8" fmla="*/ 2474259 h 2816898"/>
              <a:gd name="connsiteX9" fmla="*/ 0 w 3634610"/>
              <a:gd name="connsiteY9" fmla="*/ 0 h 2816898"/>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64121 w 3634610"/>
              <a:gd name="connsiteY4" fmla="*/ 1645324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09352 w 3634610"/>
              <a:gd name="connsiteY4" fmla="*/ 1638180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1692508 w 3634610"/>
              <a:gd name="connsiteY8" fmla="*/ 3095505 h 3419354"/>
              <a:gd name="connsiteX9" fmla="*/ 0 w 3634610"/>
              <a:gd name="connsiteY9" fmla="*/ 2474259 h 3419354"/>
              <a:gd name="connsiteX10" fmla="*/ 0 w 3634610"/>
              <a:gd name="connsiteY10" fmla="*/ 0 h 3419354"/>
              <a:gd name="connsiteX0" fmla="*/ 0 w 3634610"/>
              <a:gd name="connsiteY0" fmla="*/ 0 h 3628905"/>
              <a:gd name="connsiteX1" fmla="*/ 3634610 w 3634610"/>
              <a:gd name="connsiteY1" fmla="*/ 717209 h 3628905"/>
              <a:gd name="connsiteX2" fmla="*/ 3410394 w 3634610"/>
              <a:gd name="connsiteY2" fmla="*/ 1107460 h 3628905"/>
              <a:gd name="connsiteX3" fmla="*/ 3183170 w 3634610"/>
              <a:gd name="connsiteY3" fmla="*/ 1447680 h 3628905"/>
              <a:gd name="connsiteX4" fmla="*/ 3173646 w 3634610"/>
              <a:gd name="connsiteY4" fmla="*/ 1650086 h 3628905"/>
              <a:gd name="connsiteX5" fmla="*/ 3033152 w 3634610"/>
              <a:gd name="connsiteY5" fmla="*/ 2152529 h 3628905"/>
              <a:gd name="connsiteX6" fmla="*/ 2916471 w 3634610"/>
              <a:gd name="connsiteY6" fmla="*/ 2593060 h 3628905"/>
              <a:gd name="connsiteX7" fmla="*/ 2549757 w 3634610"/>
              <a:gd name="connsiteY7" fmla="*/ 3419354 h 3628905"/>
              <a:gd name="connsiteX8" fmla="*/ 2416408 w 3634610"/>
              <a:gd name="connsiteY8" fmla="*/ 3628905 h 3628905"/>
              <a:gd name="connsiteX9" fmla="*/ 0 w 3634610"/>
              <a:gd name="connsiteY9" fmla="*/ 2474259 h 3628905"/>
              <a:gd name="connsiteX10" fmla="*/ 0 w 3634610"/>
              <a:gd name="connsiteY10" fmla="*/ 0 h 3628905"/>
              <a:gd name="connsiteX0" fmla="*/ 0 w 3634610"/>
              <a:gd name="connsiteY0" fmla="*/ 0 h 3628905"/>
              <a:gd name="connsiteX1" fmla="*/ 3634610 w 3634610"/>
              <a:gd name="connsiteY1" fmla="*/ 717209 h 3628905"/>
              <a:gd name="connsiteX2" fmla="*/ 3410394 w 3634610"/>
              <a:gd name="connsiteY2" fmla="*/ 1107460 h 3628905"/>
              <a:gd name="connsiteX3" fmla="*/ 3183170 w 3634610"/>
              <a:gd name="connsiteY3" fmla="*/ 1447680 h 3628905"/>
              <a:gd name="connsiteX4" fmla="*/ 3173646 w 3634610"/>
              <a:gd name="connsiteY4" fmla="*/ 1650086 h 3628905"/>
              <a:gd name="connsiteX5" fmla="*/ 3033152 w 3634610"/>
              <a:gd name="connsiteY5" fmla="*/ 2152529 h 3628905"/>
              <a:gd name="connsiteX6" fmla="*/ 2916471 w 3634610"/>
              <a:gd name="connsiteY6" fmla="*/ 2593060 h 3628905"/>
              <a:gd name="connsiteX7" fmla="*/ 2549757 w 3634610"/>
              <a:gd name="connsiteY7" fmla="*/ 3419354 h 3628905"/>
              <a:gd name="connsiteX8" fmla="*/ 2416408 w 3634610"/>
              <a:gd name="connsiteY8" fmla="*/ 3628905 h 3628905"/>
              <a:gd name="connsiteX9" fmla="*/ 1511533 w 3634610"/>
              <a:gd name="connsiteY9" fmla="*/ 3193136 h 3628905"/>
              <a:gd name="connsiteX10" fmla="*/ 0 w 3634610"/>
              <a:gd name="connsiteY10" fmla="*/ 2474259 h 3628905"/>
              <a:gd name="connsiteX11" fmla="*/ 0 w 3634610"/>
              <a:gd name="connsiteY11" fmla="*/ 0 h 3628905"/>
              <a:gd name="connsiteX0" fmla="*/ 0 w 3634610"/>
              <a:gd name="connsiteY0" fmla="*/ 0 h 3631286"/>
              <a:gd name="connsiteX1" fmla="*/ 3634610 w 3634610"/>
              <a:gd name="connsiteY1" fmla="*/ 717209 h 3631286"/>
              <a:gd name="connsiteX2" fmla="*/ 3410394 w 3634610"/>
              <a:gd name="connsiteY2" fmla="*/ 1107460 h 3631286"/>
              <a:gd name="connsiteX3" fmla="*/ 3183170 w 3634610"/>
              <a:gd name="connsiteY3" fmla="*/ 1447680 h 3631286"/>
              <a:gd name="connsiteX4" fmla="*/ 3173646 w 3634610"/>
              <a:gd name="connsiteY4" fmla="*/ 1650086 h 3631286"/>
              <a:gd name="connsiteX5" fmla="*/ 3033152 w 3634610"/>
              <a:gd name="connsiteY5" fmla="*/ 2152529 h 3631286"/>
              <a:gd name="connsiteX6" fmla="*/ 2916471 w 3634610"/>
              <a:gd name="connsiteY6" fmla="*/ 2593060 h 3631286"/>
              <a:gd name="connsiteX7" fmla="*/ 2549757 w 3634610"/>
              <a:gd name="connsiteY7" fmla="*/ 3419354 h 3631286"/>
              <a:gd name="connsiteX8" fmla="*/ 2416408 w 3634610"/>
              <a:gd name="connsiteY8" fmla="*/ 3628905 h 3631286"/>
              <a:gd name="connsiteX9" fmla="*/ 2199714 w 3634610"/>
              <a:gd name="connsiteY9" fmla="*/ 3631286 h 3631286"/>
              <a:gd name="connsiteX10" fmla="*/ 0 w 3634610"/>
              <a:gd name="connsiteY10" fmla="*/ 2474259 h 3631286"/>
              <a:gd name="connsiteX11" fmla="*/ 0 w 3634610"/>
              <a:gd name="connsiteY11" fmla="*/ 0 h 3631286"/>
              <a:gd name="connsiteX0" fmla="*/ 0 w 3634610"/>
              <a:gd name="connsiteY0" fmla="*/ 0 h 3631286"/>
              <a:gd name="connsiteX1" fmla="*/ 3634610 w 3634610"/>
              <a:gd name="connsiteY1" fmla="*/ 717209 h 3631286"/>
              <a:gd name="connsiteX2" fmla="*/ 3410394 w 3634610"/>
              <a:gd name="connsiteY2" fmla="*/ 1107460 h 3631286"/>
              <a:gd name="connsiteX3" fmla="*/ 3183170 w 3634610"/>
              <a:gd name="connsiteY3" fmla="*/ 1447680 h 3631286"/>
              <a:gd name="connsiteX4" fmla="*/ 3173646 w 3634610"/>
              <a:gd name="connsiteY4" fmla="*/ 1650086 h 3631286"/>
              <a:gd name="connsiteX5" fmla="*/ 3033152 w 3634610"/>
              <a:gd name="connsiteY5" fmla="*/ 2152529 h 3631286"/>
              <a:gd name="connsiteX6" fmla="*/ 2916471 w 3634610"/>
              <a:gd name="connsiteY6" fmla="*/ 2593060 h 3631286"/>
              <a:gd name="connsiteX7" fmla="*/ 2549757 w 3634610"/>
              <a:gd name="connsiteY7" fmla="*/ 3419354 h 3631286"/>
              <a:gd name="connsiteX8" fmla="*/ 2416408 w 3634610"/>
              <a:gd name="connsiteY8" fmla="*/ 3628905 h 3631286"/>
              <a:gd name="connsiteX9" fmla="*/ 2199714 w 3634610"/>
              <a:gd name="connsiteY9" fmla="*/ 3631286 h 3631286"/>
              <a:gd name="connsiteX10" fmla="*/ 1847289 w 3634610"/>
              <a:gd name="connsiteY10" fmla="*/ 3438404 h 3631286"/>
              <a:gd name="connsiteX11" fmla="*/ 0 w 3634610"/>
              <a:gd name="connsiteY11" fmla="*/ 2474259 h 3631286"/>
              <a:gd name="connsiteX12" fmla="*/ 0 w 3634610"/>
              <a:gd name="connsiteY12" fmla="*/ 0 h 3631286"/>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1494864 w 3634610"/>
              <a:gd name="connsiteY11" fmla="*/ 3362204 h 3755111"/>
              <a:gd name="connsiteX12" fmla="*/ 0 w 3634610"/>
              <a:gd name="connsiteY12" fmla="*/ 2474259 h 3755111"/>
              <a:gd name="connsiteX13" fmla="*/ 0 w 3634610"/>
              <a:gd name="connsiteY13" fmla="*/ 0 h 3755111"/>
              <a:gd name="connsiteX0" fmla="*/ 0 w 3634610"/>
              <a:gd name="connsiteY0" fmla="*/ 0 h 3821785"/>
              <a:gd name="connsiteX1" fmla="*/ 3634610 w 3634610"/>
              <a:gd name="connsiteY1" fmla="*/ 717209 h 3821785"/>
              <a:gd name="connsiteX2" fmla="*/ 3410394 w 3634610"/>
              <a:gd name="connsiteY2" fmla="*/ 1107460 h 3821785"/>
              <a:gd name="connsiteX3" fmla="*/ 3183170 w 3634610"/>
              <a:gd name="connsiteY3" fmla="*/ 1447680 h 3821785"/>
              <a:gd name="connsiteX4" fmla="*/ 3173646 w 3634610"/>
              <a:gd name="connsiteY4" fmla="*/ 1650086 h 3821785"/>
              <a:gd name="connsiteX5" fmla="*/ 3033152 w 3634610"/>
              <a:gd name="connsiteY5" fmla="*/ 2152529 h 3821785"/>
              <a:gd name="connsiteX6" fmla="*/ 2916471 w 3634610"/>
              <a:gd name="connsiteY6" fmla="*/ 2593060 h 3821785"/>
              <a:gd name="connsiteX7" fmla="*/ 2549757 w 3634610"/>
              <a:gd name="connsiteY7" fmla="*/ 3419354 h 3821785"/>
              <a:gd name="connsiteX8" fmla="*/ 2416408 w 3634610"/>
              <a:gd name="connsiteY8" fmla="*/ 3628905 h 3821785"/>
              <a:gd name="connsiteX9" fmla="*/ 2199714 w 3634610"/>
              <a:gd name="connsiteY9" fmla="*/ 3631286 h 3821785"/>
              <a:gd name="connsiteX10" fmla="*/ 2137801 w 3634610"/>
              <a:gd name="connsiteY10" fmla="*/ 3755111 h 3821785"/>
              <a:gd name="connsiteX11" fmla="*/ 1742514 w 3634610"/>
              <a:gd name="connsiteY11" fmla="*/ 3821785 h 3821785"/>
              <a:gd name="connsiteX12" fmla="*/ 0 w 3634610"/>
              <a:gd name="connsiteY12" fmla="*/ 2474259 h 3821785"/>
              <a:gd name="connsiteX13" fmla="*/ 0 w 3634610"/>
              <a:gd name="connsiteY13" fmla="*/ 0 h 382178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37801 w 3634610"/>
              <a:gd name="connsiteY10" fmla="*/ 3755111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37801 w 3634610"/>
              <a:gd name="connsiteY10" fmla="*/ 3755111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42563 w 3634610"/>
              <a:gd name="connsiteY10" fmla="*/ 3740823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42563 w 3634610"/>
              <a:gd name="connsiteY10" fmla="*/ 3740823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42563 w 3634610"/>
              <a:gd name="connsiteY10" fmla="*/ 3740823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33729"/>
              <a:gd name="connsiteX1" fmla="*/ 3634610 w 3634610"/>
              <a:gd name="connsiteY1" fmla="*/ 717209 h 4133729"/>
              <a:gd name="connsiteX2" fmla="*/ 3410394 w 3634610"/>
              <a:gd name="connsiteY2" fmla="*/ 1107460 h 4133729"/>
              <a:gd name="connsiteX3" fmla="*/ 3183170 w 3634610"/>
              <a:gd name="connsiteY3" fmla="*/ 1447680 h 4133729"/>
              <a:gd name="connsiteX4" fmla="*/ 3173646 w 3634610"/>
              <a:gd name="connsiteY4" fmla="*/ 1650086 h 4133729"/>
              <a:gd name="connsiteX5" fmla="*/ 3033152 w 3634610"/>
              <a:gd name="connsiteY5" fmla="*/ 2152529 h 4133729"/>
              <a:gd name="connsiteX6" fmla="*/ 2916471 w 3634610"/>
              <a:gd name="connsiteY6" fmla="*/ 2593060 h 4133729"/>
              <a:gd name="connsiteX7" fmla="*/ 2549757 w 3634610"/>
              <a:gd name="connsiteY7" fmla="*/ 3419354 h 4133729"/>
              <a:gd name="connsiteX8" fmla="*/ 2416408 w 3634610"/>
              <a:gd name="connsiteY8" fmla="*/ 3628905 h 4133729"/>
              <a:gd name="connsiteX9" fmla="*/ 2199714 w 3634610"/>
              <a:gd name="connsiteY9" fmla="*/ 3631286 h 4133729"/>
              <a:gd name="connsiteX10" fmla="*/ 2142563 w 3634610"/>
              <a:gd name="connsiteY10" fmla="*/ 3740823 h 4133729"/>
              <a:gd name="connsiteX11" fmla="*/ 1928252 w 3634610"/>
              <a:gd name="connsiteY11" fmla="*/ 4133729 h 4133729"/>
              <a:gd name="connsiteX12" fmla="*/ 0 w 3634610"/>
              <a:gd name="connsiteY12" fmla="*/ 2474259 h 4133729"/>
              <a:gd name="connsiteX13" fmla="*/ 0 w 3634610"/>
              <a:gd name="connsiteY13" fmla="*/ 0 h 4133729"/>
              <a:gd name="connsiteX0" fmla="*/ 0 w 3634610"/>
              <a:gd name="connsiteY0" fmla="*/ 0 h 4133729"/>
              <a:gd name="connsiteX1" fmla="*/ 3634610 w 3634610"/>
              <a:gd name="connsiteY1" fmla="*/ 717209 h 4133729"/>
              <a:gd name="connsiteX2" fmla="*/ 3410394 w 3634610"/>
              <a:gd name="connsiteY2" fmla="*/ 1107460 h 4133729"/>
              <a:gd name="connsiteX3" fmla="*/ 3183170 w 3634610"/>
              <a:gd name="connsiteY3" fmla="*/ 1447680 h 4133729"/>
              <a:gd name="connsiteX4" fmla="*/ 3173646 w 3634610"/>
              <a:gd name="connsiteY4" fmla="*/ 1650086 h 4133729"/>
              <a:gd name="connsiteX5" fmla="*/ 3033152 w 3634610"/>
              <a:gd name="connsiteY5" fmla="*/ 2152529 h 4133729"/>
              <a:gd name="connsiteX6" fmla="*/ 2916471 w 3634610"/>
              <a:gd name="connsiteY6" fmla="*/ 2593060 h 4133729"/>
              <a:gd name="connsiteX7" fmla="*/ 2549757 w 3634610"/>
              <a:gd name="connsiteY7" fmla="*/ 3419354 h 4133729"/>
              <a:gd name="connsiteX8" fmla="*/ 2416408 w 3634610"/>
              <a:gd name="connsiteY8" fmla="*/ 3628905 h 4133729"/>
              <a:gd name="connsiteX9" fmla="*/ 2199714 w 3634610"/>
              <a:gd name="connsiteY9" fmla="*/ 3631286 h 4133729"/>
              <a:gd name="connsiteX10" fmla="*/ 2142563 w 3634610"/>
              <a:gd name="connsiteY10" fmla="*/ 3740823 h 4133729"/>
              <a:gd name="connsiteX11" fmla="*/ 1928252 w 3634610"/>
              <a:gd name="connsiteY11" fmla="*/ 4133729 h 4133729"/>
              <a:gd name="connsiteX12" fmla="*/ 0 w 3634610"/>
              <a:gd name="connsiteY12" fmla="*/ 2474259 h 4133729"/>
              <a:gd name="connsiteX13" fmla="*/ 0 w 3634610"/>
              <a:gd name="connsiteY13" fmla="*/ 0 h 4133729"/>
              <a:gd name="connsiteX0" fmla="*/ 0 w 3634610"/>
              <a:gd name="connsiteY0" fmla="*/ 0 h 4133729"/>
              <a:gd name="connsiteX1" fmla="*/ 3634610 w 3634610"/>
              <a:gd name="connsiteY1" fmla="*/ 717209 h 4133729"/>
              <a:gd name="connsiteX2" fmla="*/ 3410394 w 3634610"/>
              <a:gd name="connsiteY2" fmla="*/ 1107460 h 4133729"/>
              <a:gd name="connsiteX3" fmla="*/ 3183170 w 3634610"/>
              <a:gd name="connsiteY3" fmla="*/ 1447680 h 4133729"/>
              <a:gd name="connsiteX4" fmla="*/ 3173646 w 3634610"/>
              <a:gd name="connsiteY4" fmla="*/ 1650086 h 4133729"/>
              <a:gd name="connsiteX5" fmla="*/ 3033152 w 3634610"/>
              <a:gd name="connsiteY5" fmla="*/ 2152529 h 4133729"/>
              <a:gd name="connsiteX6" fmla="*/ 2916471 w 3634610"/>
              <a:gd name="connsiteY6" fmla="*/ 2593060 h 4133729"/>
              <a:gd name="connsiteX7" fmla="*/ 2549757 w 3634610"/>
              <a:gd name="connsiteY7" fmla="*/ 3419354 h 4133729"/>
              <a:gd name="connsiteX8" fmla="*/ 2416408 w 3634610"/>
              <a:gd name="connsiteY8" fmla="*/ 3628905 h 4133729"/>
              <a:gd name="connsiteX9" fmla="*/ 2199714 w 3634610"/>
              <a:gd name="connsiteY9" fmla="*/ 3631286 h 4133729"/>
              <a:gd name="connsiteX10" fmla="*/ 2142563 w 3634610"/>
              <a:gd name="connsiteY10" fmla="*/ 3740823 h 4133729"/>
              <a:gd name="connsiteX11" fmla="*/ 1928252 w 3634610"/>
              <a:gd name="connsiteY11" fmla="*/ 4133729 h 4133729"/>
              <a:gd name="connsiteX12" fmla="*/ 1571064 w 3634610"/>
              <a:gd name="connsiteY12" fmla="*/ 3824166 h 4133729"/>
              <a:gd name="connsiteX13" fmla="*/ 0 w 3634610"/>
              <a:gd name="connsiteY13" fmla="*/ 2474259 h 4133729"/>
              <a:gd name="connsiteX14" fmla="*/ 0 w 3634610"/>
              <a:gd name="connsiteY14" fmla="*/ 0 h 4133729"/>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28252 w 3634610"/>
              <a:gd name="connsiteY11" fmla="*/ 4133729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28252 w 3634610"/>
              <a:gd name="connsiteY11" fmla="*/ 4133729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28252 w 3634610"/>
              <a:gd name="connsiteY11" fmla="*/ 4133729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09114 w 3634610"/>
              <a:gd name="connsiteY13" fmla="*/ 3888459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928127 w 3634610"/>
              <a:gd name="connsiteY14" fmla="*/ 3728915 h 4331372"/>
              <a:gd name="connsiteX15" fmla="*/ 0 w 3634610"/>
              <a:gd name="connsiteY15" fmla="*/ 2474259 h 4331372"/>
              <a:gd name="connsiteX16" fmla="*/ 0 w 3634610"/>
              <a:gd name="connsiteY16"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0 w 3634610"/>
              <a:gd name="connsiteY15" fmla="*/ 2474259 h 4331372"/>
              <a:gd name="connsiteX16" fmla="*/ 0 w 3634610"/>
              <a:gd name="connsiteY16"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0 w 3634610"/>
              <a:gd name="connsiteY15" fmla="*/ 2474259 h 4331372"/>
              <a:gd name="connsiteX16" fmla="*/ 0 w 3634610"/>
              <a:gd name="connsiteY16"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13827 w 3634610"/>
              <a:gd name="connsiteY15" fmla="*/ 3509840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1032902 w 3634610"/>
              <a:gd name="connsiteY15" fmla="*/ 3509840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423302 w 3634610"/>
              <a:gd name="connsiteY16" fmla="*/ 3024065 h 4331372"/>
              <a:gd name="connsiteX17" fmla="*/ 0 w 3634610"/>
              <a:gd name="connsiteY17" fmla="*/ 2474259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840021 w 3634610"/>
              <a:gd name="connsiteY16" fmla="*/ 3362203 h 4331372"/>
              <a:gd name="connsiteX17" fmla="*/ 0 w 3634610"/>
              <a:gd name="connsiteY17" fmla="*/ 2474259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0 w 3634610"/>
              <a:gd name="connsiteY17" fmla="*/ 2474259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26269 w 3634610"/>
              <a:gd name="connsiteY17" fmla="*/ 27719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26269 w 3634610"/>
              <a:gd name="connsiteY17" fmla="*/ 27719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88181 w 3634610"/>
              <a:gd name="connsiteY17" fmla="*/ 2838590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506645 w 3634610"/>
              <a:gd name="connsiteY18" fmla="*/ 2188246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309002 w 3634610"/>
              <a:gd name="connsiteY19" fmla="*/ 1421484 h 4331372"/>
              <a:gd name="connsiteX20" fmla="*/ 0 w 3634610"/>
              <a:gd name="connsiteY20" fmla="*/ 0 h 4331372"/>
              <a:gd name="connsiteX0" fmla="*/ 105336 w 3739946"/>
              <a:gd name="connsiteY0" fmla="*/ 0 h 4331372"/>
              <a:gd name="connsiteX1" fmla="*/ 3739946 w 3739946"/>
              <a:gd name="connsiteY1" fmla="*/ 717209 h 4331372"/>
              <a:gd name="connsiteX2" fmla="*/ 3515730 w 3739946"/>
              <a:gd name="connsiteY2" fmla="*/ 1107460 h 4331372"/>
              <a:gd name="connsiteX3" fmla="*/ 3288506 w 3739946"/>
              <a:gd name="connsiteY3" fmla="*/ 1447680 h 4331372"/>
              <a:gd name="connsiteX4" fmla="*/ 3278982 w 3739946"/>
              <a:gd name="connsiteY4" fmla="*/ 1650086 h 4331372"/>
              <a:gd name="connsiteX5" fmla="*/ 3138488 w 3739946"/>
              <a:gd name="connsiteY5" fmla="*/ 2152529 h 4331372"/>
              <a:gd name="connsiteX6" fmla="*/ 3021807 w 3739946"/>
              <a:gd name="connsiteY6" fmla="*/ 2593060 h 4331372"/>
              <a:gd name="connsiteX7" fmla="*/ 2655093 w 3739946"/>
              <a:gd name="connsiteY7" fmla="*/ 3419354 h 4331372"/>
              <a:gd name="connsiteX8" fmla="*/ 2521744 w 3739946"/>
              <a:gd name="connsiteY8" fmla="*/ 3628905 h 4331372"/>
              <a:gd name="connsiteX9" fmla="*/ 2305050 w 3739946"/>
              <a:gd name="connsiteY9" fmla="*/ 3631286 h 4331372"/>
              <a:gd name="connsiteX10" fmla="*/ 2247899 w 3739946"/>
              <a:gd name="connsiteY10" fmla="*/ 3740823 h 4331372"/>
              <a:gd name="connsiteX11" fmla="*/ 2021682 w 3739946"/>
              <a:gd name="connsiteY11" fmla="*/ 4155160 h 4331372"/>
              <a:gd name="connsiteX12" fmla="*/ 1690687 w 3739946"/>
              <a:gd name="connsiteY12" fmla="*/ 4331372 h 4331372"/>
              <a:gd name="connsiteX13" fmla="*/ 1350169 w 3739946"/>
              <a:gd name="connsiteY13" fmla="*/ 4152777 h 4331372"/>
              <a:gd name="connsiteX14" fmla="*/ 1159669 w 3739946"/>
              <a:gd name="connsiteY14" fmla="*/ 3793208 h 4331372"/>
              <a:gd name="connsiteX15" fmla="*/ 928688 w 3739946"/>
              <a:gd name="connsiteY15" fmla="*/ 3557465 h 4331372"/>
              <a:gd name="connsiteX16" fmla="*/ 828675 w 3739946"/>
              <a:gd name="connsiteY16" fmla="*/ 3271715 h 4331372"/>
              <a:gd name="connsiteX17" fmla="*/ 760180 w 3739946"/>
              <a:gd name="connsiteY17" fmla="*/ 2860022 h 4331372"/>
              <a:gd name="connsiteX18" fmla="*/ 595312 w 3739946"/>
              <a:gd name="connsiteY18" fmla="*/ 2250158 h 4331372"/>
              <a:gd name="connsiteX19" fmla="*/ 0 w 3739946"/>
              <a:gd name="connsiteY19" fmla="*/ 1623890 h 4331372"/>
              <a:gd name="connsiteX20" fmla="*/ 105336 w 3739946"/>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442351 w 3634610"/>
              <a:gd name="connsiteY19" fmla="*/ 1862015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99452 w 3634610"/>
              <a:gd name="connsiteY20" fmla="*/ 1397671 h 4331372"/>
              <a:gd name="connsiteX21" fmla="*/ 0 w 3634610"/>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42862 w 3751851"/>
              <a:gd name="connsiteY21" fmla="*/ 959521 h 4331372"/>
              <a:gd name="connsiteX22" fmla="*/ 117241 w 3751851"/>
              <a:gd name="connsiteY22"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7143 w 3751851"/>
              <a:gd name="connsiteY21" fmla="*/ 1064296 h 4331372"/>
              <a:gd name="connsiteX22" fmla="*/ 117241 w 3751851"/>
              <a:gd name="connsiteY22" fmla="*/ 0 h 4331372"/>
              <a:gd name="connsiteX0" fmla="*/ 236304 w 3870914"/>
              <a:gd name="connsiteY0" fmla="*/ 0 h 4331372"/>
              <a:gd name="connsiteX1" fmla="*/ 3870914 w 3870914"/>
              <a:gd name="connsiteY1" fmla="*/ 717209 h 4331372"/>
              <a:gd name="connsiteX2" fmla="*/ 3646698 w 3870914"/>
              <a:gd name="connsiteY2" fmla="*/ 1107460 h 4331372"/>
              <a:gd name="connsiteX3" fmla="*/ 3419474 w 3870914"/>
              <a:gd name="connsiteY3" fmla="*/ 1447680 h 4331372"/>
              <a:gd name="connsiteX4" fmla="*/ 3409950 w 3870914"/>
              <a:gd name="connsiteY4" fmla="*/ 1650086 h 4331372"/>
              <a:gd name="connsiteX5" fmla="*/ 3269456 w 3870914"/>
              <a:gd name="connsiteY5" fmla="*/ 2152529 h 4331372"/>
              <a:gd name="connsiteX6" fmla="*/ 3152775 w 3870914"/>
              <a:gd name="connsiteY6" fmla="*/ 2593060 h 4331372"/>
              <a:gd name="connsiteX7" fmla="*/ 2786061 w 3870914"/>
              <a:gd name="connsiteY7" fmla="*/ 3419354 h 4331372"/>
              <a:gd name="connsiteX8" fmla="*/ 2652712 w 3870914"/>
              <a:gd name="connsiteY8" fmla="*/ 3628905 h 4331372"/>
              <a:gd name="connsiteX9" fmla="*/ 2436018 w 3870914"/>
              <a:gd name="connsiteY9" fmla="*/ 3631286 h 4331372"/>
              <a:gd name="connsiteX10" fmla="*/ 2378867 w 3870914"/>
              <a:gd name="connsiteY10" fmla="*/ 3740823 h 4331372"/>
              <a:gd name="connsiteX11" fmla="*/ 2152650 w 3870914"/>
              <a:gd name="connsiteY11" fmla="*/ 4155160 h 4331372"/>
              <a:gd name="connsiteX12" fmla="*/ 1821655 w 3870914"/>
              <a:gd name="connsiteY12" fmla="*/ 4331372 h 4331372"/>
              <a:gd name="connsiteX13" fmla="*/ 1481137 w 3870914"/>
              <a:gd name="connsiteY13" fmla="*/ 4152777 h 4331372"/>
              <a:gd name="connsiteX14" fmla="*/ 1290637 w 3870914"/>
              <a:gd name="connsiteY14" fmla="*/ 3793208 h 4331372"/>
              <a:gd name="connsiteX15" fmla="*/ 1059656 w 3870914"/>
              <a:gd name="connsiteY15" fmla="*/ 3557465 h 4331372"/>
              <a:gd name="connsiteX16" fmla="*/ 959643 w 3870914"/>
              <a:gd name="connsiteY16" fmla="*/ 3271715 h 4331372"/>
              <a:gd name="connsiteX17" fmla="*/ 891148 w 3870914"/>
              <a:gd name="connsiteY17" fmla="*/ 2860022 h 4331372"/>
              <a:gd name="connsiteX18" fmla="*/ 726280 w 3870914"/>
              <a:gd name="connsiteY18" fmla="*/ 2250158 h 4331372"/>
              <a:gd name="connsiteX19" fmla="*/ 371474 w 3870914"/>
              <a:gd name="connsiteY19" fmla="*/ 1895353 h 4331372"/>
              <a:gd name="connsiteX20" fmla="*/ 119063 w 3870914"/>
              <a:gd name="connsiteY20" fmla="*/ 1611983 h 4331372"/>
              <a:gd name="connsiteX21" fmla="*/ 0 w 3870914"/>
              <a:gd name="connsiteY21" fmla="*/ 1028577 h 4331372"/>
              <a:gd name="connsiteX22" fmla="*/ 236304 w 3870914"/>
              <a:gd name="connsiteY22"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6680 w 3751851"/>
              <a:gd name="connsiteY21" fmla="*/ 1057152 h 4331372"/>
              <a:gd name="connsiteX22" fmla="*/ 117241 w 3751851"/>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18629 w 3753239"/>
              <a:gd name="connsiteY0" fmla="*/ 0 h 4331372"/>
              <a:gd name="connsiteX1" fmla="*/ 3753239 w 3753239"/>
              <a:gd name="connsiteY1" fmla="*/ 717209 h 4331372"/>
              <a:gd name="connsiteX2" fmla="*/ 3529023 w 3753239"/>
              <a:gd name="connsiteY2" fmla="*/ 1107460 h 4331372"/>
              <a:gd name="connsiteX3" fmla="*/ 3301799 w 3753239"/>
              <a:gd name="connsiteY3" fmla="*/ 1447680 h 4331372"/>
              <a:gd name="connsiteX4" fmla="*/ 3292275 w 3753239"/>
              <a:gd name="connsiteY4" fmla="*/ 1650086 h 4331372"/>
              <a:gd name="connsiteX5" fmla="*/ 3151781 w 3753239"/>
              <a:gd name="connsiteY5" fmla="*/ 2152529 h 4331372"/>
              <a:gd name="connsiteX6" fmla="*/ 3035100 w 3753239"/>
              <a:gd name="connsiteY6" fmla="*/ 2593060 h 4331372"/>
              <a:gd name="connsiteX7" fmla="*/ 2668386 w 3753239"/>
              <a:gd name="connsiteY7" fmla="*/ 3419354 h 4331372"/>
              <a:gd name="connsiteX8" fmla="*/ 2535037 w 3753239"/>
              <a:gd name="connsiteY8" fmla="*/ 3628905 h 4331372"/>
              <a:gd name="connsiteX9" fmla="*/ 2318343 w 3753239"/>
              <a:gd name="connsiteY9" fmla="*/ 3631286 h 4331372"/>
              <a:gd name="connsiteX10" fmla="*/ 2261192 w 3753239"/>
              <a:gd name="connsiteY10" fmla="*/ 3740823 h 4331372"/>
              <a:gd name="connsiteX11" fmla="*/ 2034975 w 3753239"/>
              <a:gd name="connsiteY11" fmla="*/ 4155160 h 4331372"/>
              <a:gd name="connsiteX12" fmla="*/ 1703980 w 3753239"/>
              <a:gd name="connsiteY12" fmla="*/ 4331372 h 4331372"/>
              <a:gd name="connsiteX13" fmla="*/ 1363462 w 3753239"/>
              <a:gd name="connsiteY13" fmla="*/ 4152777 h 4331372"/>
              <a:gd name="connsiteX14" fmla="*/ 1172962 w 3753239"/>
              <a:gd name="connsiteY14" fmla="*/ 3793208 h 4331372"/>
              <a:gd name="connsiteX15" fmla="*/ 941981 w 3753239"/>
              <a:gd name="connsiteY15" fmla="*/ 3557465 h 4331372"/>
              <a:gd name="connsiteX16" fmla="*/ 841968 w 3753239"/>
              <a:gd name="connsiteY16" fmla="*/ 3271715 h 4331372"/>
              <a:gd name="connsiteX17" fmla="*/ 773473 w 3753239"/>
              <a:gd name="connsiteY17" fmla="*/ 2860022 h 4331372"/>
              <a:gd name="connsiteX18" fmla="*/ 608605 w 3753239"/>
              <a:gd name="connsiteY18" fmla="*/ 2250158 h 4331372"/>
              <a:gd name="connsiteX19" fmla="*/ 253799 w 3753239"/>
              <a:gd name="connsiteY19" fmla="*/ 1895353 h 4331372"/>
              <a:gd name="connsiteX20" fmla="*/ 1388 w 3753239"/>
              <a:gd name="connsiteY20" fmla="*/ 1611983 h 4331372"/>
              <a:gd name="connsiteX21" fmla="*/ 125212 w 3753239"/>
              <a:gd name="connsiteY21" fmla="*/ 1219076 h 4331372"/>
              <a:gd name="connsiteX22" fmla="*/ 118629 w 3753239"/>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92573 w 3827183"/>
              <a:gd name="connsiteY0" fmla="*/ 0 h 4331372"/>
              <a:gd name="connsiteX1" fmla="*/ 3827183 w 3827183"/>
              <a:gd name="connsiteY1" fmla="*/ 717209 h 4331372"/>
              <a:gd name="connsiteX2" fmla="*/ 3602967 w 3827183"/>
              <a:gd name="connsiteY2" fmla="*/ 1107460 h 4331372"/>
              <a:gd name="connsiteX3" fmla="*/ 3375743 w 3827183"/>
              <a:gd name="connsiteY3" fmla="*/ 1447680 h 4331372"/>
              <a:gd name="connsiteX4" fmla="*/ 3366219 w 3827183"/>
              <a:gd name="connsiteY4" fmla="*/ 1650086 h 4331372"/>
              <a:gd name="connsiteX5" fmla="*/ 3225725 w 3827183"/>
              <a:gd name="connsiteY5" fmla="*/ 2152529 h 4331372"/>
              <a:gd name="connsiteX6" fmla="*/ 3109044 w 3827183"/>
              <a:gd name="connsiteY6" fmla="*/ 2593060 h 4331372"/>
              <a:gd name="connsiteX7" fmla="*/ 2742330 w 3827183"/>
              <a:gd name="connsiteY7" fmla="*/ 3419354 h 4331372"/>
              <a:gd name="connsiteX8" fmla="*/ 2608981 w 3827183"/>
              <a:gd name="connsiteY8" fmla="*/ 3628905 h 4331372"/>
              <a:gd name="connsiteX9" fmla="*/ 2392287 w 3827183"/>
              <a:gd name="connsiteY9" fmla="*/ 3631286 h 4331372"/>
              <a:gd name="connsiteX10" fmla="*/ 2335136 w 3827183"/>
              <a:gd name="connsiteY10" fmla="*/ 3740823 h 4331372"/>
              <a:gd name="connsiteX11" fmla="*/ 2108919 w 3827183"/>
              <a:gd name="connsiteY11" fmla="*/ 4155160 h 4331372"/>
              <a:gd name="connsiteX12" fmla="*/ 1777924 w 3827183"/>
              <a:gd name="connsiteY12" fmla="*/ 4331372 h 4331372"/>
              <a:gd name="connsiteX13" fmla="*/ 1437406 w 3827183"/>
              <a:gd name="connsiteY13" fmla="*/ 4152777 h 4331372"/>
              <a:gd name="connsiteX14" fmla="*/ 1246906 w 3827183"/>
              <a:gd name="connsiteY14" fmla="*/ 3793208 h 4331372"/>
              <a:gd name="connsiteX15" fmla="*/ 1015925 w 3827183"/>
              <a:gd name="connsiteY15" fmla="*/ 3557465 h 4331372"/>
              <a:gd name="connsiteX16" fmla="*/ 915912 w 3827183"/>
              <a:gd name="connsiteY16" fmla="*/ 3271715 h 4331372"/>
              <a:gd name="connsiteX17" fmla="*/ 847417 w 3827183"/>
              <a:gd name="connsiteY17" fmla="*/ 2860022 h 4331372"/>
              <a:gd name="connsiteX18" fmla="*/ 682549 w 3827183"/>
              <a:gd name="connsiteY18" fmla="*/ 2250158 h 4331372"/>
              <a:gd name="connsiteX19" fmla="*/ 327743 w 3827183"/>
              <a:gd name="connsiteY19" fmla="*/ 1895353 h 4331372"/>
              <a:gd name="connsiteX20" fmla="*/ 75332 w 3827183"/>
              <a:gd name="connsiteY20" fmla="*/ 1611983 h 4331372"/>
              <a:gd name="connsiteX21" fmla="*/ 39612 w 3827183"/>
              <a:gd name="connsiteY21" fmla="*/ 1254795 h 4331372"/>
              <a:gd name="connsiteX22" fmla="*/ 192573 w 3827183"/>
              <a:gd name="connsiteY22" fmla="*/ 0 h 4331372"/>
              <a:gd name="connsiteX0" fmla="*/ 315512 w 3950122"/>
              <a:gd name="connsiteY0" fmla="*/ 102 h 4331474"/>
              <a:gd name="connsiteX1" fmla="*/ 3950122 w 3950122"/>
              <a:gd name="connsiteY1" fmla="*/ 717311 h 4331474"/>
              <a:gd name="connsiteX2" fmla="*/ 3725906 w 3950122"/>
              <a:gd name="connsiteY2" fmla="*/ 1107562 h 4331474"/>
              <a:gd name="connsiteX3" fmla="*/ 3498682 w 3950122"/>
              <a:gd name="connsiteY3" fmla="*/ 1447782 h 4331474"/>
              <a:gd name="connsiteX4" fmla="*/ 3489158 w 3950122"/>
              <a:gd name="connsiteY4" fmla="*/ 1650188 h 4331474"/>
              <a:gd name="connsiteX5" fmla="*/ 3348664 w 3950122"/>
              <a:gd name="connsiteY5" fmla="*/ 2152631 h 4331474"/>
              <a:gd name="connsiteX6" fmla="*/ 3231983 w 3950122"/>
              <a:gd name="connsiteY6" fmla="*/ 2593162 h 4331474"/>
              <a:gd name="connsiteX7" fmla="*/ 2865269 w 3950122"/>
              <a:gd name="connsiteY7" fmla="*/ 3419456 h 4331474"/>
              <a:gd name="connsiteX8" fmla="*/ 2731920 w 3950122"/>
              <a:gd name="connsiteY8" fmla="*/ 3629007 h 4331474"/>
              <a:gd name="connsiteX9" fmla="*/ 2515226 w 3950122"/>
              <a:gd name="connsiteY9" fmla="*/ 3631388 h 4331474"/>
              <a:gd name="connsiteX10" fmla="*/ 2458075 w 3950122"/>
              <a:gd name="connsiteY10" fmla="*/ 3740925 h 4331474"/>
              <a:gd name="connsiteX11" fmla="*/ 2231858 w 3950122"/>
              <a:gd name="connsiteY11" fmla="*/ 4155262 h 4331474"/>
              <a:gd name="connsiteX12" fmla="*/ 1900863 w 3950122"/>
              <a:gd name="connsiteY12" fmla="*/ 4331474 h 4331474"/>
              <a:gd name="connsiteX13" fmla="*/ 1560345 w 3950122"/>
              <a:gd name="connsiteY13" fmla="*/ 4152879 h 4331474"/>
              <a:gd name="connsiteX14" fmla="*/ 1369845 w 3950122"/>
              <a:gd name="connsiteY14" fmla="*/ 3793310 h 4331474"/>
              <a:gd name="connsiteX15" fmla="*/ 1138864 w 3950122"/>
              <a:gd name="connsiteY15" fmla="*/ 3557567 h 4331474"/>
              <a:gd name="connsiteX16" fmla="*/ 1038851 w 3950122"/>
              <a:gd name="connsiteY16" fmla="*/ 3271817 h 4331474"/>
              <a:gd name="connsiteX17" fmla="*/ 970356 w 3950122"/>
              <a:gd name="connsiteY17" fmla="*/ 2860124 h 4331474"/>
              <a:gd name="connsiteX18" fmla="*/ 805488 w 3950122"/>
              <a:gd name="connsiteY18" fmla="*/ 2250260 h 4331474"/>
              <a:gd name="connsiteX19" fmla="*/ 450682 w 3950122"/>
              <a:gd name="connsiteY19" fmla="*/ 1895455 h 4331474"/>
              <a:gd name="connsiteX20" fmla="*/ 198271 w 3950122"/>
              <a:gd name="connsiteY20" fmla="*/ 1612085 h 4331474"/>
              <a:gd name="connsiteX21" fmla="*/ 162551 w 3950122"/>
              <a:gd name="connsiteY21" fmla="*/ 1254897 h 4331474"/>
              <a:gd name="connsiteX22" fmla="*/ 172077 w 3950122"/>
              <a:gd name="connsiteY22" fmla="*/ 669111 h 4331474"/>
              <a:gd name="connsiteX23" fmla="*/ 315512 w 3950122"/>
              <a:gd name="connsiteY23" fmla="*/ 102 h 4331474"/>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88359 w 4002136"/>
              <a:gd name="connsiteY22" fmla="*/ 752440 h 4331459"/>
              <a:gd name="connsiteX23" fmla="*/ 367526 w 4002136"/>
              <a:gd name="connsiteY23"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88359 w 4002136"/>
              <a:gd name="connsiteY22" fmla="*/ 752440 h 4331459"/>
              <a:gd name="connsiteX23" fmla="*/ 367526 w 4002136"/>
              <a:gd name="connsiteY23"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90741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47473 w 3982083"/>
              <a:gd name="connsiteY0" fmla="*/ 90 h 4331462"/>
              <a:gd name="connsiteX1" fmla="*/ 3982083 w 3982083"/>
              <a:gd name="connsiteY1" fmla="*/ 717299 h 4331462"/>
              <a:gd name="connsiteX2" fmla="*/ 3757867 w 3982083"/>
              <a:gd name="connsiteY2" fmla="*/ 1107550 h 4331462"/>
              <a:gd name="connsiteX3" fmla="*/ 3530643 w 3982083"/>
              <a:gd name="connsiteY3" fmla="*/ 1447770 h 4331462"/>
              <a:gd name="connsiteX4" fmla="*/ 3521119 w 3982083"/>
              <a:gd name="connsiteY4" fmla="*/ 1650176 h 4331462"/>
              <a:gd name="connsiteX5" fmla="*/ 3380625 w 3982083"/>
              <a:gd name="connsiteY5" fmla="*/ 2152619 h 4331462"/>
              <a:gd name="connsiteX6" fmla="*/ 3263944 w 3982083"/>
              <a:gd name="connsiteY6" fmla="*/ 2593150 h 4331462"/>
              <a:gd name="connsiteX7" fmla="*/ 2897230 w 3982083"/>
              <a:gd name="connsiteY7" fmla="*/ 3419444 h 4331462"/>
              <a:gd name="connsiteX8" fmla="*/ 2763881 w 3982083"/>
              <a:gd name="connsiteY8" fmla="*/ 3628995 h 4331462"/>
              <a:gd name="connsiteX9" fmla="*/ 2547187 w 3982083"/>
              <a:gd name="connsiteY9" fmla="*/ 3631376 h 4331462"/>
              <a:gd name="connsiteX10" fmla="*/ 2490036 w 3982083"/>
              <a:gd name="connsiteY10" fmla="*/ 3740913 h 4331462"/>
              <a:gd name="connsiteX11" fmla="*/ 2263819 w 3982083"/>
              <a:gd name="connsiteY11" fmla="*/ 4155250 h 4331462"/>
              <a:gd name="connsiteX12" fmla="*/ 1932824 w 3982083"/>
              <a:gd name="connsiteY12" fmla="*/ 4331462 h 4331462"/>
              <a:gd name="connsiteX13" fmla="*/ 1592306 w 3982083"/>
              <a:gd name="connsiteY13" fmla="*/ 4152867 h 4331462"/>
              <a:gd name="connsiteX14" fmla="*/ 1401806 w 3982083"/>
              <a:gd name="connsiteY14" fmla="*/ 3793298 h 4331462"/>
              <a:gd name="connsiteX15" fmla="*/ 1170825 w 3982083"/>
              <a:gd name="connsiteY15" fmla="*/ 3557555 h 4331462"/>
              <a:gd name="connsiteX16" fmla="*/ 1070812 w 3982083"/>
              <a:gd name="connsiteY16" fmla="*/ 3271805 h 4331462"/>
              <a:gd name="connsiteX17" fmla="*/ 1002317 w 3982083"/>
              <a:gd name="connsiteY17" fmla="*/ 2860112 h 4331462"/>
              <a:gd name="connsiteX18" fmla="*/ 837449 w 3982083"/>
              <a:gd name="connsiteY18" fmla="*/ 2250248 h 4331462"/>
              <a:gd name="connsiteX19" fmla="*/ 482643 w 3982083"/>
              <a:gd name="connsiteY19" fmla="*/ 1895443 h 4331462"/>
              <a:gd name="connsiteX20" fmla="*/ 230232 w 3982083"/>
              <a:gd name="connsiteY20" fmla="*/ 1612073 h 4331462"/>
              <a:gd name="connsiteX21" fmla="*/ 194512 w 3982083"/>
              <a:gd name="connsiteY21" fmla="*/ 1254885 h 4331462"/>
              <a:gd name="connsiteX22" fmla="*/ 11157 w 3982083"/>
              <a:gd name="connsiteY22" fmla="*/ 902461 h 4331462"/>
              <a:gd name="connsiteX23" fmla="*/ 115931 w 3982083"/>
              <a:gd name="connsiteY23" fmla="*/ 728630 h 4331462"/>
              <a:gd name="connsiteX24" fmla="*/ 347473 w 3982083"/>
              <a:gd name="connsiteY24" fmla="*/ 90 h 4331462"/>
              <a:gd name="connsiteX0" fmla="*/ 362304 w 3996914"/>
              <a:gd name="connsiteY0" fmla="*/ 90 h 4331462"/>
              <a:gd name="connsiteX1" fmla="*/ 3996914 w 3996914"/>
              <a:gd name="connsiteY1" fmla="*/ 717299 h 4331462"/>
              <a:gd name="connsiteX2" fmla="*/ 3772698 w 3996914"/>
              <a:gd name="connsiteY2" fmla="*/ 1107550 h 4331462"/>
              <a:gd name="connsiteX3" fmla="*/ 3545474 w 3996914"/>
              <a:gd name="connsiteY3" fmla="*/ 1447770 h 4331462"/>
              <a:gd name="connsiteX4" fmla="*/ 3535950 w 3996914"/>
              <a:gd name="connsiteY4" fmla="*/ 1650176 h 4331462"/>
              <a:gd name="connsiteX5" fmla="*/ 3395456 w 3996914"/>
              <a:gd name="connsiteY5" fmla="*/ 2152619 h 4331462"/>
              <a:gd name="connsiteX6" fmla="*/ 3278775 w 3996914"/>
              <a:gd name="connsiteY6" fmla="*/ 2593150 h 4331462"/>
              <a:gd name="connsiteX7" fmla="*/ 2912061 w 3996914"/>
              <a:gd name="connsiteY7" fmla="*/ 3419444 h 4331462"/>
              <a:gd name="connsiteX8" fmla="*/ 2778712 w 3996914"/>
              <a:gd name="connsiteY8" fmla="*/ 3628995 h 4331462"/>
              <a:gd name="connsiteX9" fmla="*/ 2562018 w 3996914"/>
              <a:gd name="connsiteY9" fmla="*/ 3631376 h 4331462"/>
              <a:gd name="connsiteX10" fmla="*/ 2504867 w 3996914"/>
              <a:gd name="connsiteY10" fmla="*/ 3740913 h 4331462"/>
              <a:gd name="connsiteX11" fmla="*/ 2278650 w 3996914"/>
              <a:gd name="connsiteY11" fmla="*/ 4155250 h 4331462"/>
              <a:gd name="connsiteX12" fmla="*/ 1947655 w 3996914"/>
              <a:gd name="connsiteY12" fmla="*/ 4331462 h 4331462"/>
              <a:gd name="connsiteX13" fmla="*/ 1607137 w 3996914"/>
              <a:gd name="connsiteY13" fmla="*/ 4152867 h 4331462"/>
              <a:gd name="connsiteX14" fmla="*/ 1416637 w 3996914"/>
              <a:gd name="connsiteY14" fmla="*/ 3793298 h 4331462"/>
              <a:gd name="connsiteX15" fmla="*/ 1185656 w 3996914"/>
              <a:gd name="connsiteY15" fmla="*/ 3557555 h 4331462"/>
              <a:gd name="connsiteX16" fmla="*/ 1085643 w 3996914"/>
              <a:gd name="connsiteY16" fmla="*/ 3271805 h 4331462"/>
              <a:gd name="connsiteX17" fmla="*/ 1017148 w 3996914"/>
              <a:gd name="connsiteY17" fmla="*/ 2860112 h 4331462"/>
              <a:gd name="connsiteX18" fmla="*/ 852280 w 3996914"/>
              <a:gd name="connsiteY18" fmla="*/ 2250248 h 4331462"/>
              <a:gd name="connsiteX19" fmla="*/ 497474 w 3996914"/>
              <a:gd name="connsiteY19" fmla="*/ 1895443 h 4331462"/>
              <a:gd name="connsiteX20" fmla="*/ 245063 w 3996914"/>
              <a:gd name="connsiteY20" fmla="*/ 1612073 h 4331462"/>
              <a:gd name="connsiteX21" fmla="*/ 209343 w 3996914"/>
              <a:gd name="connsiteY21" fmla="*/ 1254885 h 4331462"/>
              <a:gd name="connsiteX22" fmla="*/ 25988 w 3996914"/>
              <a:gd name="connsiteY22" fmla="*/ 902461 h 4331462"/>
              <a:gd name="connsiteX23" fmla="*/ 95043 w 3996914"/>
              <a:gd name="connsiteY23" fmla="*/ 738155 h 4331462"/>
              <a:gd name="connsiteX24" fmla="*/ 362304 w 3996914"/>
              <a:gd name="connsiteY24" fmla="*/ 90 h 4331462"/>
              <a:gd name="connsiteX0" fmla="*/ 362304 w 3996914"/>
              <a:gd name="connsiteY0" fmla="*/ 90 h 4331462"/>
              <a:gd name="connsiteX1" fmla="*/ 3996914 w 3996914"/>
              <a:gd name="connsiteY1" fmla="*/ 717299 h 4331462"/>
              <a:gd name="connsiteX2" fmla="*/ 3772698 w 3996914"/>
              <a:gd name="connsiteY2" fmla="*/ 1107550 h 4331462"/>
              <a:gd name="connsiteX3" fmla="*/ 3545474 w 3996914"/>
              <a:gd name="connsiteY3" fmla="*/ 1447770 h 4331462"/>
              <a:gd name="connsiteX4" fmla="*/ 3535950 w 3996914"/>
              <a:gd name="connsiteY4" fmla="*/ 1650176 h 4331462"/>
              <a:gd name="connsiteX5" fmla="*/ 3395456 w 3996914"/>
              <a:gd name="connsiteY5" fmla="*/ 2152619 h 4331462"/>
              <a:gd name="connsiteX6" fmla="*/ 3278775 w 3996914"/>
              <a:gd name="connsiteY6" fmla="*/ 2593150 h 4331462"/>
              <a:gd name="connsiteX7" fmla="*/ 2912061 w 3996914"/>
              <a:gd name="connsiteY7" fmla="*/ 3419444 h 4331462"/>
              <a:gd name="connsiteX8" fmla="*/ 2778712 w 3996914"/>
              <a:gd name="connsiteY8" fmla="*/ 3628995 h 4331462"/>
              <a:gd name="connsiteX9" fmla="*/ 2562018 w 3996914"/>
              <a:gd name="connsiteY9" fmla="*/ 3631376 h 4331462"/>
              <a:gd name="connsiteX10" fmla="*/ 2504867 w 3996914"/>
              <a:gd name="connsiteY10" fmla="*/ 3740913 h 4331462"/>
              <a:gd name="connsiteX11" fmla="*/ 2278650 w 3996914"/>
              <a:gd name="connsiteY11" fmla="*/ 4155250 h 4331462"/>
              <a:gd name="connsiteX12" fmla="*/ 1947655 w 3996914"/>
              <a:gd name="connsiteY12" fmla="*/ 4331462 h 4331462"/>
              <a:gd name="connsiteX13" fmla="*/ 1607137 w 3996914"/>
              <a:gd name="connsiteY13" fmla="*/ 4152867 h 4331462"/>
              <a:gd name="connsiteX14" fmla="*/ 1416637 w 3996914"/>
              <a:gd name="connsiteY14" fmla="*/ 3793298 h 4331462"/>
              <a:gd name="connsiteX15" fmla="*/ 1185656 w 3996914"/>
              <a:gd name="connsiteY15" fmla="*/ 3557555 h 4331462"/>
              <a:gd name="connsiteX16" fmla="*/ 1085643 w 3996914"/>
              <a:gd name="connsiteY16" fmla="*/ 3271805 h 4331462"/>
              <a:gd name="connsiteX17" fmla="*/ 1017148 w 3996914"/>
              <a:gd name="connsiteY17" fmla="*/ 2860112 h 4331462"/>
              <a:gd name="connsiteX18" fmla="*/ 852280 w 3996914"/>
              <a:gd name="connsiteY18" fmla="*/ 2250248 h 4331462"/>
              <a:gd name="connsiteX19" fmla="*/ 497474 w 3996914"/>
              <a:gd name="connsiteY19" fmla="*/ 1895443 h 4331462"/>
              <a:gd name="connsiteX20" fmla="*/ 245063 w 3996914"/>
              <a:gd name="connsiteY20" fmla="*/ 1612073 h 4331462"/>
              <a:gd name="connsiteX21" fmla="*/ 209343 w 3996914"/>
              <a:gd name="connsiteY21" fmla="*/ 1254885 h 4331462"/>
              <a:gd name="connsiteX22" fmla="*/ 25988 w 3996914"/>
              <a:gd name="connsiteY22" fmla="*/ 902461 h 4331462"/>
              <a:gd name="connsiteX23" fmla="*/ 95043 w 3996914"/>
              <a:gd name="connsiteY23" fmla="*/ 738155 h 4331462"/>
              <a:gd name="connsiteX24" fmla="*/ 362304 w 3996914"/>
              <a:gd name="connsiteY24" fmla="*/ 90 h 4331462"/>
              <a:gd name="connsiteX0" fmla="*/ 362304 w 3996914"/>
              <a:gd name="connsiteY0" fmla="*/ 90 h 4331462"/>
              <a:gd name="connsiteX1" fmla="*/ 3996914 w 3996914"/>
              <a:gd name="connsiteY1" fmla="*/ 717299 h 4331462"/>
              <a:gd name="connsiteX2" fmla="*/ 3772698 w 3996914"/>
              <a:gd name="connsiteY2" fmla="*/ 1107550 h 4331462"/>
              <a:gd name="connsiteX3" fmla="*/ 3545474 w 3996914"/>
              <a:gd name="connsiteY3" fmla="*/ 1447770 h 4331462"/>
              <a:gd name="connsiteX4" fmla="*/ 3535950 w 3996914"/>
              <a:gd name="connsiteY4" fmla="*/ 1650176 h 4331462"/>
              <a:gd name="connsiteX5" fmla="*/ 3395456 w 3996914"/>
              <a:gd name="connsiteY5" fmla="*/ 2152619 h 4331462"/>
              <a:gd name="connsiteX6" fmla="*/ 3278775 w 3996914"/>
              <a:gd name="connsiteY6" fmla="*/ 2593150 h 4331462"/>
              <a:gd name="connsiteX7" fmla="*/ 2912061 w 3996914"/>
              <a:gd name="connsiteY7" fmla="*/ 3419444 h 4331462"/>
              <a:gd name="connsiteX8" fmla="*/ 2778712 w 3996914"/>
              <a:gd name="connsiteY8" fmla="*/ 3628995 h 4331462"/>
              <a:gd name="connsiteX9" fmla="*/ 2562018 w 3996914"/>
              <a:gd name="connsiteY9" fmla="*/ 3631376 h 4331462"/>
              <a:gd name="connsiteX10" fmla="*/ 2504867 w 3996914"/>
              <a:gd name="connsiteY10" fmla="*/ 3740913 h 4331462"/>
              <a:gd name="connsiteX11" fmla="*/ 2278650 w 3996914"/>
              <a:gd name="connsiteY11" fmla="*/ 4155250 h 4331462"/>
              <a:gd name="connsiteX12" fmla="*/ 1947655 w 3996914"/>
              <a:gd name="connsiteY12" fmla="*/ 4331462 h 4331462"/>
              <a:gd name="connsiteX13" fmla="*/ 1607137 w 3996914"/>
              <a:gd name="connsiteY13" fmla="*/ 4152867 h 4331462"/>
              <a:gd name="connsiteX14" fmla="*/ 1416637 w 3996914"/>
              <a:gd name="connsiteY14" fmla="*/ 3793298 h 4331462"/>
              <a:gd name="connsiteX15" fmla="*/ 1185656 w 3996914"/>
              <a:gd name="connsiteY15" fmla="*/ 3557555 h 4331462"/>
              <a:gd name="connsiteX16" fmla="*/ 1085643 w 3996914"/>
              <a:gd name="connsiteY16" fmla="*/ 3271805 h 4331462"/>
              <a:gd name="connsiteX17" fmla="*/ 1017148 w 3996914"/>
              <a:gd name="connsiteY17" fmla="*/ 2860112 h 4331462"/>
              <a:gd name="connsiteX18" fmla="*/ 852280 w 3996914"/>
              <a:gd name="connsiteY18" fmla="*/ 2250248 h 4331462"/>
              <a:gd name="connsiteX19" fmla="*/ 497474 w 3996914"/>
              <a:gd name="connsiteY19" fmla="*/ 1895443 h 4331462"/>
              <a:gd name="connsiteX20" fmla="*/ 245063 w 3996914"/>
              <a:gd name="connsiteY20" fmla="*/ 1612073 h 4331462"/>
              <a:gd name="connsiteX21" fmla="*/ 209343 w 3996914"/>
              <a:gd name="connsiteY21" fmla="*/ 1254885 h 4331462"/>
              <a:gd name="connsiteX22" fmla="*/ 25988 w 3996914"/>
              <a:gd name="connsiteY22" fmla="*/ 902461 h 4331462"/>
              <a:gd name="connsiteX23" fmla="*/ 95043 w 3996914"/>
              <a:gd name="connsiteY23" fmla="*/ 738155 h 4331462"/>
              <a:gd name="connsiteX24" fmla="*/ 362304 w 3996914"/>
              <a:gd name="connsiteY24" fmla="*/ 90 h 4331462"/>
              <a:gd name="connsiteX0" fmla="*/ 948297 w 3970926"/>
              <a:gd name="connsiteY0" fmla="*/ 112 h 4221947"/>
              <a:gd name="connsiteX1" fmla="*/ 3970926 w 3970926"/>
              <a:gd name="connsiteY1" fmla="*/ 607784 h 4221947"/>
              <a:gd name="connsiteX2" fmla="*/ 3746710 w 3970926"/>
              <a:gd name="connsiteY2" fmla="*/ 998035 h 4221947"/>
              <a:gd name="connsiteX3" fmla="*/ 3519486 w 3970926"/>
              <a:gd name="connsiteY3" fmla="*/ 1338255 h 4221947"/>
              <a:gd name="connsiteX4" fmla="*/ 3509962 w 3970926"/>
              <a:gd name="connsiteY4" fmla="*/ 1540661 h 4221947"/>
              <a:gd name="connsiteX5" fmla="*/ 3369468 w 3970926"/>
              <a:gd name="connsiteY5" fmla="*/ 2043104 h 4221947"/>
              <a:gd name="connsiteX6" fmla="*/ 3252787 w 3970926"/>
              <a:gd name="connsiteY6" fmla="*/ 2483635 h 4221947"/>
              <a:gd name="connsiteX7" fmla="*/ 2886073 w 3970926"/>
              <a:gd name="connsiteY7" fmla="*/ 3309929 h 4221947"/>
              <a:gd name="connsiteX8" fmla="*/ 2752724 w 3970926"/>
              <a:gd name="connsiteY8" fmla="*/ 3519480 h 4221947"/>
              <a:gd name="connsiteX9" fmla="*/ 2536030 w 3970926"/>
              <a:gd name="connsiteY9" fmla="*/ 3521861 h 4221947"/>
              <a:gd name="connsiteX10" fmla="*/ 2478879 w 3970926"/>
              <a:gd name="connsiteY10" fmla="*/ 3631398 h 4221947"/>
              <a:gd name="connsiteX11" fmla="*/ 2252662 w 3970926"/>
              <a:gd name="connsiteY11" fmla="*/ 4045735 h 4221947"/>
              <a:gd name="connsiteX12" fmla="*/ 1921667 w 3970926"/>
              <a:gd name="connsiteY12" fmla="*/ 4221947 h 4221947"/>
              <a:gd name="connsiteX13" fmla="*/ 1581149 w 3970926"/>
              <a:gd name="connsiteY13" fmla="*/ 4043352 h 4221947"/>
              <a:gd name="connsiteX14" fmla="*/ 1390649 w 3970926"/>
              <a:gd name="connsiteY14" fmla="*/ 3683783 h 4221947"/>
              <a:gd name="connsiteX15" fmla="*/ 1159668 w 3970926"/>
              <a:gd name="connsiteY15" fmla="*/ 3448040 h 4221947"/>
              <a:gd name="connsiteX16" fmla="*/ 1059655 w 3970926"/>
              <a:gd name="connsiteY16" fmla="*/ 3162290 h 4221947"/>
              <a:gd name="connsiteX17" fmla="*/ 991160 w 3970926"/>
              <a:gd name="connsiteY17" fmla="*/ 2750597 h 4221947"/>
              <a:gd name="connsiteX18" fmla="*/ 826292 w 3970926"/>
              <a:gd name="connsiteY18" fmla="*/ 2140733 h 4221947"/>
              <a:gd name="connsiteX19" fmla="*/ 471486 w 3970926"/>
              <a:gd name="connsiteY19" fmla="*/ 1785928 h 4221947"/>
              <a:gd name="connsiteX20" fmla="*/ 219075 w 3970926"/>
              <a:gd name="connsiteY20" fmla="*/ 1502558 h 4221947"/>
              <a:gd name="connsiteX21" fmla="*/ 183355 w 3970926"/>
              <a:gd name="connsiteY21" fmla="*/ 1145370 h 4221947"/>
              <a:gd name="connsiteX22" fmla="*/ 0 w 3970926"/>
              <a:gd name="connsiteY22" fmla="*/ 792946 h 4221947"/>
              <a:gd name="connsiteX23" fmla="*/ 69055 w 3970926"/>
              <a:gd name="connsiteY23" fmla="*/ 628640 h 4221947"/>
              <a:gd name="connsiteX24" fmla="*/ 948297 w 3970926"/>
              <a:gd name="connsiteY24" fmla="*/ 112 h 4221947"/>
              <a:gd name="connsiteX0" fmla="*/ 371810 w 3984989"/>
              <a:gd name="connsiteY0" fmla="*/ 474 h 3888934"/>
              <a:gd name="connsiteX1" fmla="*/ 3984989 w 3984989"/>
              <a:gd name="connsiteY1" fmla="*/ 274771 h 3888934"/>
              <a:gd name="connsiteX2" fmla="*/ 3760773 w 3984989"/>
              <a:gd name="connsiteY2" fmla="*/ 665022 h 3888934"/>
              <a:gd name="connsiteX3" fmla="*/ 3533549 w 3984989"/>
              <a:gd name="connsiteY3" fmla="*/ 1005242 h 3888934"/>
              <a:gd name="connsiteX4" fmla="*/ 3524025 w 3984989"/>
              <a:gd name="connsiteY4" fmla="*/ 1207648 h 3888934"/>
              <a:gd name="connsiteX5" fmla="*/ 3383531 w 3984989"/>
              <a:gd name="connsiteY5" fmla="*/ 1710091 h 3888934"/>
              <a:gd name="connsiteX6" fmla="*/ 3266850 w 3984989"/>
              <a:gd name="connsiteY6" fmla="*/ 2150622 h 3888934"/>
              <a:gd name="connsiteX7" fmla="*/ 2900136 w 3984989"/>
              <a:gd name="connsiteY7" fmla="*/ 2976916 h 3888934"/>
              <a:gd name="connsiteX8" fmla="*/ 2766787 w 3984989"/>
              <a:gd name="connsiteY8" fmla="*/ 3186467 h 3888934"/>
              <a:gd name="connsiteX9" fmla="*/ 2550093 w 3984989"/>
              <a:gd name="connsiteY9" fmla="*/ 3188848 h 3888934"/>
              <a:gd name="connsiteX10" fmla="*/ 2492942 w 3984989"/>
              <a:gd name="connsiteY10" fmla="*/ 3298385 h 3888934"/>
              <a:gd name="connsiteX11" fmla="*/ 2266725 w 3984989"/>
              <a:gd name="connsiteY11" fmla="*/ 3712722 h 3888934"/>
              <a:gd name="connsiteX12" fmla="*/ 1935730 w 3984989"/>
              <a:gd name="connsiteY12" fmla="*/ 3888934 h 3888934"/>
              <a:gd name="connsiteX13" fmla="*/ 1595212 w 3984989"/>
              <a:gd name="connsiteY13" fmla="*/ 3710339 h 3888934"/>
              <a:gd name="connsiteX14" fmla="*/ 1404712 w 3984989"/>
              <a:gd name="connsiteY14" fmla="*/ 3350770 h 3888934"/>
              <a:gd name="connsiteX15" fmla="*/ 1173731 w 3984989"/>
              <a:gd name="connsiteY15" fmla="*/ 3115027 h 3888934"/>
              <a:gd name="connsiteX16" fmla="*/ 1073718 w 3984989"/>
              <a:gd name="connsiteY16" fmla="*/ 2829277 h 3888934"/>
              <a:gd name="connsiteX17" fmla="*/ 1005223 w 3984989"/>
              <a:gd name="connsiteY17" fmla="*/ 2417584 h 3888934"/>
              <a:gd name="connsiteX18" fmla="*/ 840355 w 3984989"/>
              <a:gd name="connsiteY18" fmla="*/ 1807720 h 3888934"/>
              <a:gd name="connsiteX19" fmla="*/ 485549 w 3984989"/>
              <a:gd name="connsiteY19" fmla="*/ 1452915 h 3888934"/>
              <a:gd name="connsiteX20" fmla="*/ 233138 w 3984989"/>
              <a:gd name="connsiteY20" fmla="*/ 1169545 h 3888934"/>
              <a:gd name="connsiteX21" fmla="*/ 197418 w 3984989"/>
              <a:gd name="connsiteY21" fmla="*/ 812357 h 3888934"/>
              <a:gd name="connsiteX22" fmla="*/ 14063 w 3984989"/>
              <a:gd name="connsiteY22" fmla="*/ 459933 h 3888934"/>
              <a:gd name="connsiteX23" fmla="*/ 83118 w 3984989"/>
              <a:gd name="connsiteY23" fmla="*/ 295627 h 3888934"/>
              <a:gd name="connsiteX24" fmla="*/ 371810 w 3984989"/>
              <a:gd name="connsiteY24" fmla="*/ 474 h 3888934"/>
              <a:gd name="connsiteX0" fmla="*/ 357747 w 3970926"/>
              <a:gd name="connsiteY0" fmla="*/ 0 h 3888460"/>
              <a:gd name="connsiteX1" fmla="*/ 3970926 w 3970926"/>
              <a:gd name="connsiteY1" fmla="*/ 274297 h 3888460"/>
              <a:gd name="connsiteX2" fmla="*/ 3746710 w 3970926"/>
              <a:gd name="connsiteY2" fmla="*/ 664548 h 3888460"/>
              <a:gd name="connsiteX3" fmla="*/ 3519486 w 3970926"/>
              <a:gd name="connsiteY3" fmla="*/ 1004768 h 3888460"/>
              <a:gd name="connsiteX4" fmla="*/ 3509962 w 3970926"/>
              <a:gd name="connsiteY4" fmla="*/ 1207174 h 3888460"/>
              <a:gd name="connsiteX5" fmla="*/ 3369468 w 3970926"/>
              <a:gd name="connsiteY5" fmla="*/ 1709617 h 3888460"/>
              <a:gd name="connsiteX6" fmla="*/ 3252787 w 3970926"/>
              <a:gd name="connsiteY6" fmla="*/ 2150148 h 3888460"/>
              <a:gd name="connsiteX7" fmla="*/ 2886073 w 3970926"/>
              <a:gd name="connsiteY7" fmla="*/ 2976442 h 3888460"/>
              <a:gd name="connsiteX8" fmla="*/ 2752724 w 3970926"/>
              <a:gd name="connsiteY8" fmla="*/ 3185993 h 3888460"/>
              <a:gd name="connsiteX9" fmla="*/ 2536030 w 3970926"/>
              <a:gd name="connsiteY9" fmla="*/ 3188374 h 3888460"/>
              <a:gd name="connsiteX10" fmla="*/ 2478879 w 3970926"/>
              <a:gd name="connsiteY10" fmla="*/ 3297911 h 3888460"/>
              <a:gd name="connsiteX11" fmla="*/ 2252662 w 3970926"/>
              <a:gd name="connsiteY11" fmla="*/ 3712248 h 3888460"/>
              <a:gd name="connsiteX12" fmla="*/ 1921667 w 3970926"/>
              <a:gd name="connsiteY12" fmla="*/ 3888460 h 3888460"/>
              <a:gd name="connsiteX13" fmla="*/ 1581149 w 3970926"/>
              <a:gd name="connsiteY13" fmla="*/ 3709865 h 3888460"/>
              <a:gd name="connsiteX14" fmla="*/ 1390649 w 3970926"/>
              <a:gd name="connsiteY14" fmla="*/ 3350296 h 3888460"/>
              <a:gd name="connsiteX15" fmla="*/ 1159668 w 3970926"/>
              <a:gd name="connsiteY15" fmla="*/ 3114553 h 3888460"/>
              <a:gd name="connsiteX16" fmla="*/ 1059655 w 3970926"/>
              <a:gd name="connsiteY16" fmla="*/ 2828803 h 3888460"/>
              <a:gd name="connsiteX17" fmla="*/ 991160 w 3970926"/>
              <a:gd name="connsiteY17" fmla="*/ 2417110 h 3888460"/>
              <a:gd name="connsiteX18" fmla="*/ 826292 w 3970926"/>
              <a:gd name="connsiteY18" fmla="*/ 1807246 h 3888460"/>
              <a:gd name="connsiteX19" fmla="*/ 471486 w 3970926"/>
              <a:gd name="connsiteY19" fmla="*/ 1452441 h 3888460"/>
              <a:gd name="connsiteX20" fmla="*/ 219075 w 3970926"/>
              <a:gd name="connsiteY20" fmla="*/ 1169071 h 3888460"/>
              <a:gd name="connsiteX21" fmla="*/ 183355 w 3970926"/>
              <a:gd name="connsiteY21" fmla="*/ 811883 h 3888460"/>
              <a:gd name="connsiteX22" fmla="*/ 0 w 3970926"/>
              <a:gd name="connsiteY22" fmla="*/ 459459 h 3888460"/>
              <a:gd name="connsiteX23" fmla="*/ 69055 w 3970926"/>
              <a:gd name="connsiteY23" fmla="*/ 295153 h 3888460"/>
              <a:gd name="connsiteX24" fmla="*/ 357747 w 3970926"/>
              <a:gd name="connsiteY24" fmla="*/ 0 h 3888460"/>
              <a:gd name="connsiteX0" fmla="*/ 231541 w 3970926"/>
              <a:gd name="connsiteY0" fmla="*/ 24299 h 3707971"/>
              <a:gd name="connsiteX1" fmla="*/ 3970926 w 3970926"/>
              <a:gd name="connsiteY1" fmla="*/ 93808 h 3707971"/>
              <a:gd name="connsiteX2" fmla="*/ 3746710 w 3970926"/>
              <a:gd name="connsiteY2" fmla="*/ 484059 h 3707971"/>
              <a:gd name="connsiteX3" fmla="*/ 3519486 w 3970926"/>
              <a:gd name="connsiteY3" fmla="*/ 824279 h 3707971"/>
              <a:gd name="connsiteX4" fmla="*/ 3509962 w 3970926"/>
              <a:gd name="connsiteY4" fmla="*/ 1026685 h 3707971"/>
              <a:gd name="connsiteX5" fmla="*/ 3369468 w 3970926"/>
              <a:gd name="connsiteY5" fmla="*/ 1529128 h 3707971"/>
              <a:gd name="connsiteX6" fmla="*/ 3252787 w 3970926"/>
              <a:gd name="connsiteY6" fmla="*/ 1969659 h 3707971"/>
              <a:gd name="connsiteX7" fmla="*/ 2886073 w 3970926"/>
              <a:gd name="connsiteY7" fmla="*/ 2795953 h 3707971"/>
              <a:gd name="connsiteX8" fmla="*/ 2752724 w 3970926"/>
              <a:gd name="connsiteY8" fmla="*/ 3005504 h 3707971"/>
              <a:gd name="connsiteX9" fmla="*/ 2536030 w 3970926"/>
              <a:gd name="connsiteY9" fmla="*/ 3007885 h 3707971"/>
              <a:gd name="connsiteX10" fmla="*/ 2478879 w 3970926"/>
              <a:gd name="connsiteY10" fmla="*/ 3117422 h 3707971"/>
              <a:gd name="connsiteX11" fmla="*/ 2252662 w 3970926"/>
              <a:gd name="connsiteY11" fmla="*/ 3531759 h 3707971"/>
              <a:gd name="connsiteX12" fmla="*/ 1921667 w 3970926"/>
              <a:gd name="connsiteY12" fmla="*/ 3707971 h 3707971"/>
              <a:gd name="connsiteX13" fmla="*/ 1581149 w 3970926"/>
              <a:gd name="connsiteY13" fmla="*/ 3529376 h 3707971"/>
              <a:gd name="connsiteX14" fmla="*/ 1390649 w 3970926"/>
              <a:gd name="connsiteY14" fmla="*/ 3169807 h 3707971"/>
              <a:gd name="connsiteX15" fmla="*/ 1159668 w 3970926"/>
              <a:gd name="connsiteY15" fmla="*/ 2934064 h 3707971"/>
              <a:gd name="connsiteX16" fmla="*/ 1059655 w 3970926"/>
              <a:gd name="connsiteY16" fmla="*/ 2648314 h 3707971"/>
              <a:gd name="connsiteX17" fmla="*/ 991160 w 3970926"/>
              <a:gd name="connsiteY17" fmla="*/ 2236621 h 3707971"/>
              <a:gd name="connsiteX18" fmla="*/ 826292 w 3970926"/>
              <a:gd name="connsiteY18" fmla="*/ 1626757 h 3707971"/>
              <a:gd name="connsiteX19" fmla="*/ 471486 w 3970926"/>
              <a:gd name="connsiteY19" fmla="*/ 1271952 h 3707971"/>
              <a:gd name="connsiteX20" fmla="*/ 219075 w 3970926"/>
              <a:gd name="connsiteY20" fmla="*/ 988582 h 3707971"/>
              <a:gd name="connsiteX21" fmla="*/ 183355 w 3970926"/>
              <a:gd name="connsiteY21" fmla="*/ 631394 h 3707971"/>
              <a:gd name="connsiteX22" fmla="*/ 0 w 3970926"/>
              <a:gd name="connsiteY22" fmla="*/ 278970 h 3707971"/>
              <a:gd name="connsiteX23" fmla="*/ 69055 w 3970926"/>
              <a:gd name="connsiteY23" fmla="*/ 114664 h 3707971"/>
              <a:gd name="connsiteX24" fmla="*/ 231541 w 3970926"/>
              <a:gd name="connsiteY24" fmla="*/ 24299 h 3707971"/>
              <a:gd name="connsiteX0" fmla="*/ 231541 w 3970926"/>
              <a:gd name="connsiteY0" fmla="*/ 0 h 3683672"/>
              <a:gd name="connsiteX1" fmla="*/ 3970926 w 3970926"/>
              <a:gd name="connsiteY1" fmla="*/ 69509 h 3683672"/>
              <a:gd name="connsiteX2" fmla="*/ 3746710 w 3970926"/>
              <a:gd name="connsiteY2" fmla="*/ 459760 h 3683672"/>
              <a:gd name="connsiteX3" fmla="*/ 3519486 w 3970926"/>
              <a:gd name="connsiteY3" fmla="*/ 799980 h 3683672"/>
              <a:gd name="connsiteX4" fmla="*/ 3509962 w 3970926"/>
              <a:gd name="connsiteY4" fmla="*/ 1002386 h 3683672"/>
              <a:gd name="connsiteX5" fmla="*/ 3369468 w 3970926"/>
              <a:gd name="connsiteY5" fmla="*/ 1504829 h 3683672"/>
              <a:gd name="connsiteX6" fmla="*/ 3252787 w 3970926"/>
              <a:gd name="connsiteY6" fmla="*/ 1945360 h 3683672"/>
              <a:gd name="connsiteX7" fmla="*/ 2886073 w 3970926"/>
              <a:gd name="connsiteY7" fmla="*/ 2771654 h 3683672"/>
              <a:gd name="connsiteX8" fmla="*/ 2752724 w 3970926"/>
              <a:gd name="connsiteY8" fmla="*/ 2981205 h 3683672"/>
              <a:gd name="connsiteX9" fmla="*/ 2536030 w 3970926"/>
              <a:gd name="connsiteY9" fmla="*/ 2983586 h 3683672"/>
              <a:gd name="connsiteX10" fmla="*/ 2478879 w 3970926"/>
              <a:gd name="connsiteY10" fmla="*/ 3093123 h 3683672"/>
              <a:gd name="connsiteX11" fmla="*/ 2252662 w 3970926"/>
              <a:gd name="connsiteY11" fmla="*/ 3507460 h 3683672"/>
              <a:gd name="connsiteX12" fmla="*/ 1921667 w 3970926"/>
              <a:gd name="connsiteY12" fmla="*/ 3683672 h 3683672"/>
              <a:gd name="connsiteX13" fmla="*/ 1581149 w 3970926"/>
              <a:gd name="connsiteY13" fmla="*/ 3505077 h 3683672"/>
              <a:gd name="connsiteX14" fmla="*/ 1390649 w 3970926"/>
              <a:gd name="connsiteY14" fmla="*/ 3145508 h 3683672"/>
              <a:gd name="connsiteX15" fmla="*/ 1159668 w 3970926"/>
              <a:gd name="connsiteY15" fmla="*/ 2909765 h 3683672"/>
              <a:gd name="connsiteX16" fmla="*/ 1059655 w 3970926"/>
              <a:gd name="connsiteY16" fmla="*/ 2624015 h 3683672"/>
              <a:gd name="connsiteX17" fmla="*/ 991160 w 3970926"/>
              <a:gd name="connsiteY17" fmla="*/ 2212322 h 3683672"/>
              <a:gd name="connsiteX18" fmla="*/ 826292 w 3970926"/>
              <a:gd name="connsiteY18" fmla="*/ 1602458 h 3683672"/>
              <a:gd name="connsiteX19" fmla="*/ 471486 w 3970926"/>
              <a:gd name="connsiteY19" fmla="*/ 1247653 h 3683672"/>
              <a:gd name="connsiteX20" fmla="*/ 219075 w 3970926"/>
              <a:gd name="connsiteY20" fmla="*/ 964283 h 3683672"/>
              <a:gd name="connsiteX21" fmla="*/ 183355 w 3970926"/>
              <a:gd name="connsiteY21" fmla="*/ 607095 h 3683672"/>
              <a:gd name="connsiteX22" fmla="*/ 0 w 3970926"/>
              <a:gd name="connsiteY22" fmla="*/ 254671 h 3683672"/>
              <a:gd name="connsiteX23" fmla="*/ 69055 w 3970926"/>
              <a:gd name="connsiteY23" fmla="*/ 90365 h 3683672"/>
              <a:gd name="connsiteX24" fmla="*/ 231541 w 3970926"/>
              <a:gd name="connsiteY24" fmla="*/ 0 h 3683672"/>
              <a:gd name="connsiteX0" fmla="*/ 231541 w 3970926"/>
              <a:gd name="connsiteY0" fmla="*/ 0 h 3683672"/>
              <a:gd name="connsiteX1" fmla="*/ 3970926 w 3970926"/>
              <a:gd name="connsiteY1" fmla="*/ 69509 h 3683672"/>
              <a:gd name="connsiteX2" fmla="*/ 3746710 w 3970926"/>
              <a:gd name="connsiteY2" fmla="*/ 459760 h 3683672"/>
              <a:gd name="connsiteX3" fmla="*/ 3519486 w 3970926"/>
              <a:gd name="connsiteY3" fmla="*/ 799980 h 3683672"/>
              <a:gd name="connsiteX4" fmla="*/ 3509962 w 3970926"/>
              <a:gd name="connsiteY4" fmla="*/ 1002386 h 3683672"/>
              <a:gd name="connsiteX5" fmla="*/ 3369468 w 3970926"/>
              <a:gd name="connsiteY5" fmla="*/ 1504829 h 3683672"/>
              <a:gd name="connsiteX6" fmla="*/ 3252787 w 3970926"/>
              <a:gd name="connsiteY6" fmla="*/ 1945360 h 3683672"/>
              <a:gd name="connsiteX7" fmla="*/ 2886073 w 3970926"/>
              <a:gd name="connsiteY7" fmla="*/ 2771654 h 3683672"/>
              <a:gd name="connsiteX8" fmla="*/ 2752724 w 3970926"/>
              <a:gd name="connsiteY8" fmla="*/ 2981205 h 3683672"/>
              <a:gd name="connsiteX9" fmla="*/ 2536030 w 3970926"/>
              <a:gd name="connsiteY9" fmla="*/ 2983586 h 3683672"/>
              <a:gd name="connsiteX10" fmla="*/ 2478879 w 3970926"/>
              <a:gd name="connsiteY10" fmla="*/ 3093123 h 3683672"/>
              <a:gd name="connsiteX11" fmla="*/ 2252662 w 3970926"/>
              <a:gd name="connsiteY11" fmla="*/ 3507460 h 3683672"/>
              <a:gd name="connsiteX12" fmla="*/ 1921667 w 3970926"/>
              <a:gd name="connsiteY12" fmla="*/ 3683672 h 3683672"/>
              <a:gd name="connsiteX13" fmla="*/ 1581149 w 3970926"/>
              <a:gd name="connsiteY13" fmla="*/ 3505077 h 3683672"/>
              <a:gd name="connsiteX14" fmla="*/ 1390649 w 3970926"/>
              <a:gd name="connsiteY14" fmla="*/ 3145508 h 3683672"/>
              <a:gd name="connsiteX15" fmla="*/ 1159668 w 3970926"/>
              <a:gd name="connsiteY15" fmla="*/ 2909765 h 3683672"/>
              <a:gd name="connsiteX16" fmla="*/ 1059655 w 3970926"/>
              <a:gd name="connsiteY16" fmla="*/ 2624015 h 3683672"/>
              <a:gd name="connsiteX17" fmla="*/ 991160 w 3970926"/>
              <a:gd name="connsiteY17" fmla="*/ 2212322 h 3683672"/>
              <a:gd name="connsiteX18" fmla="*/ 826292 w 3970926"/>
              <a:gd name="connsiteY18" fmla="*/ 1602458 h 3683672"/>
              <a:gd name="connsiteX19" fmla="*/ 471486 w 3970926"/>
              <a:gd name="connsiteY19" fmla="*/ 1247653 h 3683672"/>
              <a:gd name="connsiteX20" fmla="*/ 219075 w 3970926"/>
              <a:gd name="connsiteY20" fmla="*/ 964283 h 3683672"/>
              <a:gd name="connsiteX21" fmla="*/ 183355 w 3970926"/>
              <a:gd name="connsiteY21" fmla="*/ 607095 h 3683672"/>
              <a:gd name="connsiteX22" fmla="*/ 0 w 3970926"/>
              <a:gd name="connsiteY22" fmla="*/ 254671 h 3683672"/>
              <a:gd name="connsiteX23" fmla="*/ 69055 w 3970926"/>
              <a:gd name="connsiteY23" fmla="*/ 90365 h 3683672"/>
              <a:gd name="connsiteX24" fmla="*/ 231541 w 3970926"/>
              <a:gd name="connsiteY24" fmla="*/ 0 h 3683672"/>
              <a:gd name="connsiteX0" fmla="*/ 231541 w 3970926"/>
              <a:gd name="connsiteY0" fmla="*/ 4690 h 3688362"/>
              <a:gd name="connsiteX1" fmla="*/ 3970926 w 3970926"/>
              <a:gd name="connsiteY1" fmla="*/ 74199 h 3688362"/>
              <a:gd name="connsiteX2" fmla="*/ 3746710 w 3970926"/>
              <a:gd name="connsiteY2" fmla="*/ 464450 h 3688362"/>
              <a:gd name="connsiteX3" fmla="*/ 3519486 w 3970926"/>
              <a:gd name="connsiteY3" fmla="*/ 804670 h 3688362"/>
              <a:gd name="connsiteX4" fmla="*/ 3509962 w 3970926"/>
              <a:gd name="connsiteY4" fmla="*/ 1007076 h 3688362"/>
              <a:gd name="connsiteX5" fmla="*/ 3369468 w 3970926"/>
              <a:gd name="connsiteY5" fmla="*/ 1509519 h 3688362"/>
              <a:gd name="connsiteX6" fmla="*/ 3252787 w 3970926"/>
              <a:gd name="connsiteY6" fmla="*/ 1950050 h 3688362"/>
              <a:gd name="connsiteX7" fmla="*/ 2886073 w 3970926"/>
              <a:gd name="connsiteY7" fmla="*/ 2776344 h 3688362"/>
              <a:gd name="connsiteX8" fmla="*/ 2752724 w 3970926"/>
              <a:gd name="connsiteY8" fmla="*/ 2985895 h 3688362"/>
              <a:gd name="connsiteX9" fmla="*/ 2536030 w 3970926"/>
              <a:gd name="connsiteY9" fmla="*/ 2988276 h 3688362"/>
              <a:gd name="connsiteX10" fmla="*/ 2478879 w 3970926"/>
              <a:gd name="connsiteY10" fmla="*/ 3097813 h 3688362"/>
              <a:gd name="connsiteX11" fmla="*/ 2252662 w 3970926"/>
              <a:gd name="connsiteY11" fmla="*/ 3512150 h 3688362"/>
              <a:gd name="connsiteX12" fmla="*/ 1921667 w 3970926"/>
              <a:gd name="connsiteY12" fmla="*/ 3688362 h 3688362"/>
              <a:gd name="connsiteX13" fmla="*/ 1581149 w 3970926"/>
              <a:gd name="connsiteY13" fmla="*/ 3509767 h 3688362"/>
              <a:gd name="connsiteX14" fmla="*/ 1390649 w 3970926"/>
              <a:gd name="connsiteY14" fmla="*/ 3150198 h 3688362"/>
              <a:gd name="connsiteX15" fmla="*/ 1159668 w 3970926"/>
              <a:gd name="connsiteY15" fmla="*/ 2914455 h 3688362"/>
              <a:gd name="connsiteX16" fmla="*/ 1059655 w 3970926"/>
              <a:gd name="connsiteY16" fmla="*/ 2628705 h 3688362"/>
              <a:gd name="connsiteX17" fmla="*/ 991160 w 3970926"/>
              <a:gd name="connsiteY17" fmla="*/ 2217012 h 3688362"/>
              <a:gd name="connsiteX18" fmla="*/ 826292 w 3970926"/>
              <a:gd name="connsiteY18" fmla="*/ 1607148 h 3688362"/>
              <a:gd name="connsiteX19" fmla="*/ 471486 w 3970926"/>
              <a:gd name="connsiteY19" fmla="*/ 1252343 h 3688362"/>
              <a:gd name="connsiteX20" fmla="*/ 219075 w 3970926"/>
              <a:gd name="connsiteY20" fmla="*/ 968973 h 3688362"/>
              <a:gd name="connsiteX21" fmla="*/ 183355 w 3970926"/>
              <a:gd name="connsiteY21" fmla="*/ 611785 h 3688362"/>
              <a:gd name="connsiteX22" fmla="*/ 0 w 3970926"/>
              <a:gd name="connsiteY22" fmla="*/ 259361 h 3688362"/>
              <a:gd name="connsiteX23" fmla="*/ 69055 w 3970926"/>
              <a:gd name="connsiteY23" fmla="*/ 95055 h 3688362"/>
              <a:gd name="connsiteX24" fmla="*/ 231541 w 3970926"/>
              <a:gd name="connsiteY24" fmla="*/ 4690 h 3688362"/>
              <a:gd name="connsiteX0" fmla="*/ 231541 w 3970926"/>
              <a:gd name="connsiteY0" fmla="*/ 0 h 3683672"/>
              <a:gd name="connsiteX1" fmla="*/ 3970926 w 3970926"/>
              <a:gd name="connsiteY1" fmla="*/ 69509 h 3683672"/>
              <a:gd name="connsiteX2" fmla="*/ 3746710 w 3970926"/>
              <a:gd name="connsiteY2" fmla="*/ 459760 h 3683672"/>
              <a:gd name="connsiteX3" fmla="*/ 3519486 w 3970926"/>
              <a:gd name="connsiteY3" fmla="*/ 799980 h 3683672"/>
              <a:gd name="connsiteX4" fmla="*/ 3509962 w 3970926"/>
              <a:gd name="connsiteY4" fmla="*/ 1002386 h 3683672"/>
              <a:gd name="connsiteX5" fmla="*/ 3369468 w 3970926"/>
              <a:gd name="connsiteY5" fmla="*/ 1504829 h 3683672"/>
              <a:gd name="connsiteX6" fmla="*/ 3252787 w 3970926"/>
              <a:gd name="connsiteY6" fmla="*/ 1945360 h 3683672"/>
              <a:gd name="connsiteX7" fmla="*/ 2886073 w 3970926"/>
              <a:gd name="connsiteY7" fmla="*/ 2771654 h 3683672"/>
              <a:gd name="connsiteX8" fmla="*/ 2752724 w 3970926"/>
              <a:gd name="connsiteY8" fmla="*/ 2981205 h 3683672"/>
              <a:gd name="connsiteX9" fmla="*/ 2536030 w 3970926"/>
              <a:gd name="connsiteY9" fmla="*/ 2983586 h 3683672"/>
              <a:gd name="connsiteX10" fmla="*/ 2478879 w 3970926"/>
              <a:gd name="connsiteY10" fmla="*/ 3093123 h 3683672"/>
              <a:gd name="connsiteX11" fmla="*/ 2252662 w 3970926"/>
              <a:gd name="connsiteY11" fmla="*/ 3507460 h 3683672"/>
              <a:gd name="connsiteX12" fmla="*/ 1921667 w 3970926"/>
              <a:gd name="connsiteY12" fmla="*/ 3683672 h 3683672"/>
              <a:gd name="connsiteX13" fmla="*/ 1581149 w 3970926"/>
              <a:gd name="connsiteY13" fmla="*/ 3505077 h 3683672"/>
              <a:gd name="connsiteX14" fmla="*/ 1390649 w 3970926"/>
              <a:gd name="connsiteY14" fmla="*/ 3145508 h 3683672"/>
              <a:gd name="connsiteX15" fmla="*/ 1159668 w 3970926"/>
              <a:gd name="connsiteY15" fmla="*/ 2909765 h 3683672"/>
              <a:gd name="connsiteX16" fmla="*/ 1059655 w 3970926"/>
              <a:gd name="connsiteY16" fmla="*/ 2624015 h 3683672"/>
              <a:gd name="connsiteX17" fmla="*/ 991160 w 3970926"/>
              <a:gd name="connsiteY17" fmla="*/ 2212322 h 3683672"/>
              <a:gd name="connsiteX18" fmla="*/ 826292 w 3970926"/>
              <a:gd name="connsiteY18" fmla="*/ 1602458 h 3683672"/>
              <a:gd name="connsiteX19" fmla="*/ 471486 w 3970926"/>
              <a:gd name="connsiteY19" fmla="*/ 1247653 h 3683672"/>
              <a:gd name="connsiteX20" fmla="*/ 219075 w 3970926"/>
              <a:gd name="connsiteY20" fmla="*/ 964283 h 3683672"/>
              <a:gd name="connsiteX21" fmla="*/ 183355 w 3970926"/>
              <a:gd name="connsiteY21" fmla="*/ 607095 h 3683672"/>
              <a:gd name="connsiteX22" fmla="*/ 0 w 3970926"/>
              <a:gd name="connsiteY22" fmla="*/ 254671 h 3683672"/>
              <a:gd name="connsiteX23" fmla="*/ 69055 w 3970926"/>
              <a:gd name="connsiteY23" fmla="*/ 90365 h 3683672"/>
              <a:gd name="connsiteX24" fmla="*/ 231541 w 3970926"/>
              <a:gd name="connsiteY24" fmla="*/ 0 h 3683672"/>
              <a:gd name="connsiteX0" fmla="*/ 231541 w 3970926"/>
              <a:gd name="connsiteY0" fmla="*/ 0 h 3683672"/>
              <a:gd name="connsiteX1" fmla="*/ 454819 w 3970926"/>
              <a:gd name="connsiteY1" fmla="*/ 2257 h 3683672"/>
              <a:gd name="connsiteX2" fmla="*/ 3970926 w 3970926"/>
              <a:gd name="connsiteY2" fmla="*/ 69509 h 3683672"/>
              <a:gd name="connsiteX3" fmla="*/ 3746710 w 3970926"/>
              <a:gd name="connsiteY3" fmla="*/ 459760 h 3683672"/>
              <a:gd name="connsiteX4" fmla="*/ 3519486 w 3970926"/>
              <a:gd name="connsiteY4" fmla="*/ 799980 h 3683672"/>
              <a:gd name="connsiteX5" fmla="*/ 3509962 w 3970926"/>
              <a:gd name="connsiteY5" fmla="*/ 1002386 h 3683672"/>
              <a:gd name="connsiteX6" fmla="*/ 3369468 w 3970926"/>
              <a:gd name="connsiteY6" fmla="*/ 1504829 h 3683672"/>
              <a:gd name="connsiteX7" fmla="*/ 3252787 w 3970926"/>
              <a:gd name="connsiteY7" fmla="*/ 1945360 h 3683672"/>
              <a:gd name="connsiteX8" fmla="*/ 2886073 w 3970926"/>
              <a:gd name="connsiteY8" fmla="*/ 2771654 h 3683672"/>
              <a:gd name="connsiteX9" fmla="*/ 2752724 w 3970926"/>
              <a:gd name="connsiteY9" fmla="*/ 2981205 h 3683672"/>
              <a:gd name="connsiteX10" fmla="*/ 2536030 w 3970926"/>
              <a:gd name="connsiteY10" fmla="*/ 2983586 h 3683672"/>
              <a:gd name="connsiteX11" fmla="*/ 2478879 w 3970926"/>
              <a:gd name="connsiteY11" fmla="*/ 3093123 h 3683672"/>
              <a:gd name="connsiteX12" fmla="*/ 2252662 w 3970926"/>
              <a:gd name="connsiteY12" fmla="*/ 3507460 h 3683672"/>
              <a:gd name="connsiteX13" fmla="*/ 1921667 w 3970926"/>
              <a:gd name="connsiteY13" fmla="*/ 3683672 h 3683672"/>
              <a:gd name="connsiteX14" fmla="*/ 1581149 w 3970926"/>
              <a:gd name="connsiteY14" fmla="*/ 3505077 h 3683672"/>
              <a:gd name="connsiteX15" fmla="*/ 1390649 w 3970926"/>
              <a:gd name="connsiteY15" fmla="*/ 3145508 h 3683672"/>
              <a:gd name="connsiteX16" fmla="*/ 1159668 w 3970926"/>
              <a:gd name="connsiteY16" fmla="*/ 2909765 h 3683672"/>
              <a:gd name="connsiteX17" fmla="*/ 1059655 w 3970926"/>
              <a:gd name="connsiteY17" fmla="*/ 2624015 h 3683672"/>
              <a:gd name="connsiteX18" fmla="*/ 991160 w 3970926"/>
              <a:gd name="connsiteY18" fmla="*/ 2212322 h 3683672"/>
              <a:gd name="connsiteX19" fmla="*/ 826292 w 3970926"/>
              <a:gd name="connsiteY19" fmla="*/ 1602458 h 3683672"/>
              <a:gd name="connsiteX20" fmla="*/ 471486 w 3970926"/>
              <a:gd name="connsiteY20" fmla="*/ 1247653 h 3683672"/>
              <a:gd name="connsiteX21" fmla="*/ 219075 w 3970926"/>
              <a:gd name="connsiteY21" fmla="*/ 964283 h 3683672"/>
              <a:gd name="connsiteX22" fmla="*/ 183355 w 3970926"/>
              <a:gd name="connsiteY22" fmla="*/ 607095 h 3683672"/>
              <a:gd name="connsiteX23" fmla="*/ 0 w 3970926"/>
              <a:gd name="connsiteY23" fmla="*/ 254671 h 3683672"/>
              <a:gd name="connsiteX24" fmla="*/ 69055 w 3970926"/>
              <a:gd name="connsiteY24" fmla="*/ 90365 h 3683672"/>
              <a:gd name="connsiteX25" fmla="*/ 231541 w 3970926"/>
              <a:gd name="connsiteY25" fmla="*/ 0 h 3683672"/>
              <a:gd name="connsiteX0" fmla="*/ 231541 w 3970926"/>
              <a:gd name="connsiteY0" fmla="*/ 88455 h 3772127"/>
              <a:gd name="connsiteX1" fmla="*/ 454819 w 3970926"/>
              <a:gd name="connsiteY1" fmla="*/ 90712 h 3772127"/>
              <a:gd name="connsiteX2" fmla="*/ 3970926 w 3970926"/>
              <a:gd name="connsiteY2" fmla="*/ 157964 h 3772127"/>
              <a:gd name="connsiteX3" fmla="*/ 3746710 w 3970926"/>
              <a:gd name="connsiteY3" fmla="*/ 548215 h 3772127"/>
              <a:gd name="connsiteX4" fmla="*/ 3519486 w 3970926"/>
              <a:gd name="connsiteY4" fmla="*/ 888435 h 3772127"/>
              <a:gd name="connsiteX5" fmla="*/ 3509962 w 3970926"/>
              <a:gd name="connsiteY5" fmla="*/ 1090841 h 3772127"/>
              <a:gd name="connsiteX6" fmla="*/ 3369468 w 3970926"/>
              <a:gd name="connsiteY6" fmla="*/ 1593284 h 3772127"/>
              <a:gd name="connsiteX7" fmla="*/ 3252787 w 3970926"/>
              <a:gd name="connsiteY7" fmla="*/ 2033815 h 3772127"/>
              <a:gd name="connsiteX8" fmla="*/ 2886073 w 3970926"/>
              <a:gd name="connsiteY8" fmla="*/ 2860109 h 3772127"/>
              <a:gd name="connsiteX9" fmla="*/ 2752724 w 3970926"/>
              <a:gd name="connsiteY9" fmla="*/ 3069660 h 3772127"/>
              <a:gd name="connsiteX10" fmla="*/ 2536030 w 3970926"/>
              <a:gd name="connsiteY10" fmla="*/ 3072041 h 3772127"/>
              <a:gd name="connsiteX11" fmla="*/ 2478879 w 3970926"/>
              <a:gd name="connsiteY11" fmla="*/ 3181578 h 3772127"/>
              <a:gd name="connsiteX12" fmla="*/ 2252662 w 3970926"/>
              <a:gd name="connsiteY12" fmla="*/ 3595915 h 3772127"/>
              <a:gd name="connsiteX13" fmla="*/ 1921667 w 3970926"/>
              <a:gd name="connsiteY13" fmla="*/ 3772127 h 3772127"/>
              <a:gd name="connsiteX14" fmla="*/ 1581149 w 3970926"/>
              <a:gd name="connsiteY14" fmla="*/ 3593532 h 3772127"/>
              <a:gd name="connsiteX15" fmla="*/ 1390649 w 3970926"/>
              <a:gd name="connsiteY15" fmla="*/ 3233963 h 3772127"/>
              <a:gd name="connsiteX16" fmla="*/ 1159668 w 3970926"/>
              <a:gd name="connsiteY16" fmla="*/ 2998220 h 3772127"/>
              <a:gd name="connsiteX17" fmla="*/ 1059655 w 3970926"/>
              <a:gd name="connsiteY17" fmla="*/ 2712470 h 3772127"/>
              <a:gd name="connsiteX18" fmla="*/ 991160 w 3970926"/>
              <a:gd name="connsiteY18" fmla="*/ 2300777 h 3772127"/>
              <a:gd name="connsiteX19" fmla="*/ 826292 w 3970926"/>
              <a:gd name="connsiteY19" fmla="*/ 1690913 h 3772127"/>
              <a:gd name="connsiteX20" fmla="*/ 471486 w 3970926"/>
              <a:gd name="connsiteY20" fmla="*/ 1336108 h 3772127"/>
              <a:gd name="connsiteX21" fmla="*/ 219075 w 3970926"/>
              <a:gd name="connsiteY21" fmla="*/ 1052738 h 3772127"/>
              <a:gd name="connsiteX22" fmla="*/ 183355 w 3970926"/>
              <a:gd name="connsiteY22" fmla="*/ 695550 h 3772127"/>
              <a:gd name="connsiteX23" fmla="*/ 0 w 3970926"/>
              <a:gd name="connsiteY23" fmla="*/ 343126 h 3772127"/>
              <a:gd name="connsiteX24" fmla="*/ 69055 w 3970926"/>
              <a:gd name="connsiteY24" fmla="*/ 178820 h 3772127"/>
              <a:gd name="connsiteX25" fmla="*/ 231541 w 3970926"/>
              <a:gd name="connsiteY25" fmla="*/ 88455 h 3772127"/>
              <a:gd name="connsiteX0" fmla="*/ 231541 w 3970926"/>
              <a:gd name="connsiteY0" fmla="*/ 248766 h 3932438"/>
              <a:gd name="connsiteX1" fmla="*/ 359569 w 3970926"/>
              <a:gd name="connsiteY1" fmla="*/ 58142 h 3932438"/>
              <a:gd name="connsiteX2" fmla="*/ 3970926 w 3970926"/>
              <a:gd name="connsiteY2" fmla="*/ 318275 h 3932438"/>
              <a:gd name="connsiteX3" fmla="*/ 3746710 w 3970926"/>
              <a:gd name="connsiteY3" fmla="*/ 708526 h 3932438"/>
              <a:gd name="connsiteX4" fmla="*/ 3519486 w 3970926"/>
              <a:gd name="connsiteY4" fmla="*/ 1048746 h 3932438"/>
              <a:gd name="connsiteX5" fmla="*/ 3509962 w 3970926"/>
              <a:gd name="connsiteY5" fmla="*/ 1251152 h 3932438"/>
              <a:gd name="connsiteX6" fmla="*/ 3369468 w 3970926"/>
              <a:gd name="connsiteY6" fmla="*/ 1753595 h 3932438"/>
              <a:gd name="connsiteX7" fmla="*/ 3252787 w 3970926"/>
              <a:gd name="connsiteY7" fmla="*/ 2194126 h 3932438"/>
              <a:gd name="connsiteX8" fmla="*/ 2886073 w 3970926"/>
              <a:gd name="connsiteY8" fmla="*/ 3020420 h 3932438"/>
              <a:gd name="connsiteX9" fmla="*/ 2752724 w 3970926"/>
              <a:gd name="connsiteY9" fmla="*/ 3229971 h 3932438"/>
              <a:gd name="connsiteX10" fmla="*/ 2536030 w 3970926"/>
              <a:gd name="connsiteY10" fmla="*/ 3232352 h 3932438"/>
              <a:gd name="connsiteX11" fmla="*/ 2478879 w 3970926"/>
              <a:gd name="connsiteY11" fmla="*/ 3341889 h 3932438"/>
              <a:gd name="connsiteX12" fmla="*/ 2252662 w 3970926"/>
              <a:gd name="connsiteY12" fmla="*/ 3756226 h 3932438"/>
              <a:gd name="connsiteX13" fmla="*/ 1921667 w 3970926"/>
              <a:gd name="connsiteY13" fmla="*/ 3932438 h 3932438"/>
              <a:gd name="connsiteX14" fmla="*/ 1581149 w 3970926"/>
              <a:gd name="connsiteY14" fmla="*/ 3753843 h 3932438"/>
              <a:gd name="connsiteX15" fmla="*/ 1390649 w 3970926"/>
              <a:gd name="connsiteY15" fmla="*/ 3394274 h 3932438"/>
              <a:gd name="connsiteX16" fmla="*/ 1159668 w 3970926"/>
              <a:gd name="connsiteY16" fmla="*/ 3158531 h 3932438"/>
              <a:gd name="connsiteX17" fmla="*/ 1059655 w 3970926"/>
              <a:gd name="connsiteY17" fmla="*/ 2872781 h 3932438"/>
              <a:gd name="connsiteX18" fmla="*/ 991160 w 3970926"/>
              <a:gd name="connsiteY18" fmla="*/ 2461088 h 3932438"/>
              <a:gd name="connsiteX19" fmla="*/ 826292 w 3970926"/>
              <a:gd name="connsiteY19" fmla="*/ 1851224 h 3932438"/>
              <a:gd name="connsiteX20" fmla="*/ 471486 w 3970926"/>
              <a:gd name="connsiteY20" fmla="*/ 1496419 h 3932438"/>
              <a:gd name="connsiteX21" fmla="*/ 219075 w 3970926"/>
              <a:gd name="connsiteY21" fmla="*/ 1213049 h 3932438"/>
              <a:gd name="connsiteX22" fmla="*/ 183355 w 3970926"/>
              <a:gd name="connsiteY22" fmla="*/ 855861 h 3932438"/>
              <a:gd name="connsiteX23" fmla="*/ 0 w 3970926"/>
              <a:gd name="connsiteY23" fmla="*/ 503437 h 3932438"/>
              <a:gd name="connsiteX24" fmla="*/ 69055 w 3970926"/>
              <a:gd name="connsiteY24" fmla="*/ 339131 h 3932438"/>
              <a:gd name="connsiteX25" fmla="*/ 231541 w 3970926"/>
              <a:gd name="connsiteY25" fmla="*/ 248766 h 3932438"/>
              <a:gd name="connsiteX0" fmla="*/ 205347 w 3970926"/>
              <a:gd name="connsiteY0" fmla="*/ 255144 h 3931673"/>
              <a:gd name="connsiteX1" fmla="*/ 359569 w 3970926"/>
              <a:gd name="connsiteY1" fmla="*/ 57377 h 3931673"/>
              <a:gd name="connsiteX2" fmla="*/ 3970926 w 3970926"/>
              <a:gd name="connsiteY2" fmla="*/ 317510 h 3931673"/>
              <a:gd name="connsiteX3" fmla="*/ 3746710 w 3970926"/>
              <a:gd name="connsiteY3" fmla="*/ 707761 h 3931673"/>
              <a:gd name="connsiteX4" fmla="*/ 3519486 w 3970926"/>
              <a:gd name="connsiteY4" fmla="*/ 1047981 h 3931673"/>
              <a:gd name="connsiteX5" fmla="*/ 3509962 w 3970926"/>
              <a:gd name="connsiteY5" fmla="*/ 1250387 h 3931673"/>
              <a:gd name="connsiteX6" fmla="*/ 3369468 w 3970926"/>
              <a:gd name="connsiteY6" fmla="*/ 1752830 h 3931673"/>
              <a:gd name="connsiteX7" fmla="*/ 3252787 w 3970926"/>
              <a:gd name="connsiteY7" fmla="*/ 2193361 h 3931673"/>
              <a:gd name="connsiteX8" fmla="*/ 2886073 w 3970926"/>
              <a:gd name="connsiteY8" fmla="*/ 3019655 h 3931673"/>
              <a:gd name="connsiteX9" fmla="*/ 2752724 w 3970926"/>
              <a:gd name="connsiteY9" fmla="*/ 3229206 h 3931673"/>
              <a:gd name="connsiteX10" fmla="*/ 2536030 w 3970926"/>
              <a:gd name="connsiteY10" fmla="*/ 3231587 h 3931673"/>
              <a:gd name="connsiteX11" fmla="*/ 2478879 w 3970926"/>
              <a:gd name="connsiteY11" fmla="*/ 3341124 h 3931673"/>
              <a:gd name="connsiteX12" fmla="*/ 2252662 w 3970926"/>
              <a:gd name="connsiteY12" fmla="*/ 3755461 h 3931673"/>
              <a:gd name="connsiteX13" fmla="*/ 1921667 w 3970926"/>
              <a:gd name="connsiteY13" fmla="*/ 3931673 h 3931673"/>
              <a:gd name="connsiteX14" fmla="*/ 1581149 w 3970926"/>
              <a:gd name="connsiteY14" fmla="*/ 3753078 h 3931673"/>
              <a:gd name="connsiteX15" fmla="*/ 1390649 w 3970926"/>
              <a:gd name="connsiteY15" fmla="*/ 3393509 h 3931673"/>
              <a:gd name="connsiteX16" fmla="*/ 1159668 w 3970926"/>
              <a:gd name="connsiteY16" fmla="*/ 3157766 h 3931673"/>
              <a:gd name="connsiteX17" fmla="*/ 1059655 w 3970926"/>
              <a:gd name="connsiteY17" fmla="*/ 2872016 h 3931673"/>
              <a:gd name="connsiteX18" fmla="*/ 991160 w 3970926"/>
              <a:gd name="connsiteY18" fmla="*/ 2460323 h 3931673"/>
              <a:gd name="connsiteX19" fmla="*/ 826292 w 3970926"/>
              <a:gd name="connsiteY19" fmla="*/ 1850459 h 3931673"/>
              <a:gd name="connsiteX20" fmla="*/ 471486 w 3970926"/>
              <a:gd name="connsiteY20" fmla="*/ 1495654 h 3931673"/>
              <a:gd name="connsiteX21" fmla="*/ 219075 w 3970926"/>
              <a:gd name="connsiteY21" fmla="*/ 1212284 h 3931673"/>
              <a:gd name="connsiteX22" fmla="*/ 183355 w 3970926"/>
              <a:gd name="connsiteY22" fmla="*/ 855096 h 3931673"/>
              <a:gd name="connsiteX23" fmla="*/ 0 w 3970926"/>
              <a:gd name="connsiteY23" fmla="*/ 502672 h 3931673"/>
              <a:gd name="connsiteX24" fmla="*/ 69055 w 3970926"/>
              <a:gd name="connsiteY24" fmla="*/ 338366 h 3931673"/>
              <a:gd name="connsiteX25" fmla="*/ 205347 w 3970926"/>
              <a:gd name="connsiteY25" fmla="*/ 255144 h 3931673"/>
              <a:gd name="connsiteX0" fmla="*/ 238684 w 3970926"/>
              <a:gd name="connsiteY0" fmla="*/ 263679 h 3930683"/>
              <a:gd name="connsiteX1" fmla="*/ 359569 w 3970926"/>
              <a:gd name="connsiteY1" fmla="*/ 56387 h 3930683"/>
              <a:gd name="connsiteX2" fmla="*/ 3970926 w 3970926"/>
              <a:gd name="connsiteY2" fmla="*/ 316520 h 3930683"/>
              <a:gd name="connsiteX3" fmla="*/ 3746710 w 3970926"/>
              <a:gd name="connsiteY3" fmla="*/ 706771 h 3930683"/>
              <a:gd name="connsiteX4" fmla="*/ 3519486 w 3970926"/>
              <a:gd name="connsiteY4" fmla="*/ 1046991 h 3930683"/>
              <a:gd name="connsiteX5" fmla="*/ 3509962 w 3970926"/>
              <a:gd name="connsiteY5" fmla="*/ 1249397 h 3930683"/>
              <a:gd name="connsiteX6" fmla="*/ 3369468 w 3970926"/>
              <a:gd name="connsiteY6" fmla="*/ 1751840 h 3930683"/>
              <a:gd name="connsiteX7" fmla="*/ 3252787 w 3970926"/>
              <a:gd name="connsiteY7" fmla="*/ 2192371 h 3930683"/>
              <a:gd name="connsiteX8" fmla="*/ 2886073 w 3970926"/>
              <a:gd name="connsiteY8" fmla="*/ 3018665 h 3930683"/>
              <a:gd name="connsiteX9" fmla="*/ 2752724 w 3970926"/>
              <a:gd name="connsiteY9" fmla="*/ 3228216 h 3930683"/>
              <a:gd name="connsiteX10" fmla="*/ 2536030 w 3970926"/>
              <a:gd name="connsiteY10" fmla="*/ 3230597 h 3930683"/>
              <a:gd name="connsiteX11" fmla="*/ 2478879 w 3970926"/>
              <a:gd name="connsiteY11" fmla="*/ 3340134 h 3930683"/>
              <a:gd name="connsiteX12" fmla="*/ 2252662 w 3970926"/>
              <a:gd name="connsiteY12" fmla="*/ 3754471 h 3930683"/>
              <a:gd name="connsiteX13" fmla="*/ 1921667 w 3970926"/>
              <a:gd name="connsiteY13" fmla="*/ 3930683 h 3930683"/>
              <a:gd name="connsiteX14" fmla="*/ 1581149 w 3970926"/>
              <a:gd name="connsiteY14" fmla="*/ 3752088 h 3930683"/>
              <a:gd name="connsiteX15" fmla="*/ 1390649 w 3970926"/>
              <a:gd name="connsiteY15" fmla="*/ 3392519 h 3930683"/>
              <a:gd name="connsiteX16" fmla="*/ 1159668 w 3970926"/>
              <a:gd name="connsiteY16" fmla="*/ 3156776 h 3930683"/>
              <a:gd name="connsiteX17" fmla="*/ 1059655 w 3970926"/>
              <a:gd name="connsiteY17" fmla="*/ 2871026 h 3930683"/>
              <a:gd name="connsiteX18" fmla="*/ 991160 w 3970926"/>
              <a:gd name="connsiteY18" fmla="*/ 2459333 h 3930683"/>
              <a:gd name="connsiteX19" fmla="*/ 826292 w 3970926"/>
              <a:gd name="connsiteY19" fmla="*/ 1849469 h 3930683"/>
              <a:gd name="connsiteX20" fmla="*/ 471486 w 3970926"/>
              <a:gd name="connsiteY20" fmla="*/ 1494664 h 3930683"/>
              <a:gd name="connsiteX21" fmla="*/ 219075 w 3970926"/>
              <a:gd name="connsiteY21" fmla="*/ 1211294 h 3930683"/>
              <a:gd name="connsiteX22" fmla="*/ 183355 w 3970926"/>
              <a:gd name="connsiteY22" fmla="*/ 854106 h 3930683"/>
              <a:gd name="connsiteX23" fmla="*/ 0 w 3970926"/>
              <a:gd name="connsiteY23" fmla="*/ 501682 h 3930683"/>
              <a:gd name="connsiteX24" fmla="*/ 69055 w 3970926"/>
              <a:gd name="connsiteY24" fmla="*/ 337376 h 3930683"/>
              <a:gd name="connsiteX25" fmla="*/ 238684 w 3970926"/>
              <a:gd name="connsiteY25" fmla="*/ 263679 h 3930683"/>
              <a:gd name="connsiteX0" fmla="*/ 224397 w 3970926"/>
              <a:gd name="connsiteY0" fmla="*/ 263679 h 3930683"/>
              <a:gd name="connsiteX1" fmla="*/ 359569 w 3970926"/>
              <a:gd name="connsiteY1" fmla="*/ 56387 h 3930683"/>
              <a:gd name="connsiteX2" fmla="*/ 3970926 w 3970926"/>
              <a:gd name="connsiteY2" fmla="*/ 316520 h 3930683"/>
              <a:gd name="connsiteX3" fmla="*/ 3746710 w 3970926"/>
              <a:gd name="connsiteY3" fmla="*/ 706771 h 3930683"/>
              <a:gd name="connsiteX4" fmla="*/ 3519486 w 3970926"/>
              <a:gd name="connsiteY4" fmla="*/ 1046991 h 3930683"/>
              <a:gd name="connsiteX5" fmla="*/ 3509962 w 3970926"/>
              <a:gd name="connsiteY5" fmla="*/ 1249397 h 3930683"/>
              <a:gd name="connsiteX6" fmla="*/ 3369468 w 3970926"/>
              <a:gd name="connsiteY6" fmla="*/ 1751840 h 3930683"/>
              <a:gd name="connsiteX7" fmla="*/ 3252787 w 3970926"/>
              <a:gd name="connsiteY7" fmla="*/ 2192371 h 3930683"/>
              <a:gd name="connsiteX8" fmla="*/ 2886073 w 3970926"/>
              <a:gd name="connsiteY8" fmla="*/ 3018665 h 3930683"/>
              <a:gd name="connsiteX9" fmla="*/ 2752724 w 3970926"/>
              <a:gd name="connsiteY9" fmla="*/ 3228216 h 3930683"/>
              <a:gd name="connsiteX10" fmla="*/ 2536030 w 3970926"/>
              <a:gd name="connsiteY10" fmla="*/ 3230597 h 3930683"/>
              <a:gd name="connsiteX11" fmla="*/ 2478879 w 3970926"/>
              <a:gd name="connsiteY11" fmla="*/ 3340134 h 3930683"/>
              <a:gd name="connsiteX12" fmla="*/ 2252662 w 3970926"/>
              <a:gd name="connsiteY12" fmla="*/ 3754471 h 3930683"/>
              <a:gd name="connsiteX13" fmla="*/ 1921667 w 3970926"/>
              <a:gd name="connsiteY13" fmla="*/ 3930683 h 3930683"/>
              <a:gd name="connsiteX14" fmla="*/ 1581149 w 3970926"/>
              <a:gd name="connsiteY14" fmla="*/ 3752088 h 3930683"/>
              <a:gd name="connsiteX15" fmla="*/ 1390649 w 3970926"/>
              <a:gd name="connsiteY15" fmla="*/ 3392519 h 3930683"/>
              <a:gd name="connsiteX16" fmla="*/ 1159668 w 3970926"/>
              <a:gd name="connsiteY16" fmla="*/ 3156776 h 3930683"/>
              <a:gd name="connsiteX17" fmla="*/ 1059655 w 3970926"/>
              <a:gd name="connsiteY17" fmla="*/ 2871026 h 3930683"/>
              <a:gd name="connsiteX18" fmla="*/ 991160 w 3970926"/>
              <a:gd name="connsiteY18" fmla="*/ 2459333 h 3930683"/>
              <a:gd name="connsiteX19" fmla="*/ 826292 w 3970926"/>
              <a:gd name="connsiteY19" fmla="*/ 1849469 h 3930683"/>
              <a:gd name="connsiteX20" fmla="*/ 471486 w 3970926"/>
              <a:gd name="connsiteY20" fmla="*/ 1494664 h 3930683"/>
              <a:gd name="connsiteX21" fmla="*/ 219075 w 3970926"/>
              <a:gd name="connsiteY21" fmla="*/ 1211294 h 3930683"/>
              <a:gd name="connsiteX22" fmla="*/ 183355 w 3970926"/>
              <a:gd name="connsiteY22" fmla="*/ 854106 h 3930683"/>
              <a:gd name="connsiteX23" fmla="*/ 0 w 3970926"/>
              <a:gd name="connsiteY23" fmla="*/ 501682 h 3930683"/>
              <a:gd name="connsiteX24" fmla="*/ 69055 w 3970926"/>
              <a:gd name="connsiteY24" fmla="*/ 337376 h 3930683"/>
              <a:gd name="connsiteX25" fmla="*/ 224397 w 3970926"/>
              <a:gd name="connsiteY25" fmla="*/ 263679 h 3930683"/>
              <a:gd name="connsiteX0" fmla="*/ 217253 w 3970926"/>
              <a:gd name="connsiteY0" fmla="*/ 261541 h 3930926"/>
              <a:gd name="connsiteX1" fmla="*/ 359569 w 3970926"/>
              <a:gd name="connsiteY1" fmla="*/ 56630 h 3930926"/>
              <a:gd name="connsiteX2" fmla="*/ 3970926 w 3970926"/>
              <a:gd name="connsiteY2" fmla="*/ 316763 h 3930926"/>
              <a:gd name="connsiteX3" fmla="*/ 3746710 w 3970926"/>
              <a:gd name="connsiteY3" fmla="*/ 707014 h 3930926"/>
              <a:gd name="connsiteX4" fmla="*/ 3519486 w 3970926"/>
              <a:gd name="connsiteY4" fmla="*/ 1047234 h 3930926"/>
              <a:gd name="connsiteX5" fmla="*/ 3509962 w 3970926"/>
              <a:gd name="connsiteY5" fmla="*/ 1249640 h 3930926"/>
              <a:gd name="connsiteX6" fmla="*/ 3369468 w 3970926"/>
              <a:gd name="connsiteY6" fmla="*/ 1752083 h 3930926"/>
              <a:gd name="connsiteX7" fmla="*/ 3252787 w 3970926"/>
              <a:gd name="connsiteY7" fmla="*/ 2192614 h 3930926"/>
              <a:gd name="connsiteX8" fmla="*/ 2886073 w 3970926"/>
              <a:gd name="connsiteY8" fmla="*/ 3018908 h 3930926"/>
              <a:gd name="connsiteX9" fmla="*/ 2752724 w 3970926"/>
              <a:gd name="connsiteY9" fmla="*/ 3228459 h 3930926"/>
              <a:gd name="connsiteX10" fmla="*/ 2536030 w 3970926"/>
              <a:gd name="connsiteY10" fmla="*/ 3230840 h 3930926"/>
              <a:gd name="connsiteX11" fmla="*/ 2478879 w 3970926"/>
              <a:gd name="connsiteY11" fmla="*/ 3340377 h 3930926"/>
              <a:gd name="connsiteX12" fmla="*/ 2252662 w 3970926"/>
              <a:gd name="connsiteY12" fmla="*/ 3754714 h 3930926"/>
              <a:gd name="connsiteX13" fmla="*/ 1921667 w 3970926"/>
              <a:gd name="connsiteY13" fmla="*/ 3930926 h 3930926"/>
              <a:gd name="connsiteX14" fmla="*/ 1581149 w 3970926"/>
              <a:gd name="connsiteY14" fmla="*/ 3752331 h 3930926"/>
              <a:gd name="connsiteX15" fmla="*/ 1390649 w 3970926"/>
              <a:gd name="connsiteY15" fmla="*/ 3392762 h 3930926"/>
              <a:gd name="connsiteX16" fmla="*/ 1159668 w 3970926"/>
              <a:gd name="connsiteY16" fmla="*/ 3157019 h 3930926"/>
              <a:gd name="connsiteX17" fmla="*/ 1059655 w 3970926"/>
              <a:gd name="connsiteY17" fmla="*/ 2871269 h 3930926"/>
              <a:gd name="connsiteX18" fmla="*/ 991160 w 3970926"/>
              <a:gd name="connsiteY18" fmla="*/ 2459576 h 3930926"/>
              <a:gd name="connsiteX19" fmla="*/ 826292 w 3970926"/>
              <a:gd name="connsiteY19" fmla="*/ 1849712 h 3930926"/>
              <a:gd name="connsiteX20" fmla="*/ 471486 w 3970926"/>
              <a:gd name="connsiteY20" fmla="*/ 1494907 h 3930926"/>
              <a:gd name="connsiteX21" fmla="*/ 219075 w 3970926"/>
              <a:gd name="connsiteY21" fmla="*/ 1211537 h 3930926"/>
              <a:gd name="connsiteX22" fmla="*/ 183355 w 3970926"/>
              <a:gd name="connsiteY22" fmla="*/ 854349 h 3930926"/>
              <a:gd name="connsiteX23" fmla="*/ 0 w 3970926"/>
              <a:gd name="connsiteY23" fmla="*/ 501925 h 3930926"/>
              <a:gd name="connsiteX24" fmla="*/ 69055 w 3970926"/>
              <a:gd name="connsiteY24" fmla="*/ 337619 h 3930926"/>
              <a:gd name="connsiteX25" fmla="*/ 217253 w 3970926"/>
              <a:gd name="connsiteY25" fmla="*/ 261541 h 393092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688181 w 3970926"/>
              <a:gd name="connsiteY2" fmla="*/ 28576 h 3874296"/>
              <a:gd name="connsiteX3" fmla="*/ 3970926 w 3970926"/>
              <a:gd name="connsiteY3" fmla="*/ 260133 h 3874296"/>
              <a:gd name="connsiteX4" fmla="*/ 3746710 w 3970926"/>
              <a:gd name="connsiteY4" fmla="*/ 650384 h 3874296"/>
              <a:gd name="connsiteX5" fmla="*/ 3519486 w 3970926"/>
              <a:gd name="connsiteY5" fmla="*/ 990604 h 3874296"/>
              <a:gd name="connsiteX6" fmla="*/ 3509962 w 3970926"/>
              <a:gd name="connsiteY6" fmla="*/ 1193010 h 3874296"/>
              <a:gd name="connsiteX7" fmla="*/ 3369468 w 3970926"/>
              <a:gd name="connsiteY7" fmla="*/ 1695453 h 3874296"/>
              <a:gd name="connsiteX8" fmla="*/ 3252787 w 3970926"/>
              <a:gd name="connsiteY8" fmla="*/ 2135984 h 3874296"/>
              <a:gd name="connsiteX9" fmla="*/ 2886073 w 3970926"/>
              <a:gd name="connsiteY9" fmla="*/ 2962278 h 3874296"/>
              <a:gd name="connsiteX10" fmla="*/ 2752724 w 3970926"/>
              <a:gd name="connsiteY10" fmla="*/ 3171829 h 3874296"/>
              <a:gd name="connsiteX11" fmla="*/ 2536030 w 3970926"/>
              <a:gd name="connsiteY11" fmla="*/ 3174210 h 3874296"/>
              <a:gd name="connsiteX12" fmla="*/ 2478879 w 3970926"/>
              <a:gd name="connsiteY12" fmla="*/ 3283747 h 3874296"/>
              <a:gd name="connsiteX13" fmla="*/ 2252662 w 3970926"/>
              <a:gd name="connsiteY13" fmla="*/ 3698084 h 3874296"/>
              <a:gd name="connsiteX14" fmla="*/ 1921667 w 3970926"/>
              <a:gd name="connsiteY14" fmla="*/ 3874296 h 3874296"/>
              <a:gd name="connsiteX15" fmla="*/ 1581149 w 3970926"/>
              <a:gd name="connsiteY15" fmla="*/ 3695701 h 3874296"/>
              <a:gd name="connsiteX16" fmla="*/ 1390649 w 3970926"/>
              <a:gd name="connsiteY16" fmla="*/ 3336132 h 3874296"/>
              <a:gd name="connsiteX17" fmla="*/ 1159668 w 3970926"/>
              <a:gd name="connsiteY17" fmla="*/ 3100389 h 3874296"/>
              <a:gd name="connsiteX18" fmla="*/ 1059655 w 3970926"/>
              <a:gd name="connsiteY18" fmla="*/ 2814639 h 3874296"/>
              <a:gd name="connsiteX19" fmla="*/ 991160 w 3970926"/>
              <a:gd name="connsiteY19" fmla="*/ 2402946 h 3874296"/>
              <a:gd name="connsiteX20" fmla="*/ 826292 w 3970926"/>
              <a:gd name="connsiteY20" fmla="*/ 1793082 h 3874296"/>
              <a:gd name="connsiteX21" fmla="*/ 471486 w 3970926"/>
              <a:gd name="connsiteY21" fmla="*/ 1438277 h 3874296"/>
              <a:gd name="connsiteX22" fmla="*/ 219075 w 3970926"/>
              <a:gd name="connsiteY22" fmla="*/ 1154907 h 3874296"/>
              <a:gd name="connsiteX23" fmla="*/ 183355 w 3970926"/>
              <a:gd name="connsiteY23" fmla="*/ 797719 h 3874296"/>
              <a:gd name="connsiteX24" fmla="*/ 0 w 3970926"/>
              <a:gd name="connsiteY24" fmla="*/ 445295 h 3874296"/>
              <a:gd name="connsiteX25" fmla="*/ 69055 w 3970926"/>
              <a:gd name="connsiteY25" fmla="*/ 280989 h 3874296"/>
              <a:gd name="connsiteX26" fmla="*/ 217253 w 3970926"/>
              <a:gd name="connsiteY26" fmla="*/ 204911 h 3874296"/>
              <a:gd name="connsiteX0" fmla="*/ 217253 w 3970926"/>
              <a:gd name="connsiteY0" fmla="*/ 478753 h 4148138"/>
              <a:gd name="connsiteX1" fmla="*/ 359569 w 3970926"/>
              <a:gd name="connsiteY1" fmla="*/ 273842 h 4148138"/>
              <a:gd name="connsiteX2" fmla="*/ 681037 w 3970926"/>
              <a:gd name="connsiteY2" fmla="*/ 0 h 4148138"/>
              <a:gd name="connsiteX3" fmla="*/ 3970926 w 3970926"/>
              <a:gd name="connsiteY3" fmla="*/ 533975 h 4148138"/>
              <a:gd name="connsiteX4" fmla="*/ 3746710 w 3970926"/>
              <a:gd name="connsiteY4" fmla="*/ 924226 h 4148138"/>
              <a:gd name="connsiteX5" fmla="*/ 3519486 w 3970926"/>
              <a:gd name="connsiteY5" fmla="*/ 1264446 h 4148138"/>
              <a:gd name="connsiteX6" fmla="*/ 3509962 w 3970926"/>
              <a:gd name="connsiteY6" fmla="*/ 1466852 h 4148138"/>
              <a:gd name="connsiteX7" fmla="*/ 3369468 w 3970926"/>
              <a:gd name="connsiteY7" fmla="*/ 1969295 h 4148138"/>
              <a:gd name="connsiteX8" fmla="*/ 3252787 w 3970926"/>
              <a:gd name="connsiteY8" fmla="*/ 2409826 h 4148138"/>
              <a:gd name="connsiteX9" fmla="*/ 2886073 w 3970926"/>
              <a:gd name="connsiteY9" fmla="*/ 3236120 h 4148138"/>
              <a:gd name="connsiteX10" fmla="*/ 2752724 w 3970926"/>
              <a:gd name="connsiteY10" fmla="*/ 3445671 h 4148138"/>
              <a:gd name="connsiteX11" fmla="*/ 2536030 w 3970926"/>
              <a:gd name="connsiteY11" fmla="*/ 3448052 h 4148138"/>
              <a:gd name="connsiteX12" fmla="*/ 2478879 w 3970926"/>
              <a:gd name="connsiteY12" fmla="*/ 3557589 h 4148138"/>
              <a:gd name="connsiteX13" fmla="*/ 2252662 w 3970926"/>
              <a:gd name="connsiteY13" fmla="*/ 3971926 h 4148138"/>
              <a:gd name="connsiteX14" fmla="*/ 1921667 w 3970926"/>
              <a:gd name="connsiteY14" fmla="*/ 4148138 h 4148138"/>
              <a:gd name="connsiteX15" fmla="*/ 1581149 w 3970926"/>
              <a:gd name="connsiteY15" fmla="*/ 3969543 h 4148138"/>
              <a:gd name="connsiteX16" fmla="*/ 1390649 w 3970926"/>
              <a:gd name="connsiteY16" fmla="*/ 3609974 h 4148138"/>
              <a:gd name="connsiteX17" fmla="*/ 1159668 w 3970926"/>
              <a:gd name="connsiteY17" fmla="*/ 3374231 h 4148138"/>
              <a:gd name="connsiteX18" fmla="*/ 1059655 w 3970926"/>
              <a:gd name="connsiteY18" fmla="*/ 3088481 h 4148138"/>
              <a:gd name="connsiteX19" fmla="*/ 991160 w 3970926"/>
              <a:gd name="connsiteY19" fmla="*/ 2676788 h 4148138"/>
              <a:gd name="connsiteX20" fmla="*/ 826292 w 3970926"/>
              <a:gd name="connsiteY20" fmla="*/ 2066924 h 4148138"/>
              <a:gd name="connsiteX21" fmla="*/ 471486 w 3970926"/>
              <a:gd name="connsiteY21" fmla="*/ 1712119 h 4148138"/>
              <a:gd name="connsiteX22" fmla="*/ 219075 w 3970926"/>
              <a:gd name="connsiteY22" fmla="*/ 1428749 h 4148138"/>
              <a:gd name="connsiteX23" fmla="*/ 183355 w 3970926"/>
              <a:gd name="connsiteY23" fmla="*/ 1071561 h 4148138"/>
              <a:gd name="connsiteX24" fmla="*/ 0 w 3970926"/>
              <a:gd name="connsiteY24" fmla="*/ 719137 h 4148138"/>
              <a:gd name="connsiteX25" fmla="*/ 69055 w 3970926"/>
              <a:gd name="connsiteY25" fmla="*/ 554831 h 4148138"/>
              <a:gd name="connsiteX26" fmla="*/ 217253 w 3970926"/>
              <a:gd name="connsiteY26" fmla="*/ 478753 h 4148138"/>
              <a:gd name="connsiteX0" fmla="*/ 217253 w 3970926"/>
              <a:gd name="connsiteY0" fmla="*/ 290635 h 3960020"/>
              <a:gd name="connsiteX1" fmla="*/ 359569 w 3970926"/>
              <a:gd name="connsiteY1" fmla="*/ 85724 h 3960020"/>
              <a:gd name="connsiteX2" fmla="*/ 652462 w 3970926"/>
              <a:gd name="connsiteY2" fmla="*/ 0 h 3960020"/>
              <a:gd name="connsiteX3" fmla="*/ 3970926 w 3970926"/>
              <a:gd name="connsiteY3" fmla="*/ 345857 h 3960020"/>
              <a:gd name="connsiteX4" fmla="*/ 3746710 w 3970926"/>
              <a:gd name="connsiteY4" fmla="*/ 736108 h 3960020"/>
              <a:gd name="connsiteX5" fmla="*/ 3519486 w 3970926"/>
              <a:gd name="connsiteY5" fmla="*/ 1076328 h 3960020"/>
              <a:gd name="connsiteX6" fmla="*/ 3509962 w 3970926"/>
              <a:gd name="connsiteY6" fmla="*/ 1278734 h 3960020"/>
              <a:gd name="connsiteX7" fmla="*/ 3369468 w 3970926"/>
              <a:gd name="connsiteY7" fmla="*/ 1781177 h 3960020"/>
              <a:gd name="connsiteX8" fmla="*/ 3252787 w 3970926"/>
              <a:gd name="connsiteY8" fmla="*/ 2221708 h 3960020"/>
              <a:gd name="connsiteX9" fmla="*/ 2886073 w 3970926"/>
              <a:gd name="connsiteY9" fmla="*/ 3048002 h 3960020"/>
              <a:gd name="connsiteX10" fmla="*/ 2752724 w 3970926"/>
              <a:gd name="connsiteY10" fmla="*/ 3257553 h 3960020"/>
              <a:gd name="connsiteX11" fmla="*/ 2536030 w 3970926"/>
              <a:gd name="connsiteY11" fmla="*/ 3259934 h 3960020"/>
              <a:gd name="connsiteX12" fmla="*/ 2478879 w 3970926"/>
              <a:gd name="connsiteY12" fmla="*/ 3369471 h 3960020"/>
              <a:gd name="connsiteX13" fmla="*/ 2252662 w 3970926"/>
              <a:gd name="connsiteY13" fmla="*/ 3783808 h 3960020"/>
              <a:gd name="connsiteX14" fmla="*/ 1921667 w 3970926"/>
              <a:gd name="connsiteY14" fmla="*/ 3960020 h 3960020"/>
              <a:gd name="connsiteX15" fmla="*/ 1581149 w 3970926"/>
              <a:gd name="connsiteY15" fmla="*/ 3781425 h 3960020"/>
              <a:gd name="connsiteX16" fmla="*/ 1390649 w 3970926"/>
              <a:gd name="connsiteY16" fmla="*/ 3421856 h 3960020"/>
              <a:gd name="connsiteX17" fmla="*/ 1159668 w 3970926"/>
              <a:gd name="connsiteY17" fmla="*/ 3186113 h 3960020"/>
              <a:gd name="connsiteX18" fmla="*/ 1059655 w 3970926"/>
              <a:gd name="connsiteY18" fmla="*/ 2900363 h 3960020"/>
              <a:gd name="connsiteX19" fmla="*/ 991160 w 3970926"/>
              <a:gd name="connsiteY19" fmla="*/ 2488670 h 3960020"/>
              <a:gd name="connsiteX20" fmla="*/ 826292 w 3970926"/>
              <a:gd name="connsiteY20" fmla="*/ 1878806 h 3960020"/>
              <a:gd name="connsiteX21" fmla="*/ 471486 w 3970926"/>
              <a:gd name="connsiteY21" fmla="*/ 1524001 h 3960020"/>
              <a:gd name="connsiteX22" fmla="*/ 219075 w 3970926"/>
              <a:gd name="connsiteY22" fmla="*/ 1240631 h 3960020"/>
              <a:gd name="connsiteX23" fmla="*/ 183355 w 3970926"/>
              <a:gd name="connsiteY23" fmla="*/ 883443 h 3960020"/>
              <a:gd name="connsiteX24" fmla="*/ 0 w 3970926"/>
              <a:gd name="connsiteY24" fmla="*/ 531019 h 3960020"/>
              <a:gd name="connsiteX25" fmla="*/ 69055 w 3970926"/>
              <a:gd name="connsiteY25" fmla="*/ 366713 h 3960020"/>
              <a:gd name="connsiteX26" fmla="*/ 217253 w 3970926"/>
              <a:gd name="connsiteY26" fmla="*/ 290635 h 3960020"/>
              <a:gd name="connsiteX0" fmla="*/ 217253 w 3970926"/>
              <a:gd name="connsiteY0" fmla="*/ 497803 h 4167188"/>
              <a:gd name="connsiteX1" fmla="*/ 359569 w 3970926"/>
              <a:gd name="connsiteY1" fmla="*/ 292892 h 4167188"/>
              <a:gd name="connsiteX2" fmla="*/ 695325 w 3970926"/>
              <a:gd name="connsiteY2" fmla="*/ 0 h 4167188"/>
              <a:gd name="connsiteX3" fmla="*/ 3970926 w 3970926"/>
              <a:gd name="connsiteY3" fmla="*/ 553025 h 4167188"/>
              <a:gd name="connsiteX4" fmla="*/ 3746710 w 3970926"/>
              <a:gd name="connsiteY4" fmla="*/ 943276 h 4167188"/>
              <a:gd name="connsiteX5" fmla="*/ 3519486 w 3970926"/>
              <a:gd name="connsiteY5" fmla="*/ 1283496 h 4167188"/>
              <a:gd name="connsiteX6" fmla="*/ 3509962 w 3970926"/>
              <a:gd name="connsiteY6" fmla="*/ 1485902 h 4167188"/>
              <a:gd name="connsiteX7" fmla="*/ 3369468 w 3970926"/>
              <a:gd name="connsiteY7" fmla="*/ 1988345 h 4167188"/>
              <a:gd name="connsiteX8" fmla="*/ 3252787 w 3970926"/>
              <a:gd name="connsiteY8" fmla="*/ 2428876 h 4167188"/>
              <a:gd name="connsiteX9" fmla="*/ 2886073 w 3970926"/>
              <a:gd name="connsiteY9" fmla="*/ 3255170 h 4167188"/>
              <a:gd name="connsiteX10" fmla="*/ 2752724 w 3970926"/>
              <a:gd name="connsiteY10" fmla="*/ 3464721 h 4167188"/>
              <a:gd name="connsiteX11" fmla="*/ 2536030 w 3970926"/>
              <a:gd name="connsiteY11" fmla="*/ 3467102 h 4167188"/>
              <a:gd name="connsiteX12" fmla="*/ 2478879 w 3970926"/>
              <a:gd name="connsiteY12" fmla="*/ 3576639 h 4167188"/>
              <a:gd name="connsiteX13" fmla="*/ 2252662 w 3970926"/>
              <a:gd name="connsiteY13" fmla="*/ 3990976 h 4167188"/>
              <a:gd name="connsiteX14" fmla="*/ 1921667 w 3970926"/>
              <a:gd name="connsiteY14" fmla="*/ 4167188 h 4167188"/>
              <a:gd name="connsiteX15" fmla="*/ 1581149 w 3970926"/>
              <a:gd name="connsiteY15" fmla="*/ 3988593 h 4167188"/>
              <a:gd name="connsiteX16" fmla="*/ 1390649 w 3970926"/>
              <a:gd name="connsiteY16" fmla="*/ 3629024 h 4167188"/>
              <a:gd name="connsiteX17" fmla="*/ 1159668 w 3970926"/>
              <a:gd name="connsiteY17" fmla="*/ 3393281 h 4167188"/>
              <a:gd name="connsiteX18" fmla="*/ 1059655 w 3970926"/>
              <a:gd name="connsiteY18" fmla="*/ 3107531 h 4167188"/>
              <a:gd name="connsiteX19" fmla="*/ 991160 w 3970926"/>
              <a:gd name="connsiteY19" fmla="*/ 2695838 h 4167188"/>
              <a:gd name="connsiteX20" fmla="*/ 826292 w 3970926"/>
              <a:gd name="connsiteY20" fmla="*/ 2085974 h 4167188"/>
              <a:gd name="connsiteX21" fmla="*/ 471486 w 3970926"/>
              <a:gd name="connsiteY21" fmla="*/ 1731169 h 4167188"/>
              <a:gd name="connsiteX22" fmla="*/ 219075 w 3970926"/>
              <a:gd name="connsiteY22" fmla="*/ 1447799 h 4167188"/>
              <a:gd name="connsiteX23" fmla="*/ 183355 w 3970926"/>
              <a:gd name="connsiteY23" fmla="*/ 1090611 h 4167188"/>
              <a:gd name="connsiteX24" fmla="*/ 0 w 3970926"/>
              <a:gd name="connsiteY24" fmla="*/ 738187 h 4167188"/>
              <a:gd name="connsiteX25" fmla="*/ 69055 w 3970926"/>
              <a:gd name="connsiteY25" fmla="*/ 573881 h 4167188"/>
              <a:gd name="connsiteX26" fmla="*/ 217253 w 3970926"/>
              <a:gd name="connsiteY26" fmla="*/ 497803 h 4167188"/>
              <a:gd name="connsiteX0" fmla="*/ 217253 w 3970926"/>
              <a:gd name="connsiteY0" fmla="*/ 519235 h 4188620"/>
              <a:gd name="connsiteX1" fmla="*/ 359569 w 3970926"/>
              <a:gd name="connsiteY1" fmla="*/ 314324 h 4188620"/>
              <a:gd name="connsiteX2" fmla="*/ 700087 w 3970926"/>
              <a:gd name="connsiteY2" fmla="*/ 0 h 4188620"/>
              <a:gd name="connsiteX3" fmla="*/ 3970926 w 3970926"/>
              <a:gd name="connsiteY3" fmla="*/ 574457 h 4188620"/>
              <a:gd name="connsiteX4" fmla="*/ 3746710 w 3970926"/>
              <a:gd name="connsiteY4" fmla="*/ 964708 h 4188620"/>
              <a:gd name="connsiteX5" fmla="*/ 3519486 w 3970926"/>
              <a:gd name="connsiteY5" fmla="*/ 1304928 h 4188620"/>
              <a:gd name="connsiteX6" fmla="*/ 3509962 w 3970926"/>
              <a:gd name="connsiteY6" fmla="*/ 1507334 h 4188620"/>
              <a:gd name="connsiteX7" fmla="*/ 3369468 w 3970926"/>
              <a:gd name="connsiteY7" fmla="*/ 2009777 h 4188620"/>
              <a:gd name="connsiteX8" fmla="*/ 3252787 w 3970926"/>
              <a:gd name="connsiteY8" fmla="*/ 2450308 h 4188620"/>
              <a:gd name="connsiteX9" fmla="*/ 2886073 w 3970926"/>
              <a:gd name="connsiteY9" fmla="*/ 3276602 h 4188620"/>
              <a:gd name="connsiteX10" fmla="*/ 2752724 w 3970926"/>
              <a:gd name="connsiteY10" fmla="*/ 3486153 h 4188620"/>
              <a:gd name="connsiteX11" fmla="*/ 2536030 w 3970926"/>
              <a:gd name="connsiteY11" fmla="*/ 3488534 h 4188620"/>
              <a:gd name="connsiteX12" fmla="*/ 2478879 w 3970926"/>
              <a:gd name="connsiteY12" fmla="*/ 3598071 h 4188620"/>
              <a:gd name="connsiteX13" fmla="*/ 2252662 w 3970926"/>
              <a:gd name="connsiteY13" fmla="*/ 4012408 h 4188620"/>
              <a:gd name="connsiteX14" fmla="*/ 1921667 w 3970926"/>
              <a:gd name="connsiteY14" fmla="*/ 4188620 h 4188620"/>
              <a:gd name="connsiteX15" fmla="*/ 1581149 w 3970926"/>
              <a:gd name="connsiteY15" fmla="*/ 4010025 h 4188620"/>
              <a:gd name="connsiteX16" fmla="*/ 1390649 w 3970926"/>
              <a:gd name="connsiteY16" fmla="*/ 3650456 h 4188620"/>
              <a:gd name="connsiteX17" fmla="*/ 1159668 w 3970926"/>
              <a:gd name="connsiteY17" fmla="*/ 3414713 h 4188620"/>
              <a:gd name="connsiteX18" fmla="*/ 1059655 w 3970926"/>
              <a:gd name="connsiteY18" fmla="*/ 3128963 h 4188620"/>
              <a:gd name="connsiteX19" fmla="*/ 991160 w 3970926"/>
              <a:gd name="connsiteY19" fmla="*/ 2717270 h 4188620"/>
              <a:gd name="connsiteX20" fmla="*/ 826292 w 3970926"/>
              <a:gd name="connsiteY20" fmla="*/ 2107406 h 4188620"/>
              <a:gd name="connsiteX21" fmla="*/ 471486 w 3970926"/>
              <a:gd name="connsiteY21" fmla="*/ 1752601 h 4188620"/>
              <a:gd name="connsiteX22" fmla="*/ 219075 w 3970926"/>
              <a:gd name="connsiteY22" fmla="*/ 1469231 h 4188620"/>
              <a:gd name="connsiteX23" fmla="*/ 183355 w 3970926"/>
              <a:gd name="connsiteY23" fmla="*/ 1112043 h 4188620"/>
              <a:gd name="connsiteX24" fmla="*/ 0 w 3970926"/>
              <a:gd name="connsiteY24" fmla="*/ 759619 h 4188620"/>
              <a:gd name="connsiteX25" fmla="*/ 69055 w 3970926"/>
              <a:gd name="connsiteY25" fmla="*/ 595313 h 4188620"/>
              <a:gd name="connsiteX26" fmla="*/ 217253 w 3970926"/>
              <a:gd name="connsiteY26" fmla="*/ 519235 h 4188620"/>
              <a:gd name="connsiteX0" fmla="*/ 217253 w 3970926"/>
              <a:gd name="connsiteY0" fmla="*/ 540666 h 4210051"/>
              <a:gd name="connsiteX1" fmla="*/ 359569 w 3970926"/>
              <a:gd name="connsiteY1" fmla="*/ 335755 h 4210051"/>
              <a:gd name="connsiteX2" fmla="*/ 707231 w 3970926"/>
              <a:gd name="connsiteY2" fmla="*/ 0 h 4210051"/>
              <a:gd name="connsiteX3" fmla="*/ 3970926 w 3970926"/>
              <a:gd name="connsiteY3" fmla="*/ 595888 h 4210051"/>
              <a:gd name="connsiteX4" fmla="*/ 3746710 w 3970926"/>
              <a:gd name="connsiteY4" fmla="*/ 986139 h 4210051"/>
              <a:gd name="connsiteX5" fmla="*/ 3519486 w 3970926"/>
              <a:gd name="connsiteY5" fmla="*/ 1326359 h 4210051"/>
              <a:gd name="connsiteX6" fmla="*/ 3509962 w 3970926"/>
              <a:gd name="connsiteY6" fmla="*/ 1528765 h 4210051"/>
              <a:gd name="connsiteX7" fmla="*/ 3369468 w 3970926"/>
              <a:gd name="connsiteY7" fmla="*/ 2031208 h 4210051"/>
              <a:gd name="connsiteX8" fmla="*/ 3252787 w 3970926"/>
              <a:gd name="connsiteY8" fmla="*/ 2471739 h 4210051"/>
              <a:gd name="connsiteX9" fmla="*/ 2886073 w 3970926"/>
              <a:gd name="connsiteY9" fmla="*/ 3298033 h 4210051"/>
              <a:gd name="connsiteX10" fmla="*/ 2752724 w 3970926"/>
              <a:gd name="connsiteY10" fmla="*/ 3507584 h 4210051"/>
              <a:gd name="connsiteX11" fmla="*/ 2536030 w 3970926"/>
              <a:gd name="connsiteY11" fmla="*/ 3509965 h 4210051"/>
              <a:gd name="connsiteX12" fmla="*/ 2478879 w 3970926"/>
              <a:gd name="connsiteY12" fmla="*/ 3619502 h 4210051"/>
              <a:gd name="connsiteX13" fmla="*/ 2252662 w 3970926"/>
              <a:gd name="connsiteY13" fmla="*/ 4033839 h 4210051"/>
              <a:gd name="connsiteX14" fmla="*/ 1921667 w 3970926"/>
              <a:gd name="connsiteY14" fmla="*/ 4210051 h 4210051"/>
              <a:gd name="connsiteX15" fmla="*/ 1581149 w 3970926"/>
              <a:gd name="connsiteY15" fmla="*/ 4031456 h 4210051"/>
              <a:gd name="connsiteX16" fmla="*/ 1390649 w 3970926"/>
              <a:gd name="connsiteY16" fmla="*/ 3671887 h 4210051"/>
              <a:gd name="connsiteX17" fmla="*/ 1159668 w 3970926"/>
              <a:gd name="connsiteY17" fmla="*/ 3436144 h 4210051"/>
              <a:gd name="connsiteX18" fmla="*/ 1059655 w 3970926"/>
              <a:gd name="connsiteY18" fmla="*/ 3150394 h 4210051"/>
              <a:gd name="connsiteX19" fmla="*/ 991160 w 3970926"/>
              <a:gd name="connsiteY19" fmla="*/ 2738701 h 4210051"/>
              <a:gd name="connsiteX20" fmla="*/ 826292 w 3970926"/>
              <a:gd name="connsiteY20" fmla="*/ 2128837 h 4210051"/>
              <a:gd name="connsiteX21" fmla="*/ 471486 w 3970926"/>
              <a:gd name="connsiteY21" fmla="*/ 1774032 h 4210051"/>
              <a:gd name="connsiteX22" fmla="*/ 219075 w 3970926"/>
              <a:gd name="connsiteY22" fmla="*/ 1490662 h 4210051"/>
              <a:gd name="connsiteX23" fmla="*/ 183355 w 3970926"/>
              <a:gd name="connsiteY23" fmla="*/ 1133474 h 4210051"/>
              <a:gd name="connsiteX24" fmla="*/ 0 w 3970926"/>
              <a:gd name="connsiteY24" fmla="*/ 781050 h 4210051"/>
              <a:gd name="connsiteX25" fmla="*/ 69055 w 3970926"/>
              <a:gd name="connsiteY25" fmla="*/ 616744 h 4210051"/>
              <a:gd name="connsiteX26" fmla="*/ 217253 w 3970926"/>
              <a:gd name="connsiteY26" fmla="*/ 540666 h 4210051"/>
              <a:gd name="connsiteX0" fmla="*/ 217253 w 3970926"/>
              <a:gd name="connsiteY0" fmla="*/ 540666 h 4210051"/>
              <a:gd name="connsiteX1" fmla="*/ 359569 w 3970926"/>
              <a:gd name="connsiteY1" fmla="*/ 335755 h 4210051"/>
              <a:gd name="connsiteX2" fmla="*/ 707231 w 3970926"/>
              <a:gd name="connsiteY2" fmla="*/ 0 h 4210051"/>
              <a:gd name="connsiteX3" fmla="*/ 3970926 w 3970926"/>
              <a:gd name="connsiteY3" fmla="*/ 595888 h 4210051"/>
              <a:gd name="connsiteX4" fmla="*/ 3746710 w 3970926"/>
              <a:gd name="connsiteY4" fmla="*/ 986139 h 4210051"/>
              <a:gd name="connsiteX5" fmla="*/ 3519486 w 3970926"/>
              <a:gd name="connsiteY5" fmla="*/ 1326359 h 4210051"/>
              <a:gd name="connsiteX6" fmla="*/ 3509962 w 3970926"/>
              <a:gd name="connsiteY6" fmla="*/ 1528765 h 4210051"/>
              <a:gd name="connsiteX7" fmla="*/ 3369468 w 3970926"/>
              <a:gd name="connsiteY7" fmla="*/ 2031208 h 4210051"/>
              <a:gd name="connsiteX8" fmla="*/ 3252787 w 3970926"/>
              <a:gd name="connsiteY8" fmla="*/ 2471739 h 4210051"/>
              <a:gd name="connsiteX9" fmla="*/ 2886073 w 3970926"/>
              <a:gd name="connsiteY9" fmla="*/ 3298033 h 4210051"/>
              <a:gd name="connsiteX10" fmla="*/ 2752724 w 3970926"/>
              <a:gd name="connsiteY10" fmla="*/ 3507584 h 4210051"/>
              <a:gd name="connsiteX11" fmla="*/ 2536030 w 3970926"/>
              <a:gd name="connsiteY11" fmla="*/ 3509965 h 4210051"/>
              <a:gd name="connsiteX12" fmla="*/ 2478879 w 3970926"/>
              <a:gd name="connsiteY12" fmla="*/ 3619502 h 4210051"/>
              <a:gd name="connsiteX13" fmla="*/ 2252662 w 3970926"/>
              <a:gd name="connsiteY13" fmla="*/ 4033839 h 4210051"/>
              <a:gd name="connsiteX14" fmla="*/ 1921667 w 3970926"/>
              <a:gd name="connsiteY14" fmla="*/ 4210051 h 4210051"/>
              <a:gd name="connsiteX15" fmla="*/ 1581149 w 3970926"/>
              <a:gd name="connsiteY15" fmla="*/ 4031456 h 4210051"/>
              <a:gd name="connsiteX16" fmla="*/ 1390649 w 3970926"/>
              <a:gd name="connsiteY16" fmla="*/ 3671887 h 4210051"/>
              <a:gd name="connsiteX17" fmla="*/ 1159668 w 3970926"/>
              <a:gd name="connsiteY17" fmla="*/ 3436144 h 4210051"/>
              <a:gd name="connsiteX18" fmla="*/ 1059655 w 3970926"/>
              <a:gd name="connsiteY18" fmla="*/ 3150394 h 4210051"/>
              <a:gd name="connsiteX19" fmla="*/ 991160 w 3970926"/>
              <a:gd name="connsiteY19" fmla="*/ 2738701 h 4210051"/>
              <a:gd name="connsiteX20" fmla="*/ 826292 w 3970926"/>
              <a:gd name="connsiteY20" fmla="*/ 2128837 h 4210051"/>
              <a:gd name="connsiteX21" fmla="*/ 471486 w 3970926"/>
              <a:gd name="connsiteY21" fmla="*/ 1774032 h 4210051"/>
              <a:gd name="connsiteX22" fmla="*/ 219075 w 3970926"/>
              <a:gd name="connsiteY22" fmla="*/ 1490662 h 4210051"/>
              <a:gd name="connsiteX23" fmla="*/ 183355 w 3970926"/>
              <a:gd name="connsiteY23" fmla="*/ 1133474 h 4210051"/>
              <a:gd name="connsiteX24" fmla="*/ 0 w 3970926"/>
              <a:gd name="connsiteY24" fmla="*/ 781050 h 4210051"/>
              <a:gd name="connsiteX25" fmla="*/ 69055 w 3970926"/>
              <a:gd name="connsiteY25" fmla="*/ 616744 h 4210051"/>
              <a:gd name="connsiteX26" fmla="*/ 217253 w 3970926"/>
              <a:gd name="connsiteY26" fmla="*/ 540666 h 4210051"/>
              <a:gd name="connsiteX0" fmla="*/ 217253 w 3970926"/>
              <a:gd name="connsiteY0" fmla="*/ 450179 h 4119564"/>
              <a:gd name="connsiteX1" fmla="*/ 359569 w 3970926"/>
              <a:gd name="connsiteY1" fmla="*/ 245268 h 4119564"/>
              <a:gd name="connsiteX2" fmla="*/ 781050 w 3970926"/>
              <a:gd name="connsiteY2" fmla="*/ 0 h 4119564"/>
              <a:gd name="connsiteX3" fmla="*/ 3970926 w 3970926"/>
              <a:gd name="connsiteY3" fmla="*/ 505401 h 4119564"/>
              <a:gd name="connsiteX4" fmla="*/ 3746710 w 3970926"/>
              <a:gd name="connsiteY4" fmla="*/ 895652 h 4119564"/>
              <a:gd name="connsiteX5" fmla="*/ 3519486 w 3970926"/>
              <a:gd name="connsiteY5" fmla="*/ 1235872 h 4119564"/>
              <a:gd name="connsiteX6" fmla="*/ 3509962 w 3970926"/>
              <a:gd name="connsiteY6" fmla="*/ 1438278 h 4119564"/>
              <a:gd name="connsiteX7" fmla="*/ 3369468 w 3970926"/>
              <a:gd name="connsiteY7" fmla="*/ 1940721 h 4119564"/>
              <a:gd name="connsiteX8" fmla="*/ 3252787 w 3970926"/>
              <a:gd name="connsiteY8" fmla="*/ 2381252 h 4119564"/>
              <a:gd name="connsiteX9" fmla="*/ 2886073 w 3970926"/>
              <a:gd name="connsiteY9" fmla="*/ 3207546 h 4119564"/>
              <a:gd name="connsiteX10" fmla="*/ 2752724 w 3970926"/>
              <a:gd name="connsiteY10" fmla="*/ 3417097 h 4119564"/>
              <a:gd name="connsiteX11" fmla="*/ 2536030 w 3970926"/>
              <a:gd name="connsiteY11" fmla="*/ 3419478 h 4119564"/>
              <a:gd name="connsiteX12" fmla="*/ 2478879 w 3970926"/>
              <a:gd name="connsiteY12" fmla="*/ 3529015 h 4119564"/>
              <a:gd name="connsiteX13" fmla="*/ 2252662 w 3970926"/>
              <a:gd name="connsiteY13" fmla="*/ 3943352 h 4119564"/>
              <a:gd name="connsiteX14" fmla="*/ 1921667 w 3970926"/>
              <a:gd name="connsiteY14" fmla="*/ 4119564 h 4119564"/>
              <a:gd name="connsiteX15" fmla="*/ 1581149 w 3970926"/>
              <a:gd name="connsiteY15" fmla="*/ 3940969 h 4119564"/>
              <a:gd name="connsiteX16" fmla="*/ 1390649 w 3970926"/>
              <a:gd name="connsiteY16" fmla="*/ 3581400 h 4119564"/>
              <a:gd name="connsiteX17" fmla="*/ 1159668 w 3970926"/>
              <a:gd name="connsiteY17" fmla="*/ 3345657 h 4119564"/>
              <a:gd name="connsiteX18" fmla="*/ 1059655 w 3970926"/>
              <a:gd name="connsiteY18" fmla="*/ 3059907 h 4119564"/>
              <a:gd name="connsiteX19" fmla="*/ 991160 w 3970926"/>
              <a:gd name="connsiteY19" fmla="*/ 2648214 h 4119564"/>
              <a:gd name="connsiteX20" fmla="*/ 826292 w 3970926"/>
              <a:gd name="connsiteY20" fmla="*/ 2038350 h 4119564"/>
              <a:gd name="connsiteX21" fmla="*/ 471486 w 3970926"/>
              <a:gd name="connsiteY21" fmla="*/ 1683545 h 4119564"/>
              <a:gd name="connsiteX22" fmla="*/ 219075 w 3970926"/>
              <a:gd name="connsiteY22" fmla="*/ 1400175 h 4119564"/>
              <a:gd name="connsiteX23" fmla="*/ 183355 w 3970926"/>
              <a:gd name="connsiteY23" fmla="*/ 1042987 h 4119564"/>
              <a:gd name="connsiteX24" fmla="*/ 0 w 3970926"/>
              <a:gd name="connsiteY24" fmla="*/ 690563 h 4119564"/>
              <a:gd name="connsiteX25" fmla="*/ 69055 w 3970926"/>
              <a:gd name="connsiteY25" fmla="*/ 526257 h 4119564"/>
              <a:gd name="connsiteX26" fmla="*/ 217253 w 3970926"/>
              <a:gd name="connsiteY26" fmla="*/ 450179 h 4119564"/>
              <a:gd name="connsiteX0" fmla="*/ 217253 w 3970926"/>
              <a:gd name="connsiteY0" fmla="*/ 571622 h 4241007"/>
              <a:gd name="connsiteX1" fmla="*/ 359569 w 3970926"/>
              <a:gd name="connsiteY1" fmla="*/ 366711 h 4241007"/>
              <a:gd name="connsiteX2" fmla="*/ 740569 w 3970926"/>
              <a:gd name="connsiteY2" fmla="*/ 0 h 4241007"/>
              <a:gd name="connsiteX3" fmla="*/ 3970926 w 3970926"/>
              <a:gd name="connsiteY3" fmla="*/ 626844 h 4241007"/>
              <a:gd name="connsiteX4" fmla="*/ 3746710 w 3970926"/>
              <a:gd name="connsiteY4" fmla="*/ 1017095 h 4241007"/>
              <a:gd name="connsiteX5" fmla="*/ 3519486 w 3970926"/>
              <a:gd name="connsiteY5" fmla="*/ 1357315 h 4241007"/>
              <a:gd name="connsiteX6" fmla="*/ 3509962 w 3970926"/>
              <a:gd name="connsiteY6" fmla="*/ 1559721 h 4241007"/>
              <a:gd name="connsiteX7" fmla="*/ 3369468 w 3970926"/>
              <a:gd name="connsiteY7" fmla="*/ 2062164 h 4241007"/>
              <a:gd name="connsiteX8" fmla="*/ 3252787 w 3970926"/>
              <a:gd name="connsiteY8" fmla="*/ 2502695 h 4241007"/>
              <a:gd name="connsiteX9" fmla="*/ 2886073 w 3970926"/>
              <a:gd name="connsiteY9" fmla="*/ 3328989 h 4241007"/>
              <a:gd name="connsiteX10" fmla="*/ 2752724 w 3970926"/>
              <a:gd name="connsiteY10" fmla="*/ 3538540 h 4241007"/>
              <a:gd name="connsiteX11" fmla="*/ 2536030 w 3970926"/>
              <a:gd name="connsiteY11" fmla="*/ 3540921 h 4241007"/>
              <a:gd name="connsiteX12" fmla="*/ 2478879 w 3970926"/>
              <a:gd name="connsiteY12" fmla="*/ 3650458 h 4241007"/>
              <a:gd name="connsiteX13" fmla="*/ 2252662 w 3970926"/>
              <a:gd name="connsiteY13" fmla="*/ 4064795 h 4241007"/>
              <a:gd name="connsiteX14" fmla="*/ 1921667 w 3970926"/>
              <a:gd name="connsiteY14" fmla="*/ 4241007 h 4241007"/>
              <a:gd name="connsiteX15" fmla="*/ 1581149 w 3970926"/>
              <a:gd name="connsiteY15" fmla="*/ 4062412 h 4241007"/>
              <a:gd name="connsiteX16" fmla="*/ 1390649 w 3970926"/>
              <a:gd name="connsiteY16" fmla="*/ 3702843 h 4241007"/>
              <a:gd name="connsiteX17" fmla="*/ 1159668 w 3970926"/>
              <a:gd name="connsiteY17" fmla="*/ 3467100 h 4241007"/>
              <a:gd name="connsiteX18" fmla="*/ 1059655 w 3970926"/>
              <a:gd name="connsiteY18" fmla="*/ 3181350 h 4241007"/>
              <a:gd name="connsiteX19" fmla="*/ 991160 w 3970926"/>
              <a:gd name="connsiteY19" fmla="*/ 2769657 h 4241007"/>
              <a:gd name="connsiteX20" fmla="*/ 826292 w 3970926"/>
              <a:gd name="connsiteY20" fmla="*/ 2159793 h 4241007"/>
              <a:gd name="connsiteX21" fmla="*/ 471486 w 3970926"/>
              <a:gd name="connsiteY21" fmla="*/ 1804988 h 4241007"/>
              <a:gd name="connsiteX22" fmla="*/ 219075 w 3970926"/>
              <a:gd name="connsiteY22" fmla="*/ 1521618 h 4241007"/>
              <a:gd name="connsiteX23" fmla="*/ 183355 w 3970926"/>
              <a:gd name="connsiteY23" fmla="*/ 1164430 h 4241007"/>
              <a:gd name="connsiteX24" fmla="*/ 0 w 3970926"/>
              <a:gd name="connsiteY24" fmla="*/ 812006 h 4241007"/>
              <a:gd name="connsiteX25" fmla="*/ 69055 w 3970926"/>
              <a:gd name="connsiteY25" fmla="*/ 647700 h 4241007"/>
              <a:gd name="connsiteX26" fmla="*/ 217253 w 3970926"/>
              <a:gd name="connsiteY26" fmla="*/ 571622 h 4241007"/>
              <a:gd name="connsiteX0" fmla="*/ 217253 w 3970926"/>
              <a:gd name="connsiteY0" fmla="*/ 571622 h 4241007"/>
              <a:gd name="connsiteX1" fmla="*/ 359569 w 3970926"/>
              <a:gd name="connsiteY1" fmla="*/ 366711 h 4241007"/>
              <a:gd name="connsiteX2" fmla="*/ 740569 w 3970926"/>
              <a:gd name="connsiteY2" fmla="*/ 0 h 4241007"/>
              <a:gd name="connsiteX3" fmla="*/ 3970926 w 3970926"/>
              <a:gd name="connsiteY3" fmla="*/ 626844 h 4241007"/>
              <a:gd name="connsiteX4" fmla="*/ 3746710 w 3970926"/>
              <a:gd name="connsiteY4" fmla="*/ 1017095 h 4241007"/>
              <a:gd name="connsiteX5" fmla="*/ 3519486 w 3970926"/>
              <a:gd name="connsiteY5" fmla="*/ 1357315 h 4241007"/>
              <a:gd name="connsiteX6" fmla="*/ 3509962 w 3970926"/>
              <a:gd name="connsiteY6" fmla="*/ 1559721 h 4241007"/>
              <a:gd name="connsiteX7" fmla="*/ 3369468 w 3970926"/>
              <a:gd name="connsiteY7" fmla="*/ 2062164 h 4241007"/>
              <a:gd name="connsiteX8" fmla="*/ 3252787 w 3970926"/>
              <a:gd name="connsiteY8" fmla="*/ 2502695 h 4241007"/>
              <a:gd name="connsiteX9" fmla="*/ 2886073 w 3970926"/>
              <a:gd name="connsiteY9" fmla="*/ 3328989 h 4241007"/>
              <a:gd name="connsiteX10" fmla="*/ 2752724 w 3970926"/>
              <a:gd name="connsiteY10" fmla="*/ 3538540 h 4241007"/>
              <a:gd name="connsiteX11" fmla="*/ 2536030 w 3970926"/>
              <a:gd name="connsiteY11" fmla="*/ 3540921 h 4241007"/>
              <a:gd name="connsiteX12" fmla="*/ 2478879 w 3970926"/>
              <a:gd name="connsiteY12" fmla="*/ 3650458 h 4241007"/>
              <a:gd name="connsiteX13" fmla="*/ 2252662 w 3970926"/>
              <a:gd name="connsiteY13" fmla="*/ 4064795 h 4241007"/>
              <a:gd name="connsiteX14" fmla="*/ 1921667 w 3970926"/>
              <a:gd name="connsiteY14" fmla="*/ 4241007 h 4241007"/>
              <a:gd name="connsiteX15" fmla="*/ 1581149 w 3970926"/>
              <a:gd name="connsiteY15" fmla="*/ 4062412 h 4241007"/>
              <a:gd name="connsiteX16" fmla="*/ 1390649 w 3970926"/>
              <a:gd name="connsiteY16" fmla="*/ 3702843 h 4241007"/>
              <a:gd name="connsiteX17" fmla="*/ 1159668 w 3970926"/>
              <a:gd name="connsiteY17" fmla="*/ 3467100 h 4241007"/>
              <a:gd name="connsiteX18" fmla="*/ 1059655 w 3970926"/>
              <a:gd name="connsiteY18" fmla="*/ 3181350 h 4241007"/>
              <a:gd name="connsiteX19" fmla="*/ 991160 w 3970926"/>
              <a:gd name="connsiteY19" fmla="*/ 2769657 h 4241007"/>
              <a:gd name="connsiteX20" fmla="*/ 826292 w 3970926"/>
              <a:gd name="connsiteY20" fmla="*/ 2159793 h 4241007"/>
              <a:gd name="connsiteX21" fmla="*/ 471486 w 3970926"/>
              <a:gd name="connsiteY21" fmla="*/ 1804988 h 4241007"/>
              <a:gd name="connsiteX22" fmla="*/ 219075 w 3970926"/>
              <a:gd name="connsiteY22" fmla="*/ 1521618 h 4241007"/>
              <a:gd name="connsiteX23" fmla="*/ 183355 w 3970926"/>
              <a:gd name="connsiteY23" fmla="*/ 1164430 h 4241007"/>
              <a:gd name="connsiteX24" fmla="*/ 0 w 3970926"/>
              <a:gd name="connsiteY24" fmla="*/ 812006 h 4241007"/>
              <a:gd name="connsiteX25" fmla="*/ 69055 w 3970926"/>
              <a:gd name="connsiteY25" fmla="*/ 647700 h 4241007"/>
              <a:gd name="connsiteX26" fmla="*/ 217253 w 3970926"/>
              <a:gd name="connsiteY26" fmla="*/ 571622 h 4241007"/>
              <a:gd name="connsiteX0" fmla="*/ 217253 w 3970926"/>
              <a:gd name="connsiteY0" fmla="*/ 571622 h 4241007"/>
              <a:gd name="connsiteX1" fmla="*/ 359569 w 3970926"/>
              <a:gd name="connsiteY1" fmla="*/ 366711 h 4241007"/>
              <a:gd name="connsiteX2" fmla="*/ 740569 w 3970926"/>
              <a:gd name="connsiteY2" fmla="*/ 0 h 4241007"/>
              <a:gd name="connsiteX3" fmla="*/ 3970926 w 3970926"/>
              <a:gd name="connsiteY3" fmla="*/ 626844 h 4241007"/>
              <a:gd name="connsiteX4" fmla="*/ 3746710 w 3970926"/>
              <a:gd name="connsiteY4" fmla="*/ 1017095 h 4241007"/>
              <a:gd name="connsiteX5" fmla="*/ 3519486 w 3970926"/>
              <a:gd name="connsiteY5" fmla="*/ 1357315 h 4241007"/>
              <a:gd name="connsiteX6" fmla="*/ 3509962 w 3970926"/>
              <a:gd name="connsiteY6" fmla="*/ 1559721 h 4241007"/>
              <a:gd name="connsiteX7" fmla="*/ 3369468 w 3970926"/>
              <a:gd name="connsiteY7" fmla="*/ 2062164 h 4241007"/>
              <a:gd name="connsiteX8" fmla="*/ 3252787 w 3970926"/>
              <a:gd name="connsiteY8" fmla="*/ 2502695 h 4241007"/>
              <a:gd name="connsiteX9" fmla="*/ 2886073 w 3970926"/>
              <a:gd name="connsiteY9" fmla="*/ 3328989 h 4241007"/>
              <a:gd name="connsiteX10" fmla="*/ 2752724 w 3970926"/>
              <a:gd name="connsiteY10" fmla="*/ 3538540 h 4241007"/>
              <a:gd name="connsiteX11" fmla="*/ 2536030 w 3970926"/>
              <a:gd name="connsiteY11" fmla="*/ 3540921 h 4241007"/>
              <a:gd name="connsiteX12" fmla="*/ 2478879 w 3970926"/>
              <a:gd name="connsiteY12" fmla="*/ 3650458 h 4241007"/>
              <a:gd name="connsiteX13" fmla="*/ 2252662 w 3970926"/>
              <a:gd name="connsiteY13" fmla="*/ 4064795 h 4241007"/>
              <a:gd name="connsiteX14" fmla="*/ 1921667 w 3970926"/>
              <a:gd name="connsiteY14" fmla="*/ 4241007 h 4241007"/>
              <a:gd name="connsiteX15" fmla="*/ 1581149 w 3970926"/>
              <a:gd name="connsiteY15" fmla="*/ 4062412 h 4241007"/>
              <a:gd name="connsiteX16" fmla="*/ 1390649 w 3970926"/>
              <a:gd name="connsiteY16" fmla="*/ 3702843 h 4241007"/>
              <a:gd name="connsiteX17" fmla="*/ 1159668 w 3970926"/>
              <a:gd name="connsiteY17" fmla="*/ 3467100 h 4241007"/>
              <a:gd name="connsiteX18" fmla="*/ 1059655 w 3970926"/>
              <a:gd name="connsiteY18" fmla="*/ 3181350 h 4241007"/>
              <a:gd name="connsiteX19" fmla="*/ 991160 w 3970926"/>
              <a:gd name="connsiteY19" fmla="*/ 2769657 h 4241007"/>
              <a:gd name="connsiteX20" fmla="*/ 826292 w 3970926"/>
              <a:gd name="connsiteY20" fmla="*/ 2159793 h 4241007"/>
              <a:gd name="connsiteX21" fmla="*/ 471486 w 3970926"/>
              <a:gd name="connsiteY21" fmla="*/ 1804988 h 4241007"/>
              <a:gd name="connsiteX22" fmla="*/ 219075 w 3970926"/>
              <a:gd name="connsiteY22" fmla="*/ 1521618 h 4241007"/>
              <a:gd name="connsiteX23" fmla="*/ 183355 w 3970926"/>
              <a:gd name="connsiteY23" fmla="*/ 1164430 h 4241007"/>
              <a:gd name="connsiteX24" fmla="*/ 0 w 3970926"/>
              <a:gd name="connsiteY24" fmla="*/ 812006 h 4241007"/>
              <a:gd name="connsiteX25" fmla="*/ 69055 w 3970926"/>
              <a:gd name="connsiteY25" fmla="*/ 647700 h 4241007"/>
              <a:gd name="connsiteX26" fmla="*/ 217253 w 3970926"/>
              <a:gd name="connsiteY26" fmla="*/ 571622 h 4241007"/>
              <a:gd name="connsiteX0" fmla="*/ 217253 w 3970926"/>
              <a:gd name="connsiteY0" fmla="*/ 535903 h 4205288"/>
              <a:gd name="connsiteX1" fmla="*/ 359569 w 3970926"/>
              <a:gd name="connsiteY1" fmla="*/ 330992 h 4205288"/>
              <a:gd name="connsiteX2" fmla="*/ 857250 w 3970926"/>
              <a:gd name="connsiteY2" fmla="*/ 0 h 4205288"/>
              <a:gd name="connsiteX3" fmla="*/ 3970926 w 3970926"/>
              <a:gd name="connsiteY3" fmla="*/ 591125 h 4205288"/>
              <a:gd name="connsiteX4" fmla="*/ 3746710 w 3970926"/>
              <a:gd name="connsiteY4" fmla="*/ 981376 h 4205288"/>
              <a:gd name="connsiteX5" fmla="*/ 3519486 w 3970926"/>
              <a:gd name="connsiteY5" fmla="*/ 1321596 h 4205288"/>
              <a:gd name="connsiteX6" fmla="*/ 3509962 w 3970926"/>
              <a:gd name="connsiteY6" fmla="*/ 1524002 h 4205288"/>
              <a:gd name="connsiteX7" fmla="*/ 3369468 w 3970926"/>
              <a:gd name="connsiteY7" fmla="*/ 2026445 h 4205288"/>
              <a:gd name="connsiteX8" fmla="*/ 3252787 w 3970926"/>
              <a:gd name="connsiteY8" fmla="*/ 2466976 h 4205288"/>
              <a:gd name="connsiteX9" fmla="*/ 2886073 w 3970926"/>
              <a:gd name="connsiteY9" fmla="*/ 3293270 h 4205288"/>
              <a:gd name="connsiteX10" fmla="*/ 2752724 w 3970926"/>
              <a:gd name="connsiteY10" fmla="*/ 3502821 h 4205288"/>
              <a:gd name="connsiteX11" fmla="*/ 2536030 w 3970926"/>
              <a:gd name="connsiteY11" fmla="*/ 3505202 h 4205288"/>
              <a:gd name="connsiteX12" fmla="*/ 2478879 w 3970926"/>
              <a:gd name="connsiteY12" fmla="*/ 3614739 h 4205288"/>
              <a:gd name="connsiteX13" fmla="*/ 2252662 w 3970926"/>
              <a:gd name="connsiteY13" fmla="*/ 4029076 h 4205288"/>
              <a:gd name="connsiteX14" fmla="*/ 1921667 w 3970926"/>
              <a:gd name="connsiteY14" fmla="*/ 4205288 h 4205288"/>
              <a:gd name="connsiteX15" fmla="*/ 1581149 w 3970926"/>
              <a:gd name="connsiteY15" fmla="*/ 4026693 h 4205288"/>
              <a:gd name="connsiteX16" fmla="*/ 1390649 w 3970926"/>
              <a:gd name="connsiteY16" fmla="*/ 3667124 h 4205288"/>
              <a:gd name="connsiteX17" fmla="*/ 1159668 w 3970926"/>
              <a:gd name="connsiteY17" fmla="*/ 3431381 h 4205288"/>
              <a:gd name="connsiteX18" fmla="*/ 1059655 w 3970926"/>
              <a:gd name="connsiteY18" fmla="*/ 3145631 h 4205288"/>
              <a:gd name="connsiteX19" fmla="*/ 991160 w 3970926"/>
              <a:gd name="connsiteY19" fmla="*/ 2733938 h 4205288"/>
              <a:gd name="connsiteX20" fmla="*/ 826292 w 3970926"/>
              <a:gd name="connsiteY20" fmla="*/ 2124074 h 4205288"/>
              <a:gd name="connsiteX21" fmla="*/ 471486 w 3970926"/>
              <a:gd name="connsiteY21" fmla="*/ 1769269 h 4205288"/>
              <a:gd name="connsiteX22" fmla="*/ 219075 w 3970926"/>
              <a:gd name="connsiteY22" fmla="*/ 1485899 h 4205288"/>
              <a:gd name="connsiteX23" fmla="*/ 183355 w 3970926"/>
              <a:gd name="connsiteY23" fmla="*/ 1128711 h 4205288"/>
              <a:gd name="connsiteX24" fmla="*/ 0 w 3970926"/>
              <a:gd name="connsiteY24" fmla="*/ 776287 h 4205288"/>
              <a:gd name="connsiteX25" fmla="*/ 69055 w 3970926"/>
              <a:gd name="connsiteY25" fmla="*/ 611981 h 4205288"/>
              <a:gd name="connsiteX26" fmla="*/ 217253 w 3970926"/>
              <a:gd name="connsiteY26" fmla="*/ 535903 h 4205288"/>
              <a:gd name="connsiteX0" fmla="*/ 217253 w 3970926"/>
              <a:gd name="connsiteY0" fmla="*/ 569240 h 4238625"/>
              <a:gd name="connsiteX1" fmla="*/ 359569 w 3970926"/>
              <a:gd name="connsiteY1" fmla="*/ 364329 h 4238625"/>
              <a:gd name="connsiteX2" fmla="*/ 747713 w 3970926"/>
              <a:gd name="connsiteY2" fmla="*/ 0 h 4238625"/>
              <a:gd name="connsiteX3" fmla="*/ 3970926 w 3970926"/>
              <a:gd name="connsiteY3" fmla="*/ 624462 h 4238625"/>
              <a:gd name="connsiteX4" fmla="*/ 3746710 w 3970926"/>
              <a:gd name="connsiteY4" fmla="*/ 1014713 h 4238625"/>
              <a:gd name="connsiteX5" fmla="*/ 3519486 w 3970926"/>
              <a:gd name="connsiteY5" fmla="*/ 1354933 h 4238625"/>
              <a:gd name="connsiteX6" fmla="*/ 3509962 w 3970926"/>
              <a:gd name="connsiteY6" fmla="*/ 1557339 h 4238625"/>
              <a:gd name="connsiteX7" fmla="*/ 3369468 w 3970926"/>
              <a:gd name="connsiteY7" fmla="*/ 2059782 h 4238625"/>
              <a:gd name="connsiteX8" fmla="*/ 3252787 w 3970926"/>
              <a:gd name="connsiteY8" fmla="*/ 2500313 h 4238625"/>
              <a:gd name="connsiteX9" fmla="*/ 2886073 w 3970926"/>
              <a:gd name="connsiteY9" fmla="*/ 3326607 h 4238625"/>
              <a:gd name="connsiteX10" fmla="*/ 2752724 w 3970926"/>
              <a:gd name="connsiteY10" fmla="*/ 3536158 h 4238625"/>
              <a:gd name="connsiteX11" fmla="*/ 2536030 w 3970926"/>
              <a:gd name="connsiteY11" fmla="*/ 3538539 h 4238625"/>
              <a:gd name="connsiteX12" fmla="*/ 2478879 w 3970926"/>
              <a:gd name="connsiteY12" fmla="*/ 3648076 h 4238625"/>
              <a:gd name="connsiteX13" fmla="*/ 2252662 w 3970926"/>
              <a:gd name="connsiteY13" fmla="*/ 4062413 h 4238625"/>
              <a:gd name="connsiteX14" fmla="*/ 1921667 w 3970926"/>
              <a:gd name="connsiteY14" fmla="*/ 4238625 h 4238625"/>
              <a:gd name="connsiteX15" fmla="*/ 1581149 w 3970926"/>
              <a:gd name="connsiteY15" fmla="*/ 4060030 h 4238625"/>
              <a:gd name="connsiteX16" fmla="*/ 1390649 w 3970926"/>
              <a:gd name="connsiteY16" fmla="*/ 3700461 h 4238625"/>
              <a:gd name="connsiteX17" fmla="*/ 1159668 w 3970926"/>
              <a:gd name="connsiteY17" fmla="*/ 3464718 h 4238625"/>
              <a:gd name="connsiteX18" fmla="*/ 1059655 w 3970926"/>
              <a:gd name="connsiteY18" fmla="*/ 3178968 h 4238625"/>
              <a:gd name="connsiteX19" fmla="*/ 991160 w 3970926"/>
              <a:gd name="connsiteY19" fmla="*/ 2767275 h 4238625"/>
              <a:gd name="connsiteX20" fmla="*/ 826292 w 3970926"/>
              <a:gd name="connsiteY20" fmla="*/ 2157411 h 4238625"/>
              <a:gd name="connsiteX21" fmla="*/ 471486 w 3970926"/>
              <a:gd name="connsiteY21" fmla="*/ 1802606 h 4238625"/>
              <a:gd name="connsiteX22" fmla="*/ 219075 w 3970926"/>
              <a:gd name="connsiteY22" fmla="*/ 1519236 h 4238625"/>
              <a:gd name="connsiteX23" fmla="*/ 183355 w 3970926"/>
              <a:gd name="connsiteY23" fmla="*/ 1162048 h 4238625"/>
              <a:gd name="connsiteX24" fmla="*/ 0 w 3970926"/>
              <a:gd name="connsiteY24" fmla="*/ 809624 h 4238625"/>
              <a:gd name="connsiteX25" fmla="*/ 69055 w 3970926"/>
              <a:gd name="connsiteY25" fmla="*/ 645318 h 4238625"/>
              <a:gd name="connsiteX26" fmla="*/ 217253 w 3970926"/>
              <a:gd name="connsiteY26" fmla="*/ 569240 h 4238625"/>
              <a:gd name="connsiteX0" fmla="*/ 217253 w 3970926"/>
              <a:gd name="connsiteY0" fmla="*/ 597815 h 4267200"/>
              <a:gd name="connsiteX1" fmla="*/ 359569 w 3970926"/>
              <a:gd name="connsiteY1" fmla="*/ 392904 h 4267200"/>
              <a:gd name="connsiteX2" fmla="*/ 745331 w 3970926"/>
              <a:gd name="connsiteY2" fmla="*/ 0 h 4267200"/>
              <a:gd name="connsiteX3" fmla="*/ 3970926 w 3970926"/>
              <a:gd name="connsiteY3" fmla="*/ 653037 h 4267200"/>
              <a:gd name="connsiteX4" fmla="*/ 3746710 w 3970926"/>
              <a:gd name="connsiteY4" fmla="*/ 1043288 h 4267200"/>
              <a:gd name="connsiteX5" fmla="*/ 3519486 w 3970926"/>
              <a:gd name="connsiteY5" fmla="*/ 1383508 h 4267200"/>
              <a:gd name="connsiteX6" fmla="*/ 3509962 w 3970926"/>
              <a:gd name="connsiteY6" fmla="*/ 1585914 h 4267200"/>
              <a:gd name="connsiteX7" fmla="*/ 3369468 w 3970926"/>
              <a:gd name="connsiteY7" fmla="*/ 2088357 h 4267200"/>
              <a:gd name="connsiteX8" fmla="*/ 3252787 w 3970926"/>
              <a:gd name="connsiteY8" fmla="*/ 2528888 h 4267200"/>
              <a:gd name="connsiteX9" fmla="*/ 2886073 w 3970926"/>
              <a:gd name="connsiteY9" fmla="*/ 3355182 h 4267200"/>
              <a:gd name="connsiteX10" fmla="*/ 2752724 w 3970926"/>
              <a:gd name="connsiteY10" fmla="*/ 3564733 h 4267200"/>
              <a:gd name="connsiteX11" fmla="*/ 2536030 w 3970926"/>
              <a:gd name="connsiteY11" fmla="*/ 3567114 h 4267200"/>
              <a:gd name="connsiteX12" fmla="*/ 2478879 w 3970926"/>
              <a:gd name="connsiteY12" fmla="*/ 3676651 h 4267200"/>
              <a:gd name="connsiteX13" fmla="*/ 2252662 w 3970926"/>
              <a:gd name="connsiteY13" fmla="*/ 4090988 h 4267200"/>
              <a:gd name="connsiteX14" fmla="*/ 1921667 w 3970926"/>
              <a:gd name="connsiteY14" fmla="*/ 4267200 h 4267200"/>
              <a:gd name="connsiteX15" fmla="*/ 1581149 w 3970926"/>
              <a:gd name="connsiteY15" fmla="*/ 4088605 h 4267200"/>
              <a:gd name="connsiteX16" fmla="*/ 1390649 w 3970926"/>
              <a:gd name="connsiteY16" fmla="*/ 3729036 h 4267200"/>
              <a:gd name="connsiteX17" fmla="*/ 1159668 w 3970926"/>
              <a:gd name="connsiteY17" fmla="*/ 3493293 h 4267200"/>
              <a:gd name="connsiteX18" fmla="*/ 1059655 w 3970926"/>
              <a:gd name="connsiteY18" fmla="*/ 3207543 h 4267200"/>
              <a:gd name="connsiteX19" fmla="*/ 991160 w 3970926"/>
              <a:gd name="connsiteY19" fmla="*/ 2795850 h 4267200"/>
              <a:gd name="connsiteX20" fmla="*/ 826292 w 3970926"/>
              <a:gd name="connsiteY20" fmla="*/ 2185986 h 4267200"/>
              <a:gd name="connsiteX21" fmla="*/ 471486 w 3970926"/>
              <a:gd name="connsiteY21" fmla="*/ 1831181 h 4267200"/>
              <a:gd name="connsiteX22" fmla="*/ 219075 w 3970926"/>
              <a:gd name="connsiteY22" fmla="*/ 1547811 h 4267200"/>
              <a:gd name="connsiteX23" fmla="*/ 183355 w 3970926"/>
              <a:gd name="connsiteY23" fmla="*/ 1190623 h 4267200"/>
              <a:gd name="connsiteX24" fmla="*/ 0 w 3970926"/>
              <a:gd name="connsiteY24" fmla="*/ 838199 h 4267200"/>
              <a:gd name="connsiteX25" fmla="*/ 69055 w 3970926"/>
              <a:gd name="connsiteY25" fmla="*/ 673893 h 4267200"/>
              <a:gd name="connsiteX26" fmla="*/ 217253 w 3970926"/>
              <a:gd name="connsiteY26" fmla="*/ 597815 h 4267200"/>
              <a:gd name="connsiteX0" fmla="*/ 217253 w 3970926"/>
              <a:gd name="connsiteY0" fmla="*/ 581147 h 4250532"/>
              <a:gd name="connsiteX1" fmla="*/ 359569 w 3970926"/>
              <a:gd name="connsiteY1" fmla="*/ 376236 h 4250532"/>
              <a:gd name="connsiteX2" fmla="*/ 790575 w 3970926"/>
              <a:gd name="connsiteY2" fmla="*/ 0 h 4250532"/>
              <a:gd name="connsiteX3" fmla="*/ 3970926 w 3970926"/>
              <a:gd name="connsiteY3" fmla="*/ 636369 h 4250532"/>
              <a:gd name="connsiteX4" fmla="*/ 3746710 w 3970926"/>
              <a:gd name="connsiteY4" fmla="*/ 1026620 h 4250532"/>
              <a:gd name="connsiteX5" fmla="*/ 3519486 w 3970926"/>
              <a:gd name="connsiteY5" fmla="*/ 1366840 h 4250532"/>
              <a:gd name="connsiteX6" fmla="*/ 3509962 w 3970926"/>
              <a:gd name="connsiteY6" fmla="*/ 1569246 h 4250532"/>
              <a:gd name="connsiteX7" fmla="*/ 3369468 w 3970926"/>
              <a:gd name="connsiteY7" fmla="*/ 2071689 h 4250532"/>
              <a:gd name="connsiteX8" fmla="*/ 3252787 w 3970926"/>
              <a:gd name="connsiteY8" fmla="*/ 2512220 h 4250532"/>
              <a:gd name="connsiteX9" fmla="*/ 2886073 w 3970926"/>
              <a:gd name="connsiteY9" fmla="*/ 3338514 h 4250532"/>
              <a:gd name="connsiteX10" fmla="*/ 2752724 w 3970926"/>
              <a:gd name="connsiteY10" fmla="*/ 3548065 h 4250532"/>
              <a:gd name="connsiteX11" fmla="*/ 2536030 w 3970926"/>
              <a:gd name="connsiteY11" fmla="*/ 3550446 h 4250532"/>
              <a:gd name="connsiteX12" fmla="*/ 2478879 w 3970926"/>
              <a:gd name="connsiteY12" fmla="*/ 3659983 h 4250532"/>
              <a:gd name="connsiteX13" fmla="*/ 2252662 w 3970926"/>
              <a:gd name="connsiteY13" fmla="*/ 4074320 h 4250532"/>
              <a:gd name="connsiteX14" fmla="*/ 1921667 w 3970926"/>
              <a:gd name="connsiteY14" fmla="*/ 4250532 h 4250532"/>
              <a:gd name="connsiteX15" fmla="*/ 1581149 w 3970926"/>
              <a:gd name="connsiteY15" fmla="*/ 4071937 h 4250532"/>
              <a:gd name="connsiteX16" fmla="*/ 1390649 w 3970926"/>
              <a:gd name="connsiteY16" fmla="*/ 3712368 h 4250532"/>
              <a:gd name="connsiteX17" fmla="*/ 1159668 w 3970926"/>
              <a:gd name="connsiteY17" fmla="*/ 3476625 h 4250532"/>
              <a:gd name="connsiteX18" fmla="*/ 1059655 w 3970926"/>
              <a:gd name="connsiteY18" fmla="*/ 3190875 h 4250532"/>
              <a:gd name="connsiteX19" fmla="*/ 991160 w 3970926"/>
              <a:gd name="connsiteY19" fmla="*/ 2779182 h 4250532"/>
              <a:gd name="connsiteX20" fmla="*/ 826292 w 3970926"/>
              <a:gd name="connsiteY20" fmla="*/ 2169318 h 4250532"/>
              <a:gd name="connsiteX21" fmla="*/ 471486 w 3970926"/>
              <a:gd name="connsiteY21" fmla="*/ 1814513 h 4250532"/>
              <a:gd name="connsiteX22" fmla="*/ 219075 w 3970926"/>
              <a:gd name="connsiteY22" fmla="*/ 1531143 h 4250532"/>
              <a:gd name="connsiteX23" fmla="*/ 183355 w 3970926"/>
              <a:gd name="connsiteY23" fmla="*/ 1173955 h 4250532"/>
              <a:gd name="connsiteX24" fmla="*/ 0 w 3970926"/>
              <a:gd name="connsiteY24" fmla="*/ 821531 h 4250532"/>
              <a:gd name="connsiteX25" fmla="*/ 69055 w 3970926"/>
              <a:gd name="connsiteY25" fmla="*/ 657225 h 4250532"/>
              <a:gd name="connsiteX26" fmla="*/ 217253 w 3970926"/>
              <a:gd name="connsiteY26" fmla="*/ 581147 h 4250532"/>
              <a:gd name="connsiteX0" fmla="*/ 217253 w 3970926"/>
              <a:gd name="connsiteY0" fmla="*/ 369215 h 4038600"/>
              <a:gd name="connsiteX1" fmla="*/ 359569 w 3970926"/>
              <a:gd name="connsiteY1" fmla="*/ 164304 h 4038600"/>
              <a:gd name="connsiteX2" fmla="*/ 797719 w 3970926"/>
              <a:gd name="connsiteY2" fmla="*/ 0 h 4038600"/>
              <a:gd name="connsiteX3" fmla="*/ 3970926 w 3970926"/>
              <a:gd name="connsiteY3" fmla="*/ 424437 h 4038600"/>
              <a:gd name="connsiteX4" fmla="*/ 3746710 w 3970926"/>
              <a:gd name="connsiteY4" fmla="*/ 814688 h 4038600"/>
              <a:gd name="connsiteX5" fmla="*/ 3519486 w 3970926"/>
              <a:gd name="connsiteY5" fmla="*/ 1154908 h 4038600"/>
              <a:gd name="connsiteX6" fmla="*/ 3509962 w 3970926"/>
              <a:gd name="connsiteY6" fmla="*/ 1357314 h 4038600"/>
              <a:gd name="connsiteX7" fmla="*/ 3369468 w 3970926"/>
              <a:gd name="connsiteY7" fmla="*/ 1859757 h 4038600"/>
              <a:gd name="connsiteX8" fmla="*/ 3252787 w 3970926"/>
              <a:gd name="connsiteY8" fmla="*/ 2300288 h 4038600"/>
              <a:gd name="connsiteX9" fmla="*/ 2886073 w 3970926"/>
              <a:gd name="connsiteY9" fmla="*/ 3126582 h 4038600"/>
              <a:gd name="connsiteX10" fmla="*/ 2752724 w 3970926"/>
              <a:gd name="connsiteY10" fmla="*/ 3336133 h 4038600"/>
              <a:gd name="connsiteX11" fmla="*/ 2536030 w 3970926"/>
              <a:gd name="connsiteY11" fmla="*/ 3338514 h 4038600"/>
              <a:gd name="connsiteX12" fmla="*/ 2478879 w 3970926"/>
              <a:gd name="connsiteY12" fmla="*/ 3448051 h 4038600"/>
              <a:gd name="connsiteX13" fmla="*/ 2252662 w 3970926"/>
              <a:gd name="connsiteY13" fmla="*/ 3862388 h 4038600"/>
              <a:gd name="connsiteX14" fmla="*/ 1921667 w 3970926"/>
              <a:gd name="connsiteY14" fmla="*/ 4038600 h 4038600"/>
              <a:gd name="connsiteX15" fmla="*/ 1581149 w 3970926"/>
              <a:gd name="connsiteY15" fmla="*/ 3860005 h 4038600"/>
              <a:gd name="connsiteX16" fmla="*/ 1390649 w 3970926"/>
              <a:gd name="connsiteY16" fmla="*/ 3500436 h 4038600"/>
              <a:gd name="connsiteX17" fmla="*/ 1159668 w 3970926"/>
              <a:gd name="connsiteY17" fmla="*/ 3264693 h 4038600"/>
              <a:gd name="connsiteX18" fmla="*/ 1059655 w 3970926"/>
              <a:gd name="connsiteY18" fmla="*/ 2978943 h 4038600"/>
              <a:gd name="connsiteX19" fmla="*/ 991160 w 3970926"/>
              <a:gd name="connsiteY19" fmla="*/ 2567250 h 4038600"/>
              <a:gd name="connsiteX20" fmla="*/ 826292 w 3970926"/>
              <a:gd name="connsiteY20" fmla="*/ 1957386 h 4038600"/>
              <a:gd name="connsiteX21" fmla="*/ 471486 w 3970926"/>
              <a:gd name="connsiteY21" fmla="*/ 1602581 h 4038600"/>
              <a:gd name="connsiteX22" fmla="*/ 219075 w 3970926"/>
              <a:gd name="connsiteY22" fmla="*/ 1319211 h 4038600"/>
              <a:gd name="connsiteX23" fmla="*/ 183355 w 3970926"/>
              <a:gd name="connsiteY23" fmla="*/ 962023 h 4038600"/>
              <a:gd name="connsiteX24" fmla="*/ 0 w 3970926"/>
              <a:gd name="connsiteY24" fmla="*/ 609599 h 4038600"/>
              <a:gd name="connsiteX25" fmla="*/ 69055 w 3970926"/>
              <a:gd name="connsiteY25" fmla="*/ 445293 h 4038600"/>
              <a:gd name="connsiteX26" fmla="*/ 217253 w 3970926"/>
              <a:gd name="connsiteY26" fmla="*/ 369215 h 4038600"/>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216816 h 3886201"/>
              <a:gd name="connsiteX1" fmla="*/ 359569 w 3970926"/>
              <a:gd name="connsiteY1" fmla="*/ 11905 h 3886201"/>
              <a:gd name="connsiteX2" fmla="*/ 823912 w 3970926"/>
              <a:gd name="connsiteY2" fmla="*/ 0 h 3886201"/>
              <a:gd name="connsiteX3" fmla="*/ 3970926 w 3970926"/>
              <a:gd name="connsiteY3" fmla="*/ 272038 h 3886201"/>
              <a:gd name="connsiteX4" fmla="*/ 3746710 w 3970926"/>
              <a:gd name="connsiteY4" fmla="*/ 662289 h 3886201"/>
              <a:gd name="connsiteX5" fmla="*/ 3519486 w 3970926"/>
              <a:gd name="connsiteY5" fmla="*/ 1002509 h 3886201"/>
              <a:gd name="connsiteX6" fmla="*/ 3509962 w 3970926"/>
              <a:gd name="connsiteY6" fmla="*/ 1204915 h 3886201"/>
              <a:gd name="connsiteX7" fmla="*/ 3369468 w 3970926"/>
              <a:gd name="connsiteY7" fmla="*/ 1707358 h 3886201"/>
              <a:gd name="connsiteX8" fmla="*/ 3252787 w 3970926"/>
              <a:gd name="connsiteY8" fmla="*/ 2147889 h 3886201"/>
              <a:gd name="connsiteX9" fmla="*/ 2886073 w 3970926"/>
              <a:gd name="connsiteY9" fmla="*/ 2974183 h 3886201"/>
              <a:gd name="connsiteX10" fmla="*/ 2752724 w 3970926"/>
              <a:gd name="connsiteY10" fmla="*/ 3183734 h 3886201"/>
              <a:gd name="connsiteX11" fmla="*/ 2536030 w 3970926"/>
              <a:gd name="connsiteY11" fmla="*/ 3186115 h 3886201"/>
              <a:gd name="connsiteX12" fmla="*/ 2478879 w 3970926"/>
              <a:gd name="connsiteY12" fmla="*/ 3295652 h 3886201"/>
              <a:gd name="connsiteX13" fmla="*/ 2252662 w 3970926"/>
              <a:gd name="connsiteY13" fmla="*/ 3709989 h 3886201"/>
              <a:gd name="connsiteX14" fmla="*/ 1921667 w 3970926"/>
              <a:gd name="connsiteY14" fmla="*/ 3886201 h 3886201"/>
              <a:gd name="connsiteX15" fmla="*/ 1581149 w 3970926"/>
              <a:gd name="connsiteY15" fmla="*/ 3707606 h 3886201"/>
              <a:gd name="connsiteX16" fmla="*/ 1390649 w 3970926"/>
              <a:gd name="connsiteY16" fmla="*/ 3348037 h 3886201"/>
              <a:gd name="connsiteX17" fmla="*/ 1159668 w 3970926"/>
              <a:gd name="connsiteY17" fmla="*/ 3112294 h 3886201"/>
              <a:gd name="connsiteX18" fmla="*/ 1059655 w 3970926"/>
              <a:gd name="connsiteY18" fmla="*/ 2826544 h 3886201"/>
              <a:gd name="connsiteX19" fmla="*/ 991160 w 3970926"/>
              <a:gd name="connsiteY19" fmla="*/ 2414851 h 3886201"/>
              <a:gd name="connsiteX20" fmla="*/ 826292 w 3970926"/>
              <a:gd name="connsiteY20" fmla="*/ 1804987 h 3886201"/>
              <a:gd name="connsiteX21" fmla="*/ 471486 w 3970926"/>
              <a:gd name="connsiteY21" fmla="*/ 1450182 h 3886201"/>
              <a:gd name="connsiteX22" fmla="*/ 219075 w 3970926"/>
              <a:gd name="connsiteY22" fmla="*/ 1166812 h 3886201"/>
              <a:gd name="connsiteX23" fmla="*/ 183355 w 3970926"/>
              <a:gd name="connsiteY23" fmla="*/ 809624 h 3886201"/>
              <a:gd name="connsiteX24" fmla="*/ 0 w 3970926"/>
              <a:gd name="connsiteY24" fmla="*/ 457200 h 3886201"/>
              <a:gd name="connsiteX25" fmla="*/ 69055 w 3970926"/>
              <a:gd name="connsiteY25" fmla="*/ 292894 h 3886201"/>
              <a:gd name="connsiteX26" fmla="*/ 217253 w 3970926"/>
              <a:gd name="connsiteY26" fmla="*/ 216816 h 3886201"/>
              <a:gd name="connsiteX0" fmla="*/ 217253 w 3970926"/>
              <a:gd name="connsiteY0" fmla="*/ 302541 h 3971926"/>
              <a:gd name="connsiteX1" fmla="*/ 359569 w 3970926"/>
              <a:gd name="connsiteY1" fmla="*/ 97630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426244 w 3970926"/>
              <a:gd name="connsiteY1" fmla="*/ 214311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352425 w 3970926"/>
              <a:gd name="connsiteY1" fmla="*/ 102392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352425 w 3970926"/>
              <a:gd name="connsiteY1" fmla="*/ 102392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352425 w 3970926"/>
              <a:gd name="connsiteY1" fmla="*/ 102392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726404 h 4395789"/>
              <a:gd name="connsiteX1" fmla="*/ 352425 w 3970926"/>
              <a:gd name="connsiteY1" fmla="*/ 526255 h 4395789"/>
              <a:gd name="connsiteX2" fmla="*/ 831055 w 3970926"/>
              <a:gd name="connsiteY2" fmla="*/ 0 h 4395789"/>
              <a:gd name="connsiteX3" fmla="*/ 3970926 w 3970926"/>
              <a:gd name="connsiteY3" fmla="*/ 781626 h 4395789"/>
              <a:gd name="connsiteX4" fmla="*/ 3746710 w 3970926"/>
              <a:gd name="connsiteY4" fmla="*/ 1171877 h 4395789"/>
              <a:gd name="connsiteX5" fmla="*/ 3519486 w 3970926"/>
              <a:gd name="connsiteY5" fmla="*/ 1512097 h 4395789"/>
              <a:gd name="connsiteX6" fmla="*/ 3509962 w 3970926"/>
              <a:gd name="connsiteY6" fmla="*/ 1714503 h 4395789"/>
              <a:gd name="connsiteX7" fmla="*/ 3369468 w 3970926"/>
              <a:gd name="connsiteY7" fmla="*/ 2216946 h 4395789"/>
              <a:gd name="connsiteX8" fmla="*/ 3252787 w 3970926"/>
              <a:gd name="connsiteY8" fmla="*/ 2657477 h 4395789"/>
              <a:gd name="connsiteX9" fmla="*/ 2886073 w 3970926"/>
              <a:gd name="connsiteY9" fmla="*/ 3483771 h 4395789"/>
              <a:gd name="connsiteX10" fmla="*/ 2752724 w 3970926"/>
              <a:gd name="connsiteY10" fmla="*/ 3693322 h 4395789"/>
              <a:gd name="connsiteX11" fmla="*/ 2536030 w 3970926"/>
              <a:gd name="connsiteY11" fmla="*/ 3695703 h 4395789"/>
              <a:gd name="connsiteX12" fmla="*/ 2478879 w 3970926"/>
              <a:gd name="connsiteY12" fmla="*/ 3805240 h 4395789"/>
              <a:gd name="connsiteX13" fmla="*/ 2252662 w 3970926"/>
              <a:gd name="connsiteY13" fmla="*/ 4219577 h 4395789"/>
              <a:gd name="connsiteX14" fmla="*/ 1921667 w 3970926"/>
              <a:gd name="connsiteY14" fmla="*/ 4395789 h 4395789"/>
              <a:gd name="connsiteX15" fmla="*/ 1581149 w 3970926"/>
              <a:gd name="connsiteY15" fmla="*/ 4217194 h 4395789"/>
              <a:gd name="connsiteX16" fmla="*/ 1390649 w 3970926"/>
              <a:gd name="connsiteY16" fmla="*/ 3857625 h 4395789"/>
              <a:gd name="connsiteX17" fmla="*/ 1159668 w 3970926"/>
              <a:gd name="connsiteY17" fmla="*/ 3621882 h 4395789"/>
              <a:gd name="connsiteX18" fmla="*/ 1059655 w 3970926"/>
              <a:gd name="connsiteY18" fmla="*/ 3336132 h 4395789"/>
              <a:gd name="connsiteX19" fmla="*/ 991160 w 3970926"/>
              <a:gd name="connsiteY19" fmla="*/ 2924439 h 4395789"/>
              <a:gd name="connsiteX20" fmla="*/ 826292 w 3970926"/>
              <a:gd name="connsiteY20" fmla="*/ 2314575 h 4395789"/>
              <a:gd name="connsiteX21" fmla="*/ 471486 w 3970926"/>
              <a:gd name="connsiteY21" fmla="*/ 1959770 h 4395789"/>
              <a:gd name="connsiteX22" fmla="*/ 219075 w 3970926"/>
              <a:gd name="connsiteY22" fmla="*/ 1676400 h 4395789"/>
              <a:gd name="connsiteX23" fmla="*/ 183355 w 3970926"/>
              <a:gd name="connsiteY23" fmla="*/ 1319212 h 4395789"/>
              <a:gd name="connsiteX24" fmla="*/ 0 w 3970926"/>
              <a:gd name="connsiteY24" fmla="*/ 966788 h 4395789"/>
              <a:gd name="connsiteX25" fmla="*/ 69055 w 3970926"/>
              <a:gd name="connsiteY25" fmla="*/ 802482 h 4395789"/>
              <a:gd name="connsiteX26" fmla="*/ 217253 w 3970926"/>
              <a:gd name="connsiteY26" fmla="*/ 726404 h 4395789"/>
              <a:gd name="connsiteX0" fmla="*/ 217253 w 3970926"/>
              <a:gd name="connsiteY0" fmla="*/ 726404 h 4395789"/>
              <a:gd name="connsiteX1" fmla="*/ 352425 w 3970926"/>
              <a:gd name="connsiteY1" fmla="*/ 526255 h 4395789"/>
              <a:gd name="connsiteX2" fmla="*/ 831055 w 3970926"/>
              <a:gd name="connsiteY2" fmla="*/ 0 h 4395789"/>
              <a:gd name="connsiteX3" fmla="*/ 3970926 w 3970926"/>
              <a:gd name="connsiteY3" fmla="*/ 781626 h 4395789"/>
              <a:gd name="connsiteX4" fmla="*/ 3746710 w 3970926"/>
              <a:gd name="connsiteY4" fmla="*/ 1171877 h 4395789"/>
              <a:gd name="connsiteX5" fmla="*/ 3519486 w 3970926"/>
              <a:gd name="connsiteY5" fmla="*/ 1512097 h 4395789"/>
              <a:gd name="connsiteX6" fmla="*/ 3509962 w 3970926"/>
              <a:gd name="connsiteY6" fmla="*/ 1714503 h 4395789"/>
              <a:gd name="connsiteX7" fmla="*/ 3369468 w 3970926"/>
              <a:gd name="connsiteY7" fmla="*/ 2216946 h 4395789"/>
              <a:gd name="connsiteX8" fmla="*/ 3252787 w 3970926"/>
              <a:gd name="connsiteY8" fmla="*/ 2657477 h 4395789"/>
              <a:gd name="connsiteX9" fmla="*/ 2886073 w 3970926"/>
              <a:gd name="connsiteY9" fmla="*/ 3483771 h 4395789"/>
              <a:gd name="connsiteX10" fmla="*/ 2752724 w 3970926"/>
              <a:gd name="connsiteY10" fmla="*/ 3693322 h 4395789"/>
              <a:gd name="connsiteX11" fmla="*/ 2536030 w 3970926"/>
              <a:gd name="connsiteY11" fmla="*/ 3695703 h 4395789"/>
              <a:gd name="connsiteX12" fmla="*/ 2478879 w 3970926"/>
              <a:gd name="connsiteY12" fmla="*/ 3805240 h 4395789"/>
              <a:gd name="connsiteX13" fmla="*/ 2252662 w 3970926"/>
              <a:gd name="connsiteY13" fmla="*/ 4219577 h 4395789"/>
              <a:gd name="connsiteX14" fmla="*/ 1921667 w 3970926"/>
              <a:gd name="connsiteY14" fmla="*/ 4395789 h 4395789"/>
              <a:gd name="connsiteX15" fmla="*/ 1581149 w 3970926"/>
              <a:gd name="connsiteY15" fmla="*/ 4217194 h 4395789"/>
              <a:gd name="connsiteX16" fmla="*/ 1390649 w 3970926"/>
              <a:gd name="connsiteY16" fmla="*/ 3857625 h 4395789"/>
              <a:gd name="connsiteX17" fmla="*/ 1159668 w 3970926"/>
              <a:gd name="connsiteY17" fmla="*/ 3621882 h 4395789"/>
              <a:gd name="connsiteX18" fmla="*/ 1059655 w 3970926"/>
              <a:gd name="connsiteY18" fmla="*/ 3336132 h 4395789"/>
              <a:gd name="connsiteX19" fmla="*/ 991160 w 3970926"/>
              <a:gd name="connsiteY19" fmla="*/ 2924439 h 4395789"/>
              <a:gd name="connsiteX20" fmla="*/ 826292 w 3970926"/>
              <a:gd name="connsiteY20" fmla="*/ 2314575 h 4395789"/>
              <a:gd name="connsiteX21" fmla="*/ 471486 w 3970926"/>
              <a:gd name="connsiteY21" fmla="*/ 1959770 h 4395789"/>
              <a:gd name="connsiteX22" fmla="*/ 219075 w 3970926"/>
              <a:gd name="connsiteY22" fmla="*/ 1676400 h 4395789"/>
              <a:gd name="connsiteX23" fmla="*/ 183355 w 3970926"/>
              <a:gd name="connsiteY23" fmla="*/ 1319212 h 4395789"/>
              <a:gd name="connsiteX24" fmla="*/ 0 w 3970926"/>
              <a:gd name="connsiteY24" fmla="*/ 966788 h 4395789"/>
              <a:gd name="connsiteX25" fmla="*/ 69055 w 3970926"/>
              <a:gd name="connsiteY25" fmla="*/ 802482 h 4395789"/>
              <a:gd name="connsiteX26" fmla="*/ 217253 w 3970926"/>
              <a:gd name="connsiteY26" fmla="*/ 726404 h 4395789"/>
              <a:gd name="connsiteX0" fmla="*/ 217253 w 3970926"/>
              <a:gd name="connsiteY0" fmla="*/ 490660 h 4160045"/>
              <a:gd name="connsiteX1" fmla="*/ 352425 w 3970926"/>
              <a:gd name="connsiteY1" fmla="*/ 290511 h 4160045"/>
              <a:gd name="connsiteX2" fmla="*/ 831055 w 3970926"/>
              <a:gd name="connsiteY2" fmla="*/ 0 h 4160045"/>
              <a:gd name="connsiteX3" fmla="*/ 3970926 w 3970926"/>
              <a:gd name="connsiteY3" fmla="*/ 545882 h 4160045"/>
              <a:gd name="connsiteX4" fmla="*/ 3746710 w 3970926"/>
              <a:gd name="connsiteY4" fmla="*/ 936133 h 4160045"/>
              <a:gd name="connsiteX5" fmla="*/ 3519486 w 3970926"/>
              <a:gd name="connsiteY5" fmla="*/ 1276353 h 4160045"/>
              <a:gd name="connsiteX6" fmla="*/ 3509962 w 3970926"/>
              <a:gd name="connsiteY6" fmla="*/ 1478759 h 4160045"/>
              <a:gd name="connsiteX7" fmla="*/ 3369468 w 3970926"/>
              <a:gd name="connsiteY7" fmla="*/ 1981202 h 4160045"/>
              <a:gd name="connsiteX8" fmla="*/ 3252787 w 3970926"/>
              <a:gd name="connsiteY8" fmla="*/ 2421733 h 4160045"/>
              <a:gd name="connsiteX9" fmla="*/ 2886073 w 3970926"/>
              <a:gd name="connsiteY9" fmla="*/ 3248027 h 4160045"/>
              <a:gd name="connsiteX10" fmla="*/ 2752724 w 3970926"/>
              <a:gd name="connsiteY10" fmla="*/ 3457578 h 4160045"/>
              <a:gd name="connsiteX11" fmla="*/ 2536030 w 3970926"/>
              <a:gd name="connsiteY11" fmla="*/ 3459959 h 4160045"/>
              <a:gd name="connsiteX12" fmla="*/ 2478879 w 3970926"/>
              <a:gd name="connsiteY12" fmla="*/ 3569496 h 4160045"/>
              <a:gd name="connsiteX13" fmla="*/ 2252662 w 3970926"/>
              <a:gd name="connsiteY13" fmla="*/ 3983833 h 4160045"/>
              <a:gd name="connsiteX14" fmla="*/ 1921667 w 3970926"/>
              <a:gd name="connsiteY14" fmla="*/ 4160045 h 4160045"/>
              <a:gd name="connsiteX15" fmla="*/ 1581149 w 3970926"/>
              <a:gd name="connsiteY15" fmla="*/ 3981450 h 4160045"/>
              <a:gd name="connsiteX16" fmla="*/ 1390649 w 3970926"/>
              <a:gd name="connsiteY16" fmla="*/ 3621881 h 4160045"/>
              <a:gd name="connsiteX17" fmla="*/ 1159668 w 3970926"/>
              <a:gd name="connsiteY17" fmla="*/ 3386138 h 4160045"/>
              <a:gd name="connsiteX18" fmla="*/ 1059655 w 3970926"/>
              <a:gd name="connsiteY18" fmla="*/ 3100388 h 4160045"/>
              <a:gd name="connsiteX19" fmla="*/ 991160 w 3970926"/>
              <a:gd name="connsiteY19" fmla="*/ 2688695 h 4160045"/>
              <a:gd name="connsiteX20" fmla="*/ 826292 w 3970926"/>
              <a:gd name="connsiteY20" fmla="*/ 2078831 h 4160045"/>
              <a:gd name="connsiteX21" fmla="*/ 471486 w 3970926"/>
              <a:gd name="connsiteY21" fmla="*/ 1724026 h 4160045"/>
              <a:gd name="connsiteX22" fmla="*/ 219075 w 3970926"/>
              <a:gd name="connsiteY22" fmla="*/ 1440656 h 4160045"/>
              <a:gd name="connsiteX23" fmla="*/ 183355 w 3970926"/>
              <a:gd name="connsiteY23" fmla="*/ 1083468 h 4160045"/>
              <a:gd name="connsiteX24" fmla="*/ 0 w 3970926"/>
              <a:gd name="connsiteY24" fmla="*/ 731044 h 4160045"/>
              <a:gd name="connsiteX25" fmla="*/ 69055 w 3970926"/>
              <a:gd name="connsiteY25" fmla="*/ 566738 h 4160045"/>
              <a:gd name="connsiteX26" fmla="*/ 217253 w 3970926"/>
              <a:gd name="connsiteY26" fmla="*/ 490660 h 4160045"/>
              <a:gd name="connsiteX0" fmla="*/ 217253 w 3970926"/>
              <a:gd name="connsiteY0" fmla="*/ 373979 h 4043364"/>
              <a:gd name="connsiteX1" fmla="*/ 352425 w 3970926"/>
              <a:gd name="connsiteY1" fmla="*/ 173830 h 4043364"/>
              <a:gd name="connsiteX2" fmla="*/ 721518 w 3970926"/>
              <a:gd name="connsiteY2" fmla="*/ 0 h 4043364"/>
              <a:gd name="connsiteX3" fmla="*/ 3970926 w 3970926"/>
              <a:gd name="connsiteY3" fmla="*/ 429201 h 4043364"/>
              <a:gd name="connsiteX4" fmla="*/ 3746710 w 3970926"/>
              <a:gd name="connsiteY4" fmla="*/ 819452 h 4043364"/>
              <a:gd name="connsiteX5" fmla="*/ 3519486 w 3970926"/>
              <a:gd name="connsiteY5" fmla="*/ 1159672 h 4043364"/>
              <a:gd name="connsiteX6" fmla="*/ 3509962 w 3970926"/>
              <a:gd name="connsiteY6" fmla="*/ 1362078 h 4043364"/>
              <a:gd name="connsiteX7" fmla="*/ 3369468 w 3970926"/>
              <a:gd name="connsiteY7" fmla="*/ 1864521 h 4043364"/>
              <a:gd name="connsiteX8" fmla="*/ 3252787 w 3970926"/>
              <a:gd name="connsiteY8" fmla="*/ 2305052 h 4043364"/>
              <a:gd name="connsiteX9" fmla="*/ 2886073 w 3970926"/>
              <a:gd name="connsiteY9" fmla="*/ 3131346 h 4043364"/>
              <a:gd name="connsiteX10" fmla="*/ 2752724 w 3970926"/>
              <a:gd name="connsiteY10" fmla="*/ 3340897 h 4043364"/>
              <a:gd name="connsiteX11" fmla="*/ 2536030 w 3970926"/>
              <a:gd name="connsiteY11" fmla="*/ 3343278 h 4043364"/>
              <a:gd name="connsiteX12" fmla="*/ 2478879 w 3970926"/>
              <a:gd name="connsiteY12" fmla="*/ 3452815 h 4043364"/>
              <a:gd name="connsiteX13" fmla="*/ 2252662 w 3970926"/>
              <a:gd name="connsiteY13" fmla="*/ 3867152 h 4043364"/>
              <a:gd name="connsiteX14" fmla="*/ 1921667 w 3970926"/>
              <a:gd name="connsiteY14" fmla="*/ 4043364 h 4043364"/>
              <a:gd name="connsiteX15" fmla="*/ 1581149 w 3970926"/>
              <a:gd name="connsiteY15" fmla="*/ 3864769 h 4043364"/>
              <a:gd name="connsiteX16" fmla="*/ 1390649 w 3970926"/>
              <a:gd name="connsiteY16" fmla="*/ 3505200 h 4043364"/>
              <a:gd name="connsiteX17" fmla="*/ 1159668 w 3970926"/>
              <a:gd name="connsiteY17" fmla="*/ 3269457 h 4043364"/>
              <a:gd name="connsiteX18" fmla="*/ 1059655 w 3970926"/>
              <a:gd name="connsiteY18" fmla="*/ 2983707 h 4043364"/>
              <a:gd name="connsiteX19" fmla="*/ 991160 w 3970926"/>
              <a:gd name="connsiteY19" fmla="*/ 2572014 h 4043364"/>
              <a:gd name="connsiteX20" fmla="*/ 826292 w 3970926"/>
              <a:gd name="connsiteY20" fmla="*/ 1962150 h 4043364"/>
              <a:gd name="connsiteX21" fmla="*/ 471486 w 3970926"/>
              <a:gd name="connsiteY21" fmla="*/ 1607345 h 4043364"/>
              <a:gd name="connsiteX22" fmla="*/ 219075 w 3970926"/>
              <a:gd name="connsiteY22" fmla="*/ 1323975 h 4043364"/>
              <a:gd name="connsiteX23" fmla="*/ 183355 w 3970926"/>
              <a:gd name="connsiteY23" fmla="*/ 966787 h 4043364"/>
              <a:gd name="connsiteX24" fmla="*/ 0 w 3970926"/>
              <a:gd name="connsiteY24" fmla="*/ 614363 h 4043364"/>
              <a:gd name="connsiteX25" fmla="*/ 69055 w 3970926"/>
              <a:gd name="connsiteY25" fmla="*/ 450057 h 4043364"/>
              <a:gd name="connsiteX26" fmla="*/ 217253 w 3970926"/>
              <a:gd name="connsiteY26" fmla="*/ 373979 h 4043364"/>
              <a:gd name="connsiteX0" fmla="*/ 217253 w 3970926"/>
              <a:gd name="connsiteY0" fmla="*/ 373979 h 4043364"/>
              <a:gd name="connsiteX1" fmla="*/ 386167 w 3970926"/>
              <a:gd name="connsiteY1" fmla="*/ 214321 h 4043364"/>
              <a:gd name="connsiteX2" fmla="*/ 721518 w 3970926"/>
              <a:gd name="connsiteY2" fmla="*/ 0 h 4043364"/>
              <a:gd name="connsiteX3" fmla="*/ 3970926 w 3970926"/>
              <a:gd name="connsiteY3" fmla="*/ 429201 h 4043364"/>
              <a:gd name="connsiteX4" fmla="*/ 3746710 w 3970926"/>
              <a:gd name="connsiteY4" fmla="*/ 819452 h 4043364"/>
              <a:gd name="connsiteX5" fmla="*/ 3519486 w 3970926"/>
              <a:gd name="connsiteY5" fmla="*/ 1159672 h 4043364"/>
              <a:gd name="connsiteX6" fmla="*/ 3509962 w 3970926"/>
              <a:gd name="connsiteY6" fmla="*/ 1362078 h 4043364"/>
              <a:gd name="connsiteX7" fmla="*/ 3369468 w 3970926"/>
              <a:gd name="connsiteY7" fmla="*/ 1864521 h 4043364"/>
              <a:gd name="connsiteX8" fmla="*/ 3252787 w 3970926"/>
              <a:gd name="connsiteY8" fmla="*/ 2305052 h 4043364"/>
              <a:gd name="connsiteX9" fmla="*/ 2886073 w 3970926"/>
              <a:gd name="connsiteY9" fmla="*/ 3131346 h 4043364"/>
              <a:gd name="connsiteX10" fmla="*/ 2752724 w 3970926"/>
              <a:gd name="connsiteY10" fmla="*/ 3340897 h 4043364"/>
              <a:gd name="connsiteX11" fmla="*/ 2536030 w 3970926"/>
              <a:gd name="connsiteY11" fmla="*/ 3343278 h 4043364"/>
              <a:gd name="connsiteX12" fmla="*/ 2478879 w 3970926"/>
              <a:gd name="connsiteY12" fmla="*/ 3452815 h 4043364"/>
              <a:gd name="connsiteX13" fmla="*/ 2252662 w 3970926"/>
              <a:gd name="connsiteY13" fmla="*/ 3867152 h 4043364"/>
              <a:gd name="connsiteX14" fmla="*/ 1921667 w 3970926"/>
              <a:gd name="connsiteY14" fmla="*/ 4043364 h 4043364"/>
              <a:gd name="connsiteX15" fmla="*/ 1581149 w 3970926"/>
              <a:gd name="connsiteY15" fmla="*/ 3864769 h 4043364"/>
              <a:gd name="connsiteX16" fmla="*/ 1390649 w 3970926"/>
              <a:gd name="connsiteY16" fmla="*/ 3505200 h 4043364"/>
              <a:gd name="connsiteX17" fmla="*/ 1159668 w 3970926"/>
              <a:gd name="connsiteY17" fmla="*/ 3269457 h 4043364"/>
              <a:gd name="connsiteX18" fmla="*/ 1059655 w 3970926"/>
              <a:gd name="connsiteY18" fmla="*/ 2983707 h 4043364"/>
              <a:gd name="connsiteX19" fmla="*/ 991160 w 3970926"/>
              <a:gd name="connsiteY19" fmla="*/ 2572014 h 4043364"/>
              <a:gd name="connsiteX20" fmla="*/ 826292 w 3970926"/>
              <a:gd name="connsiteY20" fmla="*/ 1962150 h 4043364"/>
              <a:gd name="connsiteX21" fmla="*/ 471486 w 3970926"/>
              <a:gd name="connsiteY21" fmla="*/ 1607345 h 4043364"/>
              <a:gd name="connsiteX22" fmla="*/ 219075 w 3970926"/>
              <a:gd name="connsiteY22" fmla="*/ 1323975 h 4043364"/>
              <a:gd name="connsiteX23" fmla="*/ 183355 w 3970926"/>
              <a:gd name="connsiteY23" fmla="*/ 966787 h 4043364"/>
              <a:gd name="connsiteX24" fmla="*/ 0 w 3970926"/>
              <a:gd name="connsiteY24" fmla="*/ 614363 h 4043364"/>
              <a:gd name="connsiteX25" fmla="*/ 69055 w 3970926"/>
              <a:gd name="connsiteY25" fmla="*/ 450057 h 4043364"/>
              <a:gd name="connsiteX26" fmla="*/ 217253 w 3970926"/>
              <a:gd name="connsiteY26" fmla="*/ 373979 h 4043364"/>
              <a:gd name="connsiteX0" fmla="*/ 217253 w 3970926"/>
              <a:gd name="connsiteY0" fmla="*/ 373979 h 4043364"/>
              <a:gd name="connsiteX1" fmla="*/ 364234 w 3970926"/>
              <a:gd name="connsiteY1" fmla="*/ 177205 h 4043364"/>
              <a:gd name="connsiteX2" fmla="*/ 721518 w 3970926"/>
              <a:gd name="connsiteY2" fmla="*/ 0 h 4043364"/>
              <a:gd name="connsiteX3" fmla="*/ 3970926 w 3970926"/>
              <a:gd name="connsiteY3" fmla="*/ 429201 h 4043364"/>
              <a:gd name="connsiteX4" fmla="*/ 3746710 w 3970926"/>
              <a:gd name="connsiteY4" fmla="*/ 819452 h 4043364"/>
              <a:gd name="connsiteX5" fmla="*/ 3519486 w 3970926"/>
              <a:gd name="connsiteY5" fmla="*/ 1159672 h 4043364"/>
              <a:gd name="connsiteX6" fmla="*/ 3509962 w 3970926"/>
              <a:gd name="connsiteY6" fmla="*/ 1362078 h 4043364"/>
              <a:gd name="connsiteX7" fmla="*/ 3369468 w 3970926"/>
              <a:gd name="connsiteY7" fmla="*/ 1864521 h 4043364"/>
              <a:gd name="connsiteX8" fmla="*/ 3252787 w 3970926"/>
              <a:gd name="connsiteY8" fmla="*/ 2305052 h 4043364"/>
              <a:gd name="connsiteX9" fmla="*/ 2886073 w 3970926"/>
              <a:gd name="connsiteY9" fmla="*/ 3131346 h 4043364"/>
              <a:gd name="connsiteX10" fmla="*/ 2752724 w 3970926"/>
              <a:gd name="connsiteY10" fmla="*/ 3340897 h 4043364"/>
              <a:gd name="connsiteX11" fmla="*/ 2536030 w 3970926"/>
              <a:gd name="connsiteY11" fmla="*/ 3343278 h 4043364"/>
              <a:gd name="connsiteX12" fmla="*/ 2478879 w 3970926"/>
              <a:gd name="connsiteY12" fmla="*/ 3452815 h 4043364"/>
              <a:gd name="connsiteX13" fmla="*/ 2252662 w 3970926"/>
              <a:gd name="connsiteY13" fmla="*/ 3867152 h 4043364"/>
              <a:gd name="connsiteX14" fmla="*/ 1921667 w 3970926"/>
              <a:gd name="connsiteY14" fmla="*/ 4043364 h 4043364"/>
              <a:gd name="connsiteX15" fmla="*/ 1581149 w 3970926"/>
              <a:gd name="connsiteY15" fmla="*/ 3864769 h 4043364"/>
              <a:gd name="connsiteX16" fmla="*/ 1390649 w 3970926"/>
              <a:gd name="connsiteY16" fmla="*/ 3505200 h 4043364"/>
              <a:gd name="connsiteX17" fmla="*/ 1159668 w 3970926"/>
              <a:gd name="connsiteY17" fmla="*/ 3269457 h 4043364"/>
              <a:gd name="connsiteX18" fmla="*/ 1059655 w 3970926"/>
              <a:gd name="connsiteY18" fmla="*/ 2983707 h 4043364"/>
              <a:gd name="connsiteX19" fmla="*/ 991160 w 3970926"/>
              <a:gd name="connsiteY19" fmla="*/ 2572014 h 4043364"/>
              <a:gd name="connsiteX20" fmla="*/ 826292 w 3970926"/>
              <a:gd name="connsiteY20" fmla="*/ 1962150 h 4043364"/>
              <a:gd name="connsiteX21" fmla="*/ 471486 w 3970926"/>
              <a:gd name="connsiteY21" fmla="*/ 1607345 h 4043364"/>
              <a:gd name="connsiteX22" fmla="*/ 219075 w 3970926"/>
              <a:gd name="connsiteY22" fmla="*/ 1323975 h 4043364"/>
              <a:gd name="connsiteX23" fmla="*/ 183355 w 3970926"/>
              <a:gd name="connsiteY23" fmla="*/ 966787 h 4043364"/>
              <a:gd name="connsiteX24" fmla="*/ 0 w 3970926"/>
              <a:gd name="connsiteY24" fmla="*/ 614363 h 4043364"/>
              <a:gd name="connsiteX25" fmla="*/ 69055 w 3970926"/>
              <a:gd name="connsiteY25" fmla="*/ 450057 h 4043364"/>
              <a:gd name="connsiteX26" fmla="*/ 217253 w 3970926"/>
              <a:gd name="connsiteY26" fmla="*/ 373979 h 4043364"/>
              <a:gd name="connsiteX0" fmla="*/ 217253 w 3970926"/>
              <a:gd name="connsiteY0" fmla="*/ 508947 h 4178332"/>
              <a:gd name="connsiteX1" fmla="*/ 364234 w 3970926"/>
              <a:gd name="connsiteY1" fmla="*/ 312173 h 4178332"/>
              <a:gd name="connsiteX2" fmla="*/ 967835 w 3970926"/>
              <a:gd name="connsiteY2" fmla="*/ 0 h 4178332"/>
              <a:gd name="connsiteX3" fmla="*/ 3970926 w 3970926"/>
              <a:gd name="connsiteY3" fmla="*/ 564169 h 4178332"/>
              <a:gd name="connsiteX4" fmla="*/ 3746710 w 3970926"/>
              <a:gd name="connsiteY4" fmla="*/ 954420 h 4178332"/>
              <a:gd name="connsiteX5" fmla="*/ 3519486 w 3970926"/>
              <a:gd name="connsiteY5" fmla="*/ 1294640 h 4178332"/>
              <a:gd name="connsiteX6" fmla="*/ 3509962 w 3970926"/>
              <a:gd name="connsiteY6" fmla="*/ 1497046 h 4178332"/>
              <a:gd name="connsiteX7" fmla="*/ 3369468 w 3970926"/>
              <a:gd name="connsiteY7" fmla="*/ 1999489 h 4178332"/>
              <a:gd name="connsiteX8" fmla="*/ 3252787 w 3970926"/>
              <a:gd name="connsiteY8" fmla="*/ 2440020 h 4178332"/>
              <a:gd name="connsiteX9" fmla="*/ 2886073 w 3970926"/>
              <a:gd name="connsiteY9" fmla="*/ 3266314 h 4178332"/>
              <a:gd name="connsiteX10" fmla="*/ 2752724 w 3970926"/>
              <a:gd name="connsiteY10" fmla="*/ 3475865 h 4178332"/>
              <a:gd name="connsiteX11" fmla="*/ 2536030 w 3970926"/>
              <a:gd name="connsiteY11" fmla="*/ 3478246 h 4178332"/>
              <a:gd name="connsiteX12" fmla="*/ 2478879 w 3970926"/>
              <a:gd name="connsiteY12" fmla="*/ 3587783 h 4178332"/>
              <a:gd name="connsiteX13" fmla="*/ 2252662 w 3970926"/>
              <a:gd name="connsiteY13" fmla="*/ 4002120 h 4178332"/>
              <a:gd name="connsiteX14" fmla="*/ 1921667 w 3970926"/>
              <a:gd name="connsiteY14" fmla="*/ 4178332 h 4178332"/>
              <a:gd name="connsiteX15" fmla="*/ 1581149 w 3970926"/>
              <a:gd name="connsiteY15" fmla="*/ 3999737 h 4178332"/>
              <a:gd name="connsiteX16" fmla="*/ 1390649 w 3970926"/>
              <a:gd name="connsiteY16" fmla="*/ 3640168 h 4178332"/>
              <a:gd name="connsiteX17" fmla="*/ 1159668 w 3970926"/>
              <a:gd name="connsiteY17" fmla="*/ 3404425 h 4178332"/>
              <a:gd name="connsiteX18" fmla="*/ 1059655 w 3970926"/>
              <a:gd name="connsiteY18" fmla="*/ 3118675 h 4178332"/>
              <a:gd name="connsiteX19" fmla="*/ 991160 w 3970926"/>
              <a:gd name="connsiteY19" fmla="*/ 2706982 h 4178332"/>
              <a:gd name="connsiteX20" fmla="*/ 826292 w 3970926"/>
              <a:gd name="connsiteY20" fmla="*/ 2097118 h 4178332"/>
              <a:gd name="connsiteX21" fmla="*/ 471486 w 3970926"/>
              <a:gd name="connsiteY21" fmla="*/ 1742313 h 4178332"/>
              <a:gd name="connsiteX22" fmla="*/ 219075 w 3970926"/>
              <a:gd name="connsiteY22" fmla="*/ 1458943 h 4178332"/>
              <a:gd name="connsiteX23" fmla="*/ 183355 w 3970926"/>
              <a:gd name="connsiteY23" fmla="*/ 1101755 h 4178332"/>
              <a:gd name="connsiteX24" fmla="*/ 0 w 3970926"/>
              <a:gd name="connsiteY24" fmla="*/ 749331 h 4178332"/>
              <a:gd name="connsiteX25" fmla="*/ 69055 w 3970926"/>
              <a:gd name="connsiteY25" fmla="*/ 585025 h 4178332"/>
              <a:gd name="connsiteX26" fmla="*/ 217253 w 3970926"/>
              <a:gd name="connsiteY26" fmla="*/ 508947 h 4178332"/>
              <a:gd name="connsiteX0" fmla="*/ 217253 w 3970926"/>
              <a:gd name="connsiteY0" fmla="*/ 672596 h 4341981"/>
              <a:gd name="connsiteX1" fmla="*/ 364234 w 3970926"/>
              <a:gd name="connsiteY1" fmla="*/ 475822 h 4341981"/>
              <a:gd name="connsiteX2" fmla="*/ 993142 w 3970926"/>
              <a:gd name="connsiteY2" fmla="*/ 0 h 4341981"/>
              <a:gd name="connsiteX3" fmla="*/ 3970926 w 3970926"/>
              <a:gd name="connsiteY3" fmla="*/ 727818 h 4341981"/>
              <a:gd name="connsiteX4" fmla="*/ 3746710 w 3970926"/>
              <a:gd name="connsiteY4" fmla="*/ 1118069 h 4341981"/>
              <a:gd name="connsiteX5" fmla="*/ 3519486 w 3970926"/>
              <a:gd name="connsiteY5" fmla="*/ 1458289 h 4341981"/>
              <a:gd name="connsiteX6" fmla="*/ 3509962 w 3970926"/>
              <a:gd name="connsiteY6" fmla="*/ 1660695 h 4341981"/>
              <a:gd name="connsiteX7" fmla="*/ 3369468 w 3970926"/>
              <a:gd name="connsiteY7" fmla="*/ 2163138 h 4341981"/>
              <a:gd name="connsiteX8" fmla="*/ 3252787 w 3970926"/>
              <a:gd name="connsiteY8" fmla="*/ 2603669 h 4341981"/>
              <a:gd name="connsiteX9" fmla="*/ 2886073 w 3970926"/>
              <a:gd name="connsiteY9" fmla="*/ 3429963 h 4341981"/>
              <a:gd name="connsiteX10" fmla="*/ 2752724 w 3970926"/>
              <a:gd name="connsiteY10" fmla="*/ 3639514 h 4341981"/>
              <a:gd name="connsiteX11" fmla="*/ 2536030 w 3970926"/>
              <a:gd name="connsiteY11" fmla="*/ 3641895 h 4341981"/>
              <a:gd name="connsiteX12" fmla="*/ 2478879 w 3970926"/>
              <a:gd name="connsiteY12" fmla="*/ 3751432 h 4341981"/>
              <a:gd name="connsiteX13" fmla="*/ 2252662 w 3970926"/>
              <a:gd name="connsiteY13" fmla="*/ 4165769 h 4341981"/>
              <a:gd name="connsiteX14" fmla="*/ 1921667 w 3970926"/>
              <a:gd name="connsiteY14" fmla="*/ 4341981 h 4341981"/>
              <a:gd name="connsiteX15" fmla="*/ 1581149 w 3970926"/>
              <a:gd name="connsiteY15" fmla="*/ 4163386 h 4341981"/>
              <a:gd name="connsiteX16" fmla="*/ 1390649 w 3970926"/>
              <a:gd name="connsiteY16" fmla="*/ 3803817 h 4341981"/>
              <a:gd name="connsiteX17" fmla="*/ 1159668 w 3970926"/>
              <a:gd name="connsiteY17" fmla="*/ 3568074 h 4341981"/>
              <a:gd name="connsiteX18" fmla="*/ 1059655 w 3970926"/>
              <a:gd name="connsiteY18" fmla="*/ 3282324 h 4341981"/>
              <a:gd name="connsiteX19" fmla="*/ 991160 w 3970926"/>
              <a:gd name="connsiteY19" fmla="*/ 2870631 h 4341981"/>
              <a:gd name="connsiteX20" fmla="*/ 826292 w 3970926"/>
              <a:gd name="connsiteY20" fmla="*/ 2260767 h 4341981"/>
              <a:gd name="connsiteX21" fmla="*/ 471486 w 3970926"/>
              <a:gd name="connsiteY21" fmla="*/ 1905962 h 4341981"/>
              <a:gd name="connsiteX22" fmla="*/ 219075 w 3970926"/>
              <a:gd name="connsiteY22" fmla="*/ 1622592 h 4341981"/>
              <a:gd name="connsiteX23" fmla="*/ 183355 w 3970926"/>
              <a:gd name="connsiteY23" fmla="*/ 1265404 h 4341981"/>
              <a:gd name="connsiteX24" fmla="*/ 0 w 3970926"/>
              <a:gd name="connsiteY24" fmla="*/ 912980 h 4341981"/>
              <a:gd name="connsiteX25" fmla="*/ 69055 w 3970926"/>
              <a:gd name="connsiteY25" fmla="*/ 748674 h 4341981"/>
              <a:gd name="connsiteX26" fmla="*/ 217253 w 3970926"/>
              <a:gd name="connsiteY26" fmla="*/ 672596 h 4341981"/>
              <a:gd name="connsiteX0" fmla="*/ 217253 w 3970926"/>
              <a:gd name="connsiteY0" fmla="*/ 463396 h 4132781"/>
              <a:gd name="connsiteX1" fmla="*/ 364234 w 3970926"/>
              <a:gd name="connsiteY1" fmla="*/ 266622 h 4132781"/>
              <a:gd name="connsiteX2" fmla="*/ 839616 w 3970926"/>
              <a:gd name="connsiteY2" fmla="*/ 0 h 4132781"/>
              <a:gd name="connsiteX3" fmla="*/ 3970926 w 3970926"/>
              <a:gd name="connsiteY3" fmla="*/ 518618 h 4132781"/>
              <a:gd name="connsiteX4" fmla="*/ 3746710 w 3970926"/>
              <a:gd name="connsiteY4" fmla="*/ 908869 h 4132781"/>
              <a:gd name="connsiteX5" fmla="*/ 3519486 w 3970926"/>
              <a:gd name="connsiteY5" fmla="*/ 1249089 h 4132781"/>
              <a:gd name="connsiteX6" fmla="*/ 3509962 w 3970926"/>
              <a:gd name="connsiteY6" fmla="*/ 1451495 h 4132781"/>
              <a:gd name="connsiteX7" fmla="*/ 3369468 w 3970926"/>
              <a:gd name="connsiteY7" fmla="*/ 1953938 h 4132781"/>
              <a:gd name="connsiteX8" fmla="*/ 3252787 w 3970926"/>
              <a:gd name="connsiteY8" fmla="*/ 2394469 h 4132781"/>
              <a:gd name="connsiteX9" fmla="*/ 2886073 w 3970926"/>
              <a:gd name="connsiteY9" fmla="*/ 3220763 h 4132781"/>
              <a:gd name="connsiteX10" fmla="*/ 2752724 w 3970926"/>
              <a:gd name="connsiteY10" fmla="*/ 3430314 h 4132781"/>
              <a:gd name="connsiteX11" fmla="*/ 2536030 w 3970926"/>
              <a:gd name="connsiteY11" fmla="*/ 3432695 h 4132781"/>
              <a:gd name="connsiteX12" fmla="*/ 2478879 w 3970926"/>
              <a:gd name="connsiteY12" fmla="*/ 3542232 h 4132781"/>
              <a:gd name="connsiteX13" fmla="*/ 2252662 w 3970926"/>
              <a:gd name="connsiteY13" fmla="*/ 3956569 h 4132781"/>
              <a:gd name="connsiteX14" fmla="*/ 1921667 w 3970926"/>
              <a:gd name="connsiteY14" fmla="*/ 4132781 h 4132781"/>
              <a:gd name="connsiteX15" fmla="*/ 1581149 w 3970926"/>
              <a:gd name="connsiteY15" fmla="*/ 3954186 h 4132781"/>
              <a:gd name="connsiteX16" fmla="*/ 1390649 w 3970926"/>
              <a:gd name="connsiteY16" fmla="*/ 3594617 h 4132781"/>
              <a:gd name="connsiteX17" fmla="*/ 1159668 w 3970926"/>
              <a:gd name="connsiteY17" fmla="*/ 3358874 h 4132781"/>
              <a:gd name="connsiteX18" fmla="*/ 1059655 w 3970926"/>
              <a:gd name="connsiteY18" fmla="*/ 3073124 h 4132781"/>
              <a:gd name="connsiteX19" fmla="*/ 991160 w 3970926"/>
              <a:gd name="connsiteY19" fmla="*/ 2661431 h 4132781"/>
              <a:gd name="connsiteX20" fmla="*/ 826292 w 3970926"/>
              <a:gd name="connsiteY20" fmla="*/ 2051567 h 4132781"/>
              <a:gd name="connsiteX21" fmla="*/ 471486 w 3970926"/>
              <a:gd name="connsiteY21" fmla="*/ 1696762 h 4132781"/>
              <a:gd name="connsiteX22" fmla="*/ 219075 w 3970926"/>
              <a:gd name="connsiteY22" fmla="*/ 1413392 h 4132781"/>
              <a:gd name="connsiteX23" fmla="*/ 183355 w 3970926"/>
              <a:gd name="connsiteY23" fmla="*/ 1056204 h 4132781"/>
              <a:gd name="connsiteX24" fmla="*/ 0 w 3970926"/>
              <a:gd name="connsiteY24" fmla="*/ 703780 h 4132781"/>
              <a:gd name="connsiteX25" fmla="*/ 69055 w 3970926"/>
              <a:gd name="connsiteY25" fmla="*/ 539474 h 4132781"/>
              <a:gd name="connsiteX26" fmla="*/ 217253 w 3970926"/>
              <a:gd name="connsiteY26" fmla="*/ 463396 h 4132781"/>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1500029 w 3970926"/>
              <a:gd name="connsiteY3" fmla="*/ 153033 h 4382472"/>
              <a:gd name="connsiteX4" fmla="*/ 3970926 w 3970926"/>
              <a:gd name="connsiteY4" fmla="*/ 768309 h 4382472"/>
              <a:gd name="connsiteX5" fmla="*/ 3746710 w 3970926"/>
              <a:gd name="connsiteY5" fmla="*/ 1158560 h 4382472"/>
              <a:gd name="connsiteX6" fmla="*/ 3519486 w 3970926"/>
              <a:gd name="connsiteY6" fmla="*/ 1498780 h 4382472"/>
              <a:gd name="connsiteX7" fmla="*/ 3509962 w 3970926"/>
              <a:gd name="connsiteY7" fmla="*/ 1701186 h 4382472"/>
              <a:gd name="connsiteX8" fmla="*/ 3369468 w 3970926"/>
              <a:gd name="connsiteY8" fmla="*/ 2203629 h 4382472"/>
              <a:gd name="connsiteX9" fmla="*/ 3252787 w 3970926"/>
              <a:gd name="connsiteY9" fmla="*/ 2644160 h 4382472"/>
              <a:gd name="connsiteX10" fmla="*/ 2886073 w 3970926"/>
              <a:gd name="connsiteY10" fmla="*/ 3470454 h 4382472"/>
              <a:gd name="connsiteX11" fmla="*/ 2752724 w 3970926"/>
              <a:gd name="connsiteY11" fmla="*/ 3680005 h 4382472"/>
              <a:gd name="connsiteX12" fmla="*/ 2536030 w 3970926"/>
              <a:gd name="connsiteY12" fmla="*/ 3682386 h 4382472"/>
              <a:gd name="connsiteX13" fmla="*/ 2478879 w 3970926"/>
              <a:gd name="connsiteY13" fmla="*/ 3791923 h 4382472"/>
              <a:gd name="connsiteX14" fmla="*/ 2252662 w 3970926"/>
              <a:gd name="connsiteY14" fmla="*/ 4206260 h 4382472"/>
              <a:gd name="connsiteX15" fmla="*/ 1921667 w 3970926"/>
              <a:gd name="connsiteY15" fmla="*/ 4382472 h 4382472"/>
              <a:gd name="connsiteX16" fmla="*/ 1581149 w 3970926"/>
              <a:gd name="connsiteY16" fmla="*/ 4203877 h 4382472"/>
              <a:gd name="connsiteX17" fmla="*/ 1390649 w 3970926"/>
              <a:gd name="connsiteY17" fmla="*/ 3844308 h 4382472"/>
              <a:gd name="connsiteX18" fmla="*/ 1159668 w 3970926"/>
              <a:gd name="connsiteY18" fmla="*/ 3608565 h 4382472"/>
              <a:gd name="connsiteX19" fmla="*/ 1059655 w 3970926"/>
              <a:gd name="connsiteY19" fmla="*/ 3322815 h 4382472"/>
              <a:gd name="connsiteX20" fmla="*/ 991160 w 3970926"/>
              <a:gd name="connsiteY20" fmla="*/ 2911122 h 4382472"/>
              <a:gd name="connsiteX21" fmla="*/ 826292 w 3970926"/>
              <a:gd name="connsiteY21" fmla="*/ 2301258 h 4382472"/>
              <a:gd name="connsiteX22" fmla="*/ 471486 w 3970926"/>
              <a:gd name="connsiteY22" fmla="*/ 1946453 h 4382472"/>
              <a:gd name="connsiteX23" fmla="*/ 219075 w 3970926"/>
              <a:gd name="connsiteY23" fmla="*/ 1663083 h 4382472"/>
              <a:gd name="connsiteX24" fmla="*/ 183355 w 3970926"/>
              <a:gd name="connsiteY24" fmla="*/ 1305895 h 4382472"/>
              <a:gd name="connsiteX25" fmla="*/ 0 w 3970926"/>
              <a:gd name="connsiteY25" fmla="*/ 953471 h 4382472"/>
              <a:gd name="connsiteX26" fmla="*/ 69055 w 3970926"/>
              <a:gd name="connsiteY26" fmla="*/ 789165 h 4382472"/>
              <a:gd name="connsiteX27" fmla="*/ 217253 w 3970926"/>
              <a:gd name="connsiteY27" fmla="*/ 713087 h 4382472"/>
              <a:gd name="connsiteX0" fmla="*/ 217253 w 3970926"/>
              <a:gd name="connsiteY0" fmla="*/ 772628 h 4442013"/>
              <a:gd name="connsiteX1" fmla="*/ 364234 w 3970926"/>
              <a:gd name="connsiteY1" fmla="*/ 575854 h 4442013"/>
              <a:gd name="connsiteX2" fmla="*/ 875045 w 3970926"/>
              <a:gd name="connsiteY2" fmla="*/ 59541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672593 w 3970926"/>
              <a:gd name="connsiteY2" fmla="*/ 349722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756948 w 3970926"/>
              <a:gd name="connsiteY2" fmla="*/ 213067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756948 w 3970926"/>
              <a:gd name="connsiteY2" fmla="*/ 213067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756948 w 3970926"/>
              <a:gd name="connsiteY2" fmla="*/ 213067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99622 h 4469007"/>
              <a:gd name="connsiteX1" fmla="*/ 364234 w 3970926"/>
              <a:gd name="connsiteY1" fmla="*/ 602848 h 4469007"/>
              <a:gd name="connsiteX2" fmla="*/ 756948 w 3970926"/>
              <a:gd name="connsiteY2" fmla="*/ 240061 h 4469007"/>
              <a:gd name="connsiteX3" fmla="*/ 1117057 w 3970926"/>
              <a:gd name="connsiteY3" fmla="*/ 0 h 4469007"/>
              <a:gd name="connsiteX4" fmla="*/ 3970926 w 3970926"/>
              <a:gd name="connsiteY4" fmla="*/ 854844 h 4469007"/>
              <a:gd name="connsiteX5" fmla="*/ 3746710 w 3970926"/>
              <a:gd name="connsiteY5" fmla="*/ 1245095 h 4469007"/>
              <a:gd name="connsiteX6" fmla="*/ 3519486 w 3970926"/>
              <a:gd name="connsiteY6" fmla="*/ 1585315 h 4469007"/>
              <a:gd name="connsiteX7" fmla="*/ 3509962 w 3970926"/>
              <a:gd name="connsiteY7" fmla="*/ 1787721 h 4469007"/>
              <a:gd name="connsiteX8" fmla="*/ 3369468 w 3970926"/>
              <a:gd name="connsiteY8" fmla="*/ 2290164 h 4469007"/>
              <a:gd name="connsiteX9" fmla="*/ 3252787 w 3970926"/>
              <a:gd name="connsiteY9" fmla="*/ 2730695 h 4469007"/>
              <a:gd name="connsiteX10" fmla="*/ 2886073 w 3970926"/>
              <a:gd name="connsiteY10" fmla="*/ 3556989 h 4469007"/>
              <a:gd name="connsiteX11" fmla="*/ 2752724 w 3970926"/>
              <a:gd name="connsiteY11" fmla="*/ 3766540 h 4469007"/>
              <a:gd name="connsiteX12" fmla="*/ 2536030 w 3970926"/>
              <a:gd name="connsiteY12" fmla="*/ 3768921 h 4469007"/>
              <a:gd name="connsiteX13" fmla="*/ 2478879 w 3970926"/>
              <a:gd name="connsiteY13" fmla="*/ 3878458 h 4469007"/>
              <a:gd name="connsiteX14" fmla="*/ 2252662 w 3970926"/>
              <a:gd name="connsiteY14" fmla="*/ 4292795 h 4469007"/>
              <a:gd name="connsiteX15" fmla="*/ 1921667 w 3970926"/>
              <a:gd name="connsiteY15" fmla="*/ 4469007 h 4469007"/>
              <a:gd name="connsiteX16" fmla="*/ 1581149 w 3970926"/>
              <a:gd name="connsiteY16" fmla="*/ 4290412 h 4469007"/>
              <a:gd name="connsiteX17" fmla="*/ 1390649 w 3970926"/>
              <a:gd name="connsiteY17" fmla="*/ 3930843 h 4469007"/>
              <a:gd name="connsiteX18" fmla="*/ 1159668 w 3970926"/>
              <a:gd name="connsiteY18" fmla="*/ 3695100 h 4469007"/>
              <a:gd name="connsiteX19" fmla="*/ 1059655 w 3970926"/>
              <a:gd name="connsiteY19" fmla="*/ 3409350 h 4469007"/>
              <a:gd name="connsiteX20" fmla="*/ 991160 w 3970926"/>
              <a:gd name="connsiteY20" fmla="*/ 2997657 h 4469007"/>
              <a:gd name="connsiteX21" fmla="*/ 826292 w 3970926"/>
              <a:gd name="connsiteY21" fmla="*/ 2387793 h 4469007"/>
              <a:gd name="connsiteX22" fmla="*/ 471486 w 3970926"/>
              <a:gd name="connsiteY22" fmla="*/ 2032988 h 4469007"/>
              <a:gd name="connsiteX23" fmla="*/ 219075 w 3970926"/>
              <a:gd name="connsiteY23" fmla="*/ 1749618 h 4469007"/>
              <a:gd name="connsiteX24" fmla="*/ 183355 w 3970926"/>
              <a:gd name="connsiteY24" fmla="*/ 1392430 h 4469007"/>
              <a:gd name="connsiteX25" fmla="*/ 0 w 3970926"/>
              <a:gd name="connsiteY25" fmla="*/ 1040006 h 4469007"/>
              <a:gd name="connsiteX26" fmla="*/ 69055 w 3970926"/>
              <a:gd name="connsiteY26" fmla="*/ 875700 h 4469007"/>
              <a:gd name="connsiteX27" fmla="*/ 217253 w 3970926"/>
              <a:gd name="connsiteY27" fmla="*/ 799622 h 4469007"/>
              <a:gd name="connsiteX0" fmla="*/ 217253 w 3970926"/>
              <a:gd name="connsiteY0" fmla="*/ 764192 h 4433577"/>
              <a:gd name="connsiteX1" fmla="*/ 364234 w 3970926"/>
              <a:gd name="connsiteY1" fmla="*/ 567418 h 4433577"/>
              <a:gd name="connsiteX2" fmla="*/ 756948 w 3970926"/>
              <a:gd name="connsiteY2" fmla="*/ 204631 h 4433577"/>
              <a:gd name="connsiteX3" fmla="*/ 1113682 w 3970926"/>
              <a:gd name="connsiteY3" fmla="*/ 0 h 4433577"/>
              <a:gd name="connsiteX4" fmla="*/ 3970926 w 3970926"/>
              <a:gd name="connsiteY4" fmla="*/ 819414 h 4433577"/>
              <a:gd name="connsiteX5" fmla="*/ 3746710 w 3970926"/>
              <a:gd name="connsiteY5" fmla="*/ 1209665 h 4433577"/>
              <a:gd name="connsiteX6" fmla="*/ 3519486 w 3970926"/>
              <a:gd name="connsiteY6" fmla="*/ 1549885 h 4433577"/>
              <a:gd name="connsiteX7" fmla="*/ 3509962 w 3970926"/>
              <a:gd name="connsiteY7" fmla="*/ 1752291 h 4433577"/>
              <a:gd name="connsiteX8" fmla="*/ 3369468 w 3970926"/>
              <a:gd name="connsiteY8" fmla="*/ 2254734 h 4433577"/>
              <a:gd name="connsiteX9" fmla="*/ 3252787 w 3970926"/>
              <a:gd name="connsiteY9" fmla="*/ 2695265 h 4433577"/>
              <a:gd name="connsiteX10" fmla="*/ 2886073 w 3970926"/>
              <a:gd name="connsiteY10" fmla="*/ 3521559 h 4433577"/>
              <a:gd name="connsiteX11" fmla="*/ 2752724 w 3970926"/>
              <a:gd name="connsiteY11" fmla="*/ 3731110 h 4433577"/>
              <a:gd name="connsiteX12" fmla="*/ 2536030 w 3970926"/>
              <a:gd name="connsiteY12" fmla="*/ 3733491 h 4433577"/>
              <a:gd name="connsiteX13" fmla="*/ 2478879 w 3970926"/>
              <a:gd name="connsiteY13" fmla="*/ 3843028 h 4433577"/>
              <a:gd name="connsiteX14" fmla="*/ 2252662 w 3970926"/>
              <a:gd name="connsiteY14" fmla="*/ 4257365 h 4433577"/>
              <a:gd name="connsiteX15" fmla="*/ 1921667 w 3970926"/>
              <a:gd name="connsiteY15" fmla="*/ 4433577 h 4433577"/>
              <a:gd name="connsiteX16" fmla="*/ 1581149 w 3970926"/>
              <a:gd name="connsiteY16" fmla="*/ 4254982 h 4433577"/>
              <a:gd name="connsiteX17" fmla="*/ 1390649 w 3970926"/>
              <a:gd name="connsiteY17" fmla="*/ 3895413 h 4433577"/>
              <a:gd name="connsiteX18" fmla="*/ 1159668 w 3970926"/>
              <a:gd name="connsiteY18" fmla="*/ 3659670 h 4433577"/>
              <a:gd name="connsiteX19" fmla="*/ 1059655 w 3970926"/>
              <a:gd name="connsiteY19" fmla="*/ 3373920 h 4433577"/>
              <a:gd name="connsiteX20" fmla="*/ 991160 w 3970926"/>
              <a:gd name="connsiteY20" fmla="*/ 2962227 h 4433577"/>
              <a:gd name="connsiteX21" fmla="*/ 826292 w 3970926"/>
              <a:gd name="connsiteY21" fmla="*/ 2352363 h 4433577"/>
              <a:gd name="connsiteX22" fmla="*/ 471486 w 3970926"/>
              <a:gd name="connsiteY22" fmla="*/ 1997558 h 4433577"/>
              <a:gd name="connsiteX23" fmla="*/ 219075 w 3970926"/>
              <a:gd name="connsiteY23" fmla="*/ 1714188 h 4433577"/>
              <a:gd name="connsiteX24" fmla="*/ 183355 w 3970926"/>
              <a:gd name="connsiteY24" fmla="*/ 1357000 h 4433577"/>
              <a:gd name="connsiteX25" fmla="*/ 0 w 3970926"/>
              <a:gd name="connsiteY25" fmla="*/ 1004576 h 4433577"/>
              <a:gd name="connsiteX26" fmla="*/ 69055 w 3970926"/>
              <a:gd name="connsiteY26" fmla="*/ 840270 h 4433577"/>
              <a:gd name="connsiteX27" fmla="*/ 217253 w 3970926"/>
              <a:gd name="connsiteY27" fmla="*/ 764192 h 4433577"/>
              <a:gd name="connsiteX0" fmla="*/ 217253 w 3970926"/>
              <a:gd name="connsiteY0" fmla="*/ 787812 h 4457197"/>
              <a:gd name="connsiteX1" fmla="*/ 364234 w 3970926"/>
              <a:gd name="connsiteY1" fmla="*/ 591038 h 4457197"/>
              <a:gd name="connsiteX2" fmla="*/ 756948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56948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801418 h 4470803"/>
              <a:gd name="connsiteX1" fmla="*/ 364234 w 3970926"/>
              <a:gd name="connsiteY1" fmla="*/ 604644 h 4470803"/>
              <a:gd name="connsiteX2" fmla="*/ 783942 w 3970926"/>
              <a:gd name="connsiteY2" fmla="*/ 172685 h 4470803"/>
              <a:gd name="connsiteX3" fmla="*/ 1120430 w 3970926"/>
              <a:gd name="connsiteY3" fmla="*/ 13606 h 4470803"/>
              <a:gd name="connsiteX4" fmla="*/ 3970926 w 3970926"/>
              <a:gd name="connsiteY4" fmla="*/ 856640 h 4470803"/>
              <a:gd name="connsiteX5" fmla="*/ 3746710 w 3970926"/>
              <a:gd name="connsiteY5" fmla="*/ 1246891 h 4470803"/>
              <a:gd name="connsiteX6" fmla="*/ 3519486 w 3970926"/>
              <a:gd name="connsiteY6" fmla="*/ 1587111 h 4470803"/>
              <a:gd name="connsiteX7" fmla="*/ 3509962 w 3970926"/>
              <a:gd name="connsiteY7" fmla="*/ 1789517 h 4470803"/>
              <a:gd name="connsiteX8" fmla="*/ 3369468 w 3970926"/>
              <a:gd name="connsiteY8" fmla="*/ 2291960 h 4470803"/>
              <a:gd name="connsiteX9" fmla="*/ 3252787 w 3970926"/>
              <a:gd name="connsiteY9" fmla="*/ 2732491 h 4470803"/>
              <a:gd name="connsiteX10" fmla="*/ 2886073 w 3970926"/>
              <a:gd name="connsiteY10" fmla="*/ 3558785 h 4470803"/>
              <a:gd name="connsiteX11" fmla="*/ 2752724 w 3970926"/>
              <a:gd name="connsiteY11" fmla="*/ 3768336 h 4470803"/>
              <a:gd name="connsiteX12" fmla="*/ 2536030 w 3970926"/>
              <a:gd name="connsiteY12" fmla="*/ 3770717 h 4470803"/>
              <a:gd name="connsiteX13" fmla="*/ 2478879 w 3970926"/>
              <a:gd name="connsiteY13" fmla="*/ 3880254 h 4470803"/>
              <a:gd name="connsiteX14" fmla="*/ 2252662 w 3970926"/>
              <a:gd name="connsiteY14" fmla="*/ 4294591 h 4470803"/>
              <a:gd name="connsiteX15" fmla="*/ 1921667 w 3970926"/>
              <a:gd name="connsiteY15" fmla="*/ 4470803 h 4470803"/>
              <a:gd name="connsiteX16" fmla="*/ 1581149 w 3970926"/>
              <a:gd name="connsiteY16" fmla="*/ 4292208 h 4470803"/>
              <a:gd name="connsiteX17" fmla="*/ 1390649 w 3970926"/>
              <a:gd name="connsiteY17" fmla="*/ 3932639 h 4470803"/>
              <a:gd name="connsiteX18" fmla="*/ 1159668 w 3970926"/>
              <a:gd name="connsiteY18" fmla="*/ 3696896 h 4470803"/>
              <a:gd name="connsiteX19" fmla="*/ 1059655 w 3970926"/>
              <a:gd name="connsiteY19" fmla="*/ 3411146 h 4470803"/>
              <a:gd name="connsiteX20" fmla="*/ 991160 w 3970926"/>
              <a:gd name="connsiteY20" fmla="*/ 2999453 h 4470803"/>
              <a:gd name="connsiteX21" fmla="*/ 826292 w 3970926"/>
              <a:gd name="connsiteY21" fmla="*/ 2389589 h 4470803"/>
              <a:gd name="connsiteX22" fmla="*/ 471486 w 3970926"/>
              <a:gd name="connsiteY22" fmla="*/ 2034784 h 4470803"/>
              <a:gd name="connsiteX23" fmla="*/ 219075 w 3970926"/>
              <a:gd name="connsiteY23" fmla="*/ 1751414 h 4470803"/>
              <a:gd name="connsiteX24" fmla="*/ 183355 w 3970926"/>
              <a:gd name="connsiteY24" fmla="*/ 1394226 h 4470803"/>
              <a:gd name="connsiteX25" fmla="*/ 0 w 3970926"/>
              <a:gd name="connsiteY25" fmla="*/ 1041802 h 4470803"/>
              <a:gd name="connsiteX26" fmla="*/ 69055 w 3970926"/>
              <a:gd name="connsiteY26" fmla="*/ 877496 h 4470803"/>
              <a:gd name="connsiteX27" fmla="*/ 217253 w 3970926"/>
              <a:gd name="connsiteY27" fmla="*/ 801418 h 4470803"/>
              <a:gd name="connsiteX0" fmla="*/ 217253 w 3970926"/>
              <a:gd name="connsiteY0" fmla="*/ 787812 h 4457197"/>
              <a:gd name="connsiteX1" fmla="*/ 364234 w 3970926"/>
              <a:gd name="connsiteY1" fmla="*/ 591038 h 4457197"/>
              <a:gd name="connsiteX2" fmla="*/ 751888 w 3970926"/>
              <a:gd name="connsiteY2" fmla="*/ 349722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1427483 w 3970926"/>
              <a:gd name="connsiteY4" fmla="*/ 89416 h 4457197"/>
              <a:gd name="connsiteX5" fmla="*/ 3970926 w 3970926"/>
              <a:gd name="connsiteY5" fmla="*/ 843034 h 4457197"/>
              <a:gd name="connsiteX6" fmla="*/ 3746710 w 3970926"/>
              <a:gd name="connsiteY6" fmla="*/ 1233285 h 4457197"/>
              <a:gd name="connsiteX7" fmla="*/ 3519486 w 3970926"/>
              <a:gd name="connsiteY7" fmla="*/ 1573505 h 4457197"/>
              <a:gd name="connsiteX8" fmla="*/ 3509962 w 3970926"/>
              <a:gd name="connsiteY8" fmla="*/ 1775911 h 4457197"/>
              <a:gd name="connsiteX9" fmla="*/ 3369468 w 3970926"/>
              <a:gd name="connsiteY9" fmla="*/ 2278354 h 4457197"/>
              <a:gd name="connsiteX10" fmla="*/ 3252787 w 3970926"/>
              <a:gd name="connsiteY10" fmla="*/ 2718885 h 4457197"/>
              <a:gd name="connsiteX11" fmla="*/ 2886073 w 3970926"/>
              <a:gd name="connsiteY11" fmla="*/ 3545179 h 4457197"/>
              <a:gd name="connsiteX12" fmla="*/ 2752724 w 3970926"/>
              <a:gd name="connsiteY12" fmla="*/ 3754730 h 4457197"/>
              <a:gd name="connsiteX13" fmla="*/ 2536030 w 3970926"/>
              <a:gd name="connsiteY13" fmla="*/ 3757111 h 4457197"/>
              <a:gd name="connsiteX14" fmla="*/ 2478879 w 3970926"/>
              <a:gd name="connsiteY14" fmla="*/ 3866648 h 4457197"/>
              <a:gd name="connsiteX15" fmla="*/ 2252662 w 3970926"/>
              <a:gd name="connsiteY15" fmla="*/ 4280985 h 4457197"/>
              <a:gd name="connsiteX16" fmla="*/ 1921667 w 3970926"/>
              <a:gd name="connsiteY16" fmla="*/ 4457197 h 4457197"/>
              <a:gd name="connsiteX17" fmla="*/ 1581149 w 3970926"/>
              <a:gd name="connsiteY17" fmla="*/ 4278602 h 4457197"/>
              <a:gd name="connsiteX18" fmla="*/ 1390649 w 3970926"/>
              <a:gd name="connsiteY18" fmla="*/ 3919033 h 4457197"/>
              <a:gd name="connsiteX19" fmla="*/ 1159668 w 3970926"/>
              <a:gd name="connsiteY19" fmla="*/ 3683290 h 4457197"/>
              <a:gd name="connsiteX20" fmla="*/ 1059655 w 3970926"/>
              <a:gd name="connsiteY20" fmla="*/ 3397540 h 4457197"/>
              <a:gd name="connsiteX21" fmla="*/ 991160 w 3970926"/>
              <a:gd name="connsiteY21" fmla="*/ 2985847 h 4457197"/>
              <a:gd name="connsiteX22" fmla="*/ 826292 w 3970926"/>
              <a:gd name="connsiteY22" fmla="*/ 2375983 h 4457197"/>
              <a:gd name="connsiteX23" fmla="*/ 471486 w 3970926"/>
              <a:gd name="connsiteY23" fmla="*/ 2021178 h 4457197"/>
              <a:gd name="connsiteX24" fmla="*/ 219075 w 3970926"/>
              <a:gd name="connsiteY24" fmla="*/ 1737808 h 4457197"/>
              <a:gd name="connsiteX25" fmla="*/ 183355 w 3970926"/>
              <a:gd name="connsiteY25" fmla="*/ 1380620 h 4457197"/>
              <a:gd name="connsiteX26" fmla="*/ 0 w 3970926"/>
              <a:gd name="connsiteY26" fmla="*/ 1028196 h 4457197"/>
              <a:gd name="connsiteX27" fmla="*/ 69055 w 3970926"/>
              <a:gd name="connsiteY27" fmla="*/ 863890 h 4457197"/>
              <a:gd name="connsiteX28" fmla="*/ 217253 w 3970926"/>
              <a:gd name="connsiteY28" fmla="*/ 787812 h 4457197"/>
              <a:gd name="connsiteX0" fmla="*/ 217253 w 3970926"/>
              <a:gd name="connsiteY0" fmla="*/ 1167409 h 4836794"/>
              <a:gd name="connsiteX1" fmla="*/ 364234 w 3970926"/>
              <a:gd name="connsiteY1" fmla="*/ 970635 h 4836794"/>
              <a:gd name="connsiteX2" fmla="*/ 745140 w 3970926"/>
              <a:gd name="connsiteY2" fmla="*/ 607848 h 4836794"/>
              <a:gd name="connsiteX3" fmla="*/ 1120430 w 3970926"/>
              <a:gd name="connsiteY3" fmla="*/ 379597 h 4836794"/>
              <a:gd name="connsiteX4" fmla="*/ 1486532 w 3970926"/>
              <a:gd name="connsiteY4" fmla="*/ 0 h 4836794"/>
              <a:gd name="connsiteX5" fmla="*/ 3970926 w 3970926"/>
              <a:gd name="connsiteY5" fmla="*/ 1222631 h 4836794"/>
              <a:gd name="connsiteX6" fmla="*/ 3746710 w 3970926"/>
              <a:gd name="connsiteY6" fmla="*/ 1612882 h 4836794"/>
              <a:gd name="connsiteX7" fmla="*/ 3519486 w 3970926"/>
              <a:gd name="connsiteY7" fmla="*/ 1953102 h 4836794"/>
              <a:gd name="connsiteX8" fmla="*/ 3509962 w 3970926"/>
              <a:gd name="connsiteY8" fmla="*/ 2155508 h 4836794"/>
              <a:gd name="connsiteX9" fmla="*/ 3369468 w 3970926"/>
              <a:gd name="connsiteY9" fmla="*/ 2657951 h 4836794"/>
              <a:gd name="connsiteX10" fmla="*/ 3252787 w 3970926"/>
              <a:gd name="connsiteY10" fmla="*/ 3098482 h 4836794"/>
              <a:gd name="connsiteX11" fmla="*/ 2886073 w 3970926"/>
              <a:gd name="connsiteY11" fmla="*/ 3924776 h 4836794"/>
              <a:gd name="connsiteX12" fmla="*/ 2752724 w 3970926"/>
              <a:gd name="connsiteY12" fmla="*/ 4134327 h 4836794"/>
              <a:gd name="connsiteX13" fmla="*/ 2536030 w 3970926"/>
              <a:gd name="connsiteY13" fmla="*/ 4136708 h 4836794"/>
              <a:gd name="connsiteX14" fmla="*/ 2478879 w 3970926"/>
              <a:gd name="connsiteY14" fmla="*/ 4246245 h 4836794"/>
              <a:gd name="connsiteX15" fmla="*/ 2252662 w 3970926"/>
              <a:gd name="connsiteY15" fmla="*/ 4660582 h 4836794"/>
              <a:gd name="connsiteX16" fmla="*/ 1921667 w 3970926"/>
              <a:gd name="connsiteY16" fmla="*/ 4836794 h 4836794"/>
              <a:gd name="connsiteX17" fmla="*/ 1581149 w 3970926"/>
              <a:gd name="connsiteY17" fmla="*/ 4658199 h 4836794"/>
              <a:gd name="connsiteX18" fmla="*/ 1390649 w 3970926"/>
              <a:gd name="connsiteY18" fmla="*/ 4298630 h 4836794"/>
              <a:gd name="connsiteX19" fmla="*/ 1159668 w 3970926"/>
              <a:gd name="connsiteY19" fmla="*/ 4062887 h 4836794"/>
              <a:gd name="connsiteX20" fmla="*/ 1059655 w 3970926"/>
              <a:gd name="connsiteY20" fmla="*/ 3777137 h 4836794"/>
              <a:gd name="connsiteX21" fmla="*/ 991160 w 3970926"/>
              <a:gd name="connsiteY21" fmla="*/ 3365444 h 4836794"/>
              <a:gd name="connsiteX22" fmla="*/ 826292 w 3970926"/>
              <a:gd name="connsiteY22" fmla="*/ 2755580 h 4836794"/>
              <a:gd name="connsiteX23" fmla="*/ 471486 w 3970926"/>
              <a:gd name="connsiteY23" fmla="*/ 2400775 h 4836794"/>
              <a:gd name="connsiteX24" fmla="*/ 219075 w 3970926"/>
              <a:gd name="connsiteY24" fmla="*/ 2117405 h 4836794"/>
              <a:gd name="connsiteX25" fmla="*/ 183355 w 3970926"/>
              <a:gd name="connsiteY25" fmla="*/ 1760217 h 4836794"/>
              <a:gd name="connsiteX26" fmla="*/ 0 w 3970926"/>
              <a:gd name="connsiteY26" fmla="*/ 1407793 h 4836794"/>
              <a:gd name="connsiteX27" fmla="*/ 69055 w 3970926"/>
              <a:gd name="connsiteY27" fmla="*/ 1243487 h 4836794"/>
              <a:gd name="connsiteX28" fmla="*/ 217253 w 3970926"/>
              <a:gd name="connsiteY28" fmla="*/ 1167409 h 4836794"/>
              <a:gd name="connsiteX0" fmla="*/ 217253 w 3970926"/>
              <a:gd name="connsiteY0" fmla="*/ 1385045 h 5054430"/>
              <a:gd name="connsiteX1" fmla="*/ 364234 w 3970926"/>
              <a:gd name="connsiteY1" fmla="*/ 1188271 h 5054430"/>
              <a:gd name="connsiteX2" fmla="*/ 745140 w 3970926"/>
              <a:gd name="connsiteY2" fmla="*/ 825484 h 5054430"/>
              <a:gd name="connsiteX3" fmla="*/ 1120430 w 3970926"/>
              <a:gd name="connsiteY3" fmla="*/ 597233 h 5054430"/>
              <a:gd name="connsiteX4" fmla="*/ 1550642 w 3970926"/>
              <a:gd name="connsiteY4" fmla="*/ 0 h 5054430"/>
              <a:gd name="connsiteX5" fmla="*/ 3970926 w 3970926"/>
              <a:gd name="connsiteY5" fmla="*/ 1440267 h 5054430"/>
              <a:gd name="connsiteX6" fmla="*/ 3746710 w 3970926"/>
              <a:gd name="connsiteY6" fmla="*/ 1830518 h 5054430"/>
              <a:gd name="connsiteX7" fmla="*/ 3519486 w 3970926"/>
              <a:gd name="connsiteY7" fmla="*/ 2170738 h 5054430"/>
              <a:gd name="connsiteX8" fmla="*/ 3509962 w 3970926"/>
              <a:gd name="connsiteY8" fmla="*/ 2373144 h 5054430"/>
              <a:gd name="connsiteX9" fmla="*/ 3369468 w 3970926"/>
              <a:gd name="connsiteY9" fmla="*/ 2875587 h 5054430"/>
              <a:gd name="connsiteX10" fmla="*/ 3252787 w 3970926"/>
              <a:gd name="connsiteY10" fmla="*/ 3316118 h 5054430"/>
              <a:gd name="connsiteX11" fmla="*/ 2886073 w 3970926"/>
              <a:gd name="connsiteY11" fmla="*/ 4142412 h 5054430"/>
              <a:gd name="connsiteX12" fmla="*/ 2752724 w 3970926"/>
              <a:gd name="connsiteY12" fmla="*/ 4351963 h 5054430"/>
              <a:gd name="connsiteX13" fmla="*/ 2536030 w 3970926"/>
              <a:gd name="connsiteY13" fmla="*/ 4354344 h 5054430"/>
              <a:gd name="connsiteX14" fmla="*/ 2478879 w 3970926"/>
              <a:gd name="connsiteY14" fmla="*/ 4463881 h 5054430"/>
              <a:gd name="connsiteX15" fmla="*/ 2252662 w 3970926"/>
              <a:gd name="connsiteY15" fmla="*/ 4878218 h 5054430"/>
              <a:gd name="connsiteX16" fmla="*/ 1921667 w 3970926"/>
              <a:gd name="connsiteY16" fmla="*/ 5054430 h 5054430"/>
              <a:gd name="connsiteX17" fmla="*/ 1581149 w 3970926"/>
              <a:gd name="connsiteY17" fmla="*/ 4875835 h 5054430"/>
              <a:gd name="connsiteX18" fmla="*/ 1390649 w 3970926"/>
              <a:gd name="connsiteY18" fmla="*/ 4516266 h 5054430"/>
              <a:gd name="connsiteX19" fmla="*/ 1159668 w 3970926"/>
              <a:gd name="connsiteY19" fmla="*/ 4280523 h 5054430"/>
              <a:gd name="connsiteX20" fmla="*/ 1059655 w 3970926"/>
              <a:gd name="connsiteY20" fmla="*/ 3994773 h 5054430"/>
              <a:gd name="connsiteX21" fmla="*/ 991160 w 3970926"/>
              <a:gd name="connsiteY21" fmla="*/ 3583080 h 5054430"/>
              <a:gd name="connsiteX22" fmla="*/ 826292 w 3970926"/>
              <a:gd name="connsiteY22" fmla="*/ 2973216 h 5054430"/>
              <a:gd name="connsiteX23" fmla="*/ 471486 w 3970926"/>
              <a:gd name="connsiteY23" fmla="*/ 2618411 h 5054430"/>
              <a:gd name="connsiteX24" fmla="*/ 219075 w 3970926"/>
              <a:gd name="connsiteY24" fmla="*/ 2335041 h 5054430"/>
              <a:gd name="connsiteX25" fmla="*/ 183355 w 3970926"/>
              <a:gd name="connsiteY25" fmla="*/ 1977853 h 5054430"/>
              <a:gd name="connsiteX26" fmla="*/ 0 w 3970926"/>
              <a:gd name="connsiteY26" fmla="*/ 1625429 h 5054430"/>
              <a:gd name="connsiteX27" fmla="*/ 69055 w 3970926"/>
              <a:gd name="connsiteY27" fmla="*/ 1461123 h 5054430"/>
              <a:gd name="connsiteX28" fmla="*/ 217253 w 3970926"/>
              <a:gd name="connsiteY28" fmla="*/ 1385045 h 5054430"/>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3970926 w 3970926"/>
              <a:gd name="connsiteY5" fmla="*/ 1462199 h 5076362"/>
              <a:gd name="connsiteX6" fmla="*/ 3746710 w 3970926"/>
              <a:gd name="connsiteY6" fmla="*/ 1852450 h 5076362"/>
              <a:gd name="connsiteX7" fmla="*/ 3519486 w 3970926"/>
              <a:gd name="connsiteY7" fmla="*/ 2192670 h 5076362"/>
              <a:gd name="connsiteX8" fmla="*/ 3509962 w 3970926"/>
              <a:gd name="connsiteY8" fmla="*/ 2395076 h 5076362"/>
              <a:gd name="connsiteX9" fmla="*/ 3369468 w 3970926"/>
              <a:gd name="connsiteY9" fmla="*/ 2897519 h 5076362"/>
              <a:gd name="connsiteX10" fmla="*/ 3252787 w 3970926"/>
              <a:gd name="connsiteY10" fmla="*/ 3338050 h 5076362"/>
              <a:gd name="connsiteX11" fmla="*/ 2886073 w 3970926"/>
              <a:gd name="connsiteY11" fmla="*/ 4164344 h 5076362"/>
              <a:gd name="connsiteX12" fmla="*/ 2752724 w 3970926"/>
              <a:gd name="connsiteY12" fmla="*/ 4373895 h 5076362"/>
              <a:gd name="connsiteX13" fmla="*/ 2536030 w 3970926"/>
              <a:gd name="connsiteY13" fmla="*/ 4376276 h 5076362"/>
              <a:gd name="connsiteX14" fmla="*/ 2478879 w 3970926"/>
              <a:gd name="connsiteY14" fmla="*/ 4485813 h 5076362"/>
              <a:gd name="connsiteX15" fmla="*/ 2252662 w 3970926"/>
              <a:gd name="connsiteY15" fmla="*/ 4900150 h 5076362"/>
              <a:gd name="connsiteX16" fmla="*/ 1921667 w 3970926"/>
              <a:gd name="connsiteY16" fmla="*/ 5076362 h 5076362"/>
              <a:gd name="connsiteX17" fmla="*/ 1581149 w 3970926"/>
              <a:gd name="connsiteY17" fmla="*/ 4897767 h 5076362"/>
              <a:gd name="connsiteX18" fmla="*/ 1390649 w 3970926"/>
              <a:gd name="connsiteY18" fmla="*/ 4538198 h 5076362"/>
              <a:gd name="connsiteX19" fmla="*/ 1159668 w 3970926"/>
              <a:gd name="connsiteY19" fmla="*/ 4302455 h 5076362"/>
              <a:gd name="connsiteX20" fmla="*/ 1059655 w 3970926"/>
              <a:gd name="connsiteY20" fmla="*/ 4016705 h 5076362"/>
              <a:gd name="connsiteX21" fmla="*/ 991160 w 3970926"/>
              <a:gd name="connsiteY21" fmla="*/ 3605012 h 5076362"/>
              <a:gd name="connsiteX22" fmla="*/ 826292 w 3970926"/>
              <a:gd name="connsiteY22" fmla="*/ 2995148 h 5076362"/>
              <a:gd name="connsiteX23" fmla="*/ 471486 w 3970926"/>
              <a:gd name="connsiteY23" fmla="*/ 2640343 h 5076362"/>
              <a:gd name="connsiteX24" fmla="*/ 219075 w 3970926"/>
              <a:gd name="connsiteY24" fmla="*/ 2356973 h 5076362"/>
              <a:gd name="connsiteX25" fmla="*/ 183355 w 3970926"/>
              <a:gd name="connsiteY25" fmla="*/ 1999785 h 5076362"/>
              <a:gd name="connsiteX26" fmla="*/ 0 w 3970926"/>
              <a:gd name="connsiteY26" fmla="*/ 1647361 h 5076362"/>
              <a:gd name="connsiteX27" fmla="*/ 69055 w 3970926"/>
              <a:gd name="connsiteY27" fmla="*/ 1483055 h 5076362"/>
              <a:gd name="connsiteX28" fmla="*/ 217253 w 3970926"/>
              <a:gd name="connsiteY28"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2127630 w 3970926"/>
              <a:gd name="connsiteY5" fmla="*/ 342482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7390 w 3970926"/>
              <a:gd name="connsiteY4" fmla="*/ 53986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48955 w 3970926"/>
              <a:gd name="connsiteY4" fmla="*/ 6747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58051 h 5027436"/>
              <a:gd name="connsiteX1" fmla="*/ 364234 w 3970926"/>
              <a:gd name="connsiteY1" fmla="*/ 1161277 h 5027436"/>
              <a:gd name="connsiteX2" fmla="*/ 745140 w 3970926"/>
              <a:gd name="connsiteY2" fmla="*/ 798490 h 5027436"/>
              <a:gd name="connsiteX3" fmla="*/ 1120430 w 3970926"/>
              <a:gd name="connsiteY3" fmla="*/ 570239 h 5027436"/>
              <a:gd name="connsiteX4" fmla="*/ 1550642 w 3970926"/>
              <a:gd name="connsiteY4" fmla="*/ 0 h 5027436"/>
              <a:gd name="connsiteX5" fmla="*/ 1908308 w 3970926"/>
              <a:gd name="connsiteY5" fmla="*/ 74233 h 5027436"/>
              <a:gd name="connsiteX6" fmla="*/ 3970926 w 3970926"/>
              <a:gd name="connsiteY6" fmla="*/ 1413273 h 5027436"/>
              <a:gd name="connsiteX7" fmla="*/ 3746710 w 3970926"/>
              <a:gd name="connsiteY7" fmla="*/ 1803524 h 5027436"/>
              <a:gd name="connsiteX8" fmla="*/ 3519486 w 3970926"/>
              <a:gd name="connsiteY8" fmla="*/ 2143744 h 5027436"/>
              <a:gd name="connsiteX9" fmla="*/ 3509962 w 3970926"/>
              <a:gd name="connsiteY9" fmla="*/ 2346150 h 5027436"/>
              <a:gd name="connsiteX10" fmla="*/ 3369468 w 3970926"/>
              <a:gd name="connsiteY10" fmla="*/ 2848593 h 5027436"/>
              <a:gd name="connsiteX11" fmla="*/ 3252787 w 3970926"/>
              <a:gd name="connsiteY11" fmla="*/ 3289124 h 5027436"/>
              <a:gd name="connsiteX12" fmla="*/ 2886073 w 3970926"/>
              <a:gd name="connsiteY12" fmla="*/ 4115418 h 5027436"/>
              <a:gd name="connsiteX13" fmla="*/ 2752724 w 3970926"/>
              <a:gd name="connsiteY13" fmla="*/ 4324969 h 5027436"/>
              <a:gd name="connsiteX14" fmla="*/ 2536030 w 3970926"/>
              <a:gd name="connsiteY14" fmla="*/ 4327350 h 5027436"/>
              <a:gd name="connsiteX15" fmla="*/ 2478879 w 3970926"/>
              <a:gd name="connsiteY15" fmla="*/ 4436887 h 5027436"/>
              <a:gd name="connsiteX16" fmla="*/ 2252662 w 3970926"/>
              <a:gd name="connsiteY16" fmla="*/ 4851224 h 5027436"/>
              <a:gd name="connsiteX17" fmla="*/ 1921667 w 3970926"/>
              <a:gd name="connsiteY17" fmla="*/ 5027436 h 5027436"/>
              <a:gd name="connsiteX18" fmla="*/ 1581149 w 3970926"/>
              <a:gd name="connsiteY18" fmla="*/ 4848841 h 5027436"/>
              <a:gd name="connsiteX19" fmla="*/ 1390649 w 3970926"/>
              <a:gd name="connsiteY19" fmla="*/ 4489272 h 5027436"/>
              <a:gd name="connsiteX20" fmla="*/ 1159668 w 3970926"/>
              <a:gd name="connsiteY20" fmla="*/ 4253529 h 5027436"/>
              <a:gd name="connsiteX21" fmla="*/ 1059655 w 3970926"/>
              <a:gd name="connsiteY21" fmla="*/ 3967779 h 5027436"/>
              <a:gd name="connsiteX22" fmla="*/ 991160 w 3970926"/>
              <a:gd name="connsiteY22" fmla="*/ 3556086 h 5027436"/>
              <a:gd name="connsiteX23" fmla="*/ 826292 w 3970926"/>
              <a:gd name="connsiteY23" fmla="*/ 2946222 h 5027436"/>
              <a:gd name="connsiteX24" fmla="*/ 471486 w 3970926"/>
              <a:gd name="connsiteY24" fmla="*/ 2591417 h 5027436"/>
              <a:gd name="connsiteX25" fmla="*/ 219075 w 3970926"/>
              <a:gd name="connsiteY25" fmla="*/ 2308047 h 5027436"/>
              <a:gd name="connsiteX26" fmla="*/ 183355 w 3970926"/>
              <a:gd name="connsiteY26" fmla="*/ 1950859 h 5027436"/>
              <a:gd name="connsiteX27" fmla="*/ 0 w 3970926"/>
              <a:gd name="connsiteY27" fmla="*/ 1598435 h 5027436"/>
              <a:gd name="connsiteX28" fmla="*/ 69055 w 3970926"/>
              <a:gd name="connsiteY28" fmla="*/ 1434129 h 5027436"/>
              <a:gd name="connsiteX29" fmla="*/ 217253 w 3970926"/>
              <a:gd name="connsiteY29" fmla="*/ 1358051 h 5027436"/>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645569 w 3970926"/>
              <a:gd name="connsiteY6" fmla="*/ 406591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27473 w 3970926"/>
              <a:gd name="connsiteY6" fmla="*/ 452143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2886824 w 3970926"/>
              <a:gd name="connsiteY7" fmla="*/ 448768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026853 w 3970926"/>
              <a:gd name="connsiteY7" fmla="*/ 48082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6276 w 3970926"/>
              <a:gd name="connsiteY6" fmla="*/ 298617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1460 w 3970926"/>
              <a:gd name="connsiteY6" fmla="*/ 215949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981302 w 3970926"/>
              <a:gd name="connsiteY7" fmla="*/ 541558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6854 w 3970926"/>
              <a:gd name="connsiteY7" fmla="*/ 46901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6854 w 3970926"/>
              <a:gd name="connsiteY7" fmla="*/ 46901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6854 w 3970926"/>
              <a:gd name="connsiteY7" fmla="*/ 46901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21028 w 3970926"/>
              <a:gd name="connsiteY7" fmla="*/ 447081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92650 w 3970926"/>
              <a:gd name="connsiteY8" fmla="*/ 548307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2976241 w 3970926"/>
              <a:gd name="connsiteY8" fmla="*/ 661343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36977 w 3970926"/>
              <a:gd name="connsiteY8" fmla="*/ 499382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2972867 w 3970926"/>
              <a:gd name="connsiteY8" fmla="*/ 539873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3358 w 3970926"/>
              <a:gd name="connsiteY8" fmla="*/ 469015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3358 w 3970926"/>
              <a:gd name="connsiteY8" fmla="*/ 469015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3358 w 3970926"/>
              <a:gd name="connsiteY8" fmla="*/ 469015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2898635 w 3970926"/>
              <a:gd name="connsiteY8" fmla="*/ 580364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151699 w 3970926"/>
              <a:gd name="connsiteY9" fmla="*/ 603981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099399 w 3970926"/>
              <a:gd name="connsiteY9" fmla="*/ 657969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549854 w 3970926"/>
              <a:gd name="connsiteY10" fmla="*/ 808120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117957 w 3970926"/>
              <a:gd name="connsiteY10" fmla="*/ 1032504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360337 w 3970926"/>
              <a:gd name="connsiteY10" fmla="*/ 960521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697194 w 3970926"/>
              <a:gd name="connsiteY11" fmla="*/ 1137105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620712 w 3970926"/>
              <a:gd name="connsiteY11" fmla="*/ 1258576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4987270"/>
              <a:gd name="connsiteX1" fmla="*/ 364234 w 3970926"/>
              <a:gd name="connsiteY1" fmla="*/ 1166338 h 4987270"/>
              <a:gd name="connsiteX2" fmla="*/ 745140 w 3970926"/>
              <a:gd name="connsiteY2" fmla="*/ 803551 h 4987270"/>
              <a:gd name="connsiteX3" fmla="*/ 1120430 w 3970926"/>
              <a:gd name="connsiteY3" fmla="*/ 575300 h 4987270"/>
              <a:gd name="connsiteX4" fmla="*/ 1550642 w 3970926"/>
              <a:gd name="connsiteY4" fmla="*/ 5061 h 4987270"/>
              <a:gd name="connsiteX5" fmla="*/ 1974105 w 3970926"/>
              <a:gd name="connsiteY5" fmla="*/ 0 h 4987270"/>
              <a:gd name="connsiteX6" fmla="*/ 2567963 w 3970926"/>
              <a:gd name="connsiteY6" fmla="*/ 207513 h 4987270"/>
              <a:gd name="connsiteX7" fmla="*/ 2859832 w 3970926"/>
              <a:gd name="connsiteY7" fmla="*/ 350916 h 4987270"/>
              <a:gd name="connsiteX8" fmla="*/ 3018419 w 3970926"/>
              <a:gd name="connsiteY8" fmla="*/ 485886 h 4987270"/>
              <a:gd name="connsiteX9" fmla="*/ 3408139 w 3970926"/>
              <a:gd name="connsiteY9" fmla="*/ 641098 h 4987270"/>
              <a:gd name="connsiteX10" fmla="*/ 3421073 w 3970926"/>
              <a:gd name="connsiteY10" fmla="*/ 911032 h 4987270"/>
              <a:gd name="connsiteX11" fmla="*/ 3721938 w 3970926"/>
              <a:gd name="connsiteY11" fmla="*/ 1170847 h 4987270"/>
              <a:gd name="connsiteX12" fmla="*/ 3970926 w 3970926"/>
              <a:gd name="connsiteY12" fmla="*/ 1418334 h 4987270"/>
              <a:gd name="connsiteX13" fmla="*/ 3746710 w 3970926"/>
              <a:gd name="connsiteY13" fmla="*/ 1808585 h 4987270"/>
              <a:gd name="connsiteX14" fmla="*/ 3519486 w 3970926"/>
              <a:gd name="connsiteY14" fmla="*/ 2148805 h 4987270"/>
              <a:gd name="connsiteX15" fmla="*/ 3509962 w 3970926"/>
              <a:gd name="connsiteY15" fmla="*/ 2351211 h 4987270"/>
              <a:gd name="connsiteX16" fmla="*/ 3369468 w 3970926"/>
              <a:gd name="connsiteY16" fmla="*/ 2853654 h 4987270"/>
              <a:gd name="connsiteX17" fmla="*/ 3252787 w 3970926"/>
              <a:gd name="connsiteY17" fmla="*/ 3294185 h 4987270"/>
              <a:gd name="connsiteX18" fmla="*/ 2886073 w 3970926"/>
              <a:gd name="connsiteY18" fmla="*/ 4120479 h 4987270"/>
              <a:gd name="connsiteX19" fmla="*/ 2752724 w 3970926"/>
              <a:gd name="connsiteY19" fmla="*/ 4330030 h 4987270"/>
              <a:gd name="connsiteX20" fmla="*/ 2536030 w 3970926"/>
              <a:gd name="connsiteY20" fmla="*/ 4332411 h 4987270"/>
              <a:gd name="connsiteX21" fmla="*/ 2478879 w 3970926"/>
              <a:gd name="connsiteY21" fmla="*/ 4441948 h 4987270"/>
              <a:gd name="connsiteX22" fmla="*/ 2252662 w 3970926"/>
              <a:gd name="connsiteY22" fmla="*/ 4856285 h 4987270"/>
              <a:gd name="connsiteX23" fmla="*/ 1883398 w 3970926"/>
              <a:gd name="connsiteY23" fmla="*/ 4987270 h 4987270"/>
              <a:gd name="connsiteX24" fmla="*/ 1581149 w 3970926"/>
              <a:gd name="connsiteY24" fmla="*/ 4853902 h 4987270"/>
              <a:gd name="connsiteX25" fmla="*/ 1390649 w 3970926"/>
              <a:gd name="connsiteY25" fmla="*/ 4494333 h 4987270"/>
              <a:gd name="connsiteX26" fmla="*/ 1159668 w 3970926"/>
              <a:gd name="connsiteY26" fmla="*/ 4258590 h 4987270"/>
              <a:gd name="connsiteX27" fmla="*/ 1059655 w 3970926"/>
              <a:gd name="connsiteY27" fmla="*/ 3972840 h 4987270"/>
              <a:gd name="connsiteX28" fmla="*/ 991160 w 3970926"/>
              <a:gd name="connsiteY28" fmla="*/ 3561147 h 4987270"/>
              <a:gd name="connsiteX29" fmla="*/ 826292 w 3970926"/>
              <a:gd name="connsiteY29" fmla="*/ 2951283 h 4987270"/>
              <a:gd name="connsiteX30" fmla="*/ 471486 w 3970926"/>
              <a:gd name="connsiteY30" fmla="*/ 2596478 h 4987270"/>
              <a:gd name="connsiteX31" fmla="*/ 219075 w 3970926"/>
              <a:gd name="connsiteY31" fmla="*/ 2313108 h 4987270"/>
              <a:gd name="connsiteX32" fmla="*/ 183355 w 3970926"/>
              <a:gd name="connsiteY32" fmla="*/ 1955920 h 4987270"/>
              <a:gd name="connsiteX33" fmla="*/ 0 w 3970926"/>
              <a:gd name="connsiteY33" fmla="*/ 1603496 h 4987270"/>
              <a:gd name="connsiteX34" fmla="*/ 69055 w 3970926"/>
              <a:gd name="connsiteY34" fmla="*/ 1439190 h 4987270"/>
              <a:gd name="connsiteX35" fmla="*/ 217253 w 3970926"/>
              <a:gd name="connsiteY35" fmla="*/ 1363112 h 4987270"/>
              <a:gd name="connsiteX0" fmla="*/ 217253 w 3970926"/>
              <a:gd name="connsiteY0" fmla="*/ 1363112 h 4987497"/>
              <a:gd name="connsiteX1" fmla="*/ 364234 w 3970926"/>
              <a:gd name="connsiteY1" fmla="*/ 1166338 h 4987497"/>
              <a:gd name="connsiteX2" fmla="*/ 745140 w 3970926"/>
              <a:gd name="connsiteY2" fmla="*/ 803551 h 4987497"/>
              <a:gd name="connsiteX3" fmla="*/ 1120430 w 3970926"/>
              <a:gd name="connsiteY3" fmla="*/ 575300 h 4987497"/>
              <a:gd name="connsiteX4" fmla="*/ 1550642 w 3970926"/>
              <a:gd name="connsiteY4" fmla="*/ 5061 h 4987497"/>
              <a:gd name="connsiteX5" fmla="*/ 1974105 w 3970926"/>
              <a:gd name="connsiteY5" fmla="*/ 0 h 4987497"/>
              <a:gd name="connsiteX6" fmla="*/ 2567963 w 3970926"/>
              <a:gd name="connsiteY6" fmla="*/ 207513 h 4987497"/>
              <a:gd name="connsiteX7" fmla="*/ 2859832 w 3970926"/>
              <a:gd name="connsiteY7" fmla="*/ 350916 h 4987497"/>
              <a:gd name="connsiteX8" fmla="*/ 3018419 w 3970926"/>
              <a:gd name="connsiteY8" fmla="*/ 485886 h 4987497"/>
              <a:gd name="connsiteX9" fmla="*/ 3408139 w 3970926"/>
              <a:gd name="connsiteY9" fmla="*/ 641098 h 4987497"/>
              <a:gd name="connsiteX10" fmla="*/ 3421073 w 3970926"/>
              <a:gd name="connsiteY10" fmla="*/ 911032 h 4987497"/>
              <a:gd name="connsiteX11" fmla="*/ 3721938 w 3970926"/>
              <a:gd name="connsiteY11" fmla="*/ 1170847 h 4987497"/>
              <a:gd name="connsiteX12" fmla="*/ 3970926 w 3970926"/>
              <a:gd name="connsiteY12" fmla="*/ 1418334 h 4987497"/>
              <a:gd name="connsiteX13" fmla="*/ 3746710 w 3970926"/>
              <a:gd name="connsiteY13" fmla="*/ 1808585 h 4987497"/>
              <a:gd name="connsiteX14" fmla="*/ 3519486 w 3970926"/>
              <a:gd name="connsiteY14" fmla="*/ 2148805 h 4987497"/>
              <a:gd name="connsiteX15" fmla="*/ 3509962 w 3970926"/>
              <a:gd name="connsiteY15" fmla="*/ 2351211 h 4987497"/>
              <a:gd name="connsiteX16" fmla="*/ 3369468 w 3970926"/>
              <a:gd name="connsiteY16" fmla="*/ 2853654 h 4987497"/>
              <a:gd name="connsiteX17" fmla="*/ 3252787 w 3970926"/>
              <a:gd name="connsiteY17" fmla="*/ 3294185 h 4987497"/>
              <a:gd name="connsiteX18" fmla="*/ 2886073 w 3970926"/>
              <a:gd name="connsiteY18" fmla="*/ 4120479 h 4987497"/>
              <a:gd name="connsiteX19" fmla="*/ 2752724 w 3970926"/>
              <a:gd name="connsiteY19" fmla="*/ 4330030 h 4987497"/>
              <a:gd name="connsiteX20" fmla="*/ 2536030 w 3970926"/>
              <a:gd name="connsiteY20" fmla="*/ 4332411 h 4987497"/>
              <a:gd name="connsiteX21" fmla="*/ 2478879 w 3970926"/>
              <a:gd name="connsiteY21" fmla="*/ 4441948 h 4987497"/>
              <a:gd name="connsiteX22" fmla="*/ 2252662 w 3970926"/>
              <a:gd name="connsiteY22" fmla="*/ 4856285 h 4987497"/>
              <a:gd name="connsiteX23" fmla="*/ 2017557 w 3970926"/>
              <a:gd name="connsiteY23" fmla="*/ 4885145 h 4987497"/>
              <a:gd name="connsiteX24" fmla="*/ 1883398 w 3970926"/>
              <a:gd name="connsiteY24" fmla="*/ 4987270 h 4987497"/>
              <a:gd name="connsiteX25" fmla="*/ 1581149 w 3970926"/>
              <a:gd name="connsiteY25" fmla="*/ 4853902 h 4987497"/>
              <a:gd name="connsiteX26" fmla="*/ 1390649 w 3970926"/>
              <a:gd name="connsiteY26" fmla="*/ 4494333 h 4987497"/>
              <a:gd name="connsiteX27" fmla="*/ 1159668 w 3970926"/>
              <a:gd name="connsiteY27" fmla="*/ 4258590 h 4987497"/>
              <a:gd name="connsiteX28" fmla="*/ 1059655 w 3970926"/>
              <a:gd name="connsiteY28" fmla="*/ 3972840 h 4987497"/>
              <a:gd name="connsiteX29" fmla="*/ 991160 w 3970926"/>
              <a:gd name="connsiteY29" fmla="*/ 3561147 h 4987497"/>
              <a:gd name="connsiteX30" fmla="*/ 826292 w 3970926"/>
              <a:gd name="connsiteY30" fmla="*/ 2951283 h 4987497"/>
              <a:gd name="connsiteX31" fmla="*/ 471486 w 3970926"/>
              <a:gd name="connsiteY31" fmla="*/ 2596478 h 4987497"/>
              <a:gd name="connsiteX32" fmla="*/ 219075 w 3970926"/>
              <a:gd name="connsiteY32" fmla="*/ 2313108 h 4987497"/>
              <a:gd name="connsiteX33" fmla="*/ 183355 w 3970926"/>
              <a:gd name="connsiteY33" fmla="*/ 1955920 h 4987497"/>
              <a:gd name="connsiteX34" fmla="*/ 0 w 3970926"/>
              <a:gd name="connsiteY34" fmla="*/ 1603496 h 4987497"/>
              <a:gd name="connsiteX35" fmla="*/ 69055 w 3970926"/>
              <a:gd name="connsiteY35" fmla="*/ 1439190 h 4987497"/>
              <a:gd name="connsiteX36" fmla="*/ 217253 w 3970926"/>
              <a:gd name="connsiteY36" fmla="*/ 1363112 h 4987497"/>
              <a:gd name="connsiteX0" fmla="*/ 217253 w 3970926"/>
              <a:gd name="connsiteY0" fmla="*/ 1363112 h 4987936"/>
              <a:gd name="connsiteX1" fmla="*/ 364234 w 3970926"/>
              <a:gd name="connsiteY1" fmla="*/ 1166338 h 4987936"/>
              <a:gd name="connsiteX2" fmla="*/ 745140 w 3970926"/>
              <a:gd name="connsiteY2" fmla="*/ 803551 h 4987936"/>
              <a:gd name="connsiteX3" fmla="*/ 1120430 w 3970926"/>
              <a:gd name="connsiteY3" fmla="*/ 575300 h 4987936"/>
              <a:gd name="connsiteX4" fmla="*/ 1550642 w 3970926"/>
              <a:gd name="connsiteY4" fmla="*/ 5061 h 4987936"/>
              <a:gd name="connsiteX5" fmla="*/ 1974105 w 3970926"/>
              <a:gd name="connsiteY5" fmla="*/ 0 h 4987936"/>
              <a:gd name="connsiteX6" fmla="*/ 2567963 w 3970926"/>
              <a:gd name="connsiteY6" fmla="*/ 207513 h 4987936"/>
              <a:gd name="connsiteX7" fmla="*/ 2859832 w 3970926"/>
              <a:gd name="connsiteY7" fmla="*/ 350916 h 4987936"/>
              <a:gd name="connsiteX8" fmla="*/ 3018419 w 3970926"/>
              <a:gd name="connsiteY8" fmla="*/ 485886 h 4987936"/>
              <a:gd name="connsiteX9" fmla="*/ 3408139 w 3970926"/>
              <a:gd name="connsiteY9" fmla="*/ 641098 h 4987936"/>
              <a:gd name="connsiteX10" fmla="*/ 3421073 w 3970926"/>
              <a:gd name="connsiteY10" fmla="*/ 911032 h 4987936"/>
              <a:gd name="connsiteX11" fmla="*/ 3721938 w 3970926"/>
              <a:gd name="connsiteY11" fmla="*/ 1170847 h 4987936"/>
              <a:gd name="connsiteX12" fmla="*/ 3970926 w 3970926"/>
              <a:gd name="connsiteY12" fmla="*/ 1418334 h 4987936"/>
              <a:gd name="connsiteX13" fmla="*/ 3746710 w 3970926"/>
              <a:gd name="connsiteY13" fmla="*/ 1808585 h 4987936"/>
              <a:gd name="connsiteX14" fmla="*/ 3519486 w 3970926"/>
              <a:gd name="connsiteY14" fmla="*/ 2148805 h 4987936"/>
              <a:gd name="connsiteX15" fmla="*/ 3509962 w 3970926"/>
              <a:gd name="connsiteY15" fmla="*/ 2351211 h 4987936"/>
              <a:gd name="connsiteX16" fmla="*/ 3369468 w 3970926"/>
              <a:gd name="connsiteY16" fmla="*/ 2853654 h 4987936"/>
              <a:gd name="connsiteX17" fmla="*/ 3252787 w 3970926"/>
              <a:gd name="connsiteY17" fmla="*/ 3294185 h 4987936"/>
              <a:gd name="connsiteX18" fmla="*/ 2886073 w 3970926"/>
              <a:gd name="connsiteY18" fmla="*/ 4120479 h 4987936"/>
              <a:gd name="connsiteX19" fmla="*/ 2752724 w 3970926"/>
              <a:gd name="connsiteY19" fmla="*/ 4330030 h 4987936"/>
              <a:gd name="connsiteX20" fmla="*/ 2536030 w 3970926"/>
              <a:gd name="connsiteY20" fmla="*/ 4332411 h 4987936"/>
              <a:gd name="connsiteX21" fmla="*/ 2478879 w 3970926"/>
              <a:gd name="connsiteY21" fmla="*/ 4441948 h 4987936"/>
              <a:gd name="connsiteX22" fmla="*/ 2252662 w 3970926"/>
              <a:gd name="connsiteY22" fmla="*/ 4856285 h 4987936"/>
              <a:gd name="connsiteX23" fmla="*/ 2000162 w 3970926"/>
              <a:gd name="connsiteY23" fmla="*/ 4944289 h 4987936"/>
              <a:gd name="connsiteX24" fmla="*/ 1883398 w 3970926"/>
              <a:gd name="connsiteY24" fmla="*/ 4987270 h 4987936"/>
              <a:gd name="connsiteX25" fmla="*/ 1581149 w 3970926"/>
              <a:gd name="connsiteY25" fmla="*/ 4853902 h 4987936"/>
              <a:gd name="connsiteX26" fmla="*/ 1390649 w 3970926"/>
              <a:gd name="connsiteY26" fmla="*/ 4494333 h 4987936"/>
              <a:gd name="connsiteX27" fmla="*/ 1159668 w 3970926"/>
              <a:gd name="connsiteY27" fmla="*/ 4258590 h 4987936"/>
              <a:gd name="connsiteX28" fmla="*/ 1059655 w 3970926"/>
              <a:gd name="connsiteY28" fmla="*/ 3972840 h 4987936"/>
              <a:gd name="connsiteX29" fmla="*/ 991160 w 3970926"/>
              <a:gd name="connsiteY29" fmla="*/ 3561147 h 4987936"/>
              <a:gd name="connsiteX30" fmla="*/ 826292 w 3970926"/>
              <a:gd name="connsiteY30" fmla="*/ 2951283 h 4987936"/>
              <a:gd name="connsiteX31" fmla="*/ 471486 w 3970926"/>
              <a:gd name="connsiteY31" fmla="*/ 2596478 h 4987936"/>
              <a:gd name="connsiteX32" fmla="*/ 219075 w 3970926"/>
              <a:gd name="connsiteY32" fmla="*/ 2313108 h 4987936"/>
              <a:gd name="connsiteX33" fmla="*/ 183355 w 3970926"/>
              <a:gd name="connsiteY33" fmla="*/ 1955920 h 4987936"/>
              <a:gd name="connsiteX34" fmla="*/ 0 w 3970926"/>
              <a:gd name="connsiteY34" fmla="*/ 1603496 h 4987936"/>
              <a:gd name="connsiteX35" fmla="*/ 69055 w 3970926"/>
              <a:gd name="connsiteY35" fmla="*/ 1439190 h 4987936"/>
              <a:gd name="connsiteX36" fmla="*/ 217253 w 3970926"/>
              <a:gd name="connsiteY36" fmla="*/ 1363112 h 4987936"/>
              <a:gd name="connsiteX0" fmla="*/ 217253 w 3970926"/>
              <a:gd name="connsiteY0" fmla="*/ 1363112 h 4987936"/>
              <a:gd name="connsiteX1" fmla="*/ 364234 w 3970926"/>
              <a:gd name="connsiteY1" fmla="*/ 1166338 h 4987936"/>
              <a:gd name="connsiteX2" fmla="*/ 745140 w 3970926"/>
              <a:gd name="connsiteY2" fmla="*/ 803551 h 4987936"/>
              <a:gd name="connsiteX3" fmla="*/ 1120430 w 3970926"/>
              <a:gd name="connsiteY3" fmla="*/ 575300 h 4987936"/>
              <a:gd name="connsiteX4" fmla="*/ 1550642 w 3970926"/>
              <a:gd name="connsiteY4" fmla="*/ 5061 h 4987936"/>
              <a:gd name="connsiteX5" fmla="*/ 1974105 w 3970926"/>
              <a:gd name="connsiteY5" fmla="*/ 0 h 4987936"/>
              <a:gd name="connsiteX6" fmla="*/ 2567963 w 3970926"/>
              <a:gd name="connsiteY6" fmla="*/ 207513 h 4987936"/>
              <a:gd name="connsiteX7" fmla="*/ 2859832 w 3970926"/>
              <a:gd name="connsiteY7" fmla="*/ 350916 h 4987936"/>
              <a:gd name="connsiteX8" fmla="*/ 3018419 w 3970926"/>
              <a:gd name="connsiteY8" fmla="*/ 485886 h 4987936"/>
              <a:gd name="connsiteX9" fmla="*/ 3408139 w 3970926"/>
              <a:gd name="connsiteY9" fmla="*/ 641098 h 4987936"/>
              <a:gd name="connsiteX10" fmla="*/ 3421073 w 3970926"/>
              <a:gd name="connsiteY10" fmla="*/ 911032 h 4987936"/>
              <a:gd name="connsiteX11" fmla="*/ 3721938 w 3970926"/>
              <a:gd name="connsiteY11" fmla="*/ 1170847 h 4987936"/>
              <a:gd name="connsiteX12" fmla="*/ 3970926 w 3970926"/>
              <a:gd name="connsiteY12" fmla="*/ 1418334 h 4987936"/>
              <a:gd name="connsiteX13" fmla="*/ 3746710 w 3970926"/>
              <a:gd name="connsiteY13" fmla="*/ 1808585 h 4987936"/>
              <a:gd name="connsiteX14" fmla="*/ 3519486 w 3970926"/>
              <a:gd name="connsiteY14" fmla="*/ 2148805 h 4987936"/>
              <a:gd name="connsiteX15" fmla="*/ 3509962 w 3970926"/>
              <a:gd name="connsiteY15" fmla="*/ 2351211 h 4987936"/>
              <a:gd name="connsiteX16" fmla="*/ 3369468 w 3970926"/>
              <a:gd name="connsiteY16" fmla="*/ 2853654 h 4987936"/>
              <a:gd name="connsiteX17" fmla="*/ 3252787 w 3970926"/>
              <a:gd name="connsiteY17" fmla="*/ 3294185 h 4987936"/>
              <a:gd name="connsiteX18" fmla="*/ 2886073 w 3970926"/>
              <a:gd name="connsiteY18" fmla="*/ 4120479 h 4987936"/>
              <a:gd name="connsiteX19" fmla="*/ 2752724 w 3970926"/>
              <a:gd name="connsiteY19" fmla="*/ 4330030 h 4987936"/>
              <a:gd name="connsiteX20" fmla="*/ 2536030 w 3970926"/>
              <a:gd name="connsiteY20" fmla="*/ 4332411 h 4987936"/>
              <a:gd name="connsiteX21" fmla="*/ 2478879 w 3970926"/>
              <a:gd name="connsiteY21" fmla="*/ 4441948 h 4987936"/>
              <a:gd name="connsiteX22" fmla="*/ 2252662 w 3970926"/>
              <a:gd name="connsiteY22" fmla="*/ 4856285 h 4987936"/>
              <a:gd name="connsiteX23" fmla="*/ 2000162 w 3970926"/>
              <a:gd name="connsiteY23" fmla="*/ 4944289 h 4987936"/>
              <a:gd name="connsiteX24" fmla="*/ 1883398 w 3970926"/>
              <a:gd name="connsiteY24" fmla="*/ 4987270 h 4987936"/>
              <a:gd name="connsiteX25" fmla="*/ 1581149 w 3970926"/>
              <a:gd name="connsiteY25" fmla="*/ 4853902 h 4987936"/>
              <a:gd name="connsiteX26" fmla="*/ 1390649 w 3970926"/>
              <a:gd name="connsiteY26" fmla="*/ 4494333 h 4987936"/>
              <a:gd name="connsiteX27" fmla="*/ 1159668 w 3970926"/>
              <a:gd name="connsiteY27" fmla="*/ 4258590 h 4987936"/>
              <a:gd name="connsiteX28" fmla="*/ 1059655 w 3970926"/>
              <a:gd name="connsiteY28" fmla="*/ 3972840 h 4987936"/>
              <a:gd name="connsiteX29" fmla="*/ 991160 w 3970926"/>
              <a:gd name="connsiteY29" fmla="*/ 3561147 h 4987936"/>
              <a:gd name="connsiteX30" fmla="*/ 826292 w 3970926"/>
              <a:gd name="connsiteY30" fmla="*/ 2951283 h 4987936"/>
              <a:gd name="connsiteX31" fmla="*/ 471486 w 3970926"/>
              <a:gd name="connsiteY31" fmla="*/ 2596478 h 4987936"/>
              <a:gd name="connsiteX32" fmla="*/ 219075 w 3970926"/>
              <a:gd name="connsiteY32" fmla="*/ 2313108 h 4987936"/>
              <a:gd name="connsiteX33" fmla="*/ 183355 w 3970926"/>
              <a:gd name="connsiteY33" fmla="*/ 1955920 h 4987936"/>
              <a:gd name="connsiteX34" fmla="*/ 0 w 3970926"/>
              <a:gd name="connsiteY34" fmla="*/ 1603496 h 4987936"/>
              <a:gd name="connsiteX35" fmla="*/ 69055 w 3970926"/>
              <a:gd name="connsiteY35" fmla="*/ 1439190 h 4987936"/>
              <a:gd name="connsiteX36" fmla="*/ 217253 w 3970926"/>
              <a:gd name="connsiteY36" fmla="*/ 1363112 h 4987936"/>
              <a:gd name="connsiteX0" fmla="*/ 217253 w 3970926"/>
              <a:gd name="connsiteY0" fmla="*/ 1363112 h 4987936"/>
              <a:gd name="connsiteX1" fmla="*/ 364234 w 3970926"/>
              <a:gd name="connsiteY1" fmla="*/ 1166338 h 4987936"/>
              <a:gd name="connsiteX2" fmla="*/ 745140 w 3970926"/>
              <a:gd name="connsiteY2" fmla="*/ 803551 h 4987936"/>
              <a:gd name="connsiteX3" fmla="*/ 1120430 w 3970926"/>
              <a:gd name="connsiteY3" fmla="*/ 575300 h 4987936"/>
              <a:gd name="connsiteX4" fmla="*/ 1550642 w 3970926"/>
              <a:gd name="connsiteY4" fmla="*/ 5061 h 4987936"/>
              <a:gd name="connsiteX5" fmla="*/ 1974105 w 3970926"/>
              <a:gd name="connsiteY5" fmla="*/ 0 h 4987936"/>
              <a:gd name="connsiteX6" fmla="*/ 2567963 w 3970926"/>
              <a:gd name="connsiteY6" fmla="*/ 207513 h 4987936"/>
              <a:gd name="connsiteX7" fmla="*/ 2859832 w 3970926"/>
              <a:gd name="connsiteY7" fmla="*/ 350916 h 4987936"/>
              <a:gd name="connsiteX8" fmla="*/ 3018419 w 3970926"/>
              <a:gd name="connsiteY8" fmla="*/ 485886 h 4987936"/>
              <a:gd name="connsiteX9" fmla="*/ 3408139 w 3970926"/>
              <a:gd name="connsiteY9" fmla="*/ 641098 h 4987936"/>
              <a:gd name="connsiteX10" fmla="*/ 3421073 w 3970926"/>
              <a:gd name="connsiteY10" fmla="*/ 911032 h 4987936"/>
              <a:gd name="connsiteX11" fmla="*/ 3721938 w 3970926"/>
              <a:gd name="connsiteY11" fmla="*/ 1170847 h 4987936"/>
              <a:gd name="connsiteX12" fmla="*/ 3970926 w 3970926"/>
              <a:gd name="connsiteY12" fmla="*/ 1418334 h 4987936"/>
              <a:gd name="connsiteX13" fmla="*/ 3746710 w 3970926"/>
              <a:gd name="connsiteY13" fmla="*/ 1808585 h 4987936"/>
              <a:gd name="connsiteX14" fmla="*/ 3519486 w 3970926"/>
              <a:gd name="connsiteY14" fmla="*/ 2148805 h 4987936"/>
              <a:gd name="connsiteX15" fmla="*/ 3509962 w 3970926"/>
              <a:gd name="connsiteY15" fmla="*/ 2351211 h 4987936"/>
              <a:gd name="connsiteX16" fmla="*/ 3369468 w 3970926"/>
              <a:gd name="connsiteY16" fmla="*/ 2853654 h 4987936"/>
              <a:gd name="connsiteX17" fmla="*/ 3252787 w 3970926"/>
              <a:gd name="connsiteY17" fmla="*/ 3294185 h 4987936"/>
              <a:gd name="connsiteX18" fmla="*/ 2886073 w 3970926"/>
              <a:gd name="connsiteY18" fmla="*/ 4120479 h 4987936"/>
              <a:gd name="connsiteX19" fmla="*/ 2752724 w 3970926"/>
              <a:gd name="connsiteY19" fmla="*/ 4330030 h 4987936"/>
              <a:gd name="connsiteX20" fmla="*/ 2536030 w 3970926"/>
              <a:gd name="connsiteY20" fmla="*/ 4332411 h 4987936"/>
              <a:gd name="connsiteX21" fmla="*/ 2478879 w 3970926"/>
              <a:gd name="connsiteY21" fmla="*/ 4441948 h 4987936"/>
              <a:gd name="connsiteX22" fmla="*/ 2311806 w 3970926"/>
              <a:gd name="connsiteY22" fmla="*/ 4779746 h 4987936"/>
              <a:gd name="connsiteX23" fmla="*/ 2000162 w 3970926"/>
              <a:gd name="connsiteY23" fmla="*/ 4944289 h 4987936"/>
              <a:gd name="connsiteX24" fmla="*/ 1883398 w 3970926"/>
              <a:gd name="connsiteY24" fmla="*/ 4987270 h 4987936"/>
              <a:gd name="connsiteX25" fmla="*/ 1581149 w 3970926"/>
              <a:gd name="connsiteY25" fmla="*/ 4853902 h 4987936"/>
              <a:gd name="connsiteX26" fmla="*/ 1390649 w 3970926"/>
              <a:gd name="connsiteY26" fmla="*/ 4494333 h 4987936"/>
              <a:gd name="connsiteX27" fmla="*/ 1159668 w 3970926"/>
              <a:gd name="connsiteY27" fmla="*/ 4258590 h 4987936"/>
              <a:gd name="connsiteX28" fmla="*/ 1059655 w 3970926"/>
              <a:gd name="connsiteY28" fmla="*/ 3972840 h 4987936"/>
              <a:gd name="connsiteX29" fmla="*/ 991160 w 3970926"/>
              <a:gd name="connsiteY29" fmla="*/ 3561147 h 4987936"/>
              <a:gd name="connsiteX30" fmla="*/ 826292 w 3970926"/>
              <a:gd name="connsiteY30" fmla="*/ 2951283 h 4987936"/>
              <a:gd name="connsiteX31" fmla="*/ 471486 w 3970926"/>
              <a:gd name="connsiteY31" fmla="*/ 2596478 h 4987936"/>
              <a:gd name="connsiteX32" fmla="*/ 219075 w 3970926"/>
              <a:gd name="connsiteY32" fmla="*/ 2313108 h 4987936"/>
              <a:gd name="connsiteX33" fmla="*/ 183355 w 3970926"/>
              <a:gd name="connsiteY33" fmla="*/ 1955920 h 4987936"/>
              <a:gd name="connsiteX34" fmla="*/ 0 w 3970926"/>
              <a:gd name="connsiteY34" fmla="*/ 1603496 h 4987936"/>
              <a:gd name="connsiteX35" fmla="*/ 69055 w 3970926"/>
              <a:gd name="connsiteY35" fmla="*/ 1439190 h 4987936"/>
              <a:gd name="connsiteX36" fmla="*/ 217253 w 3970926"/>
              <a:gd name="connsiteY36" fmla="*/ 1363112 h 4987936"/>
              <a:gd name="connsiteX0" fmla="*/ 217253 w 3970926"/>
              <a:gd name="connsiteY0" fmla="*/ 1363112 h 5041630"/>
              <a:gd name="connsiteX1" fmla="*/ 364234 w 3970926"/>
              <a:gd name="connsiteY1" fmla="*/ 1166338 h 5041630"/>
              <a:gd name="connsiteX2" fmla="*/ 745140 w 3970926"/>
              <a:gd name="connsiteY2" fmla="*/ 803551 h 5041630"/>
              <a:gd name="connsiteX3" fmla="*/ 1120430 w 3970926"/>
              <a:gd name="connsiteY3" fmla="*/ 575300 h 5041630"/>
              <a:gd name="connsiteX4" fmla="*/ 1550642 w 3970926"/>
              <a:gd name="connsiteY4" fmla="*/ 5061 h 5041630"/>
              <a:gd name="connsiteX5" fmla="*/ 1974105 w 3970926"/>
              <a:gd name="connsiteY5" fmla="*/ 0 h 5041630"/>
              <a:gd name="connsiteX6" fmla="*/ 2567963 w 3970926"/>
              <a:gd name="connsiteY6" fmla="*/ 207513 h 5041630"/>
              <a:gd name="connsiteX7" fmla="*/ 2859832 w 3970926"/>
              <a:gd name="connsiteY7" fmla="*/ 350916 h 5041630"/>
              <a:gd name="connsiteX8" fmla="*/ 3018419 w 3970926"/>
              <a:gd name="connsiteY8" fmla="*/ 485886 h 5041630"/>
              <a:gd name="connsiteX9" fmla="*/ 3408139 w 3970926"/>
              <a:gd name="connsiteY9" fmla="*/ 641098 h 5041630"/>
              <a:gd name="connsiteX10" fmla="*/ 3421073 w 3970926"/>
              <a:gd name="connsiteY10" fmla="*/ 911032 h 5041630"/>
              <a:gd name="connsiteX11" fmla="*/ 3721938 w 3970926"/>
              <a:gd name="connsiteY11" fmla="*/ 1170847 h 5041630"/>
              <a:gd name="connsiteX12" fmla="*/ 3970926 w 3970926"/>
              <a:gd name="connsiteY12" fmla="*/ 1418334 h 5041630"/>
              <a:gd name="connsiteX13" fmla="*/ 3746710 w 3970926"/>
              <a:gd name="connsiteY13" fmla="*/ 1808585 h 5041630"/>
              <a:gd name="connsiteX14" fmla="*/ 3519486 w 3970926"/>
              <a:gd name="connsiteY14" fmla="*/ 2148805 h 5041630"/>
              <a:gd name="connsiteX15" fmla="*/ 3509962 w 3970926"/>
              <a:gd name="connsiteY15" fmla="*/ 2351211 h 5041630"/>
              <a:gd name="connsiteX16" fmla="*/ 3369468 w 3970926"/>
              <a:gd name="connsiteY16" fmla="*/ 2853654 h 5041630"/>
              <a:gd name="connsiteX17" fmla="*/ 3252787 w 3970926"/>
              <a:gd name="connsiteY17" fmla="*/ 3294185 h 5041630"/>
              <a:gd name="connsiteX18" fmla="*/ 2886073 w 3970926"/>
              <a:gd name="connsiteY18" fmla="*/ 4120479 h 5041630"/>
              <a:gd name="connsiteX19" fmla="*/ 2752724 w 3970926"/>
              <a:gd name="connsiteY19" fmla="*/ 4330030 h 5041630"/>
              <a:gd name="connsiteX20" fmla="*/ 2536030 w 3970926"/>
              <a:gd name="connsiteY20" fmla="*/ 4332411 h 5041630"/>
              <a:gd name="connsiteX21" fmla="*/ 2478879 w 3970926"/>
              <a:gd name="connsiteY21" fmla="*/ 4441948 h 5041630"/>
              <a:gd name="connsiteX22" fmla="*/ 2311806 w 3970926"/>
              <a:gd name="connsiteY22" fmla="*/ 4779746 h 5041630"/>
              <a:gd name="connsiteX23" fmla="*/ 2001916 w 3970926"/>
              <a:gd name="connsiteY23" fmla="*/ 5037250 h 5041630"/>
              <a:gd name="connsiteX24" fmla="*/ 1883398 w 3970926"/>
              <a:gd name="connsiteY24" fmla="*/ 4987270 h 5041630"/>
              <a:gd name="connsiteX25" fmla="*/ 1581149 w 3970926"/>
              <a:gd name="connsiteY25" fmla="*/ 4853902 h 5041630"/>
              <a:gd name="connsiteX26" fmla="*/ 1390649 w 3970926"/>
              <a:gd name="connsiteY26" fmla="*/ 4494333 h 5041630"/>
              <a:gd name="connsiteX27" fmla="*/ 1159668 w 3970926"/>
              <a:gd name="connsiteY27" fmla="*/ 4258590 h 5041630"/>
              <a:gd name="connsiteX28" fmla="*/ 1059655 w 3970926"/>
              <a:gd name="connsiteY28" fmla="*/ 3972840 h 5041630"/>
              <a:gd name="connsiteX29" fmla="*/ 991160 w 3970926"/>
              <a:gd name="connsiteY29" fmla="*/ 3561147 h 5041630"/>
              <a:gd name="connsiteX30" fmla="*/ 826292 w 3970926"/>
              <a:gd name="connsiteY30" fmla="*/ 2951283 h 5041630"/>
              <a:gd name="connsiteX31" fmla="*/ 471486 w 3970926"/>
              <a:gd name="connsiteY31" fmla="*/ 2596478 h 5041630"/>
              <a:gd name="connsiteX32" fmla="*/ 219075 w 3970926"/>
              <a:gd name="connsiteY32" fmla="*/ 2313108 h 5041630"/>
              <a:gd name="connsiteX33" fmla="*/ 183355 w 3970926"/>
              <a:gd name="connsiteY33" fmla="*/ 1955920 h 5041630"/>
              <a:gd name="connsiteX34" fmla="*/ 0 w 3970926"/>
              <a:gd name="connsiteY34" fmla="*/ 1603496 h 5041630"/>
              <a:gd name="connsiteX35" fmla="*/ 69055 w 3970926"/>
              <a:gd name="connsiteY35" fmla="*/ 1439190 h 5041630"/>
              <a:gd name="connsiteX36" fmla="*/ 217253 w 3970926"/>
              <a:gd name="connsiteY36" fmla="*/ 1363112 h 5041630"/>
              <a:gd name="connsiteX0" fmla="*/ 217253 w 3970926"/>
              <a:gd name="connsiteY0" fmla="*/ 1363112 h 4989121"/>
              <a:gd name="connsiteX1" fmla="*/ 364234 w 3970926"/>
              <a:gd name="connsiteY1" fmla="*/ 1166338 h 4989121"/>
              <a:gd name="connsiteX2" fmla="*/ 745140 w 3970926"/>
              <a:gd name="connsiteY2" fmla="*/ 803551 h 4989121"/>
              <a:gd name="connsiteX3" fmla="*/ 1120430 w 3970926"/>
              <a:gd name="connsiteY3" fmla="*/ 575300 h 4989121"/>
              <a:gd name="connsiteX4" fmla="*/ 1550642 w 3970926"/>
              <a:gd name="connsiteY4" fmla="*/ 5061 h 4989121"/>
              <a:gd name="connsiteX5" fmla="*/ 1974105 w 3970926"/>
              <a:gd name="connsiteY5" fmla="*/ 0 h 4989121"/>
              <a:gd name="connsiteX6" fmla="*/ 2567963 w 3970926"/>
              <a:gd name="connsiteY6" fmla="*/ 207513 h 4989121"/>
              <a:gd name="connsiteX7" fmla="*/ 2859832 w 3970926"/>
              <a:gd name="connsiteY7" fmla="*/ 350916 h 4989121"/>
              <a:gd name="connsiteX8" fmla="*/ 3018419 w 3970926"/>
              <a:gd name="connsiteY8" fmla="*/ 485886 h 4989121"/>
              <a:gd name="connsiteX9" fmla="*/ 3408139 w 3970926"/>
              <a:gd name="connsiteY9" fmla="*/ 641098 h 4989121"/>
              <a:gd name="connsiteX10" fmla="*/ 3421073 w 3970926"/>
              <a:gd name="connsiteY10" fmla="*/ 911032 h 4989121"/>
              <a:gd name="connsiteX11" fmla="*/ 3721938 w 3970926"/>
              <a:gd name="connsiteY11" fmla="*/ 1170847 h 4989121"/>
              <a:gd name="connsiteX12" fmla="*/ 3970926 w 3970926"/>
              <a:gd name="connsiteY12" fmla="*/ 1418334 h 4989121"/>
              <a:gd name="connsiteX13" fmla="*/ 3746710 w 3970926"/>
              <a:gd name="connsiteY13" fmla="*/ 1808585 h 4989121"/>
              <a:gd name="connsiteX14" fmla="*/ 3519486 w 3970926"/>
              <a:gd name="connsiteY14" fmla="*/ 2148805 h 4989121"/>
              <a:gd name="connsiteX15" fmla="*/ 3509962 w 3970926"/>
              <a:gd name="connsiteY15" fmla="*/ 2351211 h 4989121"/>
              <a:gd name="connsiteX16" fmla="*/ 3369468 w 3970926"/>
              <a:gd name="connsiteY16" fmla="*/ 2853654 h 4989121"/>
              <a:gd name="connsiteX17" fmla="*/ 3252787 w 3970926"/>
              <a:gd name="connsiteY17" fmla="*/ 3294185 h 4989121"/>
              <a:gd name="connsiteX18" fmla="*/ 2886073 w 3970926"/>
              <a:gd name="connsiteY18" fmla="*/ 4120479 h 4989121"/>
              <a:gd name="connsiteX19" fmla="*/ 2752724 w 3970926"/>
              <a:gd name="connsiteY19" fmla="*/ 4330030 h 4989121"/>
              <a:gd name="connsiteX20" fmla="*/ 2536030 w 3970926"/>
              <a:gd name="connsiteY20" fmla="*/ 4332411 h 4989121"/>
              <a:gd name="connsiteX21" fmla="*/ 2478879 w 3970926"/>
              <a:gd name="connsiteY21" fmla="*/ 4441948 h 4989121"/>
              <a:gd name="connsiteX22" fmla="*/ 2311806 w 3970926"/>
              <a:gd name="connsiteY22" fmla="*/ 4779746 h 4989121"/>
              <a:gd name="connsiteX23" fmla="*/ 1989639 w 3970926"/>
              <a:gd name="connsiteY23" fmla="*/ 4965337 h 4989121"/>
              <a:gd name="connsiteX24" fmla="*/ 1883398 w 3970926"/>
              <a:gd name="connsiteY24" fmla="*/ 4987270 h 4989121"/>
              <a:gd name="connsiteX25" fmla="*/ 1581149 w 3970926"/>
              <a:gd name="connsiteY25" fmla="*/ 4853902 h 4989121"/>
              <a:gd name="connsiteX26" fmla="*/ 1390649 w 3970926"/>
              <a:gd name="connsiteY26" fmla="*/ 4494333 h 4989121"/>
              <a:gd name="connsiteX27" fmla="*/ 1159668 w 3970926"/>
              <a:gd name="connsiteY27" fmla="*/ 4258590 h 4989121"/>
              <a:gd name="connsiteX28" fmla="*/ 1059655 w 3970926"/>
              <a:gd name="connsiteY28" fmla="*/ 3972840 h 4989121"/>
              <a:gd name="connsiteX29" fmla="*/ 991160 w 3970926"/>
              <a:gd name="connsiteY29" fmla="*/ 3561147 h 4989121"/>
              <a:gd name="connsiteX30" fmla="*/ 826292 w 3970926"/>
              <a:gd name="connsiteY30" fmla="*/ 2951283 h 4989121"/>
              <a:gd name="connsiteX31" fmla="*/ 471486 w 3970926"/>
              <a:gd name="connsiteY31" fmla="*/ 2596478 h 4989121"/>
              <a:gd name="connsiteX32" fmla="*/ 219075 w 3970926"/>
              <a:gd name="connsiteY32" fmla="*/ 2313108 h 4989121"/>
              <a:gd name="connsiteX33" fmla="*/ 183355 w 3970926"/>
              <a:gd name="connsiteY33" fmla="*/ 1955920 h 4989121"/>
              <a:gd name="connsiteX34" fmla="*/ 0 w 3970926"/>
              <a:gd name="connsiteY34" fmla="*/ 1603496 h 4989121"/>
              <a:gd name="connsiteX35" fmla="*/ 69055 w 3970926"/>
              <a:gd name="connsiteY35" fmla="*/ 1439190 h 4989121"/>
              <a:gd name="connsiteX36" fmla="*/ 217253 w 3970926"/>
              <a:gd name="connsiteY36" fmla="*/ 1363112 h 4989121"/>
              <a:gd name="connsiteX0" fmla="*/ 217253 w 3970926"/>
              <a:gd name="connsiteY0" fmla="*/ 1363112 h 4989121"/>
              <a:gd name="connsiteX1" fmla="*/ 364234 w 3970926"/>
              <a:gd name="connsiteY1" fmla="*/ 1166338 h 4989121"/>
              <a:gd name="connsiteX2" fmla="*/ 745140 w 3970926"/>
              <a:gd name="connsiteY2" fmla="*/ 803551 h 4989121"/>
              <a:gd name="connsiteX3" fmla="*/ 1120430 w 3970926"/>
              <a:gd name="connsiteY3" fmla="*/ 575300 h 4989121"/>
              <a:gd name="connsiteX4" fmla="*/ 1550642 w 3970926"/>
              <a:gd name="connsiteY4" fmla="*/ 5061 h 4989121"/>
              <a:gd name="connsiteX5" fmla="*/ 1974105 w 3970926"/>
              <a:gd name="connsiteY5" fmla="*/ 0 h 4989121"/>
              <a:gd name="connsiteX6" fmla="*/ 2567963 w 3970926"/>
              <a:gd name="connsiteY6" fmla="*/ 207513 h 4989121"/>
              <a:gd name="connsiteX7" fmla="*/ 2859832 w 3970926"/>
              <a:gd name="connsiteY7" fmla="*/ 350916 h 4989121"/>
              <a:gd name="connsiteX8" fmla="*/ 3018419 w 3970926"/>
              <a:gd name="connsiteY8" fmla="*/ 485886 h 4989121"/>
              <a:gd name="connsiteX9" fmla="*/ 3408139 w 3970926"/>
              <a:gd name="connsiteY9" fmla="*/ 641098 h 4989121"/>
              <a:gd name="connsiteX10" fmla="*/ 3421073 w 3970926"/>
              <a:gd name="connsiteY10" fmla="*/ 911032 h 4989121"/>
              <a:gd name="connsiteX11" fmla="*/ 3721938 w 3970926"/>
              <a:gd name="connsiteY11" fmla="*/ 1170847 h 4989121"/>
              <a:gd name="connsiteX12" fmla="*/ 3970926 w 3970926"/>
              <a:gd name="connsiteY12" fmla="*/ 1418334 h 4989121"/>
              <a:gd name="connsiteX13" fmla="*/ 3746710 w 3970926"/>
              <a:gd name="connsiteY13" fmla="*/ 1808585 h 4989121"/>
              <a:gd name="connsiteX14" fmla="*/ 3519486 w 3970926"/>
              <a:gd name="connsiteY14" fmla="*/ 2148805 h 4989121"/>
              <a:gd name="connsiteX15" fmla="*/ 3509962 w 3970926"/>
              <a:gd name="connsiteY15" fmla="*/ 2351211 h 4989121"/>
              <a:gd name="connsiteX16" fmla="*/ 3369468 w 3970926"/>
              <a:gd name="connsiteY16" fmla="*/ 2853654 h 4989121"/>
              <a:gd name="connsiteX17" fmla="*/ 3252787 w 3970926"/>
              <a:gd name="connsiteY17" fmla="*/ 3294185 h 4989121"/>
              <a:gd name="connsiteX18" fmla="*/ 2886073 w 3970926"/>
              <a:gd name="connsiteY18" fmla="*/ 4120479 h 4989121"/>
              <a:gd name="connsiteX19" fmla="*/ 2752724 w 3970926"/>
              <a:gd name="connsiteY19" fmla="*/ 4330030 h 4989121"/>
              <a:gd name="connsiteX20" fmla="*/ 2536030 w 3970926"/>
              <a:gd name="connsiteY20" fmla="*/ 4332411 h 4989121"/>
              <a:gd name="connsiteX21" fmla="*/ 2478879 w 3970926"/>
              <a:gd name="connsiteY21" fmla="*/ 4441948 h 4989121"/>
              <a:gd name="connsiteX22" fmla="*/ 2311806 w 3970926"/>
              <a:gd name="connsiteY22" fmla="*/ 4779746 h 4989121"/>
              <a:gd name="connsiteX23" fmla="*/ 1989639 w 3970926"/>
              <a:gd name="connsiteY23" fmla="*/ 4965337 h 4989121"/>
              <a:gd name="connsiteX24" fmla="*/ 1883398 w 3970926"/>
              <a:gd name="connsiteY24" fmla="*/ 4987270 h 4989121"/>
              <a:gd name="connsiteX25" fmla="*/ 1512744 w 3970926"/>
              <a:gd name="connsiteY25" fmla="*/ 4887228 h 4989121"/>
              <a:gd name="connsiteX26" fmla="*/ 1390649 w 3970926"/>
              <a:gd name="connsiteY26" fmla="*/ 4494333 h 4989121"/>
              <a:gd name="connsiteX27" fmla="*/ 1159668 w 3970926"/>
              <a:gd name="connsiteY27" fmla="*/ 4258590 h 4989121"/>
              <a:gd name="connsiteX28" fmla="*/ 1059655 w 3970926"/>
              <a:gd name="connsiteY28" fmla="*/ 3972840 h 4989121"/>
              <a:gd name="connsiteX29" fmla="*/ 991160 w 3970926"/>
              <a:gd name="connsiteY29" fmla="*/ 3561147 h 4989121"/>
              <a:gd name="connsiteX30" fmla="*/ 826292 w 3970926"/>
              <a:gd name="connsiteY30" fmla="*/ 2951283 h 4989121"/>
              <a:gd name="connsiteX31" fmla="*/ 471486 w 3970926"/>
              <a:gd name="connsiteY31" fmla="*/ 2596478 h 4989121"/>
              <a:gd name="connsiteX32" fmla="*/ 219075 w 3970926"/>
              <a:gd name="connsiteY32" fmla="*/ 2313108 h 4989121"/>
              <a:gd name="connsiteX33" fmla="*/ 183355 w 3970926"/>
              <a:gd name="connsiteY33" fmla="*/ 1955920 h 4989121"/>
              <a:gd name="connsiteX34" fmla="*/ 0 w 3970926"/>
              <a:gd name="connsiteY34" fmla="*/ 1603496 h 4989121"/>
              <a:gd name="connsiteX35" fmla="*/ 69055 w 3970926"/>
              <a:gd name="connsiteY35" fmla="*/ 1439190 h 4989121"/>
              <a:gd name="connsiteX36" fmla="*/ 217253 w 3970926"/>
              <a:gd name="connsiteY36" fmla="*/ 1363112 h 4989121"/>
              <a:gd name="connsiteX0" fmla="*/ 217253 w 3970926"/>
              <a:gd name="connsiteY0" fmla="*/ 1363112 h 4989121"/>
              <a:gd name="connsiteX1" fmla="*/ 364234 w 3970926"/>
              <a:gd name="connsiteY1" fmla="*/ 1166338 h 4989121"/>
              <a:gd name="connsiteX2" fmla="*/ 745140 w 3970926"/>
              <a:gd name="connsiteY2" fmla="*/ 803551 h 4989121"/>
              <a:gd name="connsiteX3" fmla="*/ 1120430 w 3970926"/>
              <a:gd name="connsiteY3" fmla="*/ 575300 h 4989121"/>
              <a:gd name="connsiteX4" fmla="*/ 1550642 w 3970926"/>
              <a:gd name="connsiteY4" fmla="*/ 5061 h 4989121"/>
              <a:gd name="connsiteX5" fmla="*/ 1974105 w 3970926"/>
              <a:gd name="connsiteY5" fmla="*/ 0 h 4989121"/>
              <a:gd name="connsiteX6" fmla="*/ 2567963 w 3970926"/>
              <a:gd name="connsiteY6" fmla="*/ 207513 h 4989121"/>
              <a:gd name="connsiteX7" fmla="*/ 2859832 w 3970926"/>
              <a:gd name="connsiteY7" fmla="*/ 350916 h 4989121"/>
              <a:gd name="connsiteX8" fmla="*/ 3018419 w 3970926"/>
              <a:gd name="connsiteY8" fmla="*/ 485886 h 4989121"/>
              <a:gd name="connsiteX9" fmla="*/ 3408139 w 3970926"/>
              <a:gd name="connsiteY9" fmla="*/ 641098 h 4989121"/>
              <a:gd name="connsiteX10" fmla="*/ 3421073 w 3970926"/>
              <a:gd name="connsiteY10" fmla="*/ 911032 h 4989121"/>
              <a:gd name="connsiteX11" fmla="*/ 3721938 w 3970926"/>
              <a:gd name="connsiteY11" fmla="*/ 1170847 h 4989121"/>
              <a:gd name="connsiteX12" fmla="*/ 3970926 w 3970926"/>
              <a:gd name="connsiteY12" fmla="*/ 1418334 h 4989121"/>
              <a:gd name="connsiteX13" fmla="*/ 3746710 w 3970926"/>
              <a:gd name="connsiteY13" fmla="*/ 1808585 h 4989121"/>
              <a:gd name="connsiteX14" fmla="*/ 3519486 w 3970926"/>
              <a:gd name="connsiteY14" fmla="*/ 2148805 h 4989121"/>
              <a:gd name="connsiteX15" fmla="*/ 3509962 w 3970926"/>
              <a:gd name="connsiteY15" fmla="*/ 2351211 h 4989121"/>
              <a:gd name="connsiteX16" fmla="*/ 3369468 w 3970926"/>
              <a:gd name="connsiteY16" fmla="*/ 2853654 h 4989121"/>
              <a:gd name="connsiteX17" fmla="*/ 3252787 w 3970926"/>
              <a:gd name="connsiteY17" fmla="*/ 3294185 h 4989121"/>
              <a:gd name="connsiteX18" fmla="*/ 2886073 w 3970926"/>
              <a:gd name="connsiteY18" fmla="*/ 4120479 h 4989121"/>
              <a:gd name="connsiteX19" fmla="*/ 2752724 w 3970926"/>
              <a:gd name="connsiteY19" fmla="*/ 4330030 h 4989121"/>
              <a:gd name="connsiteX20" fmla="*/ 2536030 w 3970926"/>
              <a:gd name="connsiteY20" fmla="*/ 4332411 h 4989121"/>
              <a:gd name="connsiteX21" fmla="*/ 2478879 w 3970926"/>
              <a:gd name="connsiteY21" fmla="*/ 4441948 h 4989121"/>
              <a:gd name="connsiteX22" fmla="*/ 2311806 w 3970926"/>
              <a:gd name="connsiteY22" fmla="*/ 4779746 h 4989121"/>
              <a:gd name="connsiteX23" fmla="*/ 1989639 w 3970926"/>
              <a:gd name="connsiteY23" fmla="*/ 4965337 h 4989121"/>
              <a:gd name="connsiteX24" fmla="*/ 1883398 w 3970926"/>
              <a:gd name="connsiteY24" fmla="*/ 4987270 h 4989121"/>
              <a:gd name="connsiteX25" fmla="*/ 1591673 w 3970926"/>
              <a:gd name="connsiteY25" fmla="*/ 4804791 h 4989121"/>
              <a:gd name="connsiteX26" fmla="*/ 1390649 w 3970926"/>
              <a:gd name="connsiteY26" fmla="*/ 4494333 h 4989121"/>
              <a:gd name="connsiteX27" fmla="*/ 1159668 w 3970926"/>
              <a:gd name="connsiteY27" fmla="*/ 4258590 h 4989121"/>
              <a:gd name="connsiteX28" fmla="*/ 1059655 w 3970926"/>
              <a:gd name="connsiteY28" fmla="*/ 3972840 h 4989121"/>
              <a:gd name="connsiteX29" fmla="*/ 991160 w 3970926"/>
              <a:gd name="connsiteY29" fmla="*/ 3561147 h 4989121"/>
              <a:gd name="connsiteX30" fmla="*/ 826292 w 3970926"/>
              <a:gd name="connsiteY30" fmla="*/ 2951283 h 4989121"/>
              <a:gd name="connsiteX31" fmla="*/ 471486 w 3970926"/>
              <a:gd name="connsiteY31" fmla="*/ 2596478 h 4989121"/>
              <a:gd name="connsiteX32" fmla="*/ 219075 w 3970926"/>
              <a:gd name="connsiteY32" fmla="*/ 2313108 h 4989121"/>
              <a:gd name="connsiteX33" fmla="*/ 183355 w 3970926"/>
              <a:gd name="connsiteY33" fmla="*/ 1955920 h 4989121"/>
              <a:gd name="connsiteX34" fmla="*/ 0 w 3970926"/>
              <a:gd name="connsiteY34" fmla="*/ 1603496 h 4989121"/>
              <a:gd name="connsiteX35" fmla="*/ 69055 w 3970926"/>
              <a:gd name="connsiteY35" fmla="*/ 1439190 h 4989121"/>
              <a:gd name="connsiteX36" fmla="*/ 217253 w 3970926"/>
              <a:gd name="connsiteY36" fmla="*/ 1363112 h 4989121"/>
              <a:gd name="connsiteX0" fmla="*/ 217253 w 3970926"/>
              <a:gd name="connsiteY0" fmla="*/ 1363112 h 4989121"/>
              <a:gd name="connsiteX1" fmla="*/ 364234 w 3970926"/>
              <a:gd name="connsiteY1" fmla="*/ 1166338 h 4989121"/>
              <a:gd name="connsiteX2" fmla="*/ 745140 w 3970926"/>
              <a:gd name="connsiteY2" fmla="*/ 803551 h 4989121"/>
              <a:gd name="connsiteX3" fmla="*/ 1120430 w 3970926"/>
              <a:gd name="connsiteY3" fmla="*/ 575300 h 4989121"/>
              <a:gd name="connsiteX4" fmla="*/ 1550642 w 3970926"/>
              <a:gd name="connsiteY4" fmla="*/ 5061 h 4989121"/>
              <a:gd name="connsiteX5" fmla="*/ 1974105 w 3970926"/>
              <a:gd name="connsiteY5" fmla="*/ 0 h 4989121"/>
              <a:gd name="connsiteX6" fmla="*/ 2567963 w 3970926"/>
              <a:gd name="connsiteY6" fmla="*/ 207513 h 4989121"/>
              <a:gd name="connsiteX7" fmla="*/ 2859832 w 3970926"/>
              <a:gd name="connsiteY7" fmla="*/ 350916 h 4989121"/>
              <a:gd name="connsiteX8" fmla="*/ 3018419 w 3970926"/>
              <a:gd name="connsiteY8" fmla="*/ 485886 h 4989121"/>
              <a:gd name="connsiteX9" fmla="*/ 3408139 w 3970926"/>
              <a:gd name="connsiteY9" fmla="*/ 641098 h 4989121"/>
              <a:gd name="connsiteX10" fmla="*/ 3421073 w 3970926"/>
              <a:gd name="connsiteY10" fmla="*/ 911032 h 4989121"/>
              <a:gd name="connsiteX11" fmla="*/ 3721938 w 3970926"/>
              <a:gd name="connsiteY11" fmla="*/ 1170847 h 4989121"/>
              <a:gd name="connsiteX12" fmla="*/ 3970926 w 3970926"/>
              <a:gd name="connsiteY12" fmla="*/ 1418334 h 4989121"/>
              <a:gd name="connsiteX13" fmla="*/ 3746710 w 3970926"/>
              <a:gd name="connsiteY13" fmla="*/ 1808585 h 4989121"/>
              <a:gd name="connsiteX14" fmla="*/ 3519486 w 3970926"/>
              <a:gd name="connsiteY14" fmla="*/ 2148805 h 4989121"/>
              <a:gd name="connsiteX15" fmla="*/ 3509962 w 3970926"/>
              <a:gd name="connsiteY15" fmla="*/ 2351211 h 4989121"/>
              <a:gd name="connsiteX16" fmla="*/ 3369468 w 3970926"/>
              <a:gd name="connsiteY16" fmla="*/ 2853654 h 4989121"/>
              <a:gd name="connsiteX17" fmla="*/ 3252787 w 3970926"/>
              <a:gd name="connsiteY17" fmla="*/ 3294185 h 4989121"/>
              <a:gd name="connsiteX18" fmla="*/ 2886073 w 3970926"/>
              <a:gd name="connsiteY18" fmla="*/ 4120479 h 4989121"/>
              <a:gd name="connsiteX19" fmla="*/ 2752724 w 3970926"/>
              <a:gd name="connsiteY19" fmla="*/ 4330030 h 4989121"/>
              <a:gd name="connsiteX20" fmla="*/ 2536030 w 3970926"/>
              <a:gd name="connsiteY20" fmla="*/ 4332411 h 4989121"/>
              <a:gd name="connsiteX21" fmla="*/ 2478879 w 3970926"/>
              <a:gd name="connsiteY21" fmla="*/ 4441948 h 4989121"/>
              <a:gd name="connsiteX22" fmla="*/ 2311806 w 3970926"/>
              <a:gd name="connsiteY22" fmla="*/ 4779746 h 4989121"/>
              <a:gd name="connsiteX23" fmla="*/ 1989639 w 3970926"/>
              <a:gd name="connsiteY23" fmla="*/ 4965337 h 4989121"/>
              <a:gd name="connsiteX24" fmla="*/ 1883398 w 3970926"/>
              <a:gd name="connsiteY24" fmla="*/ 4987270 h 4989121"/>
              <a:gd name="connsiteX25" fmla="*/ 1591673 w 3970926"/>
              <a:gd name="connsiteY25" fmla="*/ 4804791 h 4989121"/>
              <a:gd name="connsiteX26" fmla="*/ 1390649 w 3970926"/>
              <a:gd name="connsiteY26" fmla="*/ 4494333 h 4989121"/>
              <a:gd name="connsiteX27" fmla="*/ 1159668 w 3970926"/>
              <a:gd name="connsiteY27" fmla="*/ 4258590 h 4989121"/>
              <a:gd name="connsiteX28" fmla="*/ 1059655 w 3970926"/>
              <a:gd name="connsiteY28" fmla="*/ 3972840 h 4989121"/>
              <a:gd name="connsiteX29" fmla="*/ 991160 w 3970926"/>
              <a:gd name="connsiteY29" fmla="*/ 3561147 h 4989121"/>
              <a:gd name="connsiteX30" fmla="*/ 826292 w 3970926"/>
              <a:gd name="connsiteY30" fmla="*/ 2951283 h 4989121"/>
              <a:gd name="connsiteX31" fmla="*/ 471486 w 3970926"/>
              <a:gd name="connsiteY31" fmla="*/ 2596478 h 4989121"/>
              <a:gd name="connsiteX32" fmla="*/ 219075 w 3970926"/>
              <a:gd name="connsiteY32" fmla="*/ 2313108 h 4989121"/>
              <a:gd name="connsiteX33" fmla="*/ 183355 w 3970926"/>
              <a:gd name="connsiteY33" fmla="*/ 1955920 h 4989121"/>
              <a:gd name="connsiteX34" fmla="*/ 0 w 3970926"/>
              <a:gd name="connsiteY34" fmla="*/ 1603496 h 4989121"/>
              <a:gd name="connsiteX35" fmla="*/ 69055 w 3970926"/>
              <a:gd name="connsiteY35" fmla="*/ 1439190 h 4989121"/>
              <a:gd name="connsiteX36" fmla="*/ 217253 w 3970926"/>
              <a:gd name="connsiteY36" fmla="*/ 1363112 h 4989121"/>
              <a:gd name="connsiteX0" fmla="*/ 217253 w 3970926"/>
              <a:gd name="connsiteY0" fmla="*/ 1363112 h 4974245"/>
              <a:gd name="connsiteX1" fmla="*/ 364234 w 3970926"/>
              <a:gd name="connsiteY1" fmla="*/ 1166338 h 4974245"/>
              <a:gd name="connsiteX2" fmla="*/ 745140 w 3970926"/>
              <a:gd name="connsiteY2" fmla="*/ 803551 h 4974245"/>
              <a:gd name="connsiteX3" fmla="*/ 1120430 w 3970926"/>
              <a:gd name="connsiteY3" fmla="*/ 575300 h 4974245"/>
              <a:gd name="connsiteX4" fmla="*/ 1550642 w 3970926"/>
              <a:gd name="connsiteY4" fmla="*/ 5061 h 4974245"/>
              <a:gd name="connsiteX5" fmla="*/ 1974105 w 3970926"/>
              <a:gd name="connsiteY5" fmla="*/ 0 h 4974245"/>
              <a:gd name="connsiteX6" fmla="*/ 2567963 w 3970926"/>
              <a:gd name="connsiteY6" fmla="*/ 207513 h 4974245"/>
              <a:gd name="connsiteX7" fmla="*/ 2859832 w 3970926"/>
              <a:gd name="connsiteY7" fmla="*/ 350916 h 4974245"/>
              <a:gd name="connsiteX8" fmla="*/ 3018419 w 3970926"/>
              <a:gd name="connsiteY8" fmla="*/ 485886 h 4974245"/>
              <a:gd name="connsiteX9" fmla="*/ 3408139 w 3970926"/>
              <a:gd name="connsiteY9" fmla="*/ 641098 h 4974245"/>
              <a:gd name="connsiteX10" fmla="*/ 3421073 w 3970926"/>
              <a:gd name="connsiteY10" fmla="*/ 911032 h 4974245"/>
              <a:gd name="connsiteX11" fmla="*/ 3721938 w 3970926"/>
              <a:gd name="connsiteY11" fmla="*/ 1170847 h 4974245"/>
              <a:gd name="connsiteX12" fmla="*/ 3970926 w 3970926"/>
              <a:gd name="connsiteY12" fmla="*/ 1418334 h 4974245"/>
              <a:gd name="connsiteX13" fmla="*/ 3746710 w 3970926"/>
              <a:gd name="connsiteY13" fmla="*/ 1808585 h 4974245"/>
              <a:gd name="connsiteX14" fmla="*/ 3519486 w 3970926"/>
              <a:gd name="connsiteY14" fmla="*/ 2148805 h 4974245"/>
              <a:gd name="connsiteX15" fmla="*/ 3509962 w 3970926"/>
              <a:gd name="connsiteY15" fmla="*/ 2351211 h 4974245"/>
              <a:gd name="connsiteX16" fmla="*/ 3369468 w 3970926"/>
              <a:gd name="connsiteY16" fmla="*/ 2853654 h 4974245"/>
              <a:gd name="connsiteX17" fmla="*/ 3252787 w 3970926"/>
              <a:gd name="connsiteY17" fmla="*/ 3294185 h 4974245"/>
              <a:gd name="connsiteX18" fmla="*/ 2886073 w 3970926"/>
              <a:gd name="connsiteY18" fmla="*/ 4120479 h 4974245"/>
              <a:gd name="connsiteX19" fmla="*/ 2752724 w 3970926"/>
              <a:gd name="connsiteY19" fmla="*/ 4330030 h 4974245"/>
              <a:gd name="connsiteX20" fmla="*/ 2536030 w 3970926"/>
              <a:gd name="connsiteY20" fmla="*/ 4332411 h 4974245"/>
              <a:gd name="connsiteX21" fmla="*/ 2478879 w 3970926"/>
              <a:gd name="connsiteY21" fmla="*/ 4441948 h 4974245"/>
              <a:gd name="connsiteX22" fmla="*/ 2311806 w 3970926"/>
              <a:gd name="connsiteY22" fmla="*/ 4779746 h 4974245"/>
              <a:gd name="connsiteX23" fmla="*/ 1989639 w 3970926"/>
              <a:gd name="connsiteY23" fmla="*/ 4965337 h 4974245"/>
              <a:gd name="connsiteX24" fmla="*/ 1864104 w 3970926"/>
              <a:gd name="connsiteY24" fmla="*/ 4957453 h 4974245"/>
              <a:gd name="connsiteX25" fmla="*/ 1591673 w 3970926"/>
              <a:gd name="connsiteY25" fmla="*/ 4804791 h 4974245"/>
              <a:gd name="connsiteX26" fmla="*/ 1390649 w 3970926"/>
              <a:gd name="connsiteY26" fmla="*/ 4494333 h 4974245"/>
              <a:gd name="connsiteX27" fmla="*/ 1159668 w 3970926"/>
              <a:gd name="connsiteY27" fmla="*/ 4258590 h 4974245"/>
              <a:gd name="connsiteX28" fmla="*/ 1059655 w 3970926"/>
              <a:gd name="connsiteY28" fmla="*/ 3972840 h 4974245"/>
              <a:gd name="connsiteX29" fmla="*/ 991160 w 3970926"/>
              <a:gd name="connsiteY29" fmla="*/ 3561147 h 4974245"/>
              <a:gd name="connsiteX30" fmla="*/ 826292 w 3970926"/>
              <a:gd name="connsiteY30" fmla="*/ 2951283 h 4974245"/>
              <a:gd name="connsiteX31" fmla="*/ 471486 w 3970926"/>
              <a:gd name="connsiteY31" fmla="*/ 2596478 h 4974245"/>
              <a:gd name="connsiteX32" fmla="*/ 219075 w 3970926"/>
              <a:gd name="connsiteY32" fmla="*/ 2313108 h 4974245"/>
              <a:gd name="connsiteX33" fmla="*/ 183355 w 3970926"/>
              <a:gd name="connsiteY33" fmla="*/ 1955920 h 4974245"/>
              <a:gd name="connsiteX34" fmla="*/ 0 w 3970926"/>
              <a:gd name="connsiteY34" fmla="*/ 1603496 h 4974245"/>
              <a:gd name="connsiteX35" fmla="*/ 69055 w 3970926"/>
              <a:gd name="connsiteY35" fmla="*/ 1439190 h 4974245"/>
              <a:gd name="connsiteX36" fmla="*/ 217253 w 3970926"/>
              <a:gd name="connsiteY36" fmla="*/ 1363112 h 4974245"/>
              <a:gd name="connsiteX0" fmla="*/ 217253 w 3970926"/>
              <a:gd name="connsiteY0" fmla="*/ 1363112 h 4969019"/>
              <a:gd name="connsiteX1" fmla="*/ 364234 w 3970926"/>
              <a:gd name="connsiteY1" fmla="*/ 1166338 h 4969019"/>
              <a:gd name="connsiteX2" fmla="*/ 745140 w 3970926"/>
              <a:gd name="connsiteY2" fmla="*/ 803551 h 4969019"/>
              <a:gd name="connsiteX3" fmla="*/ 1120430 w 3970926"/>
              <a:gd name="connsiteY3" fmla="*/ 575300 h 4969019"/>
              <a:gd name="connsiteX4" fmla="*/ 1550642 w 3970926"/>
              <a:gd name="connsiteY4" fmla="*/ 5061 h 4969019"/>
              <a:gd name="connsiteX5" fmla="*/ 1974105 w 3970926"/>
              <a:gd name="connsiteY5" fmla="*/ 0 h 4969019"/>
              <a:gd name="connsiteX6" fmla="*/ 2567963 w 3970926"/>
              <a:gd name="connsiteY6" fmla="*/ 207513 h 4969019"/>
              <a:gd name="connsiteX7" fmla="*/ 2859832 w 3970926"/>
              <a:gd name="connsiteY7" fmla="*/ 350916 h 4969019"/>
              <a:gd name="connsiteX8" fmla="*/ 3018419 w 3970926"/>
              <a:gd name="connsiteY8" fmla="*/ 485886 h 4969019"/>
              <a:gd name="connsiteX9" fmla="*/ 3408139 w 3970926"/>
              <a:gd name="connsiteY9" fmla="*/ 641098 h 4969019"/>
              <a:gd name="connsiteX10" fmla="*/ 3421073 w 3970926"/>
              <a:gd name="connsiteY10" fmla="*/ 911032 h 4969019"/>
              <a:gd name="connsiteX11" fmla="*/ 3721938 w 3970926"/>
              <a:gd name="connsiteY11" fmla="*/ 1170847 h 4969019"/>
              <a:gd name="connsiteX12" fmla="*/ 3970926 w 3970926"/>
              <a:gd name="connsiteY12" fmla="*/ 1418334 h 4969019"/>
              <a:gd name="connsiteX13" fmla="*/ 3746710 w 3970926"/>
              <a:gd name="connsiteY13" fmla="*/ 1808585 h 4969019"/>
              <a:gd name="connsiteX14" fmla="*/ 3519486 w 3970926"/>
              <a:gd name="connsiteY14" fmla="*/ 2148805 h 4969019"/>
              <a:gd name="connsiteX15" fmla="*/ 3509962 w 3970926"/>
              <a:gd name="connsiteY15" fmla="*/ 2351211 h 4969019"/>
              <a:gd name="connsiteX16" fmla="*/ 3369468 w 3970926"/>
              <a:gd name="connsiteY16" fmla="*/ 2853654 h 4969019"/>
              <a:gd name="connsiteX17" fmla="*/ 3252787 w 3970926"/>
              <a:gd name="connsiteY17" fmla="*/ 3294185 h 4969019"/>
              <a:gd name="connsiteX18" fmla="*/ 2886073 w 3970926"/>
              <a:gd name="connsiteY18" fmla="*/ 4120479 h 4969019"/>
              <a:gd name="connsiteX19" fmla="*/ 2752724 w 3970926"/>
              <a:gd name="connsiteY19" fmla="*/ 4330030 h 4969019"/>
              <a:gd name="connsiteX20" fmla="*/ 2536030 w 3970926"/>
              <a:gd name="connsiteY20" fmla="*/ 4332411 h 4969019"/>
              <a:gd name="connsiteX21" fmla="*/ 2478879 w 3970926"/>
              <a:gd name="connsiteY21" fmla="*/ 4441948 h 4969019"/>
              <a:gd name="connsiteX22" fmla="*/ 2311806 w 3970926"/>
              <a:gd name="connsiteY22" fmla="*/ 4779746 h 4969019"/>
              <a:gd name="connsiteX23" fmla="*/ 1980869 w 3970926"/>
              <a:gd name="connsiteY23" fmla="*/ 4958321 h 4969019"/>
              <a:gd name="connsiteX24" fmla="*/ 1864104 w 3970926"/>
              <a:gd name="connsiteY24" fmla="*/ 4957453 h 4969019"/>
              <a:gd name="connsiteX25" fmla="*/ 1591673 w 3970926"/>
              <a:gd name="connsiteY25" fmla="*/ 4804791 h 4969019"/>
              <a:gd name="connsiteX26" fmla="*/ 1390649 w 3970926"/>
              <a:gd name="connsiteY26" fmla="*/ 4494333 h 4969019"/>
              <a:gd name="connsiteX27" fmla="*/ 1159668 w 3970926"/>
              <a:gd name="connsiteY27" fmla="*/ 4258590 h 4969019"/>
              <a:gd name="connsiteX28" fmla="*/ 1059655 w 3970926"/>
              <a:gd name="connsiteY28" fmla="*/ 3972840 h 4969019"/>
              <a:gd name="connsiteX29" fmla="*/ 991160 w 3970926"/>
              <a:gd name="connsiteY29" fmla="*/ 3561147 h 4969019"/>
              <a:gd name="connsiteX30" fmla="*/ 826292 w 3970926"/>
              <a:gd name="connsiteY30" fmla="*/ 2951283 h 4969019"/>
              <a:gd name="connsiteX31" fmla="*/ 471486 w 3970926"/>
              <a:gd name="connsiteY31" fmla="*/ 2596478 h 4969019"/>
              <a:gd name="connsiteX32" fmla="*/ 219075 w 3970926"/>
              <a:gd name="connsiteY32" fmla="*/ 2313108 h 4969019"/>
              <a:gd name="connsiteX33" fmla="*/ 183355 w 3970926"/>
              <a:gd name="connsiteY33" fmla="*/ 1955920 h 4969019"/>
              <a:gd name="connsiteX34" fmla="*/ 0 w 3970926"/>
              <a:gd name="connsiteY34" fmla="*/ 1603496 h 4969019"/>
              <a:gd name="connsiteX35" fmla="*/ 69055 w 3970926"/>
              <a:gd name="connsiteY35" fmla="*/ 1439190 h 4969019"/>
              <a:gd name="connsiteX36" fmla="*/ 217253 w 3970926"/>
              <a:gd name="connsiteY36" fmla="*/ 1363112 h 4969019"/>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591673 w 3970926"/>
              <a:gd name="connsiteY25" fmla="*/ 4804791 h 4978707"/>
              <a:gd name="connsiteX26" fmla="*/ 1390649 w 3970926"/>
              <a:gd name="connsiteY26" fmla="*/ 4494333 h 4978707"/>
              <a:gd name="connsiteX27" fmla="*/ 1159668 w 3970926"/>
              <a:gd name="connsiteY27" fmla="*/ 4258590 h 4978707"/>
              <a:gd name="connsiteX28" fmla="*/ 1059655 w 3970926"/>
              <a:gd name="connsiteY28" fmla="*/ 3972840 h 4978707"/>
              <a:gd name="connsiteX29" fmla="*/ 991160 w 3970926"/>
              <a:gd name="connsiteY29" fmla="*/ 3561147 h 4978707"/>
              <a:gd name="connsiteX30" fmla="*/ 826292 w 3970926"/>
              <a:gd name="connsiteY30" fmla="*/ 2951283 h 4978707"/>
              <a:gd name="connsiteX31" fmla="*/ 471486 w 3970926"/>
              <a:gd name="connsiteY31" fmla="*/ 2596478 h 4978707"/>
              <a:gd name="connsiteX32" fmla="*/ 219075 w 3970926"/>
              <a:gd name="connsiteY32" fmla="*/ 2313108 h 4978707"/>
              <a:gd name="connsiteX33" fmla="*/ 183355 w 3970926"/>
              <a:gd name="connsiteY33" fmla="*/ 1955920 h 4978707"/>
              <a:gd name="connsiteX34" fmla="*/ 0 w 3970926"/>
              <a:gd name="connsiteY34" fmla="*/ 1603496 h 4978707"/>
              <a:gd name="connsiteX35" fmla="*/ 69055 w 3970926"/>
              <a:gd name="connsiteY35" fmla="*/ 1439190 h 4978707"/>
              <a:gd name="connsiteX36" fmla="*/ 217253 w 3970926"/>
              <a:gd name="connsiteY36"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565363 w 3970926"/>
              <a:gd name="connsiteY25" fmla="*/ 4822331 h 4978707"/>
              <a:gd name="connsiteX26" fmla="*/ 1390649 w 3970926"/>
              <a:gd name="connsiteY26" fmla="*/ 4494333 h 4978707"/>
              <a:gd name="connsiteX27" fmla="*/ 1159668 w 3970926"/>
              <a:gd name="connsiteY27" fmla="*/ 4258590 h 4978707"/>
              <a:gd name="connsiteX28" fmla="*/ 1059655 w 3970926"/>
              <a:gd name="connsiteY28" fmla="*/ 3972840 h 4978707"/>
              <a:gd name="connsiteX29" fmla="*/ 991160 w 3970926"/>
              <a:gd name="connsiteY29" fmla="*/ 3561147 h 4978707"/>
              <a:gd name="connsiteX30" fmla="*/ 826292 w 3970926"/>
              <a:gd name="connsiteY30" fmla="*/ 2951283 h 4978707"/>
              <a:gd name="connsiteX31" fmla="*/ 471486 w 3970926"/>
              <a:gd name="connsiteY31" fmla="*/ 2596478 h 4978707"/>
              <a:gd name="connsiteX32" fmla="*/ 219075 w 3970926"/>
              <a:gd name="connsiteY32" fmla="*/ 2313108 h 4978707"/>
              <a:gd name="connsiteX33" fmla="*/ 183355 w 3970926"/>
              <a:gd name="connsiteY33" fmla="*/ 1955920 h 4978707"/>
              <a:gd name="connsiteX34" fmla="*/ 0 w 3970926"/>
              <a:gd name="connsiteY34" fmla="*/ 1603496 h 4978707"/>
              <a:gd name="connsiteX35" fmla="*/ 69055 w 3970926"/>
              <a:gd name="connsiteY35" fmla="*/ 1439190 h 4978707"/>
              <a:gd name="connsiteX36" fmla="*/ 217253 w 3970926"/>
              <a:gd name="connsiteY36"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581149 w 3970926"/>
              <a:gd name="connsiteY25" fmla="*/ 4808299 h 4978707"/>
              <a:gd name="connsiteX26" fmla="*/ 1390649 w 3970926"/>
              <a:gd name="connsiteY26" fmla="*/ 4494333 h 4978707"/>
              <a:gd name="connsiteX27" fmla="*/ 1159668 w 3970926"/>
              <a:gd name="connsiteY27" fmla="*/ 4258590 h 4978707"/>
              <a:gd name="connsiteX28" fmla="*/ 1059655 w 3970926"/>
              <a:gd name="connsiteY28" fmla="*/ 3972840 h 4978707"/>
              <a:gd name="connsiteX29" fmla="*/ 991160 w 3970926"/>
              <a:gd name="connsiteY29" fmla="*/ 3561147 h 4978707"/>
              <a:gd name="connsiteX30" fmla="*/ 826292 w 3970926"/>
              <a:gd name="connsiteY30" fmla="*/ 2951283 h 4978707"/>
              <a:gd name="connsiteX31" fmla="*/ 471486 w 3970926"/>
              <a:gd name="connsiteY31" fmla="*/ 2596478 h 4978707"/>
              <a:gd name="connsiteX32" fmla="*/ 219075 w 3970926"/>
              <a:gd name="connsiteY32" fmla="*/ 2313108 h 4978707"/>
              <a:gd name="connsiteX33" fmla="*/ 183355 w 3970926"/>
              <a:gd name="connsiteY33" fmla="*/ 1955920 h 4978707"/>
              <a:gd name="connsiteX34" fmla="*/ 0 w 3970926"/>
              <a:gd name="connsiteY34" fmla="*/ 1603496 h 4978707"/>
              <a:gd name="connsiteX35" fmla="*/ 69055 w 3970926"/>
              <a:gd name="connsiteY35" fmla="*/ 1439190 h 4978707"/>
              <a:gd name="connsiteX36" fmla="*/ 217253 w 3970926"/>
              <a:gd name="connsiteY36"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581149 w 3970926"/>
              <a:gd name="connsiteY25" fmla="*/ 4808299 h 4978707"/>
              <a:gd name="connsiteX26" fmla="*/ 1495982 w 3970926"/>
              <a:gd name="connsiteY26" fmla="*/ 4662265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581149 w 3970926"/>
              <a:gd name="connsiteY25" fmla="*/ 4808299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796021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7162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90649 w 3970926"/>
              <a:gd name="connsiteY27" fmla="*/ 4494333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73109 w 3970926"/>
              <a:gd name="connsiteY27" fmla="*/ 4489071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57324 w 3970926"/>
              <a:gd name="connsiteY27" fmla="*/ 4464515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7848 w 3970926"/>
              <a:gd name="connsiteY27" fmla="*/ 4461008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7848 w 3970926"/>
              <a:gd name="connsiteY27" fmla="*/ 4461008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7848 w 3970926"/>
              <a:gd name="connsiteY27" fmla="*/ 4461008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7848 w 3970926"/>
              <a:gd name="connsiteY27" fmla="*/ 4461008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7848 w 3970926"/>
              <a:gd name="connsiteY27" fmla="*/ 4461008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50309 w 3970926"/>
              <a:gd name="connsiteY27" fmla="*/ 4468024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9668 w 3970926"/>
              <a:gd name="connsiteY28" fmla="*/ 4258590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59655 w 3970926"/>
              <a:gd name="connsiteY29" fmla="*/ 3972840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985989 w 3970926"/>
              <a:gd name="connsiteY29" fmla="*/ 3885142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985989 w 3970926"/>
              <a:gd name="connsiteY29" fmla="*/ 3885142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985989 w 3970926"/>
              <a:gd name="connsiteY29" fmla="*/ 3885142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985989 w 3970926"/>
              <a:gd name="connsiteY29" fmla="*/ 3885142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45624 w 3970926"/>
              <a:gd name="connsiteY29" fmla="*/ 4028968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35100 w 3970926"/>
              <a:gd name="connsiteY29" fmla="*/ 3999151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35100 w 3970926"/>
              <a:gd name="connsiteY29" fmla="*/ 3999151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035100 w 3970926"/>
              <a:gd name="connsiteY29" fmla="*/ 3999151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991160 w 3970926"/>
              <a:gd name="connsiteY30" fmla="*/ 3561147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2207 w 3970926"/>
              <a:gd name="connsiteY30" fmla="*/ 3671648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2207 w 3970926"/>
              <a:gd name="connsiteY30" fmla="*/ 3671648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2207 w 3970926"/>
              <a:gd name="connsiteY30" fmla="*/ 3671648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826292 w 3970926"/>
              <a:gd name="connsiteY31" fmla="*/ 2951283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89459 w 3970926"/>
              <a:gd name="connsiteY31" fmla="*/ 3031967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828046 w 3970926"/>
              <a:gd name="connsiteY31" fmla="*/ 3058277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471486 w 3970926"/>
              <a:gd name="connsiteY32" fmla="*/ 2596478 h 4978707"/>
              <a:gd name="connsiteX33" fmla="*/ 219075 w 3970926"/>
              <a:gd name="connsiteY33" fmla="*/ 2313108 h 4978707"/>
              <a:gd name="connsiteX34" fmla="*/ 183355 w 3970926"/>
              <a:gd name="connsiteY34" fmla="*/ 1955920 h 4978707"/>
              <a:gd name="connsiteX35" fmla="*/ 0 w 3970926"/>
              <a:gd name="connsiteY35" fmla="*/ 1603496 h 4978707"/>
              <a:gd name="connsiteX36" fmla="*/ 69055 w 3970926"/>
              <a:gd name="connsiteY36" fmla="*/ 1439190 h 4978707"/>
              <a:gd name="connsiteX37" fmla="*/ 217253 w 3970926"/>
              <a:gd name="connsiteY37"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578653 w 3970926"/>
              <a:gd name="connsiteY32" fmla="*/ 2692553 h 4978707"/>
              <a:gd name="connsiteX33" fmla="*/ 471486 w 3970926"/>
              <a:gd name="connsiteY33" fmla="*/ 2596478 h 4978707"/>
              <a:gd name="connsiteX34" fmla="*/ 219075 w 3970926"/>
              <a:gd name="connsiteY34" fmla="*/ 231310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19075 w 3970926"/>
              <a:gd name="connsiteY34" fmla="*/ 231310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19075 w 3970926"/>
              <a:gd name="connsiteY34" fmla="*/ 231310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19075 w 3970926"/>
              <a:gd name="connsiteY34" fmla="*/ 231310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19075 w 3970926"/>
              <a:gd name="connsiteY34" fmla="*/ 231310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61171 w 3970926"/>
              <a:gd name="connsiteY34" fmla="*/ 240606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45362 w 3970926"/>
              <a:gd name="connsiteY34" fmla="*/ 244991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20806 w 3970926"/>
              <a:gd name="connsiteY34" fmla="*/ 2446410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20806 w 3970926"/>
              <a:gd name="connsiteY34" fmla="*/ 2446410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45385 w 3970926"/>
              <a:gd name="connsiteY34" fmla="*/ 2484998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268187 w 3970926"/>
              <a:gd name="connsiteY34" fmla="*/ 2506046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140147 w 3970926"/>
              <a:gd name="connsiteY34" fmla="*/ 2525340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68163 w 3970926"/>
              <a:gd name="connsiteY34" fmla="*/ 2495523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38345 w 3970926"/>
              <a:gd name="connsiteY34" fmla="*/ 2509554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66409 w 3970926"/>
              <a:gd name="connsiteY34" fmla="*/ 2488507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71486 w 3970926"/>
              <a:gd name="connsiteY33" fmla="*/ 2596478 h 4978707"/>
              <a:gd name="connsiteX34" fmla="*/ 366409 w 3970926"/>
              <a:gd name="connsiteY34" fmla="*/ 2488507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366409 w 3970926"/>
              <a:gd name="connsiteY34" fmla="*/ 2488507 h 4978707"/>
              <a:gd name="connsiteX35" fmla="*/ 183355 w 3970926"/>
              <a:gd name="connsiteY35" fmla="*/ 1955920 h 4978707"/>
              <a:gd name="connsiteX36" fmla="*/ 0 w 3970926"/>
              <a:gd name="connsiteY36" fmla="*/ 1603496 h 4978707"/>
              <a:gd name="connsiteX37" fmla="*/ 69055 w 3970926"/>
              <a:gd name="connsiteY37" fmla="*/ 1439190 h 4978707"/>
              <a:gd name="connsiteX38" fmla="*/ 217253 w 3970926"/>
              <a:gd name="connsiteY38"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375193 w 3970926"/>
              <a:gd name="connsiteY34" fmla="*/ 2532941 h 4978707"/>
              <a:gd name="connsiteX35" fmla="*/ 366409 w 3970926"/>
              <a:gd name="connsiteY35" fmla="*/ 2488507 h 4978707"/>
              <a:gd name="connsiteX36" fmla="*/ 183355 w 3970926"/>
              <a:gd name="connsiteY36" fmla="*/ 1955920 h 4978707"/>
              <a:gd name="connsiteX37" fmla="*/ 0 w 3970926"/>
              <a:gd name="connsiteY37" fmla="*/ 1603496 h 4978707"/>
              <a:gd name="connsiteX38" fmla="*/ 69055 w 3970926"/>
              <a:gd name="connsiteY38" fmla="*/ 1439190 h 4978707"/>
              <a:gd name="connsiteX39" fmla="*/ 217253 w 3970926"/>
              <a:gd name="connsiteY39"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73415 w 3970926"/>
              <a:gd name="connsiteY34" fmla="*/ 2538203 h 4978707"/>
              <a:gd name="connsiteX35" fmla="*/ 366409 w 3970926"/>
              <a:gd name="connsiteY35" fmla="*/ 2488507 h 4978707"/>
              <a:gd name="connsiteX36" fmla="*/ 183355 w 3970926"/>
              <a:gd name="connsiteY36" fmla="*/ 1955920 h 4978707"/>
              <a:gd name="connsiteX37" fmla="*/ 0 w 3970926"/>
              <a:gd name="connsiteY37" fmla="*/ 1603496 h 4978707"/>
              <a:gd name="connsiteX38" fmla="*/ 69055 w 3970926"/>
              <a:gd name="connsiteY38" fmla="*/ 1439190 h 4978707"/>
              <a:gd name="connsiteX39" fmla="*/ 217253 w 3970926"/>
              <a:gd name="connsiteY39"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183355 w 3970926"/>
              <a:gd name="connsiteY36" fmla="*/ 1955920 h 4978707"/>
              <a:gd name="connsiteX37" fmla="*/ 0 w 3970926"/>
              <a:gd name="connsiteY37" fmla="*/ 1603496 h 4978707"/>
              <a:gd name="connsiteX38" fmla="*/ 69055 w 3970926"/>
              <a:gd name="connsiteY38" fmla="*/ 1439190 h 4978707"/>
              <a:gd name="connsiteX39" fmla="*/ 217253 w 3970926"/>
              <a:gd name="connsiteY39"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183355 w 3970926"/>
              <a:gd name="connsiteY36" fmla="*/ 1955920 h 4978707"/>
              <a:gd name="connsiteX37" fmla="*/ 0 w 3970926"/>
              <a:gd name="connsiteY37" fmla="*/ 1603496 h 4978707"/>
              <a:gd name="connsiteX38" fmla="*/ 69055 w 3970926"/>
              <a:gd name="connsiteY38" fmla="*/ 1439190 h 4978707"/>
              <a:gd name="connsiteX39" fmla="*/ 217253 w 3970926"/>
              <a:gd name="connsiteY39"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315558 w 3970926"/>
              <a:gd name="connsiteY36" fmla="*/ 2336496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50661 w 3970926"/>
              <a:gd name="connsiteY36" fmla="*/ 2324218 h 4978707"/>
              <a:gd name="connsiteX37" fmla="*/ 183355 w 3970926"/>
              <a:gd name="connsiteY37" fmla="*/ 1955920 h 4978707"/>
              <a:gd name="connsiteX38" fmla="*/ 0 w 3970926"/>
              <a:gd name="connsiteY38" fmla="*/ 1603496 h 4978707"/>
              <a:gd name="connsiteX39" fmla="*/ 69055 w 3970926"/>
              <a:gd name="connsiteY39" fmla="*/ 1439190 h 4978707"/>
              <a:gd name="connsiteX40" fmla="*/ 217253 w 3970926"/>
              <a:gd name="connsiteY40"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71708 w 3970926"/>
              <a:gd name="connsiteY36" fmla="*/ 2446997 h 4978707"/>
              <a:gd name="connsiteX37" fmla="*/ 250661 w 3970926"/>
              <a:gd name="connsiteY37" fmla="*/ 2324218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71708 w 3970926"/>
              <a:gd name="connsiteY36" fmla="*/ 2446997 h 4978707"/>
              <a:gd name="connsiteX37" fmla="*/ 268200 w 3970926"/>
              <a:gd name="connsiteY37" fmla="*/ 2431211 h 4978707"/>
              <a:gd name="connsiteX38" fmla="*/ 250661 w 3970926"/>
              <a:gd name="connsiteY38" fmla="*/ 2324218 h 4978707"/>
              <a:gd name="connsiteX39" fmla="*/ 183355 w 3970926"/>
              <a:gd name="connsiteY39" fmla="*/ 1955920 h 4978707"/>
              <a:gd name="connsiteX40" fmla="*/ 0 w 3970926"/>
              <a:gd name="connsiteY40" fmla="*/ 1603496 h 4978707"/>
              <a:gd name="connsiteX41" fmla="*/ 69055 w 3970926"/>
              <a:gd name="connsiteY41" fmla="*/ 1439190 h 4978707"/>
              <a:gd name="connsiteX42" fmla="*/ 217253 w 3970926"/>
              <a:gd name="connsiteY42"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71708 w 3970926"/>
              <a:gd name="connsiteY36" fmla="*/ 2446997 h 4978707"/>
              <a:gd name="connsiteX37" fmla="*/ 250661 w 3970926"/>
              <a:gd name="connsiteY37" fmla="*/ 2324218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71708 w 3970926"/>
              <a:gd name="connsiteY36" fmla="*/ 2446997 h 4978707"/>
              <a:gd name="connsiteX37" fmla="*/ 141915 w 3970926"/>
              <a:gd name="connsiteY37" fmla="*/ 2303171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71708 w 3970926"/>
              <a:gd name="connsiteY36" fmla="*/ 2446997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71708 w 3970926"/>
              <a:gd name="connsiteY36" fmla="*/ 2446997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89248 w 3970926"/>
              <a:gd name="connsiteY36" fmla="*/ 2425949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89248 w 3970926"/>
              <a:gd name="connsiteY36" fmla="*/ 2425949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89248 w 3970926"/>
              <a:gd name="connsiteY36" fmla="*/ 2425949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89248 w 3970926"/>
              <a:gd name="connsiteY36" fmla="*/ 2425949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48907 w 3970926"/>
              <a:gd name="connsiteY37" fmla="*/ 2310186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305034 w 3970926"/>
              <a:gd name="connsiteY36" fmla="*/ 2450505 h 4978707"/>
              <a:gd name="connsiteX37" fmla="*/ 269955 w 3970926"/>
              <a:gd name="connsiteY37" fmla="*/ 2424195 h 4978707"/>
              <a:gd name="connsiteX38" fmla="*/ 250661 w 3970926"/>
              <a:gd name="connsiteY38" fmla="*/ 2304924 h 4978707"/>
              <a:gd name="connsiteX39" fmla="*/ 183355 w 3970926"/>
              <a:gd name="connsiteY39" fmla="*/ 1955920 h 4978707"/>
              <a:gd name="connsiteX40" fmla="*/ 0 w 3970926"/>
              <a:gd name="connsiteY40" fmla="*/ 1603496 h 4978707"/>
              <a:gd name="connsiteX41" fmla="*/ 69055 w 3970926"/>
              <a:gd name="connsiteY41" fmla="*/ 1439190 h 4978707"/>
              <a:gd name="connsiteX42" fmla="*/ 217253 w 3970926"/>
              <a:gd name="connsiteY42"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334852 w 3970926"/>
              <a:gd name="connsiteY36" fmla="*/ 2446997 h 4978707"/>
              <a:gd name="connsiteX37" fmla="*/ 269955 w 3970926"/>
              <a:gd name="connsiteY37" fmla="*/ 2424195 h 4978707"/>
              <a:gd name="connsiteX38" fmla="*/ 250661 w 3970926"/>
              <a:gd name="connsiteY38" fmla="*/ 2304924 h 4978707"/>
              <a:gd name="connsiteX39" fmla="*/ 183355 w 3970926"/>
              <a:gd name="connsiteY39" fmla="*/ 1955920 h 4978707"/>
              <a:gd name="connsiteX40" fmla="*/ 0 w 3970926"/>
              <a:gd name="connsiteY40" fmla="*/ 1603496 h 4978707"/>
              <a:gd name="connsiteX41" fmla="*/ 69055 w 3970926"/>
              <a:gd name="connsiteY41" fmla="*/ 1439190 h 4978707"/>
              <a:gd name="connsiteX42" fmla="*/ 217253 w 3970926"/>
              <a:gd name="connsiteY42"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334852 w 3970926"/>
              <a:gd name="connsiteY36" fmla="*/ 2446997 h 4978707"/>
              <a:gd name="connsiteX37" fmla="*/ 269955 w 3970926"/>
              <a:gd name="connsiteY37" fmla="*/ 2424195 h 4978707"/>
              <a:gd name="connsiteX38" fmla="*/ 250661 w 3970926"/>
              <a:gd name="connsiteY38" fmla="*/ 2304924 h 4978707"/>
              <a:gd name="connsiteX39" fmla="*/ 183355 w 3970926"/>
              <a:gd name="connsiteY39" fmla="*/ 1955920 h 4978707"/>
              <a:gd name="connsiteX40" fmla="*/ 0 w 3970926"/>
              <a:gd name="connsiteY40" fmla="*/ 1603496 h 4978707"/>
              <a:gd name="connsiteX41" fmla="*/ 69055 w 3970926"/>
              <a:gd name="connsiteY41" fmla="*/ 1439190 h 4978707"/>
              <a:gd name="connsiteX42" fmla="*/ 217253 w 3970926"/>
              <a:gd name="connsiteY42"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334852 w 3970926"/>
              <a:gd name="connsiteY36" fmla="*/ 2446997 h 4978707"/>
              <a:gd name="connsiteX37" fmla="*/ 269955 w 3970926"/>
              <a:gd name="connsiteY37" fmla="*/ 2424195 h 4978707"/>
              <a:gd name="connsiteX38" fmla="*/ 250661 w 3970926"/>
              <a:gd name="connsiteY38" fmla="*/ 2304924 h 4978707"/>
              <a:gd name="connsiteX39" fmla="*/ 183355 w 3970926"/>
              <a:gd name="connsiteY39" fmla="*/ 1955920 h 4978707"/>
              <a:gd name="connsiteX40" fmla="*/ 0 w 3970926"/>
              <a:gd name="connsiteY40" fmla="*/ 1603496 h 4978707"/>
              <a:gd name="connsiteX41" fmla="*/ 69055 w 3970926"/>
              <a:gd name="connsiteY41" fmla="*/ 1439190 h 4978707"/>
              <a:gd name="connsiteX42" fmla="*/ 217253 w 3970926"/>
              <a:gd name="connsiteY42"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334852 w 3970926"/>
              <a:gd name="connsiteY36" fmla="*/ 2446997 h 4978707"/>
              <a:gd name="connsiteX37" fmla="*/ 269955 w 3970926"/>
              <a:gd name="connsiteY37" fmla="*/ 2424195 h 4978707"/>
              <a:gd name="connsiteX38" fmla="*/ 250661 w 3970926"/>
              <a:gd name="connsiteY38" fmla="*/ 2304924 h 4978707"/>
              <a:gd name="connsiteX39" fmla="*/ 183355 w 3970926"/>
              <a:gd name="connsiteY39" fmla="*/ 1955920 h 4978707"/>
              <a:gd name="connsiteX40" fmla="*/ 0 w 3970926"/>
              <a:gd name="connsiteY40" fmla="*/ 1603496 h 4978707"/>
              <a:gd name="connsiteX41" fmla="*/ 69055 w 3970926"/>
              <a:gd name="connsiteY41" fmla="*/ 1439190 h 4978707"/>
              <a:gd name="connsiteX42" fmla="*/ 217253 w 3970926"/>
              <a:gd name="connsiteY42"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83355 w 3970926"/>
              <a:gd name="connsiteY38" fmla="*/ 1955920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137752 w 3970926"/>
              <a:gd name="connsiteY38" fmla="*/ 1894531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230713 w 3970926"/>
              <a:gd name="connsiteY38" fmla="*/ 1957674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230713 w 3970926"/>
              <a:gd name="connsiteY38" fmla="*/ 1957674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230713 w 3970926"/>
              <a:gd name="connsiteY38" fmla="*/ 1957674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230713 w 3970926"/>
              <a:gd name="connsiteY38" fmla="*/ 1957674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17253 w 3970926"/>
              <a:gd name="connsiteY0" fmla="*/ 1363112 h 4978707"/>
              <a:gd name="connsiteX1" fmla="*/ 364234 w 3970926"/>
              <a:gd name="connsiteY1" fmla="*/ 1166338 h 4978707"/>
              <a:gd name="connsiteX2" fmla="*/ 745140 w 3970926"/>
              <a:gd name="connsiteY2" fmla="*/ 803551 h 4978707"/>
              <a:gd name="connsiteX3" fmla="*/ 1120430 w 3970926"/>
              <a:gd name="connsiteY3" fmla="*/ 575300 h 4978707"/>
              <a:gd name="connsiteX4" fmla="*/ 1550642 w 3970926"/>
              <a:gd name="connsiteY4" fmla="*/ 5061 h 4978707"/>
              <a:gd name="connsiteX5" fmla="*/ 1974105 w 3970926"/>
              <a:gd name="connsiteY5" fmla="*/ 0 h 4978707"/>
              <a:gd name="connsiteX6" fmla="*/ 2567963 w 3970926"/>
              <a:gd name="connsiteY6" fmla="*/ 207513 h 4978707"/>
              <a:gd name="connsiteX7" fmla="*/ 2859832 w 3970926"/>
              <a:gd name="connsiteY7" fmla="*/ 350916 h 4978707"/>
              <a:gd name="connsiteX8" fmla="*/ 3018419 w 3970926"/>
              <a:gd name="connsiteY8" fmla="*/ 485886 h 4978707"/>
              <a:gd name="connsiteX9" fmla="*/ 3408139 w 3970926"/>
              <a:gd name="connsiteY9" fmla="*/ 641098 h 4978707"/>
              <a:gd name="connsiteX10" fmla="*/ 3421073 w 3970926"/>
              <a:gd name="connsiteY10" fmla="*/ 911032 h 4978707"/>
              <a:gd name="connsiteX11" fmla="*/ 3721938 w 3970926"/>
              <a:gd name="connsiteY11" fmla="*/ 1170847 h 4978707"/>
              <a:gd name="connsiteX12" fmla="*/ 3970926 w 3970926"/>
              <a:gd name="connsiteY12" fmla="*/ 1418334 h 4978707"/>
              <a:gd name="connsiteX13" fmla="*/ 3746710 w 3970926"/>
              <a:gd name="connsiteY13" fmla="*/ 1808585 h 4978707"/>
              <a:gd name="connsiteX14" fmla="*/ 3519486 w 3970926"/>
              <a:gd name="connsiteY14" fmla="*/ 2148805 h 4978707"/>
              <a:gd name="connsiteX15" fmla="*/ 3509962 w 3970926"/>
              <a:gd name="connsiteY15" fmla="*/ 2351211 h 4978707"/>
              <a:gd name="connsiteX16" fmla="*/ 3369468 w 3970926"/>
              <a:gd name="connsiteY16" fmla="*/ 2853654 h 4978707"/>
              <a:gd name="connsiteX17" fmla="*/ 3252787 w 3970926"/>
              <a:gd name="connsiteY17" fmla="*/ 3294185 h 4978707"/>
              <a:gd name="connsiteX18" fmla="*/ 2886073 w 3970926"/>
              <a:gd name="connsiteY18" fmla="*/ 4120479 h 4978707"/>
              <a:gd name="connsiteX19" fmla="*/ 2752724 w 3970926"/>
              <a:gd name="connsiteY19" fmla="*/ 4330030 h 4978707"/>
              <a:gd name="connsiteX20" fmla="*/ 2536030 w 3970926"/>
              <a:gd name="connsiteY20" fmla="*/ 4332411 h 4978707"/>
              <a:gd name="connsiteX21" fmla="*/ 2478879 w 3970926"/>
              <a:gd name="connsiteY21" fmla="*/ 4441948 h 4978707"/>
              <a:gd name="connsiteX22" fmla="*/ 2311806 w 3970926"/>
              <a:gd name="connsiteY22" fmla="*/ 4779746 h 4978707"/>
              <a:gd name="connsiteX23" fmla="*/ 1980869 w 3970926"/>
              <a:gd name="connsiteY23" fmla="*/ 4958321 h 4978707"/>
              <a:gd name="connsiteX24" fmla="*/ 1864104 w 3970926"/>
              <a:gd name="connsiteY24" fmla="*/ 4957453 h 4978707"/>
              <a:gd name="connsiteX25" fmla="*/ 1621490 w 3970926"/>
              <a:gd name="connsiteY25" fmla="*/ 4806545 h 4978707"/>
              <a:gd name="connsiteX26" fmla="*/ 1495982 w 3970926"/>
              <a:gd name="connsiteY26" fmla="*/ 4721900 h 4978707"/>
              <a:gd name="connsiteX27" fmla="*/ 1364340 w 3970926"/>
              <a:gd name="connsiteY27" fmla="*/ 4462762 h 4978707"/>
              <a:gd name="connsiteX28" fmla="*/ 1157915 w 3970926"/>
              <a:gd name="connsiteY28" fmla="*/ 4230527 h 4978707"/>
              <a:gd name="connsiteX29" fmla="*/ 1119290 w 3970926"/>
              <a:gd name="connsiteY29" fmla="*/ 4157009 h 4978707"/>
              <a:gd name="connsiteX30" fmla="*/ 1019222 w 3970926"/>
              <a:gd name="connsiteY30" fmla="*/ 3680418 h 4978707"/>
              <a:gd name="connsiteX31" fmla="*/ 791213 w 3970926"/>
              <a:gd name="connsiteY31" fmla="*/ 3044245 h 4978707"/>
              <a:gd name="connsiteX32" fmla="*/ 755805 w 3970926"/>
              <a:gd name="connsiteY32" fmla="*/ 2864442 h 4978707"/>
              <a:gd name="connsiteX33" fmla="*/ 466224 w 3970926"/>
              <a:gd name="connsiteY33" fmla="*/ 2596478 h 4978707"/>
              <a:gd name="connsiteX34" fmla="*/ 459383 w 3970926"/>
              <a:gd name="connsiteY34" fmla="*/ 2543465 h 4978707"/>
              <a:gd name="connsiteX35" fmla="*/ 366409 w 3970926"/>
              <a:gd name="connsiteY35" fmla="*/ 2488507 h 4978707"/>
              <a:gd name="connsiteX36" fmla="*/ 269955 w 3970926"/>
              <a:gd name="connsiteY36" fmla="*/ 2424195 h 4978707"/>
              <a:gd name="connsiteX37" fmla="*/ 250661 w 3970926"/>
              <a:gd name="connsiteY37" fmla="*/ 2304924 h 4978707"/>
              <a:gd name="connsiteX38" fmla="*/ 230713 w 3970926"/>
              <a:gd name="connsiteY38" fmla="*/ 1957674 h 4978707"/>
              <a:gd name="connsiteX39" fmla="*/ 0 w 3970926"/>
              <a:gd name="connsiteY39" fmla="*/ 1603496 h 4978707"/>
              <a:gd name="connsiteX40" fmla="*/ 69055 w 3970926"/>
              <a:gd name="connsiteY40" fmla="*/ 1439190 h 4978707"/>
              <a:gd name="connsiteX41" fmla="*/ 217253 w 3970926"/>
              <a:gd name="connsiteY41" fmla="*/ 1363112 h 4978707"/>
              <a:gd name="connsiteX0" fmla="*/ 245316 w 3998989"/>
              <a:gd name="connsiteY0" fmla="*/ 1363112 h 4978707"/>
              <a:gd name="connsiteX1" fmla="*/ 392297 w 3998989"/>
              <a:gd name="connsiteY1" fmla="*/ 1166338 h 4978707"/>
              <a:gd name="connsiteX2" fmla="*/ 773203 w 3998989"/>
              <a:gd name="connsiteY2" fmla="*/ 803551 h 4978707"/>
              <a:gd name="connsiteX3" fmla="*/ 1148493 w 3998989"/>
              <a:gd name="connsiteY3" fmla="*/ 575300 h 4978707"/>
              <a:gd name="connsiteX4" fmla="*/ 1578705 w 3998989"/>
              <a:gd name="connsiteY4" fmla="*/ 5061 h 4978707"/>
              <a:gd name="connsiteX5" fmla="*/ 2002168 w 3998989"/>
              <a:gd name="connsiteY5" fmla="*/ 0 h 4978707"/>
              <a:gd name="connsiteX6" fmla="*/ 2596026 w 3998989"/>
              <a:gd name="connsiteY6" fmla="*/ 207513 h 4978707"/>
              <a:gd name="connsiteX7" fmla="*/ 2887895 w 3998989"/>
              <a:gd name="connsiteY7" fmla="*/ 350916 h 4978707"/>
              <a:gd name="connsiteX8" fmla="*/ 3046482 w 3998989"/>
              <a:gd name="connsiteY8" fmla="*/ 485886 h 4978707"/>
              <a:gd name="connsiteX9" fmla="*/ 3436202 w 3998989"/>
              <a:gd name="connsiteY9" fmla="*/ 641098 h 4978707"/>
              <a:gd name="connsiteX10" fmla="*/ 3449136 w 3998989"/>
              <a:gd name="connsiteY10" fmla="*/ 911032 h 4978707"/>
              <a:gd name="connsiteX11" fmla="*/ 3750001 w 3998989"/>
              <a:gd name="connsiteY11" fmla="*/ 1170847 h 4978707"/>
              <a:gd name="connsiteX12" fmla="*/ 3998989 w 3998989"/>
              <a:gd name="connsiteY12" fmla="*/ 1418334 h 4978707"/>
              <a:gd name="connsiteX13" fmla="*/ 3774773 w 3998989"/>
              <a:gd name="connsiteY13" fmla="*/ 1808585 h 4978707"/>
              <a:gd name="connsiteX14" fmla="*/ 3547549 w 3998989"/>
              <a:gd name="connsiteY14" fmla="*/ 2148805 h 4978707"/>
              <a:gd name="connsiteX15" fmla="*/ 3538025 w 3998989"/>
              <a:gd name="connsiteY15" fmla="*/ 2351211 h 4978707"/>
              <a:gd name="connsiteX16" fmla="*/ 3397531 w 3998989"/>
              <a:gd name="connsiteY16" fmla="*/ 2853654 h 4978707"/>
              <a:gd name="connsiteX17" fmla="*/ 3280850 w 3998989"/>
              <a:gd name="connsiteY17" fmla="*/ 3294185 h 4978707"/>
              <a:gd name="connsiteX18" fmla="*/ 2914136 w 3998989"/>
              <a:gd name="connsiteY18" fmla="*/ 4120479 h 4978707"/>
              <a:gd name="connsiteX19" fmla="*/ 2780787 w 3998989"/>
              <a:gd name="connsiteY19" fmla="*/ 4330030 h 4978707"/>
              <a:gd name="connsiteX20" fmla="*/ 2564093 w 3998989"/>
              <a:gd name="connsiteY20" fmla="*/ 4332411 h 4978707"/>
              <a:gd name="connsiteX21" fmla="*/ 2506942 w 3998989"/>
              <a:gd name="connsiteY21" fmla="*/ 4441948 h 4978707"/>
              <a:gd name="connsiteX22" fmla="*/ 2339869 w 3998989"/>
              <a:gd name="connsiteY22" fmla="*/ 4779746 h 4978707"/>
              <a:gd name="connsiteX23" fmla="*/ 2008932 w 3998989"/>
              <a:gd name="connsiteY23" fmla="*/ 4958321 h 4978707"/>
              <a:gd name="connsiteX24" fmla="*/ 1892167 w 3998989"/>
              <a:gd name="connsiteY24" fmla="*/ 4957453 h 4978707"/>
              <a:gd name="connsiteX25" fmla="*/ 1649553 w 3998989"/>
              <a:gd name="connsiteY25" fmla="*/ 4806545 h 4978707"/>
              <a:gd name="connsiteX26" fmla="*/ 1524045 w 3998989"/>
              <a:gd name="connsiteY26" fmla="*/ 4721900 h 4978707"/>
              <a:gd name="connsiteX27" fmla="*/ 1392403 w 3998989"/>
              <a:gd name="connsiteY27" fmla="*/ 4462762 h 4978707"/>
              <a:gd name="connsiteX28" fmla="*/ 1185978 w 3998989"/>
              <a:gd name="connsiteY28" fmla="*/ 4230527 h 4978707"/>
              <a:gd name="connsiteX29" fmla="*/ 1147353 w 3998989"/>
              <a:gd name="connsiteY29" fmla="*/ 4157009 h 4978707"/>
              <a:gd name="connsiteX30" fmla="*/ 1047285 w 3998989"/>
              <a:gd name="connsiteY30" fmla="*/ 3680418 h 4978707"/>
              <a:gd name="connsiteX31" fmla="*/ 819276 w 3998989"/>
              <a:gd name="connsiteY31" fmla="*/ 3044245 h 4978707"/>
              <a:gd name="connsiteX32" fmla="*/ 783868 w 3998989"/>
              <a:gd name="connsiteY32" fmla="*/ 2864442 h 4978707"/>
              <a:gd name="connsiteX33" fmla="*/ 494287 w 3998989"/>
              <a:gd name="connsiteY33" fmla="*/ 2596478 h 4978707"/>
              <a:gd name="connsiteX34" fmla="*/ 487446 w 3998989"/>
              <a:gd name="connsiteY34" fmla="*/ 2543465 h 4978707"/>
              <a:gd name="connsiteX35" fmla="*/ 394472 w 3998989"/>
              <a:gd name="connsiteY35" fmla="*/ 2488507 h 4978707"/>
              <a:gd name="connsiteX36" fmla="*/ 298018 w 3998989"/>
              <a:gd name="connsiteY36" fmla="*/ 2424195 h 4978707"/>
              <a:gd name="connsiteX37" fmla="*/ 278724 w 3998989"/>
              <a:gd name="connsiteY37" fmla="*/ 2304924 h 4978707"/>
              <a:gd name="connsiteX38" fmla="*/ 258776 w 3998989"/>
              <a:gd name="connsiteY38" fmla="*/ 1957674 h 4978707"/>
              <a:gd name="connsiteX39" fmla="*/ 0 w 3998989"/>
              <a:gd name="connsiteY39" fmla="*/ 1428099 h 4978707"/>
              <a:gd name="connsiteX40" fmla="*/ 97118 w 3998989"/>
              <a:gd name="connsiteY40" fmla="*/ 1439190 h 4978707"/>
              <a:gd name="connsiteX41" fmla="*/ 245316 w 3998989"/>
              <a:gd name="connsiteY41" fmla="*/ 1363112 h 4978707"/>
              <a:gd name="connsiteX0" fmla="*/ 160826 w 3914499"/>
              <a:gd name="connsiteY0" fmla="*/ 1363112 h 4978707"/>
              <a:gd name="connsiteX1" fmla="*/ 307807 w 3914499"/>
              <a:gd name="connsiteY1" fmla="*/ 1166338 h 4978707"/>
              <a:gd name="connsiteX2" fmla="*/ 688713 w 3914499"/>
              <a:gd name="connsiteY2" fmla="*/ 803551 h 4978707"/>
              <a:gd name="connsiteX3" fmla="*/ 1064003 w 3914499"/>
              <a:gd name="connsiteY3" fmla="*/ 575300 h 4978707"/>
              <a:gd name="connsiteX4" fmla="*/ 1494215 w 3914499"/>
              <a:gd name="connsiteY4" fmla="*/ 5061 h 4978707"/>
              <a:gd name="connsiteX5" fmla="*/ 1917678 w 3914499"/>
              <a:gd name="connsiteY5" fmla="*/ 0 h 4978707"/>
              <a:gd name="connsiteX6" fmla="*/ 2511536 w 3914499"/>
              <a:gd name="connsiteY6" fmla="*/ 207513 h 4978707"/>
              <a:gd name="connsiteX7" fmla="*/ 2803405 w 3914499"/>
              <a:gd name="connsiteY7" fmla="*/ 350916 h 4978707"/>
              <a:gd name="connsiteX8" fmla="*/ 2961992 w 3914499"/>
              <a:gd name="connsiteY8" fmla="*/ 485886 h 4978707"/>
              <a:gd name="connsiteX9" fmla="*/ 3351712 w 3914499"/>
              <a:gd name="connsiteY9" fmla="*/ 641098 h 4978707"/>
              <a:gd name="connsiteX10" fmla="*/ 3364646 w 3914499"/>
              <a:gd name="connsiteY10" fmla="*/ 911032 h 4978707"/>
              <a:gd name="connsiteX11" fmla="*/ 3665511 w 3914499"/>
              <a:gd name="connsiteY11" fmla="*/ 1170847 h 4978707"/>
              <a:gd name="connsiteX12" fmla="*/ 3914499 w 3914499"/>
              <a:gd name="connsiteY12" fmla="*/ 1418334 h 4978707"/>
              <a:gd name="connsiteX13" fmla="*/ 3690283 w 3914499"/>
              <a:gd name="connsiteY13" fmla="*/ 1808585 h 4978707"/>
              <a:gd name="connsiteX14" fmla="*/ 3463059 w 3914499"/>
              <a:gd name="connsiteY14" fmla="*/ 2148805 h 4978707"/>
              <a:gd name="connsiteX15" fmla="*/ 3453535 w 3914499"/>
              <a:gd name="connsiteY15" fmla="*/ 2351211 h 4978707"/>
              <a:gd name="connsiteX16" fmla="*/ 3313041 w 3914499"/>
              <a:gd name="connsiteY16" fmla="*/ 2853654 h 4978707"/>
              <a:gd name="connsiteX17" fmla="*/ 3196360 w 3914499"/>
              <a:gd name="connsiteY17" fmla="*/ 3294185 h 4978707"/>
              <a:gd name="connsiteX18" fmla="*/ 2829646 w 3914499"/>
              <a:gd name="connsiteY18" fmla="*/ 4120479 h 4978707"/>
              <a:gd name="connsiteX19" fmla="*/ 2696297 w 3914499"/>
              <a:gd name="connsiteY19" fmla="*/ 4330030 h 4978707"/>
              <a:gd name="connsiteX20" fmla="*/ 2479603 w 3914499"/>
              <a:gd name="connsiteY20" fmla="*/ 4332411 h 4978707"/>
              <a:gd name="connsiteX21" fmla="*/ 2422452 w 3914499"/>
              <a:gd name="connsiteY21" fmla="*/ 4441948 h 4978707"/>
              <a:gd name="connsiteX22" fmla="*/ 2255379 w 3914499"/>
              <a:gd name="connsiteY22" fmla="*/ 4779746 h 4978707"/>
              <a:gd name="connsiteX23" fmla="*/ 1924442 w 3914499"/>
              <a:gd name="connsiteY23" fmla="*/ 4958321 h 4978707"/>
              <a:gd name="connsiteX24" fmla="*/ 1807677 w 3914499"/>
              <a:gd name="connsiteY24" fmla="*/ 4957453 h 4978707"/>
              <a:gd name="connsiteX25" fmla="*/ 1565063 w 3914499"/>
              <a:gd name="connsiteY25" fmla="*/ 4806545 h 4978707"/>
              <a:gd name="connsiteX26" fmla="*/ 1439555 w 3914499"/>
              <a:gd name="connsiteY26" fmla="*/ 4721900 h 4978707"/>
              <a:gd name="connsiteX27" fmla="*/ 1307913 w 3914499"/>
              <a:gd name="connsiteY27" fmla="*/ 4462762 h 4978707"/>
              <a:gd name="connsiteX28" fmla="*/ 1101488 w 3914499"/>
              <a:gd name="connsiteY28" fmla="*/ 4230527 h 4978707"/>
              <a:gd name="connsiteX29" fmla="*/ 1062863 w 3914499"/>
              <a:gd name="connsiteY29" fmla="*/ 4157009 h 4978707"/>
              <a:gd name="connsiteX30" fmla="*/ 962795 w 3914499"/>
              <a:gd name="connsiteY30" fmla="*/ 3680418 h 4978707"/>
              <a:gd name="connsiteX31" fmla="*/ 734786 w 3914499"/>
              <a:gd name="connsiteY31" fmla="*/ 3044245 h 4978707"/>
              <a:gd name="connsiteX32" fmla="*/ 699378 w 3914499"/>
              <a:gd name="connsiteY32" fmla="*/ 2864442 h 4978707"/>
              <a:gd name="connsiteX33" fmla="*/ 409797 w 3914499"/>
              <a:gd name="connsiteY33" fmla="*/ 2596478 h 4978707"/>
              <a:gd name="connsiteX34" fmla="*/ 402956 w 3914499"/>
              <a:gd name="connsiteY34" fmla="*/ 2543465 h 4978707"/>
              <a:gd name="connsiteX35" fmla="*/ 309982 w 3914499"/>
              <a:gd name="connsiteY35" fmla="*/ 2488507 h 4978707"/>
              <a:gd name="connsiteX36" fmla="*/ 213528 w 3914499"/>
              <a:gd name="connsiteY36" fmla="*/ 2424195 h 4978707"/>
              <a:gd name="connsiteX37" fmla="*/ 194234 w 3914499"/>
              <a:gd name="connsiteY37" fmla="*/ 2304924 h 4978707"/>
              <a:gd name="connsiteX38" fmla="*/ 174286 w 3914499"/>
              <a:gd name="connsiteY38" fmla="*/ 1957674 h 4978707"/>
              <a:gd name="connsiteX39" fmla="*/ 26010 w 3914499"/>
              <a:gd name="connsiteY39" fmla="*/ 1638575 h 4978707"/>
              <a:gd name="connsiteX40" fmla="*/ 12628 w 3914499"/>
              <a:gd name="connsiteY40" fmla="*/ 1439190 h 4978707"/>
              <a:gd name="connsiteX41" fmla="*/ 160826 w 3914499"/>
              <a:gd name="connsiteY41" fmla="*/ 1363112 h 4978707"/>
              <a:gd name="connsiteX0" fmla="*/ 160826 w 3914499"/>
              <a:gd name="connsiteY0" fmla="*/ 1363112 h 4978707"/>
              <a:gd name="connsiteX1" fmla="*/ 307807 w 3914499"/>
              <a:gd name="connsiteY1" fmla="*/ 1166338 h 4978707"/>
              <a:gd name="connsiteX2" fmla="*/ 688713 w 3914499"/>
              <a:gd name="connsiteY2" fmla="*/ 803551 h 4978707"/>
              <a:gd name="connsiteX3" fmla="*/ 1064003 w 3914499"/>
              <a:gd name="connsiteY3" fmla="*/ 575300 h 4978707"/>
              <a:gd name="connsiteX4" fmla="*/ 1494215 w 3914499"/>
              <a:gd name="connsiteY4" fmla="*/ 5061 h 4978707"/>
              <a:gd name="connsiteX5" fmla="*/ 1917678 w 3914499"/>
              <a:gd name="connsiteY5" fmla="*/ 0 h 4978707"/>
              <a:gd name="connsiteX6" fmla="*/ 2511536 w 3914499"/>
              <a:gd name="connsiteY6" fmla="*/ 207513 h 4978707"/>
              <a:gd name="connsiteX7" fmla="*/ 2803405 w 3914499"/>
              <a:gd name="connsiteY7" fmla="*/ 350916 h 4978707"/>
              <a:gd name="connsiteX8" fmla="*/ 2961992 w 3914499"/>
              <a:gd name="connsiteY8" fmla="*/ 485886 h 4978707"/>
              <a:gd name="connsiteX9" fmla="*/ 3351712 w 3914499"/>
              <a:gd name="connsiteY9" fmla="*/ 641098 h 4978707"/>
              <a:gd name="connsiteX10" fmla="*/ 3364646 w 3914499"/>
              <a:gd name="connsiteY10" fmla="*/ 911032 h 4978707"/>
              <a:gd name="connsiteX11" fmla="*/ 3665511 w 3914499"/>
              <a:gd name="connsiteY11" fmla="*/ 1170847 h 4978707"/>
              <a:gd name="connsiteX12" fmla="*/ 3914499 w 3914499"/>
              <a:gd name="connsiteY12" fmla="*/ 1418334 h 4978707"/>
              <a:gd name="connsiteX13" fmla="*/ 3690283 w 3914499"/>
              <a:gd name="connsiteY13" fmla="*/ 1808585 h 4978707"/>
              <a:gd name="connsiteX14" fmla="*/ 3463059 w 3914499"/>
              <a:gd name="connsiteY14" fmla="*/ 2148805 h 4978707"/>
              <a:gd name="connsiteX15" fmla="*/ 3453535 w 3914499"/>
              <a:gd name="connsiteY15" fmla="*/ 2351211 h 4978707"/>
              <a:gd name="connsiteX16" fmla="*/ 3313041 w 3914499"/>
              <a:gd name="connsiteY16" fmla="*/ 2853654 h 4978707"/>
              <a:gd name="connsiteX17" fmla="*/ 3196360 w 3914499"/>
              <a:gd name="connsiteY17" fmla="*/ 3294185 h 4978707"/>
              <a:gd name="connsiteX18" fmla="*/ 2829646 w 3914499"/>
              <a:gd name="connsiteY18" fmla="*/ 4120479 h 4978707"/>
              <a:gd name="connsiteX19" fmla="*/ 2696297 w 3914499"/>
              <a:gd name="connsiteY19" fmla="*/ 4330030 h 4978707"/>
              <a:gd name="connsiteX20" fmla="*/ 2479603 w 3914499"/>
              <a:gd name="connsiteY20" fmla="*/ 4332411 h 4978707"/>
              <a:gd name="connsiteX21" fmla="*/ 2422452 w 3914499"/>
              <a:gd name="connsiteY21" fmla="*/ 4441948 h 4978707"/>
              <a:gd name="connsiteX22" fmla="*/ 2255379 w 3914499"/>
              <a:gd name="connsiteY22" fmla="*/ 4779746 h 4978707"/>
              <a:gd name="connsiteX23" fmla="*/ 1924442 w 3914499"/>
              <a:gd name="connsiteY23" fmla="*/ 4958321 h 4978707"/>
              <a:gd name="connsiteX24" fmla="*/ 1807677 w 3914499"/>
              <a:gd name="connsiteY24" fmla="*/ 4957453 h 4978707"/>
              <a:gd name="connsiteX25" fmla="*/ 1565063 w 3914499"/>
              <a:gd name="connsiteY25" fmla="*/ 4806545 h 4978707"/>
              <a:gd name="connsiteX26" fmla="*/ 1439555 w 3914499"/>
              <a:gd name="connsiteY26" fmla="*/ 4721900 h 4978707"/>
              <a:gd name="connsiteX27" fmla="*/ 1307913 w 3914499"/>
              <a:gd name="connsiteY27" fmla="*/ 4462762 h 4978707"/>
              <a:gd name="connsiteX28" fmla="*/ 1101488 w 3914499"/>
              <a:gd name="connsiteY28" fmla="*/ 4230527 h 4978707"/>
              <a:gd name="connsiteX29" fmla="*/ 1062863 w 3914499"/>
              <a:gd name="connsiteY29" fmla="*/ 4157009 h 4978707"/>
              <a:gd name="connsiteX30" fmla="*/ 962795 w 3914499"/>
              <a:gd name="connsiteY30" fmla="*/ 3680418 h 4978707"/>
              <a:gd name="connsiteX31" fmla="*/ 734786 w 3914499"/>
              <a:gd name="connsiteY31" fmla="*/ 3044245 h 4978707"/>
              <a:gd name="connsiteX32" fmla="*/ 699378 w 3914499"/>
              <a:gd name="connsiteY32" fmla="*/ 2864442 h 4978707"/>
              <a:gd name="connsiteX33" fmla="*/ 409797 w 3914499"/>
              <a:gd name="connsiteY33" fmla="*/ 2596478 h 4978707"/>
              <a:gd name="connsiteX34" fmla="*/ 402956 w 3914499"/>
              <a:gd name="connsiteY34" fmla="*/ 2543465 h 4978707"/>
              <a:gd name="connsiteX35" fmla="*/ 309982 w 3914499"/>
              <a:gd name="connsiteY35" fmla="*/ 2488507 h 4978707"/>
              <a:gd name="connsiteX36" fmla="*/ 213528 w 3914499"/>
              <a:gd name="connsiteY36" fmla="*/ 2424195 h 4978707"/>
              <a:gd name="connsiteX37" fmla="*/ 194234 w 3914499"/>
              <a:gd name="connsiteY37" fmla="*/ 2304924 h 4978707"/>
              <a:gd name="connsiteX38" fmla="*/ 174286 w 3914499"/>
              <a:gd name="connsiteY38" fmla="*/ 1957674 h 4978707"/>
              <a:gd name="connsiteX39" fmla="*/ 26010 w 3914499"/>
              <a:gd name="connsiteY39" fmla="*/ 1638575 h 4978707"/>
              <a:gd name="connsiteX40" fmla="*/ 12628 w 3914499"/>
              <a:gd name="connsiteY40" fmla="*/ 1439190 h 4978707"/>
              <a:gd name="connsiteX41" fmla="*/ 160826 w 3914499"/>
              <a:gd name="connsiteY41" fmla="*/ 1363112 h 4978707"/>
              <a:gd name="connsiteX0" fmla="*/ 160826 w 3914499"/>
              <a:gd name="connsiteY0" fmla="*/ 1363112 h 4978707"/>
              <a:gd name="connsiteX1" fmla="*/ 307807 w 3914499"/>
              <a:gd name="connsiteY1" fmla="*/ 1166338 h 4978707"/>
              <a:gd name="connsiteX2" fmla="*/ 688713 w 3914499"/>
              <a:gd name="connsiteY2" fmla="*/ 803551 h 4978707"/>
              <a:gd name="connsiteX3" fmla="*/ 1064003 w 3914499"/>
              <a:gd name="connsiteY3" fmla="*/ 575300 h 4978707"/>
              <a:gd name="connsiteX4" fmla="*/ 1494215 w 3914499"/>
              <a:gd name="connsiteY4" fmla="*/ 5061 h 4978707"/>
              <a:gd name="connsiteX5" fmla="*/ 1917678 w 3914499"/>
              <a:gd name="connsiteY5" fmla="*/ 0 h 4978707"/>
              <a:gd name="connsiteX6" fmla="*/ 2511536 w 3914499"/>
              <a:gd name="connsiteY6" fmla="*/ 207513 h 4978707"/>
              <a:gd name="connsiteX7" fmla="*/ 2803405 w 3914499"/>
              <a:gd name="connsiteY7" fmla="*/ 350916 h 4978707"/>
              <a:gd name="connsiteX8" fmla="*/ 2961992 w 3914499"/>
              <a:gd name="connsiteY8" fmla="*/ 485886 h 4978707"/>
              <a:gd name="connsiteX9" fmla="*/ 3351712 w 3914499"/>
              <a:gd name="connsiteY9" fmla="*/ 641098 h 4978707"/>
              <a:gd name="connsiteX10" fmla="*/ 3364646 w 3914499"/>
              <a:gd name="connsiteY10" fmla="*/ 911032 h 4978707"/>
              <a:gd name="connsiteX11" fmla="*/ 3665511 w 3914499"/>
              <a:gd name="connsiteY11" fmla="*/ 1170847 h 4978707"/>
              <a:gd name="connsiteX12" fmla="*/ 3914499 w 3914499"/>
              <a:gd name="connsiteY12" fmla="*/ 1418334 h 4978707"/>
              <a:gd name="connsiteX13" fmla="*/ 3690283 w 3914499"/>
              <a:gd name="connsiteY13" fmla="*/ 1808585 h 4978707"/>
              <a:gd name="connsiteX14" fmla="*/ 3463059 w 3914499"/>
              <a:gd name="connsiteY14" fmla="*/ 2148805 h 4978707"/>
              <a:gd name="connsiteX15" fmla="*/ 3453535 w 3914499"/>
              <a:gd name="connsiteY15" fmla="*/ 2351211 h 4978707"/>
              <a:gd name="connsiteX16" fmla="*/ 3313041 w 3914499"/>
              <a:gd name="connsiteY16" fmla="*/ 2853654 h 4978707"/>
              <a:gd name="connsiteX17" fmla="*/ 3196360 w 3914499"/>
              <a:gd name="connsiteY17" fmla="*/ 3294185 h 4978707"/>
              <a:gd name="connsiteX18" fmla="*/ 2829646 w 3914499"/>
              <a:gd name="connsiteY18" fmla="*/ 4120479 h 4978707"/>
              <a:gd name="connsiteX19" fmla="*/ 2696297 w 3914499"/>
              <a:gd name="connsiteY19" fmla="*/ 4330030 h 4978707"/>
              <a:gd name="connsiteX20" fmla="*/ 2479603 w 3914499"/>
              <a:gd name="connsiteY20" fmla="*/ 4332411 h 4978707"/>
              <a:gd name="connsiteX21" fmla="*/ 2422452 w 3914499"/>
              <a:gd name="connsiteY21" fmla="*/ 4441948 h 4978707"/>
              <a:gd name="connsiteX22" fmla="*/ 2255379 w 3914499"/>
              <a:gd name="connsiteY22" fmla="*/ 4779746 h 4978707"/>
              <a:gd name="connsiteX23" fmla="*/ 1924442 w 3914499"/>
              <a:gd name="connsiteY23" fmla="*/ 4958321 h 4978707"/>
              <a:gd name="connsiteX24" fmla="*/ 1807677 w 3914499"/>
              <a:gd name="connsiteY24" fmla="*/ 4957453 h 4978707"/>
              <a:gd name="connsiteX25" fmla="*/ 1565063 w 3914499"/>
              <a:gd name="connsiteY25" fmla="*/ 4806545 h 4978707"/>
              <a:gd name="connsiteX26" fmla="*/ 1439555 w 3914499"/>
              <a:gd name="connsiteY26" fmla="*/ 4721900 h 4978707"/>
              <a:gd name="connsiteX27" fmla="*/ 1307913 w 3914499"/>
              <a:gd name="connsiteY27" fmla="*/ 4462762 h 4978707"/>
              <a:gd name="connsiteX28" fmla="*/ 1101488 w 3914499"/>
              <a:gd name="connsiteY28" fmla="*/ 4230527 h 4978707"/>
              <a:gd name="connsiteX29" fmla="*/ 1062863 w 3914499"/>
              <a:gd name="connsiteY29" fmla="*/ 4157009 h 4978707"/>
              <a:gd name="connsiteX30" fmla="*/ 962795 w 3914499"/>
              <a:gd name="connsiteY30" fmla="*/ 3680418 h 4978707"/>
              <a:gd name="connsiteX31" fmla="*/ 734786 w 3914499"/>
              <a:gd name="connsiteY31" fmla="*/ 3044245 h 4978707"/>
              <a:gd name="connsiteX32" fmla="*/ 699378 w 3914499"/>
              <a:gd name="connsiteY32" fmla="*/ 2864442 h 4978707"/>
              <a:gd name="connsiteX33" fmla="*/ 409797 w 3914499"/>
              <a:gd name="connsiteY33" fmla="*/ 2596478 h 4978707"/>
              <a:gd name="connsiteX34" fmla="*/ 402956 w 3914499"/>
              <a:gd name="connsiteY34" fmla="*/ 2543465 h 4978707"/>
              <a:gd name="connsiteX35" fmla="*/ 309982 w 3914499"/>
              <a:gd name="connsiteY35" fmla="*/ 2488507 h 4978707"/>
              <a:gd name="connsiteX36" fmla="*/ 213528 w 3914499"/>
              <a:gd name="connsiteY36" fmla="*/ 2424195 h 4978707"/>
              <a:gd name="connsiteX37" fmla="*/ 194234 w 3914499"/>
              <a:gd name="connsiteY37" fmla="*/ 2304924 h 4978707"/>
              <a:gd name="connsiteX38" fmla="*/ 174286 w 3914499"/>
              <a:gd name="connsiteY38" fmla="*/ 1957674 h 4978707"/>
              <a:gd name="connsiteX39" fmla="*/ 26010 w 3914499"/>
              <a:gd name="connsiteY39" fmla="*/ 1638575 h 4978707"/>
              <a:gd name="connsiteX40" fmla="*/ 12628 w 3914499"/>
              <a:gd name="connsiteY40" fmla="*/ 1439190 h 4978707"/>
              <a:gd name="connsiteX41" fmla="*/ 160826 w 3914499"/>
              <a:gd name="connsiteY41" fmla="*/ 1363112 h 4978707"/>
              <a:gd name="connsiteX0" fmla="*/ 160826 w 3914499"/>
              <a:gd name="connsiteY0" fmla="*/ 1363112 h 4978707"/>
              <a:gd name="connsiteX1" fmla="*/ 307807 w 3914499"/>
              <a:gd name="connsiteY1" fmla="*/ 1166338 h 4978707"/>
              <a:gd name="connsiteX2" fmla="*/ 688713 w 3914499"/>
              <a:gd name="connsiteY2" fmla="*/ 803551 h 4978707"/>
              <a:gd name="connsiteX3" fmla="*/ 1064003 w 3914499"/>
              <a:gd name="connsiteY3" fmla="*/ 575300 h 4978707"/>
              <a:gd name="connsiteX4" fmla="*/ 1494215 w 3914499"/>
              <a:gd name="connsiteY4" fmla="*/ 5061 h 4978707"/>
              <a:gd name="connsiteX5" fmla="*/ 1917678 w 3914499"/>
              <a:gd name="connsiteY5" fmla="*/ 0 h 4978707"/>
              <a:gd name="connsiteX6" fmla="*/ 2511536 w 3914499"/>
              <a:gd name="connsiteY6" fmla="*/ 207513 h 4978707"/>
              <a:gd name="connsiteX7" fmla="*/ 2803405 w 3914499"/>
              <a:gd name="connsiteY7" fmla="*/ 350916 h 4978707"/>
              <a:gd name="connsiteX8" fmla="*/ 2961992 w 3914499"/>
              <a:gd name="connsiteY8" fmla="*/ 485886 h 4978707"/>
              <a:gd name="connsiteX9" fmla="*/ 3351712 w 3914499"/>
              <a:gd name="connsiteY9" fmla="*/ 641098 h 4978707"/>
              <a:gd name="connsiteX10" fmla="*/ 3364646 w 3914499"/>
              <a:gd name="connsiteY10" fmla="*/ 911032 h 4978707"/>
              <a:gd name="connsiteX11" fmla="*/ 3665511 w 3914499"/>
              <a:gd name="connsiteY11" fmla="*/ 1170847 h 4978707"/>
              <a:gd name="connsiteX12" fmla="*/ 3914499 w 3914499"/>
              <a:gd name="connsiteY12" fmla="*/ 1418334 h 4978707"/>
              <a:gd name="connsiteX13" fmla="*/ 3690283 w 3914499"/>
              <a:gd name="connsiteY13" fmla="*/ 1808585 h 4978707"/>
              <a:gd name="connsiteX14" fmla="*/ 3463059 w 3914499"/>
              <a:gd name="connsiteY14" fmla="*/ 2148805 h 4978707"/>
              <a:gd name="connsiteX15" fmla="*/ 3453535 w 3914499"/>
              <a:gd name="connsiteY15" fmla="*/ 2351211 h 4978707"/>
              <a:gd name="connsiteX16" fmla="*/ 3313041 w 3914499"/>
              <a:gd name="connsiteY16" fmla="*/ 2853654 h 4978707"/>
              <a:gd name="connsiteX17" fmla="*/ 3196360 w 3914499"/>
              <a:gd name="connsiteY17" fmla="*/ 3294185 h 4978707"/>
              <a:gd name="connsiteX18" fmla="*/ 2829646 w 3914499"/>
              <a:gd name="connsiteY18" fmla="*/ 4120479 h 4978707"/>
              <a:gd name="connsiteX19" fmla="*/ 2696297 w 3914499"/>
              <a:gd name="connsiteY19" fmla="*/ 4330030 h 4978707"/>
              <a:gd name="connsiteX20" fmla="*/ 2479603 w 3914499"/>
              <a:gd name="connsiteY20" fmla="*/ 4332411 h 4978707"/>
              <a:gd name="connsiteX21" fmla="*/ 2422452 w 3914499"/>
              <a:gd name="connsiteY21" fmla="*/ 4441948 h 4978707"/>
              <a:gd name="connsiteX22" fmla="*/ 2255379 w 3914499"/>
              <a:gd name="connsiteY22" fmla="*/ 4779746 h 4978707"/>
              <a:gd name="connsiteX23" fmla="*/ 1924442 w 3914499"/>
              <a:gd name="connsiteY23" fmla="*/ 4958321 h 4978707"/>
              <a:gd name="connsiteX24" fmla="*/ 1807677 w 3914499"/>
              <a:gd name="connsiteY24" fmla="*/ 4957453 h 4978707"/>
              <a:gd name="connsiteX25" fmla="*/ 1565063 w 3914499"/>
              <a:gd name="connsiteY25" fmla="*/ 4806545 h 4978707"/>
              <a:gd name="connsiteX26" fmla="*/ 1439555 w 3914499"/>
              <a:gd name="connsiteY26" fmla="*/ 4721900 h 4978707"/>
              <a:gd name="connsiteX27" fmla="*/ 1307913 w 3914499"/>
              <a:gd name="connsiteY27" fmla="*/ 4462762 h 4978707"/>
              <a:gd name="connsiteX28" fmla="*/ 1101488 w 3914499"/>
              <a:gd name="connsiteY28" fmla="*/ 4230527 h 4978707"/>
              <a:gd name="connsiteX29" fmla="*/ 1062863 w 3914499"/>
              <a:gd name="connsiteY29" fmla="*/ 4157009 h 4978707"/>
              <a:gd name="connsiteX30" fmla="*/ 962795 w 3914499"/>
              <a:gd name="connsiteY30" fmla="*/ 3680418 h 4978707"/>
              <a:gd name="connsiteX31" fmla="*/ 734786 w 3914499"/>
              <a:gd name="connsiteY31" fmla="*/ 3044245 h 4978707"/>
              <a:gd name="connsiteX32" fmla="*/ 699378 w 3914499"/>
              <a:gd name="connsiteY32" fmla="*/ 2864442 h 4978707"/>
              <a:gd name="connsiteX33" fmla="*/ 409797 w 3914499"/>
              <a:gd name="connsiteY33" fmla="*/ 2596478 h 4978707"/>
              <a:gd name="connsiteX34" fmla="*/ 402956 w 3914499"/>
              <a:gd name="connsiteY34" fmla="*/ 2543465 h 4978707"/>
              <a:gd name="connsiteX35" fmla="*/ 309982 w 3914499"/>
              <a:gd name="connsiteY35" fmla="*/ 2488507 h 4978707"/>
              <a:gd name="connsiteX36" fmla="*/ 213528 w 3914499"/>
              <a:gd name="connsiteY36" fmla="*/ 2424195 h 4978707"/>
              <a:gd name="connsiteX37" fmla="*/ 194234 w 3914499"/>
              <a:gd name="connsiteY37" fmla="*/ 2304924 h 4978707"/>
              <a:gd name="connsiteX38" fmla="*/ 174286 w 3914499"/>
              <a:gd name="connsiteY38" fmla="*/ 1957674 h 4978707"/>
              <a:gd name="connsiteX39" fmla="*/ 26010 w 3914499"/>
              <a:gd name="connsiteY39" fmla="*/ 1638575 h 4978707"/>
              <a:gd name="connsiteX40" fmla="*/ 12628 w 3914499"/>
              <a:gd name="connsiteY40" fmla="*/ 1439190 h 4978707"/>
              <a:gd name="connsiteX41" fmla="*/ 160826 w 3914499"/>
              <a:gd name="connsiteY41" fmla="*/ 1363112 h 4978707"/>
              <a:gd name="connsiteX0" fmla="*/ 160826 w 3914499"/>
              <a:gd name="connsiteY0" fmla="*/ 1363112 h 4978707"/>
              <a:gd name="connsiteX1" fmla="*/ 307807 w 3914499"/>
              <a:gd name="connsiteY1" fmla="*/ 1166338 h 4978707"/>
              <a:gd name="connsiteX2" fmla="*/ 688713 w 3914499"/>
              <a:gd name="connsiteY2" fmla="*/ 803551 h 4978707"/>
              <a:gd name="connsiteX3" fmla="*/ 1064003 w 3914499"/>
              <a:gd name="connsiteY3" fmla="*/ 575300 h 4978707"/>
              <a:gd name="connsiteX4" fmla="*/ 1494215 w 3914499"/>
              <a:gd name="connsiteY4" fmla="*/ 5061 h 4978707"/>
              <a:gd name="connsiteX5" fmla="*/ 1917678 w 3914499"/>
              <a:gd name="connsiteY5" fmla="*/ 0 h 4978707"/>
              <a:gd name="connsiteX6" fmla="*/ 2511536 w 3914499"/>
              <a:gd name="connsiteY6" fmla="*/ 207513 h 4978707"/>
              <a:gd name="connsiteX7" fmla="*/ 2803405 w 3914499"/>
              <a:gd name="connsiteY7" fmla="*/ 350916 h 4978707"/>
              <a:gd name="connsiteX8" fmla="*/ 2961992 w 3914499"/>
              <a:gd name="connsiteY8" fmla="*/ 485886 h 4978707"/>
              <a:gd name="connsiteX9" fmla="*/ 3351712 w 3914499"/>
              <a:gd name="connsiteY9" fmla="*/ 641098 h 4978707"/>
              <a:gd name="connsiteX10" fmla="*/ 3364646 w 3914499"/>
              <a:gd name="connsiteY10" fmla="*/ 911032 h 4978707"/>
              <a:gd name="connsiteX11" fmla="*/ 3665511 w 3914499"/>
              <a:gd name="connsiteY11" fmla="*/ 1170847 h 4978707"/>
              <a:gd name="connsiteX12" fmla="*/ 3914499 w 3914499"/>
              <a:gd name="connsiteY12" fmla="*/ 1418334 h 4978707"/>
              <a:gd name="connsiteX13" fmla="*/ 3690283 w 3914499"/>
              <a:gd name="connsiteY13" fmla="*/ 1808585 h 4978707"/>
              <a:gd name="connsiteX14" fmla="*/ 3463059 w 3914499"/>
              <a:gd name="connsiteY14" fmla="*/ 2148805 h 4978707"/>
              <a:gd name="connsiteX15" fmla="*/ 3453535 w 3914499"/>
              <a:gd name="connsiteY15" fmla="*/ 2351211 h 4978707"/>
              <a:gd name="connsiteX16" fmla="*/ 3313041 w 3914499"/>
              <a:gd name="connsiteY16" fmla="*/ 2853654 h 4978707"/>
              <a:gd name="connsiteX17" fmla="*/ 3196360 w 3914499"/>
              <a:gd name="connsiteY17" fmla="*/ 3294185 h 4978707"/>
              <a:gd name="connsiteX18" fmla="*/ 2829646 w 3914499"/>
              <a:gd name="connsiteY18" fmla="*/ 4120479 h 4978707"/>
              <a:gd name="connsiteX19" fmla="*/ 2696297 w 3914499"/>
              <a:gd name="connsiteY19" fmla="*/ 4330030 h 4978707"/>
              <a:gd name="connsiteX20" fmla="*/ 2479603 w 3914499"/>
              <a:gd name="connsiteY20" fmla="*/ 4332411 h 4978707"/>
              <a:gd name="connsiteX21" fmla="*/ 2422452 w 3914499"/>
              <a:gd name="connsiteY21" fmla="*/ 4441948 h 4978707"/>
              <a:gd name="connsiteX22" fmla="*/ 2255379 w 3914499"/>
              <a:gd name="connsiteY22" fmla="*/ 4779746 h 4978707"/>
              <a:gd name="connsiteX23" fmla="*/ 1924442 w 3914499"/>
              <a:gd name="connsiteY23" fmla="*/ 4958321 h 4978707"/>
              <a:gd name="connsiteX24" fmla="*/ 1807677 w 3914499"/>
              <a:gd name="connsiteY24" fmla="*/ 4957453 h 4978707"/>
              <a:gd name="connsiteX25" fmla="*/ 1565063 w 3914499"/>
              <a:gd name="connsiteY25" fmla="*/ 4806545 h 4978707"/>
              <a:gd name="connsiteX26" fmla="*/ 1439555 w 3914499"/>
              <a:gd name="connsiteY26" fmla="*/ 4721900 h 4978707"/>
              <a:gd name="connsiteX27" fmla="*/ 1307913 w 3914499"/>
              <a:gd name="connsiteY27" fmla="*/ 4462762 h 4978707"/>
              <a:gd name="connsiteX28" fmla="*/ 1101488 w 3914499"/>
              <a:gd name="connsiteY28" fmla="*/ 4230527 h 4978707"/>
              <a:gd name="connsiteX29" fmla="*/ 1062863 w 3914499"/>
              <a:gd name="connsiteY29" fmla="*/ 4157009 h 4978707"/>
              <a:gd name="connsiteX30" fmla="*/ 962795 w 3914499"/>
              <a:gd name="connsiteY30" fmla="*/ 3680418 h 4978707"/>
              <a:gd name="connsiteX31" fmla="*/ 734786 w 3914499"/>
              <a:gd name="connsiteY31" fmla="*/ 3044245 h 4978707"/>
              <a:gd name="connsiteX32" fmla="*/ 699378 w 3914499"/>
              <a:gd name="connsiteY32" fmla="*/ 2864442 h 4978707"/>
              <a:gd name="connsiteX33" fmla="*/ 409797 w 3914499"/>
              <a:gd name="connsiteY33" fmla="*/ 2596478 h 4978707"/>
              <a:gd name="connsiteX34" fmla="*/ 402956 w 3914499"/>
              <a:gd name="connsiteY34" fmla="*/ 2543465 h 4978707"/>
              <a:gd name="connsiteX35" fmla="*/ 309982 w 3914499"/>
              <a:gd name="connsiteY35" fmla="*/ 2488507 h 4978707"/>
              <a:gd name="connsiteX36" fmla="*/ 213528 w 3914499"/>
              <a:gd name="connsiteY36" fmla="*/ 2424195 h 4978707"/>
              <a:gd name="connsiteX37" fmla="*/ 194234 w 3914499"/>
              <a:gd name="connsiteY37" fmla="*/ 2304924 h 4978707"/>
              <a:gd name="connsiteX38" fmla="*/ 174286 w 3914499"/>
              <a:gd name="connsiteY38" fmla="*/ 1957674 h 4978707"/>
              <a:gd name="connsiteX39" fmla="*/ 26010 w 3914499"/>
              <a:gd name="connsiteY39" fmla="*/ 1638575 h 4978707"/>
              <a:gd name="connsiteX40" fmla="*/ 12628 w 3914499"/>
              <a:gd name="connsiteY40" fmla="*/ 1439190 h 4978707"/>
              <a:gd name="connsiteX41" fmla="*/ 160826 w 3914499"/>
              <a:gd name="connsiteY41" fmla="*/ 1363112 h 4978707"/>
              <a:gd name="connsiteX0" fmla="*/ 156501 w 3910174"/>
              <a:gd name="connsiteY0" fmla="*/ 1363112 h 4978707"/>
              <a:gd name="connsiteX1" fmla="*/ 303482 w 3910174"/>
              <a:gd name="connsiteY1" fmla="*/ 1166338 h 4978707"/>
              <a:gd name="connsiteX2" fmla="*/ 684388 w 3910174"/>
              <a:gd name="connsiteY2" fmla="*/ 803551 h 4978707"/>
              <a:gd name="connsiteX3" fmla="*/ 1059678 w 3910174"/>
              <a:gd name="connsiteY3" fmla="*/ 575300 h 4978707"/>
              <a:gd name="connsiteX4" fmla="*/ 1489890 w 3910174"/>
              <a:gd name="connsiteY4" fmla="*/ 5061 h 4978707"/>
              <a:gd name="connsiteX5" fmla="*/ 1913353 w 3910174"/>
              <a:gd name="connsiteY5" fmla="*/ 0 h 4978707"/>
              <a:gd name="connsiteX6" fmla="*/ 2507211 w 3910174"/>
              <a:gd name="connsiteY6" fmla="*/ 207513 h 4978707"/>
              <a:gd name="connsiteX7" fmla="*/ 2799080 w 3910174"/>
              <a:gd name="connsiteY7" fmla="*/ 350916 h 4978707"/>
              <a:gd name="connsiteX8" fmla="*/ 2957667 w 3910174"/>
              <a:gd name="connsiteY8" fmla="*/ 485886 h 4978707"/>
              <a:gd name="connsiteX9" fmla="*/ 3347387 w 3910174"/>
              <a:gd name="connsiteY9" fmla="*/ 641098 h 4978707"/>
              <a:gd name="connsiteX10" fmla="*/ 3360321 w 3910174"/>
              <a:gd name="connsiteY10" fmla="*/ 911032 h 4978707"/>
              <a:gd name="connsiteX11" fmla="*/ 3661186 w 3910174"/>
              <a:gd name="connsiteY11" fmla="*/ 1170847 h 4978707"/>
              <a:gd name="connsiteX12" fmla="*/ 3910174 w 3910174"/>
              <a:gd name="connsiteY12" fmla="*/ 1418334 h 4978707"/>
              <a:gd name="connsiteX13" fmla="*/ 3685958 w 3910174"/>
              <a:gd name="connsiteY13" fmla="*/ 1808585 h 4978707"/>
              <a:gd name="connsiteX14" fmla="*/ 3458734 w 3910174"/>
              <a:gd name="connsiteY14" fmla="*/ 2148805 h 4978707"/>
              <a:gd name="connsiteX15" fmla="*/ 3449210 w 3910174"/>
              <a:gd name="connsiteY15" fmla="*/ 2351211 h 4978707"/>
              <a:gd name="connsiteX16" fmla="*/ 3308716 w 3910174"/>
              <a:gd name="connsiteY16" fmla="*/ 2853654 h 4978707"/>
              <a:gd name="connsiteX17" fmla="*/ 3192035 w 3910174"/>
              <a:gd name="connsiteY17" fmla="*/ 3294185 h 4978707"/>
              <a:gd name="connsiteX18" fmla="*/ 2825321 w 3910174"/>
              <a:gd name="connsiteY18" fmla="*/ 4120479 h 4978707"/>
              <a:gd name="connsiteX19" fmla="*/ 2691972 w 3910174"/>
              <a:gd name="connsiteY19" fmla="*/ 4330030 h 4978707"/>
              <a:gd name="connsiteX20" fmla="*/ 2475278 w 3910174"/>
              <a:gd name="connsiteY20" fmla="*/ 4332411 h 4978707"/>
              <a:gd name="connsiteX21" fmla="*/ 2418127 w 3910174"/>
              <a:gd name="connsiteY21" fmla="*/ 4441948 h 4978707"/>
              <a:gd name="connsiteX22" fmla="*/ 2251054 w 3910174"/>
              <a:gd name="connsiteY22" fmla="*/ 4779746 h 4978707"/>
              <a:gd name="connsiteX23" fmla="*/ 1920117 w 3910174"/>
              <a:gd name="connsiteY23" fmla="*/ 4958321 h 4978707"/>
              <a:gd name="connsiteX24" fmla="*/ 1803352 w 3910174"/>
              <a:gd name="connsiteY24" fmla="*/ 4957453 h 4978707"/>
              <a:gd name="connsiteX25" fmla="*/ 1560738 w 3910174"/>
              <a:gd name="connsiteY25" fmla="*/ 4806545 h 4978707"/>
              <a:gd name="connsiteX26" fmla="*/ 1435230 w 3910174"/>
              <a:gd name="connsiteY26" fmla="*/ 4721900 h 4978707"/>
              <a:gd name="connsiteX27" fmla="*/ 1303588 w 3910174"/>
              <a:gd name="connsiteY27" fmla="*/ 4462762 h 4978707"/>
              <a:gd name="connsiteX28" fmla="*/ 1097163 w 3910174"/>
              <a:gd name="connsiteY28" fmla="*/ 4230527 h 4978707"/>
              <a:gd name="connsiteX29" fmla="*/ 1058538 w 3910174"/>
              <a:gd name="connsiteY29" fmla="*/ 4157009 h 4978707"/>
              <a:gd name="connsiteX30" fmla="*/ 958470 w 3910174"/>
              <a:gd name="connsiteY30" fmla="*/ 3680418 h 4978707"/>
              <a:gd name="connsiteX31" fmla="*/ 730461 w 3910174"/>
              <a:gd name="connsiteY31" fmla="*/ 3044245 h 4978707"/>
              <a:gd name="connsiteX32" fmla="*/ 695053 w 3910174"/>
              <a:gd name="connsiteY32" fmla="*/ 2864442 h 4978707"/>
              <a:gd name="connsiteX33" fmla="*/ 405472 w 3910174"/>
              <a:gd name="connsiteY33" fmla="*/ 2596478 h 4978707"/>
              <a:gd name="connsiteX34" fmla="*/ 398631 w 3910174"/>
              <a:gd name="connsiteY34" fmla="*/ 2543465 h 4978707"/>
              <a:gd name="connsiteX35" fmla="*/ 305657 w 3910174"/>
              <a:gd name="connsiteY35" fmla="*/ 2488507 h 4978707"/>
              <a:gd name="connsiteX36" fmla="*/ 209203 w 3910174"/>
              <a:gd name="connsiteY36" fmla="*/ 2424195 h 4978707"/>
              <a:gd name="connsiteX37" fmla="*/ 189909 w 3910174"/>
              <a:gd name="connsiteY37" fmla="*/ 2304924 h 4978707"/>
              <a:gd name="connsiteX38" fmla="*/ 169961 w 3910174"/>
              <a:gd name="connsiteY38" fmla="*/ 1957674 h 4978707"/>
              <a:gd name="connsiteX39" fmla="*/ 86582 w 3910174"/>
              <a:gd name="connsiteY39" fmla="*/ 1756092 h 4978707"/>
              <a:gd name="connsiteX40" fmla="*/ 8303 w 3910174"/>
              <a:gd name="connsiteY40" fmla="*/ 1439190 h 4978707"/>
              <a:gd name="connsiteX41" fmla="*/ 156501 w 3910174"/>
              <a:gd name="connsiteY41" fmla="*/ 1363112 h 4978707"/>
              <a:gd name="connsiteX0" fmla="*/ 156501 w 3910174"/>
              <a:gd name="connsiteY0" fmla="*/ 1363112 h 4978707"/>
              <a:gd name="connsiteX1" fmla="*/ 303482 w 3910174"/>
              <a:gd name="connsiteY1" fmla="*/ 1166338 h 4978707"/>
              <a:gd name="connsiteX2" fmla="*/ 684388 w 3910174"/>
              <a:gd name="connsiteY2" fmla="*/ 803551 h 4978707"/>
              <a:gd name="connsiteX3" fmla="*/ 1059678 w 3910174"/>
              <a:gd name="connsiteY3" fmla="*/ 575300 h 4978707"/>
              <a:gd name="connsiteX4" fmla="*/ 1489890 w 3910174"/>
              <a:gd name="connsiteY4" fmla="*/ 5061 h 4978707"/>
              <a:gd name="connsiteX5" fmla="*/ 1913353 w 3910174"/>
              <a:gd name="connsiteY5" fmla="*/ 0 h 4978707"/>
              <a:gd name="connsiteX6" fmla="*/ 2507211 w 3910174"/>
              <a:gd name="connsiteY6" fmla="*/ 207513 h 4978707"/>
              <a:gd name="connsiteX7" fmla="*/ 2799080 w 3910174"/>
              <a:gd name="connsiteY7" fmla="*/ 350916 h 4978707"/>
              <a:gd name="connsiteX8" fmla="*/ 2957667 w 3910174"/>
              <a:gd name="connsiteY8" fmla="*/ 485886 h 4978707"/>
              <a:gd name="connsiteX9" fmla="*/ 3347387 w 3910174"/>
              <a:gd name="connsiteY9" fmla="*/ 641098 h 4978707"/>
              <a:gd name="connsiteX10" fmla="*/ 3360321 w 3910174"/>
              <a:gd name="connsiteY10" fmla="*/ 911032 h 4978707"/>
              <a:gd name="connsiteX11" fmla="*/ 3661186 w 3910174"/>
              <a:gd name="connsiteY11" fmla="*/ 1170847 h 4978707"/>
              <a:gd name="connsiteX12" fmla="*/ 3910174 w 3910174"/>
              <a:gd name="connsiteY12" fmla="*/ 1418334 h 4978707"/>
              <a:gd name="connsiteX13" fmla="*/ 3685958 w 3910174"/>
              <a:gd name="connsiteY13" fmla="*/ 1808585 h 4978707"/>
              <a:gd name="connsiteX14" fmla="*/ 3458734 w 3910174"/>
              <a:gd name="connsiteY14" fmla="*/ 2148805 h 4978707"/>
              <a:gd name="connsiteX15" fmla="*/ 3449210 w 3910174"/>
              <a:gd name="connsiteY15" fmla="*/ 2351211 h 4978707"/>
              <a:gd name="connsiteX16" fmla="*/ 3308716 w 3910174"/>
              <a:gd name="connsiteY16" fmla="*/ 2853654 h 4978707"/>
              <a:gd name="connsiteX17" fmla="*/ 3192035 w 3910174"/>
              <a:gd name="connsiteY17" fmla="*/ 3294185 h 4978707"/>
              <a:gd name="connsiteX18" fmla="*/ 2825321 w 3910174"/>
              <a:gd name="connsiteY18" fmla="*/ 4120479 h 4978707"/>
              <a:gd name="connsiteX19" fmla="*/ 2691972 w 3910174"/>
              <a:gd name="connsiteY19" fmla="*/ 4330030 h 4978707"/>
              <a:gd name="connsiteX20" fmla="*/ 2475278 w 3910174"/>
              <a:gd name="connsiteY20" fmla="*/ 4332411 h 4978707"/>
              <a:gd name="connsiteX21" fmla="*/ 2418127 w 3910174"/>
              <a:gd name="connsiteY21" fmla="*/ 4441948 h 4978707"/>
              <a:gd name="connsiteX22" fmla="*/ 2251054 w 3910174"/>
              <a:gd name="connsiteY22" fmla="*/ 4779746 h 4978707"/>
              <a:gd name="connsiteX23" fmla="*/ 1920117 w 3910174"/>
              <a:gd name="connsiteY23" fmla="*/ 4958321 h 4978707"/>
              <a:gd name="connsiteX24" fmla="*/ 1803352 w 3910174"/>
              <a:gd name="connsiteY24" fmla="*/ 4957453 h 4978707"/>
              <a:gd name="connsiteX25" fmla="*/ 1560738 w 3910174"/>
              <a:gd name="connsiteY25" fmla="*/ 4806545 h 4978707"/>
              <a:gd name="connsiteX26" fmla="*/ 1435230 w 3910174"/>
              <a:gd name="connsiteY26" fmla="*/ 4721900 h 4978707"/>
              <a:gd name="connsiteX27" fmla="*/ 1303588 w 3910174"/>
              <a:gd name="connsiteY27" fmla="*/ 4462762 h 4978707"/>
              <a:gd name="connsiteX28" fmla="*/ 1097163 w 3910174"/>
              <a:gd name="connsiteY28" fmla="*/ 4230527 h 4978707"/>
              <a:gd name="connsiteX29" fmla="*/ 1058538 w 3910174"/>
              <a:gd name="connsiteY29" fmla="*/ 4157009 h 4978707"/>
              <a:gd name="connsiteX30" fmla="*/ 958470 w 3910174"/>
              <a:gd name="connsiteY30" fmla="*/ 3680418 h 4978707"/>
              <a:gd name="connsiteX31" fmla="*/ 730461 w 3910174"/>
              <a:gd name="connsiteY31" fmla="*/ 3044245 h 4978707"/>
              <a:gd name="connsiteX32" fmla="*/ 695053 w 3910174"/>
              <a:gd name="connsiteY32" fmla="*/ 2864442 h 4978707"/>
              <a:gd name="connsiteX33" fmla="*/ 405472 w 3910174"/>
              <a:gd name="connsiteY33" fmla="*/ 2596478 h 4978707"/>
              <a:gd name="connsiteX34" fmla="*/ 398631 w 3910174"/>
              <a:gd name="connsiteY34" fmla="*/ 2543465 h 4978707"/>
              <a:gd name="connsiteX35" fmla="*/ 305657 w 3910174"/>
              <a:gd name="connsiteY35" fmla="*/ 2488507 h 4978707"/>
              <a:gd name="connsiteX36" fmla="*/ 209203 w 3910174"/>
              <a:gd name="connsiteY36" fmla="*/ 2424195 h 4978707"/>
              <a:gd name="connsiteX37" fmla="*/ 189909 w 3910174"/>
              <a:gd name="connsiteY37" fmla="*/ 2304924 h 4978707"/>
              <a:gd name="connsiteX38" fmla="*/ 169961 w 3910174"/>
              <a:gd name="connsiteY38" fmla="*/ 1957674 h 4978707"/>
              <a:gd name="connsiteX39" fmla="*/ 86582 w 3910174"/>
              <a:gd name="connsiteY39" fmla="*/ 1756092 h 4978707"/>
              <a:gd name="connsiteX40" fmla="*/ 8303 w 3910174"/>
              <a:gd name="connsiteY40" fmla="*/ 1439190 h 4978707"/>
              <a:gd name="connsiteX41" fmla="*/ 156501 w 3910174"/>
              <a:gd name="connsiteY41" fmla="*/ 1363112 h 4978707"/>
              <a:gd name="connsiteX0" fmla="*/ 160309 w 3913982"/>
              <a:gd name="connsiteY0" fmla="*/ 1363112 h 4978707"/>
              <a:gd name="connsiteX1" fmla="*/ 307290 w 3913982"/>
              <a:gd name="connsiteY1" fmla="*/ 1166338 h 4978707"/>
              <a:gd name="connsiteX2" fmla="*/ 688196 w 3913982"/>
              <a:gd name="connsiteY2" fmla="*/ 803551 h 4978707"/>
              <a:gd name="connsiteX3" fmla="*/ 1063486 w 3913982"/>
              <a:gd name="connsiteY3" fmla="*/ 575300 h 4978707"/>
              <a:gd name="connsiteX4" fmla="*/ 1493698 w 3913982"/>
              <a:gd name="connsiteY4" fmla="*/ 5061 h 4978707"/>
              <a:gd name="connsiteX5" fmla="*/ 1917161 w 3913982"/>
              <a:gd name="connsiteY5" fmla="*/ 0 h 4978707"/>
              <a:gd name="connsiteX6" fmla="*/ 2511019 w 3913982"/>
              <a:gd name="connsiteY6" fmla="*/ 207513 h 4978707"/>
              <a:gd name="connsiteX7" fmla="*/ 2802888 w 3913982"/>
              <a:gd name="connsiteY7" fmla="*/ 350916 h 4978707"/>
              <a:gd name="connsiteX8" fmla="*/ 2961475 w 3913982"/>
              <a:gd name="connsiteY8" fmla="*/ 485886 h 4978707"/>
              <a:gd name="connsiteX9" fmla="*/ 3351195 w 3913982"/>
              <a:gd name="connsiteY9" fmla="*/ 641098 h 4978707"/>
              <a:gd name="connsiteX10" fmla="*/ 3364129 w 3913982"/>
              <a:gd name="connsiteY10" fmla="*/ 911032 h 4978707"/>
              <a:gd name="connsiteX11" fmla="*/ 3664994 w 3913982"/>
              <a:gd name="connsiteY11" fmla="*/ 1170847 h 4978707"/>
              <a:gd name="connsiteX12" fmla="*/ 3913982 w 3913982"/>
              <a:gd name="connsiteY12" fmla="*/ 1418334 h 4978707"/>
              <a:gd name="connsiteX13" fmla="*/ 3689766 w 3913982"/>
              <a:gd name="connsiteY13" fmla="*/ 1808585 h 4978707"/>
              <a:gd name="connsiteX14" fmla="*/ 3462542 w 3913982"/>
              <a:gd name="connsiteY14" fmla="*/ 2148805 h 4978707"/>
              <a:gd name="connsiteX15" fmla="*/ 3453018 w 3913982"/>
              <a:gd name="connsiteY15" fmla="*/ 2351211 h 4978707"/>
              <a:gd name="connsiteX16" fmla="*/ 3312524 w 3913982"/>
              <a:gd name="connsiteY16" fmla="*/ 2853654 h 4978707"/>
              <a:gd name="connsiteX17" fmla="*/ 3195843 w 3913982"/>
              <a:gd name="connsiteY17" fmla="*/ 3294185 h 4978707"/>
              <a:gd name="connsiteX18" fmla="*/ 2829129 w 3913982"/>
              <a:gd name="connsiteY18" fmla="*/ 4120479 h 4978707"/>
              <a:gd name="connsiteX19" fmla="*/ 2695780 w 3913982"/>
              <a:gd name="connsiteY19" fmla="*/ 4330030 h 4978707"/>
              <a:gd name="connsiteX20" fmla="*/ 2479086 w 3913982"/>
              <a:gd name="connsiteY20" fmla="*/ 4332411 h 4978707"/>
              <a:gd name="connsiteX21" fmla="*/ 2421935 w 3913982"/>
              <a:gd name="connsiteY21" fmla="*/ 4441948 h 4978707"/>
              <a:gd name="connsiteX22" fmla="*/ 2254862 w 3913982"/>
              <a:gd name="connsiteY22" fmla="*/ 4779746 h 4978707"/>
              <a:gd name="connsiteX23" fmla="*/ 1923925 w 3913982"/>
              <a:gd name="connsiteY23" fmla="*/ 4958321 h 4978707"/>
              <a:gd name="connsiteX24" fmla="*/ 1807160 w 3913982"/>
              <a:gd name="connsiteY24" fmla="*/ 4957453 h 4978707"/>
              <a:gd name="connsiteX25" fmla="*/ 1564546 w 3913982"/>
              <a:gd name="connsiteY25" fmla="*/ 4806545 h 4978707"/>
              <a:gd name="connsiteX26" fmla="*/ 1439038 w 3913982"/>
              <a:gd name="connsiteY26" fmla="*/ 4721900 h 4978707"/>
              <a:gd name="connsiteX27" fmla="*/ 1307396 w 3913982"/>
              <a:gd name="connsiteY27" fmla="*/ 4462762 h 4978707"/>
              <a:gd name="connsiteX28" fmla="*/ 1100971 w 3913982"/>
              <a:gd name="connsiteY28" fmla="*/ 4230527 h 4978707"/>
              <a:gd name="connsiteX29" fmla="*/ 1062346 w 3913982"/>
              <a:gd name="connsiteY29" fmla="*/ 4157009 h 4978707"/>
              <a:gd name="connsiteX30" fmla="*/ 962278 w 3913982"/>
              <a:gd name="connsiteY30" fmla="*/ 3680418 h 4978707"/>
              <a:gd name="connsiteX31" fmla="*/ 734269 w 3913982"/>
              <a:gd name="connsiteY31" fmla="*/ 3044245 h 4978707"/>
              <a:gd name="connsiteX32" fmla="*/ 698861 w 3913982"/>
              <a:gd name="connsiteY32" fmla="*/ 2864442 h 4978707"/>
              <a:gd name="connsiteX33" fmla="*/ 409280 w 3913982"/>
              <a:gd name="connsiteY33" fmla="*/ 2596478 h 4978707"/>
              <a:gd name="connsiteX34" fmla="*/ 402439 w 3913982"/>
              <a:gd name="connsiteY34" fmla="*/ 2543465 h 4978707"/>
              <a:gd name="connsiteX35" fmla="*/ 309465 w 3913982"/>
              <a:gd name="connsiteY35" fmla="*/ 2488507 h 4978707"/>
              <a:gd name="connsiteX36" fmla="*/ 213011 w 3913982"/>
              <a:gd name="connsiteY36" fmla="*/ 2424195 h 4978707"/>
              <a:gd name="connsiteX37" fmla="*/ 193717 w 3913982"/>
              <a:gd name="connsiteY37" fmla="*/ 2304924 h 4978707"/>
              <a:gd name="connsiteX38" fmla="*/ 173769 w 3913982"/>
              <a:gd name="connsiteY38" fmla="*/ 1957674 h 4978707"/>
              <a:gd name="connsiteX39" fmla="*/ 30756 w 3913982"/>
              <a:gd name="connsiteY39" fmla="*/ 1777139 h 4978707"/>
              <a:gd name="connsiteX40" fmla="*/ 12111 w 3913982"/>
              <a:gd name="connsiteY40" fmla="*/ 1439190 h 4978707"/>
              <a:gd name="connsiteX41" fmla="*/ 160309 w 3913982"/>
              <a:gd name="connsiteY41" fmla="*/ 1363112 h 4978707"/>
              <a:gd name="connsiteX0" fmla="*/ 156737 w 3910410"/>
              <a:gd name="connsiteY0" fmla="*/ 1363112 h 4978707"/>
              <a:gd name="connsiteX1" fmla="*/ 303718 w 3910410"/>
              <a:gd name="connsiteY1" fmla="*/ 1166338 h 4978707"/>
              <a:gd name="connsiteX2" fmla="*/ 684624 w 3910410"/>
              <a:gd name="connsiteY2" fmla="*/ 803551 h 4978707"/>
              <a:gd name="connsiteX3" fmla="*/ 1059914 w 3910410"/>
              <a:gd name="connsiteY3" fmla="*/ 575300 h 4978707"/>
              <a:gd name="connsiteX4" fmla="*/ 1490126 w 3910410"/>
              <a:gd name="connsiteY4" fmla="*/ 5061 h 4978707"/>
              <a:gd name="connsiteX5" fmla="*/ 1913589 w 3910410"/>
              <a:gd name="connsiteY5" fmla="*/ 0 h 4978707"/>
              <a:gd name="connsiteX6" fmla="*/ 2507447 w 3910410"/>
              <a:gd name="connsiteY6" fmla="*/ 207513 h 4978707"/>
              <a:gd name="connsiteX7" fmla="*/ 2799316 w 3910410"/>
              <a:gd name="connsiteY7" fmla="*/ 350916 h 4978707"/>
              <a:gd name="connsiteX8" fmla="*/ 2957903 w 3910410"/>
              <a:gd name="connsiteY8" fmla="*/ 485886 h 4978707"/>
              <a:gd name="connsiteX9" fmla="*/ 3347623 w 3910410"/>
              <a:gd name="connsiteY9" fmla="*/ 641098 h 4978707"/>
              <a:gd name="connsiteX10" fmla="*/ 3360557 w 3910410"/>
              <a:gd name="connsiteY10" fmla="*/ 911032 h 4978707"/>
              <a:gd name="connsiteX11" fmla="*/ 3661422 w 3910410"/>
              <a:gd name="connsiteY11" fmla="*/ 1170847 h 4978707"/>
              <a:gd name="connsiteX12" fmla="*/ 3910410 w 3910410"/>
              <a:gd name="connsiteY12" fmla="*/ 1418334 h 4978707"/>
              <a:gd name="connsiteX13" fmla="*/ 3686194 w 3910410"/>
              <a:gd name="connsiteY13" fmla="*/ 1808585 h 4978707"/>
              <a:gd name="connsiteX14" fmla="*/ 3458970 w 3910410"/>
              <a:gd name="connsiteY14" fmla="*/ 2148805 h 4978707"/>
              <a:gd name="connsiteX15" fmla="*/ 3449446 w 3910410"/>
              <a:gd name="connsiteY15" fmla="*/ 2351211 h 4978707"/>
              <a:gd name="connsiteX16" fmla="*/ 3308952 w 3910410"/>
              <a:gd name="connsiteY16" fmla="*/ 2853654 h 4978707"/>
              <a:gd name="connsiteX17" fmla="*/ 3192271 w 3910410"/>
              <a:gd name="connsiteY17" fmla="*/ 3294185 h 4978707"/>
              <a:gd name="connsiteX18" fmla="*/ 2825557 w 3910410"/>
              <a:gd name="connsiteY18" fmla="*/ 4120479 h 4978707"/>
              <a:gd name="connsiteX19" fmla="*/ 2692208 w 3910410"/>
              <a:gd name="connsiteY19" fmla="*/ 4330030 h 4978707"/>
              <a:gd name="connsiteX20" fmla="*/ 2475514 w 3910410"/>
              <a:gd name="connsiteY20" fmla="*/ 4332411 h 4978707"/>
              <a:gd name="connsiteX21" fmla="*/ 2418363 w 3910410"/>
              <a:gd name="connsiteY21" fmla="*/ 4441948 h 4978707"/>
              <a:gd name="connsiteX22" fmla="*/ 2251290 w 3910410"/>
              <a:gd name="connsiteY22" fmla="*/ 4779746 h 4978707"/>
              <a:gd name="connsiteX23" fmla="*/ 1920353 w 3910410"/>
              <a:gd name="connsiteY23" fmla="*/ 4958321 h 4978707"/>
              <a:gd name="connsiteX24" fmla="*/ 1803588 w 3910410"/>
              <a:gd name="connsiteY24" fmla="*/ 4957453 h 4978707"/>
              <a:gd name="connsiteX25" fmla="*/ 1560974 w 3910410"/>
              <a:gd name="connsiteY25" fmla="*/ 4806545 h 4978707"/>
              <a:gd name="connsiteX26" fmla="*/ 1435466 w 3910410"/>
              <a:gd name="connsiteY26" fmla="*/ 4721900 h 4978707"/>
              <a:gd name="connsiteX27" fmla="*/ 1303824 w 3910410"/>
              <a:gd name="connsiteY27" fmla="*/ 4462762 h 4978707"/>
              <a:gd name="connsiteX28" fmla="*/ 1097399 w 3910410"/>
              <a:gd name="connsiteY28" fmla="*/ 4230527 h 4978707"/>
              <a:gd name="connsiteX29" fmla="*/ 1058774 w 3910410"/>
              <a:gd name="connsiteY29" fmla="*/ 4157009 h 4978707"/>
              <a:gd name="connsiteX30" fmla="*/ 958706 w 3910410"/>
              <a:gd name="connsiteY30" fmla="*/ 3680418 h 4978707"/>
              <a:gd name="connsiteX31" fmla="*/ 730697 w 3910410"/>
              <a:gd name="connsiteY31" fmla="*/ 3044245 h 4978707"/>
              <a:gd name="connsiteX32" fmla="*/ 695289 w 3910410"/>
              <a:gd name="connsiteY32" fmla="*/ 2864442 h 4978707"/>
              <a:gd name="connsiteX33" fmla="*/ 405708 w 3910410"/>
              <a:gd name="connsiteY33" fmla="*/ 2596478 h 4978707"/>
              <a:gd name="connsiteX34" fmla="*/ 398867 w 3910410"/>
              <a:gd name="connsiteY34" fmla="*/ 2543465 h 4978707"/>
              <a:gd name="connsiteX35" fmla="*/ 305893 w 3910410"/>
              <a:gd name="connsiteY35" fmla="*/ 2488507 h 4978707"/>
              <a:gd name="connsiteX36" fmla="*/ 209439 w 3910410"/>
              <a:gd name="connsiteY36" fmla="*/ 2424195 h 4978707"/>
              <a:gd name="connsiteX37" fmla="*/ 190145 w 3910410"/>
              <a:gd name="connsiteY37" fmla="*/ 2304924 h 4978707"/>
              <a:gd name="connsiteX38" fmla="*/ 170197 w 3910410"/>
              <a:gd name="connsiteY38" fmla="*/ 1957674 h 4978707"/>
              <a:gd name="connsiteX39" fmla="*/ 81557 w 3910410"/>
              <a:gd name="connsiteY39" fmla="*/ 1761354 h 4978707"/>
              <a:gd name="connsiteX40" fmla="*/ 8539 w 3910410"/>
              <a:gd name="connsiteY40" fmla="*/ 1439190 h 4978707"/>
              <a:gd name="connsiteX41" fmla="*/ 156737 w 3910410"/>
              <a:gd name="connsiteY41" fmla="*/ 1363112 h 4978707"/>
              <a:gd name="connsiteX0" fmla="*/ 156425 w 3910098"/>
              <a:gd name="connsiteY0" fmla="*/ 1363112 h 4978707"/>
              <a:gd name="connsiteX1" fmla="*/ 303406 w 3910098"/>
              <a:gd name="connsiteY1" fmla="*/ 1166338 h 4978707"/>
              <a:gd name="connsiteX2" fmla="*/ 684312 w 3910098"/>
              <a:gd name="connsiteY2" fmla="*/ 803551 h 4978707"/>
              <a:gd name="connsiteX3" fmla="*/ 1059602 w 3910098"/>
              <a:gd name="connsiteY3" fmla="*/ 575300 h 4978707"/>
              <a:gd name="connsiteX4" fmla="*/ 1489814 w 3910098"/>
              <a:gd name="connsiteY4" fmla="*/ 5061 h 4978707"/>
              <a:gd name="connsiteX5" fmla="*/ 1913277 w 3910098"/>
              <a:gd name="connsiteY5" fmla="*/ 0 h 4978707"/>
              <a:gd name="connsiteX6" fmla="*/ 2507135 w 3910098"/>
              <a:gd name="connsiteY6" fmla="*/ 207513 h 4978707"/>
              <a:gd name="connsiteX7" fmla="*/ 2799004 w 3910098"/>
              <a:gd name="connsiteY7" fmla="*/ 350916 h 4978707"/>
              <a:gd name="connsiteX8" fmla="*/ 2957591 w 3910098"/>
              <a:gd name="connsiteY8" fmla="*/ 485886 h 4978707"/>
              <a:gd name="connsiteX9" fmla="*/ 3347311 w 3910098"/>
              <a:gd name="connsiteY9" fmla="*/ 641098 h 4978707"/>
              <a:gd name="connsiteX10" fmla="*/ 3360245 w 3910098"/>
              <a:gd name="connsiteY10" fmla="*/ 911032 h 4978707"/>
              <a:gd name="connsiteX11" fmla="*/ 3661110 w 3910098"/>
              <a:gd name="connsiteY11" fmla="*/ 1170847 h 4978707"/>
              <a:gd name="connsiteX12" fmla="*/ 3910098 w 3910098"/>
              <a:gd name="connsiteY12" fmla="*/ 1418334 h 4978707"/>
              <a:gd name="connsiteX13" fmla="*/ 3685882 w 3910098"/>
              <a:gd name="connsiteY13" fmla="*/ 1808585 h 4978707"/>
              <a:gd name="connsiteX14" fmla="*/ 3458658 w 3910098"/>
              <a:gd name="connsiteY14" fmla="*/ 2148805 h 4978707"/>
              <a:gd name="connsiteX15" fmla="*/ 3449134 w 3910098"/>
              <a:gd name="connsiteY15" fmla="*/ 2351211 h 4978707"/>
              <a:gd name="connsiteX16" fmla="*/ 3308640 w 3910098"/>
              <a:gd name="connsiteY16" fmla="*/ 2853654 h 4978707"/>
              <a:gd name="connsiteX17" fmla="*/ 3191959 w 3910098"/>
              <a:gd name="connsiteY17" fmla="*/ 3294185 h 4978707"/>
              <a:gd name="connsiteX18" fmla="*/ 2825245 w 3910098"/>
              <a:gd name="connsiteY18" fmla="*/ 4120479 h 4978707"/>
              <a:gd name="connsiteX19" fmla="*/ 2691896 w 3910098"/>
              <a:gd name="connsiteY19" fmla="*/ 4330030 h 4978707"/>
              <a:gd name="connsiteX20" fmla="*/ 2475202 w 3910098"/>
              <a:gd name="connsiteY20" fmla="*/ 4332411 h 4978707"/>
              <a:gd name="connsiteX21" fmla="*/ 2418051 w 3910098"/>
              <a:gd name="connsiteY21" fmla="*/ 4441948 h 4978707"/>
              <a:gd name="connsiteX22" fmla="*/ 2250978 w 3910098"/>
              <a:gd name="connsiteY22" fmla="*/ 4779746 h 4978707"/>
              <a:gd name="connsiteX23" fmla="*/ 1920041 w 3910098"/>
              <a:gd name="connsiteY23" fmla="*/ 4958321 h 4978707"/>
              <a:gd name="connsiteX24" fmla="*/ 1803276 w 3910098"/>
              <a:gd name="connsiteY24" fmla="*/ 4957453 h 4978707"/>
              <a:gd name="connsiteX25" fmla="*/ 1560662 w 3910098"/>
              <a:gd name="connsiteY25" fmla="*/ 4806545 h 4978707"/>
              <a:gd name="connsiteX26" fmla="*/ 1435154 w 3910098"/>
              <a:gd name="connsiteY26" fmla="*/ 4721900 h 4978707"/>
              <a:gd name="connsiteX27" fmla="*/ 1303512 w 3910098"/>
              <a:gd name="connsiteY27" fmla="*/ 4462762 h 4978707"/>
              <a:gd name="connsiteX28" fmla="*/ 1097087 w 3910098"/>
              <a:gd name="connsiteY28" fmla="*/ 4230527 h 4978707"/>
              <a:gd name="connsiteX29" fmla="*/ 1058462 w 3910098"/>
              <a:gd name="connsiteY29" fmla="*/ 4157009 h 4978707"/>
              <a:gd name="connsiteX30" fmla="*/ 958394 w 3910098"/>
              <a:gd name="connsiteY30" fmla="*/ 3680418 h 4978707"/>
              <a:gd name="connsiteX31" fmla="*/ 730385 w 3910098"/>
              <a:gd name="connsiteY31" fmla="*/ 3044245 h 4978707"/>
              <a:gd name="connsiteX32" fmla="*/ 694977 w 3910098"/>
              <a:gd name="connsiteY32" fmla="*/ 2864442 h 4978707"/>
              <a:gd name="connsiteX33" fmla="*/ 405396 w 3910098"/>
              <a:gd name="connsiteY33" fmla="*/ 2596478 h 4978707"/>
              <a:gd name="connsiteX34" fmla="*/ 398555 w 3910098"/>
              <a:gd name="connsiteY34" fmla="*/ 2543465 h 4978707"/>
              <a:gd name="connsiteX35" fmla="*/ 305581 w 3910098"/>
              <a:gd name="connsiteY35" fmla="*/ 2488507 h 4978707"/>
              <a:gd name="connsiteX36" fmla="*/ 209127 w 3910098"/>
              <a:gd name="connsiteY36" fmla="*/ 2424195 h 4978707"/>
              <a:gd name="connsiteX37" fmla="*/ 189833 w 3910098"/>
              <a:gd name="connsiteY37" fmla="*/ 2304924 h 4978707"/>
              <a:gd name="connsiteX38" fmla="*/ 169885 w 3910098"/>
              <a:gd name="connsiteY38" fmla="*/ 1957674 h 4978707"/>
              <a:gd name="connsiteX39" fmla="*/ 88261 w 3910098"/>
              <a:gd name="connsiteY39" fmla="*/ 1752584 h 4978707"/>
              <a:gd name="connsiteX40" fmla="*/ 8227 w 3910098"/>
              <a:gd name="connsiteY40" fmla="*/ 1439190 h 4978707"/>
              <a:gd name="connsiteX41" fmla="*/ 156425 w 3910098"/>
              <a:gd name="connsiteY41" fmla="*/ 1363112 h 4978707"/>
              <a:gd name="connsiteX0" fmla="*/ 156425 w 3910098"/>
              <a:gd name="connsiteY0" fmla="*/ 1363112 h 4978707"/>
              <a:gd name="connsiteX1" fmla="*/ 303406 w 3910098"/>
              <a:gd name="connsiteY1" fmla="*/ 1166338 h 4978707"/>
              <a:gd name="connsiteX2" fmla="*/ 684312 w 3910098"/>
              <a:gd name="connsiteY2" fmla="*/ 803551 h 4978707"/>
              <a:gd name="connsiteX3" fmla="*/ 1059602 w 3910098"/>
              <a:gd name="connsiteY3" fmla="*/ 575300 h 4978707"/>
              <a:gd name="connsiteX4" fmla="*/ 1489814 w 3910098"/>
              <a:gd name="connsiteY4" fmla="*/ 5061 h 4978707"/>
              <a:gd name="connsiteX5" fmla="*/ 1913277 w 3910098"/>
              <a:gd name="connsiteY5" fmla="*/ 0 h 4978707"/>
              <a:gd name="connsiteX6" fmla="*/ 2507135 w 3910098"/>
              <a:gd name="connsiteY6" fmla="*/ 207513 h 4978707"/>
              <a:gd name="connsiteX7" fmla="*/ 2799004 w 3910098"/>
              <a:gd name="connsiteY7" fmla="*/ 350916 h 4978707"/>
              <a:gd name="connsiteX8" fmla="*/ 2957591 w 3910098"/>
              <a:gd name="connsiteY8" fmla="*/ 485886 h 4978707"/>
              <a:gd name="connsiteX9" fmla="*/ 3347311 w 3910098"/>
              <a:gd name="connsiteY9" fmla="*/ 641098 h 4978707"/>
              <a:gd name="connsiteX10" fmla="*/ 3360245 w 3910098"/>
              <a:gd name="connsiteY10" fmla="*/ 911032 h 4978707"/>
              <a:gd name="connsiteX11" fmla="*/ 3661110 w 3910098"/>
              <a:gd name="connsiteY11" fmla="*/ 1170847 h 4978707"/>
              <a:gd name="connsiteX12" fmla="*/ 3910098 w 3910098"/>
              <a:gd name="connsiteY12" fmla="*/ 1418334 h 4978707"/>
              <a:gd name="connsiteX13" fmla="*/ 3685882 w 3910098"/>
              <a:gd name="connsiteY13" fmla="*/ 1808585 h 4978707"/>
              <a:gd name="connsiteX14" fmla="*/ 3458658 w 3910098"/>
              <a:gd name="connsiteY14" fmla="*/ 2148805 h 4978707"/>
              <a:gd name="connsiteX15" fmla="*/ 3449134 w 3910098"/>
              <a:gd name="connsiteY15" fmla="*/ 2351211 h 4978707"/>
              <a:gd name="connsiteX16" fmla="*/ 3308640 w 3910098"/>
              <a:gd name="connsiteY16" fmla="*/ 2853654 h 4978707"/>
              <a:gd name="connsiteX17" fmla="*/ 3191959 w 3910098"/>
              <a:gd name="connsiteY17" fmla="*/ 3294185 h 4978707"/>
              <a:gd name="connsiteX18" fmla="*/ 2825245 w 3910098"/>
              <a:gd name="connsiteY18" fmla="*/ 4120479 h 4978707"/>
              <a:gd name="connsiteX19" fmla="*/ 2691896 w 3910098"/>
              <a:gd name="connsiteY19" fmla="*/ 4330030 h 4978707"/>
              <a:gd name="connsiteX20" fmla="*/ 2475202 w 3910098"/>
              <a:gd name="connsiteY20" fmla="*/ 4332411 h 4978707"/>
              <a:gd name="connsiteX21" fmla="*/ 2418051 w 3910098"/>
              <a:gd name="connsiteY21" fmla="*/ 4441948 h 4978707"/>
              <a:gd name="connsiteX22" fmla="*/ 2250978 w 3910098"/>
              <a:gd name="connsiteY22" fmla="*/ 4779746 h 4978707"/>
              <a:gd name="connsiteX23" fmla="*/ 1920041 w 3910098"/>
              <a:gd name="connsiteY23" fmla="*/ 4958321 h 4978707"/>
              <a:gd name="connsiteX24" fmla="*/ 1803276 w 3910098"/>
              <a:gd name="connsiteY24" fmla="*/ 4957453 h 4978707"/>
              <a:gd name="connsiteX25" fmla="*/ 1560662 w 3910098"/>
              <a:gd name="connsiteY25" fmla="*/ 4806545 h 4978707"/>
              <a:gd name="connsiteX26" fmla="*/ 1435154 w 3910098"/>
              <a:gd name="connsiteY26" fmla="*/ 4721900 h 4978707"/>
              <a:gd name="connsiteX27" fmla="*/ 1303512 w 3910098"/>
              <a:gd name="connsiteY27" fmla="*/ 4462762 h 4978707"/>
              <a:gd name="connsiteX28" fmla="*/ 1097087 w 3910098"/>
              <a:gd name="connsiteY28" fmla="*/ 4230527 h 4978707"/>
              <a:gd name="connsiteX29" fmla="*/ 1058462 w 3910098"/>
              <a:gd name="connsiteY29" fmla="*/ 4157009 h 4978707"/>
              <a:gd name="connsiteX30" fmla="*/ 958394 w 3910098"/>
              <a:gd name="connsiteY30" fmla="*/ 3680418 h 4978707"/>
              <a:gd name="connsiteX31" fmla="*/ 730385 w 3910098"/>
              <a:gd name="connsiteY31" fmla="*/ 3044245 h 4978707"/>
              <a:gd name="connsiteX32" fmla="*/ 694977 w 3910098"/>
              <a:gd name="connsiteY32" fmla="*/ 2864442 h 4978707"/>
              <a:gd name="connsiteX33" fmla="*/ 405396 w 3910098"/>
              <a:gd name="connsiteY33" fmla="*/ 2596478 h 4978707"/>
              <a:gd name="connsiteX34" fmla="*/ 398555 w 3910098"/>
              <a:gd name="connsiteY34" fmla="*/ 2543465 h 4978707"/>
              <a:gd name="connsiteX35" fmla="*/ 305581 w 3910098"/>
              <a:gd name="connsiteY35" fmla="*/ 2488507 h 4978707"/>
              <a:gd name="connsiteX36" fmla="*/ 209127 w 3910098"/>
              <a:gd name="connsiteY36" fmla="*/ 2424195 h 4978707"/>
              <a:gd name="connsiteX37" fmla="*/ 189833 w 3910098"/>
              <a:gd name="connsiteY37" fmla="*/ 2304924 h 4978707"/>
              <a:gd name="connsiteX38" fmla="*/ 169885 w 3910098"/>
              <a:gd name="connsiteY38" fmla="*/ 1957674 h 4978707"/>
              <a:gd name="connsiteX39" fmla="*/ 88261 w 3910098"/>
              <a:gd name="connsiteY39" fmla="*/ 1752584 h 4978707"/>
              <a:gd name="connsiteX40" fmla="*/ 8227 w 3910098"/>
              <a:gd name="connsiteY40" fmla="*/ 1439190 h 4978707"/>
              <a:gd name="connsiteX41" fmla="*/ 156425 w 3910098"/>
              <a:gd name="connsiteY41" fmla="*/ 1363112 h 4978707"/>
              <a:gd name="connsiteX0" fmla="*/ 156425 w 3910098"/>
              <a:gd name="connsiteY0" fmla="*/ 1363112 h 4978707"/>
              <a:gd name="connsiteX1" fmla="*/ 303406 w 3910098"/>
              <a:gd name="connsiteY1" fmla="*/ 1166338 h 4978707"/>
              <a:gd name="connsiteX2" fmla="*/ 684312 w 3910098"/>
              <a:gd name="connsiteY2" fmla="*/ 803551 h 4978707"/>
              <a:gd name="connsiteX3" fmla="*/ 1059602 w 3910098"/>
              <a:gd name="connsiteY3" fmla="*/ 575300 h 4978707"/>
              <a:gd name="connsiteX4" fmla="*/ 1489814 w 3910098"/>
              <a:gd name="connsiteY4" fmla="*/ 5061 h 4978707"/>
              <a:gd name="connsiteX5" fmla="*/ 1913277 w 3910098"/>
              <a:gd name="connsiteY5" fmla="*/ 0 h 4978707"/>
              <a:gd name="connsiteX6" fmla="*/ 2507135 w 3910098"/>
              <a:gd name="connsiteY6" fmla="*/ 207513 h 4978707"/>
              <a:gd name="connsiteX7" fmla="*/ 2799004 w 3910098"/>
              <a:gd name="connsiteY7" fmla="*/ 350916 h 4978707"/>
              <a:gd name="connsiteX8" fmla="*/ 2957591 w 3910098"/>
              <a:gd name="connsiteY8" fmla="*/ 485886 h 4978707"/>
              <a:gd name="connsiteX9" fmla="*/ 3347311 w 3910098"/>
              <a:gd name="connsiteY9" fmla="*/ 641098 h 4978707"/>
              <a:gd name="connsiteX10" fmla="*/ 3360245 w 3910098"/>
              <a:gd name="connsiteY10" fmla="*/ 911032 h 4978707"/>
              <a:gd name="connsiteX11" fmla="*/ 3661110 w 3910098"/>
              <a:gd name="connsiteY11" fmla="*/ 1170847 h 4978707"/>
              <a:gd name="connsiteX12" fmla="*/ 3910098 w 3910098"/>
              <a:gd name="connsiteY12" fmla="*/ 1418334 h 4978707"/>
              <a:gd name="connsiteX13" fmla="*/ 3685882 w 3910098"/>
              <a:gd name="connsiteY13" fmla="*/ 1808585 h 4978707"/>
              <a:gd name="connsiteX14" fmla="*/ 3458658 w 3910098"/>
              <a:gd name="connsiteY14" fmla="*/ 2148805 h 4978707"/>
              <a:gd name="connsiteX15" fmla="*/ 3449134 w 3910098"/>
              <a:gd name="connsiteY15" fmla="*/ 2351211 h 4978707"/>
              <a:gd name="connsiteX16" fmla="*/ 3308640 w 3910098"/>
              <a:gd name="connsiteY16" fmla="*/ 2853654 h 4978707"/>
              <a:gd name="connsiteX17" fmla="*/ 3191959 w 3910098"/>
              <a:gd name="connsiteY17" fmla="*/ 3294185 h 4978707"/>
              <a:gd name="connsiteX18" fmla="*/ 2825245 w 3910098"/>
              <a:gd name="connsiteY18" fmla="*/ 4120479 h 4978707"/>
              <a:gd name="connsiteX19" fmla="*/ 2691896 w 3910098"/>
              <a:gd name="connsiteY19" fmla="*/ 4330030 h 4978707"/>
              <a:gd name="connsiteX20" fmla="*/ 2475202 w 3910098"/>
              <a:gd name="connsiteY20" fmla="*/ 4332411 h 4978707"/>
              <a:gd name="connsiteX21" fmla="*/ 2418051 w 3910098"/>
              <a:gd name="connsiteY21" fmla="*/ 4441948 h 4978707"/>
              <a:gd name="connsiteX22" fmla="*/ 2250978 w 3910098"/>
              <a:gd name="connsiteY22" fmla="*/ 4779746 h 4978707"/>
              <a:gd name="connsiteX23" fmla="*/ 1920041 w 3910098"/>
              <a:gd name="connsiteY23" fmla="*/ 4958321 h 4978707"/>
              <a:gd name="connsiteX24" fmla="*/ 1803276 w 3910098"/>
              <a:gd name="connsiteY24" fmla="*/ 4957453 h 4978707"/>
              <a:gd name="connsiteX25" fmla="*/ 1560662 w 3910098"/>
              <a:gd name="connsiteY25" fmla="*/ 4806545 h 4978707"/>
              <a:gd name="connsiteX26" fmla="*/ 1435154 w 3910098"/>
              <a:gd name="connsiteY26" fmla="*/ 4721900 h 4978707"/>
              <a:gd name="connsiteX27" fmla="*/ 1303512 w 3910098"/>
              <a:gd name="connsiteY27" fmla="*/ 4462762 h 4978707"/>
              <a:gd name="connsiteX28" fmla="*/ 1097087 w 3910098"/>
              <a:gd name="connsiteY28" fmla="*/ 4230527 h 4978707"/>
              <a:gd name="connsiteX29" fmla="*/ 1058462 w 3910098"/>
              <a:gd name="connsiteY29" fmla="*/ 4157009 h 4978707"/>
              <a:gd name="connsiteX30" fmla="*/ 958394 w 3910098"/>
              <a:gd name="connsiteY30" fmla="*/ 3680418 h 4978707"/>
              <a:gd name="connsiteX31" fmla="*/ 730385 w 3910098"/>
              <a:gd name="connsiteY31" fmla="*/ 3044245 h 4978707"/>
              <a:gd name="connsiteX32" fmla="*/ 694977 w 3910098"/>
              <a:gd name="connsiteY32" fmla="*/ 2864442 h 4978707"/>
              <a:gd name="connsiteX33" fmla="*/ 405396 w 3910098"/>
              <a:gd name="connsiteY33" fmla="*/ 2596478 h 4978707"/>
              <a:gd name="connsiteX34" fmla="*/ 398555 w 3910098"/>
              <a:gd name="connsiteY34" fmla="*/ 2543465 h 4978707"/>
              <a:gd name="connsiteX35" fmla="*/ 305581 w 3910098"/>
              <a:gd name="connsiteY35" fmla="*/ 2488507 h 4978707"/>
              <a:gd name="connsiteX36" fmla="*/ 209127 w 3910098"/>
              <a:gd name="connsiteY36" fmla="*/ 2424195 h 4978707"/>
              <a:gd name="connsiteX37" fmla="*/ 189833 w 3910098"/>
              <a:gd name="connsiteY37" fmla="*/ 2304924 h 4978707"/>
              <a:gd name="connsiteX38" fmla="*/ 169885 w 3910098"/>
              <a:gd name="connsiteY38" fmla="*/ 1957674 h 4978707"/>
              <a:gd name="connsiteX39" fmla="*/ 88261 w 3910098"/>
              <a:gd name="connsiteY39" fmla="*/ 1752584 h 4978707"/>
              <a:gd name="connsiteX40" fmla="*/ 8227 w 3910098"/>
              <a:gd name="connsiteY40" fmla="*/ 1439190 h 4978707"/>
              <a:gd name="connsiteX41" fmla="*/ 156425 w 3910098"/>
              <a:gd name="connsiteY41" fmla="*/ 1363112 h 4978707"/>
              <a:gd name="connsiteX0" fmla="*/ 164303 w 3917976"/>
              <a:gd name="connsiteY0" fmla="*/ 1363112 h 4978707"/>
              <a:gd name="connsiteX1" fmla="*/ 311284 w 3917976"/>
              <a:gd name="connsiteY1" fmla="*/ 1166338 h 4978707"/>
              <a:gd name="connsiteX2" fmla="*/ 692190 w 3917976"/>
              <a:gd name="connsiteY2" fmla="*/ 803551 h 4978707"/>
              <a:gd name="connsiteX3" fmla="*/ 1067480 w 3917976"/>
              <a:gd name="connsiteY3" fmla="*/ 575300 h 4978707"/>
              <a:gd name="connsiteX4" fmla="*/ 1497692 w 3917976"/>
              <a:gd name="connsiteY4" fmla="*/ 5061 h 4978707"/>
              <a:gd name="connsiteX5" fmla="*/ 1921155 w 3917976"/>
              <a:gd name="connsiteY5" fmla="*/ 0 h 4978707"/>
              <a:gd name="connsiteX6" fmla="*/ 2515013 w 3917976"/>
              <a:gd name="connsiteY6" fmla="*/ 207513 h 4978707"/>
              <a:gd name="connsiteX7" fmla="*/ 2806882 w 3917976"/>
              <a:gd name="connsiteY7" fmla="*/ 350916 h 4978707"/>
              <a:gd name="connsiteX8" fmla="*/ 2965469 w 3917976"/>
              <a:gd name="connsiteY8" fmla="*/ 485886 h 4978707"/>
              <a:gd name="connsiteX9" fmla="*/ 3355189 w 3917976"/>
              <a:gd name="connsiteY9" fmla="*/ 641098 h 4978707"/>
              <a:gd name="connsiteX10" fmla="*/ 3368123 w 3917976"/>
              <a:gd name="connsiteY10" fmla="*/ 911032 h 4978707"/>
              <a:gd name="connsiteX11" fmla="*/ 3668988 w 3917976"/>
              <a:gd name="connsiteY11" fmla="*/ 1170847 h 4978707"/>
              <a:gd name="connsiteX12" fmla="*/ 3917976 w 3917976"/>
              <a:gd name="connsiteY12" fmla="*/ 1418334 h 4978707"/>
              <a:gd name="connsiteX13" fmla="*/ 3693760 w 3917976"/>
              <a:gd name="connsiteY13" fmla="*/ 1808585 h 4978707"/>
              <a:gd name="connsiteX14" fmla="*/ 3466536 w 3917976"/>
              <a:gd name="connsiteY14" fmla="*/ 2148805 h 4978707"/>
              <a:gd name="connsiteX15" fmla="*/ 3457012 w 3917976"/>
              <a:gd name="connsiteY15" fmla="*/ 2351211 h 4978707"/>
              <a:gd name="connsiteX16" fmla="*/ 3316518 w 3917976"/>
              <a:gd name="connsiteY16" fmla="*/ 2853654 h 4978707"/>
              <a:gd name="connsiteX17" fmla="*/ 3199837 w 3917976"/>
              <a:gd name="connsiteY17" fmla="*/ 3294185 h 4978707"/>
              <a:gd name="connsiteX18" fmla="*/ 2833123 w 3917976"/>
              <a:gd name="connsiteY18" fmla="*/ 4120479 h 4978707"/>
              <a:gd name="connsiteX19" fmla="*/ 2699774 w 3917976"/>
              <a:gd name="connsiteY19" fmla="*/ 4330030 h 4978707"/>
              <a:gd name="connsiteX20" fmla="*/ 2483080 w 3917976"/>
              <a:gd name="connsiteY20" fmla="*/ 4332411 h 4978707"/>
              <a:gd name="connsiteX21" fmla="*/ 2425929 w 3917976"/>
              <a:gd name="connsiteY21" fmla="*/ 4441948 h 4978707"/>
              <a:gd name="connsiteX22" fmla="*/ 2258856 w 3917976"/>
              <a:gd name="connsiteY22" fmla="*/ 4779746 h 4978707"/>
              <a:gd name="connsiteX23" fmla="*/ 1927919 w 3917976"/>
              <a:gd name="connsiteY23" fmla="*/ 4958321 h 4978707"/>
              <a:gd name="connsiteX24" fmla="*/ 1811154 w 3917976"/>
              <a:gd name="connsiteY24" fmla="*/ 4957453 h 4978707"/>
              <a:gd name="connsiteX25" fmla="*/ 1568540 w 3917976"/>
              <a:gd name="connsiteY25" fmla="*/ 4806545 h 4978707"/>
              <a:gd name="connsiteX26" fmla="*/ 1443032 w 3917976"/>
              <a:gd name="connsiteY26" fmla="*/ 4721900 h 4978707"/>
              <a:gd name="connsiteX27" fmla="*/ 1311390 w 3917976"/>
              <a:gd name="connsiteY27" fmla="*/ 4462762 h 4978707"/>
              <a:gd name="connsiteX28" fmla="*/ 1104965 w 3917976"/>
              <a:gd name="connsiteY28" fmla="*/ 4230527 h 4978707"/>
              <a:gd name="connsiteX29" fmla="*/ 1066340 w 3917976"/>
              <a:gd name="connsiteY29" fmla="*/ 4157009 h 4978707"/>
              <a:gd name="connsiteX30" fmla="*/ 966272 w 3917976"/>
              <a:gd name="connsiteY30" fmla="*/ 3680418 h 4978707"/>
              <a:gd name="connsiteX31" fmla="*/ 738263 w 3917976"/>
              <a:gd name="connsiteY31" fmla="*/ 3044245 h 4978707"/>
              <a:gd name="connsiteX32" fmla="*/ 702855 w 3917976"/>
              <a:gd name="connsiteY32" fmla="*/ 2864442 h 4978707"/>
              <a:gd name="connsiteX33" fmla="*/ 413274 w 3917976"/>
              <a:gd name="connsiteY33" fmla="*/ 2596478 h 4978707"/>
              <a:gd name="connsiteX34" fmla="*/ 406433 w 3917976"/>
              <a:gd name="connsiteY34" fmla="*/ 2543465 h 4978707"/>
              <a:gd name="connsiteX35" fmla="*/ 313459 w 3917976"/>
              <a:gd name="connsiteY35" fmla="*/ 2488507 h 4978707"/>
              <a:gd name="connsiteX36" fmla="*/ 217005 w 3917976"/>
              <a:gd name="connsiteY36" fmla="*/ 2424195 h 4978707"/>
              <a:gd name="connsiteX37" fmla="*/ 197711 w 3917976"/>
              <a:gd name="connsiteY37" fmla="*/ 2304924 h 4978707"/>
              <a:gd name="connsiteX38" fmla="*/ 177763 w 3917976"/>
              <a:gd name="connsiteY38" fmla="*/ 1957674 h 4978707"/>
              <a:gd name="connsiteX39" fmla="*/ 96139 w 3917976"/>
              <a:gd name="connsiteY39" fmla="*/ 1752584 h 4978707"/>
              <a:gd name="connsiteX40" fmla="*/ 16105 w 3917976"/>
              <a:gd name="connsiteY40" fmla="*/ 1439190 h 4978707"/>
              <a:gd name="connsiteX41" fmla="*/ 164303 w 3917976"/>
              <a:gd name="connsiteY41" fmla="*/ 1363112 h 4978707"/>
              <a:gd name="connsiteX0" fmla="*/ 162577 w 3916250"/>
              <a:gd name="connsiteY0" fmla="*/ 1363112 h 4978707"/>
              <a:gd name="connsiteX1" fmla="*/ 309558 w 3916250"/>
              <a:gd name="connsiteY1" fmla="*/ 1166338 h 4978707"/>
              <a:gd name="connsiteX2" fmla="*/ 690464 w 3916250"/>
              <a:gd name="connsiteY2" fmla="*/ 803551 h 4978707"/>
              <a:gd name="connsiteX3" fmla="*/ 1065754 w 3916250"/>
              <a:gd name="connsiteY3" fmla="*/ 575300 h 4978707"/>
              <a:gd name="connsiteX4" fmla="*/ 1495966 w 3916250"/>
              <a:gd name="connsiteY4" fmla="*/ 5061 h 4978707"/>
              <a:gd name="connsiteX5" fmla="*/ 1919429 w 3916250"/>
              <a:gd name="connsiteY5" fmla="*/ 0 h 4978707"/>
              <a:gd name="connsiteX6" fmla="*/ 2513287 w 3916250"/>
              <a:gd name="connsiteY6" fmla="*/ 207513 h 4978707"/>
              <a:gd name="connsiteX7" fmla="*/ 2805156 w 3916250"/>
              <a:gd name="connsiteY7" fmla="*/ 350916 h 4978707"/>
              <a:gd name="connsiteX8" fmla="*/ 2963743 w 3916250"/>
              <a:gd name="connsiteY8" fmla="*/ 485886 h 4978707"/>
              <a:gd name="connsiteX9" fmla="*/ 3353463 w 3916250"/>
              <a:gd name="connsiteY9" fmla="*/ 641098 h 4978707"/>
              <a:gd name="connsiteX10" fmla="*/ 3366397 w 3916250"/>
              <a:gd name="connsiteY10" fmla="*/ 911032 h 4978707"/>
              <a:gd name="connsiteX11" fmla="*/ 3667262 w 3916250"/>
              <a:gd name="connsiteY11" fmla="*/ 1170847 h 4978707"/>
              <a:gd name="connsiteX12" fmla="*/ 3916250 w 3916250"/>
              <a:gd name="connsiteY12" fmla="*/ 1418334 h 4978707"/>
              <a:gd name="connsiteX13" fmla="*/ 3692034 w 3916250"/>
              <a:gd name="connsiteY13" fmla="*/ 1808585 h 4978707"/>
              <a:gd name="connsiteX14" fmla="*/ 3464810 w 3916250"/>
              <a:gd name="connsiteY14" fmla="*/ 2148805 h 4978707"/>
              <a:gd name="connsiteX15" fmla="*/ 3455286 w 3916250"/>
              <a:gd name="connsiteY15" fmla="*/ 2351211 h 4978707"/>
              <a:gd name="connsiteX16" fmla="*/ 3314792 w 3916250"/>
              <a:gd name="connsiteY16" fmla="*/ 2853654 h 4978707"/>
              <a:gd name="connsiteX17" fmla="*/ 3198111 w 3916250"/>
              <a:gd name="connsiteY17" fmla="*/ 3294185 h 4978707"/>
              <a:gd name="connsiteX18" fmla="*/ 2831397 w 3916250"/>
              <a:gd name="connsiteY18" fmla="*/ 4120479 h 4978707"/>
              <a:gd name="connsiteX19" fmla="*/ 2698048 w 3916250"/>
              <a:gd name="connsiteY19" fmla="*/ 4330030 h 4978707"/>
              <a:gd name="connsiteX20" fmla="*/ 2481354 w 3916250"/>
              <a:gd name="connsiteY20" fmla="*/ 4332411 h 4978707"/>
              <a:gd name="connsiteX21" fmla="*/ 2424203 w 3916250"/>
              <a:gd name="connsiteY21" fmla="*/ 4441948 h 4978707"/>
              <a:gd name="connsiteX22" fmla="*/ 2257130 w 3916250"/>
              <a:gd name="connsiteY22" fmla="*/ 4779746 h 4978707"/>
              <a:gd name="connsiteX23" fmla="*/ 1926193 w 3916250"/>
              <a:gd name="connsiteY23" fmla="*/ 4958321 h 4978707"/>
              <a:gd name="connsiteX24" fmla="*/ 1809428 w 3916250"/>
              <a:gd name="connsiteY24" fmla="*/ 4957453 h 4978707"/>
              <a:gd name="connsiteX25" fmla="*/ 1566814 w 3916250"/>
              <a:gd name="connsiteY25" fmla="*/ 4806545 h 4978707"/>
              <a:gd name="connsiteX26" fmla="*/ 1441306 w 3916250"/>
              <a:gd name="connsiteY26" fmla="*/ 4721900 h 4978707"/>
              <a:gd name="connsiteX27" fmla="*/ 1309664 w 3916250"/>
              <a:gd name="connsiteY27" fmla="*/ 4462762 h 4978707"/>
              <a:gd name="connsiteX28" fmla="*/ 1103239 w 3916250"/>
              <a:gd name="connsiteY28" fmla="*/ 4230527 h 4978707"/>
              <a:gd name="connsiteX29" fmla="*/ 1064614 w 3916250"/>
              <a:gd name="connsiteY29" fmla="*/ 4157009 h 4978707"/>
              <a:gd name="connsiteX30" fmla="*/ 964546 w 3916250"/>
              <a:gd name="connsiteY30" fmla="*/ 3680418 h 4978707"/>
              <a:gd name="connsiteX31" fmla="*/ 736537 w 3916250"/>
              <a:gd name="connsiteY31" fmla="*/ 3044245 h 4978707"/>
              <a:gd name="connsiteX32" fmla="*/ 701129 w 3916250"/>
              <a:gd name="connsiteY32" fmla="*/ 2864442 h 4978707"/>
              <a:gd name="connsiteX33" fmla="*/ 411548 w 3916250"/>
              <a:gd name="connsiteY33" fmla="*/ 2596478 h 4978707"/>
              <a:gd name="connsiteX34" fmla="*/ 404707 w 3916250"/>
              <a:gd name="connsiteY34" fmla="*/ 2543465 h 4978707"/>
              <a:gd name="connsiteX35" fmla="*/ 311733 w 3916250"/>
              <a:gd name="connsiteY35" fmla="*/ 2488507 h 4978707"/>
              <a:gd name="connsiteX36" fmla="*/ 215279 w 3916250"/>
              <a:gd name="connsiteY36" fmla="*/ 2424195 h 4978707"/>
              <a:gd name="connsiteX37" fmla="*/ 195985 w 3916250"/>
              <a:gd name="connsiteY37" fmla="*/ 2304924 h 4978707"/>
              <a:gd name="connsiteX38" fmla="*/ 176037 w 3916250"/>
              <a:gd name="connsiteY38" fmla="*/ 1957674 h 4978707"/>
              <a:gd name="connsiteX39" fmla="*/ 94413 w 3916250"/>
              <a:gd name="connsiteY39" fmla="*/ 1752584 h 4978707"/>
              <a:gd name="connsiteX40" fmla="*/ 14379 w 3916250"/>
              <a:gd name="connsiteY40" fmla="*/ 1439190 h 4978707"/>
              <a:gd name="connsiteX41" fmla="*/ 162577 w 3916250"/>
              <a:gd name="connsiteY41" fmla="*/ 1363112 h 4978707"/>
              <a:gd name="connsiteX0" fmla="*/ 207386 w 3961059"/>
              <a:gd name="connsiteY0" fmla="*/ 1363112 h 4978707"/>
              <a:gd name="connsiteX1" fmla="*/ 354367 w 3961059"/>
              <a:gd name="connsiteY1" fmla="*/ 1166338 h 4978707"/>
              <a:gd name="connsiteX2" fmla="*/ 735273 w 3961059"/>
              <a:gd name="connsiteY2" fmla="*/ 803551 h 4978707"/>
              <a:gd name="connsiteX3" fmla="*/ 1110563 w 3961059"/>
              <a:gd name="connsiteY3" fmla="*/ 575300 h 4978707"/>
              <a:gd name="connsiteX4" fmla="*/ 1540775 w 3961059"/>
              <a:gd name="connsiteY4" fmla="*/ 5061 h 4978707"/>
              <a:gd name="connsiteX5" fmla="*/ 1964238 w 3961059"/>
              <a:gd name="connsiteY5" fmla="*/ 0 h 4978707"/>
              <a:gd name="connsiteX6" fmla="*/ 2558096 w 3961059"/>
              <a:gd name="connsiteY6" fmla="*/ 207513 h 4978707"/>
              <a:gd name="connsiteX7" fmla="*/ 2849965 w 3961059"/>
              <a:gd name="connsiteY7" fmla="*/ 350916 h 4978707"/>
              <a:gd name="connsiteX8" fmla="*/ 3008552 w 3961059"/>
              <a:gd name="connsiteY8" fmla="*/ 485886 h 4978707"/>
              <a:gd name="connsiteX9" fmla="*/ 3398272 w 3961059"/>
              <a:gd name="connsiteY9" fmla="*/ 641098 h 4978707"/>
              <a:gd name="connsiteX10" fmla="*/ 3411206 w 3961059"/>
              <a:gd name="connsiteY10" fmla="*/ 911032 h 4978707"/>
              <a:gd name="connsiteX11" fmla="*/ 3712071 w 3961059"/>
              <a:gd name="connsiteY11" fmla="*/ 1170847 h 4978707"/>
              <a:gd name="connsiteX12" fmla="*/ 3961059 w 3961059"/>
              <a:gd name="connsiteY12" fmla="*/ 1418334 h 4978707"/>
              <a:gd name="connsiteX13" fmla="*/ 3736843 w 3961059"/>
              <a:gd name="connsiteY13" fmla="*/ 1808585 h 4978707"/>
              <a:gd name="connsiteX14" fmla="*/ 3509619 w 3961059"/>
              <a:gd name="connsiteY14" fmla="*/ 2148805 h 4978707"/>
              <a:gd name="connsiteX15" fmla="*/ 3500095 w 3961059"/>
              <a:gd name="connsiteY15" fmla="*/ 2351211 h 4978707"/>
              <a:gd name="connsiteX16" fmla="*/ 3359601 w 3961059"/>
              <a:gd name="connsiteY16" fmla="*/ 2853654 h 4978707"/>
              <a:gd name="connsiteX17" fmla="*/ 3242920 w 3961059"/>
              <a:gd name="connsiteY17" fmla="*/ 3294185 h 4978707"/>
              <a:gd name="connsiteX18" fmla="*/ 2876206 w 3961059"/>
              <a:gd name="connsiteY18" fmla="*/ 4120479 h 4978707"/>
              <a:gd name="connsiteX19" fmla="*/ 2742857 w 3961059"/>
              <a:gd name="connsiteY19" fmla="*/ 4330030 h 4978707"/>
              <a:gd name="connsiteX20" fmla="*/ 2526163 w 3961059"/>
              <a:gd name="connsiteY20" fmla="*/ 4332411 h 4978707"/>
              <a:gd name="connsiteX21" fmla="*/ 2469012 w 3961059"/>
              <a:gd name="connsiteY21" fmla="*/ 4441948 h 4978707"/>
              <a:gd name="connsiteX22" fmla="*/ 2301939 w 3961059"/>
              <a:gd name="connsiteY22" fmla="*/ 4779746 h 4978707"/>
              <a:gd name="connsiteX23" fmla="*/ 1971002 w 3961059"/>
              <a:gd name="connsiteY23" fmla="*/ 4958321 h 4978707"/>
              <a:gd name="connsiteX24" fmla="*/ 1854237 w 3961059"/>
              <a:gd name="connsiteY24" fmla="*/ 4957453 h 4978707"/>
              <a:gd name="connsiteX25" fmla="*/ 1611623 w 3961059"/>
              <a:gd name="connsiteY25" fmla="*/ 4806545 h 4978707"/>
              <a:gd name="connsiteX26" fmla="*/ 1486115 w 3961059"/>
              <a:gd name="connsiteY26" fmla="*/ 4721900 h 4978707"/>
              <a:gd name="connsiteX27" fmla="*/ 1354473 w 3961059"/>
              <a:gd name="connsiteY27" fmla="*/ 4462762 h 4978707"/>
              <a:gd name="connsiteX28" fmla="*/ 1148048 w 3961059"/>
              <a:gd name="connsiteY28" fmla="*/ 4230527 h 4978707"/>
              <a:gd name="connsiteX29" fmla="*/ 1109423 w 3961059"/>
              <a:gd name="connsiteY29" fmla="*/ 4157009 h 4978707"/>
              <a:gd name="connsiteX30" fmla="*/ 1009355 w 3961059"/>
              <a:gd name="connsiteY30" fmla="*/ 3680418 h 4978707"/>
              <a:gd name="connsiteX31" fmla="*/ 781346 w 3961059"/>
              <a:gd name="connsiteY31" fmla="*/ 3044245 h 4978707"/>
              <a:gd name="connsiteX32" fmla="*/ 745938 w 3961059"/>
              <a:gd name="connsiteY32" fmla="*/ 2864442 h 4978707"/>
              <a:gd name="connsiteX33" fmla="*/ 456357 w 3961059"/>
              <a:gd name="connsiteY33" fmla="*/ 2596478 h 4978707"/>
              <a:gd name="connsiteX34" fmla="*/ 449516 w 3961059"/>
              <a:gd name="connsiteY34" fmla="*/ 2543465 h 4978707"/>
              <a:gd name="connsiteX35" fmla="*/ 356542 w 3961059"/>
              <a:gd name="connsiteY35" fmla="*/ 2488507 h 4978707"/>
              <a:gd name="connsiteX36" fmla="*/ 260088 w 3961059"/>
              <a:gd name="connsiteY36" fmla="*/ 2424195 h 4978707"/>
              <a:gd name="connsiteX37" fmla="*/ 240794 w 3961059"/>
              <a:gd name="connsiteY37" fmla="*/ 2304924 h 4978707"/>
              <a:gd name="connsiteX38" fmla="*/ 220846 w 3961059"/>
              <a:gd name="connsiteY38" fmla="*/ 1957674 h 4978707"/>
              <a:gd name="connsiteX39" fmla="*/ 139222 w 3961059"/>
              <a:gd name="connsiteY39" fmla="*/ 1752584 h 4978707"/>
              <a:gd name="connsiteX40" fmla="*/ 10077 w 3961059"/>
              <a:gd name="connsiteY40" fmla="*/ 1537413 h 4978707"/>
              <a:gd name="connsiteX41" fmla="*/ 207386 w 3961059"/>
              <a:gd name="connsiteY41" fmla="*/ 1363112 h 4978707"/>
              <a:gd name="connsiteX0" fmla="*/ 197309 w 3950982"/>
              <a:gd name="connsiteY0" fmla="*/ 1363112 h 4978707"/>
              <a:gd name="connsiteX1" fmla="*/ 344290 w 3950982"/>
              <a:gd name="connsiteY1" fmla="*/ 116633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197309 w 3950982"/>
              <a:gd name="connsiteY41" fmla="*/ 1363112 h 4978707"/>
              <a:gd name="connsiteX0" fmla="*/ 197309 w 3950982"/>
              <a:gd name="connsiteY0" fmla="*/ 1363112 h 4978707"/>
              <a:gd name="connsiteX1" fmla="*/ 344290 w 3950982"/>
              <a:gd name="connsiteY1" fmla="*/ 116633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197309 w 3950982"/>
              <a:gd name="connsiteY41" fmla="*/ 1363112 h 4978707"/>
              <a:gd name="connsiteX0" fmla="*/ 104349 w 3950982"/>
              <a:gd name="connsiteY0" fmla="*/ 1401700 h 4978707"/>
              <a:gd name="connsiteX1" fmla="*/ 344290 w 3950982"/>
              <a:gd name="connsiteY1" fmla="*/ 116633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104349 w 3950982"/>
              <a:gd name="connsiteY41" fmla="*/ 1401700 h 4978707"/>
              <a:gd name="connsiteX0" fmla="*/ 104349 w 3950982"/>
              <a:gd name="connsiteY0" fmla="*/ 1401700 h 4978707"/>
              <a:gd name="connsiteX1" fmla="*/ 344290 w 3950982"/>
              <a:gd name="connsiteY1" fmla="*/ 116633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104349 w 3950982"/>
              <a:gd name="connsiteY41" fmla="*/ 1401700 h 4978707"/>
              <a:gd name="connsiteX0" fmla="*/ 249928 w 3950982"/>
              <a:gd name="connsiteY0" fmla="*/ 1285938 h 4978707"/>
              <a:gd name="connsiteX1" fmla="*/ 344290 w 3950982"/>
              <a:gd name="connsiteY1" fmla="*/ 116633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49928 w 3950982"/>
              <a:gd name="connsiteY41" fmla="*/ 1285938 h 4978707"/>
              <a:gd name="connsiteX0" fmla="*/ 249928 w 3950982"/>
              <a:gd name="connsiteY0" fmla="*/ 1273660 h 4978707"/>
              <a:gd name="connsiteX1" fmla="*/ 344290 w 3950982"/>
              <a:gd name="connsiteY1" fmla="*/ 116633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49928 w 3950982"/>
              <a:gd name="connsiteY41" fmla="*/ 1273660 h 4978707"/>
              <a:gd name="connsiteX0" fmla="*/ 249928 w 3950982"/>
              <a:gd name="connsiteY0" fmla="*/ 1273660 h 4978707"/>
              <a:gd name="connsiteX1" fmla="*/ 456544 w 3950982"/>
              <a:gd name="connsiteY1" fmla="*/ 1257545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49928 w 3950982"/>
              <a:gd name="connsiteY41" fmla="*/ 1273660 h 4978707"/>
              <a:gd name="connsiteX0" fmla="*/ 249928 w 3950982"/>
              <a:gd name="connsiteY0" fmla="*/ 1273660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49928 w 3950982"/>
              <a:gd name="connsiteY41" fmla="*/ 1273660 h 4978707"/>
              <a:gd name="connsiteX0" fmla="*/ 185031 w 3950982"/>
              <a:gd name="connsiteY0" fmla="*/ 1208763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185031 w 3950982"/>
              <a:gd name="connsiteY41" fmla="*/ 1208763 h 4978707"/>
              <a:gd name="connsiteX0" fmla="*/ 241158 w 3950982"/>
              <a:gd name="connsiteY0" fmla="*/ 1273660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41158 w 3950982"/>
              <a:gd name="connsiteY41" fmla="*/ 1273660 h 4978707"/>
              <a:gd name="connsiteX0" fmla="*/ 241158 w 3950982"/>
              <a:gd name="connsiteY0" fmla="*/ 1273660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41158 w 3950982"/>
              <a:gd name="connsiteY41" fmla="*/ 1273660 h 4978707"/>
              <a:gd name="connsiteX0" fmla="*/ 234142 w 3950982"/>
              <a:gd name="connsiteY0" fmla="*/ 1291199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4142 w 3950982"/>
              <a:gd name="connsiteY41" fmla="*/ 1291199 h 4978707"/>
              <a:gd name="connsiteX0" fmla="*/ 234142 w 3950982"/>
              <a:gd name="connsiteY0" fmla="*/ 1291199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4142 w 3950982"/>
              <a:gd name="connsiteY41" fmla="*/ 1291199 h 4978707"/>
              <a:gd name="connsiteX0" fmla="*/ 234142 w 3950982"/>
              <a:gd name="connsiteY0" fmla="*/ 1291199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4142 w 3950982"/>
              <a:gd name="connsiteY41" fmla="*/ 1291199 h 4978707"/>
              <a:gd name="connsiteX0" fmla="*/ 234142 w 3950982"/>
              <a:gd name="connsiteY0" fmla="*/ 1291199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4142 w 3950982"/>
              <a:gd name="connsiteY41" fmla="*/ 1291199 h 4978707"/>
              <a:gd name="connsiteX0" fmla="*/ 234142 w 3950982"/>
              <a:gd name="connsiteY0" fmla="*/ 1291199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4142 w 3950982"/>
              <a:gd name="connsiteY41" fmla="*/ 1291199 h 4978707"/>
              <a:gd name="connsiteX0" fmla="*/ 232388 w 3950982"/>
              <a:gd name="connsiteY0" fmla="*/ 1298215 h 4978707"/>
              <a:gd name="connsiteX1" fmla="*/ 346044 w 3950982"/>
              <a:gd name="connsiteY1" fmla="*/ 1096179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453036 w 3950982"/>
              <a:gd name="connsiteY1" fmla="*/ 1047068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25196 w 3950982"/>
              <a:gd name="connsiteY2" fmla="*/ 803551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69045 w 3950982"/>
              <a:gd name="connsiteY2" fmla="*/ 628154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100486 w 3950982"/>
              <a:gd name="connsiteY3" fmla="*/ 575300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98732 w 3950982"/>
              <a:gd name="connsiteY3" fmla="*/ 510402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98732 w 3950982"/>
              <a:gd name="connsiteY3" fmla="*/ 510402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98732 w 3950982"/>
              <a:gd name="connsiteY3" fmla="*/ 510402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89962 w 3950982"/>
              <a:gd name="connsiteY3" fmla="*/ 503386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89962 w 3950982"/>
              <a:gd name="connsiteY3" fmla="*/ 503386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89962 w 3950982"/>
              <a:gd name="connsiteY3" fmla="*/ 503386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298215 h 4978707"/>
              <a:gd name="connsiteX1" fmla="*/ 353060 w 3950982"/>
              <a:gd name="connsiteY1" fmla="*/ 1094426 h 4978707"/>
              <a:gd name="connsiteX2" fmla="*/ 774307 w 3950982"/>
              <a:gd name="connsiteY2" fmla="*/ 638678 h 4978707"/>
              <a:gd name="connsiteX3" fmla="*/ 1089962 w 3950982"/>
              <a:gd name="connsiteY3" fmla="*/ 503386 h 4978707"/>
              <a:gd name="connsiteX4" fmla="*/ 1530698 w 3950982"/>
              <a:gd name="connsiteY4" fmla="*/ 5061 h 4978707"/>
              <a:gd name="connsiteX5" fmla="*/ 1954161 w 3950982"/>
              <a:gd name="connsiteY5" fmla="*/ 0 h 4978707"/>
              <a:gd name="connsiteX6" fmla="*/ 2548019 w 3950982"/>
              <a:gd name="connsiteY6" fmla="*/ 207513 h 4978707"/>
              <a:gd name="connsiteX7" fmla="*/ 2839888 w 3950982"/>
              <a:gd name="connsiteY7" fmla="*/ 350916 h 4978707"/>
              <a:gd name="connsiteX8" fmla="*/ 2998475 w 3950982"/>
              <a:gd name="connsiteY8" fmla="*/ 485886 h 4978707"/>
              <a:gd name="connsiteX9" fmla="*/ 3388195 w 3950982"/>
              <a:gd name="connsiteY9" fmla="*/ 641098 h 4978707"/>
              <a:gd name="connsiteX10" fmla="*/ 3401129 w 3950982"/>
              <a:gd name="connsiteY10" fmla="*/ 911032 h 4978707"/>
              <a:gd name="connsiteX11" fmla="*/ 3701994 w 3950982"/>
              <a:gd name="connsiteY11" fmla="*/ 1170847 h 4978707"/>
              <a:gd name="connsiteX12" fmla="*/ 3950982 w 3950982"/>
              <a:gd name="connsiteY12" fmla="*/ 1418334 h 4978707"/>
              <a:gd name="connsiteX13" fmla="*/ 3726766 w 3950982"/>
              <a:gd name="connsiteY13" fmla="*/ 1808585 h 4978707"/>
              <a:gd name="connsiteX14" fmla="*/ 3499542 w 3950982"/>
              <a:gd name="connsiteY14" fmla="*/ 2148805 h 4978707"/>
              <a:gd name="connsiteX15" fmla="*/ 3490018 w 3950982"/>
              <a:gd name="connsiteY15" fmla="*/ 2351211 h 4978707"/>
              <a:gd name="connsiteX16" fmla="*/ 3349524 w 3950982"/>
              <a:gd name="connsiteY16" fmla="*/ 2853654 h 4978707"/>
              <a:gd name="connsiteX17" fmla="*/ 3232843 w 3950982"/>
              <a:gd name="connsiteY17" fmla="*/ 3294185 h 4978707"/>
              <a:gd name="connsiteX18" fmla="*/ 2866129 w 3950982"/>
              <a:gd name="connsiteY18" fmla="*/ 4120479 h 4978707"/>
              <a:gd name="connsiteX19" fmla="*/ 2732780 w 3950982"/>
              <a:gd name="connsiteY19" fmla="*/ 4330030 h 4978707"/>
              <a:gd name="connsiteX20" fmla="*/ 2516086 w 3950982"/>
              <a:gd name="connsiteY20" fmla="*/ 4332411 h 4978707"/>
              <a:gd name="connsiteX21" fmla="*/ 2458935 w 3950982"/>
              <a:gd name="connsiteY21" fmla="*/ 4441948 h 4978707"/>
              <a:gd name="connsiteX22" fmla="*/ 2291862 w 3950982"/>
              <a:gd name="connsiteY22" fmla="*/ 4779746 h 4978707"/>
              <a:gd name="connsiteX23" fmla="*/ 1960925 w 3950982"/>
              <a:gd name="connsiteY23" fmla="*/ 4958321 h 4978707"/>
              <a:gd name="connsiteX24" fmla="*/ 1844160 w 3950982"/>
              <a:gd name="connsiteY24" fmla="*/ 4957453 h 4978707"/>
              <a:gd name="connsiteX25" fmla="*/ 1601546 w 3950982"/>
              <a:gd name="connsiteY25" fmla="*/ 4806545 h 4978707"/>
              <a:gd name="connsiteX26" fmla="*/ 1476038 w 3950982"/>
              <a:gd name="connsiteY26" fmla="*/ 4721900 h 4978707"/>
              <a:gd name="connsiteX27" fmla="*/ 1344396 w 3950982"/>
              <a:gd name="connsiteY27" fmla="*/ 4462762 h 4978707"/>
              <a:gd name="connsiteX28" fmla="*/ 1137971 w 3950982"/>
              <a:gd name="connsiteY28" fmla="*/ 4230527 h 4978707"/>
              <a:gd name="connsiteX29" fmla="*/ 1099346 w 3950982"/>
              <a:gd name="connsiteY29" fmla="*/ 4157009 h 4978707"/>
              <a:gd name="connsiteX30" fmla="*/ 999278 w 3950982"/>
              <a:gd name="connsiteY30" fmla="*/ 3680418 h 4978707"/>
              <a:gd name="connsiteX31" fmla="*/ 771269 w 3950982"/>
              <a:gd name="connsiteY31" fmla="*/ 3044245 h 4978707"/>
              <a:gd name="connsiteX32" fmla="*/ 735861 w 3950982"/>
              <a:gd name="connsiteY32" fmla="*/ 2864442 h 4978707"/>
              <a:gd name="connsiteX33" fmla="*/ 446280 w 3950982"/>
              <a:gd name="connsiteY33" fmla="*/ 2596478 h 4978707"/>
              <a:gd name="connsiteX34" fmla="*/ 439439 w 3950982"/>
              <a:gd name="connsiteY34" fmla="*/ 2543465 h 4978707"/>
              <a:gd name="connsiteX35" fmla="*/ 346465 w 3950982"/>
              <a:gd name="connsiteY35" fmla="*/ 2488507 h 4978707"/>
              <a:gd name="connsiteX36" fmla="*/ 250011 w 3950982"/>
              <a:gd name="connsiteY36" fmla="*/ 2424195 h 4978707"/>
              <a:gd name="connsiteX37" fmla="*/ 230717 w 3950982"/>
              <a:gd name="connsiteY37" fmla="*/ 2304924 h 4978707"/>
              <a:gd name="connsiteX38" fmla="*/ 210769 w 3950982"/>
              <a:gd name="connsiteY38" fmla="*/ 1957674 h 4978707"/>
              <a:gd name="connsiteX39" fmla="*/ 129145 w 3950982"/>
              <a:gd name="connsiteY39" fmla="*/ 1752584 h 4978707"/>
              <a:gd name="connsiteX40" fmla="*/ 0 w 3950982"/>
              <a:gd name="connsiteY40" fmla="*/ 1537413 h 4978707"/>
              <a:gd name="connsiteX41" fmla="*/ 232388 w 3950982"/>
              <a:gd name="connsiteY41" fmla="*/ 1298215 h 4978707"/>
              <a:gd name="connsiteX0" fmla="*/ 232388 w 3950982"/>
              <a:gd name="connsiteY0" fmla="*/ 1375591 h 5056083"/>
              <a:gd name="connsiteX1" fmla="*/ 353060 w 3950982"/>
              <a:gd name="connsiteY1" fmla="*/ 1171802 h 5056083"/>
              <a:gd name="connsiteX2" fmla="*/ 774307 w 3950982"/>
              <a:gd name="connsiteY2" fmla="*/ 716054 h 5056083"/>
              <a:gd name="connsiteX3" fmla="*/ 1089962 w 3950982"/>
              <a:gd name="connsiteY3" fmla="*/ 580762 h 5056083"/>
              <a:gd name="connsiteX4" fmla="*/ 1541221 w 3950982"/>
              <a:gd name="connsiteY4" fmla="*/ 0 h 5056083"/>
              <a:gd name="connsiteX5" fmla="*/ 1954161 w 3950982"/>
              <a:gd name="connsiteY5" fmla="*/ 77376 h 5056083"/>
              <a:gd name="connsiteX6" fmla="*/ 2548019 w 3950982"/>
              <a:gd name="connsiteY6" fmla="*/ 284889 h 5056083"/>
              <a:gd name="connsiteX7" fmla="*/ 2839888 w 3950982"/>
              <a:gd name="connsiteY7" fmla="*/ 428292 h 5056083"/>
              <a:gd name="connsiteX8" fmla="*/ 2998475 w 3950982"/>
              <a:gd name="connsiteY8" fmla="*/ 563262 h 5056083"/>
              <a:gd name="connsiteX9" fmla="*/ 3388195 w 3950982"/>
              <a:gd name="connsiteY9" fmla="*/ 718474 h 5056083"/>
              <a:gd name="connsiteX10" fmla="*/ 3401129 w 3950982"/>
              <a:gd name="connsiteY10" fmla="*/ 988408 h 5056083"/>
              <a:gd name="connsiteX11" fmla="*/ 3701994 w 3950982"/>
              <a:gd name="connsiteY11" fmla="*/ 1248223 h 5056083"/>
              <a:gd name="connsiteX12" fmla="*/ 3950982 w 3950982"/>
              <a:gd name="connsiteY12" fmla="*/ 1495710 h 5056083"/>
              <a:gd name="connsiteX13" fmla="*/ 3726766 w 3950982"/>
              <a:gd name="connsiteY13" fmla="*/ 1885961 h 5056083"/>
              <a:gd name="connsiteX14" fmla="*/ 3499542 w 3950982"/>
              <a:gd name="connsiteY14" fmla="*/ 2226181 h 5056083"/>
              <a:gd name="connsiteX15" fmla="*/ 3490018 w 3950982"/>
              <a:gd name="connsiteY15" fmla="*/ 2428587 h 5056083"/>
              <a:gd name="connsiteX16" fmla="*/ 3349524 w 3950982"/>
              <a:gd name="connsiteY16" fmla="*/ 2931030 h 5056083"/>
              <a:gd name="connsiteX17" fmla="*/ 3232843 w 3950982"/>
              <a:gd name="connsiteY17" fmla="*/ 3371561 h 5056083"/>
              <a:gd name="connsiteX18" fmla="*/ 2866129 w 3950982"/>
              <a:gd name="connsiteY18" fmla="*/ 4197855 h 5056083"/>
              <a:gd name="connsiteX19" fmla="*/ 2732780 w 3950982"/>
              <a:gd name="connsiteY19" fmla="*/ 4407406 h 5056083"/>
              <a:gd name="connsiteX20" fmla="*/ 2516086 w 3950982"/>
              <a:gd name="connsiteY20" fmla="*/ 4409787 h 5056083"/>
              <a:gd name="connsiteX21" fmla="*/ 2458935 w 3950982"/>
              <a:gd name="connsiteY21" fmla="*/ 4519324 h 5056083"/>
              <a:gd name="connsiteX22" fmla="*/ 2291862 w 3950982"/>
              <a:gd name="connsiteY22" fmla="*/ 4857122 h 5056083"/>
              <a:gd name="connsiteX23" fmla="*/ 1960925 w 3950982"/>
              <a:gd name="connsiteY23" fmla="*/ 5035697 h 5056083"/>
              <a:gd name="connsiteX24" fmla="*/ 1844160 w 3950982"/>
              <a:gd name="connsiteY24" fmla="*/ 5034829 h 5056083"/>
              <a:gd name="connsiteX25" fmla="*/ 1601546 w 3950982"/>
              <a:gd name="connsiteY25" fmla="*/ 4883921 h 5056083"/>
              <a:gd name="connsiteX26" fmla="*/ 1476038 w 3950982"/>
              <a:gd name="connsiteY26" fmla="*/ 4799276 h 5056083"/>
              <a:gd name="connsiteX27" fmla="*/ 1344396 w 3950982"/>
              <a:gd name="connsiteY27" fmla="*/ 4540138 h 5056083"/>
              <a:gd name="connsiteX28" fmla="*/ 1137971 w 3950982"/>
              <a:gd name="connsiteY28" fmla="*/ 4307903 h 5056083"/>
              <a:gd name="connsiteX29" fmla="*/ 1099346 w 3950982"/>
              <a:gd name="connsiteY29" fmla="*/ 4234385 h 5056083"/>
              <a:gd name="connsiteX30" fmla="*/ 999278 w 3950982"/>
              <a:gd name="connsiteY30" fmla="*/ 3757794 h 5056083"/>
              <a:gd name="connsiteX31" fmla="*/ 771269 w 3950982"/>
              <a:gd name="connsiteY31" fmla="*/ 3121621 h 5056083"/>
              <a:gd name="connsiteX32" fmla="*/ 735861 w 3950982"/>
              <a:gd name="connsiteY32" fmla="*/ 2941818 h 5056083"/>
              <a:gd name="connsiteX33" fmla="*/ 446280 w 3950982"/>
              <a:gd name="connsiteY33" fmla="*/ 2673854 h 5056083"/>
              <a:gd name="connsiteX34" fmla="*/ 439439 w 3950982"/>
              <a:gd name="connsiteY34" fmla="*/ 2620841 h 5056083"/>
              <a:gd name="connsiteX35" fmla="*/ 346465 w 3950982"/>
              <a:gd name="connsiteY35" fmla="*/ 2565883 h 5056083"/>
              <a:gd name="connsiteX36" fmla="*/ 250011 w 3950982"/>
              <a:gd name="connsiteY36" fmla="*/ 2501571 h 5056083"/>
              <a:gd name="connsiteX37" fmla="*/ 230717 w 3950982"/>
              <a:gd name="connsiteY37" fmla="*/ 2382300 h 5056083"/>
              <a:gd name="connsiteX38" fmla="*/ 210769 w 3950982"/>
              <a:gd name="connsiteY38" fmla="*/ 2035050 h 5056083"/>
              <a:gd name="connsiteX39" fmla="*/ 129145 w 3950982"/>
              <a:gd name="connsiteY39" fmla="*/ 1829960 h 5056083"/>
              <a:gd name="connsiteX40" fmla="*/ 0 w 3950982"/>
              <a:gd name="connsiteY40" fmla="*/ 1614789 h 5056083"/>
              <a:gd name="connsiteX41" fmla="*/ 232388 w 3950982"/>
              <a:gd name="connsiteY41" fmla="*/ 1375591 h 5056083"/>
              <a:gd name="connsiteX0" fmla="*/ 232388 w 3950982"/>
              <a:gd name="connsiteY0" fmla="*/ 1356297 h 5036789"/>
              <a:gd name="connsiteX1" fmla="*/ 353060 w 3950982"/>
              <a:gd name="connsiteY1" fmla="*/ 1152508 h 5036789"/>
              <a:gd name="connsiteX2" fmla="*/ 774307 w 3950982"/>
              <a:gd name="connsiteY2" fmla="*/ 696760 h 5036789"/>
              <a:gd name="connsiteX3" fmla="*/ 1089962 w 3950982"/>
              <a:gd name="connsiteY3" fmla="*/ 561468 h 5036789"/>
              <a:gd name="connsiteX4" fmla="*/ 1532452 w 3950982"/>
              <a:gd name="connsiteY4" fmla="*/ 0 h 5036789"/>
              <a:gd name="connsiteX5" fmla="*/ 1954161 w 3950982"/>
              <a:gd name="connsiteY5" fmla="*/ 58082 h 5036789"/>
              <a:gd name="connsiteX6" fmla="*/ 2548019 w 3950982"/>
              <a:gd name="connsiteY6" fmla="*/ 265595 h 5036789"/>
              <a:gd name="connsiteX7" fmla="*/ 2839888 w 3950982"/>
              <a:gd name="connsiteY7" fmla="*/ 408998 h 5036789"/>
              <a:gd name="connsiteX8" fmla="*/ 2998475 w 3950982"/>
              <a:gd name="connsiteY8" fmla="*/ 543968 h 5036789"/>
              <a:gd name="connsiteX9" fmla="*/ 3388195 w 3950982"/>
              <a:gd name="connsiteY9" fmla="*/ 699180 h 5036789"/>
              <a:gd name="connsiteX10" fmla="*/ 3401129 w 3950982"/>
              <a:gd name="connsiteY10" fmla="*/ 969114 h 5036789"/>
              <a:gd name="connsiteX11" fmla="*/ 3701994 w 3950982"/>
              <a:gd name="connsiteY11" fmla="*/ 1228929 h 5036789"/>
              <a:gd name="connsiteX12" fmla="*/ 3950982 w 3950982"/>
              <a:gd name="connsiteY12" fmla="*/ 1476416 h 5036789"/>
              <a:gd name="connsiteX13" fmla="*/ 3726766 w 3950982"/>
              <a:gd name="connsiteY13" fmla="*/ 1866667 h 5036789"/>
              <a:gd name="connsiteX14" fmla="*/ 3499542 w 3950982"/>
              <a:gd name="connsiteY14" fmla="*/ 2206887 h 5036789"/>
              <a:gd name="connsiteX15" fmla="*/ 3490018 w 3950982"/>
              <a:gd name="connsiteY15" fmla="*/ 2409293 h 5036789"/>
              <a:gd name="connsiteX16" fmla="*/ 3349524 w 3950982"/>
              <a:gd name="connsiteY16" fmla="*/ 2911736 h 5036789"/>
              <a:gd name="connsiteX17" fmla="*/ 3232843 w 3950982"/>
              <a:gd name="connsiteY17" fmla="*/ 3352267 h 5036789"/>
              <a:gd name="connsiteX18" fmla="*/ 2866129 w 3950982"/>
              <a:gd name="connsiteY18" fmla="*/ 4178561 h 5036789"/>
              <a:gd name="connsiteX19" fmla="*/ 2732780 w 3950982"/>
              <a:gd name="connsiteY19" fmla="*/ 4388112 h 5036789"/>
              <a:gd name="connsiteX20" fmla="*/ 2516086 w 3950982"/>
              <a:gd name="connsiteY20" fmla="*/ 4390493 h 5036789"/>
              <a:gd name="connsiteX21" fmla="*/ 2458935 w 3950982"/>
              <a:gd name="connsiteY21" fmla="*/ 4500030 h 5036789"/>
              <a:gd name="connsiteX22" fmla="*/ 2291862 w 3950982"/>
              <a:gd name="connsiteY22" fmla="*/ 4837828 h 5036789"/>
              <a:gd name="connsiteX23" fmla="*/ 1960925 w 3950982"/>
              <a:gd name="connsiteY23" fmla="*/ 5016403 h 5036789"/>
              <a:gd name="connsiteX24" fmla="*/ 1844160 w 3950982"/>
              <a:gd name="connsiteY24" fmla="*/ 5015535 h 5036789"/>
              <a:gd name="connsiteX25" fmla="*/ 1601546 w 3950982"/>
              <a:gd name="connsiteY25" fmla="*/ 4864627 h 5036789"/>
              <a:gd name="connsiteX26" fmla="*/ 1476038 w 3950982"/>
              <a:gd name="connsiteY26" fmla="*/ 4779982 h 5036789"/>
              <a:gd name="connsiteX27" fmla="*/ 1344396 w 3950982"/>
              <a:gd name="connsiteY27" fmla="*/ 4520844 h 5036789"/>
              <a:gd name="connsiteX28" fmla="*/ 1137971 w 3950982"/>
              <a:gd name="connsiteY28" fmla="*/ 4288609 h 5036789"/>
              <a:gd name="connsiteX29" fmla="*/ 1099346 w 3950982"/>
              <a:gd name="connsiteY29" fmla="*/ 4215091 h 5036789"/>
              <a:gd name="connsiteX30" fmla="*/ 999278 w 3950982"/>
              <a:gd name="connsiteY30" fmla="*/ 3738500 h 5036789"/>
              <a:gd name="connsiteX31" fmla="*/ 771269 w 3950982"/>
              <a:gd name="connsiteY31" fmla="*/ 3102327 h 5036789"/>
              <a:gd name="connsiteX32" fmla="*/ 735861 w 3950982"/>
              <a:gd name="connsiteY32" fmla="*/ 2922524 h 5036789"/>
              <a:gd name="connsiteX33" fmla="*/ 446280 w 3950982"/>
              <a:gd name="connsiteY33" fmla="*/ 2654560 h 5036789"/>
              <a:gd name="connsiteX34" fmla="*/ 439439 w 3950982"/>
              <a:gd name="connsiteY34" fmla="*/ 2601547 h 5036789"/>
              <a:gd name="connsiteX35" fmla="*/ 346465 w 3950982"/>
              <a:gd name="connsiteY35" fmla="*/ 2546589 h 5036789"/>
              <a:gd name="connsiteX36" fmla="*/ 250011 w 3950982"/>
              <a:gd name="connsiteY36" fmla="*/ 2482277 h 5036789"/>
              <a:gd name="connsiteX37" fmla="*/ 230717 w 3950982"/>
              <a:gd name="connsiteY37" fmla="*/ 2363006 h 5036789"/>
              <a:gd name="connsiteX38" fmla="*/ 210769 w 3950982"/>
              <a:gd name="connsiteY38" fmla="*/ 2015756 h 5036789"/>
              <a:gd name="connsiteX39" fmla="*/ 129145 w 3950982"/>
              <a:gd name="connsiteY39" fmla="*/ 1810666 h 5036789"/>
              <a:gd name="connsiteX40" fmla="*/ 0 w 3950982"/>
              <a:gd name="connsiteY40" fmla="*/ 1595495 h 5036789"/>
              <a:gd name="connsiteX41" fmla="*/ 232388 w 3950982"/>
              <a:gd name="connsiteY41" fmla="*/ 1356297 h 5036789"/>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73868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73868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73868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73868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26511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26511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26511 h 5052575"/>
              <a:gd name="connsiteX6" fmla="*/ 2548019 w 3950982"/>
              <a:gd name="connsiteY6" fmla="*/ 281381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26511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4161 w 3950982"/>
              <a:gd name="connsiteY5" fmla="*/ 26511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39888 w 3950982"/>
              <a:gd name="connsiteY7" fmla="*/ 424784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2998475 w 3950982"/>
              <a:gd name="connsiteY8" fmla="*/ 559754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88195 w 3950982"/>
              <a:gd name="connsiteY9" fmla="*/ 714966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93457 w 3950982"/>
              <a:gd name="connsiteY9" fmla="*/ 634283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072142 w 3950982"/>
              <a:gd name="connsiteY8" fmla="*/ 491349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17746 w 3950982"/>
              <a:gd name="connsiteY8" fmla="*/ 468547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33532 w 3950982"/>
              <a:gd name="connsiteY8" fmla="*/ 456269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67148 w 3950982"/>
              <a:gd name="connsiteY9" fmla="*/ 632529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04005 w 3950982"/>
              <a:gd name="connsiteY9" fmla="*/ 650068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01129 w 3950982"/>
              <a:gd name="connsiteY10" fmla="*/ 984900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53748 w 3950982"/>
              <a:gd name="connsiteY10" fmla="*/ 951575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83565 w 3950982"/>
              <a:gd name="connsiteY10" fmla="*/ 942805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01129 w 3950982"/>
              <a:gd name="connsiteY10" fmla="*/ 965606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44978 w 3950982"/>
              <a:gd name="connsiteY10" fmla="*/ 939297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44978 w 3950982"/>
              <a:gd name="connsiteY10" fmla="*/ 939297 h 5052575"/>
              <a:gd name="connsiteX11" fmla="*/ 3701994 w 3950982"/>
              <a:gd name="connsiteY11" fmla="*/ 1244715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44978 w 3950982"/>
              <a:gd name="connsiteY10" fmla="*/ 939297 h 5052575"/>
              <a:gd name="connsiteX11" fmla="*/ 3751105 w 3950982"/>
              <a:gd name="connsiteY11" fmla="*/ 1186834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50982"/>
              <a:gd name="connsiteY0" fmla="*/ 1372083 h 5052575"/>
              <a:gd name="connsiteX1" fmla="*/ 353060 w 3950982"/>
              <a:gd name="connsiteY1" fmla="*/ 1168294 h 5052575"/>
              <a:gd name="connsiteX2" fmla="*/ 774307 w 3950982"/>
              <a:gd name="connsiteY2" fmla="*/ 712546 h 5052575"/>
              <a:gd name="connsiteX3" fmla="*/ 1089962 w 3950982"/>
              <a:gd name="connsiteY3" fmla="*/ 577254 h 5052575"/>
              <a:gd name="connsiteX4" fmla="*/ 1544729 w 3950982"/>
              <a:gd name="connsiteY4" fmla="*/ 0 h 5052575"/>
              <a:gd name="connsiteX5" fmla="*/ 1955915 w 3950982"/>
              <a:gd name="connsiteY5" fmla="*/ 23003 h 5052575"/>
              <a:gd name="connsiteX6" fmla="*/ 2546265 w 3950982"/>
              <a:gd name="connsiteY6" fmla="*/ 232269 h 5052575"/>
              <a:gd name="connsiteX7" fmla="*/ 2829364 w 3950982"/>
              <a:gd name="connsiteY7" fmla="*/ 372165 h 5052575"/>
              <a:gd name="connsiteX8" fmla="*/ 3123008 w 3950982"/>
              <a:gd name="connsiteY8" fmla="*/ 463285 h 5052575"/>
              <a:gd name="connsiteX9" fmla="*/ 3374165 w 3950982"/>
              <a:gd name="connsiteY9" fmla="*/ 616743 h 5052575"/>
              <a:gd name="connsiteX10" fmla="*/ 3444978 w 3950982"/>
              <a:gd name="connsiteY10" fmla="*/ 939297 h 5052575"/>
              <a:gd name="connsiteX11" fmla="*/ 3751105 w 3950982"/>
              <a:gd name="connsiteY11" fmla="*/ 1186834 h 5052575"/>
              <a:gd name="connsiteX12" fmla="*/ 3950982 w 3950982"/>
              <a:gd name="connsiteY12" fmla="*/ 1492202 h 5052575"/>
              <a:gd name="connsiteX13" fmla="*/ 3726766 w 3950982"/>
              <a:gd name="connsiteY13" fmla="*/ 1882453 h 5052575"/>
              <a:gd name="connsiteX14" fmla="*/ 3499542 w 3950982"/>
              <a:gd name="connsiteY14" fmla="*/ 2222673 h 5052575"/>
              <a:gd name="connsiteX15" fmla="*/ 3490018 w 3950982"/>
              <a:gd name="connsiteY15" fmla="*/ 2425079 h 5052575"/>
              <a:gd name="connsiteX16" fmla="*/ 3349524 w 3950982"/>
              <a:gd name="connsiteY16" fmla="*/ 2927522 h 5052575"/>
              <a:gd name="connsiteX17" fmla="*/ 3232843 w 3950982"/>
              <a:gd name="connsiteY17" fmla="*/ 3368053 h 5052575"/>
              <a:gd name="connsiteX18" fmla="*/ 2866129 w 3950982"/>
              <a:gd name="connsiteY18" fmla="*/ 4194347 h 5052575"/>
              <a:gd name="connsiteX19" fmla="*/ 2732780 w 3950982"/>
              <a:gd name="connsiteY19" fmla="*/ 4403898 h 5052575"/>
              <a:gd name="connsiteX20" fmla="*/ 2516086 w 3950982"/>
              <a:gd name="connsiteY20" fmla="*/ 4406279 h 5052575"/>
              <a:gd name="connsiteX21" fmla="*/ 2458935 w 3950982"/>
              <a:gd name="connsiteY21" fmla="*/ 4515816 h 5052575"/>
              <a:gd name="connsiteX22" fmla="*/ 2291862 w 3950982"/>
              <a:gd name="connsiteY22" fmla="*/ 4853614 h 5052575"/>
              <a:gd name="connsiteX23" fmla="*/ 1960925 w 3950982"/>
              <a:gd name="connsiteY23" fmla="*/ 5032189 h 5052575"/>
              <a:gd name="connsiteX24" fmla="*/ 1844160 w 3950982"/>
              <a:gd name="connsiteY24" fmla="*/ 5031321 h 5052575"/>
              <a:gd name="connsiteX25" fmla="*/ 1601546 w 3950982"/>
              <a:gd name="connsiteY25" fmla="*/ 4880413 h 5052575"/>
              <a:gd name="connsiteX26" fmla="*/ 1476038 w 3950982"/>
              <a:gd name="connsiteY26" fmla="*/ 4795768 h 5052575"/>
              <a:gd name="connsiteX27" fmla="*/ 1344396 w 3950982"/>
              <a:gd name="connsiteY27" fmla="*/ 4536630 h 5052575"/>
              <a:gd name="connsiteX28" fmla="*/ 1137971 w 3950982"/>
              <a:gd name="connsiteY28" fmla="*/ 4304395 h 5052575"/>
              <a:gd name="connsiteX29" fmla="*/ 1099346 w 3950982"/>
              <a:gd name="connsiteY29" fmla="*/ 4230877 h 5052575"/>
              <a:gd name="connsiteX30" fmla="*/ 999278 w 3950982"/>
              <a:gd name="connsiteY30" fmla="*/ 3754286 h 5052575"/>
              <a:gd name="connsiteX31" fmla="*/ 771269 w 3950982"/>
              <a:gd name="connsiteY31" fmla="*/ 3118113 h 5052575"/>
              <a:gd name="connsiteX32" fmla="*/ 735861 w 3950982"/>
              <a:gd name="connsiteY32" fmla="*/ 2938310 h 5052575"/>
              <a:gd name="connsiteX33" fmla="*/ 446280 w 3950982"/>
              <a:gd name="connsiteY33" fmla="*/ 2670346 h 5052575"/>
              <a:gd name="connsiteX34" fmla="*/ 439439 w 3950982"/>
              <a:gd name="connsiteY34" fmla="*/ 2617333 h 5052575"/>
              <a:gd name="connsiteX35" fmla="*/ 346465 w 3950982"/>
              <a:gd name="connsiteY35" fmla="*/ 2562375 h 5052575"/>
              <a:gd name="connsiteX36" fmla="*/ 250011 w 3950982"/>
              <a:gd name="connsiteY36" fmla="*/ 2498063 h 5052575"/>
              <a:gd name="connsiteX37" fmla="*/ 230717 w 3950982"/>
              <a:gd name="connsiteY37" fmla="*/ 2378792 h 5052575"/>
              <a:gd name="connsiteX38" fmla="*/ 210769 w 3950982"/>
              <a:gd name="connsiteY38" fmla="*/ 2031542 h 5052575"/>
              <a:gd name="connsiteX39" fmla="*/ 129145 w 3950982"/>
              <a:gd name="connsiteY39" fmla="*/ 1826452 h 5052575"/>
              <a:gd name="connsiteX40" fmla="*/ 0 w 3950982"/>
              <a:gd name="connsiteY40" fmla="*/ 1611281 h 5052575"/>
              <a:gd name="connsiteX41" fmla="*/ 232388 w 395098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26766 w 3942212"/>
              <a:gd name="connsiteY13" fmla="*/ 1882453 h 5052575"/>
              <a:gd name="connsiteX14" fmla="*/ 3499542 w 3942212"/>
              <a:gd name="connsiteY14" fmla="*/ 2222673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53076 w 3942212"/>
              <a:gd name="connsiteY13" fmla="*/ 1871929 h 5052575"/>
              <a:gd name="connsiteX14" fmla="*/ 3499542 w 3942212"/>
              <a:gd name="connsiteY14" fmla="*/ 2222673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99542 w 3942212"/>
              <a:gd name="connsiteY14" fmla="*/ 2222673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99542 w 3942212"/>
              <a:gd name="connsiteY14" fmla="*/ 2222673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99542 w 3942212"/>
              <a:gd name="connsiteY14" fmla="*/ 2222673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96035 w 3942212"/>
              <a:gd name="connsiteY14" fmla="*/ 2191101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96035 w 3942212"/>
              <a:gd name="connsiteY14" fmla="*/ 2191101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96035 w 3942212"/>
              <a:gd name="connsiteY14" fmla="*/ 2191101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5511 w 3942212"/>
              <a:gd name="connsiteY14" fmla="*/ 2194609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5511 w 3942212"/>
              <a:gd name="connsiteY14" fmla="*/ 2194609 h 5052575"/>
              <a:gd name="connsiteX15" fmla="*/ 3490018 w 3942212"/>
              <a:gd name="connsiteY15" fmla="*/ 2425079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5511 w 3942212"/>
              <a:gd name="connsiteY14" fmla="*/ 2194609 h 5052575"/>
              <a:gd name="connsiteX15" fmla="*/ 3479495 w 3942212"/>
              <a:gd name="connsiteY15" fmla="*/ 2470682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5511 w 3942212"/>
              <a:gd name="connsiteY14" fmla="*/ 2194609 h 5052575"/>
              <a:gd name="connsiteX15" fmla="*/ 3509312 w 3942212"/>
              <a:gd name="connsiteY15" fmla="*/ 2435602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5511 w 3942212"/>
              <a:gd name="connsiteY14" fmla="*/ 2194609 h 5052575"/>
              <a:gd name="connsiteX15" fmla="*/ 3461955 w 3942212"/>
              <a:gd name="connsiteY15" fmla="*/ 2489976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5511 w 3942212"/>
              <a:gd name="connsiteY14" fmla="*/ 2194609 h 5052575"/>
              <a:gd name="connsiteX15" fmla="*/ 3461955 w 3942212"/>
              <a:gd name="connsiteY15" fmla="*/ 2489976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49524 w 3942212"/>
              <a:gd name="connsiteY16" fmla="*/ 2927522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32843 w 3942212"/>
              <a:gd name="connsiteY17" fmla="*/ 3368053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2661 w 3942212"/>
              <a:gd name="connsiteY17" fmla="*/ 3354022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74939 w 3942212"/>
              <a:gd name="connsiteY17" fmla="*/ 3324204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74939 w 3942212"/>
              <a:gd name="connsiteY17" fmla="*/ 3324204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74939 w 3942212"/>
              <a:gd name="connsiteY17" fmla="*/ 3324204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74939 w 3942212"/>
              <a:gd name="connsiteY17" fmla="*/ 3324204 h 5052575"/>
              <a:gd name="connsiteX18" fmla="*/ 2866129 w 3942212"/>
              <a:gd name="connsiteY18" fmla="*/ 4194347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74939 w 3942212"/>
              <a:gd name="connsiteY17" fmla="*/ 3324204 h 5052575"/>
              <a:gd name="connsiteX18" fmla="*/ 2939796 w 3942212"/>
              <a:gd name="connsiteY18" fmla="*/ 4097878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74939 w 3942212"/>
              <a:gd name="connsiteY17" fmla="*/ 3324204 h 5052575"/>
              <a:gd name="connsiteX18" fmla="*/ 2939796 w 3942212"/>
              <a:gd name="connsiteY18" fmla="*/ 4097878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2780 w 3942212"/>
              <a:gd name="connsiteY19" fmla="*/ 4403898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7065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6287 w 3942212"/>
              <a:gd name="connsiteY19" fmla="*/ 4375835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6287 w 3942212"/>
              <a:gd name="connsiteY19" fmla="*/ 4375835 h 5052575"/>
              <a:gd name="connsiteX20" fmla="*/ 2516086 w 3942212"/>
              <a:gd name="connsiteY20" fmla="*/ 440627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6287 w 3942212"/>
              <a:gd name="connsiteY19" fmla="*/ 4375835 h 5052575"/>
              <a:gd name="connsiteX20" fmla="*/ 2535380 w 3942212"/>
              <a:gd name="connsiteY20" fmla="*/ 4358922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6287 w 3942212"/>
              <a:gd name="connsiteY19" fmla="*/ 4375835 h 5052575"/>
              <a:gd name="connsiteX20" fmla="*/ 2538888 w 3942212"/>
              <a:gd name="connsiteY20" fmla="*/ 4364184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6287 w 3942212"/>
              <a:gd name="connsiteY19" fmla="*/ 4375835 h 5052575"/>
              <a:gd name="connsiteX20" fmla="*/ 2556428 w 3942212"/>
              <a:gd name="connsiteY20" fmla="*/ 4418558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36287 w 3942212"/>
              <a:gd name="connsiteY19" fmla="*/ 4375835 h 5052575"/>
              <a:gd name="connsiteX20" fmla="*/ 2526611 w 3942212"/>
              <a:gd name="connsiteY20" fmla="*/ 436418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6811 w 3942212"/>
              <a:gd name="connsiteY19" fmla="*/ 4398636 h 5052575"/>
              <a:gd name="connsiteX20" fmla="*/ 2526611 w 3942212"/>
              <a:gd name="connsiteY20" fmla="*/ 436418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6611 w 3942212"/>
              <a:gd name="connsiteY20" fmla="*/ 436418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35381 w 3942212"/>
              <a:gd name="connsiteY20" fmla="*/ 435716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35381 w 3942212"/>
              <a:gd name="connsiteY20" fmla="*/ 4357169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91862 w 3942212"/>
              <a:gd name="connsiteY22" fmla="*/ 4853614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76076 w 3942212"/>
              <a:gd name="connsiteY22" fmla="*/ 4874662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76076 w 3942212"/>
              <a:gd name="connsiteY22" fmla="*/ 4874662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76076 w 3942212"/>
              <a:gd name="connsiteY22" fmla="*/ 4874662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70814 w 3942212"/>
              <a:gd name="connsiteY22" fmla="*/ 4869400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2575"/>
              <a:gd name="connsiteX1" fmla="*/ 353060 w 3942212"/>
              <a:gd name="connsiteY1" fmla="*/ 1168294 h 5052575"/>
              <a:gd name="connsiteX2" fmla="*/ 774307 w 3942212"/>
              <a:gd name="connsiteY2" fmla="*/ 712546 h 5052575"/>
              <a:gd name="connsiteX3" fmla="*/ 1089962 w 3942212"/>
              <a:gd name="connsiteY3" fmla="*/ 577254 h 5052575"/>
              <a:gd name="connsiteX4" fmla="*/ 1544729 w 3942212"/>
              <a:gd name="connsiteY4" fmla="*/ 0 h 5052575"/>
              <a:gd name="connsiteX5" fmla="*/ 1955915 w 3942212"/>
              <a:gd name="connsiteY5" fmla="*/ 23003 h 5052575"/>
              <a:gd name="connsiteX6" fmla="*/ 2546265 w 3942212"/>
              <a:gd name="connsiteY6" fmla="*/ 232269 h 5052575"/>
              <a:gd name="connsiteX7" fmla="*/ 2829364 w 3942212"/>
              <a:gd name="connsiteY7" fmla="*/ 372165 h 5052575"/>
              <a:gd name="connsiteX8" fmla="*/ 3123008 w 3942212"/>
              <a:gd name="connsiteY8" fmla="*/ 463285 h 5052575"/>
              <a:gd name="connsiteX9" fmla="*/ 3374165 w 3942212"/>
              <a:gd name="connsiteY9" fmla="*/ 616743 h 5052575"/>
              <a:gd name="connsiteX10" fmla="*/ 3444978 w 3942212"/>
              <a:gd name="connsiteY10" fmla="*/ 939297 h 5052575"/>
              <a:gd name="connsiteX11" fmla="*/ 3751105 w 3942212"/>
              <a:gd name="connsiteY11" fmla="*/ 1186834 h 5052575"/>
              <a:gd name="connsiteX12" fmla="*/ 3942212 w 3942212"/>
              <a:gd name="connsiteY12" fmla="*/ 1448353 h 5052575"/>
              <a:gd name="connsiteX13" fmla="*/ 3746060 w 3942212"/>
              <a:gd name="connsiteY13" fmla="*/ 1800016 h 5052575"/>
              <a:gd name="connsiteX14" fmla="*/ 3482003 w 3942212"/>
              <a:gd name="connsiteY14" fmla="*/ 2199871 h 5052575"/>
              <a:gd name="connsiteX15" fmla="*/ 3461955 w 3942212"/>
              <a:gd name="connsiteY15" fmla="*/ 2489976 h 5052575"/>
              <a:gd name="connsiteX16" fmla="*/ 3391619 w 3942212"/>
              <a:gd name="connsiteY16" fmla="*/ 2885427 h 5052575"/>
              <a:gd name="connsiteX17" fmla="*/ 3266169 w 3942212"/>
              <a:gd name="connsiteY17" fmla="*/ 3324204 h 5052575"/>
              <a:gd name="connsiteX18" fmla="*/ 2939796 w 3942212"/>
              <a:gd name="connsiteY18" fmla="*/ 4097878 h 5052575"/>
              <a:gd name="connsiteX19" fmla="*/ 2741549 w 3942212"/>
              <a:gd name="connsiteY19" fmla="*/ 4368819 h 5052575"/>
              <a:gd name="connsiteX20" fmla="*/ 2524857 w 3942212"/>
              <a:gd name="connsiteY20" fmla="*/ 4355415 h 5052575"/>
              <a:gd name="connsiteX21" fmla="*/ 2458935 w 3942212"/>
              <a:gd name="connsiteY21" fmla="*/ 4515816 h 5052575"/>
              <a:gd name="connsiteX22" fmla="*/ 2270814 w 3942212"/>
              <a:gd name="connsiteY22" fmla="*/ 4869400 h 5052575"/>
              <a:gd name="connsiteX23" fmla="*/ 1960925 w 3942212"/>
              <a:gd name="connsiteY23" fmla="*/ 5032189 h 5052575"/>
              <a:gd name="connsiteX24" fmla="*/ 1844160 w 3942212"/>
              <a:gd name="connsiteY24" fmla="*/ 5031321 h 5052575"/>
              <a:gd name="connsiteX25" fmla="*/ 1601546 w 3942212"/>
              <a:gd name="connsiteY25" fmla="*/ 4880413 h 5052575"/>
              <a:gd name="connsiteX26" fmla="*/ 1476038 w 3942212"/>
              <a:gd name="connsiteY26" fmla="*/ 4795768 h 5052575"/>
              <a:gd name="connsiteX27" fmla="*/ 1344396 w 3942212"/>
              <a:gd name="connsiteY27" fmla="*/ 4536630 h 5052575"/>
              <a:gd name="connsiteX28" fmla="*/ 1137971 w 3942212"/>
              <a:gd name="connsiteY28" fmla="*/ 4304395 h 5052575"/>
              <a:gd name="connsiteX29" fmla="*/ 1099346 w 3942212"/>
              <a:gd name="connsiteY29" fmla="*/ 4230877 h 5052575"/>
              <a:gd name="connsiteX30" fmla="*/ 999278 w 3942212"/>
              <a:gd name="connsiteY30" fmla="*/ 3754286 h 5052575"/>
              <a:gd name="connsiteX31" fmla="*/ 771269 w 3942212"/>
              <a:gd name="connsiteY31" fmla="*/ 3118113 h 5052575"/>
              <a:gd name="connsiteX32" fmla="*/ 735861 w 3942212"/>
              <a:gd name="connsiteY32" fmla="*/ 2938310 h 5052575"/>
              <a:gd name="connsiteX33" fmla="*/ 446280 w 3942212"/>
              <a:gd name="connsiteY33" fmla="*/ 2670346 h 5052575"/>
              <a:gd name="connsiteX34" fmla="*/ 439439 w 3942212"/>
              <a:gd name="connsiteY34" fmla="*/ 2617333 h 5052575"/>
              <a:gd name="connsiteX35" fmla="*/ 346465 w 3942212"/>
              <a:gd name="connsiteY35" fmla="*/ 2562375 h 5052575"/>
              <a:gd name="connsiteX36" fmla="*/ 250011 w 3942212"/>
              <a:gd name="connsiteY36" fmla="*/ 2498063 h 5052575"/>
              <a:gd name="connsiteX37" fmla="*/ 230717 w 3942212"/>
              <a:gd name="connsiteY37" fmla="*/ 2378792 h 5052575"/>
              <a:gd name="connsiteX38" fmla="*/ 210769 w 3942212"/>
              <a:gd name="connsiteY38" fmla="*/ 2031542 h 5052575"/>
              <a:gd name="connsiteX39" fmla="*/ 129145 w 3942212"/>
              <a:gd name="connsiteY39" fmla="*/ 1826452 h 5052575"/>
              <a:gd name="connsiteX40" fmla="*/ 0 w 3942212"/>
              <a:gd name="connsiteY40" fmla="*/ 1611281 h 5052575"/>
              <a:gd name="connsiteX41" fmla="*/ 232388 w 3942212"/>
              <a:gd name="connsiteY41" fmla="*/ 1372083 h 5052575"/>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712546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684364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74307 w 3942212"/>
              <a:gd name="connsiteY2" fmla="*/ 684364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5915 w 3942212"/>
              <a:gd name="connsiteY5" fmla="*/ 23003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9047 w 3942212"/>
              <a:gd name="connsiteY5" fmla="*/ 13609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9047 w 3942212"/>
              <a:gd name="connsiteY5" fmla="*/ 13609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 name="connsiteX0" fmla="*/ 232388 w 3942212"/>
              <a:gd name="connsiteY0" fmla="*/ 1372083 h 5053178"/>
              <a:gd name="connsiteX1" fmla="*/ 353060 w 3942212"/>
              <a:gd name="connsiteY1" fmla="*/ 1168294 h 5053178"/>
              <a:gd name="connsiteX2" fmla="*/ 768044 w 3942212"/>
              <a:gd name="connsiteY2" fmla="*/ 674970 h 5053178"/>
              <a:gd name="connsiteX3" fmla="*/ 1089962 w 3942212"/>
              <a:gd name="connsiteY3" fmla="*/ 577254 h 5053178"/>
              <a:gd name="connsiteX4" fmla="*/ 1544729 w 3942212"/>
              <a:gd name="connsiteY4" fmla="*/ 0 h 5053178"/>
              <a:gd name="connsiteX5" fmla="*/ 1959047 w 3942212"/>
              <a:gd name="connsiteY5" fmla="*/ 13609 h 5053178"/>
              <a:gd name="connsiteX6" fmla="*/ 2546265 w 3942212"/>
              <a:gd name="connsiteY6" fmla="*/ 232269 h 5053178"/>
              <a:gd name="connsiteX7" fmla="*/ 2829364 w 3942212"/>
              <a:gd name="connsiteY7" fmla="*/ 372165 h 5053178"/>
              <a:gd name="connsiteX8" fmla="*/ 3123008 w 3942212"/>
              <a:gd name="connsiteY8" fmla="*/ 463285 h 5053178"/>
              <a:gd name="connsiteX9" fmla="*/ 3374165 w 3942212"/>
              <a:gd name="connsiteY9" fmla="*/ 616743 h 5053178"/>
              <a:gd name="connsiteX10" fmla="*/ 3444978 w 3942212"/>
              <a:gd name="connsiteY10" fmla="*/ 939297 h 5053178"/>
              <a:gd name="connsiteX11" fmla="*/ 3751105 w 3942212"/>
              <a:gd name="connsiteY11" fmla="*/ 1186834 h 5053178"/>
              <a:gd name="connsiteX12" fmla="*/ 3942212 w 3942212"/>
              <a:gd name="connsiteY12" fmla="*/ 1448353 h 5053178"/>
              <a:gd name="connsiteX13" fmla="*/ 3746060 w 3942212"/>
              <a:gd name="connsiteY13" fmla="*/ 1800016 h 5053178"/>
              <a:gd name="connsiteX14" fmla="*/ 3482003 w 3942212"/>
              <a:gd name="connsiteY14" fmla="*/ 2199871 h 5053178"/>
              <a:gd name="connsiteX15" fmla="*/ 3461955 w 3942212"/>
              <a:gd name="connsiteY15" fmla="*/ 2489976 h 5053178"/>
              <a:gd name="connsiteX16" fmla="*/ 3391619 w 3942212"/>
              <a:gd name="connsiteY16" fmla="*/ 2885427 h 5053178"/>
              <a:gd name="connsiteX17" fmla="*/ 3266169 w 3942212"/>
              <a:gd name="connsiteY17" fmla="*/ 3324204 h 5053178"/>
              <a:gd name="connsiteX18" fmla="*/ 2939796 w 3942212"/>
              <a:gd name="connsiteY18" fmla="*/ 4097878 h 5053178"/>
              <a:gd name="connsiteX19" fmla="*/ 2741549 w 3942212"/>
              <a:gd name="connsiteY19" fmla="*/ 4368819 h 5053178"/>
              <a:gd name="connsiteX20" fmla="*/ 2524857 w 3942212"/>
              <a:gd name="connsiteY20" fmla="*/ 4355415 h 5053178"/>
              <a:gd name="connsiteX21" fmla="*/ 2458935 w 3942212"/>
              <a:gd name="connsiteY21" fmla="*/ 4515816 h 5053178"/>
              <a:gd name="connsiteX22" fmla="*/ 2270814 w 3942212"/>
              <a:gd name="connsiteY22" fmla="*/ 4869400 h 5053178"/>
              <a:gd name="connsiteX23" fmla="*/ 1960925 w 3942212"/>
              <a:gd name="connsiteY23" fmla="*/ 5032189 h 5053178"/>
              <a:gd name="connsiteX24" fmla="*/ 1844160 w 3942212"/>
              <a:gd name="connsiteY24" fmla="*/ 5031321 h 5053178"/>
              <a:gd name="connsiteX25" fmla="*/ 1601546 w 3942212"/>
              <a:gd name="connsiteY25" fmla="*/ 4880413 h 5053178"/>
              <a:gd name="connsiteX26" fmla="*/ 1476038 w 3942212"/>
              <a:gd name="connsiteY26" fmla="*/ 4795768 h 5053178"/>
              <a:gd name="connsiteX27" fmla="*/ 1344396 w 3942212"/>
              <a:gd name="connsiteY27" fmla="*/ 4536630 h 5053178"/>
              <a:gd name="connsiteX28" fmla="*/ 1137971 w 3942212"/>
              <a:gd name="connsiteY28" fmla="*/ 4304395 h 5053178"/>
              <a:gd name="connsiteX29" fmla="*/ 1099346 w 3942212"/>
              <a:gd name="connsiteY29" fmla="*/ 4230877 h 5053178"/>
              <a:gd name="connsiteX30" fmla="*/ 999278 w 3942212"/>
              <a:gd name="connsiteY30" fmla="*/ 3754286 h 5053178"/>
              <a:gd name="connsiteX31" fmla="*/ 771269 w 3942212"/>
              <a:gd name="connsiteY31" fmla="*/ 3118113 h 5053178"/>
              <a:gd name="connsiteX32" fmla="*/ 735861 w 3942212"/>
              <a:gd name="connsiteY32" fmla="*/ 2938310 h 5053178"/>
              <a:gd name="connsiteX33" fmla="*/ 446280 w 3942212"/>
              <a:gd name="connsiteY33" fmla="*/ 2670346 h 5053178"/>
              <a:gd name="connsiteX34" fmla="*/ 439439 w 3942212"/>
              <a:gd name="connsiteY34" fmla="*/ 2617333 h 5053178"/>
              <a:gd name="connsiteX35" fmla="*/ 346465 w 3942212"/>
              <a:gd name="connsiteY35" fmla="*/ 2562375 h 5053178"/>
              <a:gd name="connsiteX36" fmla="*/ 250011 w 3942212"/>
              <a:gd name="connsiteY36" fmla="*/ 2498063 h 5053178"/>
              <a:gd name="connsiteX37" fmla="*/ 230717 w 3942212"/>
              <a:gd name="connsiteY37" fmla="*/ 2378792 h 5053178"/>
              <a:gd name="connsiteX38" fmla="*/ 210769 w 3942212"/>
              <a:gd name="connsiteY38" fmla="*/ 2031542 h 5053178"/>
              <a:gd name="connsiteX39" fmla="*/ 129145 w 3942212"/>
              <a:gd name="connsiteY39" fmla="*/ 1826452 h 5053178"/>
              <a:gd name="connsiteX40" fmla="*/ 0 w 3942212"/>
              <a:gd name="connsiteY40" fmla="*/ 1611281 h 5053178"/>
              <a:gd name="connsiteX41" fmla="*/ 232388 w 3942212"/>
              <a:gd name="connsiteY41" fmla="*/ 1372083 h 5053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942212" h="5053178">
                <a:moveTo>
                  <a:pt x="232388" y="1372083"/>
                </a:moveTo>
                <a:cubicBezTo>
                  <a:pt x="297289" y="1270442"/>
                  <a:pt x="311972" y="1231836"/>
                  <a:pt x="353060" y="1168294"/>
                </a:cubicBezTo>
                <a:cubicBezTo>
                  <a:pt x="501130" y="1092488"/>
                  <a:pt x="520959" y="1008337"/>
                  <a:pt x="768044" y="674970"/>
                </a:cubicBezTo>
                <a:cubicBezTo>
                  <a:pt x="995099" y="557346"/>
                  <a:pt x="1030930" y="585184"/>
                  <a:pt x="1089962" y="577254"/>
                </a:cubicBezTo>
                <a:cubicBezTo>
                  <a:pt x="1142263" y="340498"/>
                  <a:pt x="1140977" y="125294"/>
                  <a:pt x="1544729" y="0"/>
                </a:cubicBezTo>
                <a:cubicBezTo>
                  <a:pt x="1787111" y="30764"/>
                  <a:pt x="1748917" y="18188"/>
                  <a:pt x="1959047" y="13609"/>
                </a:cubicBezTo>
                <a:cubicBezTo>
                  <a:pt x="2168597" y="90550"/>
                  <a:pt x="2321971" y="249094"/>
                  <a:pt x="2546265" y="232269"/>
                </a:cubicBezTo>
                <a:cubicBezTo>
                  <a:pt x="2622466" y="290194"/>
                  <a:pt x="2733519" y="348673"/>
                  <a:pt x="2829364" y="372165"/>
                </a:cubicBezTo>
                <a:cubicBezTo>
                  <a:pt x="2916812" y="428964"/>
                  <a:pt x="3016467" y="462914"/>
                  <a:pt x="3123008" y="463285"/>
                </a:cubicBezTo>
                <a:cubicBezTo>
                  <a:pt x="3176915" y="514233"/>
                  <a:pt x="3210137" y="468870"/>
                  <a:pt x="3374165" y="616743"/>
                </a:cubicBezTo>
                <a:cubicBezTo>
                  <a:pt x="3419275" y="747706"/>
                  <a:pt x="3393090" y="843634"/>
                  <a:pt x="3444978" y="939297"/>
                </a:cubicBezTo>
                <a:cubicBezTo>
                  <a:pt x="3493154" y="1021965"/>
                  <a:pt x="3603454" y="1113531"/>
                  <a:pt x="3751105" y="1186834"/>
                </a:cubicBezTo>
                <a:cubicBezTo>
                  <a:pt x="3858494" y="1242140"/>
                  <a:pt x="3920463" y="1327442"/>
                  <a:pt x="3942212" y="1448353"/>
                </a:cubicBezTo>
                <a:cubicBezTo>
                  <a:pt x="3919952" y="1576135"/>
                  <a:pt x="3763037" y="1709264"/>
                  <a:pt x="3746060" y="1800016"/>
                </a:cubicBezTo>
                <a:cubicBezTo>
                  <a:pt x="3726713" y="1877820"/>
                  <a:pt x="3725792" y="2048492"/>
                  <a:pt x="3482003" y="2199871"/>
                </a:cubicBezTo>
                <a:cubicBezTo>
                  <a:pt x="3539362" y="2363809"/>
                  <a:pt x="3496150" y="2430010"/>
                  <a:pt x="3461955" y="2489976"/>
                </a:cubicBezTo>
                <a:cubicBezTo>
                  <a:pt x="3341305" y="2687619"/>
                  <a:pt x="3390314" y="2746048"/>
                  <a:pt x="3391619" y="2885427"/>
                </a:cubicBezTo>
                <a:cubicBezTo>
                  <a:pt x="3354479" y="3054906"/>
                  <a:pt x="3264582" y="3138173"/>
                  <a:pt x="3266169" y="3324204"/>
                </a:cubicBezTo>
                <a:cubicBezTo>
                  <a:pt x="3154455" y="3582095"/>
                  <a:pt x="3023447" y="3817185"/>
                  <a:pt x="2939796" y="4097878"/>
                </a:cubicBezTo>
                <a:cubicBezTo>
                  <a:pt x="2871960" y="4190530"/>
                  <a:pt x="2825171" y="4267397"/>
                  <a:pt x="2741549" y="4368819"/>
                </a:cubicBezTo>
                <a:cubicBezTo>
                  <a:pt x="2665810" y="4378383"/>
                  <a:pt x="2607612" y="4382685"/>
                  <a:pt x="2524857" y="4355415"/>
                </a:cubicBezTo>
                <a:cubicBezTo>
                  <a:pt x="2525137" y="4400351"/>
                  <a:pt x="2527046" y="4439156"/>
                  <a:pt x="2458935" y="4515816"/>
                </a:cubicBezTo>
                <a:cubicBezTo>
                  <a:pt x="2391992" y="4633725"/>
                  <a:pt x="2332727" y="4741606"/>
                  <a:pt x="2270814" y="4869400"/>
                </a:cubicBezTo>
                <a:cubicBezTo>
                  <a:pt x="2213220" y="4899417"/>
                  <a:pt x="2057318" y="4897333"/>
                  <a:pt x="1960925" y="5032189"/>
                </a:cubicBezTo>
                <a:cubicBezTo>
                  <a:pt x="1906397" y="5055774"/>
                  <a:pt x="1901109" y="5064591"/>
                  <a:pt x="1844160" y="5031321"/>
                </a:cubicBezTo>
                <a:cubicBezTo>
                  <a:pt x="1744941" y="4897971"/>
                  <a:pt x="1769450" y="4862119"/>
                  <a:pt x="1601546" y="4880413"/>
                </a:cubicBezTo>
                <a:cubicBezTo>
                  <a:pt x="1535154" y="4901309"/>
                  <a:pt x="1491564" y="4839769"/>
                  <a:pt x="1476038" y="4795768"/>
                </a:cubicBezTo>
                <a:cubicBezTo>
                  <a:pt x="1457883" y="4724590"/>
                  <a:pt x="1385353" y="4658673"/>
                  <a:pt x="1344396" y="4536630"/>
                </a:cubicBezTo>
                <a:cubicBezTo>
                  <a:pt x="1327368" y="4432750"/>
                  <a:pt x="1290000" y="4387110"/>
                  <a:pt x="1137971" y="4304395"/>
                </a:cubicBezTo>
                <a:cubicBezTo>
                  <a:pt x="1089432" y="4282228"/>
                  <a:pt x="1079480" y="4288125"/>
                  <a:pt x="1099346" y="4230877"/>
                </a:cubicBezTo>
                <a:cubicBezTo>
                  <a:pt x="912639" y="4025690"/>
                  <a:pt x="971664" y="3853912"/>
                  <a:pt x="999278" y="3754286"/>
                </a:cubicBezTo>
                <a:cubicBezTo>
                  <a:pt x="918013" y="3603616"/>
                  <a:pt x="826840" y="3390726"/>
                  <a:pt x="771269" y="3118113"/>
                </a:cubicBezTo>
                <a:cubicBezTo>
                  <a:pt x="697841" y="2953469"/>
                  <a:pt x="768101" y="2965581"/>
                  <a:pt x="735861" y="2938310"/>
                </a:cubicBezTo>
                <a:cubicBezTo>
                  <a:pt x="675557" y="2860174"/>
                  <a:pt x="506210" y="2733587"/>
                  <a:pt x="446280" y="2670346"/>
                </a:cubicBezTo>
                <a:cubicBezTo>
                  <a:pt x="382845" y="2615096"/>
                  <a:pt x="450813" y="2642344"/>
                  <a:pt x="439439" y="2617333"/>
                </a:cubicBezTo>
                <a:cubicBezTo>
                  <a:pt x="422803" y="2599338"/>
                  <a:pt x="378438" y="2658545"/>
                  <a:pt x="346465" y="2562375"/>
                </a:cubicBezTo>
                <a:cubicBezTo>
                  <a:pt x="313140" y="2588101"/>
                  <a:pt x="293858" y="2532167"/>
                  <a:pt x="250011" y="2498063"/>
                </a:cubicBezTo>
                <a:cubicBezTo>
                  <a:pt x="218442" y="2475944"/>
                  <a:pt x="184054" y="2436082"/>
                  <a:pt x="230717" y="2378792"/>
                </a:cubicBezTo>
                <a:cubicBezTo>
                  <a:pt x="191438" y="2286520"/>
                  <a:pt x="196711" y="2195805"/>
                  <a:pt x="210769" y="2031542"/>
                </a:cubicBezTo>
                <a:cubicBezTo>
                  <a:pt x="126412" y="1972755"/>
                  <a:pt x="132175" y="1940407"/>
                  <a:pt x="129145" y="1826452"/>
                </a:cubicBezTo>
                <a:cubicBezTo>
                  <a:pt x="78190" y="1742086"/>
                  <a:pt x="17012" y="1688010"/>
                  <a:pt x="0" y="1611281"/>
                </a:cubicBezTo>
                <a:cubicBezTo>
                  <a:pt x="40302" y="1552719"/>
                  <a:pt x="10257" y="1360707"/>
                  <a:pt x="232388" y="1372083"/>
                </a:cubicBezTo>
                <a:close/>
              </a:path>
            </a:pathLst>
          </a:custGeom>
          <a:solidFill>
            <a:schemeClr val="bg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9" name="Rectangle 3">
            <a:extLst>
              <a:ext uri="{FF2B5EF4-FFF2-40B4-BE49-F238E27FC236}">
                <a16:creationId xmlns:a16="http://schemas.microsoft.com/office/drawing/2014/main" id="{50AA7DBD-D103-13BE-49DE-093EE1C4257C}"/>
              </a:ext>
            </a:extLst>
          </p:cNvPr>
          <p:cNvSpPr/>
          <p:nvPr/>
        </p:nvSpPr>
        <p:spPr>
          <a:xfrm>
            <a:off x="1108844" y="1658042"/>
            <a:ext cx="3722319" cy="4717424"/>
          </a:xfrm>
          <a:custGeom>
            <a:avLst/>
            <a:gdLst>
              <a:gd name="connsiteX0" fmla="*/ 0 w 3342555"/>
              <a:gd name="connsiteY0" fmla="*/ 0 h 2474259"/>
              <a:gd name="connsiteX1" fmla="*/ 3342555 w 3342555"/>
              <a:gd name="connsiteY1" fmla="*/ 0 h 2474259"/>
              <a:gd name="connsiteX2" fmla="*/ 3342555 w 3342555"/>
              <a:gd name="connsiteY2" fmla="*/ 2474259 h 2474259"/>
              <a:gd name="connsiteX3" fmla="*/ 0 w 3342555"/>
              <a:gd name="connsiteY3" fmla="*/ 2474259 h 2474259"/>
              <a:gd name="connsiteX4" fmla="*/ 0 w 3342555"/>
              <a:gd name="connsiteY4" fmla="*/ 0 h 2474259"/>
              <a:gd name="connsiteX0" fmla="*/ 0 w 3649916"/>
              <a:gd name="connsiteY0" fmla="*/ 0 h 2474259"/>
              <a:gd name="connsiteX1" fmla="*/ 3649916 w 3649916"/>
              <a:gd name="connsiteY1" fmla="*/ 722299 h 2474259"/>
              <a:gd name="connsiteX2" fmla="*/ 3342555 w 3649916"/>
              <a:gd name="connsiteY2" fmla="*/ 2474259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234978 w 3649916"/>
              <a:gd name="connsiteY2" fmla="*/ 1436915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116004 w 3649916"/>
              <a:gd name="connsiteY2" fmla="*/ 1015407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391344 w 3649916"/>
              <a:gd name="connsiteY2" fmla="*/ 1195567 h 2474259"/>
              <a:gd name="connsiteX3" fmla="*/ 0 w 3649916"/>
              <a:gd name="connsiteY3" fmla="*/ 2474259 h 2474259"/>
              <a:gd name="connsiteX4" fmla="*/ 0 w 3649916"/>
              <a:gd name="connsiteY4" fmla="*/ 0 h 2474259"/>
              <a:gd name="connsiteX0" fmla="*/ 0 w 3649916"/>
              <a:gd name="connsiteY0" fmla="*/ 0 h 2474259"/>
              <a:gd name="connsiteX1" fmla="*/ 3649916 w 3649916"/>
              <a:gd name="connsiteY1" fmla="*/ 722299 h 2474259"/>
              <a:gd name="connsiteX2" fmla="*/ 3391344 w 3649916"/>
              <a:gd name="connsiteY2" fmla="*/ 1195567 h 2474259"/>
              <a:gd name="connsiteX3" fmla="*/ 0 w 3649916"/>
              <a:gd name="connsiteY3" fmla="*/ 2474259 h 2474259"/>
              <a:gd name="connsiteX4" fmla="*/ 0 w 3649916"/>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391344 w 3646517"/>
              <a:gd name="connsiteY2" fmla="*/ 1195567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424682 w 3646517"/>
              <a:gd name="connsiteY2" fmla="*/ 1036023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417538 w 3646517"/>
              <a:gd name="connsiteY2" fmla="*/ 1086029 h 2474259"/>
              <a:gd name="connsiteX3" fmla="*/ 0 w 3646517"/>
              <a:gd name="connsiteY3" fmla="*/ 2474259 h 2474259"/>
              <a:gd name="connsiteX4" fmla="*/ 0 w 3646517"/>
              <a:gd name="connsiteY4" fmla="*/ 0 h 2474259"/>
              <a:gd name="connsiteX0" fmla="*/ 0 w 3646517"/>
              <a:gd name="connsiteY0" fmla="*/ 0 h 2474259"/>
              <a:gd name="connsiteX1" fmla="*/ 3646517 w 3646517"/>
              <a:gd name="connsiteY1" fmla="*/ 705303 h 2474259"/>
              <a:gd name="connsiteX2" fmla="*/ 3417538 w 3646517"/>
              <a:gd name="connsiteY2" fmla="*/ 1086029 h 2474259"/>
              <a:gd name="connsiteX3" fmla="*/ 0 w 3646517"/>
              <a:gd name="connsiteY3" fmla="*/ 2474259 h 2474259"/>
              <a:gd name="connsiteX4" fmla="*/ 0 w 3646517"/>
              <a:gd name="connsiteY4" fmla="*/ 0 h 2474259"/>
              <a:gd name="connsiteX0" fmla="*/ 0 w 3551267"/>
              <a:gd name="connsiteY0" fmla="*/ 0 h 2474259"/>
              <a:gd name="connsiteX1" fmla="*/ 3551267 w 3551267"/>
              <a:gd name="connsiteY1" fmla="*/ 714828 h 2474259"/>
              <a:gd name="connsiteX2" fmla="*/ 3417538 w 3551267"/>
              <a:gd name="connsiteY2" fmla="*/ 1086029 h 2474259"/>
              <a:gd name="connsiteX3" fmla="*/ 0 w 3551267"/>
              <a:gd name="connsiteY3" fmla="*/ 2474259 h 2474259"/>
              <a:gd name="connsiteX4" fmla="*/ 0 w 3551267"/>
              <a:gd name="connsiteY4" fmla="*/ 0 h 2474259"/>
              <a:gd name="connsiteX0" fmla="*/ 0 w 3634610"/>
              <a:gd name="connsiteY0" fmla="*/ 0 h 2474259"/>
              <a:gd name="connsiteX1" fmla="*/ 3634610 w 3634610"/>
              <a:gd name="connsiteY1" fmla="*/ 717209 h 2474259"/>
              <a:gd name="connsiteX2" fmla="*/ 3417538 w 3634610"/>
              <a:gd name="connsiteY2" fmla="*/ 1086029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7538 w 3634610"/>
              <a:gd name="connsiteY2" fmla="*/ 1086029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7538 w 3634610"/>
              <a:gd name="connsiteY2" fmla="*/ 1086029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296094 w 3634610"/>
              <a:gd name="connsiteY2" fmla="*/ 947917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96119 w 3634610"/>
              <a:gd name="connsiteY2" fmla="*/ 959823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0 w 3634610"/>
              <a:gd name="connsiteY3" fmla="*/ 2474259 h 2474259"/>
              <a:gd name="connsiteX4" fmla="*/ 0 w 3634610"/>
              <a:gd name="connsiteY4"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066489 w 3634610"/>
              <a:gd name="connsiteY3" fmla="*/ 123813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0 w 3634610"/>
              <a:gd name="connsiteY4" fmla="*/ 2474259 h 2474259"/>
              <a:gd name="connsiteX5" fmla="*/ 0 w 3634610"/>
              <a:gd name="connsiteY5"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2595002 w 3634610"/>
              <a:gd name="connsiteY4" fmla="*/ 163103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1740 w 3634610"/>
              <a:gd name="connsiteY4" fmla="*/ 1650086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076015 w 3634610"/>
              <a:gd name="connsiteY4" fmla="*/ 1609605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0 w 3634610"/>
              <a:gd name="connsiteY5" fmla="*/ 2474259 h 2474259"/>
              <a:gd name="connsiteX6" fmla="*/ 0 w 3634610"/>
              <a:gd name="connsiteY6"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2311633 w 3634610"/>
              <a:gd name="connsiteY5" fmla="*/ 1854873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52215 w 3634610"/>
              <a:gd name="connsiteY4" fmla="*/ 1638180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0 w 3634610"/>
              <a:gd name="connsiteY6" fmla="*/ 2474259 h 2474259"/>
              <a:gd name="connsiteX7" fmla="*/ 0 w 3634610"/>
              <a:gd name="connsiteY7" fmla="*/ 0 h 2474259"/>
              <a:gd name="connsiteX0" fmla="*/ 0 w 3634610"/>
              <a:gd name="connsiteY0" fmla="*/ 0 h 2474259"/>
              <a:gd name="connsiteX1" fmla="*/ 3634610 w 3634610"/>
              <a:gd name="connsiteY1" fmla="*/ 717209 h 2474259"/>
              <a:gd name="connsiteX2" fmla="*/ 3410394 w 3634610"/>
              <a:gd name="connsiteY2" fmla="*/ 1107460 h 2474259"/>
              <a:gd name="connsiteX3" fmla="*/ 3183170 w 3634610"/>
              <a:gd name="connsiteY3" fmla="*/ 1447680 h 2474259"/>
              <a:gd name="connsiteX4" fmla="*/ 3164121 w 3634610"/>
              <a:gd name="connsiteY4" fmla="*/ 1645324 h 2474259"/>
              <a:gd name="connsiteX5" fmla="*/ 3033152 w 3634610"/>
              <a:gd name="connsiteY5" fmla="*/ 2152529 h 2474259"/>
              <a:gd name="connsiteX6" fmla="*/ 2292583 w 3634610"/>
              <a:gd name="connsiteY6" fmla="*/ 2223967 h 2474259"/>
              <a:gd name="connsiteX7" fmla="*/ 0 w 3634610"/>
              <a:gd name="connsiteY7" fmla="*/ 2474259 h 2474259"/>
              <a:gd name="connsiteX8" fmla="*/ 0 w 3634610"/>
              <a:gd name="connsiteY8" fmla="*/ 0 h 2474259"/>
              <a:gd name="connsiteX0" fmla="*/ 0 w 3634610"/>
              <a:gd name="connsiteY0" fmla="*/ 0 h 2597823"/>
              <a:gd name="connsiteX1" fmla="*/ 3634610 w 3634610"/>
              <a:gd name="connsiteY1" fmla="*/ 717209 h 2597823"/>
              <a:gd name="connsiteX2" fmla="*/ 3410394 w 3634610"/>
              <a:gd name="connsiteY2" fmla="*/ 1107460 h 2597823"/>
              <a:gd name="connsiteX3" fmla="*/ 3183170 w 3634610"/>
              <a:gd name="connsiteY3" fmla="*/ 1447680 h 2597823"/>
              <a:gd name="connsiteX4" fmla="*/ 3164121 w 3634610"/>
              <a:gd name="connsiteY4" fmla="*/ 1645324 h 2597823"/>
              <a:gd name="connsiteX5" fmla="*/ 3033152 w 3634610"/>
              <a:gd name="connsiteY5" fmla="*/ 2152529 h 2597823"/>
              <a:gd name="connsiteX6" fmla="*/ 2916471 w 3634610"/>
              <a:gd name="connsiteY6" fmla="*/ 2597823 h 2597823"/>
              <a:gd name="connsiteX7" fmla="*/ 0 w 3634610"/>
              <a:gd name="connsiteY7" fmla="*/ 2474259 h 2597823"/>
              <a:gd name="connsiteX8" fmla="*/ 0 w 3634610"/>
              <a:gd name="connsiteY8" fmla="*/ 0 h 2597823"/>
              <a:gd name="connsiteX0" fmla="*/ 0 w 3634610"/>
              <a:gd name="connsiteY0" fmla="*/ 0 h 2597823"/>
              <a:gd name="connsiteX1" fmla="*/ 3634610 w 3634610"/>
              <a:gd name="connsiteY1" fmla="*/ 717209 h 2597823"/>
              <a:gd name="connsiteX2" fmla="*/ 3410394 w 3634610"/>
              <a:gd name="connsiteY2" fmla="*/ 1107460 h 2597823"/>
              <a:gd name="connsiteX3" fmla="*/ 3183170 w 3634610"/>
              <a:gd name="connsiteY3" fmla="*/ 1447680 h 2597823"/>
              <a:gd name="connsiteX4" fmla="*/ 3164121 w 3634610"/>
              <a:gd name="connsiteY4" fmla="*/ 1645324 h 2597823"/>
              <a:gd name="connsiteX5" fmla="*/ 3033152 w 3634610"/>
              <a:gd name="connsiteY5" fmla="*/ 2152529 h 2597823"/>
              <a:gd name="connsiteX6" fmla="*/ 2916471 w 3634610"/>
              <a:gd name="connsiteY6" fmla="*/ 2597823 h 2597823"/>
              <a:gd name="connsiteX7" fmla="*/ 0 w 3634610"/>
              <a:gd name="connsiteY7" fmla="*/ 2474259 h 2597823"/>
              <a:gd name="connsiteX8" fmla="*/ 0 w 3634610"/>
              <a:gd name="connsiteY8" fmla="*/ 0 h 2597823"/>
              <a:gd name="connsiteX0" fmla="*/ 0 w 3634610"/>
              <a:gd name="connsiteY0" fmla="*/ 0 h 2597823"/>
              <a:gd name="connsiteX1" fmla="*/ 3634610 w 3634610"/>
              <a:gd name="connsiteY1" fmla="*/ 717209 h 2597823"/>
              <a:gd name="connsiteX2" fmla="*/ 3410394 w 3634610"/>
              <a:gd name="connsiteY2" fmla="*/ 1107460 h 2597823"/>
              <a:gd name="connsiteX3" fmla="*/ 3183170 w 3634610"/>
              <a:gd name="connsiteY3" fmla="*/ 1447680 h 2597823"/>
              <a:gd name="connsiteX4" fmla="*/ 3164121 w 3634610"/>
              <a:gd name="connsiteY4" fmla="*/ 1645324 h 2597823"/>
              <a:gd name="connsiteX5" fmla="*/ 3033152 w 3634610"/>
              <a:gd name="connsiteY5" fmla="*/ 2152529 h 2597823"/>
              <a:gd name="connsiteX6" fmla="*/ 2916471 w 3634610"/>
              <a:gd name="connsiteY6" fmla="*/ 2597823 h 2597823"/>
              <a:gd name="connsiteX7" fmla="*/ 0 w 3634610"/>
              <a:gd name="connsiteY7" fmla="*/ 2474259 h 2597823"/>
              <a:gd name="connsiteX8" fmla="*/ 0 w 3634610"/>
              <a:gd name="connsiteY8" fmla="*/ 0 h 2597823"/>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0 w 3634610"/>
              <a:gd name="connsiteY7" fmla="*/ 2474259 h 2593060"/>
              <a:gd name="connsiteX8" fmla="*/ 0 w 3634610"/>
              <a:gd name="connsiteY8" fmla="*/ 0 h 2593060"/>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0 w 3634610"/>
              <a:gd name="connsiteY7" fmla="*/ 2474259 h 2593060"/>
              <a:gd name="connsiteX8" fmla="*/ 0 w 3634610"/>
              <a:gd name="connsiteY8" fmla="*/ 0 h 2593060"/>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0 w 3634610"/>
              <a:gd name="connsiteY7" fmla="*/ 2474259 h 2593060"/>
              <a:gd name="connsiteX8" fmla="*/ 0 w 3634610"/>
              <a:gd name="connsiteY8" fmla="*/ 0 h 2593060"/>
              <a:gd name="connsiteX0" fmla="*/ 0 w 3634610"/>
              <a:gd name="connsiteY0" fmla="*/ 0 h 2593060"/>
              <a:gd name="connsiteX1" fmla="*/ 3634610 w 3634610"/>
              <a:gd name="connsiteY1" fmla="*/ 717209 h 2593060"/>
              <a:gd name="connsiteX2" fmla="*/ 3410394 w 3634610"/>
              <a:gd name="connsiteY2" fmla="*/ 1107460 h 2593060"/>
              <a:gd name="connsiteX3" fmla="*/ 3183170 w 3634610"/>
              <a:gd name="connsiteY3" fmla="*/ 1447680 h 2593060"/>
              <a:gd name="connsiteX4" fmla="*/ 3164121 w 3634610"/>
              <a:gd name="connsiteY4" fmla="*/ 1645324 h 2593060"/>
              <a:gd name="connsiteX5" fmla="*/ 3033152 w 3634610"/>
              <a:gd name="connsiteY5" fmla="*/ 2152529 h 2593060"/>
              <a:gd name="connsiteX6" fmla="*/ 2916471 w 3634610"/>
              <a:gd name="connsiteY6" fmla="*/ 2593060 h 2593060"/>
              <a:gd name="connsiteX7" fmla="*/ 2173520 w 3634610"/>
              <a:gd name="connsiteY7" fmla="*/ 2559723 h 2593060"/>
              <a:gd name="connsiteX8" fmla="*/ 0 w 3634610"/>
              <a:gd name="connsiteY8" fmla="*/ 2474259 h 2593060"/>
              <a:gd name="connsiteX9" fmla="*/ 0 w 3634610"/>
              <a:gd name="connsiteY9" fmla="*/ 0 h 2593060"/>
              <a:gd name="connsiteX0" fmla="*/ 0 w 3634610"/>
              <a:gd name="connsiteY0" fmla="*/ 0 h 2816898"/>
              <a:gd name="connsiteX1" fmla="*/ 3634610 w 3634610"/>
              <a:gd name="connsiteY1" fmla="*/ 717209 h 2816898"/>
              <a:gd name="connsiteX2" fmla="*/ 3410394 w 3634610"/>
              <a:gd name="connsiteY2" fmla="*/ 1107460 h 2816898"/>
              <a:gd name="connsiteX3" fmla="*/ 3183170 w 3634610"/>
              <a:gd name="connsiteY3" fmla="*/ 1447680 h 2816898"/>
              <a:gd name="connsiteX4" fmla="*/ 3164121 w 3634610"/>
              <a:gd name="connsiteY4" fmla="*/ 1645324 h 2816898"/>
              <a:gd name="connsiteX5" fmla="*/ 3033152 w 3634610"/>
              <a:gd name="connsiteY5" fmla="*/ 2152529 h 2816898"/>
              <a:gd name="connsiteX6" fmla="*/ 2916471 w 3634610"/>
              <a:gd name="connsiteY6" fmla="*/ 2593060 h 2816898"/>
              <a:gd name="connsiteX7" fmla="*/ 2194951 w 3634610"/>
              <a:gd name="connsiteY7" fmla="*/ 2816898 h 2816898"/>
              <a:gd name="connsiteX8" fmla="*/ 0 w 3634610"/>
              <a:gd name="connsiteY8" fmla="*/ 2474259 h 2816898"/>
              <a:gd name="connsiteX9" fmla="*/ 0 w 3634610"/>
              <a:gd name="connsiteY9" fmla="*/ 0 h 2816898"/>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64121 w 3634610"/>
              <a:gd name="connsiteY4" fmla="*/ 1645324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09352 w 3634610"/>
              <a:gd name="connsiteY4" fmla="*/ 1638180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0 w 3634610"/>
              <a:gd name="connsiteY8" fmla="*/ 2474259 h 3419354"/>
              <a:gd name="connsiteX9" fmla="*/ 0 w 3634610"/>
              <a:gd name="connsiteY9" fmla="*/ 0 h 3419354"/>
              <a:gd name="connsiteX0" fmla="*/ 0 w 3634610"/>
              <a:gd name="connsiteY0" fmla="*/ 0 h 3419354"/>
              <a:gd name="connsiteX1" fmla="*/ 3634610 w 3634610"/>
              <a:gd name="connsiteY1" fmla="*/ 717209 h 3419354"/>
              <a:gd name="connsiteX2" fmla="*/ 3410394 w 3634610"/>
              <a:gd name="connsiteY2" fmla="*/ 1107460 h 3419354"/>
              <a:gd name="connsiteX3" fmla="*/ 3183170 w 3634610"/>
              <a:gd name="connsiteY3" fmla="*/ 1447680 h 3419354"/>
              <a:gd name="connsiteX4" fmla="*/ 3173646 w 3634610"/>
              <a:gd name="connsiteY4" fmla="*/ 1650086 h 3419354"/>
              <a:gd name="connsiteX5" fmla="*/ 3033152 w 3634610"/>
              <a:gd name="connsiteY5" fmla="*/ 2152529 h 3419354"/>
              <a:gd name="connsiteX6" fmla="*/ 2916471 w 3634610"/>
              <a:gd name="connsiteY6" fmla="*/ 2593060 h 3419354"/>
              <a:gd name="connsiteX7" fmla="*/ 2549757 w 3634610"/>
              <a:gd name="connsiteY7" fmla="*/ 3419354 h 3419354"/>
              <a:gd name="connsiteX8" fmla="*/ 1692508 w 3634610"/>
              <a:gd name="connsiteY8" fmla="*/ 3095505 h 3419354"/>
              <a:gd name="connsiteX9" fmla="*/ 0 w 3634610"/>
              <a:gd name="connsiteY9" fmla="*/ 2474259 h 3419354"/>
              <a:gd name="connsiteX10" fmla="*/ 0 w 3634610"/>
              <a:gd name="connsiteY10" fmla="*/ 0 h 3419354"/>
              <a:gd name="connsiteX0" fmla="*/ 0 w 3634610"/>
              <a:gd name="connsiteY0" fmla="*/ 0 h 3628905"/>
              <a:gd name="connsiteX1" fmla="*/ 3634610 w 3634610"/>
              <a:gd name="connsiteY1" fmla="*/ 717209 h 3628905"/>
              <a:gd name="connsiteX2" fmla="*/ 3410394 w 3634610"/>
              <a:gd name="connsiteY2" fmla="*/ 1107460 h 3628905"/>
              <a:gd name="connsiteX3" fmla="*/ 3183170 w 3634610"/>
              <a:gd name="connsiteY3" fmla="*/ 1447680 h 3628905"/>
              <a:gd name="connsiteX4" fmla="*/ 3173646 w 3634610"/>
              <a:gd name="connsiteY4" fmla="*/ 1650086 h 3628905"/>
              <a:gd name="connsiteX5" fmla="*/ 3033152 w 3634610"/>
              <a:gd name="connsiteY5" fmla="*/ 2152529 h 3628905"/>
              <a:gd name="connsiteX6" fmla="*/ 2916471 w 3634610"/>
              <a:gd name="connsiteY6" fmla="*/ 2593060 h 3628905"/>
              <a:gd name="connsiteX7" fmla="*/ 2549757 w 3634610"/>
              <a:gd name="connsiteY7" fmla="*/ 3419354 h 3628905"/>
              <a:gd name="connsiteX8" fmla="*/ 2416408 w 3634610"/>
              <a:gd name="connsiteY8" fmla="*/ 3628905 h 3628905"/>
              <a:gd name="connsiteX9" fmla="*/ 0 w 3634610"/>
              <a:gd name="connsiteY9" fmla="*/ 2474259 h 3628905"/>
              <a:gd name="connsiteX10" fmla="*/ 0 w 3634610"/>
              <a:gd name="connsiteY10" fmla="*/ 0 h 3628905"/>
              <a:gd name="connsiteX0" fmla="*/ 0 w 3634610"/>
              <a:gd name="connsiteY0" fmla="*/ 0 h 3628905"/>
              <a:gd name="connsiteX1" fmla="*/ 3634610 w 3634610"/>
              <a:gd name="connsiteY1" fmla="*/ 717209 h 3628905"/>
              <a:gd name="connsiteX2" fmla="*/ 3410394 w 3634610"/>
              <a:gd name="connsiteY2" fmla="*/ 1107460 h 3628905"/>
              <a:gd name="connsiteX3" fmla="*/ 3183170 w 3634610"/>
              <a:gd name="connsiteY3" fmla="*/ 1447680 h 3628905"/>
              <a:gd name="connsiteX4" fmla="*/ 3173646 w 3634610"/>
              <a:gd name="connsiteY4" fmla="*/ 1650086 h 3628905"/>
              <a:gd name="connsiteX5" fmla="*/ 3033152 w 3634610"/>
              <a:gd name="connsiteY5" fmla="*/ 2152529 h 3628905"/>
              <a:gd name="connsiteX6" fmla="*/ 2916471 w 3634610"/>
              <a:gd name="connsiteY6" fmla="*/ 2593060 h 3628905"/>
              <a:gd name="connsiteX7" fmla="*/ 2549757 w 3634610"/>
              <a:gd name="connsiteY7" fmla="*/ 3419354 h 3628905"/>
              <a:gd name="connsiteX8" fmla="*/ 2416408 w 3634610"/>
              <a:gd name="connsiteY8" fmla="*/ 3628905 h 3628905"/>
              <a:gd name="connsiteX9" fmla="*/ 1511533 w 3634610"/>
              <a:gd name="connsiteY9" fmla="*/ 3193136 h 3628905"/>
              <a:gd name="connsiteX10" fmla="*/ 0 w 3634610"/>
              <a:gd name="connsiteY10" fmla="*/ 2474259 h 3628905"/>
              <a:gd name="connsiteX11" fmla="*/ 0 w 3634610"/>
              <a:gd name="connsiteY11" fmla="*/ 0 h 3628905"/>
              <a:gd name="connsiteX0" fmla="*/ 0 w 3634610"/>
              <a:gd name="connsiteY0" fmla="*/ 0 h 3631286"/>
              <a:gd name="connsiteX1" fmla="*/ 3634610 w 3634610"/>
              <a:gd name="connsiteY1" fmla="*/ 717209 h 3631286"/>
              <a:gd name="connsiteX2" fmla="*/ 3410394 w 3634610"/>
              <a:gd name="connsiteY2" fmla="*/ 1107460 h 3631286"/>
              <a:gd name="connsiteX3" fmla="*/ 3183170 w 3634610"/>
              <a:gd name="connsiteY3" fmla="*/ 1447680 h 3631286"/>
              <a:gd name="connsiteX4" fmla="*/ 3173646 w 3634610"/>
              <a:gd name="connsiteY4" fmla="*/ 1650086 h 3631286"/>
              <a:gd name="connsiteX5" fmla="*/ 3033152 w 3634610"/>
              <a:gd name="connsiteY5" fmla="*/ 2152529 h 3631286"/>
              <a:gd name="connsiteX6" fmla="*/ 2916471 w 3634610"/>
              <a:gd name="connsiteY6" fmla="*/ 2593060 h 3631286"/>
              <a:gd name="connsiteX7" fmla="*/ 2549757 w 3634610"/>
              <a:gd name="connsiteY7" fmla="*/ 3419354 h 3631286"/>
              <a:gd name="connsiteX8" fmla="*/ 2416408 w 3634610"/>
              <a:gd name="connsiteY8" fmla="*/ 3628905 h 3631286"/>
              <a:gd name="connsiteX9" fmla="*/ 2199714 w 3634610"/>
              <a:gd name="connsiteY9" fmla="*/ 3631286 h 3631286"/>
              <a:gd name="connsiteX10" fmla="*/ 0 w 3634610"/>
              <a:gd name="connsiteY10" fmla="*/ 2474259 h 3631286"/>
              <a:gd name="connsiteX11" fmla="*/ 0 w 3634610"/>
              <a:gd name="connsiteY11" fmla="*/ 0 h 3631286"/>
              <a:gd name="connsiteX0" fmla="*/ 0 w 3634610"/>
              <a:gd name="connsiteY0" fmla="*/ 0 h 3631286"/>
              <a:gd name="connsiteX1" fmla="*/ 3634610 w 3634610"/>
              <a:gd name="connsiteY1" fmla="*/ 717209 h 3631286"/>
              <a:gd name="connsiteX2" fmla="*/ 3410394 w 3634610"/>
              <a:gd name="connsiteY2" fmla="*/ 1107460 h 3631286"/>
              <a:gd name="connsiteX3" fmla="*/ 3183170 w 3634610"/>
              <a:gd name="connsiteY3" fmla="*/ 1447680 h 3631286"/>
              <a:gd name="connsiteX4" fmla="*/ 3173646 w 3634610"/>
              <a:gd name="connsiteY4" fmla="*/ 1650086 h 3631286"/>
              <a:gd name="connsiteX5" fmla="*/ 3033152 w 3634610"/>
              <a:gd name="connsiteY5" fmla="*/ 2152529 h 3631286"/>
              <a:gd name="connsiteX6" fmla="*/ 2916471 w 3634610"/>
              <a:gd name="connsiteY6" fmla="*/ 2593060 h 3631286"/>
              <a:gd name="connsiteX7" fmla="*/ 2549757 w 3634610"/>
              <a:gd name="connsiteY7" fmla="*/ 3419354 h 3631286"/>
              <a:gd name="connsiteX8" fmla="*/ 2416408 w 3634610"/>
              <a:gd name="connsiteY8" fmla="*/ 3628905 h 3631286"/>
              <a:gd name="connsiteX9" fmla="*/ 2199714 w 3634610"/>
              <a:gd name="connsiteY9" fmla="*/ 3631286 h 3631286"/>
              <a:gd name="connsiteX10" fmla="*/ 1847289 w 3634610"/>
              <a:gd name="connsiteY10" fmla="*/ 3438404 h 3631286"/>
              <a:gd name="connsiteX11" fmla="*/ 0 w 3634610"/>
              <a:gd name="connsiteY11" fmla="*/ 2474259 h 3631286"/>
              <a:gd name="connsiteX12" fmla="*/ 0 w 3634610"/>
              <a:gd name="connsiteY12" fmla="*/ 0 h 3631286"/>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86067"/>
              <a:gd name="connsiteX1" fmla="*/ 3634610 w 3634610"/>
              <a:gd name="connsiteY1" fmla="*/ 717209 h 3786067"/>
              <a:gd name="connsiteX2" fmla="*/ 3410394 w 3634610"/>
              <a:gd name="connsiteY2" fmla="*/ 1107460 h 3786067"/>
              <a:gd name="connsiteX3" fmla="*/ 3183170 w 3634610"/>
              <a:gd name="connsiteY3" fmla="*/ 1447680 h 3786067"/>
              <a:gd name="connsiteX4" fmla="*/ 3173646 w 3634610"/>
              <a:gd name="connsiteY4" fmla="*/ 1650086 h 3786067"/>
              <a:gd name="connsiteX5" fmla="*/ 3033152 w 3634610"/>
              <a:gd name="connsiteY5" fmla="*/ 2152529 h 3786067"/>
              <a:gd name="connsiteX6" fmla="*/ 2916471 w 3634610"/>
              <a:gd name="connsiteY6" fmla="*/ 2593060 h 3786067"/>
              <a:gd name="connsiteX7" fmla="*/ 2549757 w 3634610"/>
              <a:gd name="connsiteY7" fmla="*/ 3419354 h 3786067"/>
              <a:gd name="connsiteX8" fmla="*/ 2416408 w 3634610"/>
              <a:gd name="connsiteY8" fmla="*/ 3628905 h 3786067"/>
              <a:gd name="connsiteX9" fmla="*/ 2199714 w 3634610"/>
              <a:gd name="connsiteY9" fmla="*/ 3631286 h 3786067"/>
              <a:gd name="connsiteX10" fmla="*/ 2109226 w 3634610"/>
              <a:gd name="connsiteY10" fmla="*/ 3786067 h 3786067"/>
              <a:gd name="connsiteX11" fmla="*/ 0 w 3634610"/>
              <a:gd name="connsiteY11" fmla="*/ 2474259 h 3786067"/>
              <a:gd name="connsiteX12" fmla="*/ 0 w 3634610"/>
              <a:gd name="connsiteY12" fmla="*/ 0 h 3786067"/>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0 w 3634610"/>
              <a:gd name="connsiteY11" fmla="*/ 2474259 h 3755111"/>
              <a:gd name="connsiteX12" fmla="*/ 0 w 3634610"/>
              <a:gd name="connsiteY12" fmla="*/ 0 h 3755111"/>
              <a:gd name="connsiteX0" fmla="*/ 0 w 3634610"/>
              <a:gd name="connsiteY0" fmla="*/ 0 h 3755111"/>
              <a:gd name="connsiteX1" fmla="*/ 3634610 w 3634610"/>
              <a:gd name="connsiteY1" fmla="*/ 717209 h 3755111"/>
              <a:gd name="connsiteX2" fmla="*/ 3410394 w 3634610"/>
              <a:gd name="connsiteY2" fmla="*/ 1107460 h 3755111"/>
              <a:gd name="connsiteX3" fmla="*/ 3183170 w 3634610"/>
              <a:gd name="connsiteY3" fmla="*/ 1447680 h 3755111"/>
              <a:gd name="connsiteX4" fmla="*/ 3173646 w 3634610"/>
              <a:gd name="connsiteY4" fmla="*/ 1650086 h 3755111"/>
              <a:gd name="connsiteX5" fmla="*/ 3033152 w 3634610"/>
              <a:gd name="connsiteY5" fmla="*/ 2152529 h 3755111"/>
              <a:gd name="connsiteX6" fmla="*/ 2916471 w 3634610"/>
              <a:gd name="connsiteY6" fmla="*/ 2593060 h 3755111"/>
              <a:gd name="connsiteX7" fmla="*/ 2549757 w 3634610"/>
              <a:gd name="connsiteY7" fmla="*/ 3419354 h 3755111"/>
              <a:gd name="connsiteX8" fmla="*/ 2416408 w 3634610"/>
              <a:gd name="connsiteY8" fmla="*/ 3628905 h 3755111"/>
              <a:gd name="connsiteX9" fmla="*/ 2199714 w 3634610"/>
              <a:gd name="connsiteY9" fmla="*/ 3631286 h 3755111"/>
              <a:gd name="connsiteX10" fmla="*/ 2137801 w 3634610"/>
              <a:gd name="connsiteY10" fmla="*/ 3755111 h 3755111"/>
              <a:gd name="connsiteX11" fmla="*/ 1494864 w 3634610"/>
              <a:gd name="connsiteY11" fmla="*/ 3362204 h 3755111"/>
              <a:gd name="connsiteX12" fmla="*/ 0 w 3634610"/>
              <a:gd name="connsiteY12" fmla="*/ 2474259 h 3755111"/>
              <a:gd name="connsiteX13" fmla="*/ 0 w 3634610"/>
              <a:gd name="connsiteY13" fmla="*/ 0 h 3755111"/>
              <a:gd name="connsiteX0" fmla="*/ 0 w 3634610"/>
              <a:gd name="connsiteY0" fmla="*/ 0 h 3821785"/>
              <a:gd name="connsiteX1" fmla="*/ 3634610 w 3634610"/>
              <a:gd name="connsiteY1" fmla="*/ 717209 h 3821785"/>
              <a:gd name="connsiteX2" fmla="*/ 3410394 w 3634610"/>
              <a:gd name="connsiteY2" fmla="*/ 1107460 h 3821785"/>
              <a:gd name="connsiteX3" fmla="*/ 3183170 w 3634610"/>
              <a:gd name="connsiteY3" fmla="*/ 1447680 h 3821785"/>
              <a:gd name="connsiteX4" fmla="*/ 3173646 w 3634610"/>
              <a:gd name="connsiteY4" fmla="*/ 1650086 h 3821785"/>
              <a:gd name="connsiteX5" fmla="*/ 3033152 w 3634610"/>
              <a:gd name="connsiteY5" fmla="*/ 2152529 h 3821785"/>
              <a:gd name="connsiteX6" fmla="*/ 2916471 w 3634610"/>
              <a:gd name="connsiteY6" fmla="*/ 2593060 h 3821785"/>
              <a:gd name="connsiteX7" fmla="*/ 2549757 w 3634610"/>
              <a:gd name="connsiteY7" fmla="*/ 3419354 h 3821785"/>
              <a:gd name="connsiteX8" fmla="*/ 2416408 w 3634610"/>
              <a:gd name="connsiteY8" fmla="*/ 3628905 h 3821785"/>
              <a:gd name="connsiteX9" fmla="*/ 2199714 w 3634610"/>
              <a:gd name="connsiteY9" fmla="*/ 3631286 h 3821785"/>
              <a:gd name="connsiteX10" fmla="*/ 2137801 w 3634610"/>
              <a:gd name="connsiteY10" fmla="*/ 3755111 h 3821785"/>
              <a:gd name="connsiteX11" fmla="*/ 1742514 w 3634610"/>
              <a:gd name="connsiteY11" fmla="*/ 3821785 h 3821785"/>
              <a:gd name="connsiteX12" fmla="*/ 0 w 3634610"/>
              <a:gd name="connsiteY12" fmla="*/ 2474259 h 3821785"/>
              <a:gd name="connsiteX13" fmla="*/ 0 w 3634610"/>
              <a:gd name="connsiteY13" fmla="*/ 0 h 382178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37801 w 3634610"/>
              <a:gd name="connsiteY10" fmla="*/ 3755111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37801 w 3634610"/>
              <a:gd name="connsiteY10" fmla="*/ 3755111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42563 w 3634610"/>
              <a:gd name="connsiteY10" fmla="*/ 3740823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42563 w 3634610"/>
              <a:gd name="connsiteY10" fmla="*/ 3740823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45635"/>
              <a:gd name="connsiteX1" fmla="*/ 3634610 w 3634610"/>
              <a:gd name="connsiteY1" fmla="*/ 717209 h 4145635"/>
              <a:gd name="connsiteX2" fmla="*/ 3410394 w 3634610"/>
              <a:gd name="connsiteY2" fmla="*/ 1107460 h 4145635"/>
              <a:gd name="connsiteX3" fmla="*/ 3183170 w 3634610"/>
              <a:gd name="connsiteY3" fmla="*/ 1447680 h 4145635"/>
              <a:gd name="connsiteX4" fmla="*/ 3173646 w 3634610"/>
              <a:gd name="connsiteY4" fmla="*/ 1650086 h 4145635"/>
              <a:gd name="connsiteX5" fmla="*/ 3033152 w 3634610"/>
              <a:gd name="connsiteY5" fmla="*/ 2152529 h 4145635"/>
              <a:gd name="connsiteX6" fmla="*/ 2916471 w 3634610"/>
              <a:gd name="connsiteY6" fmla="*/ 2593060 h 4145635"/>
              <a:gd name="connsiteX7" fmla="*/ 2549757 w 3634610"/>
              <a:gd name="connsiteY7" fmla="*/ 3419354 h 4145635"/>
              <a:gd name="connsiteX8" fmla="*/ 2416408 w 3634610"/>
              <a:gd name="connsiteY8" fmla="*/ 3628905 h 4145635"/>
              <a:gd name="connsiteX9" fmla="*/ 2199714 w 3634610"/>
              <a:gd name="connsiteY9" fmla="*/ 3631286 h 4145635"/>
              <a:gd name="connsiteX10" fmla="*/ 2142563 w 3634610"/>
              <a:gd name="connsiteY10" fmla="*/ 3740823 h 4145635"/>
              <a:gd name="connsiteX11" fmla="*/ 1909202 w 3634610"/>
              <a:gd name="connsiteY11" fmla="*/ 4145635 h 4145635"/>
              <a:gd name="connsiteX12" fmla="*/ 0 w 3634610"/>
              <a:gd name="connsiteY12" fmla="*/ 2474259 h 4145635"/>
              <a:gd name="connsiteX13" fmla="*/ 0 w 3634610"/>
              <a:gd name="connsiteY13" fmla="*/ 0 h 4145635"/>
              <a:gd name="connsiteX0" fmla="*/ 0 w 3634610"/>
              <a:gd name="connsiteY0" fmla="*/ 0 h 4133729"/>
              <a:gd name="connsiteX1" fmla="*/ 3634610 w 3634610"/>
              <a:gd name="connsiteY1" fmla="*/ 717209 h 4133729"/>
              <a:gd name="connsiteX2" fmla="*/ 3410394 w 3634610"/>
              <a:gd name="connsiteY2" fmla="*/ 1107460 h 4133729"/>
              <a:gd name="connsiteX3" fmla="*/ 3183170 w 3634610"/>
              <a:gd name="connsiteY3" fmla="*/ 1447680 h 4133729"/>
              <a:gd name="connsiteX4" fmla="*/ 3173646 w 3634610"/>
              <a:gd name="connsiteY4" fmla="*/ 1650086 h 4133729"/>
              <a:gd name="connsiteX5" fmla="*/ 3033152 w 3634610"/>
              <a:gd name="connsiteY5" fmla="*/ 2152529 h 4133729"/>
              <a:gd name="connsiteX6" fmla="*/ 2916471 w 3634610"/>
              <a:gd name="connsiteY6" fmla="*/ 2593060 h 4133729"/>
              <a:gd name="connsiteX7" fmla="*/ 2549757 w 3634610"/>
              <a:gd name="connsiteY7" fmla="*/ 3419354 h 4133729"/>
              <a:gd name="connsiteX8" fmla="*/ 2416408 w 3634610"/>
              <a:gd name="connsiteY8" fmla="*/ 3628905 h 4133729"/>
              <a:gd name="connsiteX9" fmla="*/ 2199714 w 3634610"/>
              <a:gd name="connsiteY9" fmla="*/ 3631286 h 4133729"/>
              <a:gd name="connsiteX10" fmla="*/ 2142563 w 3634610"/>
              <a:gd name="connsiteY10" fmla="*/ 3740823 h 4133729"/>
              <a:gd name="connsiteX11" fmla="*/ 1928252 w 3634610"/>
              <a:gd name="connsiteY11" fmla="*/ 4133729 h 4133729"/>
              <a:gd name="connsiteX12" fmla="*/ 0 w 3634610"/>
              <a:gd name="connsiteY12" fmla="*/ 2474259 h 4133729"/>
              <a:gd name="connsiteX13" fmla="*/ 0 w 3634610"/>
              <a:gd name="connsiteY13" fmla="*/ 0 h 4133729"/>
              <a:gd name="connsiteX0" fmla="*/ 0 w 3634610"/>
              <a:gd name="connsiteY0" fmla="*/ 0 h 4133729"/>
              <a:gd name="connsiteX1" fmla="*/ 3634610 w 3634610"/>
              <a:gd name="connsiteY1" fmla="*/ 717209 h 4133729"/>
              <a:gd name="connsiteX2" fmla="*/ 3410394 w 3634610"/>
              <a:gd name="connsiteY2" fmla="*/ 1107460 h 4133729"/>
              <a:gd name="connsiteX3" fmla="*/ 3183170 w 3634610"/>
              <a:gd name="connsiteY3" fmla="*/ 1447680 h 4133729"/>
              <a:gd name="connsiteX4" fmla="*/ 3173646 w 3634610"/>
              <a:gd name="connsiteY4" fmla="*/ 1650086 h 4133729"/>
              <a:gd name="connsiteX5" fmla="*/ 3033152 w 3634610"/>
              <a:gd name="connsiteY5" fmla="*/ 2152529 h 4133729"/>
              <a:gd name="connsiteX6" fmla="*/ 2916471 w 3634610"/>
              <a:gd name="connsiteY6" fmla="*/ 2593060 h 4133729"/>
              <a:gd name="connsiteX7" fmla="*/ 2549757 w 3634610"/>
              <a:gd name="connsiteY7" fmla="*/ 3419354 h 4133729"/>
              <a:gd name="connsiteX8" fmla="*/ 2416408 w 3634610"/>
              <a:gd name="connsiteY8" fmla="*/ 3628905 h 4133729"/>
              <a:gd name="connsiteX9" fmla="*/ 2199714 w 3634610"/>
              <a:gd name="connsiteY9" fmla="*/ 3631286 h 4133729"/>
              <a:gd name="connsiteX10" fmla="*/ 2142563 w 3634610"/>
              <a:gd name="connsiteY10" fmla="*/ 3740823 h 4133729"/>
              <a:gd name="connsiteX11" fmla="*/ 1928252 w 3634610"/>
              <a:gd name="connsiteY11" fmla="*/ 4133729 h 4133729"/>
              <a:gd name="connsiteX12" fmla="*/ 0 w 3634610"/>
              <a:gd name="connsiteY12" fmla="*/ 2474259 h 4133729"/>
              <a:gd name="connsiteX13" fmla="*/ 0 w 3634610"/>
              <a:gd name="connsiteY13" fmla="*/ 0 h 4133729"/>
              <a:gd name="connsiteX0" fmla="*/ 0 w 3634610"/>
              <a:gd name="connsiteY0" fmla="*/ 0 h 4133729"/>
              <a:gd name="connsiteX1" fmla="*/ 3634610 w 3634610"/>
              <a:gd name="connsiteY1" fmla="*/ 717209 h 4133729"/>
              <a:gd name="connsiteX2" fmla="*/ 3410394 w 3634610"/>
              <a:gd name="connsiteY2" fmla="*/ 1107460 h 4133729"/>
              <a:gd name="connsiteX3" fmla="*/ 3183170 w 3634610"/>
              <a:gd name="connsiteY3" fmla="*/ 1447680 h 4133729"/>
              <a:gd name="connsiteX4" fmla="*/ 3173646 w 3634610"/>
              <a:gd name="connsiteY4" fmla="*/ 1650086 h 4133729"/>
              <a:gd name="connsiteX5" fmla="*/ 3033152 w 3634610"/>
              <a:gd name="connsiteY5" fmla="*/ 2152529 h 4133729"/>
              <a:gd name="connsiteX6" fmla="*/ 2916471 w 3634610"/>
              <a:gd name="connsiteY6" fmla="*/ 2593060 h 4133729"/>
              <a:gd name="connsiteX7" fmla="*/ 2549757 w 3634610"/>
              <a:gd name="connsiteY7" fmla="*/ 3419354 h 4133729"/>
              <a:gd name="connsiteX8" fmla="*/ 2416408 w 3634610"/>
              <a:gd name="connsiteY8" fmla="*/ 3628905 h 4133729"/>
              <a:gd name="connsiteX9" fmla="*/ 2199714 w 3634610"/>
              <a:gd name="connsiteY9" fmla="*/ 3631286 h 4133729"/>
              <a:gd name="connsiteX10" fmla="*/ 2142563 w 3634610"/>
              <a:gd name="connsiteY10" fmla="*/ 3740823 h 4133729"/>
              <a:gd name="connsiteX11" fmla="*/ 1928252 w 3634610"/>
              <a:gd name="connsiteY11" fmla="*/ 4133729 h 4133729"/>
              <a:gd name="connsiteX12" fmla="*/ 1571064 w 3634610"/>
              <a:gd name="connsiteY12" fmla="*/ 3824166 h 4133729"/>
              <a:gd name="connsiteX13" fmla="*/ 0 w 3634610"/>
              <a:gd name="connsiteY13" fmla="*/ 2474259 h 4133729"/>
              <a:gd name="connsiteX14" fmla="*/ 0 w 3634610"/>
              <a:gd name="connsiteY14" fmla="*/ 0 h 4133729"/>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28252 w 3634610"/>
              <a:gd name="connsiteY11" fmla="*/ 4133729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28252 w 3634610"/>
              <a:gd name="connsiteY11" fmla="*/ 4133729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28252 w 3634610"/>
              <a:gd name="connsiteY11" fmla="*/ 4133729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0 w 3634610"/>
              <a:gd name="connsiteY13" fmla="*/ 2474259 h 4331372"/>
              <a:gd name="connsiteX14" fmla="*/ 0 w 3634610"/>
              <a:gd name="connsiteY14"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09114 w 3634610"/>
              <a:gd name="connsiteY13" fmla="*/ 3888459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0 w 3634610"/>
              <a:gd name="connsiteY14" fmla="*/ 2474259 h 4331372"/>
              <a:gd name="connsiteX15" fmla="*/ 0 w 3634610"/>
              <a:gd name="connsiteY15"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928127 w 3634610"/>
              <a:gd name="connsiteY14" fmla="*/ 3728915 h 4331372"/>
              <a:gd name="connsiteX15" fmla="*/ 0 w 3634610"/>
              <a:gd name="connsiteY15" fmla="*/ 2474259 h 4331372"/>
              <a:gd name="connsiteX16" fmla="*/ 0 w 3634610"/>
              <a:gd name="connsiteY16"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0 w 3634610"/>
              <a:gd name="connsiteY15" fmla="*/ 2474259 h 4331372"/>
              <a:gd name="connsiteX16" fmla="*/ 0 w 3634610"/>
              <a:gd name="connsiteY16"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0 w 3634610"/>
              <a:gd name="connsiteY15" fmla="*/ 2474259 h 4331372"/>
              <a:gd name="connsiteX16" fmla="*/ 0 w 3634610"/>
              <a:gd name="connsiteY16"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13827 w 3634610"/>
              <a:gd name="connsiteY15" fmla="*/ 3509840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1032902 w 3634610"/>
              <a:gd name="connsiteY15" fmla="*/ 3509840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87671 w 3634610"/>
              <a:gd name="connsiteY14" fmla="*/ 3864646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0 w 3634610"/>
              <a:gd name="connsiteY16" fmla="*/ 2474259 h 4331372"/>
              <a:gd name="connsiteX17" fmla="*/ 0 w 3634610"/>
              <a:gd name="connsiteY17"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423302 w 3634610"/>
              <a:gd name="connsiteY16" fmla="*/ 3024065 h 4331372"/>
              <a:gd name="connsiteX17" fmla="*/ 0 w 3634610"/>
              <a:gd name="connsiteY17" fmla="*/ 2474259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840021 w 3634610"/>
              <a:gd name="connsiteY16" fmla="*/ 3362203 h 4331372"/>
              <a:gd name="connsiteX17" fmla="*/ 0 w 3634610"/>
              <a:gd name="connsiteY17" fmla="*/ 2474259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0 w 3634610"/>
              <a:gd name="connsiteY17" fmla="*/ 2474259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26269 w 3634610"/>
              <a:gd name="connsiteY17" fmla="*/ 27719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26269 w 3634610"/>
              <a:gd name="connsiteY17" fmla="*/ 27719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48115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88181 w 3634610"/>
              <a:gd name="connsiteY17" fmla="*/ 2838590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0 w 3634610"/>
              <a:gd name="connsiteY18"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506645 w 3634610"/>
              <a:gd name="connsiteY18" fmla="*/ 2188246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0 w 3634610"/>
              <a:gd name="connsiteY19"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309002 w 3634610"/>
              <a:gd name="connsiteY19" fmla="*/ 1421484 h 4331372"/>
              <a:gd name="connsiteX20" fmla="*/ 0 w 3634610"/>
              <a:gd name="connsiteY20" fmla="*/ 0 h 4331372"/>
              <a:gd name="connsiteX0" fmla="*/ 105336 w 3739946"/>
              <a:gd name="connsiteY0" fmla="*/ 0 h 4331372"/>
              <a:gd name="connsiteX1" fmla="*/ 3739946 w 3739946"/>
              <a:gd name="connsiteY1" fmla="*/ 717209 h 4331372"/>
              <a:gd name="connsiteX2" fmla="*/ 3515730 w 3739946"/>
              <a:gd name="connsiteY2" fmla="*/ 1107460 h 4331372"/>
              <a:gd name="connsiteX3" fmla="*/ 3288506 w 3739946"/>
              <a:gd name="connsiteY3" fmla="*/ 1447680 h 4331372"/>
              <a:gd name="connsiteX4" fmla="*/ 3278982 w 3739946"/>
              <a:gd name="connsiteY4" fmla="*/ 1650086 h 4331372"/>
              <a:gd name="connsiteX5" fmla="*/ 3138488 w 3739946"/>
              <a:gd name="connsiteY5" fmla="*/ 2152529 h 4331372"/>
              <a:gd name="connsiteX6" fmla="*/ 3021807 w 3739946"/>
              <a:gd name="connsiteY6" fmla="*/ 2593060 h 4331372"/>
              <a:gd name="connsiteX7" fmla="*/ 2655093 w 3739946"/>
              <a:gd name="connsiteY7" fmla="*/ 3419354 h 4331372"/>
              <a:gd name="connsiteX8" fmla="*/ 2521744 w 3739946"/>
              <a:gd name="connsiteY8" fmla="*/ 3628905 h 4331372"/>
              <a:gd name="connsiteX9" fmla="*/ 2305050 w 3739946"/>
              <a:gd name="connsiteY9" fmla="*/ 3631286 h 4331372"/>
              <a:gd name="connsiteX10" fmla="*/ 2247899 w 3739946"/>
              <a:gd name="connsiteY10" fmla="*/ 3740823 h 4331372"/>
              <a:gd name="connsiteX11" fmla="*/ 2021682 w 3739946"/>
              <a:gd name="connsiteY11" fmla="*/ 4155160 h 4331372"/>
              <a:gd name="connsiteX12" fmla="*/ 1690687 w 3739946"/>
              <a:gd name="connsiteY12" fmla="*/ 4331372 h 4331372"/>
              <a:gd name="connsiteX13" fmla="*/ 1350169 w 3739946"/>
              <a:gd name="connsiteY13" fmla="*/ 4152777 h 4331372"/>
              <a:gd name="connsiteX14" fmla="*/ 1159669 w 3739946"/>
              <a:gd name="connsiteY14" fmla="*/ 3793208 h 4331372"/>
              <a:gd name="connsiteX15" fmla="*/ 928688 w 3739946"/>
              <a:gd name="connsiteY15" fmla="*/ 3557465 h 4331372"/>
              <a:gd name="connsiteX16" fmla="*/ 828675 w 3739946"/>
              <a:gd name="connsiteY16" fmla="*/ 3271715 h 4331372"/>
              <a:gd name="connsiteX17" fmla="*/ 760180 w 3739946"/>
              <a:gd name="connsiteY17" fmla="*/ 2860022 h 4331372"/>
              <a:gd name="connsiteX18" fmla="*/ 595312 w 3739946"/>
              <a:gd name="connsiteY18" fmla="*/ 2250158 h 4331372"/>
              <a:gd name="connsiteX19" fmla="*/ 0 w 3739946"/>
              <a:gd name="connsiteY19" fmla="*/ 1623890 h 4331372"/>
              <a:gd name="connsiteX20" fmla="*/ 105336 w 3739946"/>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442351 w 3634610"/>
              <a:gd name="connsiteY19" fmla="*/ 1862015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0 w 3634610"/>
              <a:gd name="connsiteY20" fmla="*/ 0 h 4331372"/>
              <a:gd name="connsiteX0" fmla="*/ 0 w 3634610"/>
              <a:gd name="connsiteY0" fmla="*/ 0 h 4331372"/>
              <a:gd name="connsiteX1" fmla="*/ 3634610 w 3634610"/>
              <a:gd name="connsiteY1" fmla="*/ 717209 h 4331372"/>
              <a:gd name="connsiteX2" fmla="*/ 3410394 w 3634610"/>
              <a:gd name="connsiteY2" fmla="*/ 1107460 h 4331372"/>
              <a:gd name="connsiteX3" fmla="*/ 3183170 w 3634610"/>
              <a:gd name="connsiteY3" fmla="*/ 1447680 h 4331372"/>
              <a:gd name="connsiteX4" fmla="*/ 3173646 w 3634610"/>
              <a:gd name="connsiteY4" fmla="*/ 1650086 h 4331372"/>
              <a:gd name="connsiteX5" fmla="*/ 3033152 w 3634610"/>
              <a:gd name="connsiteY5" fmla="*/ 2152529 h 4331372"/>
              <a:gd name="connsiteX6" fmla="*/ 2916471 w 3634610"/>
              <a:gd name="connsiteY6" fmla="*/ 2593060 h 4331372"/>
              <a:gd name="connsiteX7" fmla="*/ 2549757 w 3634610"/>
              <a:gd name="connsiteY7" fmla="*/ 3419354 h 4331372"/>
              <a:gd name="connsiteX8" fmla="*/ 2416408 w 3634610"/>
              <a:gd name="connsiteY8" fmla="*/ 3628905 h 4331372"/>
              <a:gd name="connsiteX9" fmla="*/ 2199714 w 3634610"/>
              <a:gd name="connsiteY9" fmla="*/ 3631286 h 4331372"/>
              <a:gd name="connsiteX10" fmla="*/ 2142563 w 3634610"/>
              <a:gd name="connsiteY10" fmla="*/ 3740823 h 4331372"/>
              <a:gd name="connsiteX11" fmla="*/ 1916346 w 3634610"/>
              <a:gd name="connsiteY11" fmla="*/ 4155160 h 4331372"/>
              <a:gd name="connsiteX12" fmla="*/ 1585351 w 3634610"/>
              <a:gd name="connsiteY12" fmla="*/ 4331372 h 4331372"/>
              <a:gd name="connsiteX13" fmla="*/ 1244833 w 3634610"/>
              <a:gd name="connsiteY13" fmla="*/ 4152777 h 4331372"/>
              <a:gd name="connsiteX14" fmla="*/ 1054333 w 3634610"/>
              <a:gd name="connsiteY14" fmla="*/ 3793208 h 4331372"/>
              <a:gd name="connsiteX15" fmla="*/ 823352 w 3634610"/>
              <a:gd name="connsiteY15" fmla="*/ 3557465 h 4331372"/>
              <a:gd name="connsiteX16" fmla="*/ 723339 w 3634610"/>
              <a:gd name="connsiteY16" fmla="*/ 3271715 h 4331372"/>
              <a:gd name="connsiteX17" fmla="*/ 654844 w 3634610"/>
              <a:gd name="connsiteY17" fmla="*/ 2860022 h 4331372"/>
              <a:gd name="connsiteX18" fmla="*/ 489976 w 3634610"/>
              <a:gd name="connsiteY18" fmla="*/ 2250158 h 4331372"/>
              <a:gd name="connsiteX19" fmla="*/ 135170 w 3634610"/>
              <a:gd name="connsiteY19" fmla="*/ 1895353 h 4331372"/>
              <a:gd name="connsiteX20" fmla="*/ 99452 w 3634610"/>
              <a:gd name="connsiteY20" fmla="*/ 1397671 h 4331372"/>
              <a:gd name="connsiteX21" fmla="*/ 0 w 3634610"/>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7241 w 3751851"/>
              <a:gd name="connsiteY21"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42862 w 3751851"/>
              <a:gd name="connsiteY21" fmla="*/ 959521 h 4331372"/>
              <a:gd name="connsiteX22" fmla="*/ 117241 w 3751851"/>
              <a:gd name="connsiteY22"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7143 w 3751851"/>
              <a:gd name="connsiteY21" fmla="*/ 1064296 h 4331372"/>
              <a:gd name="connsiteX22" fmla="*/ 117241 w 3751851"/>
              <a:gd name="connsiteY22" fmla="*/ 0 h 4331372"/>
              <a:gd name="connsiteX0" fmla="*/ 236304 w 3870914"/>
              <a:gd name="connsiteY0" fmla="*/ 0 h 4331372"/>
              <a:gd name="connsiteX1" fmla="*/ 3870914 w 3870914"/>
              <a:gd name="connsiteY1" fmla="*/ 717209 h 4331372"/>
              <a:gd name="connsiteX2" fmla="*/ 3646698 w 3870914"/>
              <a:gd name="connsiteY2" fmla="*/ 1107460 h 4331372"/>
              <a:gd name="connsiteX3" fmla="*/ 3419474 w 3870914"/>
              <a:gd name="connsiteY3" fmla="*/ 1447680 h 4331372"/>
              <a:gd name="connsiteX4" fmla="*/ 3409950 w 3870914"/>
              <a:gd name="connsiteY4" fmla="*/ 1650086 h 4331372"/>
              <a:gd name="connsiteX5" fmla="*/ 3269456 w 3870914"/>
              <a:gd name="connsiteY5" fmla="*/ 2152529 h 4331372"/>
              <a:gd name="connsiteX6" fmla="*/ 3152775 w 3870914"/>
              <a:gd name="connsiteY6" fmla="*/ 2593060 h 4331372"/>
              <a:gd name="connsiteX7" fmla="*/ 2786061 w 3870914"/>
              <a:gd name="connsiteY7" fmla="*/ 3419354 h 4331372"/>
              <a:gd name="connsiteX8" fmla="*/ 2652712 w 3870914"/>
              <a:gd name="connsiteY8" fmla="*/ 3628905 h 4331372"/>
              <a:gd name="connsiteX9" fmla="*/ 2436018 w 3870914"/>
              <a:gd name="connsiteY9" fmla="*/ 3631286 h 4331372"/>
              <a:gd name="connsiteX10" fmla="*/ 2378867 w 3870914"/>
              <a:gd name="connsiteY10" fmla="*/ 3740823 h 4331372"/>
              <a:gd name="connsiteX11" fmla="*/ 2152650 w 3870914"/>
              <a:gd name="connsiteY11" fmla="*/ 4155160 h 4331372"/>
              <a:gd name="connsiteX12" fmla="*/ 1821655 w 3870914"/>
              <a:gd name="connsiteY12" fmla="*/ 4331372 h 4331372"/>
              <a:gd name="connsiteX13" fmla="*/ 1481137 w 3870914"/>
              <a:gd name="connsiteY13" fmla="*/ 4152777 h 4331372"/>
              <a:gd name="connsiteX14" fmla="*/ 1290637 w 3870914"/>
              <a:gd name="connsiteY14" fmla="*/ 3793208 h 4331372"/>
              <a:gd name="connsiteX15" fmla="*/ 1059656 w 3870914"/>
              <a:gd name="connsiteY15" fmla="*/ 3557465 h 4331372"/>
              <a:gd name="connsiteX16" fmla="*/ 959643 w 3870914"/>
              <a:gd name="connsiteY16" fmla="*/ 3271715 h 4331372"/>
              <a:gd name="connsiteX17" fmla="*/ 891148 w 3870914"/>
              <a:gd name="connsiteY17" fmla="*/ 2860022 h 4331372"/>
              <a:gd name="connsiteX18" fmla="*/ 726280 w 3870914"/>
              <a:gd name="connsiteY18" fmla="*/ 2250158 h 4331372"/>
              <a:gd name="connsiteX19" fmla="*/ 371474 w 3870914"/>
              <a:gd name="connsiteY19" fmla="*/ 1895353 h 4331372"/>
              <a:gd name="connsiteX20" fmla="*/ 119063 w 3870914"/>
              <a:gd name="connsiteY20" fmla="*/ 1611983 h 4331372"/>
              <a:gd name="connsiteX21" fmla="*/ 0 w 3870914"/>
              <a:gd name="connsiteY21" fmla="*/ 1028577 h 4331372"/>
              <a:gd name="connsiteX22" fmla="*/ 236304 w 3870914"/>
              <a:gd name="connsiteY22" fmla="*/ 0 h 4331372"/>
              <a:gd name="connsiteX0" fmla="*/ 117241 w 3751851"/>
              <a:gd name="connsiteY0" fmla="*/ 0 h 4331372"/>
              <a:gd name="connsiteX1" fmla="*/ 3751851 w 3751851"/>
              <a:gd name="connsiteY1" fmla="*/ 717209 h 4331372"/>
              <a:gd name="connsiteX2" fmla="*/ 3527635 w 3751851"/>
              <a:gd name="connsiteY2" fmla="*/ 1107460 h 4331372"/>
              <a:gd name="connsiteX3" fmla="*/ 3300411 w 3751851"/>
              <a:gd name="connsiteY3" fmla="*/ 1447680 h 4331372"/>
              <a:gd name="connsiteX4" fmla="*/ 3290887 w 3751851"/>
              <a:gd name="connsiteY4" fmla="*/ 1650086 h 4331372"/>
              <a:gd name="connsiteX5" fmla="*/ 3150393 w 3751851"/>
              <a:gd name="connsiteY5" fmla="*/ 2152529 h 4331372"/>
              <a:gd name="connsiteX6" fmla="*/ 3033712 w 3751851"/>
              <a:gd name="connsiteY6" fmla="*/ 2593060 h 4331372"/>
              <a:gd name="connsiteX7" fmla="*/ 2666998 w 3751851"/>
              <a:gd name="connsiteY7" fmla="*/ 3419354 h 4331372"/>
              <a:gd name="connsiteX8" fmla="*/ 2533649 w 3751851"/>
              <a:gd name="connsiteY8" fmla="*/ 3628905 h 4331372"/>
              <a:gd name="connsiteX9" fmla="*/ 2316955 w 3751851"/>
              <a:gd name="connsiteY9" fmla="*/ 3631286 h 4331372"/>
              <a:gd name="connsiteX10" fmla="*/ 2259804 w 3751851"/>
              <a:gd name="connsiteY10" fmla="*/ 3740823 h 4331372"/>
              <a:gd name="connsiteX11" fmla="*/ 2033587 w 3751851"/>
              <a:gd name="connsiteY11" fmla="*/ 4155160 h 4331372"/>
              <a:gd name="connsiteX12" fmla="*/ 1702592 w 3751851"/>
              <a:gd name="connsiteY12" fmla="*/ 4331372 h 4331372"/>
              <a:gd name="connsiteX13" fmla="*/ 1362074 w 3751851"/>
              <a:gd name="connsiteY13" fmla="*/ 4152777 h 4331372"/>
              <a:gd name="connsiteX14" fmla="*/ 1171574 w 3751851"/>
              <a:gd name="connsiteY14" fmla="*/ 3793208 h 4331372"/>
              <a:gd name="connsiteX15" fmla="*/ 940593 w 3751851"/>
              <a:gd name="connsiteY15" fmla="*/ 3557465 h 4331372"/>
              <a:gd name="connsiteX16" fmla="*/ 840580 w 3751851"/>
              <a:gd name="connsiteY16" fmla="*/ 3271715 h 4331372"/>
              <a:gd name="connsiteX17" fmla="*/ 772085 w 3751851"/>
              <a:gd name="connsiteY17" fmla="*/ 2860022 h 4331372"/>
              <a:gd name="connsiteX18" fmla="*/ 607217 w 3751851"/>
              <a:gd name="connsiteY18" fmla="*/ 2250158 h 4331372"/>
              <a:gd name="connsiteX19" fmla="*/ 252411 w 3751851"/>
              <a:gd name="connsiteY19" fmla="*/ 1895353 h 4331372"/>
              <a:gd name="connsiteX20" fmla="*/ 0 w 3751851"/>
              <a:gd name="connsiteY20" fmla="*/ 1611983 h 4331372"/>
              <a:gd name="connsiteX21" fmla="*/ 116680 w 3751851"/>
              <a:gd name="connsiteY21" fmla="*/ 1057152 h 4331372"/>
              <a:gd name="connsiteX22" fmla="*/ 117241 w 3751851"/>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93442 w 3828052"/>
              <a:gd name="connsiteY0" fmla="*/ 0 h 4331372"/>
              <a:gd name="connsiteX1" fmla="*/ 3828052 w 3828052"/>
              <a:gd name="connsiteY1" fmla="*/ 717209 h 4331372"/>
              <a:gd name="connsiteX2" fmla="*/ 3603836 w 3828052"/>
              <a:gd name="connsiteY2" fmla="*/ 1107460 h 4331372"/>
              <a:gd name="connsiteX3" fmla="*/ 3376612 w 3828052"/>
              <a:gd name="connsiteY3" fmla="*/ 1447680 h 4331372"/>
              <a:gd name="connsiteX4" fmla="*/ 3367088 w 3828052"/>
              <a:gd name="connsiteY4" fmla="*/ 1650086 h 4331372"/>
              <a:gd name="connsiteX5" fmla="*/ 3226594 w 3828052"/>
              <a:gd name="connsiteY5" fmla="*/ 2152529 h 4331372"/>
              <a:gd name="connsiteX6" fmla="*/ 3109913 w 3828052"/>
              <a:gd name="connsiteY6" fmla="*/ 2593060 h 4331372"/>
              <a:gd name="connsiteX7" fmla="*/ 2743199 w 3828052"/>
              <a:gd name="connsiteY7" fmla="*/ 3419354 h 4331372"/>
              <a:gd name="connsiteX8" fmla="*/ 2609850 w 3828052"/>
              <a:gd name="connsiteY8" fmla="*/ 3628905 h 4331372"/>
              <a:gd name="connsiteX9" fmla="*/ 2393156 w 3828052"/>
              <a:gd name="connsiteY9" fmla="*/ 3631286 h 4331372"/>
              <a:gd name="connsiteX10" fmla="*/ 2336005 w 3828052"/>
              <a:gd name="connsiteY10" fmla="*/ 3740823 h 4331372"/>
              <a:gd name="connsiteX11" fmla="*/ 2109788 w 3828052"/>
              <a:gd name="connsiteY11" fmla="*/ 4155160 h 4331372"/>
              <a:gd name="connsiteX12" fmla="*/ 1778793 w 3828052"/>
              <a:gd name="connsiteY12" fmla="*/ 4331372 h 4331372"/>
              <a:gd name="connsiteX13" fmla="*/ 1438275 w 3828052"/>
              <a:gd name="connsiteY13" fmla="*/ 4152777 h 4331372"/>
              <a:gd name="connsiteX14" fmla="*/ 1247775 w 3828052"/>
              <a:gd name="connsiteY14" fmla="*/ 3793208 h 4331372"/>
              <a:gd name="connsiteX15" fmla="*/ 1016794 w 3828052"/>
              <a:gd name="connsiteY15" fmla="*/ 3557465 h 4331372"/>
              <a:gd name="connsiteX16" fmla="*/ 916781 w 3828052"/>
              <a:gd name="connsiteY16" fmla="*/ 3271715 h 4331372"/>
              <a:gd name="connsiteX17" fmla="*/ 848286 w 3828052"/>
              <a:gd name="connsiteY17" fmla="*/ 2860022 h 4331372"/>
              <a:gd name="connsiteX18" fmla="*/ 683418 w 3828052"/>
              <a:gd name="connsiteY18" fmla="*/ 2250158 h 4331372"/>
              <a:gd name="connsiteX19" fmla="*/ 328612 w 3828052"/>
              <a:gd name="connsiteY19" fmla="*/ 1895353 h 4331372"/>
              <a:gd name="connsiteX20" fmla="*/ 76201 w 3828052"/>
              <a:gd name="connsiteY20" fmla="*/ 1611983 h 4331372"/>
              <a:gd name="connsiteX21" fmla="*/ 0 w 3828052"/>
              <a:gd name="connsiteY21" fmla="*/ 1176214 h 4331372"/>
              <a:gd name="connsiteX22" fmla="*/ 193442 w 3828052"/>
              <a:gd name="connsiteY22" fmla="*/ 0 h 4331372"/>
              <a:gd name="connsiteX0" fmla="*/ 118629 w 3753239"/>
              <a:gd name="connsiteY0" fmla="*/ 0 h 4331372"/>
              <a:gd name="connsiteX1" fmla="*/ 3753239 w 3753239"/>
              <a:gd name="connsiteY1" fmla="*/ 717209 h 4331372"/>
              <a:gd name="connsiteX2" fmla="*/ 3529023 w 3753239"/>
              <a:gd name="connsiteY2" fmla="*/ 1107460 h 4331372"/>
              <a:gd name="connsiteX3" fmla="*/ 3301799 w 3753239"/>
              <a:gd name="connsiteY3" fmla="*/ 1447680 h 4331372"/>
              <a:gd name="connsiteX4" fmla="*/ 3292275 w 3753239"/>
              <a:gd name="connsiteY4" fmla="*/ 1650086 h 4331372"/>
              <a:gd name="connsiteX5" fmla="*/ 3151781 w 3753239"/>
              <a:gd name="connsiteY5" fmla="*/ 2152529 h 4331372"/>
              <a:gd name="connsiteX6" fmla="*/ 3035100 w 3753239"/>
              <a:gd name="connsiteY6" fmla="*/ 2593060 h 4331372"/>
              <a:gd name="connsiteX7" fmla="*/ 2668386 w 3753239"/>
              <a:gd name="connsiteY7" fmla="*/ 3419354 h 4331372"/>
              <a:gd name="connsiteX8" fmla="*/ 2535037 w 3753239"/>
              <a:gd name="connsiteY8" fmla="*/ 3628905 h 4331372"/>
              <a:gd name="connsiteX9" fmla="*/ 2318343 w 3753239"/>
              <a:gd name="connsiteY9" fmla="*/ 3631286 h 4331372"/>
              <a:gd name="connsiteX10" fmla="*/ 2261192 w 3753239"/>
              <a:gd name="connsiteY10" fmla="*/ 3740823 h 4331372"/>
              <a:gd name="connsiteX11" fmla="*/ 2034975 w 3753239"/>
              <a:gd name="connsiteY11" fmla="*/ 4155160 h 4331372"/>
              <a:gd name="connsiteX12" fmla="*/ 1703980 w 3753239"/>
              <a:gd name="connsiteY12" fmla="*/ 4331372 h 4331372"/>
              <a:gd name="connsiteX13" fmla="*/ 1363462 w 3753239"/>
              <a:gd name="connsiteY13" fmla="*/ 4152777 h 4331372"/>
              <a:gd name="connsiteX14" fmla="*/ 1172962 w 3753239"/>
              <a:gd name="connsiteY14" fmla="*/ 3793208 h 4331372"/>
              <a:gd name="connsiteX15" fmla="*/ 941981 w 3753239"/>
              <a:gd name="connsiteY15" fmla="*/ 3557465 h 4331372"/>
              <a:gd name="connsiteX16" fmla="*/ 841968 w 3753239"/>
              <a:gd name="connsiteY16" fmla="*/ 3271715 h 4331372"/>
              <a:gd name="connsiteX17" fmla="*/ 773473 w 3753239"/>
              <a:gd name="connsiteY17" fmla="*/ 2860022 h 4331372"/>
              <a:gd name="connsiteX18" fmla="*/ 608605 w 3753239"/>
              <a:gd name="connsiteY18" fmla="*/ 2250158 h 4331372"/>
              <a:gd name="connsiteX19" fmla="*/ 253799 w 3753239"/>
              <a:gd name="connsiteY19" fmla="*/ 1895353 h 4331372"/>
              <a:gd name="connsiteX20" fmla="*/ 1388 w 3753239"/>
              <a:gd name="connsiteY20" fmla="*/ 1611983 h 4331372"/>
              <a:gd name="connsiteX21" fmla="*/ 125212 w 3753239"/>
              <a:gd name="connsiteY21" fmla="*/ 1219076 h 4331372"/>
              <a:gd name="connsiteX22" fmla="*/ 118629 w 3753239"/>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52983 w 3787593"/>
              <a:gd name="connsiteY0" fmla="*/ 0 h 4331372"/>
              <a:gd name="connsiteX1" fmla="*/ 3787593 w 3787593"/>
              <a:gd name="connsiteY1" fmla="*/ 717209 h 4331372"/>
              <a:gd name="connsiteX2" fmla="*/ 3563377 w 3787593"/>
              <a:gd name="connsiteY2" fmla="*/ 1107460 h 4331372"/>
              <a:gd name="connsiteX3" fmla="*/ 3336153 w 3787593"/>
              <a:gd name="connsiteY3" fmla="*/ 1447680 h 4331372"/>
              <a:gd name="connsiteX4" fmla="*/ 3326629 w 3787593"/>
              <a:gd name="connsiteY4" fmla="*/ 1650086 h 4331372"/>
              <a:gd name="connsiteX5" fmla="*/ 3186135 w 3787593"/>
              <a:gd name="connsiteY5" fmla="*/ 2152529 h 4331372"/>
              <a:gd name="connsiteX6" fmla="*/ 3069454 w 3787593"/>
              <a:gd name="connsiteY6" fmla="*/ 2593060 h 4331372"/>
              <a:gd name="connsiteX7" fmla="*/ 2702740 w 3787593"/>
              <a:gd name="connsiteY7" fmla="*/ 3419354 h 4331372"/>
              <a:gd name="connsiteX8" fmla="*/ 2569391 w 3787593"/>
              <a:gd name="connsiteY8" fmla="*/ 3628905 h 4331372"/>
              <a:gd name="connsiteX9" fmla="*/ 2352697 w 3787593"/>
              <a:gd name="connsiteY9" fmla="*/ 3631286 h 4331372"/>
              <a:gd name="connsiteX10" fmla="*/ 2295546 w 3787593"/>
              <a:gd name="connsiteY10" fmla="*/ 3740823 h 4331372"/>
              <a:gd name="connsiteX11" fmla="*/ 2069329 w 3787593"/>
              <a:gd name="connsiteY11" fmla="*/ 4155160 h 4331372"/>
              <a:gd name="connsiteX12" fmla="*/ 1738334 w 3787593"/>
              <a:gd name="connsiteY12" fmla="*/ 4331372 h 4331372"/>
              <a:gd name="connsiteX13" fmla="*/ 1397816 w 3787593"/>
              <a:gd name="connsiteY13" fmla="*/ 4152777 h 4331372"/>
              <a:gd name="connsiteX14" fmla="*/ 1207316 w 3787593"/>
              <a:gd name="connsiteY14" fmla="*/ 3793208 h 4331372"/>
              <a:gd name="connsiteX15" fmla="*/ 976335 w 3787593"/>
              <a:gd name="connsiteY15" fmla="*/ 3557465 h 4331372"/>
              <a:gd name="connsiteX16" fmla="*/ 876322 w 3787593"/>
              <a:gd name="connsiteY16" fmla="*/ 3271715 h 4331372"/>
              <a:gd name="connsiteX17" fmla="*/ 807827 w 3787593"/>
              <a:gd name="connsiteY17" fmla="*/ 2860022 h 4331372"/>
              <a:gd name="connsiteX18" fmla="*/ 642959 w 3787593"/>
              <a:gd name="connsiteY18" fmla="*/ 2250158 h 4331372"/>
              <a:gd name="connsiteX19" fmla="*/ 288153 w 3787593"/>
              <a:gd name="connsiteY19" fmla="*/ 1895353 h 4331372"/>
              <a:gd name="connsiteX20" fmla="*/ 35742 w 3787593"/>
              <a:gd name="connsiteY20" fmla="*/ 1611983 h 4331372"/>
              <a:gd name="connsiteX21" fmla="*/ 22 w 3787593"/>
              <a:gd name="connsiteY21" fmla="*/ 1254795 h 4331372"/>
              <a:gd name="connsiteX22" fmla="*/ 152983 w 3787593"/>
              <a:gd name="connsiteY22" fmla="*/ 0 h 4331372"/>
              <a:gd name="connsiteX0" fmla="*/ 192573 w 3827183"/>
              <a:gd name="connsiteY0" fmla="*/ 0 h 4331372"/>
              <a:gd name="connsiteX1" fmla="*/ 3827183 w 3827183"/>
              <a:gd name="connsiteY1" fmla="*/ 717209 h 4331372"/>
              <a:gd name="connsiteX2" fmla="*/ 3602967 w 3827183"/>
              <a:gd name="connsiteY2" fmla="*/ 1107460 h 4331372"/>
              <a:gd name="connsiteX3" fmla="*/ 3375743 w 3827183"/>
              <a:gd name="connsiteY3" fmla="*/ 1447680 h 4331372"/>
              <a:gd name="connsiteX4" fmla="*/ 3366219 w 3827183"/>
              <a:gd name="connsiteY4" fmla="*/ 1650086 h 4331372"/>
              <a:gd name="connsiteX5" fmla="*/ 3225725 w 3827183"/>
              <a:gd name="connsiteY5" fmla="*/ 2152529 h 4331372"/>
              <a:gd name="connsiteX6" fmla="*/ 3109044 w 3827183"/>
              <a:gd name="connsiteY6" fmla="*/ 2593060 h 4331372"/>
              <a:gd name="connsiteX7" fmla="*/ 2742330 w 3827183"/>
              <a:gd name="connsiteY7" fmla="*/ 3419354 h 4331372"/>
              <a:gd name="connsiteX8" fmla="*/ 2608981 w 3827183"/>
              <a:gd name="connsiteY8" fmla="*/ 3628905 h 4331372"/>
              <a:gd name="connsiteX9" fmla="*/ 2392287 w 3827183"/>
              <a:gd name="connsiteY9" fmla="*/ 3631286 h 4331372"/>
              <a:gd name="connsiteX10" fmla="*/ 2335136 w 3827183"/>
              <a:gd name="connsiteY10" fmla="*/ 3740823 h 4331372"/>
              <a:gd name="connsiteX11" fmla="*/ 2108919 w 3827183"/>
              <a:gd name="connsiteY11" fmla="*/ 4155160 h 4331372"/>
              <a:gd name="connsiteX12" fmla="*/ 1777924 w 3827183"/>
              <a:gd name="connsiteY12" fmla="*/ 4331372 h 4331372"/>
              <a:gd name="connsiteX13" fmla="*/ 1437406 w 3827183"/>
              <a:gd name="connsiteY13" fmla="*/ 4152777 h 4331372"/>
              <a:gd name="connsiteX14" fmla="*/ 1246906 w 3827183"/>
              <a:gd name="connsiteY14" fmla="*/ 3793208 h 4331372"/>
              <a:gd name="connsiteX15" fmla="*/ 1015925 w 3827183"/>
              <a:gd name="connsiteY15" fmla="*/ 3557465 h 4331372"/>
              <a:gd name="connsiteX16" fmla="*/ 915912 w 3827183"/>
              <a:gd name="connsiteY16" fmla="*/ 3271715 h 4331372"/>
              <a:gd name="connsiteX17" fmla="*/ 847417 w 3827183"/>
              <a:gd name="connsiteY17" fmla="*/ 2860022 h 4331372"/>
              <a:gd name="connsiteX18" fmla="*/ 682549 w 3827183"/>
              <a:gd name="connsiteY18" fmla="*/ 2250158 h 4331372"/>
              <a:gd name="connsiteX19" fmla="*/ 327743 w 3827183"/>
              <a:gd name="connsiteY19" fmla="*/ 1895353 h 4331372"/>
              <a:gd name="connsiteX20" fmla="*/ 75332 w 3827183"/>
              <a:gd name="connsiteY20" fmla="*/ 1611983 h 4331372"/>
              <a:gd name="connsiteX21" fmla="*/ 39612 w 3827183"/>
              <a:gd name="connsiteY21" fmla="*/ 1254795 h 4331372"/>
              <a:gd name="connsiteX22" fmla="*/ 192573 w 3827183"/>
              <a:gd name="connsiteY22" fmla="*/ 0 h 4331372"/>
              <a:gd name="connsiteX0" fmla="*/ 315512 w 3950122"/>
              <a:gd name="connsiteY0" fmla="*/ 102 h 4331474"/>
              <a:gd name="connsiteX1" fmla="*/ 3950122 w 3950122"/>
              <a:gd name="connsiteY1" fmla="*/ 717311 h 4331474"/>
              <a:gd name="connsiteX2" fmla="*/ 3725906 w 3950122"/>
              <a:gd name="connsiteY2" fmla="*/ 1107562 h 4331474"/>
              <a:gd name="connsiteX3" fmla="*/ 3498682 w 3950122"/>
              <a:gd name="connsiteY3" fmla="*/ 1447782 h 4331474"/>
              <a:gd name="connsiteX4" fmla="*/ 3489158 w 3950122"/>
              <a:gd name="connsiteY4" fmla="*/ 1650188 h 4331474"/>
              <a:gd name="connsiteX5" fmla="*/ 3348664 w 3950122"/>
              <a:gd name="connsiteY5" fmla="*/ 2152631 h 4331474"/>
              <a:gd name="connsiteX6" fmla="*/ 3231983 w 3950122"/>
              <a:gd name="connsiteY6" fmla="*/ 2593162 h 4331474"/>
              <a:gd name="connsiteX7" fmla="*/ 2865269 w 3950122"/>
              <a:gd name="connsiteY7" fmla="*/ 3419456 h 4331474"/>
              <a:gd name="connsiteX8" fmla="*/ 2731920 w 3950122"/>
              <a:gd name="connsiteY8" fmla="*/ 3629007 h 4331474"/>
              <a:gd name="connsiteX9" fmla="*/ 2515226 w 3950122"/>
              <a:gd name="connsiteY9" fmla="*/ 3631388 h 4331474"/>
              <a:gd name="connsiteX10" fmla="*/ 2458075 w 3950122"/>
              <a:gd name="connsiteY10" fmla="*/ 3740925 h 4331474"/>
              <a:gd name="connsiteX11" fmla="*/ 2231858 w 3950122"/>
              <a:gd name="connsiteY11" fmla="*/ 4155262 h 4331474"/>
              <a:gd name="connsiteX12" fmla="*/ 1900863 w 3950122"/>
              <a:gd name="connsiteY12" fmla="*/ 4331474 h 4331474"/>
              <a:gd name="connsiteX13" fmla="*/ 1560345 w 3950122"/>
              <a:gd name="connsiteY13" fmla="*/ 4152879 h 4331474"/>
              <a:gd name="connsiteX14" fmla="*/ 1369845 w 3950122"/>
              <a:gd name="connsiteY14" fmla="*/ 3793310 h 4331474"/>
              <a:gd name="connsiteX15" fmla="*/ 1138864 w 3950122"/>
              <a:gd name="connsiteY15" fmla="*/ 3557567 h 4331474"/>
              <a:gd name="connsiteX16" fmla="*/ 1038851 w 3950122"/>
              <a:gd name="connsiteY16" fmla="*/ 3271817 h 4331474"/>
              <a:gd name="connsiteX17" fmla="*/ 970356 w 3950122"/>
              <a:gd name="connsiteY17" fmla="*/ 2860124 h 4331474"/>
              <a:gd name="connsiteX18" fmla="*/ 805488 w 3950122"/>
              <a:gd name="connsiteY18" fmla="*/ 2250260 h 4331474"/>
              <a:gd name="connsiteX19" fmla="*/ 450682 w 3950122"/>
              <a:gd name="connsiteY19" fmla="*/ 1895455 h 4331474"/>
              <a:gd name="connsiteX20" fmla="*/ 198271 w 3950122"/>
              <a:gd name="connsiteY20" fmla="*/ 1612085 h 4331474"/>
              <a:gd name="connsiteX21" fmla="*/ 162551 w 3950122"/>
              <a:gd name="connsiteY21" fmla="*/ 1254897 h 4331474"/>
              <a:gd name="connsiteX22" fmla="*/ 172077 w 3950122"/>
              <a:gd name="connsiteY22" fmla="*/ 669111 h 4331474"/>
              <a:gd name="connsiteX23" fmla="*/ 315512 w 3950122"/>
              <a:gd name="connsiteY23" fmla="*/ 102 h 4331474"/>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88359 w 4002136"/>
              <a:gd name="connsiteY22" fmla="*/ 752440 h 4331459"/>
              <a:gd name="connsiteX23" fmla="*/ 367526 w 4002136"/>
              <a:gd name="connsiteY23"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88359 w 4002136"/>
              <a:gd name="connsiteY22" fmla="*/ 752440 h 4331459"/>
              <a:gd name="connsiteX23" fmla="*/ 367526 w 4002136"/>
              <a:gd name="connsiteY23"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90741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67526 w 4002136"/>
              <a:gd name="connsiteY0" fmla="*/ 87 h 4331459"/>
              <a:gd name="connsiteX1" fmla="*/ 4002136 w 4002136"/>
              <a:gd name="connsiteY1" fmla="*/ 717296 h 4331459"/>
              <a:gd name="connsiteX2" fmla="*/ 3777920 w 4002136"/>
              <a:gd name="connsiteY2" fmla="*/ 1107547 h 4331459"/>
              <a:gd name="connsiteX3" fmla="*/ 3550696 w 4002136"/>
              <a:gd name="connsiteY3" fmla="*/ 1447767 h 4331459"/>
              <a:gd name="connsiteX4" fmla="*/ 3541172 w 4002136"/>
              <a:gd name="connsiteY4" fmla="*/ 1650173 h 4331459"/>
              <a:gd name="connsiteX5" fmla="*/ 3400678 w 4002136"/>
              <a:gd name="connsiteY5" fmla="*/ 2152616 h 4331459"/>
              <a:gd name="connsiteX6" fmla="*/ 3283997 w 4002136"/>
              <a:gd name="connsiteY6" fmla="*/ 2593147 h 4331459"/>
              <a:gd name="connsiteX7" fmla="*/ 2917283 w 4002136"/>
              <a:gd name="connsiteY7" fmla="*/ 3419441 h 4331459"/>
              <a:gd name="connsiteX8" fmla="*/ 2783934 w 4002136"/>
              <a:gd name="connsiteY8" fmla="*/ 3628992 h 4331459"/>
              <a:gd name="connsiteX9" fmla="*/ 2567240 w 4002136"/>
              <a:gd name="connsiteY9" fmla="*/ 3631373 h 4331459"/>
              <a:gd name="connsiteX10" fmla="*/ 2510089 w 4002136"/>
              <a:gd name="connsiteY10" fmla="*/ 3740910 h 4331459"/>
              <a:gd name="connsiteX11" fmla="*/ 2283872 w 4002136"/>
              <a:gd name="connsiteY11" fmla="*/ 4155247 h 4331459"/>
              <a:gd name="connsiteX12" fmla="*/ 1952877 w 4002136"/>
              <a:gd name="connsiteY12" fmla="*/ 4331459 h 4331459"/>
              <a:gd name="connsiteX13" fmla="*/ 1612359 w 4002136"/>
              <a:gd name="connsiteY13" fmla="*/ 4152864 h 4331459"/>
              <a:gd name="connsiteX14" fmla="*/ 1421859 w 4002136"/>
              <a:gd name="connsiteY14" fmla="*/ 3793295 h 4331459"/>
              <a:gd name="connsiteX15" fmla="*/ 1190878 w 4002136"/>
              <a:gd name="connsiteY15" fmla="*/ 3557552 h 4331459"/>
              <a:gd name="connsiteX16" fmla="*/ 1090865 w 4002136"/>
              <a:gd name="connsiteY16" fmla="*/ 3271802 h 4331459"/>
              <a:gd name="connsiteX17" fmla="*/ 1022370 w 4002136"/>
              <a:gd name="connsiteY17" fmla="*/ 2860109 h 4331459"/>
              <a:gd name="connsiteX18" fmla="*/ 857502 w 4002136"/>
              <a:gd name="connsiteY18" fmla="*/ 2250245 h 4331459"/>
              <a:gd name="connsiteX19" fmla="*/ 502696 w 4002136"/>
              <a:gd name="connsiteY19" fmla="*/ 1895440 h 4331459"/>
              <a:gd name="connsiteX20" fmla="*/ 250285 w 4002136"/>
              <a:gd name="connsiteY20" fmla="*/ 1612070 h 4331459"/>
              <a:gd name="connsiteX21" fmla="*/ 214565 w 4002136"/>
              <a:gd name="connsiteY21" fmla="*/ 1254882 h 4331459"/>
              <a:gd name="connsiteX22" fmla="*/ 31210 w 4002136"/>
              <a:gd name="connsiteY22" fmla="*/ 902458 h 4331459"/>
              <a:gd name="connsiteX23" fmla="*/ 88359 w 4002136"/>
              <a:gd name="connsiteY23" fmla="*/ 752440 h 4331459"/>
              <a:gd name="connsiteX24" fmla="*/ 367526 w 4002136"/>
              <a:gd name="connsiteY24" fmla="*/ 87 h 4331459"/>
              <a:gd name="connsiteX0" fmla="*/ 347473 w 3982083"/>
              <a:gd name="connsiteY0" fmla="*/ 90 h 4331462"/>
              <a:gd name="connsiteX1" fmla="*/ 3982083 w 3982083"/>
              <a:gd name="connsiteY1" fmla="*/ 717299 h 4331462"/>
              <a:gd name="connsiteX2" fmla="*/ 3757867 w 3982083"/>
              <a:gd name="connsiteY2" fmla="*/ 1107550 h 4331462"/>
              <a:gd name="connsiteX3" fmla="*/ 3530643 w 3982083"/>
              <a:gd name="connsiteY3" fmla="*/ 1447770 h 4331462"/>
              <a:gd name="connsiteX4" fmla="*/ 3521119 w 3982083"/>
              <a:gd name="connsiteY4" fmla="*/ 1650176 h 4331462"/>
              <a:gd name="connsiteX5" fmla="*/ 3380625 w 3982083"/>
              <a:gd name="connsiteY5" fmla="*/ 2152619 h 4331462"/>
              <a:gd name="connsiteX6" fmla="*/ 3263944 w 3982083"/>
              <a:gd name="connsiteY6" fmla="*/ 2593150 h 4331462"/>
              <a:gd name="connsiteX7" fmla="*/ 2897230 w 3982083"/>
              <a:gd name="connsiteY7" fmla="*/ 3419444 h 4331462"/>
              <a:gd name="connsiteX8" fmla="*/ 2763881 w 3982083"/>
              <a:gd name="connsiteY8" fmla="*/ 3628995 h 4331462"/>
              <a:gd name="connsiteX9" fmla="*/ 2547187 w 3982083"/>
              <a:gd name="connsiteY9" fmla="*/ 3631376 h 4331462"/>
              <a:gd name="connsiteX10" fmla="*/ 2490036 w 3982083"/>
              <a:gd name="connsiteY10" fmla="*/ 3740913 h 4331462"/>
              <a:gd name="connsiteX11" fmla="*/ 2263819 w 3982083"/>
              <a:gd name="connsiteY11" fmla="*/ 4155250 h 4331462"/>
              <a:gd name="connsiteX12" fmla="*/ 1932824 w 3982083"/>
              <a:gd name="connsiteY12" fmla="*/ 4331462 h 4331462"/>
              <a:gd name="connsiteX13" fmla="*/ 1592306 w 3982083"/>
              <a:gd name="connsiteY13" fmla="*/ 4152867 h 4331462"/>
              <a:gd name="connsiteX14" fmla="*/ 1401806 w 3982083"/>
              <a:gd name="connsiteY14" fmla="*/ 3793298 h 4331462"/>
              <a:gd name="connsiteX15" fmla="*/ 1170825 w 3982083"/>
              <a:gd name="connsiteY15" fmla="*/ 3557555 h 4331462"/>
              <a:gd name="connsiteX16" fmla="*/ 1070812 w 3982083"/>
              <a:gd name="connsiteY16" fmla="*/ 3271805 h 4331462"/>
              <a:gd name="connsiteX17" fmla="*/ 1002317 w 3982083"/>
              <a:gd name="connsiteY17" fmla="*/ 2860112 h 4331462"/>
              <a:gd name="connsiteX18" fmla="*/ 837449 w 3982083"/>
              <a:gd name="connsiteY18" fmla="*/ 2250248 h 4331462"/>
              <a:gd name="connsiteX19" fmla="*/ 482643 w 3982083"/>
              <a:gd name="connsiteY19" fmla="*/ 1895443 h 4331462"/>
              <a:gd name="connsiteX20" fmla="*/ 230232 w 3982083"/>
              <a:gd name="connsiteY20" fmla="*/ 1612073 h 4331462"/>
              <a:gd name="connsiteX21" fmla="*/ 194512 w 3982083"/>
              <a:gd name="connsiteY21" fmla="*/ 1254885 h 4331462"/>
              <a:gd name="connsiteX22" fmla="*/ 11157 w 3982083"/>
              <a:gd name="connsiteY22" fmla="*/ 902461 h 4331462"/>
              <a:gd name="connsiteX23" fmla="*/ 115931 w 3982083"/>
              <a:gd name="connsiteY23" fmla="*/ 728630 h 4331462"/>
              <a:gd name="connsiteX24" fmla="*/ 347473 w 3982083"/>
              <a:gd name="connsiteY24" fmla="*/ 90 h 4331462"/>
              <a:gd name="connsiteX0" fmla="*/ 362304 w 3996914"/>
              <a:gd name="connsiteY0" fmla="*/ 90 h 4331462"/>
              <a:gd name="connsiteX1" fmla="*/ 3996914 w 3996914"/>
              <a:gd name="connsiteY1" fmla="*/ 717299 h 4331462"/>
              <a:gd name="connsiteX2" fmla="*/ 3772698 w 3996914"/>
              <a:gd name="connsiteY2" fmla="*/ 1107550 h 4331462"/>
              <a:gd name="connsiteX3" fmla="*/ 3545474 w 3996914"/>
              <a:gd name="connsiteY3" fmla="*/ 1447770 h 4331462"/>
              <a:gd name="connsiteX4" fmla="*/ 3535950 w 3996914"/>
              <a:gd name="connsiteY4" fmla="*/ 1650176 h 4331462"/>
              <a:gd name="connsiteX5" fmla="*/ 3395456 w 3996914"/>
              <a:gd name="connsiteY5" fmla="*/ 2152619 h 4331462"/>
              <a:gd name="connsiteX6" fmla="*/ 3278775 w 3996914"/>
              <a:gd name="connsiteY6" fmla="*/ 2593150 h 4331462"/>
              <a:gd name="connsiteX7" fmla="*/ 2912061 w 3996914"/>
              <a:gd name="connsiteY7" fmla="*/ 3419444 h 4331462"/>
              <a:gd name="connsiteX8" fmla="*/ 2778712 w 3996914"/>
              <a:gd name="connsiteY8" fmla="*/ 3628995 h 4331462"/>
              <a:gd name="connsiteX9" fmla="*/ 2562018 w 3996914"/>
              <a:gd name="connsiteY9" fmla="*/ 3631376 h 4331462"/>
              <a:gd name="connsiteX10" fmla="*/ 2504867 w 3996914"/>
              <a:gd name="connsiteY10" fmla="*/ 3740913 h 4331462"/>
              <a:gd name="connsiteX11" fmla="*/ 2278650 w 3996914"/>
              <a:gd name="connsiteY11" fmla="*/ 4155250 h 4331462"/>
              <a:gd name="connsiteX12" fmla="*/ 1947655 w 3996914"/>
              <a:gd name="connsiteY12" fmla="*/ 4331462 h 4331462"/>
              <a:gd name="connsiteX13" fmla="*/ 1607137 w 3996914"/>
              <a:gd name="connsiteY13" fmla="*/ 4152867 h 4331462"/>
              <a:gd name="connsiteX14" fmla="*/ 1416637 w 3996914"/>
              <a:gd name="connsiteY14" fmla="*/ 3793298 h 4331462"/>
              <a:gd name="connsiteX15" fmla="*/ 1185656 w 3996914"/>
              <a:gd name="connsiteY15" fmla="*/ 3557555 h 4331462"/>
              <a:gd name="connsiteX16" fmla="*/ 1085643 w 3996914"/>
              <a:gd name="connsiteY16" fmla="*/ 3271805 h 4331462"/>
              <a:gd name="connsiteX17" fmla="*/ 1017148 w 3996914"/>
              <a:gd name="connsiteY17" fmla="*/ 2860112 h 4331462"/>
              <a:gd name="connsiteX18" fmla="*/ 852280 w 3996914"/>
              <a:gd name="connsiteY18" fmla="*/ 2250248 h 4331462"/>
              <a:gd name="connsiteX19" fmla="*/ 497474 w 3996914"/>
              <a:gd name="connsiteY19" fmla="*/ 1895443 h 4331462"/>
              <a:gd name="connsiteX20" fmla="*/ 245063 w 3996914"/>
              <a:gd name="connsiteY20" fmla="*/ 1612073 h 4331462"/>
              <a:gd name="connsiteX21" fmla="*/ 209343 w 3996914"/>
              <a:gd name="connsiteY21" fmla="*/ 1254885 h 4331462"/>
              <a:gd name="connsiteX22" fmla="*/ 25988 w 3996914"/>
              <a:gd name="connsiteY22" fmla="*/ 902461 h 4331462"/>
              <a:gd name="connsiteX23" fmla="*/ 95043 w 3996914"/>
              <a:gd name="connsiteY23" fmla="*/ 738155 h 4331462"/>
              <a:gd name="connsiteX24" fmla="*/ 362304 w 3996914"/>
              <a:gd name="connsiteY24" fmla="*/ 90 h 4331462"/>
              <a:gd name="connsiteX0" fmla="*/ 362304 w 3996914"/>
              <a:gd name="connsiteY0" fmla="*/ 90 h 4331462"/>
              <a:gd name="connsiteX1" fmla="*/ 3996914 w 3996914"/>
              <a:gd name="connsiteY1" fmla="*/ 717299 h 4331462"/>
              <a:gd name="connsiteX2" fmla="*/ 3772698 w 3996914"/>
              <a:gd name="connsiteY2" fmla="*/ 1107550 h 4331462"/>
              <a:gd name="connsiteX3" fmla="*/ 3545474 w 3996914"/>
              <a:gd name="connsiteY3" fmla="*/ 1447770 h 4331462"/>
              <a:gd name="connsiteX4" fmla="*/ 3535950 w 3996914"/>
              <a:gd name="connsiteY4" fmla="*/ 1650176 h 4331462"/>
              <a:gd name="connsiteX5" fmla="*/ 3395456 w 3996914"/>
              <a:gd name="connsiteY5" fmla="*/ 2152619 h 4331462"/>
              <a:gd name="connsiteX6" fmla="*/ 3278775 w 3996914"/>
              <a:gd name="connsiteY6" fmla="*/ 2593150 h 4331462"/>
              <a:gd name="connsiteX7" fmla="*/ 2912061 w 3996914"/>
              <a:gd name="connsiteY7" fmla="*/ 3419444 h 4331462"/>
              <a:gd name="connsiteX8" fmla="*/ 2778712 w 3996914"/>
              <a:gd name="connsiteY8" fmla="*/ 3628995 h 4331462"/>
              <a:gd name="connsiteX9" fmla="*/ 2562018 w 3996914"/>
              <a:gd name="connsiteY9" fmla="*/ 3631376 h 4331462"/>
              <a:gd name="connsiteX10" fmla="*/ 2504867 w 3996914"/>
              <a:gd name="connsiteY10" fmla="*/ 3740913 h 4331462"/>
              <a:gd name="connsiteX11" fmla="*/ 2278650 w 3996914"/>
              <a:gd name="connsiteY11" fmla="*/ 4155250 h 4331462"/>
              <a:gd name="connsiteX12" fmla="*/ 1947655 w 3996914"/>
              <a:gd name="connsiteY12" fmla="*/ 4331462 h 4331462"/>
              <a:gd name="connsiteX13" fmla="*/ 1607137 w 3996914"/>
              <a:gd name="connsiteY13" fmla="*/ 4152867 h 4331462"/>
              <a:gd name="connsiteX14" fmla="*/ 1416637 w 3996914"/>
              <a:gd name="connsiteY14" fmla="*/ 3793298 h 4331462"/>
              <a:gd name="connsiteX15" fmla="*/ 1185656 w 3996914"/>
              <a:gd name="connsiteY15" fmla="*/ 3557555 h 4331462"/>
              <a:gd name="connsiteX16" fmla="*/ 1085643 w 3996914"/>
              <a:gd name="connsiteY16" fmla="*/ 3271805 h 4331462"/>
              <a:gd name="connsiteX17" fmla="*/ 1017148 w 3996914"/>
              <a:gd name="connsiteY17" fmla="*/ 2860112 h 4331462"/>
              <a:gd name="connsiteX18" fmla="*/ 852280 w 3996914"/>
              <a:gd name="connsiteY18" fmla="*/ 2250248 h 4331462"/>
              <a:gd name="connsiteX19" fmla="*/ 497474 w 3996914"/>
              <a:gd name="connsiteY19" fmla="*/ 1895443 h 4331462"/>
              <a:gd name="connsiteX20" fmla="*/ 245063 w 3996914"/>
              <a:gd name="connsiteY20" fmla="*/ 1612073 h 4331462"/>
              <a:gd name="connsiteX21" fmla="*/ 209343 w 3996914"/>
              <a:gd name="connsiteY21" fmla="*/ 1254885 h 4331462"/>
              <a:gd name="connsiteX22" fmla="*/ 25988 w 3996914"/>
              <a:gd name="connsiteY22" fmla="*/ 902461 h 4331462"/>
              <a:gd name="connsiteX23" fmla="*/ 95043 w 3996914"/>
              <a:gd name="connsiteY23" fmla="*/ 738155 h 4331462"/>
              <a:gd name="connsiteX24" fmla="*/ 362304 w 3996914"/>
              <a:gd name="connsiteY24" fmla="*/ 90 h 4331462"/>
              <a:gd name="connsiteX0" fmla="*/ 362304 w 3996914"/>
              <a:gd name="connsiteY0" fmla="*/ 90 h 4331462"/>
              <a:gd name="connsiteX1" fmla="*/ 3996914 w 3996914"/>
              <a:gd name="connsiteY1" fmla="*/ 717299 h 4331462"/>
              <a:gd name="connsiteX2" fmla="*/ 3772698 w 3996914"/>
              <a:gd name="connsiteY2" fmla="*/ 1107550 h 4331462"/>
              <a:gd name="connsiteX3" fmla="*/ 3545474 w 3996914"/>
              <a:gd name="connsiteY3" fmla="*/ 1447770 h 4331462"/>
              <a:gd name="connsiteX4" fmla="*/ 3535950 w 3996914"/>
              <a:gd name="connsiteY4" fmla="*/ 1650176 h 4331462"/>
              <a:gd name="connsiteX5" fmla="*/ 3395456 w 3996914"/>
              <a:gd name="connsiteY5" fmla="*/ 2152619 h 4331462"/>
              <a:gd name="connsiteX6" fmla="*/ 3278775 w 3996914"/>
              <a:gd name="connsiteY6" fmla="*/ 2593150 h 4331462"/>
              <a:gd name="connsiteX7" fmla="*/ 2912061 w 3996914"/>
              <a:gd name="connsiteY7" fmla="*/ 3419444 h 4331462"/>
              <a:gd name="connsiteX8" fmla="*/ 2778712 w 3996914"/>
              <a:gd name="connsiteY8" fmla="*/ 3628995 h 4331462"/>
              <a:gd name="connsiteX9" fmla="*/ 2562018 w 3996914"/>
              <a:gd name="connsiteY9" fmla="*/ 3631376 h 4331462"/>
              <a:gd name="connsiteX10" fmla="*/ 2504867 w 3996914"/>
              <a:gd name="connsiteY10" fmla="*/ 3740913 h 4331462"/>
              <a:gd name="connsiteX11" fmla="*/ 2278650 w 3996914"/>
              <a:gd name="connsiteY11" fmla="*/ 4155250 h 4331462"/>
              <a:gd name="connsiteX12" fmla="*/ 1947655 w 3996914"/>
              <a:gd name="connsiteY12" fmla="*/ 4331462 h 4331462"/>
              <a:gd name="connsiteX13" fmla="*/ 1607137 w 3996914"/>
              <a:gd name="connsiteY13" fmla="*/ 4152867 h 4331462"/>
              <a:gd name="connsiteX14" fmla="*/ 1416637 w 3996914"/>
              <a:gd name="connsiteY14" fmla="*/ 3793298 h 4331462"/>
              <a:gd name="connsiteX15" fmla="*/ 1185656 w 3996914"/>
              <a:gd name="connsiteY15" fmla="*/ 3557555 h 4331462"/>
              <a:gd name="connsiteX16" fmla="*/ 1085643 w 3996914"/>
              <a:gd name="connsiteY16" fmla="*/ 3271805 h 4331462"/>
              <a:gd name="connsiteX17" fmla="*/ 1017148 w 3996914"/>
              <a:gd name="connsiteY17" fmla="*/ 2860112 h 4331462"/>
              <a:gd name="connsiteX18" fmla="*/ 852280 w 3996914"/>
              <a:gd name="connsiteY18" fmla="*/ 2250248 h 4331462"/>
              <a:gd name="connsiteX19" fmla="*/ 497474 w 3996914"/>
              <a:gd name="connsiteY19" fmla="*/ 1895443 h 4331462"/>
              <a:gd name="connsiteX20" fmla="*/ 245063 w 3996914"/>
              <a:gd name="connsiteY20" fmla="*/ 1612073 h 4331462"/>
              <a:gd name="connsiteX21" fmla="*/ 209343 w 3996914"/>
              <a:gd name="connsiteY21" fmla="*/ 1254885 h 4331462"/>
              <a:gd name="connsiteX22" fmla="*/ 25988 w 3996914"/>
              <a:gd name="connsiteY22" fmla="*/ 902461 h 4331462"/>
              <a:gd name="connsiteX23" fmla="*/ 95043 w 3996914"/>
              <a:gd name="connsiteY23" fmla="*/ 738155 h 4331462"/>
              <a:gd name="connsiteX24" fmla="*/ 362304 w 3996914"/>
              <a:gd name="connsiteY24" fmla="*/ 90 h 4331462"/>
              <a:gd name="connsiteX0" fmla="*/ 948297 w 3970926"/>
              <a:gd name="connsiteY0" fmla="*/ 112 h 4221947"/>
              <a:gd name="connsiteX1" fmla="*/ 3970926 w 3970926"/>
              <a:gd name="connsiteY1" fmla="*/ 607784 h 4221947"/>
              <a:gd name="connsiteX2" fmla="*/ 3746710 w 3970926"/>
              <a:gd name="connsiteY2" fmla="*/ 998035 h 4221947"/>
              <a:gd name="connsiteX3" fmla="*/ 3519486 w 3970926"/>
              <a:gd name="connsiteY3" fmla="*/ 1338255 h 4221947"/>
              <a:gd name="connsiteX4" fmla="*/ 3509962 w 3970926"/>
              <a:gd name="connsiteY4" fmla="*/ 1540661 h 4221947"/>
              <a:gd name="connsiteX5" fmla="*/ 3369468 w 3970926"/>
              <a:gd name="connsiteY5" fmla="*/ 2043104 h 4221947"/>
              <a:gd name="connsiteX6" fmla="*/ 3252787 w 3970926"/>
              <a:gd name="connsiteY6" fmla="*/ 2483635 h 4221947"/>
              <a:gd name="connsiteX7" fmla="*/ 2886073 w 3970926"/>
              <a:gd name="connsiteY7" fmla="*/ 3309929 h 4221947"/>
              <a:gd name="connsiteX8" fmla="*/ 2752724 w 3970926"/>
              <a:gd name="connsiteY8" fmla="*/ 3519480 h 4221947"/>
              <a:gd name="connsiteX9" fmla="*/ 2536030 w 3970926"/>
              <a:gd name="connsiteY9" fmla="*/ 3521861 h 4221947"/>
              <a:gd name="connsiteX10" fmla="*/ 2478879 w 3970926"/>
              <a:gd name="connsiteY10" fmla="*/ 3631398 h 4221947"/>
              <a:gd name="connsiteX11" fmla="*/ 2252662 w 3970926"/>
              <a:gd name="connsiteY11" fmla="*/ 4045735 h 4221947"/>
              <a:gd name="connsiteX12" fmla="*/ 1921667 w 3970926"/>
              <a:gd name="connsiteY12" fmla="*/ 4221947 h 4221947"/>
              <a:gd name="connsiteX13" fmla="*/ 1581149 w 3970926"/>
              <a:gd name="connsiteY13" fmla="*/ 4043352 h 4221947"/>
              <a:gd name="connsiteX14" fmla="*/ 1390649 w 3970926"/>
              <a:gd name="connsiteY14" fmla="*/ 3683783 h 4221947"/>
              <a:gd name="connsiteX15" fmla="*/ 1159668 w 3970926"/>
              <a:gd name="connsiteY15" fmla="*/ 3448040 h 4221947"/>
              <a:gd name="connsiteX16" fmla="*/ 1059655 w 3970926"/>
              <a:gd name="connsiteY16" fmla="*/ 3162290 h 4221947"/>
              <a:gd name="connsiteX17" fmla="*/ 991160 w 3970926"/>
              <a:gd name="connsiteY17" fmla="*/ 2750597 h 4221947"/>
              <a:gd name="connsiteX18" fmla="*/ 826292 w 3970926"/>
              <a:gd name="connsiteY18" fmla="*/ 2140733 h 4221947"/>
              <a:gd name="connsiteX19" fmla="*/ 471486 w 3970926"/>
              <a:gd name="connsiteY19" fmla="*/ 1785928 h 4221947"/>
              <a:gd name="connsiteX20" fmla="*/ 219075 w 3970926"/>
              <a:gd name="connsiteY20" fmla="*/ 1502558 h 4221947"/>
              <a:gd name="connsiteX21" fmla="*/ 183355 w 3970926"/>
              <a:gd name="connsiteY21" fmla="*/ 1145370 h 4221947"/>
              <a:gd name="connsiteX22" fmla="*/ 0 w 3970926"/>
              <a:gd name="connsiteY22" fmla="*/ 792946 h 4221947"/>
              <a:gd name="connsiteX23" fmla="*/ 69055 w 3970926"/>
              <a:gd name="connsiteY23" fmla="*/ 628640 h 4221947"/>
              <a:gd name="connsiteX24" fmla="*/ 948297 w 3970926"/>
              <a:gd name="connsiteY24" fmla="*/ 112 h 4221947"/>
              <a:gd name="connsiteX0" fmla="*/ 371810 w 3984989"/>
              <a:gd name="connsiteY0" fmla="*/ 474 h 3888934"/>
              <a:gd name="connsiteX1" fmla="*/ 3984989 w 3984989"/>
              <a:gd name="connsiteY1" fmla="*/ 274771 h 3888934"/>
              <a:gd name="connsiteX2" fmla="*/ 3760773 w 3984989"/>
              <a:gd name="connsiteY2" fmla="*/ 665022 h 3888934"/>
              <a:gd name="connsiteX3" fmla="*/ 3533549 w 3984989"/>
              <a:gd name="connsiteY3" fmla="*/ 1005242 h 3888934"/>
              <a:gd name="connsiteX4" fmla="*/ 3524025 w 3984989"/>
              <a:gd name="connsiteY4" fmla="*/ 1207648 h 3888934"/>
              <a:gd name="connsiteX5" fmla="*/ 3383531 w 3984989"/>
              <a:gd name="connsiteY5" fmla="*/ 1710091 h 3888934"/>
              <a:gd name="connsiteX6" fmla="*/ 3266850 w 3984989"/>
              <a:gd name="connsiteY6" fmla="*/ 2150622 h 3888934"/>
              <a:gd name="connsiteX7" fmla="*/ 2900136 w 3984989"/>
              <a:gd name="connsiteY7" fmla="*/ 2976916 h 3888934"/>
              <a:gd name="connsiteX8" fmla="*/ 2766787 w 3984989"/>
              <a:gd name="connsiteY8" fmla="*/ 3186467 h 3888934"/>
              <a:gd name="connsiteX9" fmla="*/ 2550093 w 3984989"/>
              <a:gd name="connsiteY9" fmla="*/ 3188848 h 3888934"/>
              <a:gd name="connsiteX10" fmla="*/ 2492942 w 3984989"/>
              <a:gd name="connsiteY10" fmla="*/ 3298385 h 3888934"/>
              <a:gd name="connsiteX11" fmla="*/ 2266725 w 3984989"/>
              <a:gd name="connsiteY11" fmla="*/ 3712722 h 3888934"/>
              <a:gd name="connsiteX12" fmla="*/ 1935730 w 3984989"/>
              <a:gd name="connsiteY12" fmla="*/ 3888934 h 3888934"/>
              <a:gd name="connsiteX13" fmla="*/ 1595212 w 3984989"/>
              <a:gd name="connsiteY13" fmla="*/ 3710339 h 3888934"/>
              <a:gd name="connsiteX14" fmla="*/ 1404712 w 3984989"/>
              <a:gd name="connsiteY14" fmla="*/ 3350770 h 3888934"/>
              <a:gd name="connsiteX15" fmla="*/ 1173731 w 3984989"/>
              <a:gd name="connsiteY15" fmla="*/ 3115027 h 3888934"/>
              <a:gd name="connsiteX16" fmla="*/ 1073718 w 3984989"/>
              <a:gd name="connsiteY16" fmla="*/ 2829277 h 3888934"/>
              <a:gd name="connsiteX17" fmla="*/ 1005223 w 3984989"/>
              <a:gd name="connsiteY17" fmla="*/ 2417584 h 3888934"/>
              <a:gd name="connsiteX18" fmla="*/ 840355 w 3984989"/>
              <a:gd name="connsiteY18" fmla="*/ 1807720 h 3888934"/>
              <a:gd name="connsiteX19" fmla="*/ 485549 w 3984989"/>
              <a:gd name="connsiteY19" fmla="*/ 1452915 h 3888934"/>
              <a:gd name="connsiteX20" fmla="*/ 233138 w 3984989"/>
              <a:gd name="connsiteY20" fmla="*/ 1169545 h 3888934"/>
              <a:gd name="connsiteX21" fmla="*/ 197418 w 3984989"/>
              <a:gd name="connsiteY21" fmla="*/ 812357 h 3888934"/>
              <a:gd name="connsiteX22" fmla="*/ 14063 w 3984989"/>
              <a:gd name="connsiteY22" fmla="*/ 459933 h 3888934"/>
              <a:gd name="connsiteX23" fmla="*/ 83118 w 3984989"/>
              <a:gd name="connsiteY23" fmla="*/ 295627 h 3888934"/>
              <a:gd name="connsiteX24" fmla="*/ 371810 w 3984989"/>
              <a:gd name="connsiteY24" fmla="*/ 474 h 3888934"/>
              <a:gd name="connsiteX0" fmla="*/ 357747 w 3970926"/>
              <a:gd name="connsiteY0" fmla="*/ 0 h 3888460"/>
              <a:gd name="connsiteX1" fmla="*/ 3970926 w 3970926"/>
              <a:gd name="connsiteY1" fmla="*/ 274297 h 3888460"/>
              <a:gd name="connsiteX2" fmla="*/ 3746710 w 3970926"/>
              <a:gd name="connsiteY2" fmla="*/ 664548 h 3888460"/>
              <a:gd name="connsiteX3" fmla="*/ 3519486 w 3970926"/>
              <a:gd name="connsiteY3" fmla="*/ 1004768 h 3888460"/>
              <a:gd name="connsiteX4" fmla="*/ 3509962 w 3970926"/>
              <a:gd name="connsiteY4" fmla="*/ 1207174 h 3888460"/>
              <a:gd name="connsiteX5" fmla="*/ 3369468 w 3970926"/>
              <a:gd name="connsiteY5" fmla="*/ 1709617 h 3888460"/>
              <a:gd name="connsiteX6" fmla="*/ 3252787 w 3970926"/>
              <a:gd name="connsiteY6" fmla="*/ 2150148 h 3888460"/>
              <a:gd name="connsiteX7" fmla="*/ 2886073 w 3970926"/>
              <a:gd name="connsiteY7" fmla="*/ 2976442 h 3888460"/>
              <a:gd name="connsiteX8" fmla="*/ 2752724 w 3970926"/>
              <a:gd name="connsiteY8" fmla="*/ 3185993 h 3888460"/>
              <a:gd name="connsiteX9" fmla="*/ 2536030 w 3970926"/>
              <a:gd name="connsiteY9" fmla="*/ 3188374 h 3888460"/>
              <a:gd name="connsiteX10" fmla="*/ 2478879 w 3970926"/>
              <a:gd name="connsiteY10" fmla="*/ 3297911 h 3888460"/>
              <a:gd name="connsiteX11" fmla="*/ 2252662 w 3970926"/>
              <a:gd name="connsiteY11" fmla="*/ 3712248 h 3888460"/>
              <a:gd name="connsiteX12" fmla="*/ 1921667 w 3970926"/>
              <a:gd name="connsiteY12" fmla="*/ 3888460 h 3888460"/>
              <a:gd name="connsiteX13" fmla="*/ 1581149 w 3970926"/>
              <a:gd name="connsiteY13" fmla="*/ 3709865 h 3888460"/>
              <a:gd name="connsiteX14" fmla="*/ 1390649 w 3970926"/>
              <a:gd name="connsiteY14" fmla="*/ 3350296 h 3888460"/>
              <a:gd name="connsiteX15" fmla="*/ 1159668 w 3970926"/>
              <a:gd name="connsiteY15" fmla="*/ 3114553 h 3888460"/>
              <a:gd name="connsiteX16" fmla="*/ 1059655 w 3970926"/>
              <a:gd name="connsiteY16" fmla="*/ 2828803 h 3888460"/>
              <a:gd name="connsiteX17" fmla="*/ 991160 w 3970926"/>
              <a:gd name="connsiteY17" fmla="*/ 2417110 h 3888460"/>
              <a:gd name="connsiteX18" fmla="*/ 826292 w 3970926"/>
              <a:gd name="connsiteY18" fmla="*/ 1807246 h 3888460"/>
              <a:gd name="connsiteX19" fmla="*/ 471486 w 3970926"/>
              <a:gd name="connsiteY19" fmla="*/ 1452441 h 3888460"/>
              <a:gd name="connsiteX20" fmla="*/ 219075 w 3970926"/>
              <a:gd name="connsiteY20" fmla="*/ 1169071 h 3888460"/>
              <a:gd name="connsiteX21" fmla="*/ 183355 w 3970926"/>
              <a:gd name="connsiteY21" fmla="*/ 811883 h 3888460"/>
              <a:gd name="connsiteX22" fmla="*/ 0 w 3970926"/>
              <a:gd name="connsiteY22" fmla="*/ 459459 h 3888460"/>
              <a:gd name="connsiteX23" fmla="*/ 69055 w 3970926"/>
              <a:gd name="connsiteY23" fmla="*/ 295153 h 3888460"/>
              <a:gd name="connsiteX24" fmla="*/ 357747 w 3970926"/>
              <a:gd name="connsiteY24" fmla="*/ 0 h 3888460"/>
              <a:gd name="connsiteX0" fmla="*/ 231541 w 3970926"/>
              <a:gd name="connsiteY0" fmla="*/ 24299 h 3707971"/>
              <a:gd name="connsiteX1" fmla="*/ 3970926 w 3970926"/>
              <a:gd name="connsiteY1" fmla="*/ 93808 h 3707971"/>
              <a:gd name="connsiteX2" fmla="*/ 3746710 w 3970926"/>
              <a:gd name="connsiteY2" fmla="*/ 484059 h 3707971"/>
              <a:gd name="connsiteX3" fmla="*/ 3519486 w 3970926"/>
              <a:gd name="connsiteY3" fmla="*/ 824279 h 3707971"/>
              <a:gd name="connsiteX4" fmla="*/ 3509962 w 3970926"/>
              <a:gd name="connsiteY4" fmla="*/ 1026685 h 3707971"/>
              <a:gd name="connsiteX5" fmla="*/ 3369468 w 3970926"/>
              <a:gd name="connsiteY5" fmla="*/ 1529128 h 3707971"/>
              <a:gd name="connsiteX6" fmla="*/ 3252787 w 3970926"/>
              <a:gd name="connsiteY6" fmla="*/ 1969659 h 3707971"/>
              <a:gd name="connsiteX7" fmla="*/ 2886073 w 3970926"/>
              <a:gd name="connsiteY7" fmla="*/ 2795953 h 3707971"/>
              <a:gd name="connsiteX8" fmla="*/ 2752724 w 3970926"/>
              <a:gd name="connsiteY8" fmla="*/ 3005504 h 3707971"/>
              <a:gd name="connsiteX9" fmla="*/ 2536030 w 3970926"/>
              <a:gd name="connsiteY9" fmla="*/ 3007885 h 3707971"/>
              <a:gd name="connsiteX10" fmla="*/ 2478879 w 3970926"/>
              <a:gd name="connsiteY10" fmla="*/ 3117422 h 3707971"/>
              <a:gd name="connsiteX11" fmla="*/ 2252662 w 3970926"/>
              <a:gd name="connsiteY11" fmla="*/ 3531759 h 3707971"/>
              <a:gd name="connsiteX12" fmla="*/ 1921667 w 3970926"/>
              <a:gd name="connsiteY12" fmla="*/ 3707971 h 3707971"/>
              <a:gd name="connsiteX13" fmla="*/ 1581149 w 3970926"/>
              <a:gd name="connsiteY13" fmla="*/ 3529376 h 3707971"/>
              <a:gd name="connsiteX14" fmla="*/ 1390649 w 3970926"/>
              <a:gd name="connsiteY14" fmla="*/ 3169807 h 3707971"/>
              <a:gd name="connsiteX15" fmla="*/ 1159668 w 3970926"/>
              <a:gd name="connsiteY15" fmla="*/ 2934064 h 3707971"/>
              <a:gd name="connsiteX16" fmla="*/ 1059655 w 3970926"/>
              <a:gd name="connsiteY16" fmla="*/ 2648314 h 3707971"/>
              <a:gd name="connsiteX17" fmla="*/ 991160 w 3970926"/>
              <a:gd name="connsiteY17" fmla="*/ 2236621 h 3707971"/>
              <a:gd name="connsiteX18" fmla="*/ 826292 w 3970926"/>
              <a:gd name="connsiteY18" fmla="*/ 1626757 h 3707971"/>
              <a:gd name="connsiteX19" fmla="*/ 471486 w 3970926"/>
              <a:gd name="connsiteY19" fmla="*/ 1271952 h 3707971"/>
              <a:gd name="connsiteX20" fmla="*/ 219075 w 3970926"/>
              <a:gd name="connsiteY20" fmla="*/ 988582 h 3707971"/>
              <a:gd name="connsiteX21" fmla="*/ 183355 w 3970926"/>
              <a:gd name="connsiteY21" fmla="*/ 631394 h 3707971"/>
              <a:gd name="connsiteX22" fmla="*/ 0 w 3970926"/>
              <a:gd name="connsiteY22" fmla="*/ 278970 h 3707971"/>
              <a:gd name="connsiteX23" fmla="*/ 69055 w 3970926"/>
              <a:gd name="connsiteY23" fmla="*/ 114664 h 3707971"/>
              <a:gd name="connsiteX24" fmla="*/ 231541 w 3970926"/>
              <a:gd name="connsiteY24" fmla="*/ 24299 h 3707971"/>
              <a:gd name="connsiteX0" fmla="*/ 231541 w 3970926"/>
              <a:gd name="connsiteY0" fmla="*/ 0 h 3683672"/>
              <a:gd name="connsiteX1" fmla="*/ 3970926 w 3970926"/>
              <a:gd name="connsiteY1" fmla="*/ 69509 h 3683672"/>
              <a:gd name="connsiteX2" fmla="*/ 3746710 w 3970926"/>
              <a:gd name="connsiteY2" fmla="*/ 459760 h 3683672"/>
              <a:gd name="connsiteX3" fmla="*/ 3519486 w 3970926"/>
              <a:gd name="connsiteY3" fmla="*/ 799980 h 3683672"/>
              <a:gd name="connsiteX4" fmla="*/ 3509962 w 3970926"/>
              <a:gd name="connsiteY4" fmla="*/ 1002386 h 3683672"/>
              <a:gd name="connsiteX5" fmla="*/ 3369468 w 3970926"/>
              <a:gd name="connsiteY5" fmla="*/ 1504829 h 3683672"/>
              <a:gd name="connsiteX6" fmla="*/ 3252787 w 3970926"/>
              <a:gd name="connsiteY6" fmla="*/ 1945360 h 3683672"/>
              <a:gd name="connsiteX7" fmla="*/ 2886073 w 3970926"/>
              <a:gd name="connsiteY7" fmla="*/ 2771654 h 3683672"/>
              <a:gd name="connsiteX8" fmla="*/ 2752724 w 3970926"/>
              <a:gd name="connsiteY8" fmla="*/ 2981205 h 3683672"/>
              <a:gd name="connsiteX9" fmla="*/ 2536030 w 3970926"/>
              <a:gd name="connsiteY9" fmla="*/ 2983586 h 3683672"/>
              <a:gd name="connsiteX10" fmla="*/ 2478879 w 3970926"/>
              <a:gd name="connsiteY10" fmla="*/ 3093123 h 3683672"/>
              <a:gd name="connsiteX11" fmla="*/ 2252662 w 3970926"/>
              <a:gd name="connsiteY11" fmla="*/ 3507460 h 3683672"/>
              <a:gd name="connsiteX12" fmla="*/ 1921667 w 3970926"/>
              <a:gd name="connsiteY12" fmla="*/ 3683672 h 3683672"/>
              <a:gd name="connsiteX13" fmla="*/ 1581149 w 3970926"/>
              <a:gd name="connsiteY13" fmla="*/ 3505077 h 3683672"/>
              <a:gd name="connsiteX14" fmla="*/ 1390649 w 3970926"/>
              <a:gd name="connsiteY14" fmla="*/ 3145508 h 3683672"/>
              <a:gd name="connsiteX15" fmla="*/ 1159668 w 3970926"/>
              <a:gd name="connsiteY15" fmla="*/ 2909765 h 3683672"/>
              <a:gd name="connsiteX16" fmla="*/ 1059655 w 3970926"/>
              <a:gd name="connsiteY16" fmla="*/ 2624015 h 3683672"/>
              <a:gd name="connsiteX17" fmla="*/ 991160 w 3970926"/>
              <a:gd name="connsiteY17" fmla="*/ 2212322 h 3683672"/>
              <a:gd name="connsiteX18" fmla="*/ 826292 w 3970926"/>
              <a:gd name="connsiteY18" fmla="*/ 1602458 h 3683672"/>
              <a:gd name="connsiteX19" fmla="*/ 471486 w 3970926"/>
              <a:gd name="connsiteY19" fmla="*/ 1247653 h 3683672"/>
              <a:gd name="connsiteX20" fmla="*/ 219075 w 3970926"/>
              <a:gd name="connsiteY20" fmla="*/ 964283 h 3683672"/>
              <a:gd name="connsiteX21" fmla="*/ 183355 w 3970926"/>
              <a:gd name="connsiteY21" fmla="*/ 607095 h 3683672"/>
              <a:gd name="connsiteX22" fmla="*/ 0 w 3970926"/>
              <a:gd name="connsiteY22" fmla="*/ 254671 h 3683672"/>
              <a:gd name="connsiteX23" fmla="*/ 69055 w 3970926"/>
              <a:gd name="connsiteY23" fmla="*/ 90365 h 3683672"/>
              <a:gd name="connsiteX24" fmla="*/ 231541 w 3970926"/>
              <a:gd name="connsiteY24" fmla="*/ 0 h 3683672"/>
              <a:gd name="connsiteX0" fmla="*/ 231541 w 3970926"/>
              <a:gd name="connsiteY0" fmla="*/ 0 h 3683672"/>
              <a:gd name="connsiteX1" fmla="*/ 3970926 w 3970926"/>
              <a:gd name="connsiteY1" fmla="*/ 69509 h 3683672"/>
              <a:gd name="connsiteX2" fmla="*/ 3746710 w 3970926"/>
              <a:gd name="connsiteY2" fmla="*/ 459760 h 3683672"/>
              <a:gd name="connsiteX3" fmla="*/ 3519486 w 3970926"/>
              <a:gd name="connsiteY3" fmla="*/ 799980 h 3683672"/>
              <a:gd name="connsiteX4" fmla="*/ 3509962 w 3970926"/>
              <a:gd name="connsiteY4" fmla="*/ 1002386 h 3683672"/>
              <a:gd name="connsiteX5" fmla="*/ 3369468 w 3970926"/>
              <a:gd name="connsiteY5" fmla="*/ 1504829 h 3683672"/>
              <a:gd name="connsiteX6" fmla="*/ 3252787 w 3970926"/>
              <a:gd name="connsiteY6" fmla="*/ 1945360 h 3683672"/>
              <a:gd name="connsiteX7" fmla="*/ 2886073 w 3970926"/>
              <a:gd name="connsiteY7" fmla="*/ 2771654 h 3683672"/>
              <a:gd name="connsiteX8" fmla="*/ 2752724 w 3970926"/>
              <a:gd name="connsiteY8" fmla="*/ 2981205 h 3683672"/>
              <a:gd name="connsiteX9" fmla="*/ 2536030 w 3970926"/>
              <a:gd name="connsiteY9" fmla="*/ 2983586 h 3683672"/>
              <a:gd name="connsiteX10" fmla="*/ 2478879 w 3970926"/>
              <a:gd name="connsiteY10" fmla="*/ 3093123 h 3683672"/>
              <a:gd name="connsiteX11" fmla="*/ 2252662 w 3970926"/>
              <a:gd name="connsiteY11" fmla="*/ 3507460 h 3683672"/>
              <a:gd name="connsiteX12" fmla="*/ 1921667 w 3970926"/>
              <a:gd name="connsiteY12" fmla="*/ 3683672 h 3683672"/>
              <a:gd name="connsiteX13" fmla="*/ 1581149 w 3970926"/>
              <a:gd name="connsiteY13" fmla="*/ 3505077 h 3683672"/>
              <a:gd name="connsiteX14" fmla="*/ 1390649 w 3970926"/>
              <a:gd name="connsiteY14" fmla="*/ 3145508 h 3683672"/>
              <a:gd name="connsiteX15" fmla="*/ 1159668 w 3970926"/>
              <a:gd name="connsiteY15" fmla="*/ 2909765 h 3683672"/>
              <a:gd name="connsiteX16" fmla="*/ 1059655 w 3970926"/>
              <a:gd name="connsiteY16" fmla="*/ 2624015 h 3683672"/>
              <a:gd name="connsiteX17" fmla="*/ 991160 w 3970926"/>
              <a:gd name="connsiteY17" fmla="*/ 2212322 h 3683672"/>
              <a:gd name="connsiteX18" fmla="*/ 826292 w 3970926"/>
              <a:gd name="connsiteY18" fmla="*/ 1602458 h 3683672"/>
              <a:gd name="connsiteX19" fmla="*/ 471486 w 3970926"/>
              <a:gd name="connsiteY19" fmla="*/ 1247653 h 3683672"/>
              <a:gd name="connsiteX20" fmla="*/ 219075 w 3970926"/>
              <a:gd name="connsiteY20" fmla="*/ 964283 h 3683672"/>
              <a:gd name="connsiteX21" fmla="*/ 183355 w 3970926"/>
              <a:gd name="connsiteY21" fmla="*/ 607095 h 3683672"/>
              <a:gd name="connsiteX22" fmla="*/ 0 w 3970926"/>
              <a:gd name="connsiteY22" fmla="*/ 254671 h 3683672"/>
              <a:gd name="connsiteX23" fmla="*/ 69055 w 3970926"/>
              <a:gd name="connsiteY23" fmla="*/ 90365 h 3683672"/>
              <a:gd name="connsiteX24" fmla="*/ 231541 w 3970926"/>
              <a:gd name="connsiteY24" fmla="*/ 0 h 3683672"/>
              <a:gd name="connsiteX0" fmla="*/ 231541 w 3970926"/>
              <a:gd name="connsiteY0" fmla="*/ 4690 h 3688362"/>
              <a:gd name="connsiteX1" fmla="*/ 3970926 w 3970926"/>
              <a:gd name="connsiteY1" fmla="*/ 74199 h 3688362"/>
              <a:gd name="connsiteX2" fmla="*/ 3746710 w 3970926"/>
              <a:gd name="connsiteY2" fmla="*/ 464450 h 3688362"/>
              <a:gd name="connsiteX3" fmla="*/ 3519486 w 3970926"/>
              <a:gd name="connsiteY3" fmla="*/ 804670 h 3688362"/>
              <a:gd name="connsiteX4" fmla="*/ 3509962 w 3970926"/>
              <a:gd name="connsiteY4" fmla="*/ 1007076 h 3688362"/>
              <a:gd name="connsiteX5" fmla="*/ 3369468 w 3970926"/>
              <a:gd name="connsiteY5" fmla="*/ 1509519 h 3688362"/>
              <a:gd name="connsiteX6" fmla="*/ 3252787 w 3970926"/>
              <a:gd name="connsiteY6" fmla="*/ 1950050 h 3688362"/>
              <a:gd name="connsiteX7" fmla="*/ 2886073 w 3970926"/>
              <a:gd name="connsiteY7" fmla="*/ 2776344 h 3688362"/>
              <a:gd name="connsiteX8" fmla="*/ 2752724 w 3970926"/>
              <a:gd name="connsiteY8" fmla="*/ 2985895 h 3688362"/>
              <a:gd name="connsiteX9" fmla="*/ 2536030 w 3970926"/>
              <a:gd name="connsiteY9" fmla="*/ 2988276 h 3688362"/>
              <a:gd name="connsiteX10" fmla="*/ 2478879 w 3970926"/>
              <a:gd name="connsiteY10" fmla="*/ 3097813 h 3688362"/>
              <a:gd name="connsiteX11" fmla="*/ 2252662 w 3970926"/>
              <a:gd name="connsiteY11" fmla="*/ 3512150 h 3688362"/>
              <a:gd name="connsiteX12" fmla="*/ 1921667 w 3970926"/>
              <a:gd name="connsiteY12" fmla="*/ 3688362 h 3688362"/>
              <a:gd name="connsiteX13" fmla="*/ 1581149 w 3970926"/>
              <a:gd name="connsiteY13" fmla="*/ 3509767 h 3688362"/>
              <a:gd name="connsiteX14" fmla="*/ 1390649 w 3970926"/>
              <a:gd name="connsiteY14" fmla="*/ 3150198 h 3688362"/>
              <a:gd name="connsiteX15" fmla="*/ 1159668 w 3970926"/>
              <a:gd name="connsiteY15" fmla="*/ 2914455 h 3688362"/>
              <a:gd name="connsiteX16" fmla="*/ 1059655 w 3970926"/>
              <a:gd name="connsiteY16" fmla="*/ 2628705 h 3688362"/>
              <a:gd name="connsiteX17" fmla="*/ 991160 w 3970926"/>
              <a:gd name="connsiteY17" fmla="*/ 2217012 h 3688362"/>
              <a:gd name="connsiteX18" fmla="*/ 826292 w 3970926"/>
              <a:gd name="connsiteY18" fmla="*/ 1607148 h 3688362"/>
              <a:gd name="connsiteX19" fmla="*/ 471486 w 3970926"/>
              <a:gd name="connsiteY19" fmla="*/ 1252343 h 3688362"/>
              <a:gd name="connsiteX20" fmla="*/ 219075 w 3970926"/>
              <a:gd name="connsiteY20" fmla="*/ 968973 h 3688362"/>
              <a:gd name="connsiteX21" fmla="*/ 183355 w 3970926"/>
              <a:gd name="connsiteY21" fmla="*/ 611785 h 3688362"/>
              <a:gd name="connsiteX22" fmla="*/ 0 w 3970926"/>
              <a:gd name="connsiteY22" fmla="*/ 259361 h 3688362"/>
              <a:gd name="connsiteX23" fmla="*/ 69055 w 3970926"/>
              <a:gd name="connsiteY23" fmla="*/ 95055 h 3688362"/>
              <a:gd name="connsiteX24" fmla="*/ 231541 w 3970926"/>
              <a:gd name="connsiteY24" fmla="*/ 4690 h 3688362"/>
              <a:gd name="connsiteX0" fmla="*/ 231541 w 3970926"/>
              <a:gd name="connsiteY0" fmla="*/ 0 h 3683672"/>
              <a:gd name="connsiteX1" fmla="*/ 3970926 w 3970926"/>
              <a:gd name="connsiteY1" fmla="*/ 69509 h 3683672"/>
              <a:gd name="connsiteX2" fmla="*/ 3746710 w 3970926"/>
              <a:gd name="connsiteY2" fmla="*/ 459760 h 3683672"/>
              <a:gd name="connsiteX3" fmla="*/ 3519486 w 3970926"/>
              <a:gd name="connsiteY3" fmla="*/ 799980 h 3683672"/>
              <a:gd name="connsiteX4" fmla="*/ 3509962 w 3970926"/>
              <a:gd name="connsiteY4" fmla="*/ 1002386 h 3683672"/>
              <a:gd name="connsiteX5" fmla="*/ 3369468 w 3970926"/>
              <a:gd name="connsiteY5" fmla="*/ 1504829 h 3683672"/>
              <a:gd name="connsiteX6" fmla="*/ 3252787 w 3970926"/>
              <a:gd name="connsiteY6" fmla="*/ 1945360 h 3683672"/>
              <a:gd name="connsiteX7" fmla="*/ 2886073 w 3970926"/>
              <a:gd name="connsiteY7" fmla="*/ 2771654 h 3683672"/>
              <a:gd name="connsiteX8" fmla="*/ 2752724 w 3970926"/>
              <a:gd name="connsiteY8" fmla="*/ 2981205 h 3683672"/>
              <a:gd name="connsiteX9" fmla="*/ 2536030 w 3970926"/>
              <a:gd name="connsiteY9" fmla="*/ 2983586 h 3683672"/>
              <a:gd name="connsiteX10" fmla="*/ 2478879 w 3970926"/>
              <a:gd name="connsiteY10" fmla="*/ 3093123 h 3683672"/>
              <a:gd name="connsiteX11" fmla="*/ 2252662 w 3970926"/>
              <a:gd name="connsiteY11" fmla="*/ 3507460 h 3683672"/>
              <a:gd name="connsiteX12" fmla="*/ 1921667 w 3970926"/>
              <a:gd name="connsiteY12" fmla="*/ 3683672 h 3683672"/>
              <a:gd name="connsiteX13" fmla="*/ 1581149 w 3970926"/>
              <a:gd name="connsiteY13" fmla="*/ 3505077 h 3683672"/>
              <a:gd name="connsiteX14" fmla="*/ 1390649 w 3970926"/>
              <a:gd name="connsiteY14" fmla="*/ 3145508 h 3683672"/>
              <a:gd name="connsiteX15" fmla="*/ 1159668 w 3970926"/>
              <a:gd name="connsiteY15" fmla="*/ 2909765 h 3683672"/>
              <a:gd name="connsiteX16" fmla="*/ 1059655 w 3970926"/>
              <a:gd name="connsiteY16" fmla="*/ 2624015 h 3683672"/>
              <a:gd name="connsiteX17" fmla="*/ 991160 w 3970926"/>
              <a:gd name="connsiteY17" fmla="*/ 2212322 h 3683672"/>
              <a:gd name="connsiteX18" fmla="*/ 826292 w 3970926"/>
              <a:gd name="connsiteY18" fmla="*/ 1602458 h 3683672"/>
              <a:gd name="connsiteX19" fmla="*/ 471486 w 3970926"/>
              <a:gd name="connsiteY19" fmla="*/ 1247653 h 3683672"/>
              <a:gd name="connsiteX20" fmla="*/ 219075 w 3970926"/>
              <a:gd name="connsiteY20" fmla="*/ 964283 h 3683672"/>
              <a:gd name="connsiteX21" fmla="*/ 183355 w 3970926"/>
              <a:gd name="connsiteY21" fmla="*/ 607095 h 3683672"/>
              <a:gd name="connsiteX22" fmla="*/ 0 w 3970926"/>
              <a:gd name="connsiteY22" fmla="*/ 254671 h 3683672"/>
              <a:gd name="connsiteX23" fmla="*/ 69055 w 3970926"/>
              <a:gd name="connsiteY23" fmla="*/ 90365 h 3683672"/>
              <a:gd name="connsiteX24" fmla="*/ 231541 w 3970926"/>
              <a:gd name="connsiteY24" fmla="*/ 0 h 3683672"/>
              <a:gd name="connsiteX0" fmla="*/ 231541 w 3970926"/>
              <a:gd name="connsiteY0" fmla="*/ 0 h 3683672"/>
              <a:gd name="connsiteX1" fmla="*/ 454819 w 3970926"/>
              <a:gd name="connsiteY1" fmla="*/ 2257 h 3683672"/>
              <a:gd name="connsiteX2" fmla="*/ 3970926 w 3970926"/>
              <a:gd name="connsiteY2" fmla="*/ 69509 h 3683672"/>
              <a:gd name="connsiteX3" fmla="*/ 3746710 w 3970926"/>
              <a:gd name="connsiteY3" fmla="*/ 459760 h 3683672"/>
              <a:gd name="connsiteX4" fmla="*/ 3519486 w 3970926"/>
              <a:gd name="connsiteY4" fmla="*/ 799980 h 3683672"/>
              <a:gd name="connsiteX5" fmla="*/ 3509962 w 3970926"/>
              <a:gd name="connsiteY5" fmla="*/ 1002386 h 3683672"/>
              <a:gd name="connsiteX6" fmla="*/ 3369468 w 3970926"/>
              <a:gd name="connsiteY6" fmla="*/ 1504829 h 3683672"/>
              <a:gd name="connsiteX7" fmla="*/ 3252787 w 3970926"/>
              <a:gd name="connsiteY7" fmla="*/ 1945360 h 3683672"/>
              <a:gd name="connsiteX8" fmla="*/ 2886073 w 3970926"/>
              <a:gd name="connsiteY8" fmla="*/ 2771654 h 3683672"/>
              <a:gd name="connsiteX9" fmla="*/ 2752724 w 3970926"/>
              <a:gd name="connsiteY9" fmla="*/ 2981205 h 3683672"/>
              <a:gd name="connsiteX10" fmla="*/ 2536030 w 3970926"/>
              <a:gd name="connsiteY10" fmla="*/ 2983586 h 3683672"/>
              <a:gd name="connsiteX11" fmla="*/ 2478879 w 3970926"/>
              <a:gd name="connsiteY11" fmla="*/ 3093123 h 3683672"/>
              <a:gd name="connsiteX12" fmla="*/ 2252662 w 3970926"/>
              <a:gd name="connsiteY12" fmla="*/ 3507460 h 3683672"/>
              <a:gd name="connsiteX13" fmla="*/ 1921667 w 3970926"/>
              <a:gd name="connsiteY13" fmla="*/ 3683672 h 3683672"/>
              <a:gd name="connsiteX14" fmla="*/ 1581149 w 3970926"/>
              <a:gd name="connsiteY14" fmla="*/ 3505077 h 3683672"/>
              <a:gd name="connsiteX15" fmla="*/ 1390649 w 3970926"/>
              <a:gd name="connsiteY15" fmla="*/ 3145508 h 3683672"/>
              <a:gd name="connsiteX16" fmla="*/ 1159668 w 3970926"/>
              <a:gd name="connsiteY16" fmla="*/ 2909765 h 3683672"/>
              <a:gd name="connsiteX17" fmla="*/ 1059655 w 3970926"/>
              <a:gd name="connsiteY17" fmla="*/ 2624015 h 3683672"/>
              <a:gd name="connsiteX18" fmla="*/ 991160 w 3970926"/>
              <a:gd name="connsiteY18" fmla="*/ 2212322 h 3683672"/>
              <a:gd name="connsiteX19" fmla="*/ 826292 w 3970926"/>
              <a:gd name="connsiteY19" fmla="*/ 1602458 h 3683672"/>
              <a:gd name="connsiteX20" fmla="*/ 471486 w 3970926"/>
              <a:gd name="connsiteY20" fmla="*/ 1247653 h 3683672"/>
              <a:gd name="connsiteX21" fmla="*/ 219075 w 3970926"/>
              <a:gd name="connsiteY21" fmla="*/ 964283 h 3683672"/>
              <a:gd name="connsiteX22" fmla="*/ 183355 w 3970926"/>
              <a:gd name="connsiteY22" fmla="*/ 607095 h 3683672"/>
              <a:gd name="connsiteX23" fmla="*/ 0 w 3970926"/>
              <a:gd name="connsiteY23" fmla="*/ 254671 h 3683672"/>
              <a:gd name="connsiteX24" fmla="*/ 69055 w 3970926"/>
              <a:gd name="connsiteY24" fmla="*/ 90365 h 3683672"/>
              <a:gd name="connsiteX25" fmla="*/ 231541 w 3970926"/>
              <a:gd name="connsiteY25" fmla="*/ 0 h 3683672"/>
              <a:gd name="connsiteX0" fmla="*/ 231541 w 3970926"/>
              <a:gd name="connsiteY0" fmla="*/ 88455 h 3772127"/>
              <a:gd name="connsiteX1" fmla="*/ 454819 w 3970926"/>
              <a:gd name="connsiteY1" fmla="*/ 90712 h 3772127"/>
              <a:gd name="connsiteX2" fmla="*/ 3970926 w 3970926"/>
              <a:gd name="connsiteY2" fmla="*/ 157964 h 3772127"/>
              <a:gd name="connsiteX3" fmla="*/ 3746710 w 3970926"/>
              <a:gd name="connsiteY3" fmla="*/ 548215 h 3772127"/>
              <a:gd name="connsiteX4" fmla="*/ 3519486 w 3970926"/>
              <a:gd name="connsiteY4" fmla="*/ 888435 h 3772127"/>
              <a:gd name="connsiteX5" fmla="*/ 3509962 w 3970926"/>
              <a:gd name="connsiteY5" fmla="*/ 1090841 h 3772127"/>
              <a:gd name="connsiteX6" fmla="*/ 3369468 w 3970926"/>
              <a:gd name="connsiteY6" fmla="*/ 1593284 h 3772127"/>
              <a:gd name="connsiteX7" fmla="*/ 3252787 w 3970926"/>
              <a:gd name="connsiteY7" fmla="*/ 2033815 h 3772127"/>
              <a:gd name="connsiteX8" fmla="*/ 2886073 w 3970926"/>
              <a:gd name="connsiteY8" fmla="*/ 2860109 h 3772127"/>
              <a:gd name="connsiteX9" fmla="*/ 2752724 w 3970926"/>
              <a:gd name="connsiteY9" fmla="*/ 3069660 h 3772127"/>
              <a:gd name="connsiteX10" fmla="*/ 2536030 w 3970926"/>
              <a:gd name="connsiteY10" fmla="*/ 3072041 h 3772127"/>
              <a:gd name="connsiteX11" fmla="*/ 2478879 w 3970926"/>
              <a:gd name="connsiteY11" fmla="*/ 3181578 h 3772127"/>
              <a:gd name="connsiteX12" fmla="*/ 2252662 w 3970926"/>
              <a:gd name="connsiteY12" fmla="*/ 3595915 h 3772127"/>
              <a:gd name="connsiteX13" fmla="*/ 1921667 w 3970926"/>
              <a:gd name="connsiteY13" fmla="*/ 3772127 h 3772127"/>
              <a:gd name="connsiteX14" fmla="*/ 1581149 w 3970926"/>
              <a:gd name="connsiteY14" fmla="*/ 3593532 h 3772127"/>
              <a:gd name="connsiteX15" fmla="*/ 1390649 w 3970926"/>
              <a:gd name="connsiteY15" fmla="*/ 3233963 h 3772127"/>
              <a:gd name="connsiteX16" fmla="*/ 1159668 w 3970926"/>
              <a:gd name="connsiteY16" fmla="*/ 2998220 h 3772127"/>
              <a:gd name="connsiteX17" fmla="*/ 1059655 w 3970926"/>
              <a:gd name="connsiteY17" fmla="*/ 2712470 h 3772127"/>
              <a:gd name="connsiteX18" fmla="*/ 991160 w 3970926"/>
              <a:gd name="connsiteY18" fmla="*/ 2300777 h 3772127"/>
              <a:gd name="connsiteX19" fmla="*/ 826292 w 3970926"/>
              <a:gd name="connsiteY19" fmla="*/ 1690913 h 3772127"/>
              <a:gd name="connsiteX20" fmla="*/ 471486 w 3970926"/>
              <a:gd name="connsiteY20" fmla="*/ 1336108 h 3772127"/>
              <a:gd name="connsiteX21" fmla="*/ 219075 w 3970926"/>
              <a:gd name="connsiteY21" fmla="*/ 1052738 h 3772127"/>
              <a:gd name="connsiteX22" fmla="*/ 183355 w 3970926"/>
              <a:gd name="connsiteY22" fmla="*/ 695550 h 3772127"/>
              <a:gd name="connsiteX23" fmla="*/ 0 w 3970926"/>
              <a:gd name="connsiteY23" fmla="*/ 343126 h 3772127"/>
              <a:gd name="connsiteX24" fmla="*/ 69055 w 3970926"/>
              <a:gd name="connsiteY24" fmla="*/ 178820 h 3772127"/>
              <a:gd name="connsiteX25" fmla="*/ 231541 w 3970926"/>
              <a:gd name="connsiteY25" fmla="*/ 88455 h 3772127"/>
              <a:gd name="connsiteX0" fmla="*/ 231541 w 3970926"/>
              <a:gd name="connsiteY0" fmla="*/ 248766 h 3932438"/>
              <a:gd name="connsiteX1" fmla="*/ 359569 w 3970926"/>
              <a:gd name="connsiteY1" fmla="*/ 58142 h 3932438"/>
              <a:gd name="connsiteX2" fmla="*/ 3970926 w 3970926"/>
              <a:gd name="connsiteY2" fmla="*/ 318275 h 3932438"/>
              <a:gd name="connsiteX3" fmla="*/ 3746710 w 3970926"/>
              <a:gd name="connsiteY3" fmla="*/ 708526 h 3932438"/>
              <a:gd name="connsiteX4" fmla="*/ 3519486 w 3970926"/>
              <a:gd name="connsiteY4" fmla="*/ 1048746 h 3932438"/>
              <a:gd name="connsiteX5" fmla="*/ 3509962 w 3970926"/>
              <a:gd name="connsiteY5" fmla="*/ 1251152 h 3932438"/>
              <a:gd name="connsiteX6" fmla="*/ 3369468 w 3970926"/>
              <a:gd name="connsiteY6" fmla="*/ 1753595 h 3932438"/>
              <a:gd name="connsiteX7" fmla="*/ 3252787 w 3970926"/>
              <a:gd name="connsiteY7" fmla="*/ 2194126 h 3932438"/>
              <a:gd name="connsiteX8" fmla="*/ 2886073 w 3970926"/>
              <a:gd name="connsiteY8" fmla="*/ 3020420 h 3932438"/>
              <a:gd name="connsiteX9" fmla="*/ 2752724 w 3970926"/>
              <a:gd name="connsiteY9" fmla="*/ 3229971 h 3932438"/>
              <a:gd name="connsiteX10" fmla="*/ 2536030 w 3970926"/>
              <a:gd name="connsiteY10" fmla="*/ 3232352 h 3932438"/>
              <a:gd name="connsiteX11" fmla="*/ 2478879 w 3970926"/>
              <a:gd name="connsiteY11" fmla="*/ 3341889 h 3932438"/>
              <a:gd name="connsiteX12" fmla="*/ 2252662 w 3970926"/>
              <a:gd name="connsiteY12" fmla="*/ 3756226 h 3932438"/>
              <a:gd name="connsiteX13" fmla="*/ 1921667 w 3970926"/>
              <a:gd name="connsiteY13" fmla="*/ 3932438 h 3932438"/>
              <a:gd name="connsiteX14" fmla="*/ 1581149 w 3970926"/>
              <a:gd name="connsiteY14" fmla="*/ 3753843 h 3932438"/>
              <a:gd name="connsiteX15" fmla="*/ 1390649 w 3970926"/>
              <a:gd name="connsiteY15" fmla="*/ 3394274 h 3932438"/>
              <a:gd name="connsiteX16" fmla="*/ 1159668 w 3970926"/>
              <a:gd name="connsiteY16" fmla="*/ 3158531 h 3932438"/>
              <a:gd name="connsiteX17" fmla="*/ 1059655 w 3970926"/>
              <a:gd name="connsiteY17" fmla="*/ 2872781 h 3932438"/>
              <a:gd name="connsiteX18" fmla="*/ 991160 w 3970926"/>
              <a:gd name="connsiteY18" fmla="*/ 2461088 h 3932438"/>
              <a:gd name="connsiteX19" fmla="*/ 826292 w 3970926"/>
              <a:gd name="connsiteY19" fmla="*/ 1851224 h 3932438"/>
              <a:gd name="connsiteX20" fmla="*/ 471486 w 3970926"/>
              <a:gd name="connsiteY20" fmla="*/ 1496419 h 3932438"/>
              <a:gd name="connsiteX21" fmla="*/ 219075 w 3970926"/>
              <a:gd name="connsiteY21" fmla="*/ 1213049 h 3932438"/>
              <a:gd name="connsiteX22" fmla="*/ 183355 w 3970926"/>
              <a:gd name="connsiteY22" fmla="*/ 855861 h 3932438"/>
              <a:gd name="connsiteX23" fmla="*/ 0 w 3970926"/>
              <a:gd name="connsiteY23" fmla="*/ 503437 h 3932438"/>
              <a:gd name="connsiteX24" fmla="*/ 69055 w 3970926"/>
              <a:gd name="connsiteY24" fmla="*/ 339131 h 3932438"/>
              <a:gd name="connsiteX25" fmla="*/ 231541 w 3970926"/>
              <a:gd name="connsiteY25" fmla="*/ 248766 h 3932438"/>
              <a:gd name="connsiteX0" fmla="*/ 205347 w 3970926"/>
              <a:gd name="connsiteY0" fmla="*/ 255144 h 3931673"/>
              <a:gd name="connsiteX1" fmla="*/ 359569 w 3970926"/>
              <a:gd name="connsiteY1" fmla="*/ 57377 h 3931673"/>
              <a:gd name="connsiteX2" fmla="*/ 3970926 w 3970926"/>
              <a:gd name="connsiteY2" fmla="*/ 317510 h 3931673"/>
              <a:gd name="connsiteX3" fmla="*/ 3746710 w 3970926"/>
              <a:gd name="connsiteY3" fmla="*/ 707761 h 3931673"/>
              <a:gd name="connsiteX4" fmla="*/ 3519486 w 3970926"/>
              <a:gd name="connsiteY4" fmla="*/ 1047981 h 3931673"/>
              <a:gd name="connsiteX5" fmla="*/ 3509962 w 3970926"/>
              <a:gd name="connsiteY5" fmla="*/ 1250387 h 3931673"/>
              <a:gd name="connsiteX6" fmla="*/ 3369468 w 3970926"/>
              <a:gd name="connsiteY6" fmla="*/ 1752830 h 3931673"/>
              <a:gd name="connsiteX7" fmla="*/ 3252787 w 3970926"/>
              <a:gd name="connsiteY7" fmla="*/ 2193361 h 3931673"/>
              <a:gd name="connsiteX8" fmla="*/ 2886073 w 3970926"/>
              <a:gd name="connsiteY8" fmla="*/ 3019655 h 3931673"/>
              <a:gd name="connsiteX9" fmla="*/ 2752724 w 3970926"/>
              <a:gd name="connsiteY9" fmla="*/ 3229206 h 3931673"/>
              <a:gd name="connsiteX10" fmla="*/ 2536030 w 3970926"/>
              <a:gd name="connsiteY10" fmla="*/ 3231587 h 3931673"/>
              <a:gd name="connsiteX11" fmla="*/ 2478879 w 3970926"/>
              <a:gd name="connsiteY11" fmla="*/ 3341124 h 3931673"/>
              <a:gd name="connsiteX12" fmla="*/ 2252662 w 3970926"/>
              <a:gd name="connsiteY12" fmla="*/ 3755461 h 3931673"/>
              <a:gd name="connsiteX13" fmla="*/ 1921667 w 3970926"/>
              <a:gd name="connsiteY13" fmla="*/ 3931673 h 3931673"/>
              <a:gd name="connsiteX14" fmla="*/ 1581149 w 3970926"/>
              <a:gd name="connsiteY14" fmla="*/ 3753078 h 3931673"/>
              <a:gd name="connsiteX15" fmla="*/ 1390649 w 3970926"/>
              <a:gd name="connsiteY15" fmla="*/ 3393509 h 3931673"/>
              <a:gd name="connsiteX16" fmla="*/ 1159668 w 3970926"/>
              <a:gd name="connsiteY16" fmla="*/ 3157766 h 3931673"/>
              <a:gd name="connsiteX17" fmla="*/ 1059655 w 3970926"/>
              <a:gd name="connsiteY17" fmla="*/ 2872016 h 3931673"/>
              <a:gd name="connsiteX18" fmla="*/ 991160 w 3970926"/>
              <a:gd name="connsiteY18" fmla="*/ 2460323 h 3931673"/>
              <a:gd name="connsiteX19" fmla="*/ 826292 w 3970926"/>
              <a:gd name="connsiteY19" fmla="*/ 1850459 h 3931673"/>
              <a:gd name="connsiteX20" fmla="*/ 471486 w 3970926"/>
              <a:gd name="connsiteY20" fmla="*/ 1495654 h 3931673"/>
              <a:gd name="connsiteX21" fmla="*/ 219075 w 3970926"/>
              <a:gd name="connsiteY21" fmla="*/ 1212284 h 3931673"/>
              <a:gd name="connsiteX22" fmla="*/ 183355 w 3970926"/>
              <a:gd name="connsiteY22" fmla="*/ 855096 h 3931673"/>
              <a:gd name="connsiteX23" fmla="*/ 0 w 3970926"/>
              <a:gd name="connsiteY23" fmla="*/ 502672 h 3931673"/>
              <a:gd name="connsiteX24" fmla="*/ 69055 w 3970926"/>
              <a:gd name="connsiteY24" fmla="*/ 338366 h 3931673"/>
              <a:gd name="connsiteX25" fmla="*/ 205347 w 3970926"/>
              <a:gd name="connsiteY25" fmla="*/ 255144 h 3931673"/>
              <a:gd name="connsiteX0" fmla="*/ 238684 w 3970926"/>
              <a:gd name="connsiteY0" fmla="*/ 263679 h 3930683"/>
              <a:gd name="connsiteX1" fmla="*/ 359569 w 3970926"/>
              <a:gd name="connsiteY1" fmla="*/ 56387 h 3930683"/>
              <a:gd name="connsiteX2" fmla="*/ 3970926 w 3970926"/>
              <a:gd name="connsiteY2" fmla="*/ 316520 h 3930683"/>
              <a:gd name="connsiteX3" fmla="*/ 3746710 w 3970926"/>
              <a:gd name="connsiteY3" fmla="*/ 706771 h 3930683"/>
              <a:gd name="connsiteX4" fmla="*/ 3519486 w 3970926"/>
              <a:gd name="connsiteY4" fmla="*/ 1046991 h 3930683"/>
              <a:gd name="connsiteX5" fmla="*/ 3509962 w 3970926"/>
              <a:gd name="connsiteY5" fmla="*/ 1249397 h 3930683"/>
              <a:gd name="connsiteX6" fmla="*/ 3369468 w 3970926"/>
              <a:gd name="connsiteY6" fmla="*/ 1751840 h 3930683"/>
              <a:gd name="connsiteX7" fmla="*/ 3252787 w 3970926"/>
              <a:gd name="connsiteY7" fmla="*/ 2192371 h 3930683"/>
              <a:gd name="connsiteX8" fmla="*/ 2886073 w 3970926"/>
              <a:gd name="connsiteY8" fmla="*/ 3018665 h 3930683"/>
              <a:gd name="connsiteX9" fmla="*/ 2752724 w 3970926"/>
              <a:gd name="connsiteY9" fmla="*/ 3228216 h 3930683"/>
              <a:gd name="connsiteX10" fmla="*/ 2536030 w 3970926"/>
              <a:gd name="connsiteY10" fmla="*/ 3230597 h 3930683"/>
              <a:gd name="connsiteX11" fmla="*/ 2478879 w 3970926"/>
              <a:gd name="connsiteY11" fmla="*/ 3340134 h 3930683"/>
              <a:gd name="connsiteX12" fmla="*/ 2252662 w 3970926"/>
              <a:gd name="connsiteY12" fmla="*/ 3754471 h 3930683"/>
              <a:gd name="connsiteX13" fmla="*/ 1921667 w 3970926"/>
              <a:gd name="connsiteY13" fmla="*/ 3930683 h 3930683"/>
              <a:gd name="connsiteX14" fmla="*/ 1581149 w 3970926"/>
              <a:gd name="connsiteY14" fmla="*/ 3752088 h 3930683"/>
              <a:gd name="connsiteX15" fmla="*/ 1390649 w 3970926"/>
              <a:gd name="connsiteY15" fmla="*/ 3392519 h 3930683"/>
              <a:gd name="connsiteX16" fmla="*/ 1159668 w 3970926"/>
              <a:gd name="connsiteY16" fmla="*/ 3156776 h 3930683"/>
              <a:gd name="connsiteX17" fmla="*/ 1059655 w 3970926"/>
              <a:gd name="connsiteY17" fmla="*/ 2871026 h 3930683"/>
              <a:gd name="connsiteX18" fmla="*/ 991160 w 3970926"/>
              <a:gd name="connsiteY18" fmla="*/ 2459333 h 3930683"/>
              <a:gd name="connsiteX19" fmla="*/ 826292 w 3970926"/>
              <a:gd name="connsiteY19" fmla="*/ 1849469 h 3930683"/>
              <a:gd name="connsiteX20" fmla="*/ 471486 w 3970926"/>
              <a:gd name="connsiteY20" fmla="*/ 1494664 h 3930683"/>
              <a:gd name="connsiteX21" fmla="*/ 219075 w 3970926"/>
              <a:gd name="connsiteY21" fmla="*/ 1211294 h 3930683"/>
              <a:gd name="connsiteX22" fmla="*/ 183355 w 3970926"/>
              <a:gd name="connsiteY22" fmla="*/ 854106 h 3930683"/>
              <a:gd name="connsiteX23" fmla="*/ 0 w 3970926"/>
              <a:gd name="connsiteY23" fmla="*/ 501682 h 3930683"/>
              <a:gd name="connsiteX24" fmla="*/ 69055 w 3970926"/>
              <a:gd name="connsiteY24" fmla="*/ 337376 h 3930683"/>
              <a:gd name="connsiteX25" fmla="*/ 238684 w 3970926"/>
              <a:gd name="connsiteY25" fmla="*/ 263679 h 3930683"/>
              <a:gd name="connsiteX0" fmla="*/ 224397 w 3970926"/>
              <a:gd name="connsiteY0" fmla="*/ 263679 h 3930683"/>
              <a:gd name="connsiteX1" fmla="*/ 359569 w 3970926"/>
              <a:gd name="connsiteY1" fmla="*/ 56387 h 3930683"/>
              <a:gd name="connsiteX2" fmla="*/ 3970926 w 3970926"/>
              <a:gd name="connsiteY2" fmla="*/ 316520 h 3930683"/>
              <a:gd name="connsiteX3" fmla="*/ 3746710 w 3970926"/>
              <a:gd name="connsiteY3" fmla="*/ 706771 h 3930683"/>
              <a:gd name="connsiteX4" fmla="*/ 3519486 w 3970926"/>
              <a:gd name="connsiteY4" fmla="*/ 1046991 h 3930683"/>
              <a:gd name="connsiteX5" fmla="*/ 3509962 w 3970926"/>
              <a:gd name="connsiteY5" fmla="*/ 1249397 h 3930683"/>
              <a:gd name="connsiteX6" fmla="*/ 3369468 w 3970926"/>
              <a:gd name="connsiteY6" fmla="*/ 1751840 h 3930683"/>
              <a:gd name="connsiteX7" fmla="*/ 3252787 w 3970926"/>
              <a:gd name="connsiteY7" fmla="*/ 2192371 h 3930683"/>
              <a:gd name="connsiteX8" fmla="*/ 2886073 w 3970926"/>
              <a:gd name="connsiteY8" fmla="*/ 3018665 h 3930683"/>
              <a:gd name="connsiteX9" fmla="*/ 2752724 w 3970926"/>
              <a:gd name="connsiteY9" fmla="*/ 3228216 h 3930683"/>
              <a:gd name="connsiteX10" fmla="*/ 2536030 w 3970926"/>
              <a:gd name="connsiteY10" fmla="*/ 3230597 h 3930683"/>
              <a:gd name="connsiteX11" fmla="*/ 2478879 w 3970926"/>
              <a:gd name="connsiteY11" fmla="*/ 3340134 h 3930683"/>
              <a:gd name="connsiteX12" fmla="*/ 2252662 w 3970926"/>
              <a:gd name="connsiteY12" fmla="*/ 3754471 h 3930683"/>
              <a:gd name="connsiteX13" fmla="*/ 1921667 w 3970926"/>
              <a:gd name="connsiteY13" fmla="*/ 3930683 h 3930683"/>
              <a:gd name="connsiteX14" fmla="*/ 1581149 w 3970926"/>
              <a:gd name="connsiteY14" fmla="*/ 3752088 h 3930683"/>
              <a:gd name="connsiteX15" fmla="*/ 1390649 w 3970926"/>
              <a:gd name="connsiteY15" fmla="*/ 3392519 h 3930683"/>
              <a:gd name="connsiteX16" fmla="*/ 1159668 w 3970926"/>
              <a:gd name="connsiteY16" fmla="*/ 3156776 h 3930683"/>
              <a:gd name="connsiteX17" fmla="*/ 1059655 w 3970926"/>
              <a:gd name="connsiteY17" fmla="*/ 2871026 h 3930683"/>
              <a:gd name="connsiteX18" fmla="*/ 991160 w 3970926"/>
              <a:gd name="connsiteY18" fmla="*/ 2459333 h 3930683"/>
              <a:gd name="connsiteX19" fmla="*/ 826292 w 3970926"/>
              <a:gd name="connsiteY19" fmla="*/ 1849469 h 3930683"/>
              <a:gd name="connsiteX20" fmla="*/ 471486 w 3970926"/>
              <a:gd name="connsiteY20" fmla="*/ 1494664 h 3930683"/>
              <a:gd name="connsiteX21" fmla="*/ 219075 w 3970926"/>
              <a:gd name="connsiteY21" fmla="*/ 1211294 h 3930683"/>
              <a:gd name="connsiteX22" fmla="*/ 183355 w 3970926"/>
              <a:gd name="connsiteY22" fmla="*/ 854106 h 3930683"/>
              <a:gd name="connsiteX23" fmla="*/ 0 w 3970926"/>
              <a:gd name="connsiteY23" fmla="*/ 501682 h 3930683"/>
              <a:gd name="connsiteX24" fmla="*/ 69055 w 3970926"/>
              <a:gd name="connsiteY24" fmla="*/ 337376 h 3930683"/>
              <a:gd name="connsiteX25" fmla="*/ 224397 w 3970926"/>
              <a:gd name="connsiteY25" fmla="*/ 263679 h 3930683"/>
              <a:gd name="connsiteX0" fmla="*/ 217253 w 3970926"/>
              <a:gd name="connsiteY0" fmla="*/ 261541 h 3930926"/>
              <a:gd name="connsiteX1" fmla="*/ 359569 w 3970926"/>
              <a:gd name="connsiteY1" fmla="*/ 56630 h 3930926"/>
              <a:gd name="connsiteX2" fmla="*/ 3970926 w 3970926"/>
              <a:gd name="connsiteY2" fmla="*/ 316763 h 3930926"/>
              <a:gd name="connsiteX3" fmla="*/ 3746710 w 3970926"/>
              <a:gd name="connsiteY3" fmla="*/ 707014 h 3930926"/>
              <a:gd name="connsiteX4" fmla="*/ 3519486 w 3970926"/>
              <a:gd name="connsiteY4" fmla="*/ 1047234 h 3930926"/>
              <a:gd name="connsiteX5" fmla="*/ 3509962 w 3970926"/>
              <a:gd name="connsiteY5" fmla="*/ 1249640 h 3930926"/>
              <a:gd name="connsiteX6" fmla="*/ 3369468 w 3970926"/>
              <a:gd name="connsiteY6" fmla="*/ 1752083 h 3930926"/>
              <a:gd name="connsiteX7" fmla="*/ 3252787 w 3970926"/>
              <a:gd name="connsiteY7" fmla="*/ 2192614 h 3930926"/>
              <a:gd name="connsiteX8" fmla="*/ 2886073 w 3970926"/>
              <a:gd name="connsiteY8" fmla="*/ 3018908 h 3930926"/>
              <a:gd name="connsiteX9" fmla="*/ 2752724 w 3970926"/>
              <a:gd name="connsiteY9" fmla="*/ 3228459 h 3930926"/>
              <a:gd name="connsiteX10" fmla="*/ 2536030 w 3970926"/>
              <a:gd name="connsiteY10" fmla="*/ 3230840 h 3930926"/>
              <a:gd name="connsiteX11" fmla="*/ 2478879 w 3970926"/>
              <a:gd name="connsiteY11" fmla="*/ 3340377 h 3930926"/>
              <a:gd name="connsiteX12" fmla="*/ 2252662 w 3970926"/>
              <a:gd name="connsiteY12" fmla="*/ 3754714 h 3930926"/>
              <a:gd name="connsiteX13" fmla="*/ 1921667 w 3970926"/>
              <a:gd name="connsiteY13" fmla="*/ 3930926 h 3930926"/>
              <a:gd name="connsiteX14" fmla="*/ 1581149 w 3970926"/>
              <a:gd name="connsiteY14" fmla="*/ 3752331 h 3930926"/>
              <a:gd name="connsiteX15" fmla="*/ 1390649 w 3970926"/>
              <a:gd name="connsiteY15" fmla="*/ 3392762 h 3930926"/>
              <a:gd name="connsiteX16" fmla="*/ 1159668 w 3970926"/>
              <a:gd name="connsiteY16" fmla="*/ 3157019 h 3930926"/>
              <a:gd name="connsiteX17" fmla="*/ 1059655 w 3970926"/>
              <a:gd name="connsiteY17" fmla="*/ 2871269 h 3930926"/>
              <a:gd name="connsiteX18" fmla="*/ 991160 w 3970926"/>
              <a:gd name="connsiteY18" fmla="*/ 2459576 h 3930926"/>
              <a:gd name="connsiteX19" fmla="*/ 826292 w 3970926"/>
              <a:gd name="connsiteY19" fmla="*/ 1849712 h 3930926"/>
              <a:gd name="connsiteX20" fmla="*/ 471486 w 3970926"/>
              <a:gd name="connsiteY20" fmla="*/ 1494907 h 3930926"/>
              <a:gd name="connsiteX21" fmla="*/ 219075 w 3970926"/>
              <a:gd name="connsiteY21" fmla="*/ 1211537 h 3930926"/>
              <a:gd name="connsiteX22" fmla="*/ 183355 w 3970926"/>
              <a:gd name="connsiteY22" fmla="*/ 854349 h 3930926"/>
              <a:gd name="connsiteX23" fmla="*/ 0 w 3970926"/>
              <a:gd name="connsiteY23" fmla="*/ 501925 h 3930926"/>
              <a:gd name="connsiteX24" fmla="*/ 69055 w 3970926"/>
              <a:gd name="connsiteY24" fmla="*/ 337619 h 3930926"/>
              <a:gd name="connsiteX25" fmla="*/ 217253 w 3970926"/>
              <a:gd name="connsiteY25" fmla="*/ 261541 h 393092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3970926 w 3970926"/>
              <a:gd name="connsiteY2" fmla="*/ 260133 h 3874296"/>
              <a:gd name="connsiteX3" fmla="*/ 3746710 w 3970926"/>
              <a:gd name="connsiteY3" fmla="*/ 650384 h 3874296"/>
              <a:gd name="connsiteX4" fmla="*/ 3519486 w 3970926"/>
              <a:gd name="connsiteY4" fmla="*/ 990604 h 3874296"/>
              <a:gd name="connsiteX5" fmla="*/ 3509962 w 3970926"/>
              <a:gd name="connsiteY5" fmla="*/ 1193010 h 3874296"/>
              <a:gd name="connsiteX6" fmla="*/ 3369468 w 3970926"/>
              <a:gd name="connsiteY6" fmla="*/ 1695453 h 3874296"/>
              <a:gd name="connsiteX7" fmla="*/ 3252787 w 3970926"/>
              <a:gd name="connsiteY7" fmla="*/ 2135984 h 3874296"/>
              <a:gd name="connsiteX8" fmla="*/ 2886073 w 3970926"/>
              <a:gd name="connsiteY8" fmla="*/ 2962278 h 3874296"/>
              <a:gd name="connsiteX9" fmla="*/ 2752724 w 3970926"/>
              <a:gd name="connsiteY9" fmla="*/ 3171829 h 3874296"/>
              <a:gd name="connsiteX10" fmla="*/ 2536030 w 3970926"/>
              <a:gd name="connsiteY10" fmla="*/ 3174210 h 3874296"/>
              <a:gd name="connsiteX11" fmla="*/ 2478879 w 3970926"/>
              <a:gd name="connsiteY11" fmla="*/ 3283747 h 3874296"/>
              <a:gd name="connsiteX12" fmla="*/ 2252662 w 3970926"/>
              <a:gd name="connsiteY12" fmla="*/ 3698084 h 3874296"/>
              <a:gd name="connsiteX13" fmla="*/ 1921667 w 3970926"/>
              <a:gd name="connsiteY13" fmla="*/ 3874296 h 3874296"/>
              <a:gd name="connsiteX14" fmla="*/ 1581149 w 3970926"/>
              <a:gd name="connsiteY14" fmla="*/ 3695701 h 3874296"/>
              <a:gd name="connsiteX15" fmla="*/ 1390649 w 3970926"/>
              <a:gd name="connsiteY15" fmla="*/ 3336132 h 3874296"/>
              <a:gd name="connsiteX16" fmla="*/ 1159668 w 3970926"/>
              <a:gd name="connsiteY16" fmla="*/ 3100389 h 3874296"/>
              <a:gd name="connsiteX17" fmla="*/ 1059655 w 3970926"/>
              <a:gd name="connsiteY17" fmla="*/ 2814639 h 3874296"/>
              <a:gd name="connsiteX18" fmla="*/ 991160 w 3970926"/>
              <a:gd name="connsiteY18" fmla="*/ 2402946 h 3874296"/>
              <a:gd name="connsiteX19" fmla="*/ 826292 w 3970926"/>
              <a:gd name="connsiteY19" fmla="*/ 1793082 h 3874296"/>
              <a:gd name="connsiteX20" fmla="*/ 471486 w 3970926"/>
              <a:gd name="connsiteY20" fmla="*/ 1438277 h 3874296"/>
              <a:gd name="connsiteX21" fmla="*/ 219075 w 3970926"/>
              <a:gd name="connsiteY21" fmla="*/ 1154907 h 3874296"/>
              <a:gd name="connsiteX22" fmla="*/ 183355 w 3970926"/>
              <a:gd name="connsiteY22" fmla="*/ 797719 h 3874296"/>
              <a:gd name="connsiteX23" fmla="*/ 0 w 3970926"/>
              <a:gd name="connsiteY23" fmla="*/ 445295 h 3874296"/>
              <a:gd name="connsiteX24" fmla="*/ 69055 w 3970926"/>
              <a:gd name="connsiteY24" fmla="*/ 280989 h 3874296"/>
              <a:gd name="connsiteX25" fmla="*/ 217253 w 3970926"/>
              <a:gd name="connsiteY25" fmla="*/ 204911 h 3874296"/>
              <a:gd name="connsiteX0" fmla="*/ 217253 w 3970926"/>
              <a:gd name="connsiteY0" fmla="*/ 204911 h 3874296"/>
              <a:gd name="connsiteX1" fmla="*/ 359569 w 3970926"/>
              <a:gd name="connsiteY1" fmla="*/ 0 h 3874296"/>
              <a:gd name="connsiteX2" fmla="*/ 688181 w 3970926"/>
              <a:gd name="connsiteY2" fmla="*/ 28576 h 3874296"/>
              <a:gd name="connsiteX3" fmla="*/ 3970926 w 3970926"/>
              <a:gd name="connsiteY3" fmla="*/ 260133 h 3874296"/>
              <a:gd name="connsiteX4" fmla="*/ 3746710 w 3970926"/>
              <a:gd name="connsiteY4" fmla="*/ 650384 h 3874296"/>
              <a:gd name="connsiteX5" fmla="*/ 3519486 w 3970926"/>
              <a:gd name="connsiteY5" fmla="*/ 990604 h 3874296"/>
              <a:gd name="connsiteX6" fmla="*/ 3509962 w 3970926"/>
              <a:gd name="connsiteY6" fmla="*/ 1193010 h 3874296"/>
              <a:gd name="connsiteX7" fmla="*/ 3369468 w 3970926"/>
              <a:gd name="connsiteY7" fmla="*/ 1695453 h 3874296"/>
              <a:gd name="connsiteX8" fmla="*/ 3252787 w 3970926"/>
              <a:gd name="connsiteY8" fmla="*/ 2135984 h 3874296"/>
              <a:gd name="connsiteX9" fmla="*/ 2886073 w 3970926"/>
              <a:gd name="connsiteY9" fmla="*/ 2962278 h 3874296"/>
              <a:gd name="connsiteX10" fmla="*/ 2752724 w 3970926"/>
              <a:gd name="connsiteY10" fmla="*/ 3171829 h 3874296"/>
              <a:gd name="connsiteX11" fmla="*/ 2536030 w 3970926"/>
              <a:gd name="connsiteY11" fmla="*/ 3174210 h 3874296"/>
              <a:gd name="connsiteX12" fmla="*/ 2478879 w 3970926"/>
              <a:gd name="connsiteY12" fmla="*/ 3283747 h 3874296"/>
              <a:gd name="connsiteX13" fmla="*/ 2252662 w 3970926"/>
              <a:gd name="connsiteY13" fmla="*/ 3698084 h 3874296"/>
              <a:gd name="connsiteX14" fmla="*/ 1921667 w 3970926"/>
              <a:gd name="connsiteY14" fmla="*/ 3874296 h 3874296"/>
              <a:gd name="connsiteX15" fmla="*/ 1581149 w 3970926"/>
              <a:gd name="connsiteY15" fmla="*/ 3695701 h 3874296"/>
              <a:gd name="connsiteX16" fmla="*/ 1390649 w 3970926"/>
              <a:gd name="connsiteY16" fmla="*/ 3336132 h 3874296"/>
              <a:gd name="connsiteX17" fmla="*/ 1159668 w 3970926"/>
              <a:gd name="connsiteY17" fmla="*/ 3100389 h 3874296"/>
              <a:gd name="connsiteX18" fmla="*/ 1059655 w 3970926"/>
              <a:gd name="connsiteY18" fmla="*/ 2814639 h 3874296"/>
              <a:gd name="connsiteX19" fmla="*/ 991160 w 3970926"/>
              <a:gd name="connsiteY19" fmla="*/ 2402946 h 3874296"/>
              <a:gd name="connsiteX20" fmla="*/ 826292 w 3970926"/>
              <a:gd name="connsiteY20" fmla="*/ 1793082 h 3874296"/>
              <a:gd name="connsiteX21" fmla="*/ 471486 w 3970926"/>
              <a:gd name="connsiteY21" fmla="*/ 1438277 h 3874296"/>
              <a:gd name="connsiteX22" fmla="*/ 219075 w 3970926"/>
              <a:gd name="connsiteY22" fmla="*/ 1154907 h 3874296"/>
              <a:gd name="connsiteX23" fmla="*/ 183355 w 3970926"/>
              <a:gd name="connsiteY23" fmla="*/ 797719 h 3874296"/>
              <a:gd name="connsiteX24" fmla="*/ 0 w 3970926"/>
              <a:gd name="connsiteY24" fmla="*/ 445295 h 3874296"/>
              <a:gd name="connsiteX25" fmla="*/ 69055 w 3970926"/>
              <a:gd name="connsiteY25" fmla="*/ 280989 h 3874296"/>
              <a:gd name="connsiteX26" fmla="*/ 217253 w 3970926"/>
              <a:gd name="connsiteY26" fmla="*/ 204911 h 3874296"/>
              <a:gd name="connsiteX0" fmla="*/ 217253 w 3970926"/>
              <a:gd name="connsiteY0" fmla="*/ 478753 h 4148138"/>
              <a:gd name="connsiteX1" fmla="*/ 359569 w 3970926"/>
              <a:gd name="connsiteY1" fmla="*/ 273842 h 4148138"/>
              <a:gd name="connsiteX2" fmla="*/ 681037 w 3970926"/>
              <a:gd name="connsiteY2" fmla="*/ 0 h 4148138"/>
              <a:gd name="connsiteX3" fmla="*/ 3970926 w 3970926"/>
              <a:gd name="connsiteY3" fmla="*/ 533975 h 4148138"/>
              <a:gd name="connsiteX4" fmla="*/ 3746710 w 3970926"/>
              <a:gd name="connsiteY4" fmla="*/ 924226 h 4148138"/>
              <a:gd name="connsiteX5" fmla="*/ 3519486 w 3970926"/>
              <a:gd name="connsiteY5" fmla="*/ 1264446 h 4148138"/>
              <a:gd name="connsiteX6" fmla="*/ 3509962 w 3970926"/>
              <a:gd name="connsiteY6" fmla="*/ 1466852 h 4148138"/>
              <a:gd name="connsiteX7" fmla="*/ 3369468 w 3970926"/>
              <a:gd name="connsiteY7" fmla="*/ 1969295 h 4148138"/>
              <a:gd name="connsiteX8" fmla="*/ 3252787 w 3970926"/>
              <a:gd name="connsiteY8" fmla="*/ 2409826 h 4148138"/>
              <a:gd name="connsiteX9" fmla="*/ 2886073 w 3970926"/>
              <a:gd name="connsiteY9" fmla="*/ 3236120 h 4148138"/>
              <a:gd name="connsiteX10" fmla="*/ 2752724 w 3970926"/>
              <a:gd name="connsiteY10" fmla="*/ 3445671 h 4148138"/>
              <a:gd name="connsiteX11" fmla="*/ 2536030 w 3970926"/>
              <a:gd name="connsiteY11" fmla="*/ 3448052 h 4148138"/>
              <a:gd name="connsiteX12" fmla="*/ 2478879 w 3970926"/>
              <a:gd name="connsiteY12" fmla="*/ 3557589 h 4148138"/>
              <a:gd name="connsiteX13" fmla="*/ 2252662 w 3970926"/>
              <a:gd name="connsiteY13" fmla="*/ 3971926 h 4148138"/>
              <a:gd name="connsiteX14" fmla="*/ 1921667 w 3970926"/>
              <a:gd name="connsiteY14" fmla="*/ 4148138 h 4148138"/>
              <a:gd name="connsiteX15" fmla="*/ 1581149 w 3970926"/>
              <a:gd name="connsiteY15" fmla="*/ 3969543 h 4148138"/>
              <a:gd name="connsiteX16" fmla="*/ 1390649 w 3970926"/>
              <a:gd name="connsiteY16" fmla="*/ 3609974 h 4148138"/>
              <a:gd name="connsiteX17" fmla="*/ 1159668 w 3970926"/>
              <a:gd name="connsiteY17" fmla="*/ 3374231 h 4148138"/>
              <a:gd name="connsiteX18" fmla="*/ 1059655 w 3970926"/>
              <a:gd name="connsiteY18" fmla="*/ 3088481 h 4148138"/>
              <a:gd name="connsiteX19" fmla="*/ 991160 w 3970926"/>
              <a:gd name="connsiteY19" fmla="*/ 2676788 h 4148138"/>
              <a:gd name="connsiteX20" fmla="*/ 826292 w 3970926"/>
              <a:gd name="connsiteY20" fmla="*/ 2066924 h 4148138"/>
              <a:gd name="connsiteX21" fmla="*/ 471486 w 3970926"/>
              <a:gd name="connsiteY21" fmla="*/ 1712119 h 4148138"/>
              <a:gd name="connsiteX22" fmla="*/ 219075 w 3970926"/>
              <a:gd name="connsiteY22" fmla="*/ 1428749 h 4148138"/>
              <a:gd name="connsiteX23" fmla="*/ 183355 w 3970926"/>
              <a:gd name="connsiteY23" fmla="*/ 1071561 h 4148138"/>
              <a:gd name="connsiteX24" fmla="*/ 0 w 3970926"/>
              <a:gd name="connsiteY24" fmla="*/ 719137 h 4148138"/>
              <a:gd name="connsiteX25" fmla="*/ 69055 w 3970926"/>
              <a:gd name="connsiteY25" fmla="*/ 554831 h 4148138"/>
              <a:gd name="connsiteX26" fmla="*/ 217253 w 3970926"/>
              <a:gd name="connsiteY26" fmla="*/ 478753 h 4148138"/>
              <a:gd name="connsiteX0" fmla="*/ 217253 w 3970926"/>
              <a:gd name="connsiteY0" fmla="*/ 290635 h 3960020"/>
              <a:gd name="connsiteX1" fmla="*/ 359569 w 3970926"/>
              <a:gd name="connsiteY1" fmla="*/ 85724 h 3960020"/>
              <a:gd name="connsiteX2" fmla="*/ 652462 w 3970926"/>
              <a:gd name="connsiteY2" fmla="*/ 0 h 3960020"/>
              <a:gd name="connsiteX3" fmla="*/ 3970926 w 3970926"/>
              <a:gd name="connsiteY3" fmla="*/ 345857 h 3960020"/>
              <a:gd name="connsiteX4" fmla="*/ 3746710 w 3970926"/>
              <a:gd name="connsiteY4" fmla="*/ 736108 h 3960020"/>
              <a:gd name="connsiteX5" fmla="*/ 3519486 w 3970926"/>
              <a:gd name="connsiteY5" fmla="*/ 1076328 h 3960020"/>
              <a:gd name="connsiteX6" fmla="*/ 3509962 w 3970926"/>
              <a:gd name="connsiteY6" fmla="*/ 1278734 h 3960020"/>
              <a:gd name="connsiteX7" fmla="*/ 3369468 w 3970926"/>
              <a:gd name="connsiteY7" fmla="*/ 1781177 h 3960020"/>
              <a:gd name="connsiteX8" fmla="*/ 3252787 w 3970926"/>
              <a:gd name="connsiteY8" fmla="*/ 2221708 h 3960020"/>
              <a:gd name="connsiteX9" fmla="*/ 2886073 w 3970926"/>
              <a:gd name="connsiteY9" fmla="*/ 3048002 h 3960020"/>
              <a:gd name="connsiteX10" fmla="*/ 2752724 w 3970926"/>
              <a:gd name="connsiteY10" fmla="*/ 3257553 h 3960020"/>
              <a:gd name="connsiteX11" fmla="*/ 2536030 w 3970926"/>
              <a:gd name="connsiteY11" fmla="*/ 3259934 h 3960020"/>
              <a:gd name="connsiteX12" fmla="*/ 2478879 w 3970926"/>
              <a:gd name="connsiteY12" fmla="*/ 3369471 h 3960020"/>
              <a:gd name="connsiteX13" fmla="*/ 2252662 w 3970926"/>
              <a:gd name="connsiteY13" fmla="*/ 3783808 h 3960020"/>
              <a:gd name="connsiteX14" fmla="*/ 1921667 w 3970926"/>
              <a:gd name="connsiteY14" fmla="*/ 3960020 h 3960020"/>
              <a:gd name="connsiteX15" fmla="*/ 1581149 w 3970926"/>
              <a:gd name="connsiteY15" fmla="*/ 3781425 h 3960020"/>
              <a:gd name="connsiteX16" fmla="*/ 1390649 w 3970926"/>
              <a:gd name="connsiteY16" fmla="*/ 3421856 h 3960020"/>
              <a:gd name="connsiteX17" fmla="*/ 1159668 w 3970926"/>
              <a:gd name="connsiteY17" fmla="*/ 3186113 h 3960020"/>
              <a:gd name="connsiteX18" fmla="*/ 1059655 w 3970926"/>
              <a:gd name="connsiteY18" fmla="*/ 2900363 h 3960020"/>
              <a:gd name="connsiteX19" fmla="*/ 991160 w 3970926"/>
              <a:gd name="connsiteY19" fmla="*/ 2488670 h 3960020"/>
              <a:gd name="connsiteX20" fmla="*/ 826292 w 3970926"/>
              <a:gd name="connsiteY20" fmla="*/ 1878806 h 3960020"/>
              <a:gd name="connsiteX21" fmla="*/ 471486 w 3970926"/>
              <a:gd name="connsiteY21" fmla="*/ 1524001 h 3960020"/>
              <a:gd name="connsiteX22" fmla="*/ 219075 w 3970926"/>
              <a:gd name="connsiteY22" fmla="*/ 1240631 h 3960020"/>
              <a:gd name="connsiteX23" fmla="*/ 183355 w 3970926"/>
              <a:gd name="connsiteY23" fmla="*/ 883443 h 3960020"/>
              <a:gd name="connsiteX24" fmla="*/ 0 w 3970926"/>
              <a:gd name="connsiteY24" fmla="*/ 531019 h 3960020"/>
              <a:gd name="connsiteX25" fmla="*/ 69055 w 3970926"/>
              <a:gd name="connsiteY25" fmla="*/ 366713 h 3960020"/>
              <a:gd name="connsiteX26" fmla="*/ 217253 w 3970926"/>
              <a:gd name="connsiteY26" fmla="*/ 290635 h 3960020"/>
              <a:gd name="connsiteX0" fmla="*/ 217253 w 3970926"/>
              <a:gd name="connsiteY0" fmla="*/ 497803 h 4167188"/>
              <a:gd name="connsiteX1" fmla="*/ 359569 w 3970926"/>
              <a:gd name="connsiteY1" fmla="*/ 292892 h 4167188"/>
              <a:gd name="connsiteX2" fmla="*/ 695325 w 3970926"/>
              <a:gd name="connsiteY2" fmla="*/ 0 h 4167188"/>
              <a:gd name="connsiteX3" fmla="*/ 3970926 w 3970926"/>
              <a:gd name="connsiteY3" fmla="*/ 553025 h 4167188"/>
              <a:gd name="connsiteX4" fmla="*/ 3746710 w 3970926"/>
              <a:gd name="connsiteY4" fmla="*/ 943276 h 4167188"/>
              <a:gd name="connsiteX5" fmla="*/ 3519486 w 3970926"/>
              <a:gd name="connsiteY5" fmla="*/ 1283496 h 4167188"/>
              <a:gd name="connsiteX6" fmla="*/ 3509962 w 3970926"/>
              <a:gd name="connsiteY6" fmla="*/ 1485902 h 4167188"/>
              <a:gd name="connsiteX7" fmla="*/ 3369468 w 3970926"/>
              <a:gd name="connsiteY7" fmla="*/ 1988345 h 4167188"/>
              <a:gd name="connsiteX8" fmla="*/ 3252787 w 3970926"/>
              <a:gd name="connsiteY8" fmla="*/ 2428876 h 4167188"/>
              <a:gd name="connsiteX9" fmla="*/ 2886073 w 3970926"/>
              <a:gd name="connsiteY9" fmla="*/ 3255170 h 4167188"/>
              <a:gd name="connsiteX10" fmla="*/ 2752724 w 3970926"/>
              <a:gd name="connsiteY10" fmla="*/ 3464721 h 4167188"/>
              <a:gd name="connsiteX11" fmla="*/ 2536030 w 3970926"/>
              <a:gd name="connsiteY11" fmla="*/ 3467102 h 4167188"/>
              <a:gd name="connsiteX12" fmla="*/ 2478879 w 3970926"/>
              <a:gd name="connsiteY12" fmla="*/ 3576639 h 4167188"/>
              <a:gd name="connsiteX13" fmla="*/ 2252662 w 3970926"/>
              <a:gd name="connsiteY13" fmla="*/ 3990976 h 4167188"/>
              <a:gd name="connsiteX14" fmla="*/ 1921667 w 3970926"/>
              <a:gd name="connsiteY14" fmla="*/ 4167188 h 4167188"/>
              <a:gd name="connsiteX15" fmla="*/ 1581149 w 3970926"/>
              <a:gd name="connsiteY15" fmla="*/ 3988593 h 4167188"/>
              <a:gd name="connsiteX16" fmla="*/ 1390649 w 3970926"/>
              <a:gd name="connsiteY16" fmla="*/ 3629024 h 4167188"/>
              <a:gd name="connsiteX17" fmla="*/ 1159668 w 3970926"/>
              <a:gd name="connsiteY17" fmla="*/ 3393281 h 4167188"/>
              <a:gd name="connsiteX18" fmla="*/ 1059655 w 3970926"/>
              <a:gd name="connsiteY18" fmla="*/ 3107531 h 4167188"/>
              <a:gd name="connsiteX19" fmla="*/ 991160 w 3970926"/>
              <a:gd name="connsiteY19" fmla="*/ 2695838 h 4167188"/>
              <a:gd name="connsiteX20" fmla="*/ 826292 w 3970926"/>
              <a:gd name="connsiteY20" fmla="*/ 2085974 h 4167188"/>
              <a:gd name="connsiteX21" fmla="*/ 471486 w 3970926"/>
              <a:gd name="connsiteY21" fmla="*/ 1731169 h 4167188"/>
              <a:gd name="connsiteX22" fmla="*/ 219075 w 3970926"/>
              <a:gd name="connsiteY22" fmla="*/ 1447799 h 4167188"/>
              <a:gd name="connsiteX23" fmla="*/ 183355 w 3970926"/>
              <a:gd name="connsiteY23" fmla="*/ 1090611 h 4167188"/>
              <a:gd name="connsiteX24" fmla="*/ 0 w 3970926"/>
              <a:gd name="connsiteY24" fmla="*/ 738187 h 4167188"/>
              <a:gd name="connsiteX25" fmla="*/ 69055 w 3970926"/>
              <a:gd name="connsiteY25" fmla="*/ 573881 h 4167188"/>
              <a:gd name="connsiteX26" fmla="*/ 217253 w 3970926"/>
              <a:gd name="connsiteY26" fmla="*/ 497803 h 4167188"/>
              <a:gd name="connsiteX0" fmla="*/ 217253 w 3970926"/>
              <a:gd name="connsiteY0" fmla="*/ 519235 h 4188620"/>
              <a:gd name="connsiteX1" fmla="*/ 359569 w 3970926"/>
              <a:gd name="connsiteY1" fmla="*/ 314324 h 4188620"/>
              <a:gd name="connsiteX2" fmla="*/ 700087 w 3970926"/>
              <a:gd name="connsiteY2" fmla="*/ 0 h 4188620"/>
              <a:gd name="connsiteX3" fmla="*/ 3970926 w 3970926"/>
              <a:gd name="connsiteY3" fmla="*/ 574457 h 4188620"/>
              <a:gd name="connsiteX4" fmla="*/ 3746710 w 3970926"/>
              <a:gd name="connsiteY4" fmla="*/ 964708 h 4188620"/>
              <a:gd name="connsiteX5" fmla="*/ 3519486 w 3970926"/>
              <a:gd name="connsiteY5" fmla="*/ 1304928 h 4188620"/>
              <a:gd name="connsiteX6" fmla="*/ 3509962 w 3970926"/>
              <a:gd name="connsiteY6" fmla="*/ 1507334 h 4188620"/>
              <a:gd name="connsiteX7" fmla="*/ 3369468 w 3970926"/>
              <a:gd name="connsiteY7" fmla="*/ 2009777 h 4188620"/>
              <a:gd name="connsiteX8" fmla="*/ 3252787 w 3970926"/>
              <a:gd name="connsiteY8" fmla="*/ 2450308 h 4188620"/>
              <a:gd name="connsiteX9" fmla="*/ 2886073 w 3970926"/>
              <a:gd name="connsiteY9" fmla="*/ 3276602 h 4188620"/>
              <a:gd name="connsiteX10" fmla="*/ 2752724 w 3970926"/>
              <a:gd name="connsiteY10" fmla="*/ 3486153 h 4188620"/>
              <a:gd name="connsiteX11" fmla="*/ 2536030 w 3970926"/>
              <a:gd name="connsiteY11" fmla="*/ 3488534 h 4188620"/>
              <a:gd name="connsiteX12" fmla="*/ 2478879 w 3970926"/>
              <a:gd name="connsiteY12" fmla="*/ 3598071 h 4188620"/>
              <a:gd name="connsiteX13" fmla="*/ 2252662 w 3970926"/>
              <a:gd name="connsiteY13" fmla="*/ 4012408 h 4188620"/>
              <a:gd name="connsiteX14" fmla="*/ 1921667 w 3970926"/>
              <a:gd name="connsiteY14" fmla="*/ 4188620 h 4188620"/>
              <a:gd name="connsiteX15" fmla="*/ 1581149 w 3970926"/>
              <a:gd name="connsiteY15" fmla="*/ 4010025 h 4188620"/>
              <a:gd name="connsiteX16" fmla="*/ 1390649 w 3970926"/>
              <a:gd name="connsiteY16" fmla="*/ 3650456 h 4188620"/>
              <a:gd name="connsiteX17" fmla="*/ 1159668 w 3970926"/>
              <a:gd name="connsiteY17" fmla="*/ 3414713 h 4188620"/>
              <a:gd name="connsiteX18" fmla="*/ 1059655 w 3970926"/>
              <a:gd name="connsiteY18" fmla="*/ 3128963 h 4188620"/>
              <a:gd name="connsiteX19" fmla="*/ 991160 w 3970926"/>
              <a:gd name="connsiteY19" fmla="*/ 2717270 h 4188620"/>
              <a:gd name="connsiteX20" fmla="*/ 826292 w 3970926"/>
              <a:gd name="connsiteY20" fmla="*/ 2107406 h 4188620"/>
              <a:gd name="connsiteX21" fmla="*/ 471486 w 3970926"/>
              <a:gd name="connsiteY21" fmla="*/ 1752601 h 4188620"/>
              <a:gd name="connsiteX22" fmla="*/ 219075 w 3970926"/>
              <a:gd name="connsiteY22" fmla="*/ 1469231 h 4188620"/>
              <a:gd name="connsiteX23" fmla="*/ 183355 w 3970926"/>
              <a:gd name="connsiteY23" fmla="*/ 1112043 h 4188620"/>
              <a:gd name="connsiteX24" fmla="*/ 0 w 3970926"/>
              <a:gd name="connsiteY24" fmla="*/ 759619 h 4188620"/>
              <a:gd name="connsiteX25" fmla="*/ 69055 w 3970926"/>
              <a:gd name="connsiteY25" fmla="*/ 595313 h 4188620"/>
              <a:gd name="connsiteX26" fmla="*/ 217253 w 3970926"/>
              <a:gd name="connsiteY26" fmla="*/ 519235 h 4188620"/>
              <a:gd name="connsiteX0" fmla="*/ 217253 w 3970926"/>
              <a:gd name="connsiteY0" fmla="*/ 540666 h 4210051"/>
              <a:gd name="connsiteX1" fmla="*/ 359569 w 3970926"/>
              <a:gd name="connsiteY1" fmla="*/ 335755 h 4210051"/>
              <a:gd name="connsiteX2" fmla="*/ 707231 w 3970926"/>
              <a:gd name="connsiteY2" fmla="*/ 0 h 4210051"/>
              <a:gd name="connsiteX3" fmla="*/ 3970926 w 3970926"/>
              <a:gd name="connsiteY3" fmla="*/ 595888 h 4210051"/>
              <a:gd name="connsiteX4" fmla="*/ 3746710 w 3970926"/>
              <a:gd name="connsiteY4" fmla="*/ 986139 h 4210051"/>
              <a:gd name="connsiteX5" fmla="*/ 3519486 w 3970926"/>
              <a:gd name="connsiteY5" fmla="*/ 1326359 h 4210051"/>
              <a:gd name="connsiteX6" fmla="*/ 3509962 w 3970926"/>
              <a:gd name="connsiteY6" fmla="*/ 1528765 h 4210051"/>
              <a:gd name="connsiteX7" fmla="*/ 3369468 w 3970926"/>
              <a:gd name="connsiteY7" fmla="*/ 2031208 h 4210051"/>
              <a:gd name="connsiteX8" fmla="*/ 3252787 w 3970926"/>
              <a:gd name="connsiteY8" fmla="*/ 2471739 h 4210051"/>
              <a:gd name="connsiteX9" fmla="*/ 2886073 w 3970926"/>
              <a:gd name="connsiteY9" fmla="*/ 3298033 h 4210051"/>
              <a:gd name="connsiteX10" fmla="*/ 2752724 w 3970926"/>
              <a:gd name="connsiteY10" fmla="*/ 3507584 h 4210051"/>
              <a:gd name="connsiteX11" fmla="*/ 2536030 w 3970926"/>
              <a:gd name="connsiteY11" fmla="*/ 3509965 h 4210051"/>
              <a:gd name="connsiteX12" fmla="*/ 2478879 w 3970926"/>
              <a:gd name="connsiteY12" fmla="*/ 3619502 h 4210051"/>
              <a:gd name="connsiteX13" fmla="*/ 2252662 w 3970926"/>
              <a:gd name="connsiteY13" fmla="*/ 4033839 h 4210051"/>
              <a:gd name="connsiteX14" fmla="*/ 1921667 w 3970926"/>
              <a:gd name="connsiteY14" fmla="*/ 4210051 h 4210051"/>
              <a:gd name="connsiteX15" fmla="*/ 1581149 w 3970926"/>
              <a:gd name="connsiteY15" fmla="*/ 4031456 h 4210051"/>
              <a:gd name="connsiteX16" fmla="*/ 1390649 w 3970926"/>
              <a:gd name="connsiteY16" fmla="*/ 3671887 h 4210051"/>
              <a:gd name="connsiteX17" fmla="*/ 1159668 w 3970926"/>
              <a:gd name="connsiteY17" fmla="*/ 3436144 h 4210051"/>
              <a:gd name="connsiteX18" fmla="*/ 1059655 w 3970926"/>
              <a:gd name="connsiteY18" fmla="*/ 3150394 h 4210051"/>
              <a:gd name="connsiteX19" fmla="*/ 991160 w 3970926"/>
              <a:gd name="connsiteY19" fmla="*/ 2738701 h 4210051"/>
              <a:gd name="connsiteX20" fmla="*/ 826292 w 3970926"/>
              <a:gd name="connsiteY20" fmla="*/ 2128837 h 4210051"/>
              <a:gd name="connsiteX21" fmla="*/ 471486 w 3970926"/>
              <a:gd name="connsiteY21" fmla="*/ 1774032 h 4210051"/>
              <a:gd name="connsiteX22" fmla="*/ 219075 w 3970926"/>
              <a:gd name="connsiteY22" fmla="*/ 1490662 h 4210051"/>
              <a:gd name="connsiteX23" fmla="*/ 183355 w 3970926"/>
              <a:gd name="connsiteY23" fmla="*/ 1133474 h 4210051"/>
              <a:gd name="connsiteX24" fmla="*/ 0 w 3970926"/>
              <a:gd name="connsiteY24" fmla="*/ 781050 h 4210051"/>
              <a:gd name="connsiteX25" fmla="*/ 69055 w 3970926"/>
              <a:gd name="connsiteY25" fmla="*/ 616744 h 4210051"/>
              <a:gd name="connsiteX26" fmla="*/ 217253 w 3970926"/>
              <a:gd name="connsiteY26" fmla="*/ 540666 h 4210051"/>
              <a:gd name="connsiteX0" fmla="*/ 217253 w 3970926"/>
              <a:gd name="connsiteY0" fmla="*/ 540666 h 4210051"/>
              <a:gd name="connsiteX1" fmla="*/ 359569 w 3970926"/>
              <a:gd name="connsiteY1" fmla="*/ 335755 h 4210051"/>
              <a:gd name="connsiteX2" fmla="*/ 707231 w 3970926"/>
              <a:gd name="connsiteY2" fmla="*/ 0 h 4210051"/>
              <a:gd name="connsiteX3" fmla="*/ 3970926 w 3970926"/>
              <a:gd name="connsiteY3" fmla="*/ 595888 h 4210051"/>
              <a:gd name="connsiteX4" fmla="*/ 3746710 w 3970926"/>
              <a:gd name="connsiteY4" fmla="*/ 986139 h 4210051"/>
              <a:gd name="connsiteX5" fmla="*/ 3519486 w 3970926"/>
              <a:gd name="connsiteY5" fmla="*/ 1326359 h 4210051"/>
              <a:gd name="connsiteX6" fmla="*/ 3509962 w 3970926"/>
              <a:gd name="connsiteY6" fmla="*/ 1528765 h 4210051"/>
              <a:gd name="connsiteX7" fmla="*/ 3369468 w 3970926"/>
              <a:gd name="connsiteY7" fmla="*/ 2031208 h 4210051"/>
              <a:gd name="connsiteX8" fmla="*/ 3252787 w 3970926"/>
              <a:gd name="connsiteY8" fmla="*/ 2471739 h 4210051"/>
              <a:gd name="connsiteX9" fmla="*/ 2886073 w 3970926"/>
              <a:gd name="connsiteY9" fmla="*/ 3298033 h 4210051"/>
              <a:gd name="connsiteX10" fmla="*/ 2752724 w 3970926"/>
              <a:gd name="connsiteY10" fmla="*/ 3507584 h 4210051"/>
              <a:gd name="connsiteX11" fmla="*/ 2536030 w 3970926"/>
              <a:gd name="connsiteY11" fmla="*/ 3509965 h 4210051"/>
              <a:gd name="connsiteX12" fmla="*/ 2478879 w 3970926"/>
              <a:gd name="connsiteY12" fmla="*/ 3619502 h 4210051"/>
              <a:gd name="connsiteX13" fmla="*/ 2252662 w 3970926"/>
              <a:gd name="connsiteY13" fmla="*/ 4033839 h 4210051"/>
              <a:gd name="connsiteX14" fmla="*/ 1921667 w 3970926"/>
              <a:gd name="connsiteY14" fmla="*/ 4210051 h 4210051"/>
              <a:gd name="connsiteX15" fmla="*/ 1581149 w 3970926"/>
              <a:gd name="connsiteY15" fmla="*/ 4031456 h 4210051"/>
              <a:gd name="connsiteX16" fmla="*/ 1390649 w 3970926"/>
              <a:gd name="connsiteY16" fmla="*/ 3671887 h 4210051"/>
              <a:gd name="connsiteX17" fmla="*/ 1159668 w 3970926"/>
              <a:gd name="connsiteY17" fmla="*/ 3436144 h 4210051"/>
              <a:gd name="connsiteX18" fmla="*/ 1059655 w 3970926"/>
              <a:gd name="connsiteY18" fmla="*/ 3150394 h 4210051"/>
              <a:gd name="connsiteX19" fmla="*/ 991160 w 3970926"/>
              <a:gd name="connsiteY19" fmla="*/ 2738701 h 4210051"/>
              <a:gd name="connsiteX20" fmla="*/ 826292 w 3970926"/>
              <a:gd name="connsiteY20" fmla="*/ 2128837 h 4210051"/>
              <a:gd name="connsiteX21" fmla="*/ 471486 w 3970926"/>
              <a:gd name="connsiteY21" fmla="*/ 1774032 h 4210051"/>
              <a:gd name="connsiteX22" fmla="*/ 219075 w 3970926"/>
              <a:gd name="connsiteY22" fmla="*/ 1490662 h 4210051"/>
              <a:gd name="connsiteX23" fmla="*/ 183355 w 3970926"/>
              <a:gd name="connsiteY23" fmla="*/ 1133474 h 4210051"/>
              <a:gd name="connsiteX24" fmla="*/ 0 w 3970926"/>
              <a:gd name="connsiteY24" fmla="*/ 781050 h 4210051"/>
              <a:gd name="connsiteX25" fmla="*/ 69055 w 3970926"/>
              <a:gd name="connsiteY25" fmla="*/ 616744 h 4210051"/>
              <a:gd name="connsiteX26" fmla="*/ 217253 w 3970926"/>
              <a:gd name="connsiteY26" fmla="*/ 540666 h 4210051"/>
              <a:gd name="connsiteX0" fmla="*/ 217253 w 3970926"/>
              <a:gd name="connsiteY0" fmla="*/ 450179 h 4119564"/>
              <a:gd name="connsiteX1" fmla="*/ 359569 w 3970926"/>
              <a:gd name="connsiteY1" fmla="*/ 245268 h 4119564"/>
              <a:gd name="connsiteX2" fmla="*/ 781050 w 3970926"/>
              <a:gd name="connsiteY2" fmla="*/ 0 h 4119564"/>
              <a:gd name="connsiteX3" fmla="*/ 3970926 w 3970926"/>
              <a:gd name="connsiteY3" fmla="*/ 505401 h 4119564"/>
              <a:gd name="connsiteX4" fmla="*/ 3746710 w 3970926"/>
              <a:gd name="connsiteY4" fmla="*/ 895652 h 4119564"/>
              <a:gd name="connsiteX5" fmla="*/ 3519486 w 3970926"/>
              <a:gd name="connsiteY5" fmla="*/ 1235872 h 4119564"/>
              <a:gd name="connsiteX6" fmla="*/ 3509962 w 3970926"/>
              <a:gd name="connsiteY6" fmla="*/ 1438278 h 4119564"/>
              <a:gd name="connsiteX7" fmla="*/ 3369468 w 3970926"/>
              <a:gd name="connsiteY7" fmla="*/ 1940721 h 4119564"/>
              <a:gd name="connsiteX8" fmla="*/ 3252787 w 3970926"/>
              <a:gd name="connsiteY8" fmla="*/ 2381252 h 4119564"/>
              <a:gd name="connsiteX9" fmla="*/ 2886073 w 3970926"/>
              <a:gd name="connsiteY9" fmla="*/ 3207546 h 4119564"/>
              <a:gd name="connsiteX10" fmla="*/ 2752724 w 3970926"/>
              <a:gd name="connsiteY10" fmla="*/ 3417097 h 4119564"/>
              <a:gd name="connsiteX11" fmla="*/ 2536030 w 3970926"/>
              <a:gd name="connsiteY11" fmla="*/ 3419478 h 4119564"/>
              <a:gd name="connsiteX12" fmla="*/ 2478879 w 3970926"/>
              <a:gd name="connsiteY12" fmla="*/ 3529015 h 4119564"/>
              <a:gd name="connsiteX13" fmla="*/ 2252662 w 3970926"/>
              <a:gd name="connsiteY13" fmla="*/ 3943352 h 4119564"/>
              <a:gd name="connsiteX14" fmla="*/ 1921667 w 3970926"/>
              <a:gd name="connsiteY14" fmla="*/ 4119564 h 4119564"/>
              <a:gd name="connsiteX15" fmla="*/ 1581149 w 3970926"/>
              <a:gd name="connsiteY15" fmla="*/ 3940969 h 4119564"/>
              <a:gd name="connsiteX16" fmla="*/ 1390649 w 3970926"/>
              <a:gd name="connsiteY16" fmla="*/ 3581400 h 4119564"/>
              <a:gd name="connsiteX17" fmla="*/ 1159668 w 3970926"/>
              <a:gd name="connsiteY17" fmla="*/ 3345657 h 4119564"/>
              <a:gd name="connsiteX18" fmla="*/ 1059655 w 3970926"/>
              <a:gd name="connsiteY18" fmla="*/ 3059907 h 4119564"/>
              <a:gd name="connsiteX19" fmla="*/ 991160 w 3970926"/>
              <a:gd name="connsiteY19" fmla="*/ 2648214 h 4119564"/>
              <a:gd name="connsiteX20" fmla="*/ 826292 w 3970926"/>
              <a:gd name="connsiteY20" fmla="*/ 2038350 h 4119564"/>
              <a:gd name="connsiteX21" fmla="*/ 471486 w 3970926"/>
              <a:gd name="connsiteY21" fmla="*/ 1683545 h 4119564"/>
              <a:gd name="connsiteX22" fmla="*/ 219075 w 3970926"/>
              <a:gd name="connsiteY22" fmla="*/ 1400175 h 4119564"/>
              <a:gd name="connsiteX23" fmla="*/ 183355 w 3970926"/>
              <a:gd name="connsiteY23" fmla="*/ 1042987 h 4119564"/>
              <a:gd name="connsiteX24" fmla="*/ 0 w 3970926"/>
              <a:gd name="connsiteY24" fmla="*/ 690563 h 4119564"/>
              <a:gd name="connsiteX25" fmla="*/ 69055 w 3970926"/>
              <a:gd name="connsiteY25" fmla="*/ 526257 h 4119564"/>
              <a:gd name="connsiteX26" fmla="*/ 217253 w 3970926"/>
              <a:gd name="connsiteY26" fmla="*/ 450179 h 4119564"/>
              <a:gd name="connsiteX0" fmla="*/ 217253 w 3970926"/>
              <a:gd name="connsiteY0" fmla="*/ 571622 h 4241007"/>
              <a:gd name="connsiteX1" fmla="*/ 359569 w 3970926"/>
              <a:gd name="connsiteY1" fmla="*/ 366711 h 4241007"/>
              <a:gd name="connsiteX2" fmla="*/ 740569 w 3970926"/>
              <a:gd name="connsiteY2" fmla="*/ 0 h 4241007"/>
              <a:gd name="connsiteX3" fmla="*/ 3970926 w 3970926"/>
              <a:gd name="connsiteY3" fmla="*/ 626844 h 4241007"/>
              <a:gd name="connsiteX4" fmla="*/ 3746710 w 3970926"/>
              <a:gd name="connsiteY4" fmla="*/ 1017095 h 4241007"/>
              <a:gd name="connsiteX5" fmla="*/ 3519486 w 3970926"/>
              <a:gd name="connsiteY5" fmla="*/ 1357315 h 4241007"/>
              <a:gd name="connsiteX6" fmla="*/ 3509962 w 3970926"/>
              <a:gd name="connsiteY6" fmla="*/ 1559721 h 4241007"/>
              <a:gd name="connsiteX7" fmla="*/ 3369468 w 3970926"/>
              <a:gd name="connsiteY7" fmla="*/ 2062164 h 4241007"/>
              <a:gd name="connsiteX8" fmla="*/ 3252787 w 3970926"/>
              <a:gd name="connsiteY8" fmla="*/ 2502695 h 4241007"/>
              <a:gd name="connsiteX9" fmla="*/ 2886073 w 3970926"/>
              <a:gd name="connsiteY9" fmla="*/ 3328989 h 4241007"/>
              <a:gd name="connsiteX10" fmla="*/ 2752724 w 3970926"/>
              <a:gd name="connsiteY10" fmla="*/ 3538540 h 4241007"/>
              <a:gd name="connsiteX11" fmla="*/ 2536030 w 3970926"/>
              <a:gd name="connsiteY11" fmla="*/ 3540921 h 4241007"/>
              <a:gd name="connsiteX12" fmla="*/ 2478879 w 3970926"/>
              <a:gd name="connsiteY12" fmla="*/ 3650458 h 4241007"/>
              <a:gd name="connsiteX13" fmla="*/ 2252662 w 3970926"/>
              <a:gd name="connsiteY13" fmla="*/ 4064795 h 4241007"/>
              <a:gd name="connsiteX14" fmla="*/ 1921667 w 3970926"/>
              <a:gd name="connsiteY14" fmla="*/ 4241007 h 4241007"/>
              <a:gd name="connsiteX15" fmla="*/ 1581149 w 3970926"/>
              <a:gd name="connsiteY15" fmla="*/ 4062412 h 4241007"/>
              <a:gd name="connsiteX16" fmla="*/ 1390649 w 3970926"/>
              <a:gd name="connsiteY16" fmla="*/ 3702843 h 4241007"/>
              <a:gd name="connsiteX17" fmla="*/ 1159668 w 3970926"/>
              <a:gd name="connsiteY17" fmla="*/ 3467100 h 4241007"/>
              <a:gd name="connsiteX18" fmla="*/ 1059655 w 3970926"/>
              <a:gd name="connsiteY18" fmla="*/ 3181350 h 4241007"/>
              <a:gd name="connsiteX19" fmla="*/ 991160 w 3970926"/>
              <a:gd name="connsiteY19" fmla="*/ 2769657 h 4241007"/>
              <a:gd name="connsiteX20" fmla="*/ 826292 w 3970926"/>
              <a:gd name="connsiteY20" fmla="*/ 2159793 h 4241007"/>
              <a:gd name="connsiteX21" fmla="*/ 471486 w 3970926"/>
              <a:gd name="connsiteY21" fmla="*/ 1804988 h 4241007"/>
              <a:gd name="connsiteX22" fmla="*/ 219075 w 3970926"/>
              <a:gd name="connsiteY22" fmla="*/ 1521618 h 4241007"/>
              <a:gd name="connsiteX23" fmla="*/ 183355 w 3970926"/>
              <a:gd name="connsiteY23" fmla="*/ 1164430 h 4241007"/>
              <a:gd name="connsiteX24" fmla="*/ 0 w 3970926"/>
              <a:gd name="connsiteY24" fmla="*/ 812006 h 4241007"/>
              <a:gd name="connsiteX25" fmla="*/ 69055 w 3970926"/>
              <a:gd name="connsiteY25" fmla="*/ 647700 h 4241007"/>
              <a:gd name="connsiteX26" fmla="*/ 217253 w 3970926"/>
              <a:gd name="connsiteY26" fmla="*/ 571622 h 4241007"/>
              <a:gd name="connsiteX0" fmla="*/ 217253 w 3970926"/>
              <a:gd name="connsiteY0" fmla="*/ 571622 h 4241007"/>
              <a:gd name="connsiteX1" fmla="*/ 359569 w 3970926"/>
              <a:gd name="connsiteY1" fmla="*/ 366711 h 4241007"/>
              <a:gd name="connsiteX2" fmla="*/ 740569 w 3970926"/>
              <a:gd name="connsiteY2" fmla="*/ 0 h 4241007"/>
              <a:gd name="connsiteX3" fmla="*/ 3970926 w 3970926"/>
              <a:gd name="connsiteY3" fmla="*/ 626844 h 4241007"/>
              <a:gd name="connsiteX4" fmla="*/ 3746710 w 3970926"/>
              <a:gd name="connsiteY4" fmla="*/ 1017095 h 4241007"/>
              <a:gd name="connsiteX5" fmla="*/ 3519486 w 3970926"/>
              <a:gd name="connsiteY5" fmla="*/ 1357315 h 4241007"/>
              <a:gd name="connsiteX6" fmla="*/ 3509962 w 3970926"/>
              <a:gd name="connsiteY6" fmla="*/ 1559721 h 4241007"/>
              <a:gd name="connsiteX7" fmla="*/ 3369468 w 3970926"/>
              <a:gd name="connsiteY7" fmla="*/ 2062164 h 4241007"/>
              <a:gd name="connsiteX8" fmla="*/ 3252787 w 3970926"/>
              <a:gd name="connsiteY8" fmla="*/ 2502695 h 4241007"/>
              <a:gd name="connsiteX9" fmla="*/ 2886073 w 3970926"/>
              <a:gd name="connsiteY9" fmla="*/ 3328989 h 4241007"/>
              <a:gd name="connsiteX10" fmla="*/ 2752724 w 3970926"/>
              <a:gd name="connsiteY10" fmla="*/ 3538540 h 4241007"/>
              <a:gd name="connsiteX11" fmla="*/ 2536030 w 3970926"/>
              <a:gd name="connsiteY11" fmla="*/ 3540921 h 4241007"/>
              <a:gd name="connsiteX12" fmla="*/ 2478879 w 3970926"/>
              <a:gd name="connsiteY12" fmla="*/ 3650458 h 4241007"/>
              <a:gd name="connsiteX13" fmla="*/ 2252662 w 3970926"/>
              <a:gd name="connsiteY13" fmla="*/ 4064795 h 4241007"/>
              <a:gd name="connsiteX14" fmla="*/ 1921667 w 3970926"/>
              <a:gd name="connsiteY14" fmla="*/ 4241007 h 4241007"/>
              <a:gd name="connsiteX15" fmla="*/ 1581149 w 3970926"/>
              <a:gd name="connsiteY15" fmla="*/ 4062412 h 4241007"/>
              <a:gd name="connsiteX16" fmla="*/ 1390649 w 3970926"/>
              <a:gd name="connsiteY16" fmla="*/ 3702843 h 4241007"/>
              <a:gd name="connsiteX17" fmla="*/ 1159668 w 3970926"/>
              <a:gd name="connsiteY17" fmla="*/ 3467100 h 4241007"/>
              <a:gd name="connsiteX18" fmla="*/ 1059655 w 3970926"/>
              <a:gd name="connsiteY18" fmla="*/ 3181350 h 4241007"/>
              <a:gd name="connsiteX19" fmla="*/ 991160 w 3970926"/>
              <a:gd name="connsiteY19" fmla="*/ 2769657 h 4241007"/>
              <a:gd name="connsiteX20" fmla="*/ 826292 w 3970926"/>
              <a:gd name="connsiteY20" fmla="*/ 2159793 h 4241007"/>
              <a:gd name="connsiteX21" fmla="*/ 471486 w 3970926"/>
              <a:gd name="connsiteY21" fmla="*/ 1804988 h 4241007"/>
              <a:gd name="connsiteX22" fmla="*/ 219075 w 3970926"/>
              <a:gd name="connsiteY22" fmla="*/ 1521618 h 4241007"/>
              <a:gd name="connsiteX23" fmla="*/ 183355 w 3970926"/>
              <a:gd name="connsiteY23" fmla="*/ 1164430 h 4241007"/>
              <a:gd name="connsiteX24" fmla="*/ 0 w 3970926"/>
              <a:gd name="connsiteY24" fmla="*/ 812006 h 4241007"/>
              <a:gd name="connsiteX25" fmla="*/ 69055 w 3970926"/>
              <a:gd name="connsiteY25" fmla="*/ 647700 h 4241007"/>
              <a:gd name="connsiteX26" fmla="*/ 217253 w 3970926"/>
              <a:gd name="connsiteY26" fmla="*/ 571622 h 4241007"/>
              <a:gd name="connsiteX0" fmla="*/ 217253 w 3970926"/>
              <a:gd name="connsiteY0" fmla="*/ 571622 h 4241007"/>
              <a:gd name="connsiteX1" fmla="*/ 359569 w 3970926"/>
              <a:gd name="connsiteY1" fmla="*/ 366711 h 4241007"/>
              <a:gd name="connsiteX2" fmla="*/ 740569 w 3970926"/>
              <a:gd name="connsiteY2" fmla="*/ 0 h 4241007"/>
              <a:gd name="connsiteX3" fmla="*/ 3970926 w 3970926"/>
              <a:gd name="connsiteY3" fmla="*/ 626844 h 4241007"/>
              <a:gd name="connsiteX4" fmla="*/ 3746710 w 3970926"/>
              <a:gd name="connsiteY4" fmla="*/ 1017095 h 4241007"/>
              <a:gd name="connsiteX5" fmla="*/ 3519486 w 3970926"/>
              <a:gd name="connsiteY5" fmla="*/ 1357315 h 4241007"/>
              <a:gd name="connsiteX6" fmla="*/ 3509962 w 3970926"/>
              <a:gd name="connsiteY6" fmla="*/ 1559721 h 4241007"/>
              <a:gd name="connsiteX7" fmla="*/ 3369468 w 3970926"/>
              <a:gd name="connsiteY7" fmla="*/ 2062164 h 4241007"/>
              <a:gd name="connsiteX8" fmla="*/ 3252787 w 3970926"/>
              <a:gd name="connsiteY8" fmla="*/ 2502695 h 4241007"/>
              <a:gd name="connsiteX9" fmla="*/ 2886073 w 3970926"/>
              <a:gd name="connsiteY9" fmla="*/ 3328989 h 4241007"/>
              <a:gd name="connsiteX10" fmla="*/ 2752724 w 3970926"/>
              <a:gd name="connsiteY10" fmla="*/ 3538540 h 4241007"/>
              <a:gd name="connsiteX11" fmla="*/ 2536030 w 3970926"/>
              <a:gd name="connsiteY11" fmla="*/ 3540921 h 4241007"/>
              <a:gd name="connsiteX12" fmla="*/ 2478879 w 3970926"/>
              <a:gd name="connsiteY12" fmla="*/ 3650458 h 4241007"/>
              <a:gd name="connsiteX13" fmla="*/ 2252662 w 3970926"/>
              <a:gd name="connsiteY13" fmla="*/ 4064795 h 4241007"/>
              <a:gd name="connsiteX14" fmla="*/ 1921667 w 3970926"/>
              <a:gd name="connsiteY14" fmla="*/ 4241007 h 4241007"/>
              <a:gd name="connsiteX15" fmla="*/ 1581149 w 3970926"/>
              <a:gd name="connsiteY15" fmla="*/ 4062412 h 4241007"/>
              <a:gd name="connsiteX16" fmla="*/ 1390649 w 3970926"/>
              <a:gd name="connsiteY16" fmla="*/ 3702843 h 4241007"/>
              <a:gd name="connsiteX17" fmla="*/ 1159668 w 3970926"/>
              <a:gd name="connsiteY17" fmla="*/ 3467100 h 4241007"/>
              <a:gd name="connsiteX18" fmla="*/ 1059655 w 3970926"/>
              <a:gd name="connsiteY18" fmla="*/ 3181350 h 4241007"/>
              <a:gd name="connsiteX19" fmla="*/ 991160 w 3970926"/>
              <a:gd name="connsiteY19" fmla="*/ 2769657 h 4241007"/>
              <a:gd name="connsiteX20" fmla="*/ 826292 w 3970926"/>
              <a:gd name="connsiteY20" fmla="*/ 2159793 h 4241007"/>
              <a:gd name="connsiteX21" fmla="*/ 471486 w 3970926"/>
              <a:gd name="connsiteY21" fmla="*/ 1804988 h 4241007"/>
              <a:gd name="connsiteX22" fmla="*/ 219075 w 3970926"/>
              <a:gd name="connsiteY22" fmla="*/ 1521618 h 4241007"/>
              <a:gd name="connsiteX23" fmla="*/ 183355 w 3970926"/>
              <a:gd name="connsiteY23" fmla="*/ 1164430 h 4241007"/>
              <a:gd name="connsiteX24" fmla="*/ 0 w 3970926"/>
              <a:gd name="connsiteY24" fmla="*/ 812006 h 4241007"/>
              <a:gd name="connsiteX25" fmla="*/ 69055 w 3970926"/>
              <a:gd name="connsiteY25" fmla="*/ 647700 h 4241007"/>
              <a:gd name="connsiteX26" fmla="*/ 217253 w 3970926"/>
              <a:gd name="connsiteY26" fmla="*/ 571622 h 4241007"/>
              <a:gd name="connsiteX0" fmla="*/ 217253 w 3970926"/>
              <a:gd name="connsiteY0" fmla="*/ 535903 h 4205288"/>
              <a:gd name="connsiteX1" fmla="*/ 359569 w 3970926"/>
              <a:gd name="connsiteY1" fmla="*/ 330992 h 4205288"/>
              <a:gd name="connsiteX2" fmla="*/ 857250 w 3970926"/>
              <a:gd name="connsiteY2" fmla="*/ 0 h 4205288"/>
              <a:gd name="connsiteX3" fmla="*/ 3970926 w 3970926"/>
              <a:gd name="connsiteY3" fmla="*/ 591125 h 4205288"/>
              <a:gd name="connsiteX4" fmla="*/ 3746710 w 3970926"/>
              <a:gd name="connsiteY4" fmla="*/ 981376 h 4205288"/>
              <a:gd name="connsiteX5" fmla="*/ 3519486 w 3970926"/>
              <a:gd name="connsiteY5" fmla="*/ 1321596 h 4205288"/>
              <a:gd name="connsiteX6" fmla="*/ 3509962 w 3970926"/>
              <a:gd name="connsiteY6" fmla="*/ 1524002 h 4205288"/>
              <a:gd name="connsiteX7" fmla="*/ 3369468 w 3970926"/>
              <a:gd name="connsiteY7" fmla="*/ 2026445 h 4205288"/>
              <a:gd name="connsiteX8" fmla="*/ 3252787 w 3970926"/>
              <a:gd name="connsiteY8" fmla="*/ 2466976 h 4205288"/>
              <a:gd name="connsiteX9" fmla="*/ 2886073 w 3970926"/>
              <a:gd name="connsiteY9" fmla="*/ 3293270 h 4205288"/>
              <a:gd name="connsiteX10" fmla="*/ 2752724 w 3970926"/>
              <a:gd name="connsiteY10" fmla="*/ 3502821 h 4205288"/>
              <a:gd name="connsiteX11" fmla="*/ 2536030 w 3970926"/>
              <a:gd name="connsiteY11" fmla="*/ 3505202 h 4205288"/>
              <a:gd name="connsiteX12" fmla="*/ 2478879 w 3970926"/>
              <a:gd name="connsiteY12" fmla="*/ 3614739 h 4205288"/>
              <a:gd name="connsiteX13" fmla="*/ 2252662 w 3970926"/>
              <a:gd name="connsiteY13" fmla="*/ 4029076 h 4205288"/>
              <a:gd name="connsiteX14" fmla="*/ 1921667 w 3970926"/>
              <a:gd name="connsiteY14" fmla="*/ 4205288 h 4205288"/>
              <a:gd name="connsiteX15" fmla="*/ 1581149 w 3970926"/>
              <a:gd name="connsiteY15" fmla="*/ 4026693 h 4205288"/>
              <a:gd name="connsiteX16" fmla="*/ 1390649 w 3970926"/>
              <a:gd name="connsiteY16" fmla="*/ 3667124 h 4205288"/>
              <a:gd name="connsiteX17" fmla="*/ 1159668 w 3970926"/>
              <a:gd name="connsiteY17" fmla="*/ 3431381 h 4205288"/>
              <a:gd name="connsiteX18" fmla="*/ 1059655 w 3970926"/>
              <a:gd name="connsiteY18" fmla="*/ 3145631 h 4205288"/>
              <a:gd name="connsiteX19" fmla="*/ 991160 w 3970926"/>
              <a:gd name="connsiteY19" fmla="*/ 2733938 h 4205288"/>
              <a:gd name="connsiteX20" fmla="*/ 826292 w 3970926"/>
              <a:gd name="connsiteY20" fmla="*/ 2124074 h 4205288"/>
              <a:gd name="connsiteX21" fmla="*/ 471486 w 3970926"/>
              <a:gd name="connsiteY21" fmla="*/ 1769269 h 4205288"/>
              <a:gd name="connsiteX22" fmla="*/ 219075 w 3970926"/>
              <a:gd name="connsiteY22" fmla="*/ 1485899 h 4205288"/>
              <a:gd name="connsiteX23" fmla="*/ 183355 w 3970926"/>
              <a:gd name="connsiteY23" fmla="*/ 1128711 h 4205288"/>
              <a:gd name="connsiteX24" fmla="*/ 0 w 3970926"/>
              <a:gd name="connsiteY24" fmla="*/ 776287 h 4205288"/>
              <a:gd name="connsiteX25" fmla="*/ 69055 w 3970926"/>
              <a:gd name="connsiteY25" fmla="*/ 611981 h 4205288"/>
              <a:gd name="connsiteX26" fmla="*/ 217253 w 3970926"/>
              <a:gd name="connsiteY26" fmla="*/ 535903 h 4205288"/>
              <a:gd name="connsiteX0" fmla="*/ 217253 w 3970926"/>
              <a:gd name="connsiteY0" fmla="*/ 569240 h 4238625"/>
              <a:gd name="connsiteX1" fmla="*/ 359569 w 3970926"/>
              <a:gd name="connsiteY1" fmla="*/ 364329 h 4238625"/>
              <a:gd name="connsiteX2" fmla="*/ 747713 w 3970926"/>
              <a:gd name="connsiteY2" fmla="*/ 0 h 4238625"/>
              <a:gd name="connsiteX3" fmla="*/ 3970926 w 3970926"/>
              <a:gd name="connsiteY3" fmla="*/ 624462 h 4238625"/>
              <a:gd name="connsiteX4" fmla="*/ 3746710 w 3970926"/>
              <a:gd name="connsiteY4" fmla="*/ 1014713 h 4238625"/>
              <a:gd name="connsiteX5" fmla="*/ 3519486 w 3970926"/>
              <a:gd name="connsiteY5" fmla="*/ 1354933 h 4238625"/>
              <a:gd name="connsiteX6" fmla="*/ 3509962 w 3970926"/>
              <a:gd name="connsiteY6" fmla="*/ 1557339 h 4238625"/>
              <a:gd name="connsiteX7" fmla="*/ 3369468 w 3970926"/>
              <a:gd name="connsiteY7" fmla="*/ 2059782 h 4238625"/>
              <a:gd name="connsiteX8" fmla="*/ 3252787 w 3970926"/>
              <a:gd name="connsiteY8" fmla="*/ 2500313 h 4238625"/>
              <a:gd name="connsiteX9" fmla="*/ 2886073 w 3970926"/>
              <a:gd name="connsiteY9" fmla="*/ 3326607 h 4238625"/>
              <a:gd name="connsiteX10" fmla="*/ 2752724 w 3970926"/>
              <a:gd name="connsiteY10" fmla="*/ 3536158 h 4238625"/>
              <a:gd name="connsiteX11" fmla="*/ 2536030 w 3970926"/>
              <a:gd name="connsiteY11" fmla="*/ 3538539 h 4238625"/>
              <a:gd name="connsiteX12" fmla="*/ 2478879 w 3970926"/>
              <a:gd name="connsiteY12" fmla="*/ 3648076 h 4238625"/>
              <a:gd name="connsiteX13" fmla="*/ 2252662 w 3970926"/>
              <a:gd name="connsiteY13" fmla="*/ 4062413 h 4238625"/>
              <a:gd name="connsiteX14" fmla="*/ 1921667 w 3970926"/>
              <a:gd name="connsiteY14" fmla="*/ 4238625 h 4238625"/>
              <a:gd name="connsiteX15" fmla="*/ 1581149 w 3970926"/>
              <a:gd name="connsiteY15" fmla="*/ 4060030 h 4238625"/>
              <a:gd name="connsiteX16" fmla="*/ 1390649 w 3970926"/>
              <a:gd name="connsiteY16" fmla="*/ 3700461 h 4238625"/>
              <a:gd name="connsiteX17" fmla="*/ 1159668 w 3970926"/>
              <a:gd name="connsiteY17" fmla="*/ 3464718 h 4238625"/>
              <a:gd name="connsiteX18" fmla="*/ 1059655 w 3970926"/>
              <a:gd name="connsiteY18" fmla="*/ 3178968 h 4238625"/>
              <a:gd name="connsiteX19" fmla="*/ 991160 w 3970926"/>
              <a:gd name="connsiteY19" fmla="*/ 2767275 h 4238625"/>
              <a:gd name="connsiteX20" fmla="*/ 826292 w 3970926"/>
              <a:gd name="connsiteY20" fmla="*/ 2157411 h 4238625"/>
              <a:gd name="connsiteX21" fmla="*/ 471486 w 3970926"/>
              <a:gd name="connsiteY21" fmla="*/ 1802606 h 4238625"/>
              <a:gd name="connsiteX22" fmla="*/ 219075 w 3970926"/>
              <a:gd name="connsiteY22" fmla="*/ 1519236 h 4238625"/>
              <a:gd name="connsiteX23" fmla="*/ 183355 w 3970926"/>
              <a:gd name="connsiteY23" fmla="*/ 1162048 h 4238625"/>
              <a:gd name="connsiteX24" fmla="*/ 0 w 3970926"/>
              <a:gd name="connsiteY24" fmla="*/ 809624 h 4238625"/>
              <a:gd name="connsiteX25" fmla="*/ 69055 w 3970926"/>
              <a:gd name="connsiteY25" fmla="*/ 645318 h 4238625"/>
              <a:gd name="connsiteX26" fmla="*/ 217253 w 3970926"/>
              <a:gd name="connsiteY26" fmla="*/ 569240 h 4238625"/>
              <a:gd name="connsiteX0" fmla="*/ 217253 w 3970926"/>
              <a:gd name="connsiteY0" fmla="*/ 597815 h 4267200"/>
              <a:gd name="connsiteX1" fmla="*/ 359569 w 3970926"/>
              <a:gd name="connsiteY1" fmla="*/ 392904 h 4267200"/>
              <a:gd name="connsiteX2" fmla="*/ 745331 w 3970926"/>
              <a:gd name="connsiteY2" fmla="*/ 0 h 4267200"/>
              <a:gd name="connsiteX3" fmla="*/ 3970926 w 3970926"/>
              <a:gd name="connsiteY3" fmla="*/ 653037 h 4267200"/>
              <a:gd name="connsiteX4" fmla="*/ 3746710 w 3970926"/>
              <a:gd name="connsiteY4" fmla="*/ 1043288 h 4267200"/>
              <a:gd name="connsiteX5" fmla="*/ 3519486 w 3970926"/>
              <a:gd name="connsiteY5" fmla="*/ 1383508 h 4267200"/>
              <a:gd name="connsiteX6" fmla="*/ 3509962 w 3970926"/>
              <a:gd name="connsiteY6" fmla="*/ 1585914 h 4267200"/>
              <a:gd name="connsiteX7" fmla="*/ 3369468 w 3970926"/>
              <a:gd name="connsiteY7" fmla="*/ 2088357 h 4267200"/>
              <a:gd name="connsiteX8" fmla="*/ 3252787 w 3970926"/>
              <a:gd name="connsiteY8" fmla="*/ 2528888 h 4267200"/>
              <a:gd name="connsiteX9" fmla="*/ 2886073 w 3970926"/>
              <a:gd name="connsiteY9" fmla="*/ 3355182 h 4267200"/>
              <a:gd name="connsiteX10" fmla="*/ 2752724 w 3970926"/>
              <a:gd name="connsiteY10" fmla="*/ 3564733 h 4267200"/>
              <a:gd name="connsiteX11" fmla="*/ 2536030 w 3970926"/>
              <a:gd name="connsiteY11" fmla="*/ 3567114 h 4267200"/>
              <a:gd name="connsiteX12" fmla="*/ 2478879 w 3970926"/>
              <a:gd name="connsiteY12" fmla="*/ 3676651 h 4267200"/>
              <a:gd name="connsiteX13" fmla="*/ 2252662 w 3970926"/>
              <a:gd name="connsiteY13" fmla="*/ 4090988 h 4267200"/>
              <a:gd name="connsiteX14" fmla="*/ 1921667 w 3970926"/>
              <a:gd name="connsiteY14" fmla="*/ 4267200 h 4267200"/>
              <a:gd name="connsiteX15" fmla="*/ 1581149 w 3970926"/>
              <a:gd name="connsiteY15" fmla="*/ 4088605 h 4267200"/>
              <a:gd name="connsiteX16" fmla="*/ 1390649 w 3970926"/>
              <a:gd name="connsiteY16" fmla="*/ 3729036 h 4267200"/>
              <a:gd name="connsiteX17" fmla="*/ 1159668 w 3970926"/>
              <a:gd name="connsiteY17" fmla="*/ 3493293 h 4267200"/>
              <a:gd name="connsiteX18" fmla="*/ 1059655 w 3970926"/>
              <a:gd name="connsiteY18" fmla="*/ 3207543 h 4267200"/>
              <a:gd name="connsiteX19" fmla="*/ 991160 w 3970926"/>
              <a:gd name="connsiteY19" fmla="*/ 2795850 h 4267200"/>
              <a:gd name="connsiteX20" fmla="*/ 826292 w 3970926"/>
              <a:gd name="connsiteY20" fmla="*/ 2185986 h 4267200"/>
              <a:gd name="connsiteX21" fmla="*/ 471486 w 3970926"/>
              <a:gd name="connsiteY21" fmla="*/ 1831181 h 4267200"/>
              <a:gd name="connsiteX22" fmla="*/ 219075 w 3970926"/>
              <a:gd name="connsiteY22" fmla="*/ 1547811 h 4267200"/>
              <a:gd name="connsiteX23" fmla="*/ 183355 w 3970926"/>
              <a:gd name="connsiteY23" fmla="*/ 1190623 h 4267200"/>
              <a:gd name="connsiteX24" fmla="*/ 0 w 3970926"/>
              <a:gd name="connsiteY24" fmla="*/ 838199 h 4267200"/>
              <a:gd name="connsiteX25" fmla="*/ 69055 w 3970926"/>
              <a:gd name="connsiteY25" fmla="*/ 673893 h 4267200"/>
              <a:gd name="connsiteX26" fmla="*/ 217253 w 3970926"/>
              <a:gd name="connsiteY26" fmla="*/ 597815 h 4267200"/>
              <a:gd name="connsiteX0" fmla="*/ 217253 w 3970926"/>
              <a:gd name="connsiteY0" fmla="*/ 581147 h 4250532"/>
              <a:gd name="connsiteX1" fmla="*/ 359569 w 3970926"/>
              <a:gd name="connsiteY1" fmla="*/ 376236 h 4250532"/>
              <a:gd name="connsiteX2" fmla="*/ 790575 w 3970926"/>
              <a:gd name="connsiteY2" fmla="*/ 0 h 4250532"/>
              <a:gd name="connsiteX3" fmla="*/ 3970926 w 3970926"/>
              <a:gd name="connsiteY3" fmla="*/ 636369 h 4250532"/>
              <a:gd name="connsiteX4" fmla="*/ 3746710 w 3970926"/>
              <a:gd name="connsiteY4" fmla="*/ 1026620 h 4250532"/>
              <a:gd name="connsiteX5" fmla="*/ 3519486 w 3970926"/>
              <a:gd name="connsiteY5" fmla="*/ 1366840 h 4250532"/>
              <a:gd name="connsiteX6" fmla="*/ 3509962 w 3970926"/>
              <a:gd name="connsiteY6" fmla="*/ 1569246 h 4250532"/>
              <a:gd name="connsiteX7" fmla="*/ 3369468 w 3970926"/>
              <a:gd name="connsiteY7" fmla="*/ 2071689 h 4250532"/>
              <a:gd name="connsiteX8" fmla="*/ 3252787 w 3970926"/>
              <a:gd name="connsiteY8" fmla="*/ 2512220 h 4250532"/>
              <a:gd name="connsiteX9" fmla="*/ 2886073 w 3970926"/>
              <a:gd name="connsiteY9" fmla="*/ 3338514 h 4250532"/>
              <a:gd name="connsiteX10" fmla="*/ 2752724 w 3970926"/>
              <a:gd name="connsiteY10" fmla="*/ 3548065 h 4250532"/>
              <a:gd name="connsiteX11" fmla="*/ 2536030 w 3970926"/>
              <a:gd name="connsiteY11" fmla="*/ 3550446 h 4250532"/>
              <a:gd name="connsiteX12" fmla="*/ 2478879 w 3970926"/>
              <a:gd name="connsiteY12" fmla="*/ 3659983 h 4250532"/>
              <a:gd name="connsiteX13" fmla="*/ 2252662 w 3970926"/>
              <a:gd name="connsiteY13" fmla="*/ 4074320 h 4250532"/>
              <a:gd name="connsiteX14" fmla="*/ 1921667 w 3970926"/>
              <a:gd name="connsiteY14" fmla="*/ 4250532 h 4250532"/>
              <a:gd name="connsiteX15" fmla="*/ 1581149 w 3970926"/>
              <a:gd name="connsiteY15" fmla="*/ 4071937 h 4250532"/>
              <a:gd name="connsiteX16" fmla="*/ 1390649 w 3970926"/>
              <a:gd name="connsiteY16" fmla="*/ 3712368 h 4250532"/>
              <a:gd name="connsiteX17" fmla="*/ 1159668 w 3970926"/>
              <a:gd name="connsiteY17" fmla="*/ 3476625 h 4250532"/>
              <a:gd name="connsiteX18" fmla="*/ 1059655 w 3970926"/>
              <a:gd name="connsiteY18" fmla="*/ 3190875 h 4250532"/>
              <a:gd name="connsiteX19" fmla="*/ 991160 w 3970926"/>
              <a:gd name="connsiteY19" fmla="*/ 2779182 h 4250532"/>
              <a:gd name="connsiteX20" fmla="*/ 826292 w 3970926"/>
              <a:gd name="connsiteY20" fmla="*/ 2169318 h 4250532"/>
              <a:gd name="connsiteX21" fmla="*/ 471486 w 3970926"/>
              <a:gd name="connsiteY21" fmla="*/ 1814513 h 4250532"/>
              <a:gd name="connsiteX22" fmla="*/ 219075 w 3970926"/>
              <a:gd name="connsiteY22" fmla="*/ 1531143 h 4250532"/>
              <a:gd name="connsiteX23" fmla="*/ 183355 w 3970926"/>
              <a:gd name="connsiteY23" fmla="*/ 1173955 h 4250532"/>
              <a:gd name="connsiteX24" fmla="*/ 0 w 3970926"/>
              <a:gd name="connsiteY24" fmla="*/ 821531 h 4250532"/>
              <a:gd name="connsiteX25" fmla="*/ 69055 w 3970926"/>
              <a:gd name="connsiteY25" fmla="*/ 657225 h 4250532"/>
              <a:gd name="connsiteX26" fmla="*/ 217253 w 3970926"/>
              <a:gd name="connsiteY26" fmla="*/ 581147 h 4250532"/>
              <a:gd name="connsiteX0" fmla="*/ 217253 w 3970926"/>
              <a:gd name="connsiteY0" fmla="*/ 369215 h 4038600"/>
              <a:gd name="connsiteX1" fmla="*/ 359569 w 3970926"/>
              <a:gd name="connsiteY1" fmla="*/ 164304 h 4038600"/>
              <a:gd name="connsiteX2" fmla="*/ 797719 w 3970926"/>
              <a:gd name="connsiteY2" fmla="*/ 0 h 4038600"/>
              <a:gd name="connsiteX3" fmla="*/ 3970926 w 3970926"/>
              <a:gd name="connsiteY3" fmla="*/ 424437 h 4038600"/>
              <a:gd name="connsiteX4" fmla="*/ 3746710 w 3970926"/>
              <a:gd name="connsiteY4" fmla="*/ 814688 h 4038600"/>
              <a:gd name="connsiteX5" fmla="*/ 3519486 w 3970926"/>
              <a:gd name="connsiteY5" fmla="*/ 1154908 h 4038600"/>
              <a:gd name="connsiteX6" fmla="*/ 3509962 w 3970926"/>
              <a:gd name="connsiteY6" fmla="*/ 1357314 h 4038600"/>
              <a:gd name="connsiteX7" fmla="*/ 3369468 w 3970926"/>
              <a:gd name="connsiteY7" fmla="*/ 1859757 h 4038600"/>
              <a:gd name="connsiteX8" fmla="*/ 3252787 w 3970926"/>
              <a:gd name="connsiteY8" fmla="*/ 2300288 h 4038600"/>
              <a:gd name="connsiteX9" fmla="*/ 2886073 w 3970926"/>
              <a:gd name="connsiteY9" fmla="*/ 3126582 h 4038600"/>
              <a:gd name="connsiteX10" fmla="*/ 2752724 w 3970926"/>
              <a:gd name="connsiteY10" fmla="*/ 3336133 h 4038600"/>
              <a:gd name="connsiteX11" fmla="*/ 2536030 w 3970926"/>
              <a:gd name="connsiteY11" fmla="*/ 3338514 h 4038600"/>
              <a:gd name="connsiteX12" fmla="*/ 2478879 w 3970926"/>
              <a:gd name="connsiteY12" fmla="*/ 3448051 h 4038600"/>
              <a:gd name="connsiteX13" fmla="*/ 2252662 w 3970926"/>
              <a:gd name="connsiteY13" fmla="*/ 3862388 h 4038600"/>
              <a:gd name="connsiteX14" fmla="*/ 1921667 w 3970926"/>
              <a:gd name="connsiteY14" fmla="*/ 4038600 h 4038600"/>
              <a:gd name="connsiteX15" fmla="*/ 1581149 w 3970926"/>
              <a:gd name="connsiteY15" fmla="*/ 3860005 h 4038600"/>
              <a:gd name="connsiteX16" fmla="*/ 1390649 w 3970926"/>
              <a:gd name="connsiteY16" fmla="*/ 3500436 h 4038600"/>
              <a:gd name="connsiteX17" fmla="*/ 1159668 w 3970926"/>
              <a:gd name="connsiteY17" fmla="*/ 3264693 h 4038600"/>
              <a:gd name="connsiteX18" fmla="*/ 1059655 w 3970926"/>
              <a:gd name="connsiteY18" fmla="*/ 2978943 h 4038600"/>
              <a:gd name="connsiteX19" fmla="*/ 991160 w 3970926"/>
              <a:gd name="connsiteY19" fmla="*/ 2567250 h 4038600"/>
              <a:gd name="connsiteX20" fmla="*/ 826292 w 3970926"/>
              <a:gd name="connsiteY20" fmla="*/ 1957386 h 4038600"/>
              <a:gd name="connsiteX21" fmla="*/ 471486 w 3970926"/>
              <a:gd name="connsiteY21" fmla="*/ 1602581 h 4038600"/>
              <a:gd name="connsiteX22" fmla="*/ 219075 w 3970926"/>
              <a:gd name="connsiteY22" fmla="*/ 1319211 h 4038600"/>
              <a:gd name="connsiteX23" fmla="*/ 183355 w 3970926"/>
              <a:gd name="connsiteY23" fmla="*/ 962023 h 4038600"/>
              <a:gd name="connsiteX24" fmla="*/ 0 w 3970926"/>
              <a:gd name="connsiteY24" fmla="*/ 609599 h 4038600"/>
              <a:gd name="connsiteX25" fmla="*/ 69055 w 3970926"/>
              <a:gd name="connsiteY25" fmla="*/ 445293 h 4038600"/>
              <a:gd name="connsiteX26" fmla="*/ 217253 w 3970926"/>
              <a:gd name="connsiteY26" fmla="*/ 369215 h 4038600"/>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724022 h 4393407"/>
              <a:gd name="connsiteX1" fmla="*/ 359569 w 3970926"/>
              <a:gd name="connsiteY1" fmla="*/ 519111 h 4393407"/>
              <a:gd name="connsiteX2" fmla="*/ 821531 w 3970926"/>
              <a:gd name="connsiteY2" fmla="*/ 0 h 4393407"/>
              <a:gd name="connsiteX3" fmla="*/ 3970926 w 3970926"/>
              <a:gd name="connsiteY3" fmla="*/ 779244 h 4393407"/>
              <a:gd name="connsiteX4" fmla="*/ 3746710 w 3970926"/>
              <a:gd name="connsiteY4" fmla="*/ 1169495 h 4393407"/>
              <a:gd name="connsiteX5" fmla="*/ 3519486 w 3970926"/>
              <a:gd name="connsiteY5" fmla="*/ 1509715 h 4393407"/>
              <a:gd name="connsiteX6" fmla="*/ 3509962 w 3970926"/>
              <a:gd name="connsiteY6" fmla="*/ 1712121 h 4393407"/>
              <a:gd name="connsiteX7" fmla="*/ 3369468 w 3970926"/>
              <a:gd name="connsiteY7" fmla="*/ 2214564 h 4393407"/>
              <a:gd name="connsiteX8" fmla="*/ 3252787 w 3970926"/>
              <a:gd name="connsiteY8" fmla="*/ 2655095 h 4393407"/>
              <a:gd name="connsiteX9" fmla="*/ 2886073 w 3970926"/>
              <a:gd name="connsiteY9" fmla="*/ 3481389 h 4393407"/>
              <a:gd name="connsiteX10" fmla="*/ 2752724 w 3970926"/>
              <a:gd name="connsiteY10" fmla="*/ 3690940 h 4393407"/>
              <a:gd name="connsiteX11" fmla="*/ 2536030 w 3970926"/>
              <a:gd name="connsiteY11" fmla="*/ 3693321 h 4393407"/>
              <a:gd name="connsiteX12" fmla="*/ 2478879 w 3970926"/>
              <a:gd name="connsiteY12" fmla="*/ 3802858 h 4393407"/>
              <a:gd name="connsiteX13" fmla="*/ 2252662 w 3970926"/>
              <a:gd name="connsiteY13" fmla="*/ 4217195 h 4393407"/>
              <a:gd name="connsiteX14" fmla="*/ 1921667 w 3970926"/>
              <a:gd name="connsiteY14" fmla="*/ 4393407 h 4393407"/>
              <a:gd name="connsiteX15" fmla="*/ 1581149 w 3970926"/>
              <a:gd name="connsiteY15" fmla="*/ 4214812 h 4393407"/>
              <a:gd name="connsiteX16" fmla="*/ 1390649 w 3970926"/>
              <a:gd name="connsiteY16" fmla="*/ 3855243 h 4393407"/>
              <a:gd name="connsiteX17" fmla="*/ 1159668 w 3970926"/>
              <a:gd name="connsiteY17" fmla="*/ 3619500 h 4393407"/>
              <a:gd name="connsiteX18" fmla="*/ 1059655 w 3970926"/>
              <a:gd name="connsiteY18" fmla="*/ 3333750 h 4393407"/>
              <a:gd name="connsiteX19" fmla="*/ 991160 w 3970926"/>
              <a:gd name="connsiteY19" fmla="*/ 2922057 h 4393407"/>
              <a:gd name="connsiteX20" fmla="*/ 826292 w 3970926"/>
              <a:gd name="connsiteY20" fmla="*/ 2312193 h 4393407"/>
              <a:gd name="connsiteX21" fmla="*/ 471486 w 3970926"/>
              <a:gd name="connsiteY21" fmla="*/ 1957388 h 4393407"/>
              <a:gd name="connsiteX22" fmla="*/ 219075 w 3970926"/>
              <a:gd name="connsiteY22" fmla="*/ 1674018 h 4393407"/>
              <a:gd name="connsiteX23" fmla="*/ 183355 w 3970926"/>
              <a:gd name="connsiteY23" fmla="*/ 1316830 h 4393407"/>
              <a:gd name="connsiteX24" fmla="*/ 0 w 3970926"/>
              <a:gd name="connsiteY24" fmla="*/ 964406 h 4393407"/>
              <a:gd name="connsiteX25" fmla="*/ 69055 w 3970926"/>
              <a:gd name="connsiteY25" fmla="*/ 800100 h 4393407"/>
              <a:gd name="connsiteX26" fmla="*/ 217253 w 3970926"/>
              <a:gd name="connsiteY26" fmla="*/ 724022 h 4393407"/>
              <a:gd name="connsiteX0" fmla="*/ 217253 w 3970926"/>
              <a:gd name="connsiteY0" fmla="*/ 216816 h 3886201"/>
              <a:gd name="connsiteX1" fmla="*/ 359569 w 3970926"/>
              <a:gd name="connsiteY1" fmla="*/ 11905 h 3886201"/>
              <a:gd name="connsiteX2" fmla="*/ 823912 w 3970926"/>
              <a:gd name="connsiteY2" fmla="*/ 0 h 3886201"/>
              <a:gd name="connsiteX3" fmla="*/ 3970926 w 3970926"/>
              <a:gd name="connsiteY3" fmla="*/ 272038 h 3886201"/>
              <a:gd name="connsiteX4" fmla="*/ 3746710 w 3970926"/>
              <a:gd name="connsiteY4" fmla="*/ 662289 h 3886201"/>
              <a:gd name="connsiteX5" fmla="*/ 3519486 w 3970926"/>
              <a:gd name="connsiteY5" fmla="*/ 1002509 h 3886201"/>
              <a:gd name="connsiteX6" fmla="*/ 3509962 w 3970926"/>
              <a:gd name="connsiteY6" fmla="*/ 1204915 h 3886201"/>
              <a:gd name="connsiteX7" fmla="*/ 3369468 w 3970926"/>
              <a:gd name="connsiteY7" fmla="*/ 1707358 h 3886201"/>
              <a:gd name="connsiteX8" fmla="*/ 3252787 w 3970926"/>
              <a:gd name="connsiteY8" fmla="*/ 2147889 h 3886201"/>
              <a:gd name="connsiteX9" fmla="*/ 2886073 w 3970926"/>
              <a:gd name="connsiteY9" fmla="*/ 2974183 h 3886201"/>
              <a:gd name="connsiteX10" fmla="*/ 2752724 w 3970926"/>
              <a:gd name="connsiteY10" fmla="*/ 3183734 h 3886201"/>
              <a:gd name="connsiteX11" fmla="*/ 2536030 w 3970926"/>
              <a:gd name="connsiteY11" fmla="*/ 3186115 h 3886201"/>
              <a:gd name="connsiteX12" fmla="*/ 2478879 w 3970926"/>
              <a:gd name="connsiteY12" fmla="*/ 3295652 h 3886201"/>
              <a:gd name="connsiteX13" fmla="*/ 2252662 w 3970926"/>
              <a:gd name="connsiteY13" fmla="*/ 3709989 h 3886201"/>
              <a:gd name="connsiteX14" fmla="*/ 1921667 w 3970926"/>
              <a:gd name="connsiteY14" fmla="*/ 3886201 h 3886201"/>
              <a:gd name="connsiteX15" fmla="*/ 1581149 w 3970926"/>
              <a:gd name="connsiteY15" fmla="*/ 3707606 h 3886201"/>
              <a:gd name="connsiteX16" fmla="*/ 1390649 w 3970926"/>
              <a:gd name="connsiteY16" fmla="*/ 3348037 h 3886201"/>
              <a:gd name="connsiteX17" fmla="*/ 1159668 w 3970926"/>
              <a:gd name="connsiteY17" fmla="*/ 3112294 h 3886201"/>
              <a:gd name="connsiteX18" fmla="*/ 1059655 w 3970926"/>
              <a:gd name="connsiteY18" fmla="*/ 2826544 h 3886201"/>
              <a:gd name="connsiteX19" fmla="*/ 991160 w 3970926"/>
              <a:gd name="connsiteY19" fmla="*/ 2414851 h 3886201"/>
              <a:gd name="connsiteX20" fmla="*/ 826292 w 3970926"/>
              <a:gd name="connsiteY20" fmla="*/ 1804987 h 3886201"/>
              <a:gd name="connsiteX21" fmla="*/ 471486 w 3970926"/>
              <a:gd name="connsiteY21" fmla="*/ 1450182 h 3886201"/>
              <a:gd name="connsiteX22" fmla="*/ 219075 w 3970926"/>
              <a:gd name="connsiteY22" fmla="*/ 1166812 h 3886201"/>
              <a:gd name="connsiteX23" fmla="*/ 183355 w 3970926"/>
              <a:gd name="connsiteY23" fmla="*/ 809624 h 3886201"/>
              <a:gd name="connsiteX24" fmla="*/ 0 w 3970926"/>
              <a:gd name="connsiteY24" fmla="*/ 457200 h 3886201"/>
              <a:gd name="connsiteX25" fmla="*/ 69055 w 3970926"/>
              <a:gd name="connsiteY25" fmla="*/ 292894 h 3886201"/>
              <a:gd name="connsiteX26" fmla="*/ 217253 w 3970926"/>
              <a:gd name="connsiteY26" fmla="*/ 216816 h 3886201"/>
              <a:gd name="connsiteX0" fmla="*/ 217253 w 3970926"/>
              <a:gd name="connsiteY0" fmla="*/ 302541 h 3971926"/>
              <a:gd name="connsiteX1" fmla="*/ 359569 w 3970926"/>
              <a:gd name="connsiteY1" fmla="*/ 97630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426244 w 3970926"/>
              <a:gd name="connsiteY1" fmla="*/ 214311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352425 w 3970926"/>
              <a:gd name="connsiteY1" fmla="*/ 102392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352425 w 3970926"/>
              <a:gd name="connsiteY1" fmla="*/ 102392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302541 h 3971926"/>
              <a:gd name="connsiteX1" fmla="*/ 352425 w 3970926"/>
              <a:gd name="connsiteY1" fmla="*/ 102392 h 3971926"/>
              <a:gd name="connsiteX2" fmla="*/ 1016793 w 3970926"/>
              <a:gd name="connsiteY2" fmla="*/ 0 h 3971926"/>
              <a:gd name="connsiteX3" fmla="*/ 3970926 w 3970926"/>
              <a:gd name="connsiteY3" fmla="*/ 357763 h 3971926"/>
              <a:gd name="connsiteX4" fmla="*/ 3746710 w 3970926"/>
              <a:gd name="connsiteY4" fmla="*/ 748014 h 3971926"/>
              <a:gd name="connsiteX5" fmla="*/ 3519486 w 3970926"/>
              <a:gd name="connsiteY5" fmla="*/ 1088234 h 3971926"/>
              <a:gd name="connsiteX6" fmla="*/ 3509962 w 3970926"/>
              <a:gd name="connsiteY6" fmla="*/ 1290640 h 3971926"/>
              <a:gd name="connsiteX7" fmla="*/ 3369468 w 3970926"/>
              <a:gd name="connsiteY7" fmla="*/ 1793083 h 3971926"/>
              <a:gd name="connsiteX8" fmla="*/ 3252787 w 3970926"/>
              <a:gd name="connsiteY8" fmla="*/ 2233614 h 3971926"/>
              <a:gd name="connsiteX9" fmla="*/ 2886073 w 3970926"/>
              <a:gd name="connsiteY9" fmla="*/ 3059908 h 3971926"/>
              <a:gd name="connsiteX10" fmla="*/ 2752724 w 3970926"/>
              <a:gd name="connsiteY10" fmla="*/ 3269459 h 3971926"/>
              <a:gd name="connsiteX11" fmla="*/ 2536030 w 3970926"/>
              <a:gd name="connsiteY11" fmla="*/ 3271840 h 3971926"/>
              <a:gd name="connsiteX12" fmla="*/ 2478879 w 3970926"/>
              <a:gd name="connsiteY12" fmla="*/ 3381377 h 3971926"/>
              <a:gd name="connsiteX13" fmla="*/ 2252662 w 3970926"/>
              <a:gd name="connsiteY13" fmla="*/ 3795714 h 3971926"/>
              <a:gd name="connsiteX14" fmla="*/ 1921667 w 3970926"/>
              <a:gd name="connsiteY14" fmla="*/ 3971926 h 3971926"/>
              <a:gd name="connsiteX15" fmla="*/ 1581149 w 3970926"/>
              <a:gd name="connsiteY15" fmla="*/ 3793331 h 3971926"/>
              <a:gd name="connsiteX16" fmla="*/ 1390649 w 3970926"/>
              <a:gd name="connsiteY16" fmla="*/ 3433762 h 3971926"/>
              <a:gd name="connsiteX17" fmla="*/ 1159668 w 3970926"/>
              <a:gd name="connsiteY17" fmla="*/ 3198019 h 3971926"/>
              <a:gd name="connsiteX18" fmla="*/ 1059655 w 3970926"/>
              <a:gd name="connsiteY18" fmla="*/ 2912269 h 3971926"/>
              <a:gd name="connsiteX19" fmla="*/ 991160 w 3970926"/>
              <a:gd name="connsiteY19" fmla="*/ 2500576 h 3971926"/>
              <a:gd name="connsiteX20" fmla="*/ 826292 w 3970926"/>
              <a:gd name="connsiteY20" fmla="*/ 1890712 h 3971926"/>
              <a:gd name="connsiteX21" fmla="*/ 471486 w 3970926"/>
              <a:gd name="connsiteY21" fmla="*/ 1535907 h 3971926"/>
              <a:gd name="connsiteX22" fmla="*/ 219075 w 3970926"/>
              <a:gd name="connsiteY22" fmla="*/ 1252537 h 3971926"/>
              <a:gd name="connsiteX23" fmla="*/ 183355 w 3970926"/>
              <a:gd name="connsiteY23" fmla="*/ 895349 h 3971926"/>
              <a:gd name="connsiteX24" fmla="*/ 0 w 3970926"/>
              <a:gd name="connsiteY24" fmla="*/ 542925 h 3971926"/>
              <a:gd name="connsiteX25" fmla="*/ 69055 w 3970926"/>
              <a:gd name="connsiteY25" fmla="*/ 378619 h 3971926"/>
              <a:gd name="connsiteX26" fmla="*/ 217253 w 3970926"/>
              <a:gd name="connsiteY26" fmla="*/ 302541 h 3971926"/>
              <a:gd name="connsiteX0" fmla="*/ 217253 w 3970926"/>
              <a:gd name="connsiteY0" fmla="*/ 726404 h 4395789"/>
              <a:gd name="connsiteX1" fmla="*/ 352425 w 3970926"/>
              <a:gd name="connsiteY1" fmla="*/ 526255 h 4395789"/>
              <a:gd name="connsiteX2" fmla="*/ 831055 w 3970926"/>
              <a:gd name="connsiteY2" fmla="*/ 0 h 4395789"/>
              <a:gd name="connsiteX3" fmla="*/ 3970926 w 3970926"/>
              <a:gd name="connsiteY3" fmla="*/ 781626 h 4395789"/>
              <a:gd name="connsiteX4" fmla="*/ 3746710 w 3970926"/>
              <a:gd name="connsiteY4" fmla="*/ 1171877 h 4395789"/>
              <a:gd name="connsiteX5" fmla="*/ 3519486 w 3970926"/>
              <a:gd name="connsiteY5" fmla="*/ 1512097 h 4395789"/>
              <a:gd name="connsiteX6" fmla="*/ 3509962 w 3970926"/>
              <a:gd name="connsiteY6" fmla="*/ 1714503 h 4395789"/>
              <a:gd name="connsiteX7" fmla="*/ 3369468 w 3970926"/>
              <a:gd name="connsiteY7" fmla="*/ 2216946 h 4395789"/>
              <a:gd name="connsiteX8" fmla="*/ 3252787 w 3970926"/>
              <a:gd name="connsiteY8" fmla="*/ 2657477 h 4395789"/>
              <a:gd name="connsiteX9" fmla="*/ 2886073 w 3970926"/>
              <a:gd name="connsiteY9" fmla="*/ 3483771 h 4395789"/>
              <a:gd name="connsiteX10" fmla="*/ 2752724 w 3970926"/>
              <a:gd name="connsiteY10" fmla="*/ 3693322 h 4395789"/>
              <a:gd name="connsiteX11" fmla="*/ 2536030 w 3970926"/>
              <a:gd name="connsiteY11" fmla="*/ 3695703 h 4395789"/>
              <a:gd name="connsiteX12" fmla="*/ 2478879 w 3970926"/>
              <a:gd name="connsiteY12" fmla="*/ 3805240 h 4395789"/>
              <a:gd name="connsiteX13" fmla="*/ 2252662 w 3970926"/>
              <a:gd name="connsiteY13" fmla="*/ 4219577 h 4395789"/>
              <a:gd name="connsiteX14" fmla="*/ 1921667 w 3970926"/>
              <a:gd name="connsiteY14" fmla="*/ 4395789 h 4395789"/>
              <a:gd name="connsiteX15" fmla="*/ 1581149 w 3970926"/>
              <a:gd name="connsiteY15" fmla="*/ 4217194 h 4395789"/>
              <a:gd name="connsiteX16" fmla="*/ 1390649 w 3970926"/>
              <a:gd name="connsiteY16" fmla="*/ 3857625 h 4395789"/>
              <a:gd name="connsiteX17" fmla="*/ 1159668 w 3970926"/>
              <a:gd name="connsiteY17" fmla="*/ 3621882 h 4395789"/>
              <a:gd name="connsiteX18" fmla="*/ 1059655 w 3970926"/>
              <a:gd name="connsiteY18" fmla="*/ 3336132 h 4395789"/>
              <a:gd name="connsiteX19" fmla="*/ 991160 w 3970926"/>
              <a:gd name="connsiteY19" fmla="*/ 2924439 h 4395789"/>
              <a:gd name="connsiteX20" fmla="*/ 826292 w 3970926"/>
              <a:gd name="connsiteY20" fmla="*/ 2314575 h 4395789"/>
              <a:gd name="connsiteX21" fmla="*/ 471486 w 3970926"/>
              <a:gd name="connsiteY21" fmla="*/ 1959770 h 4395789"/>
              <a:gd name="connsiteX22" fmla="*/ 219075 w 3970926"/>
              <a:gd name="connsiteY22" fmla="*/ 1676400 h 4395789"/>
              <a:gd name="connsiteX23" fmla="*/ 183355 w 3970926"/>
              <a:gd name="connsiteY23" fmla="*/ 1319212 h 4395789"/>
              <a:gd name="connsiteX24" fmla="*/ 0 w 3970926"/>
              <a:gd name="connsiteY24" fmla="*/ 966788 h 4395789"/>
              <a:gd name="connsiteX25" fmla="*/ 69055 w 3970926"/>
              <a:gd name="connsiteY25" fmla="*/ 802482 h 4395789"/>
              <a:gd name="connsiteX26" fmla="*/ 217253 w 3970926"/>
              <a:gd name="connsiteY26" fmla="*/ 726404 h 4395789"/>
              <a:gd name="connsiteX0" fmla="*/ 217253 w 3970926"/>
              <a:gd name="connsiteY0" fmla="*/ 726404 h 4395789"/>
              <a:gd name="connsiteX1" fmla="*/ 352425 w 3970926"/>
              <a:gd name="connsiteY1" fmla="*/ 526255 h 4395789"/>
              <a:gd name="connsiteX2" fmla="*/ 831055 w 3970926"/>
              <a:gd name="connsiteY2" fmla="*/ 0 h 4395789"/>
              <a:gd name="connsiteX3" fmla="*/ 3970926 w 3970926"/>
              <a:gd name="connsiteY3" fmla="*/ 781626 h 4395789"/>
              <a:gd name="connsiteX4" fmla="*/ 3746710 w 3970926"/>
              <a:gd name="connsiteY4" fmla="*/ 1171877 h 4395789"/>
              <a:gd name="connsiteX5" fmla="*/ 3519486 w 3970926"/>
              <a:gd name="connsiteY5" fmla="*/ 1512097 h 4395789"/>
              <a:gd name="connsiteX6" fmla="*/ 3509962 w 3970926"/>
              <a:gd name="connsiteY6" fmla="*/ 1714503 h 4395789"/>
              <a:gd name="connsiteX7" fmla="*/ 3369468 w 3970926"/>
              <a:gd name="connsiteY7" fmla="*/ 2216946 h 4395789"/>
              <a:gd name="connsiteX8" fmla="*/ 3252787 w 3970926"/>
              <a:gd name="connsiteY8" fmla="*/ 2657477 h 4395789"/>
              <a:gd name="connsiteX9" fmla="*/ 2886073 w 3970926"/>
              <a:gd name="connsiteY9" fmla="*/ 3483771 h 4395789"/>
              <a:gd name="connsiteX10" fmla="*/ 2752724 w 3970926"/>
              <a:gd name="connsiteY10" fmla="*/ 3693322 h 4395789"/>
              <a:gd name="connsiteX11" fmla="*/ 2536030 w 3970926"/>
              <a:gd name="connsiteY11" fmla="*/ 3695703 h 4395789"/>
              <a:gd name="connsiteX12" fmla="*/ 2478879 w 3970926"/>
              <a:gd name="connsiteY12" fmla="*/ 3805240 h 4395789"/>
              <a:gd name="connsiteX13" fmla="*/ 2252662 w 3970926"/>
              <a:gd name="connsiteY13" fmla="*/ 4219577 h 4395789"/>
              <a:gd name="connsiteX14" fmla="*/ 1921667 w 3970926"/>
              <a:gd name="connsiteY14" fmla="*/ 4395789 h 4395789"/>
              <a:gd name="connsiteX15" fmla="*/ 1581149 w 3970926"/>
              <a:gd name="connsiteY15" fmla="*/ 4217194 h 4395789"/>
              <a:gd name="connsiteX16" fmla="*/ 1390649 w 3970926"/>
              <a:gd name="connsiteY16" fmla="*/ 3857625 h 4395789"/>
              <a:gd name="connsiteX17" fmla="*/ 1159668 w 3970926"/>
              <a:gd name="connsiteY17" fmla="*/ 3621882 h 4395789"/>
              <a:gd name="connsiteX18" fmla="*/ 1059655 w 3970926"/>
              <a:gd name="connsiteY18" fmla="*/ 3336132 h 4395789"/>
              <a:gd name="connsiteX19" fmla="*/ 991160 w 3970926"/>
              <a:gd name="connsiteY19" fmla="*/ 2924439 h 4395789"/>
              <a:gd name="connsiteX20" fmla="*/ 826292 w 3970926"/>
              <a:gd name="connsiteY20" fmla="*/ 2314575 h 4395789"/>
              <a:gd name="connsiteX21" fmla="*/ 471486 w 3970926"/>
              <a:gd name="connsiteY21" fmla="*/ 1959770 h 4395789"/>
              <a:gd name="connsiteX22" fmla="*/ 219075 w 3970926"/>
              <a:gd name="connsiteY22" fmla="*/ 1676400 h 4395789"/>
              <a:gd name="connsiteX23" fmla="*/ 183355 w 3970926"/>
              <a:gd name="connsiteY23" fmla="*/ 1319212 h 4395789"/>
              <a:gd name="connsiteX24" fmla="*/ 0 w 3970926"/>
              <a:gd name="connsiteY24" fmla="*/ 966788 h 4395789"/>
              <a:gd name="connsiteX25" fmla="*/ 69055 w 3970926"/>
              <a:gd name="connsiteY25" fmla="*/ 802482 h 4395789"/>
              <a:gd name="connsiteX26" fmla="*/ 217253 w 3970926"/>
              <a:gd name="connsiteY26" fmla="*/ 726404 h 4395789"/>
              <a:gd name="connsiteX0" fmla="*/ 217253 w 3970926"/>
              <a:gd name="connsiteY0" fmla="*/ 490660 h 4160045"/>
              <a:gd name="connsiteX1" fmla="*/ 352425 w 3970926"/>
              <a:gd name="connsiteY1" fmla="*/ 290511 h 4160045"/>
              <a:gd name="connsiteX2" fmla="*/ 831055 w 3970926"/>
              <a:gd name="connsiteY2" fmla="*/ 0 h 4160045"/>
              <a:gd name="connsiteX3" fmla="*/ 3970926 w 3970926"/>
              <a:gd name="connsiteY3" fmla="*/ 545882 h 4160045"/>
              <a:gd name="connsiteX4" fmla="*/ 3746710 w 3970926"/>
              <a:gd name="connsiteY4" fmla="*/ 936133 h 4160045"/>
              <a:gd name="connsiteX5" fmla="*/ 3519486 w 3970926"/>
              <a:gd name="connsiteY5" fmla="*/ 1276353 h 4160045"/>
              <a:gd name="connsiteX6" fmla="*/ 3509962 w 3970926"/>
              <a:gd name="connsiteY6" fmla="*/ 1478759 h 4160045"/>
              <a:gd name="connsiteX7" fmla="*/ 3369468 w 3970926"/>
              <a:gd name="connsiteY7" fmla="*/ 1981202 h 4160045"/>
              <a:gd name="connsiteX8" fmla="*/ 3252787 w 3970926"/>
              <a:gd name="connsiteY8" fmla="*/ 2421733 h 4160045"/>
              <a:gd name="connsiteX9" fmla="*/ 2886073 w 3970926"/>
              <a:gd name="connsiteY9" fmla="*/ 3248027 h 4160045"/>
              <a:gd name="connsiteX10" fmla="*/ 2752724 w 3970926"/>
              <a:gd name="connsiteY10" fmla="*/ 3457578 h 4160045"/>
              <a:gd name="connsiteX11" fmla="*/ 2536030 w 3970926"/>
              <a:gd name="connsiteY11" fmla="*/ 3459959 h 4160045"/>
              <a:gd name="connsiteX12" fmla="*/ 2478879 w 3970926"/>
              <a:gd name="connsiteY12" fmla="*/ 3569496 h 4160045"/>
              <a:gd name="connsiteX13" fmla="*/ 2252662 w 3970926"/>
              <a:gd name="connsiteY13" fmla="*/ 3983833 h 4160045"/>
              <a:gd name="connsiteX14" fmla="*/ 1921667 w 3970926"/>
              <a:gd name="connsiteY14" fmla="*/ 4160045 h 4160045"/>
              <a:gd name="connsiteX15" fmla="*/ 1581149 w 3970926"/>
              <a:gd name="connsiteY15" fmla="*/ 3981450 h 4160045"/>
              <a:gd name="connsiteX16" fmla="*/ 1390649 w 3970926"/>
              <a:gd name="connsiteY16" fmla="*/ 3621881 h 4160045"/>
              <a:gd name="connsiteX17" fmla="*/ 1159668 w 3970926"/>
              <a:gd name="connsiteY17" fmla="*/ 3386138 h 4160045"/>
              <a:gd name="connsiteX18" fmla="*/ 1059655 w 3970926"/>
              <a:gd name="connsiteY18" fmla="*/ 3100388 h 4160045"/>
              <a:gd name="connsiteX19" fmla="*/ 991160 w 3970926"/>
              <a:gd name="connsiteY19" fmla="*/ 2688695 h 4160045"/>
              <a:gd name="connsiteX20" fmla="*/ 826292 w 3970926"/>
              <a:gd name="connsiteY20" fmla="*/ 2078831 h 4160045"/>
              <a:gd name="connsiteX21" fmla="*/ 471486 w 3970926"/>
              <a:gd name="connsiteY21" fmla="*/ 1724026 h 4160045"/>
              <a:gd name="connsiteX22" fmla="*/ 219075 w 3970926"/>
              <a:gd name="connsiteY22" fmla="*/ 1440656 h 4160045"/>
              <a:gd name="connsiteX23" fmla="*/ 183355 w 3970926"/>
              <a:gd name="connsiteY23" fmla="*/ 1083468 h 4160045"/>
              <a:gd name="connsiteX24" fmla="*/ 0 w 3970926"/>
              <a:gd name="connsiteY24" fmla="*/ 731044 h 4160045"/>
              <a:gd name="connsiteX25" fmla="*/ 69055 w 3970926"/>
              <a:gd name="connsiteY25" fmla="*/ 566738 h 4160045"/>
              <a:gd name="connsiteX26" fmla="*/ 217253 w 3970926"/>
              <a:gd name="connsiteY26" fmla="*/ 490660 h 4160045"/>
              <a:gd name="connsiteX0" fmla="*/ 217253 w 3970926"/>
              <a:gd name="connsiteY0" fmla="*/ 373979 h 4043364"/>
              <a:gd name="connsiteX1" fmla="*/ 352425 w 3970926"/>
              <a:gd name="connsiteY1" fmla="*/ 173830 h 4043364"/>
              <a:gd name="connsiteX2" fmla="*/ 721518 w 3970926"/>
              <a:gd name="connsiteY2" fmla="*/ 0 h 4043364"/>
              <a:gd name="connsiteX3" fmla="*/ 3970926 w 3970926"/>
              <a:gd name="connsiteY3" fmla="*/ 429201 h 4043364"/>
              <a:gd name="connsiteX4" fmla="*/ 3746710 w 3970926"/>
              <a:gd name="connsiteY4" fmla="*/ 819452 h 4043364"/>
              <a:gd name="connsiteX5" fmla="*/ 3519486 w 3970926"/>
              <a:gd name="connsiteY5" fmla="*/ 1159672 h 4043364"/>
              <a:gd name="connsiteX6" fmla="*/ 3509962 w 3970926"/>
              <a:gd name="connsiteY6" fmla="*/ 1362078 h 4043364"/>
              <a:gd name="connsiteX7" fmla="*/ 3369468 w 3970926"/>
              <a:gd name="connsiteY7" fmla="*/ 1864521 h 4043364"/>
              <a:gd name="connsiteX8" fmla="*/ 3252787 w 3970926"/>
              <a:gd name="connsiteY8" fmla="*/ 2305052 h 4043364"/>
              <a:gd name="connsiteX9" fmla="*/ 2886073 w 3970926"/>
              <a:gd name="connsiteY9" fmla="*/ 3131346 h 4043364"/>
              <a:gd name="connsiteX10" fmla="*/ 2752724 w 3970926"/>
              <a:gd name="connsiteY10" fmla="*/ 3340897 h 4043364"/>
              <a:gd name="connsiteX11" fmla="*/ 2536030 w 3970926"/>
              <a:gd name="connsiteY11" fmla="*/ 3343278 h 4043364"/>
              <a:gd name="connsiteX12" fmla="*/ 2478879 w 3970926"/>
              <a:gd name="connsiteY12" fmla="*/ 3452815 h 4043364"/>
              <a:gd name="connsiteX13" fmla="*/ 2252662 w 3970926"/>
              <a:gd name="connsiteY13" fmla="*/ 3867152 h 4043364"/>
              <a:gd name="connsiteX14" fmla="*/ 1921667 w 3970926"/>
              <a:gd name="connsiteY14" fmla="*/ 4043364 h 4043364"/>
              <a:gd name="connsiteX15" fmla="*/ 1581149 w 3970926"/>
              <a:gd name="connsiteY15" fmla="*/ 3864769 h 4043364"/>
              <a:gd name="connsiteX16" fmla="*/ 1390649 w 3970926"/>
              <a:gd name="connsiteY16" fmla="*/ 3505200 h 4043364"/>
              <a:gd name="connsiteX17" fmla="*/ 1159668 w 3970926"/>
              <a:gd name="connsiteY17" fmla="*/ 3269457 h 4043364"/>
              <a:gd name="connsiteX18" fmla="*/ 1059655 w 3970926"/>
              <a:gd name="connsiteY18" fmla="*/ 2983707 h 4043364"/>
              <a:gd name="connsiteX19" fmla="*/ 991160 w 3970926"/>
              <a:gd name="connsiteY19" fmla="*/ 2572014 h 4043364"/>
              <a:gd name="connsiteX20" fmla="*/ 826292 w 3970926"/>
              <a:gd name="connsiteY20" fmla="*/ 1962150 h 4043364"/>
              <a:gd name="connsiteX21" fmla="*/ 471486 w 3970926"/>
              <a:gd name="connsiteY21" fmla="*/ 1607345 h 4043364"/>
              <a:gd name="connsiteX22" fmla="*/ 219075 w 3970926"/>
              <a:gd name="connsiteY22" fmla="*/ 1323975 h 4043364"/>
              <a:gd name="connsiteX23" fmla="*/ 183355 w 3970926"/>
              <a:gd name="connsiteY23" fmla="*/ 966787 h 4043364"/>
              <a:gd name="connsiteX24" fmla="*/ 0 w 3970926"/>
              <a:gd name="connsiteY24" fmla="*/ 614363 h 4043364"/>
              <a:gd name="connsiteX25" fmla="*/ 69055 w 3970926"/>
              <a:gd name="connsiteY25" fmla="*/ 450057 h 4043364"/>
              <a:gd name="connsiteX26" fmla="*/ 217253 w 3970926"/>
              <a:gd name="connsiteY26" fmla="*/ 373979 h 4043364"/>
              <a:gd name="connsiteX0" fmla="*/ 217253 w 3970926"/>
              <a:gd name="connsiteY0" fmla="*/ 373979 h 4043364"/>
              <a:gd name="connsiteX1" fmla="*/ 386167 w 3970926"/>
              <a:gd name="connsiteY1" fmla="*/ 214321 h 4043364"/>
              <a:gd name="connsiteX2" fmla="*/ 721518 w 3970926"/>
              <a:gd name="connsiteY2" fmla="*/ 0 h 4043364"/>
              <a:gd name="connsiteX3" fmla="*/ 3970926 w 3970926"/>
              <a:gd name="connsiteY3" fmla="*/ 429201 h 4043364"/>
              <a:gd name="connsiteX4" fmla="*/ 3746710 w 3970926"/>
              <a:gd name="connsiteY4" fmla="*/ 819452 h 4043364"/>
              <a:gd name="connsiteX5" fmla="*/ 3519486 w 3970926"/>
              <a:gd name="connsiteY5" fmla="*/ 1159672 h 4043364"/>
              <a:gd name="connsiteX6" fmla="*/ 3509962 w 3970926"/>
              <a:gd name="connsiteY6" fmla="*/ 1362078 h 4043364"/>
              <a:gd name="connsiteX7" fmla="*/ 3369468 w 3970926"/>
              <a:gd name="connsiteY7" fmla="*/ 1864521 h 4043364"/>
              <a:gd name="connsiteX8" fmla="*/ 3252787 w 3970926"/>
              <a:gd name="connsiteY8" fmla="*/ 2305052 h 4043364"/>
              <a:gd name="connsiteX9" fmla="*/ 2886073 w 3970926"/>
              <a:gd name="connsiteY9" fmla="*/ 3131346 h 4043364"/>
              <a:gd name="connsiteX10" fmla="*/ 2752724 w 3970926"/>
              <a:gd name="connsiteY10" fmla="*/ 3340897 h 4043364"/>
              <a:gd name="connsiteX11" fmla="*/ 2536030 w 3970926"/>
              <a:gd name="connsiteY11" fmla="*/ 3343278 h 4043364"/>
              <a:gd name="connsiteX12" fmla="*/ 2478879 w 3970926"/>
              <a:gd name="connsiteY12" fmla="*/ 3452815 h 4043364"/>
              <a:gd name="connsiteX13" fmla="*/ 2252662 w 3970926"/>
              <a:gd name="connsiteY13" fmla="*/ 3867152 h 4043364"/>
              <a:gd name="connsiteX14" fmla="*/ 1921667 w 3970926"/>
              <a:gd name="connsiteY14" fmla="*/ 4043364 h 4043364"/>
              <a:gd name="connsiteX15" fmla="*/ 1581149 w 3970926"/>
              <a:gd name="connsiteY15" fmla="*/ 3864769 h 4043364"/>
              <a:gd name="connsiteX16" fmla="*/ 1390649 w 3970926"/>
              <a:gd name="connsiteY16" fmla="*/ 3505200 h 4043364"/>
              <a:gd name="connsiteX17" fmla="*/ 1159668 w 3970926"/>
              <a:gd name="connsiteY17" fmla="*/ 3269457 h 4043364"/>
              <a:gd name="connsiteX18" fmla="*/ 1059655 w 3970926"/>
              <a:gd name="connsiteY18" fmla="*/ 2983707 h 4043364"/>
              <a:gd name="connsiteX19" fmla="*/ 991160 w 3970926"/>
              <a:gd name="connsiteY19" fmla="*/ 2572014 h 4043364"/>
              <a:gd name="connsiteX20" fmla="*/ 826292 w 3970926"/>
              <a:gd name="connsiteY20" fmla="*/ 1962150 h 4043364"/>
              <a:gd name="connsiteX21" fmla="*/ 471486 w 3970926"/>
              <a:gd name="connsiteY21" fmla="*/ 1607345 h 4043364"/>
              <a:gd name="connsiteX22" fmla="*/ 219075 w 3970926"/>
              <a:gd name="connsiteY22" fmla="*/ 1323975 h 4043364"/>
              <a:gd name="connsiteX23" fmla="*/ 183355 w 3970926"/>
              <a:gd name="connsiteY23" fmla="*/ 966787 h 4043364"/>
              <a:gd name="connsiteX24" fmla="*/ 0 w 3970926"/>
              <a:gd name="connsiteY24" fmla="*/ 614363 h 4043364"/>
              <a:gd name="connsiteX25" fmla="*/ 69055 w 3970926"/>
              <a:gd name="connsiteY25" fmla="*/ 450057 h 4043364"/>
              <a:gd name="connsiteX26" fmla="*/ 217253 w 3970926"/>
              <a:gd name="connsiteY26" fmla="*/ 373979 h 4043364"/>
              <a:gd name="connsiteX0" fmla="*/ 217253 w 3970926"/>
              <a:gd name="connsiteY0" fmla="*/ 373979 h 4043364"/>
              <a:gd name="connsiteX1" fmla="*/ 364234 w 3970926"/>
              <a:gd name="connsiteY1" fmla="*/ 177205 h 4043364"/>
              <a:gd name="connsiteX2" fmla="*/ 721518 w 3970926"/>
              <a:gd name="connsiteY2" fmla="*/ 0 h 4043364"/>
              <a:gd name="connsiteX3" fmla="*/ 3970926 w 3970926"/>
              <a:gd name="connsiteY3" fmla="*/ 429201 h 4043364"/>
              <a:gd name="connsiteX4" fmla="*/ 3746710 w 3970926"/>
              <a:gd name="connsiteY4" fmla="*/ 819452 h 4043364"/>
              <a:gd name="connsiteX5" fmla="*/ 3519486 w 3970926"/>
              <a:gd name="connsiteY5" fmla="*/ 1159672 h 4043364"/>
              <a:gd name="connsiteX6" fmla="*/ 3509962 w 3970926"/>
              <a:gd name="connsiteY6" fmla="*/ 1362078 h 4043364"/>
              <a:gd name="connsiteX7" fmla="*/ 3369468 w 3970926"/>
              <a:gd name="connsiteY7" fmla="*/ 1864521 h 4043364"/>
              <a:gd name="connsiteX8" fmla="*/ 3252787 w 3970926"/>
              <a:gd name="connsiteY8" fmla="*/ 2305052 h 4043364"/>
              <a:gd name="connsiteX9" fmla="*/ 2886073 w 3970926"/>
              <a:gd name="connsiteY9" fmla="*/ 3131346 h 4043364"/>
              <a:gd name="connsiteX10" fmla="*/ 2752724 w 3970926"/>
              <a:gd name="connsiteY10" fmla="*/ 3340897 h 4043364"/>
              <a:gd name="connsiteX11" fmla="*/ 2536030 w 3970926"/>
              <a:gd name="connsiteY11" fmla="*/ 3343278 h 4043364"/>
              <a:gd name="connsiteX12" fmla="*/ 2478879 w 3970926"/>
              <a:gd name="connsiteY12" fmla="*/ 3452815 h 4043364"/>
              <a:gd name="connsiteX13" fmla="*/ 2252662 w 3970926"/>
              <a:gd name="connsiteY13" fmla="*/ 3867152 h 4043364"/>
              <a:gd name="connsiteX14" fmla="*/ 1921667 w 3970926"/>
              <a:gd name="connsiteY14" fmla="*/ 4043364 h 4043364"/>
              <a:gd name="connsiteX15" fmla="*/ 1581149 w 3970926"/>
              <a:gd name="connsiteY15" fmla="*/ 3864769 h 4043364"/>
              <a:gd name="connsiteX16" fmla="*/ 1390649 w 3970926"/>
              <a:gd name="connsiteY16" fmla="*/ 3505200 h 4043364"/>
              <a:gd name="connsiteX17" fmla="*/ 1159668 w 3970926"/>
              <a:gd name="connsiteY17" fmla="*/ 3269457 h 4043364"/>
              <a:gd name="connsiteX18" fmla="*/ 1059655 w 3970926"/>
              <a:gd name="connsiteY18" fmla="*/ 2983707 h 4043364"/>
              <a:gd name="connsiteX19" fmla="*/ 991160 w 3970926"/>
              <a:gd name="connsiteY19" fmla="*/ 2572014 h 4043364"/>
              <a:gd name="connsiteX20" fmla="*/ 826292 w 3970926"/>
              <a:gd name="connsiteY20" fmla="*/ 1962150 h 4043364"/>
              <a:gd name="connsiteX21" fmla="*/ 471486 w 3970926"/>
              <a:gd name="connsiteY21" fmla="*/ 1607345 h 4043364"/>
              <a:gd name="connsiteX22" fmla="*/ 219075 w 3970926"/>
              <a:gd name="connsiteY22" fmla="*/ 1323975 h 4043364"/>
              <a:gd name="connsiteX23" fmla="*/ 183355 w 3970926"/>
              <a:gd name="connsiteY23" fmla="*/ 966787 h 4043364"/>
              <a:gd name="connsiteX24" fmla="*/ 0 w 3970926"/>
              <a:gd name="connsiteY24" fmla="*/ 614363 h 4043364"/>
              <a:gd name="connsiteX25" fmla="*/ 69055 w 3970926"/>
              <a:gd name="connsiteY25" fmla="*/ 450057 h 4043364"/>
              <a:gd name="connsiteX26" fmla="*/ 217253 w 3970926"/>
              <a:gd name="connsiteY26" fmla="*/ 373979 h 4043364"/>
              <a:gd name="connsiteX0" fmla="*/ 217253 w 3970926"/>
              <a:gd name="connsiteY0" fmla="*/ 508947 h 4178332"/>
              <a:gd name="connsiteX1" fmla="*/ 364234 w 3970926"/>
              <a:gd name="connsiteY1" fmla="*/ 312173 h 4178332"/>
              <a:gd name="connsiteX2" fmla="*/ 967835 w 3970926"/>
              <a:gd name="connsiteY2" fmla="*/ 0 h 4178332"/>
              <a:gd name="connsiteX3" fmla="*/ 3970926 w 3970926"/>
              <a:gd name="connsiteY3" fmla="*/ 564169 h 4178332"/>
              <a:gd name="connsiteX4" fmla="*/ 3746710 w 3970926"/>
              <a:gd name="connsiteY4" fmla="*/ 954420 h 4178332"/>
              <a:gd name="connsiteX5" fmla="*/ 3519486 w 3970926"/>
              <a:gd name="connsiteY5" fmla="*/ 1294640 h 4178332"/>
              <a:gd name="connsiteX6" fmla="*/ 3509962 w 3970926"/>
              <a:gd name="connsiteY6" fmla="*/ 1497046 h 4178332"/>
              <a:gd name="connsiteX7" fmla="*/ 3369468 w 3970926"/>
              <a:gd name="connsiteY7" fmla="*/ 1999489 h 4178332"/>
              <a:gd name="connsiteX8" fmla="*/ 3252787 w 3970926"/>
              <a:gd name="connsiteY8" fmla="*/ 2440020 h 4178332"/>
              <a:gd name="connsiteX9" fmla="*/ 2886073 w 3970926"/>
              <a:gd name="connsiteY9" fmla="*/ 3266314 h 4178332"/>
              <a:gd name="connsiteX10" fmla="*/ 2752724 w 3970926"/>
              <a:gd name="connsiteY10" fmla="*/ 3475865 h 4178332"/>
              <a:gd name="connsiteX11" fmla="*/ 2536030 w 3970926"/>
              <a:gd name="connsiteY11" fmla="*/ 3478246 h 4178332"/>
              <a:gd name="connsiteX12" fmla="*/ 2478879 w 3970926"/>
              <a:gd name="connsiteY12" fmla="*/ 3587783 h 4178332"/>
              <a:gd name="connsiteX13" fmla="*/ 2252662 w 3970926"/>
              <a:gd name="connsiteY13" fmla="*/ 4002120 h 4178332"/>
              <a:gd name="connsiteX14" fmla="*/ 1921667 w 3970926"/>
              <a:gd name="connsiteY14" fmla="*/ 4178332 h 4178332"/>
              <a:gd name="connsiteX15" fmla="*/ 1581149 w 3970926"/>
              <a:gd name="connsiteY15" fmla="*/ 3999737 h 4178332"/>
              <a:gd name="connsiteX16" fmla="*/ 1390649 w 3970926"/>
              <a:gd name="connsiteY16" fmla="*/ 3640168 h 4178332"/>
              <a:gd name="connsiteX17" fmla="*/ 1159668 w 3970926"/>
              <a:gd name="connsiteY17" fmla="*/ 3404425 h 4178332"/>
              <a:gd name="connsiteX18" fmla="*/ 1059655 w 3970926"/>
              <a:gd name="connsiteY18" fmla="*/ 3118675 h 4178332"/>
              <a:gd name="connsiteX19" fmla="*/ 991160 w 3970926"/>
              <a:gd name="connsiteY19" fmla="*/ 2706982 h 4178332"/>
              <a:gd name="connsiteX20" fmla="*/ 826292 w 3970926"/>
              <a:gd name="connsiteY20" fmla="*/ 2097118 h 4178332"/>
              <a:gd name="connsiteX21" fmla="*/ 471486 w 3970926"/>
              <a:gd name="connsiteY21" fmla="*/ 1742313 h 4178332"/>
              <a:gd name="connsiteX22" fmla="*/ 219075 w 3970926"/>
              <a:gd name="connsiteY22" fmla="*/ 1458943 h 4178332"/>
              <a:gd name="connsiteX23" fmla="*/ 183355 w 3970926"/>
              <a:gd name="connsiteY23" fmla="*/ 1101755 h 4178332"/>
              <a:gd name="connsiteX24" fmla="*/ 0 w 3970926"/>
              <a:gd name="connsiteY24" fmla="*/ 749331 h 4178332"/>
              <a:gd name="connsiteX25" fmla="*/ 69055 w 3970926"/>
              <a:gd name="connsiteY25" fmla="*/ 585025 h 4178332"/>
              <a:gd name="connsiteX26" fmla="*/ 217253 w 3970926"/>
              <a:gd name="connsiteY26" fmla="*/ 508947 h 4178332"/>
              <a:gd name="connsiteX0" fmla="*/ 217253 w 3970926"/>
              <a:gd name="connsiteY0" fmla="*/ 672596 h 4341981"/>
              <a:gd name="connsiteX1" fmla="*/ 364234 w 3970926"/>
              <a:gd name="connsiteY1" fmla="*/ 475822 h 4341981"/>
              <a:gd name="connsiteX2" fmla="*/ 993142 w 3970926"/>
              <a:gd name="connsiteY2" fmla="*/ 0 h 4341981"/>
              <a:gd name="connsiteX3" fmla="*/ 3970926 w 3970926"/>
              <a:gd name="connsiteY3" fmla="*/ 727818 h 4341981"/>
              <a:gd name="connsiteX4" fmla="*/ 3746710 w 3970926"/>
              <a:gd name="connsiteY4" fmla="*/ 1118069 h 4341981"/>
              <a:gd name="connsiteX5" fmla="*/ 3519486 w 3970926"/>
              <a:gd name="connsiteY5" fmla="*/ 1458289 h 4341981"/>
              <a:gd name="connsiteX6" fmla="*/ 3509962 w 3970926"/>
              <a:gd name="connsiteY6" fmla="*/ 1660695 h 4341981"/>
              <a:gd name="connsiteX7" fmla="*/ 3369468 w 3970926"/>
              <a:gd name="connsiteY7" fmla="*/ 2163138 h 4341981"/>
              <a:gd name="connsiteX8" fmla="*/ 3252787 w 3970926"/>
              <a:gd name="connsiteY8" fmla="*/ 2603669 h 4341981"/>
              <a:gd name="connsiteX9" fmla="*/ 2886073 w 3970926"/>
              <a:gd name="connsiteY9" fmla="*/ 3429963 h 4341981"/>
              <a:gd name="connsiteX10" fmla="*/ 2752724 w 3970926"/>
              <a:gd name="connsiteY10" fmla="*/ 3639514 h 4341981"/>
              <a:gd name="connsiteX11" fmla="*/ 2536030 w 3970926"/>
              <a:gd name="connsiteY11" fmla="*/ 3641895 h 4341981"/>
              <a:gd name="connsiteX12" fmla="*/ 2478879 w 3970926"/>
              <a:gd name="connsiteY12" fmla="*/ 3751432 h 4341981"/>
              <a:gd name="connsiteX13" fmla="*/ 2252662 w 3970926"/>
              <a:gd name="connsiteY13" fmla="*/ 4165769 h 4341981"/>
              <a:gd name="connsiteX14" fmla="*/ 1921667 w 3970926"/>
              <a:gd name="connsiteY14" fmla="*/ 4341981 h 4341981"/>
              <a:gd name="connsiteX15" fmla="*/ 1581149 w 3970926"/>
              <a:gd name="connsiteY15" fmla="*/ 4163386 h 4341981"/>
              <a:gd name="connsiteX16" fmla="*/ 1390649 w 3970926"/>
              <a:gd name="connsiteY16" fmla="*/ 3803817 h 4341981"/>
              <a:gd name="connsiteX17" fmla="*/ 1159668 w 3970926"/>
              <a:gd name="connsiteY17" fmla="*/ 3568074 h 4341981"/>
              <a:gd name="connsiteX18" fmla="*/ 1059655 w 3970926"/>
              <a:gd name="connsiteY18" fmla="*/ 3282324 h 4341981"/>
              <a:gd name="connsiteX19" fmla="*/ 991160 w 3970926"/>
              <a:gd name="connsiteY19" fmla="*/ 2870631 h 4341981"/>
              <a:gd name="connsiteX20" fmla="*/ 826292 w 3970926"/>
              <a:gd name="connsiteY20" fmla="*/ 2260767 h 4341981"/>
              <a:gd name="connsiteX21" fmla="*/ 471486 w 3970926"/>
              <a:gd name="connsiteY21" fmla="*/ 1905962 h 4341981"/>
              <a:gd name="connsiteX22" fmla="*/ 219075 w 3970926"/>
              <a:gd name="connsiteY22" fmla="*/ 1622592 h 4341981"/>
              <a:gd name="connsiteX23" fmla="*/ 183355 w 3970926"/>
              <a:gd name="connsiteY23" fmla="*/ 1265404 h 4341981"/>
              <a:gd name="connsiteX24" fmla="*/ 0 w 3970926"/>
              <a:gd name="connsiteY24" fmla="*/ 912980 h 4341981"/>
              <a:gd name="connsiteX25" fmla="*/ 69055 w 3970926"/>
              <a:gd name="connsiteY25" fmla="*/ 748674 h 4341981"/>
              <a:gd name="connsiteX26" fmla="*/ 217253 w 3970926"/>
              <a:gd name="connsiteY26" fmla="*/ 672596 h 4341981"/>
              <a:gd name="connsiteX0" fmla="*/ 217253 w 3970926"/>
              <a:gd name="connsiteY0" fmla="*/ 463396 h 4132781"/>
              <a:gd name="connsiteX1" fmla="*/ 364234 w 3970926"/>
              <a:gd name="connsiteY1" fmla="*/ 266622 h 4132781"/>
              <a:gd name="connsiteX2" fmla="*/ 839616 w 3970926"/>
              <a:gd name="connsiteY2" fmla="*/ 0 h 4132781"/>
              <a:gd name="connsiteX3" fmla="*/ 3970926 w 3970926"/>
              <a:gd name="connsiteY3" fmla="*/ 518618 h 4132781"/>
              <a:gd name="connsiteX4" fmla="*/ 3746710 w 3970926"/>
              <a:gd name="connsiteY4" fmla="*/ 908869 h 4132781"/>
              <a:gd name="connsiteX5" fmla="*/ 3519486 w 3970926"/>
              <a:gd name="connsiteY5" fmla="*/ 1249089 h 4132781"/>
              <a:gd name="connsiteX6" fmla="*/ 3509962 w 3970926"/>
              <a:gd name="connsiteY6" fmla="*/ 1451495 h 4132781"/>
              <a:gd name="connsiteX7" fmla="*/ 3369468 w 3970926"/>
              <a:gd name="connsiteY7" fmla="*/ 1953938 h 4132781"/>
              <a:gd name="connsiteX8" fmla="*/ 3252787 w 3970926"/>
              <a:gd name="connsiteY8" fmla="*/ 2394469 h 4132781"/>
              <a:gd name="connsiteX9" fmla="*/ 2886073 w 3970926"/>
              <a:gd name="connsiteY9" fmla="*/ 3220763 h 4132781"/>
              <a:gd name="connsiteX10" fmla="*/ 2752724 w 3970926"/>
              <a:gd name="connsiteY10" fmla="*/ 3430314 h 4132781"/>
              <a:gd name="connsiteX11" fmla="*/ 2536030 w 3970926"/>
              <a:gd name="connsiteY11" fmla="*/ 3432695 h 4132781"/>
              <a:gd name="connsiteX12" fmla="*/ 2478879 w 3970926"/>
              <a:gd name="connsiteY12" fmla="*/ 3542232 h 4132781"/>
              <a:gd name="connsiteX13" fmla="*/ 2252662 w 3970926"/>
              <a:gd name="connsiteY13" fmla="*/ 3956569 h 4132781"/>
              <a:gd name="connsiteX14" fmla="*/ 1921667 w 3970926"/>
              <a:gd name="connsiteY14" fmla="*/ 4132781 h 4132781"/>
              <a:gd name="connsiteX15" fmla="*/ 1581149 w 3970926"/>
              <a:gd name="connsiteY15" fmla="*/ 3954186 h 4132781"/>
              <a:gd name="connsiteX16" fmla="*/ 1390649 w 3970926"/>
              <a:gd name="connsiteY16" fmla="*/ 3594617 h 4132781"/>
              <a:gd name="connsiteX17" fmla="*/ 1159668 w 3970926"/>
              <a:gd name="connsiteY17" fmla="*/ 3358874 h 4132781"/>
              <a:gd name="connsiteX18" fmla="*/ 1059655 w 3970926"/>
              <a:gd name="connsiteY18" fmla="*/ 3073124 h 4132781"/>
              <a:gd name="connsiteX19" fmla="*/ 991160 w 3970926"/>
              <a:gd name="connsiteY19" fmla="*/ 2661431 h 4132781"/>
              <a:gd name="connsiteX20" fmla="*/ 826292 w 3970926"/>
              <a:gd name="connsiteY20" fmla="*/ 2051567 h 4132781"/>
              <a:gd name="connsiteX21" fmla="*/ 471486 w 3970926"/>
              <a:gd name="connsiteY21" fmla="*/ 1696762 h 4132781"/>
              <a:gd name="connsiteX22" fmla="*/ 219075 w 3970926"/>
              <a:gd name="connsiteY22" fmla="*/ 1413392 h 4132781"/>
              <a:gd name="connsiteX23" fmla="*/ 183355 w 3970926"/>
              <a:gd name="connsiteY23" fmla="*/ 1056204 h 4132781"/>
              <a:gd name="connsiteX24" fmla="*/ 0 w 3970926"/>
              <a:gd name="connsiteY24" fmla="*/ 703780 h 4132781"/>
              <a:gd name="connsiteX25" fmla="*/ 69055 w 3970926"/>
              <a:gd name="connsiteY25" fmla="*/ 539474 h 4132781"/>
              <a:gd name="connsiteX26" fmla="*/ 217253 w 3970926"/>
              <a:gd name="connsiteY26" fmla="*/ 463396 h 4132781"/>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3970926 w 3970926"/>
              <a:gd name="connsiteY3" fmla="*/ 768309 h 4382472"/>
              <a:gd name="connsiteX4" fmla="*/ 3746710 w 3970926"/>
              <a:gd name="connsiteY4" fmla="*/ 1158560 h 4382472"/>
              <a:gd name="connsiteX5" fmla="*/ 3519486 w 3970926"/>
              <a:gd name="connsiteY5" fmla="*/ 1498780 h 4382472"/>
              <a:gd name="connsiteX6" fmla="*/ 3509962 w 3970926"/>
              <a:gd name="connsiteY6" fmla="*/ 1701186 h 4382472"/>
              <a:gd name="connsiteX7" fmla="*/ 3369468 w 3970926"/>
              <a:gd name="connsiteY7" fmla="*/ 2203629 h 4382472"/>
              <a:gd name="connsiteX8" fmla="*/ 3252787 w 3970926"/>
              <a:gd name="connsiteY8" fmla="*/ 2644160 h 4382472"/>
              <a:gd name="connsiteX9" fmla="*/ 2886073 w 3970926"/>
              <a:gd name="connsiteY9" fmla="*/ 3470454 h 4382472"/>
              <a:gd name="connsiteX10" fmla="*/ 2752724 w 3970926"/>
              <a:gd name="connsiteY10" fmla="*/ 3680005 h 4382472"/>
              <a:gd name="connsiteX11" fmla="*/ 2536030 w 3970926"/>
              <a:gd name="connsiteY11" fmla="*/ 3682386 h 4382472"/>
              <a:gd name="connsiteX12" fmla="*/ 2478879 w 3970926"/>
              <a:gd name="connsiteY12" fmla="*/ 3791923 h 4382472"/>
              <a:gd name="connsiteX13" fmla="*/ 2252662 w 3970926"/>
              <a:gd name="connsiteY13" fmla="*/ 4206260 h 4382472"/>
              <a:gd name="connsiteX14" fmla="*/ 1921667 w 3970926"/>
              <a:gd name="connsiteY14" fmla="*/ 4382472 h 4382472"/>
              <a:gd name="connsiteX15" fmla="*/ 1581149 w 3970926"/>
              <a:gd name="connsiteY15" fmla="*/ 4203877 h 4382472"/>
              <a:gd name="connsiteX16" fmla="*/ 1390649 w 3970926"/>
              <a:gd name="connsiteY16" fmla="*/ 3844308 h 4382472"/>
              <a:gd name="connsiteX17" fmla="*/ 1159668 w 3970926"/>
              <a:gd name="connsiteY17" fmla="*/ 3608565 h 4382472"/>
              <a:gd name="connsiteX18" fmla="*/ 1059655 w 3970926"/>
              <a:gd name="connsiteY18" fmla="*/ 3322815 h 4382472"/>
              <a:gd name="connsiteX19" fmla="*/ 991160 w 3970926"/>
              <a:gd name="connsiteY19" fmla="*/ 2911122 h 4382472"/>
              <a:gd name="connsiteX20" fmla="*/ 826292 w 3970926"/>
              <a:gd name="connsiteY20" fmla="*/ 2301258 h 4382472"/>
              <a:gd name="connsiteX21" fmla="*/ 471486 w 3970926"/>
              <a:gd name="connsiteY21" fmla="*/ 1946453 h 4382472"/>
              <a:gd name="connsiteX22" fmla="*/ 219075 w 3970926"/>
              <a:gd name="connsiteY22" fmla="*/ 1663083 h 4382472"/>
              <a:gd name="connsiteX23" fmla="*/ 183355 w 3970926"/>
              <a:gd name="connsiteY23" fmla="*/ 1305895 h 4382472"/>
              <a:gd name="connsiteX24" fmla="*/ 0 w 3970926"/>
              <a:gd name="connsiteY24" fmla="*/ 953471 h 4382472"/>
              <a:gd name="connsiteX25" fmla="*/ 69055 w 3970926"/>
              <a:gd name="connsiteY25" fmla="*/ 789165 h 4382472"/>
              <a:gd name="connsiteX26" fmla="*/ 217253 w 3970926"/>
              <a:gd name="connsiteY26" fmla="*/ 713087 h 4382472"/>
              <a:gd name="connsiteX0" fmla="*/ 217253 w 3970926"/>
              <a:gd name="connsiteY0" fmla="*/ 713087 h 4382472"/>
              <a:gd name="connsiteX1" fmla="*/ 364234 w 3970926"/>
              <a:gd name="connsiteY1" fmla="*/ 516313 h 4382472"/>
              <a:gd name="connsiteX2" fmla="*/ 875045 w 3970926"/>
              <a:gd name="connsiteY2" fmla="*/ 0 h 4382472"/>
              <a:gd name="connsiteX3" fmla="*/ 1500029 w 3970926"/>
              <a:gd name="connsiteY3" fmla="*/ 153033 h 4382472"/>
              <a:gd name="connsiteX4" fmla="*/ 3970926 w 3970926"/>
              <a:gd name="connsiteY4" fmla="*/ 768309 h 4382472"/>
              <a:gd name="connsiteX5" fmla="*/ 3746710 w 3970926"/>
              <a:gd name="connsiteY5" fmla="*/ 1158560 h 4382472"/>
              <a:gd name="connsiteX6" fmla="*/ 3519486 w 3970926"/>
              <a:gd name="connsiteY6" fmla="*/ 1498780 h 4382472"/>
              <a:gd name="connsiteX7" fmla="*/ 3509962 w 3970926"/>
              <a:gd name="connsiteY7" fmla="*/ 1701186 h 4382472"/>
              <a:gd name="connsiteX8" fmla="*/ 3369468 w 3970926"/>
              <a:gd name="connsiteY8" fmla="*/ 2203629 h 4382472"/>
              <a:gd name="connsiteX9" fmla="*/ 3252787 w 3970926"/>
              <a:gd name="connsiteY9" fmla="*/ 2644160 h 4382472"/>
              <a:gd name="connsiteX10" fmla="*/ 2886073 w 3970926"/>
              <a:gd name="connsiteY10" fmla="*/ 3470454 h 4382472"/>
              <a:gd name="connsiteX11" fmla="*/ 2752724 w 3970926"/>
              <a:gd name="connsiteY11" fmla="*/ 3680005 h 4382472"/>
              <a:gd name="connsiteX12" fmla="*/ 2536030 w 3970926"/>
              <a:gd name="connsiteY12" fmla="*/ 3682386 h 4382472"/>
              <a:gd name="connsiteX13" fmla="*/ 2478879 w 3970926"/>
              <a:gd name="connsiteY13" fmla="*/ 3791923 h 4382472"/>
              <a:gd name="connsiteX14" fmla="*/ 2252662 w 3970926"/>
              <a:gd name="connsiteY14" fmla="*/ 4206260 h 4382472"/>
              <a:gd name="connsiteX15" fmla="*/ 1921667 w 3970926"/>
              <a:gd name="connsiteY15" fmla="*/ 4382472 h 4382472"/>
              <a:gd name="connsiteX16" fmla="*/ 1581149 w 3970926"/>
              <a:gd name="connsiteY16" fmla="*/ 4203877 h 4382472"/>
              <a:gd name="connsiteX17" fmla="*/ 1390649 w 3970926"/>
              <a:gd name="connsiteY17" fmla="*/ 3844308 h 4382472"/>
              <a:gd name="connsiteX18" fmla="*/ 1159668 w 3970926"/>
              <a:gd name="connsiteY18" fmla="*/ 3608565 h 4382472"/>
              <a:gd name="connsiteX19" fmla="*/ 1059655 w 3970926"/>
              <a:gd name="connsiteY19" fmla="*/ 3322815 h 4382472"/>
              <a:gd name="connsiteX20" fmla="*/ 991160 w 3970926"/>
              <a:gd name="connsiteY20" fmla="*/ 2911122 h 4382472"/>
              <a:gd name="connsiteX21" fmla="*/ 826292 w 3970926"/>
              <a:gd name="connsiteY21" fmla="*/ 2301258 h 4382472"/>
              <a:gd name="connsiteX22" fmla="*/ 471486 w 3970926"/>
              <a:gd name="connsiteY22" fmla="*/ 1946453 h 4382472"/>
              <a:gd name="connsiteX23" fmla="*/ 219075 w 3970926"/>
              <a:gd name="connsiteY23" fmla="*/ 1663083 h 4382472"/>
              <a:gd name="connsiteX24" fmla="*/ 183355 w 3970926"/>
              <a:gd name="connsiteY24" fmla="*/ 1305895 h 4382472"/>
              <a:gd name="connsiteX25" fmla="*/ 0 w 3970926"/>
              <a:gd name="connsiteY25" fmla="*/ 953471 h 4382472"/>
              <a:gd name="connsiteX26" fmla="*/ 69055 w 3970926"/>
              <a:gd name="connsiteY26" fmla="*/ 789165 h 4382472"/>
              <a:gd name="connsiteX27" fmla="*/ 217253 w 3970926"/>
              <a:gd name="connsiteY27" fmla="*/ 713087 h 4382472"/>
              <a:gd name="connsiteX0" fmla="*/ 217253 w 3970926"/>
              <a:gd name="connsiteY0" fmla="*/ 772628 h 4442013"/>
              <a:gd name="connsiteX1" fmla="*/ 364234 w 3970926"/>
              <a:gd name="connsiteY1" fmla="*/ 575854 h 4442013"/>
              <a:gd name="connsiteX2" fmla="*/ 875045 w 3970926"/>
              <a:gd name="connsiteY2" fmla="*/ 59541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672593 w 3970926"/>
              <a:gd name="connsiteY2" fmla="*/ 349722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756948 w 3970926"/>
              <a:gd name="connsiteY2" fmla="*/ 213067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756948 w 3970926"/>
              <a:gd name="connsiteY2" fmla="*/ 213067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72628 h 4442013"/>
              <a:gd name="connsiteX1" fmla="*/ 364234 w 3970926"/>
              <a:gd name="connsiteY1" fmla="*/ 575854 h 4442013"/>
              <a:gd name="connsiteX2" fmla="*/ 756948 w 3970926"/>
              <a:gd name="connsiteY2" fmla="*/ 213067 h 4442013"/>
              <a:gd name="connsiteX3" fmla="*/ 1106935 w 3970926"/>
              <a:gd name="connsiteY3" fmla="*/ 0 h 4442013"/>
              <a:gd name="connsiteX4" fmla="*/ 3970926 w 3970926"/>
              <a:gd name="connsiteY4" fmla="*/ 827850 h 4442013"/>
              <a:gd name="connsiteX5" fmla="*/ 3746710 w 3970926"/>
              <a:gd name="connsiteY5" fmla="*/ 1218101 h 4442013"/>
              <a:gd name="connsiteX6" fmla="*/ 3519486 w 3970926"/>
              <a:gd name="connsiteY6" fmla="*/ 1558321 h 4442013"/>
              <a:gd name="connsiteX7" fmla="*/ 3509962 w 3970926"/>
              <a:gd name="connsiteY7" fmla="*/ 1760727 h 4442013"/>
              <a:gd name="connsiteX8" fmla="*/ 3369468 w 3970926"/>
              <a:gd name="connsiteY8" fmla="*/ 2263170 h 4442013"/>
              <a:gd name="connsiteX9" fmla="*/ 3252787 w 3970926"/>
              <a:gd name="connsiteY9" fmla="*/ 2703701 h 4442013"/>
              <a:gd name="connsiteX10" fmla="*/ 2886073 w 3970926"/>
              <a:gd name="connsiteY10" fmla="*/ 3529995 h 4442013"/>
              <a:gd name="connsiteX11" fmla="*/ 2752724 w 3970926"/>
              <a:gd name="connsiteY11" fmla="*/ 3739546 h 4442013"/>
              <a:gd name="connsiteX12" fmla="*/ 2536030 w 3970926"/>
              <a:gd name="connsiteY12" fmla="*/ 3741927 h 4442013"/>
              <a:gd name="connsiteX13" fmla="*/ 2478879 w 3970926"/>
              <a:gd name="connsiteY13" fmla="*/ 3851464 h 4442013"/>
              <a:gd name="connsiteX14" fmla="*/ 2252662 w 3970926"/>
              <a:gd name="connsiteY14" fmla="*/ 4265801 h 4442013"/>
              <a:gd name="connsiteX15" fmla="*/ 1921667 w 3970926"/>
              <a:gd name="connsiteY15" fmla="*/ 4442013 h 4442013"/>
              <a:gd name="connsiteX16" fmla="*/ 1581149 w 3970926"/>
              <a:gd name="connsiteY16" fmla="*/ 4263418 h 4442013"/>
              <a:gd name="connsiteX17" fmla="*/ 1390649 w 3970926"/>
              <a:gd name="connsiteY17" fmla="*/ 3903849 h 4442013"/>
              <a:gd name="connsiteX18" fmla="*/ 1159668 w 3970926"/>
              <a:gd name="connsiteY18" fmla="*/ 3668106 h 4442013"/>
              <a:gd name="connsiteX19" fmla="*/ 1059655 w 3970926"/>
              <a:gd name="connsiteY19" fmla="*/ 3382356 h 4442013"/>
              <a:gd name="connsiteX20" fmla="*/ 991160 w 3970926"/>
              <a:gd name="connsiteY20" fmla="*/ 2970663 h 4442013"/>
              <a:gd name="connsiteX21" fmla="*/ 826292 w 3970926"/>
              <a:gd name="connsiteY21" fmla="*/ 2360799 h 4442013"/>
              <a:gd name="connsiteX22" fmla="*/ 471486 w 3970926"/>
              <a:gd name="connsiteY22" fmla="*/ 2005994 h 4442013"/>
              <a:gd name="connsiteX23" fmla="*/ 219075 w 3970926"/>
              <a:gd name="connsiteY23" fmla="*/ 1722624 h 4442013"/>
              <a:gd name="connsiteX24" fmla="*/ 183355 w 3970926"/>
              <a:gd name="connsiteY24" fmla="*/ 1365436 h 4442013"/>
              <a:gd name="connsiteX25" fmla="*/ 0 w 3970926"/>
              <a:gd name="connsiteY25" fmla="*/ 1013012 h 4442013"/>
              <a:gd name="connsiteX26" fmla="*/ 69055 w 3970926"/>
              <a:gd name="connsiteY26" fmla="*/ 848706 h 4442013"/>
              <a:gd name="connsiteX27" fmla="*/ 217253 w 3970926"/>
              <a:gd name="connsiteY27" fmla="*/ 772628 h 4442013"/>
              <a:gd name="connsiteX0" fmla="*/ 217253 w 3970926"/>
              <a:gd name="connsiteY0" fmla="*/ 799622 h 4469007"/>
              <a:gd name="connsiteX1" fmla="*/ 364234 w 3970926"/>
              <a:gd name="connsiteY1" fmla="*/ 602848 h 4469007"/>
              <a:gd name="connsiteX2" fmla="*/ 756948 w 3970926"/>
              <a:gd name="connsiteY2" fmla="*/ 240061 h 4469007"/>
              <a:gd name="connsiteX3" fmla="*/ 1117057 w 3970926"/>
              <a:gd name="connsiteY3" fmla="*/ 0 h 4469007"/>
              <a:gd name="connsiteX4" fmla="*/ 3970926 w 3970926"/>
              <a:gd name="connsiteY4" fmla="*/ 854844 h 4469007"/>
              <a:gd name="connsiteX5" fmla="*/ 3746710 w 3970926"/>
              <a:gd name="connsiteY5" fmla="*/ 1245095 h 4469007"/>
              <a:gd name="connsiteX6" fmla="*/ 3519486 w 3970926"/>
              <a:gd name="connsiteY6" fmla="*/ 1585315 h 4469007"/>
              <a:gd name="connsiteX7" fmla="*/ 3509962 w 3970926"/>
              <a:gd name="connsiteY7" fmla="*/ 1787721 h 4469007"/>
              <a:gd name="connsiteX8" fmla="*/ 3369468 w 3970926"/>
              <a:gd name="connsiteY8" fmla="*/ 2290164 h 4469007"/>
              <a:gd name="connsiteX9" fmla="*/ 3252787 w 3970926"/>
              <a:gd name="connsiteY9" fmla="*/ 2730695 h 4469007"/>
              <a:gd name="connsiteX10" fmla="*/ 2886073 w 3970926"/>
              <a:gd name="connsiteY10" fmla="*/ 3556989 h 4469007"/>
              <a:gd name="connsiteX11" fmla="*/ 2752724 w 3970926"/>
              <a:gd name="connsiteY11" fmla="*/ 3766540 h 4469007"/>
              <a:gd name="connsiteX12" fmla="*/ 2536030 w 3970926"/>
              <a:gd name="connsiteY12" fmla="*/ 3768921 h 4469007"/>
              <a:gd name="connsiteX13" fmla="*/ 2478879 w 3970926"/>
              <a:gd name="connsiteY13" fmla="*/ 3878458 h 4469007"/>
              <a:gd name="connsiteX14" fmla="*/ 2252662 w 3970926"/>
              <a:gd name="connsiteY14" fmla="*/ 4292795 h 4469007"/>
              <a:gd name="connsiteX15" fmla="*/ 1921667 w 3970926"/>
              <a:gd name="connsiteY15" fmla="*/ 4469007 h 4469007"/>
              <a:gd name="connsiteX16" fmla="*/ 1581149 w 3970926"/>
              <a:gd name="connsiteY16" fmla="*/ 4290412 h 4469007"/>
              <a:gd name="connsiteX17" fmla="*/ 1390649 w 3970926"/>
              <a:gd name="connsiteY17" fmla="*/ 3930843 h 4469007"/>
              <a:gd name="connsiteX18" fmla="*/ 1159668 w 3970926"/>
              <a:gd name="connsiteY18" fmla="*/ 3695100 h 4469007"/>
              <a:gd name="connsiteX19" fmla="*/ 1059655 w 3970926"/>
              <a:gd name="connsiteY19" fmla="*/ 3409350 h 4469007"/>
              <a:gd name="connsiteX20" fmla="*/ 991160 w 3970926"/>
              <a:gd name="connsiteY20" fmla="*/ 2997657 h 4469007"/>
              <a:gd name="connsiteX21" fmla="*/ 826292 w 3970926"/>
              <a:gd name="connsiteY21" fmla="*/ 2387793 h 4469007"/>
              <a:gd name="connsiteX22" fmla="*/ 471486 w 3970926"/>
              <a:gd name="connsiteY22" fmla="*/ 2032988 h 4469007"/>
              <a:gd name="connsiteX23" fmla="*/ 219075 w 3970926"/>
              <a:gd name="connsiteY23" fmla="*/ 1749618 h 4469007"/>
              <a:gd name="connsiteX24" fmla="*/ 183355 w 3970926"/>
              <a:gd name="connsiteY24" fmla="*/ 1392430 h 4469007"/>
              <a:gd name="connsiteX25" fmla="*/ 0 w 3970926"/>
              <a:gd name="connsiteY25" fmla="*/ 1040006 h 4469007"/>
              <a:gd name="connsiteX26" fmla="*/ 69055 w 3970926"/>
              <a:gd name="connsiteY26" fmla="*/ 875700 h 4469007"/>
              <a:gd name="connsiteX27" fmla="*/ 217253 w 3970926"/>
              <a:gd name="connsiteY27" fmla="*/ 799622 h 4469007"/>
              <a:gd name="connsiteX0" fmla="*/ 217253 w 3970926"/>
              <a:gd name="connsiteY0" fmla="*/ 764192 h 4433577"/>
              <a:gd name="connsiteX1" fmla="*/ 364234 w 3970926"/>
              <a:gd name="connsiteY1" fmla="*/ 567418 h 4433577"/>
              <a:gd name="connsiteX2" fmla="*/ 756948 w 3970926"/>
              <a:gd name="connsiteY2" fmla="*/ 204631 h 4433577"/>
              <a:gd name="connsiteX3" fmla="*/ 1113682 w 3970926"/>
              <a:gd name="connsiteY3" fmla="*/ 0 h 4433577"/>
              <a:gd name="connsiteX4" fmla="*/ 3970926 w 3970926"/>
              <a:gd name="connsiteY4" fmla="*/ 819414 h 4433577"/>
              <a:gd name="connsiteX5" fmla="*/ 3746710 w 3970926"/>
              <a:gd name="connsiteY5" fmla="*/ 1209665 h 4433577"/>
              <a:gd name="connsiteX6" fmla="*/ 3519486 w 3970926"/>
              <a:gd name="connsiteY6" fmla="*/ 1549885 h 4433577"/>
              <a:gd name="connsiteX7" fmla="*/ 3509962 w 3970926"/>
              <a:gd name="connsiteY7" fmla="*/ 1752291 h 4433577"/>
              <a:gd name="connsiteX8" fmla="*/ 3369468 w 3970926"/>
              <a:gd name="connsiteY8" fmla="*/ 2254734 h 4433577"/>
              <a:gd name="connsiteX9" fmla="*/ 3252787 w 3970926"/>
              <a:gd name="connsiteY9" fmla="*/ 2695265 h 4433577"/>
              <a:gd name="connsiteX10" fmla="*/ 2886073 w 3970926"/>
              <a:gd name="connsiteY10" fmla="*/ 3521559 h 4433577"/>
              <a:gd name="connsiteX11" fmla="*/ 2752724 w 3970926"/>
              <a:gd name="connsiteY11" fmla="*/ 3731110 h 4433577"/>
              <a:gd name="connsiteX12" fmla="*/ 2536030 w 3970926"/>
              <a:gd name="connsiteY12" fmla="*/ 3733491 h 4433577"/>
              <a:gd name="connsiteX13" fmla="*/ 2478879 w 3970926"/>
              <a:gd name="connsiteY13" fmla="*/ 3843028 h 4433577"/>
              <a:gd name="connsiteX14" fmla="*/ 2252662 w 3970926"/>
              <a:gd name="connsiteY14" fmla="*/ 4257365 h 4433577"/>
              <a:gd name="connsiteX15" fmla="*/ 1921667 w 3970926"/>
              <a:gd name="connsiteY15" fmla="*/ 4433577 h 4433577"/>
              <a:gd name="connsiteX16" fmla="*/ 1581149 w 3970926"/>
              <a:gd name="connsiteY16" fmla="*/ 4254982 h 4433577"/>
              <a:gd name="connsiteX17" fmla="*/ 1390649 w 3970926"/>
              <a:gd name="connsiteY17" fmla="*/ 3895413 h 4433577"/>
              <a:gd name="connsiteX18" fmla="*/ 1159668 w 3970926"/>
              <a:gd name="connsiteY18" fmla="*/ 3659670 h 4433577"/>
              <a:gd name="connsiteX19" fmla="*/ 1059655 w 3970926"/>
              <a:gd name="connsiteY19" fmla="*/ 3373920 h 4433577"/>
              <a:gd name="connsiteX20" fmla="*/ 991160 w 3970926"/>
              <a:gd name="connsiteY20" fmla="*/ 2962227 h 4433577"/>
              <a:gd name="connsiteX21" fmla="*/ 826292 w 3970926"/>
              <a:gd name="connsiteY21" fmla="*/ 2352363 h 4433577"/>
              <a:gd name="connsiteX22" fmla="*/ 471486 w 3970926"/>
              <a:gd name="connsiteY22" fmla="*/ 1997558 h 4433577"/>
              <a:gd name="connsiteX23" fmla="*/ 219075 w 3970926"/>
              <a:gd name="connsiteY23" fmla="*/ 1714188 h 4433577"/>
              <a:gd name="connsiteX24" fmla="*/ 183355 w 3970926"/>
              <a:gd name="connsiteY24" fmla="*/ 1357000 h 4433577"/>
              <a:gd name="connsiteX25" fmla="*/ 0 w 3970926"/>
              <a:gd name="connsiteY25" fmla="*/ 1004576 h 4433577"/>
              <a:gd name="connsiteX26" fmla="*/ 69055 w 3970926"/>
              <a:gd name="connsiteY26" fmla="*/ 840270 h 4433577"/>
              <a:gd name="connsiteX27" fmla="*/ 217253 w 3970926"/>
              <a:gd name="connsiteY27" fmla="*/ 764192 h 4433577"/>
              <a:gd name="connsiteX0" fmla="*/ 217253 w 3970926"/>
              <a:gd name="connsiteY0" fmla="*/ 787812 h 4457197"/>
              <a:gd name="connsiteX1" fmla="*/ 364234 w 3970926"/>
              <a:gd name="connsiteY1" fmla="*/ 591038 h 4457197"/>
              <a:gd name="connsiteX2" fmla="*/ 756948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56948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801418 h 4470803"/>
              <a:gd name="connsiteX1" fmla="*/ 364234 w 3970926"/>
              <a:gd name="connsiteY1" fmla="*/ 604644 h 4470803"/>
              <a:gd name="connsiteX2" fmla="*/ 783942 w 3970926"/>
              <a:gd name="connsiteY2" fmla="*/ 172685 h 4470803"/>
              <a:gd name="connsiteX3" fmla="*/ 1120430 w 3970926"/>
              <a:gd name="connsiteY3" fmla="*/ 13606 h 4470803"/>
              <a:gd name="connsiteX4" fmla="*/ 3970926 w 3970926"/>
              <a:gd name="connsiteY4" fmla="*/ 856640 h 4470803"/>
              <a:gd name="connsiteX5" fmla="*/ 3746710 w 3970926"/>
              <a:gd name="connsiteY5" fmla="*/ 1246891 h 4470803"/>
              <a:gd name="connsiteX6" fmla="*/ 3519486 w 3970926"/>
              <a:gd name="connsiteY6" fmla="*/ 1587111 h 4470803"/>
              <a:gd name="connsiteX7" fmla="*/ 3509962 w 3970926"/>
              <a:gd name="connsiteY7" fmla="*/ 1789517 h 4470803"/>
              <a:gd name="connsiteX8" fmla="*/ 3369468 w 3970926"/>
              <a:gd name="connsiteY8" fmla="*/ 2291960 h 4470803"/>
              <a:gd name="connsiteX9" fmla="*/ 3252787 w 3970926"/>
              <a:gd name="connsiteY9" fmla="*/ 2732491 h 4470803"/>
              <a:gd name="connsiteX10" fmla="*/ 2886073 w 3970926"/>
              <a:gd name="connsiteY10" fmla="*/ 3558785 h 4470803"/>
              <a:gd name="connsiteX11" fmla="*/ 2752724 w 3970926"/>
              <a:gd name="connsiteY11" fmla="*/ 3768336 h 4470803"/>
              <a:gd name="connsiteX12" fmla="*/ 2536030 w 3970926"/>
              <a:gd name="connsiteY12" fmla="*/ 3770717 h 4470803"/>
              <a:gd name="connsiteX13" fmla="*/ 2478879 w 3970926"/>
              <a:gd name="connsiteY13" fmla="*/ 3880254 h 4470803"/>
              <a:gd name="connsiteX14" fmla="*/ 2252662 w 3970926"/>
              <a:gd name="connsiteY14" fmla="*/ 4294591 h 4470803"/>
              <a:gd name="connsiteX15" fmla="*/ 1921667 w 3970926"/>
              <a:gd name="connsiteY15" fmla="*/ 4470803 h 4470803"/>
              <a:gd name="connsiteX16" fmla="*/ 1581149 w 3970926"/>
              <a:gd name="connsiteY16" fmla="*/ 4292208 h 4470803"/>
              <a:gd name="connsiteX17" fmla="*/ 1390649 w 3970926"/>
              <a:gd name="connsiteY17" fmla="*/ 3932639 h 4470803"/>
              <a:gd name="connsiteX18" fmla="*/ 1159668 w 3970926"/>
              <a:gd name="connsiteY18" fmla="*/ 3696896 h 4470803"/>
              <a:gd name="connsiteX19" fmla="*/ 1059655 w 3970926"/>
              <a:gd name="connsiteY19" fmla="*/ 3411146 h 4470803"/>
              <a:gd name="connsiteX20" fmla="*/ 991160 w 3970926"/>
              <a:gd name="connsiteY20" fmla="*/ 2999453 h 4470803"/>
              <a:gd name="connsiteX21" fmla="*/ 826292 w 3970926"/>
              <a:gd name="connsiteY21" fmla="*/ 2389589 h 4470803"/>
              <a:gd name="connsiteX22" fmla="*/ 471486 w 3970926"/>
              <a:gd name="connsiteY22" fmla="*/ 2034784 h 4470803"/>
              <a:gd name="connsiteX23" fmla="*/ 219075 w 3970926"/>
              <a:gd name="connsiteY23" fmla="*/ 1751414 h 4470803"/>
              <a:gd name="connsiteX24" fmla="*/ 183355 w 3970926"/>
              <a:gd name="connsiteY24" fmla="*/ 1394226 h 4470803"/>
              <a:gd name="connsiteX25" fmla="*/ 0 w 3970926"/>
              <a:gd name="connsiteY25" fmla="*/ 1041802 h 4470803"/>
              <a:gd name="connsiteX26" fmla="*/ 69055 w 3970926"/>
              <a:gd name="connsiteY26" fmla="*/ 877496 h 4470803"/>
              <a:gd name="connsiteX27" fmla="*/ 217253 w 3970926"/>
              <a:gd name="connsiteY27" fmla="*/ 801418 h 4470803"/>
              <a:gd name="connsiteX0" fmla="*/ 217253 w 3970926"/>
              <a:gd name="connsiteY0" fmla="*/ 787812 h 4457197"/>
              <a:gd name="connsiteX1" fmla="*/ 364234 w 3970926"/>
              <a:gd name="connsiteY1" fmla="*/ 591038 h 4457197"/>
              <a:gd name="connsiteX2" fmla="*/ 751888 w 3970926"/>
              <a:gd name="connsiteY2" fmla="*/ 349722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3970926 w 3970926"/>
              <a:gd name="connsiteY4" fmla="*/ 843034 h 4457197"/>
              <a:gd name="connsiteX5" fmla="*/ 3746710 w 3970926"/>
              <a:gd name="connsiteY5" fmla="*/ 1233285 h 4457197"/>
              <a:gd name="connsiteX6" fmla="*/ 3519486 w 3970926"/>
              <a:gd name="connsiteY6" fmla="*/ 1573505 h 4457197"/>
              <a:gd name="connsiteX7" fmla="*/ 3509962 w 3970926"/>
              <a:gd name="connsiteY7" fmla="*/ 1775911 h 4457197"/>
              <a:gd name="connsiteX8" fmla="*/ 3369468 w 3970926"/>
              <a:gd name="connsiteY8" fmla="*/ 2278354 h 4457197"/>
              <a:gd name="connsiteX9" fmla="*/ 3252787 w 3970926"/>
              <a:gd name="connsiteY9" fmla="*/ 2718885 h 4457197"/>
              <a:gd name="connsiteX10" fmla="*/ 2886073 w 3970926"/>
              <a:gd name="connsiteY10" fmla="*/ 3545179 h 4457197"/>
              <a:gd name="connsiteX11" fmla="*/ 2752724 w 3970926"/>
              <a:gd name="connsiteY11" fmla="*/ 3754730 h 4457197"/>
              <a:gd name="connsiteX12" fmla="*/ 2536030 w 3970926"/>
              <a:gd name="connsiteY12" fmla="*/ 3757111 h 4457197"/>
              <a:gd name="connsiteX13" fmla="*/ 2478879 w 3970926"/>
              <a:gd name="connsiteY13" fmla="*/ 3866648 h 4457197"/>
              <a:gd name="connsiteX14" fmla="*/ 2252662 w 3970926"/>
              <a:gd name="connsiteY14" fmla="*/ 4280985 h 4457197"/>
              <a:gd name="connsiteX15" fmla="*/ 1921667 w 3970926"/>
              <a:gd name="connsiteY15" fmla="*/ 4457197 h 4457197"/>
              <a:gd name="connsiteX16" fmla="*/ 1581149 w 3970926"/>
              <a:gd name="connsiteY16" fmla="*/ 4278602 h 4457197"/>
              <a:gd name="connsiteX17" fmla="*/ 1390649 w 3970926"/>
              <a:gd name="connsiteY17" fmla="*/ 3919033 h 4457197"/>
              <a:gd name="connsiteX18" fmla="*/ 1159668 w 3970926"/>
              <a:gd name="connsiteY18" fmla="*/ 3683290 h 4457197"/>
              <a:gd name="connsiteX19" fmla="*/ 1059655 w 3970926"/>
              <a:gd name="connsiteY19" fmla="*/ 3397540 h 4457197"/>
              <a:gd name="connsiteX20" fmla="*/ 991160 w 3970926"/>
              <a:gd name="connsiteY20" fmla="*/ 2985847 h 4457197"/>
              <a:gd name="connsiteX21" fmla="*/ 826292 w 3970926"/>
              <a:gd name="connsiteY21" fmla="*/ 2375983 h 4457197"/>
              <a:gd name="connsiteX22" fmla="*/ 471486 w 3970926"/>
              <a:gd name="connsiteY22" fmla="*/ 2021178 h 4457197"/>
              <a:gd name="connsiteX23" fmla="*/ 219075 w 3970926"/>
              <a:gd name="connsiteY23" fmla="*/ 1737808 h 4457197"/>
              <a:gd name="connsiteX24" fmla="*/ 183355 w 3970926"/>
              <a:gd name="connsiteY24" fmla="*/ 1380620 h 4457197"/>
              <a:gd name="connsiteX25" fmla="*/ 0 w 3970926"/>
              <a:gd name="connsiteY25" fmla="*/ 1028196 h 4457197"/>
              <a:gd name="connsiteX26" fmla="*/ 69055 w 3970926"/>
              <a:gd name="connsiteY26" fmla="*/ 863890 h 4457197"/>
              <a:gd name="connsiteX27" fmla="*/ 217253 w 3970926"/>
              <a:gd name="connsiteY27" fmla="*/ 787812 h 4457197"/>
              <a:gd name="connsiteX0" fmla="*/ 217253 w 3970926"/>
              <a:gd name="connsiteY0" fmla="*/ 787812 h 4457197"/>
              <a:gd name="connsiteX1" fmla="*/ 364234 w 3970926"/>
              <a:gd name="connsiteY1" fmla="*/ 591038 h 4457197"/>
              <a:gd name="connsiteX2" fmla="*/ 745140 w 3970926"/>
              <a:gd name="connsiteY2" fmla="*/ 228251 h 4457197"/>
              <a:gd name="connsiteX3" fmla="*/ 1120430 w 3970926"/>
              <a:gd name="connsiteY3" fmla="*/ 0 h 4457197"/>
              <a:gd name="connsiteX4" fmla="*/ 1427483 w 3970926"/>
              <a:gd name="connsiteY4" fmla="*/ 89416 h 4457197"/>
              <a:gd name="connsiteX5" fmla="*/ 3970926 w 3970926"/>
              <a:gd name="connsiteY5" fmla="*/ 843034 h 4457197"/>
              <a:gd name="connsiteX6" fmla="*/ 3746710 w 3970926"/>
              <a:gd name="connsiteY6" fmla="*/ 1233285 h 4457197"/>
              <a:gd name="connsiteX7" fmla="*/ 3519486 w 3970926"/>
              <a:gd name="connsiteY7" fmla="*/ 1573505 h 4457197"/>
              <a:gd name="connsiteX8" fmla="*/ 3509962 w 3970926"/>
              <a:gd name="connsiteY8" fmla="*/ 1775911 h 4457197"/>
              <a:gd name="connsiteX9" fmla="*/ 3369468 w 3970926"/>
              <a:gd name="connsiteY9" fmla="*/ 2278354 h 4457197"/>
              <a:gd name="connsiteX10" fmla="*/ 3252787 w 3970926"/>
              <a:gd name="connsiteY10" fmla="*/ 2718885 h 4457197"/>
              <a:gd name="connsiteX11" fmla="*/ 2886073 w 3970926"/>
              <a:gd name="connsiteY11" fmla="*/ 3545179 h 4457197"/>
              <a:gd name="connsiteX12" fmla="*/ 2752724 w 3970926"/>
              <a:gd name="connsiteY12" fmla="*/ 3754730 h 4457197"/>
              <a:gd name="connsiteX13" fmla="*/ 2536030 w 3970926"/>
              <a:gd name="connsiteY13" fmla="*/ 3757111 h 4457197"/>
              <a:gd name="connsiteX14" fmla="*/ 2478879 w 3970926"/>
              <a:gd name="connsiteY14" fmla="*/ 3866648 h 4457197"/>
              <a:gd name="connsiteX15" fmla="*/ 2252662 w 3970926"/>
              <a:gd name="connsiteY15" fmla="*/ 4280985 h 4457197"/>
              <a:gd name="connsiteX16" fmla="*/ 1921667 w 3970926"/>
              <a:gd name="connsiteY16" fmla="*/ 4457197 h 4457197"/>
              <a:gd name="connsiteX17" fmla="*/ 1581149 w 3970926"/>
              <a:gd name="connsiteY17" fmla="*/ 4278602 h 4457197"/>
              <a:gd name="connsiteX18" fmla="*/ 1390649 w 3970926"/>
              <a:gd name="connsiteY18" fmla="*/ 3919033 h 4457197"/>
              <a:gd name="connsiteX19" fmla="*/ 1159668 w 3970926"/>
              <a:gd name="connsiteY19" fmla="*/ 3683290 h 4457197"/>
              <a:gd name="connsiteX20" fmla="*/ 1059655 w 3970926"/>
              <a:gd name="connsiteY20" fmla="*/ 3397540 h 4457197"/>
              <a:gd name="connsiteX21" fmla="*/ 991160 w 3970926"/>
              <a:gd name="connsiteY21" fmla="*/ 2985847 h 4457197"/>
              <a:gd name="connsiteX22" fmla="*/ 826292 w 3970926"/>
              <a:gd name="connsiteY22" fmla="*/ 2375983 h 4457197"/>
              <a:gd name="connsiteX23" fmla="*/ 471486 w 3970926"/>
              <a:gd name="connsiteY23" fmla="*/ 2021178 h 4457197"/>
              <a:gd name="connsiteX24" fmla="*/ 219075 w 3970926"/>
              <a:gd name="connsiteY24" fmla="*/ 1737808 h 4457197"/>
              <a:gd name="connsiteX25" fmla="*/ 183355 w 3970926"/>
              <a:gd name="connsiteY25" fmla="*/ 1380620 h 4457197"/>
              <a:gd name="connsiteX26" fmla="*/ 0 w 3970926"/>
              <a:gd name="connsiteY26" fmla="*/ 1028196 h 4457197"/>
              <a:gd name="connsiteX27" fmla="*/ 69055 w 3970926"/>
              <a:gd name="connsiteY27" fmla="*/ 863890 h 4457197"/>
              <a:gd name="connsiteX28" fmla="*/ 217253 w 3970926"/>
              <a:gd name="connsiteY28" fmla="*/ 787812 h 4457197"/>
              <a:gd name="connsiteX0" fmla="*/ 217253 w 3970926"/>
              <a:gd name="connsiteY0" fmla="*/ 1167409 h 4836794"/>
              <a:gd name="connsiteX1" fmla="*/ 364234 w 3970926"/>
              <a:gd name="connsiteY1" fmla="*/ 970635 h 4836794"/>
              <a:gd name="connsiteX2" fmla="*/ 745140 w 3970926"/>
              <a:gd name="connsiteY2" fmla="*/ 607848 h 4836794"/>
              <a:gd name="connsiteX3" fmla="*/ 1120430 w 3970926"/>
              <a:gd name="connsiteY3" fmla="*/ 379597 h 4836794"/>
              <a:gd name="connsiteX4" fmla="*/ 1486532 w 3970926"/>
              <a:gd name="connsiteY4" fmla="*/ 0 h 4836794"/>
              <a:gd name="connsiteX5" fmla="*/ 3970926 w 3970926"/>
              <a:gd name="connsiteY5" fmla="*/ 1222631 h 4836794"/>
              <a:gd name="connsiteX6" fmla="*/ 3746710 w 3970926"/>
              <a:gd name="connsiteY6" fmla="*/ 1612882 h 4836794"/>
              <a:gd name="connsiteX7" fmla="*/ 3519486 w 3970926"/>
              <a:gd name="connsiteY7" fmla="*/ 1953102 h 4836794"/>
              <a:gd name="connsiteX8" fmla="*/ 3509962 w 3970926"/>
              <a:gd name="connsiteY8" fmla="*/ 2155508 h 4836794"/>
              <a:gd name="connsiteX9" fmla="*/ 3369468 w 3970926"/>
              <a:gd name="connsiteY9" fmla="*/ 2657951 h 4836794"/>
              <a:gd name="connsiteX10" fmla="*/ 3252787 w 3970926"/>
              <a:gd name="connsiteY10" fmla="*/ 3098482 h 4836794"/>
              <a:gd name="connsiteX11" fmla="*/ 2886073 w 3970926"/>
              <a:gd name="connsiteY11" fmla="*/ 3924776 h 4836794"/>
              <a:gd name="connsiteX12" fmla="*/ 2752724 w 3970926"/>
              <a:gd name="connsiteY12" fmla="*/ 4134327 h 4836794"/>
              <a:gd name="connsiteX13" fmla="*/ 2536030 w 3970926"/>
              <a:gd name="connsiteY13" fmla="*/ 4136708 h 4836794"/>
              <a:gd name="connsiteX14" fmla="*/ 2478879 w 3970926"/>
              <a:gd name="connsiteY14" fmla="*/ 4246245 h 4836794"/>
              <a:gd name="connsiteX15" fmla="*/ 2252662 w 3970926"/>
              <a:gd name="connsiteY15" fmla="*/ 4660582 h 4836794"/>
              <a:gd name="connsiteX16" fmla="*/ 1921667 w 3970926"/>
              <a:gd name="connsiteY16" fmla="*/ 4836794 h 4836794"/>
              <a:gd name="connsiteX17" fmla="*/ 1581149 w 3970926"/>
              <a:gd name="connsiteY17" fmla="*/ 4658199 h 4836794"/>
              <a:gd name="connsiteX18" fmla="*/ 1390649 w 3970926"/>
              <a:gd name="connsiteY18" fmla="*/ 4298630 h 4836794"/>
              <a:gd name="connsiteX19" fmla="*/ 1159668 w 3970926"/>
              <a:gd name="connsiteY19" fmla="*/ 4062887 h 4836794"/>
              <a:gd name="connsiteX20" fmla="*/ 1059655 w 3970926"/>
              <a:gd name="connsiteY20" fmla="*/ 3777137 h 4836794"/>
              <a:gd name="connsiteX21" fmla="*/ 991160 w 3970926"/>
              <a:gd name="connsiteY21" fmla="*/ 3365444 h 4836794"/>
              <a:gd name="connsiteX22" fmla="*/ 826292 w 3970926"/>
              <a:gd name="connsiteY22" fmla="*/ 2755580 h 4836794"/>
              <a:gd name="connsiteX23" fmla="*/ 471486 w 3970926"/>
              <a:gd name="connsiteY23" fmla="*/ 2400775 h 4836794"/>
              <a:gd name="connsiteX24" fmla="*/ 219075 w 3970926"/>
              <a:gd name="connsiteY24" fmla="*/ 2117405 h 4836794"/>
              <a:gd name="connsiteX25" fmla="*/ 183355 w 3970926"/>
              <a:gd name="connsiteY25" fmla="*/ 1760217 h 4836794"/>
              <a:gd name="connsiteX26" fmla="*/ 0 w 3970926"/>
              <a:gd name="connsiteY26" fmla="*/ 1407793 h 4836794"/>
              <a:gd name="connsiteX27" fmla="*/ 69055 w 3970926"/>
              <a:gd name="connsiteY27" fmla="*/ 1243487 h 4836794"/>
              <a:gd name="connsiteX28" fmla="*/ 217253 w 3970926"/>
              <a:gd name="connsiteY28" fmla="*/ 1167409 h 4836794"/>
              <a:gd name="connsiteX0" fmla="*/ 217253 w 3970926"/>
              <a:gd name="connsiteY0" fmla="*/ 1385045 h 5054430"/>
              <a:gd name="connsiteX1" fmla="*/ 364234 w 3970926"/>
              <a:gd name="connsiteY1" fmla="*/ 1188271 h 5054430"/>
              <a:gd name="connsiteX2" fmla="*/ 745140 w 3970926"/>
              <a:gd name="connsiteY2" fmla="*/ 825484 h 5054430"/>
              <a:gd name="connsiteX3" fmla="*/ 1120430 w 3970926"/>
              <a:gd name="connsiteY3" fmla="*/ 597233 h 5054430"/>
              <a:gd name="connsiteX4" fmla="*/ 1550642 w 3970926"/>
              <a:gd name="connsiteY4" fmla="*/ 0 h 5054430"/>
              <a:gd name="connsiteX5" fmla="*/ 3970926 w 3970926"/>
              <a:gd name="connsiteY5" fmla="*/ 1440267 h 5054430"/>
              <a:gd name="connsiteX6" fmla="*/ 3746710 w 3970926"/>
              <a:gd name="connsiteY6" fmla="*/ 1830518 h 5054430"/>
              <a:gd name="connsiteX7" fmla="*/ 3519486 w 3970926"/>
              <a:gd name="connsiteY7" fmla="*/ 2170738 h 5054430"/>
              <a:gd name="connsiteX8" fmla="*/ 3509962 w 3970926"/>
              <a:gd name="connsiteY8" fmla="*/ 2373144 h 5054430"/>
              <a:gd name="connsiteX9" fmla="*/ 3369468 w 3970926"/>
              <a:gd name="connsiteY9" fmla="*/ 2875587 h 5054430"/>
              <a:gd name="connsiteX10" fmla="*/ 3252787 w 3970926"/>
              <a:gd name="connsiteY10" fmla="*/ 3316118 h 5054430"/>
              <a:gd name="connsiteX11" fmla="*/ 2886073 w 3970926"/>
              <a:gd name="connsiteY11" fmla="*/ 4142412 h 5054430"/>
              <a:gd name="connsiteX12" fmla="*/ 2752724 w 3970926"/>
              <a:gd name="connsiteY12" fmla="*/ 4351963 h 5054430"/>
              <a:gd name="connsiteX13" fmla="*/ 2536030 w 3970926"/>
              <a:gd name="connsiteY13" fmla="*/ 4354344 h 5054430"/>
              <a:gd name="connsiteX14" fmla="*/ 2478879 w 3970926"/>
              <a:gd name="connsiteY14" fmla="*/ 4463881 h 5054430"/>
              <a:gd name="connsiteX15" fmla="*/ 2252662 w 3970926"/>
              <a:gd name="connsiteY15" fmla="*/ 4878218 h 5054430"/>
              <a:gd name="connsiteX16" fmla="*/ 1921667 w 3970926"/>
              <a:gd name="connsiteY16" fmla="*/ 5054430 h 5054430"/>
              <a:gd name="connsiteX17" fmla="*/ 1581149 w 3970926"/>
              <a:gd name="connsiteY17" fmla="*/ 4875835 h 5054430"/>
              <a:gd name="connsiteX18" fmla="*/ 1390649 w 3970926"/>
              <a:gd name="connsiteY18" fmla="*/ 4516266 h 5054430"/>
              <a:gd name="connsiteX19" fmla="*/ 1159668 w 3970926"/>
              <a:gd name="connsiteY19" fmla="*/ 4280523 h 5054430"/>
              <a:gd name="connsiteX20" fmla="*/ 1059655 w 3970926"/>
              <a:gd name="connsiteY20" fmla="*/ 3994773 h 5054430"/>
              <a:gd name="connsiteX21" fmla="*/ 991160 w 3970926"/>
              <a:gd name="connsiteY21" fmla="*/ 3583080 h 5054430"/>
              <a:gd name="connsiteX22" fmla="*/ 826292 w 3970926"/>
              <a:gd name="connsiteY22" fmla="*/ 2973216 h 5054430"/>
              <a:gd name="connsiteX23" fmla="*/ 471486 w 3970926"/>
              <a:gd name="connsiteY23" fmla="*/ 2618411 h 5054430"/>
              <a:gd name="connsiteX24" fmla="*/ 219075 w 3970926"/>
              <a:gd name="connsiteY24" fmla="*/ 2335041 h 5054430"/>
              <a:gd name="connsiteX25" fmla="*/ 183355 w 3970926"/>
              <a:gd name="connsiteY25" fmla="*/ 1977853 h 5054430"/>
              <a:gd name="connsiteX26" fmla="*/ 0 w 3970926"/>
              <a:gd name="connsiteY26" fmla="*/ 1625429 h 5054430"/>
              <a:gd name="connsiteX27" fmla="*/ 69055 w 3970926"/>
              <a:gd name="connsiteY27" fmla="*/ 1461123 h 5054430"/>
              <a:gd name="connsiteX28" fmla="*/ 217253 w 3970926"/>
              <a:gd name="connsiteY28" fmla="*/ 1385045 h 5054430"/>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386732 h 5056117"/>
              <a:gd name="connsiteX1" fmla="*/ 364234 w 3970926"/>
              <a:gd name="connsiteY1" fmla="*/ 1189958 h 5056117"/>
              <a:gd name="connsiteX2" fmla="*/ 745140 w 3970926"/>
              <a:gd name="connsiteY2" fmla="*/ 827171 h 5056117"/>
              <a:gd name="connsiteX3" fmla="*/ 1120430 w 3970926"/>
              <a:gd name="connsiteY3" fmla="*/ 598920 h 5056117"/>
              <a:gd name="connsiteX4" fmla="*/ 1550642 w 3970926"/>
              <a:gd name="connsiteY4" fmla="*/ 0 h 5056117"/>
              <a:gd name="connsiteX5" fmla="*/ 3970926 w 3970926"/>
              <a:gd name="connsiteY5" fmla="*/ 1441954 h 5056117"/>
              <a:gd name="connsiteX6" fmla="*/ 3746710 w 3970926"/>
              <a:gd name="connsiteY6" fmla="*/ 1832205 h 5056117"/>
              <a:gd name="connsiteX7" fmla="*/ 3519486 w 3970926"/>
              <a:gd name="connsiteY7" fmla="*/ 2172425 h 5056117"/>
              <a:gd name="connsiteX8" fmla="*/ 3509962 w 3970926"/>
              <a:gd name="connsiteY8" fmla="*/ 2374831 h 5056117"/>
              <a:gd name="connsiteX9" fmla="*/ 3369468 w 3970926"/>
              <a:gd name="connsiteY9" fmla="*/ 2877274 h 5056117"/>
              <a:gd name="connsiteX10" fmla="*/ 3252787 w 3970926"/>
              <a:gd name="connsiteY10" fmla="*/ 3317805 h 5056117"/>
              <a:gd name="connsiteX11" fmla="*/ 2886073 w 3970926"/>
              <a:gd name="connsiteY11" fmla="*/ 4144099 h 5056117"/>
              <a:gd name="connsiteX12" fmla="*/ 2752724 w 3970926"/>
              <a:gd name="connsiteY12" fmla="*/ 4353650 h 5056117"/>
              <a:gd name="connsiteX13" fmla="*/ 2536030 w 3970926"/>
              <a:gd name="connsiteY13" fmla="*/ 4356031 h 5056117"/>
              <a:gd name="connsiteX14" fmla="*/ 2478879 w 3970926"/>
              <a:gd name="connsiteY14" fmla="*/ 4465568 h 5056117"/>
              <a:gd name="connsiteX15" fmla="*/ 2252662 w 3970926"/>
              <a:gd name="connsiteY15" fmla="*/ 4879905 h 5056117"/>
              <a:gd name="connsiteX16" fmla="*/ 1921667 w 3970926"/>
              <a:gd name="connsiteY16" fmla="*/ 5056117 h 5056117"/>
              <a:gd name="connsiteX17" fmla="*/ 1581149 w 3970926"/>
              <a:gd name="connsiteY17" fmla="*/ 4877522 h 5056117"/>
              <a:gd name="connsiteX18" fmla="*/ 1390649 w 3970926"/>
              <a:gd name="connsiteY18" fmla="*/ 4517953 h 5056117"/>
              <a:gd name="connsiteX19" fmla="*/ 1159668 w 3970926"/>
              <a:gd name="connsiteY19" fmla="*/ 4282210 h 5056117"/>
              <a:gd name="connsiteX20" fmla="*/ 1059655 w 3970926"/>
              <a:gd name="connsiteY20" fmla="*/ 3996460 h 5056117"/>
              <a:gd name="connsiteX21" fmla="*/ 991160 w 3970926"/>
              <a:gd name="connsiteY21" fmla="*/ 3584767 h 5056117"/>
              <a:gd name="connsiteX22" fmla="*/ 826292 w 3970926"/>
              <a:gd name="connsiteY22" fmla="*/ 2974903 h 5056117"/>
              <a:gd name="connsiteX23" fmla="*/ 471486 w 3970926"/>
              <a:gd name="connsiteY23" fmla="*/ 2620098 h 5056117"/>
              <a:gd name="connsiteX24" fmla="*/ 219075 w 3970926"/>
              <a:gd name="connsiteY24" fmla="*/ 2336728 h 5056117"/>
              <a:gd name="connsiteX25" fmla="*/ 183355 w 3970926"/>
              <a:gd name="connsiteY25" fmla="*/ 1979540 h 5056117"/>
              <a:gd name="connsiteX26" fmla="*/ 0 w 3970926"/>
              <a:gd name="connsiteY26" fmla="*/ 1627116 h 5056117"/>
              <a:gd name="connsiteX27" fmla="*/ 69055 w 3970926"/>
              <a:gd name="connsiteY27" fmla="*/ 1462810 h 5056117"/>
              <a:gd name="connsiteX28" fmla="*/ 217253 w 3970926"/>
              <a:gd name="connsiteY28" fmla="*/ 1386732 h 5056117"/>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3970926 w 3970926"/>
              <a:gd name="connsiteY5" fmla="*/ 1462199 h 5076362"/>
              <a:gd name="connsiteX6" fmla="*/ 3746710 w 3970926"/>
              <a:gd name="connsiteY6" fmla="*/ 1852450 h 5076362"/>
              <a:gd name="connsiteX7" fmla="*/ 3519486 w 3970926"/>
              <a:gd name="connsiteY7" fmla="*/ 2192670 h 5076362"/>
              <a:gd name="connsiteX8" fmla="*/ 3509962 w 3970926"/>
              <a:gd name="connsiteY8" fmla="*/ 2395076 h 5076362"/>
              <a:gd name="connsiteX9" fmla="*/ 3369468 w 3970926"/>
              <a:gd name="connsiteY9" fmla="*/ 2897519 h 5076362"/>
              <a:gd name="connsiteX10" fmla="*/ 3252787 w 3970926"/>
              <a:gd name="connsiteY10" fmla="*/ 3338050 h 5076362"/>
              <a:gd name="connsiteX11" fmla="*/ 2886073 w 3970926"/>
              <a:gd name="connsiteY11" fmla="*/ 4164344 h 5076362"/>
              <a:gd name="connsiteX12" fmla="*/ 2752724 w 3970926"/>
              <a:gd name="connsiteY12" fmla="*/ 4373895 h 5076362"/>
              <a:gd name="connsiteX13" fmla="*/ 2536030 w 3970926"/>
              <a:gd name="connsiteY13" fmla="*/ 4376276 h 5076362"/>
              <a:gd name="connsiteX14" fmla="*/ 2478879 w 3970926"/>
              <a:gd name="connsiteY14" fmla="*/ 4485813 h 5076362"/>
              <a:gd name="connsiteX15" fmla="*/ 2252662 w 3970926"/>
              <a:gd name="connsiteY15" fmla="*/ 4900150 h 5076362"/>
              <a:gd name="connsiteX16" fmla="*/ 1921667 w 3970926"/>
              <a:gd name="connsiteY16" fmla="*/ 5076362 h 5076362"/>
              <a:gd name="connsiteX17" fmla="*/ 1581149 w 3970926"/>
              <a:gd name="connsiteY17" fmla="*/ 4897767 h 5076362"/>
              <a:gd name="connsiteX18" fmla="*/ 1390649 w 3970926"/>
              <a:gd name="connsiteY18" fmla="*/ 4538198 h 5076362"/>
              <a:gd name="connsiteX19" fmla="*/ 1159668 w 3970926"/>
              <a:gd name="connsiteY19" fmla="*/ 4302455 h 5076362"/>
              <a:gd name="connsiteX20" fmla="*/ 1059655 w 3970926"/>
              <a:gd name="connsiteY20" fmla="*/ 4016705 h 5076362"/>
              <a:gd name="connsiteX21" fmla="*/ 991160 w 3970926"/>
              <a:gd name="connsiteY21" fmla="*/ 3605012 h 5076362"/>
              <a:gd name="connsiteX22" fmla="*/ 826292 w 3970926"/>
              <a:gd name="connsiteY22" fmla="*/ 2995148 h 5076362"/>
              <a:gd name="connsiteX23" fmla="*/ 471486 w 3970926"/>
              <a:gd name="connsiteY23" fmla="*/ 2640343 h 5076362"/>
              <a:gd name="connsiteX24" fmla="*/ 219075 w 3970926"/>
              <a:gd name="connsiteY24" fmla="*/ 2356973 h 5076362"/>
              <a:gd name="connsiteX25" fmla="*/ 183355 w 3970926"/>
              <a:gd name="connsiteY25" fmla="*/ 1999785 h 5076362"/>
              <a:gd name="connsiteX26" fmla="*/ 0 w 3970926"/>
              <a:gd name="connsiteY26" fmla="*/ 1647361 h 5076362"/>
              <a:gd name="connsiteX27" fmla="*/ 69055 w 3970926"/>
              <a:gd name="connsiteY27" fmla="*/ 1483055 h 5076362"/>
              <a:gd name="connsiteX28" fmla="*/ 217253 w 3970926"/>
              <a:gd name="connsiteY28"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2127630 w 3970926"/>
              <a:gd name="connsiteY5" fmla="*/ 342482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406977 h 5076362"/>
              <a:gd name="connsiteX1" fmla="*/ 364234 w 3970926"/>
              <a:gd name="connsiteY1" fmla="*/ 1210203 h 5076362"/>
              <a:gd name="connsiteX2" fmla="*/ 745140 w 3970926"/>
              <a:gd name="connsiteY2" fmla="*/ 847416 h 5076362"/>
              <a:gd name="connsiteX3" fmla="*/ 1120430 w 3970926"/>
              <a:gd name="connsiteY3" fmla="*/ 619165 h 5076362"/>
              <a:gd name="connsiteX4" fmla="*/ 1560764 w 3970926"/>
              <a:gd name="connsiteY4" fmla="*/ 0 h 5076362"/>
              <a:gd name="connsiteX5" fmla="*/ 1963982 w 3970926"/>
              <a:gd name="connsiteY5" fmla="*/ 38804 h 5076362"/>
              <a:gd name="connsiteX6" fmla="*/ 3970926 w 3970926"/>
              <a:gd name="connsiteY6" fmla="*/ 1462199 h 5076362"/>
              <a:gd name="connsiteX7" fmla="*/ 3746710 w 3970926"/>
              <a:gd name="connsiteY7" fmla="*/ 1852450 h 5076362"/>
              <a:gd name="connsiteX8" fmla="*/ 3519486 w 3970926"/>
              <a:gd name="connsiteY8" fmla="*/ 2192670 h 5076362"/>
              <a:gd name="connsiteX9" fmla="*/ 3509962 w 3970926"/>
              <a:gd name="connsiteY9" fmla="*/ 2395076 h 5076362"/>
              <a:gd name="connsiteX10" fmla="*/ 3369468 w 3970926"/>
              <a:gd name="connsiteY10" fmla="*/ 2897519 h 5076362"/>
              <a:gd name="connsiteX11" fmla="*/ 3252787 w 3970926"/>
              <a:gd name="connsiteY11" fmla="*/ 3338050 h 5076362"/>
              <a:gd name="connsiteX12" fmla="*/ 2886073 w 3970926"/>
              <a:gd name="connsiteY12" fmla="*/ 4164344 h 5076362"/>
              <a:gd name="connsiteX13" fmla="*/ 2752724 w 3970926"/>
              <a:gd name="connsiteY13" fmla="*/ 4373895 h 5076362"/>
              <a:gd name="connsiteX14" fmla="*/ 2536030 w 3970926"/>
              <a:gd name="connsiteY14" fmla="*/ 4376276 h 5076362"/>
              <a:gd name="connsiteX15" fmla="*/ 2478879 w 3970926"/>
              <a:gd name="connsiteY15" fmla="*/ 4485813 h 5076362"/>
              <a:gd name="connsiteX16" fmla="*/ 2252662 w 3970926"/>
              <a:gd name="connsiteY16" fmla="*/ 4900150 h 5076362"/>
              <a:gd name="connsiteX17" fmla="*/ 1921667 w 3970926"/>
              <a:gd name="connsiteY17" fmla="*/ 5076362 h 5076362"/>
              <a:gd name="connsiteX18" fmla="*/ 1581149 w 3970926"/>
              <a:gd name="connsiteY18" fmla="*/ 4897767 h 5076362"/>
              <a:gd name="connsiteX19" fmla="*/ 1390649 w 3970926"/>
              <a:gd name="connsiteY19" fmla="*/ 4538198 h 5076362"/>
              <a:gd name="connsiteX20" fmla="*/ 1159668 w 3970926"/>
              <a:gd name="connsiteY20" fmla="*/ 4302455 h 5076362"/>
              <a:gd name="connsiteX21" fmla="*/ 1059655 w 3970926"/>
              <a:gd name="connsiteY21" fmla="*/ 4016705 h 5076362"/>
              <a:gd name="connsiteX22" fmla="*/ 991160 w 3970926"/>
              <a:gd name="connsiteY22" fmla="*/ 3605012 h 5076362"/>
              <a:gd name="connsiteX23" fmla="*/ 826292 w 3970926"/>
              <a:gd name="connsiteY23" fmla="*/ 2995148 h 5076362"/>
              <a:gd name="connsiteX24" fmla="*/ 471486 w 3970926"/>
              <a:gd name="connsiteY24" fmla="*/ 2640343 h 5076362"/>
              <a:gd name="connsiteX25" fmla="*/ 219075 w 3970926"/>
              <a:gd name="connsiteY25" fmla="*/ 2356973 h 5076362"/>
              <a:gd name="connsiteX26" fmla="*/ 183355 w 3970926"/>
              <a:gd name="connsiteY26" fmla="*/ 1999785 h 5076362"/>
              <a:gd name="connsiteX27" fmla="*/ 0 w 3970926"/>
              <a:gd name="connsiteY27" fmla="*/ 1647361 h 5076362"/>
              <a:gd name="connsiteX28" fmla="*/ 69055 w 3970926"/>
              <a:gd name="connsiteY28" fmla="*/ 1483055 h 5076362"/>
              <a:gd name="connsiteX29" fmla="*/ 217253 w 3970926"/>
              <a:gd name="connsiteY29" fmla="*/ 1406977 h 5076362"/>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7390 w 3970926"/>
              <a:gd name="connsiteY4" fmla="*/ 53986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48955 w 3970926"/>
              <a:gd name="connsiteY4" fmla="*/ 6747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68173 h 5037558"/>
              <a:gd name="connsiteX1" fmla="*/ 364234 w 3970926"/>
              <a:gd name="connsiteY1" fmla="*/ 1171399 h 5037558"/>
              <a:gd name="connsiteX2" fmla="*/ 745140 w 3970926"/>
              <a:gd name="connsiteY2" fmla="*/ 808612 h 5037558"/>
              <a:gd name="connsiteX3" fmla="*/ 1120430 w 3970926"/>
              <a:gd name="connsiteY3" fmla="*/ 580361 h 5037558"/>
              <a:gd name="connsiteX4" fmla="*/ 1550642 w 3970926"/>
              <a:gd name="connsiteY4" fmla="*/ 10122 h 5037558"/>
              <a:gd name="connsiteX5" fmla="*/ 1963982 w 3970926"/>
              <a:gd name="connsiteY5" fmla="*/ 0 h 5037558"/>
              <a:gd name="connsiteX6" fmla="*/ 3970926 w 3970926"/>
              <a:gd name="connsiteY6" fmla="*/ 1423395 h 5037558"/>
              <a:gd name="connsiteX7" fmla="*/ 3746710 w 3970926"/>
              <a:gd name="connsiteY7" fmla="*/ 1813646 h 5037558"/>
              <a:gd name="connsiteX8" fmla="*/ 3519486 w 3970926"/>
              <a:gd name="connsiteY8" fmla="*/ 2153866 h 5037558"/>
              <a:gd name="connsiteX9" fmla="*/ 3509962 w 3970926"/>
              <a:gd name="connsiteY9" fmla="*/ 2356272 h 5037558"/>
              <a:gd name="connsiteX10" fmla="*/ 3369468 w 3970926"/>
              <a:gd name="connsiteY10" fmla="*/ 2858715 h 5037558"/>
              <a:gd name="connsiteX11" fmla="*/ 3252787 w 3970926"/>
              <a:gd name="connsiteY11" fmla="*/ 3299246 h 5037558"/>
              <a:gd name="connsiteX12" fmla="*/ 2886073 w 3970926"/>
              <a:gd name="connsiteY12" fmla="*/ 4125540 h 5037558"/>
              <a:gd name="connsiteX13" fmla="*/ 2752724 w 3970926"/>
              <a:gd name="connsiteY13" fmla="*/ 4335091 h 5037558"/>
              <a:gd name="connsiteX14" fmla="*/ 2536030 w 3970926"/>
              <a:gd name="connsiteY14" fmla="*/ 4337472 h 5037558"/>
              <a:gd name="connsiteX15" fmla="*/ 2478879 w 3970926"/>
              <a:gd name="connsiteY15" fmla="*/ 4447009 h 5037558"/>
              <a:gd name="connsiteX16" fmla="*/ 2252662 w 3970926"/>
              <a:gd name="connsiteY16" fmla="*/ 4861346 h 5037558"/>
              <a:gd name="connsiteX17" fmla="*/ 1921667 w 3970926"/>
              <a:gd name="connsiteY17" fmla="*/ 5037558 h 5037558"/>
              <a:gd name="connsiteX18" fmla="*/ 1581149 w 3970926"/>
              <a:gd name="connsiteY18" fmla="*/ 4858963 h 5037558"/>
              <a:gd name="connsiteX19" fmla="*/ 1390649 w 3970926"/>
              <a:gd name="connsiteY19" fmla="*/ 4499394 h 5037558"/>
              <a:gd name="connsiteX20" fmla="*/ 1159668 w 3970926"/>
              <a:gd name="connsiteY20" fmla="*/ 4263651 h 5037558"/>
              <a:gd name="connsiteX21" fmla="*/ 1059655 w 3970926"/>
              <a:gd name="connsiteY21" fmla="*/ 3977901 h 5037558"/>
              <a:gd name="connsiteX22" fmla="*/ 991160 w 3970926"/>
              <a:gd name="connsiteY22" fmla="*/ 3566208 h 5037558"/>
              <a:gd name="connsiteX23" fmla="*/ 826292 w 3970926"/>
              <a:gd name="connsiteY23" fmla="*/ 2956344 h 5037558"/>
              <a:gd name="connsiteX24" fmla="*/ 471486 w 3970926"/>
              <a:gd name="connsiteY24" fmla="*/ 2601539 h 5037558"/>
              <a:gd name="connsiteX25" fmla="*/ 219075 w 3970926"/>
              <a:gd name="connsiteY25" fmla="*/ 2318169 h 5037558"/>
              <a:gd name="connsiteX26" fmla="*/ 183355 w 3970926"/>
              <a:gd name="connsiteY26" fmla="*/ 1960981 h 5037558"/>
              <a:gd name="connsiteX27" fmla="*/ 0 w 3970926"/>
              <a:gd name="connsiteY27" fmla="*/ 1608557 h 5037558"/>
              <a:gd name="connsiteX28" fmla="*/ 69055 w 3970926"/>
              <a:gd name="connsiteY28" fmla="*/ 1444251 h 5037558"/>
              <a:gd name="connsiteX29" fmla="*/ 217253 w 3970926"/>
              <a:gd name="connsiteY29" fmla="*/ 1368173 h 5037558"/>
              <a:gd name="connsiteX0" fmla="*/ 217253 w 3970926"/>
              <a:gd name="connsiteY0" fmla="*/ 1358051 h 5027436"/>
              <a:gd name="connsiteX1" fmla="*/ 364234 w 3970926"/>
              <a:gd name="connsiteY1" fmla="*/ 1161277 h 5027436"/>
              <a:gd name="connsiteX2" fmla="*/ 745140 w 3970926"/>
              <a:gd name="connsiteY2" fmla="*/ 798490 h 5027436"/>
              <a:gd name="connsiteX3" fmla="*/ 1120430 w 3970926"/>
              <a:gd name="connsiteY3" fmla="*/ 570239 h 5027436"/>
              <a:gd name="connsiteX4" fmla="*/ 1550642 w 3970926"/>
              <a:gd name="connsiteY4" fmla="*/ 0 h 5027436"/>
              <a:gd name="connsiteX5" fmla="*/ 1908308 w 3970926"/>
              <a:gd name="connsiteY5" fmla="*/ 74233 h 5027436"/>
              <a:gd name="connsiteX6" fmla="*/ 3970926 w 3970926"/>
              <a:gd name="connsiteY6" fmla="*/ 1413273 h 5027436"/>
              <a:gd name="connsiteX7" fmla="*/ 3746710 w 3970926"/>
              <a:gd name="connsiteY7" fmla="*/ 1803524 h 5027436"/>
              <a:gd name="connsiteX8" fmla="*/ 3519486 w 3970926"/>
              <a:gd name="connsiteY8" fmla="*/ 2143744 h 5027436"/>
              <a:gd name="connsiteX9" fmla="*/ 3509962 w 3970926"/>
              <a:gd name="connsiteY9" fmla="*/ 2346150 h 5027436"/>
              <a:gd name="connsiteX10" fmla="*/ 3369468 w 3970926"/>
              <a:gd name="connsiteY10" fmla="*/ 2848593 h 5027436"/>
              <a:gd name="connsiteX11" fmla="*/ 3252787 w 3970926"/>
              <a:gd name="connsiteY11" fmla="*/ 3289124 h 5027436"/>
              <a:gd name="connsiteX12" fmla="*/ 2886073 w 3970926"/>
              <a:gd name="connsiteY12" fmla="*/ 4115418 h 5027436"/>
              <a:gd name="connsiteX13" fmla="*/ 2752724 w 3970926"/>
              <a:gd name="connsiteY13" fmla="*/ 4324969 h 5027436"/>
              <a:gd name="connsiteX14" fmla="*/ 2536030 w 3970926"/>
              <a:gd name="connsiteY14" fmla="*/ 4327350 h 5027436"/>
              <a:gd name="connsiteX15" fmla="*/ 2478879 w 3970926"/>
              <a:gd name="connsiteY15" fmla="*/ 4436887 h 5027436"/>
              <a:gd name="connsiteX16" fmla="*/ 2252662 w 3970926"/>
              <a:gd name="connsiteY16" fmla="*/ 4851224 h 5027436"/>
              <a:gd name="connsiteX17" fmla="*/ 1921667 w 3970926"/>
              <a:gd name="connsiteY17" fmla="*/ 5027436 h 5027436"/>
              <a:gd name="connsiteX18" fmla="*/ 1581149 w 3970926"/>
              <a:gd name="connsiteY18" fmla="*/ 4848841 h 5027436"/>
              <a:gd name="connsiteX19" fmla="*/ 1390649 w 3970926"/>
              <a:gd name="connsiteY19" fmla="*/ 4489272 h 5027436"/>
              <a:gd name="connsiteX20" fmla="*/ 1159668 w 3970926"/>
              <a:gd name="connsiteY20" fmla="*/ 4253529 h 5027436"/>
              <a:gd name="connsiteX21" fmla="*/ 1059655 w 3970926"/>
              <a:gd name="connsiteY21" fmla="*/ 3967779 h 5027436"/>
              <a:gd name="connsiteX22" fmla="*/ 991160 w 3970926"/>
              <a:gd name="connsiteY22" fmla="*/ 3556086 h 5027436"/>
              <a:gd name="connsiteX23" fmla="*/ 826292 w 3970926"/>
              <a:gd name="connsiteY23" fmla="*/ 2946222 h 5027436"/>
              <a:gd name="connsiteX24" fmla="*/ 471486 w 3970926"/>
              <a:gd name="connsiteY24" fmla="*/ 2591417 h 5027436"/>
              <a:gd name="connsiteX25" fmla="*/ 219075 w 3970926"/>
              <a:gd name="connsiteY25" fmla="*/ 2308047 h 5027436"/>
              <a:gd name="connsiteX26" fmla="*/ 183355 w 3970926"/>
              <a:gd name="connsiteY26" fmla="*/ 1950859 h 5027436"/>
              <a:gd name="connsiteX27" fmla="*/ 0 w 3970926"/>
              <a:gd name="connsiteY27" fmla="*/ 1598435 h 5027436"/>
              <a:gd name="connsiteX28" fmla="*/ 69055 w 3970926"/>
              <a:gd name="connsiteY28" fmla="*/ 1434129 h 5027436"/>
              <a:gd name="connsiteX29" fmla="*/ 217253 w 3970926"/>
              <a:gd name="connsiteY29" fmla="*/ 1358051 h 5027436"/>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3970926 w 3970926"/>
              <a:gd name="connsiteY6" fmla="*/ 1418334 h 5032497"/>
              <a:gd name="connsiteX7" fmla="*/ 3746710 w 3970926"/>
              <a:gd name="connsiteY7" fmla="*/ 1808585 h 5032497"/>
              <a:gd name="connsiteX8" fmla="*/ 3519486 w 3970926"/>
              <a:gd name="connsiteY8" fmla="*/ 2148805 h 5032497"/>
              <a:gd name="connsiteX9" fmla="*/ 3509962 w 3970926"/>
              <a:gd name="connsiteY9" fmla="*/ 2351211 h 5032497"/>
              <a:gd name="connsiteX10" fmla="*/ 3369468 w 3970926"/>
              <a:gd name="connsiteY10" fmla="*/ 2853654 h 5032497"/>
              <a:gd name="connsiteX11" fmla="*/ 3252787 w 3970926"/>
              <a:gd name="connsiteY11" fmla="*/ 3294185 h 5032497"/>
              <a:gd name="connsiteX12" fmla="*/ 2886073 w 3970926"/>
              <a:gd name="connsiteY12" fmla="*/ 4120479 h 5032497"/>
              <a:gd name="connsiteX13" fmla="*/ 2752724 w 3970926"/>
              <a:gd name="connsiteY13" fmla="*/ 4330030 h 5032497"/>
              <a:gd name="connsiteX14" fmla="*/ 2536030 w 3970926"/>
              <a:gd name="connsiteY14" fmla="*/ 4332411 h 5032497"/>
              <a:gd name="connsiteX15" fmla="*/ 2478879 w 3970926"/>
              <a:gd name="connsiteY15" fmla="*/ 4441948 h 5032497"/>
              <a:gd name="connsiteX16" fmla="*/ 2252662 w 3970926"/>
              <a:gd name="connsiteY16" fmla="*/ 4856285 h 5032497"/>
              <a:gd name="connsiteX17" fmla="*/ 1921667 w 3970926"/>
              <a:gd name="connsiteY17" fmla="*/ 5032497 h 5032497"/>
              <a:gd name="connsiteX18" fmla="*/ 1581149 w 3970926"/>
              <a:gd name="connsiteY18" fmla="*/ 4853902 h 5032497"/>
              <a:gd name="connsiteX19" fmla="*/ 1390649 w 3970926"/>
              <a:gd name="connsiteY19" fmla="*/ 4494333 h 5032497"/>
              <a:gd name="connsiteX20" fmla="*/ 1159668 w 3970926"/>
              <a:gd name="connsiteY20" fmla="*/ 4258590 h 5032497"/>
              <a:gd name="connsiteX21" fmla="*/ 1059655 w 3970926"/>
              <a:gd name="connsiteY21" fmla="*/ 3972840 h 5032497"/>
              <a:gd name="connsiteX22" fmla="*/ 991160 w 3970926"/>
              <a:gd name="connsiteY22" fmla="*/ 3561147 h 5032497"/>
              <a:gd name="connsiteX23" fmla="*/ 826292 w 3970926"/>
              <a:gd name="connsiteY23" fmla="*/ 2951283 h 5032497"/>
              <a:gd name="connsiteX24" fmla="*/ 471486 w 3970926"/>
              <a:gd name="connsiteY24" fmla="*/ 2596478 h 5032497"/>
              <a:gd name="connsiteX25" fmla="*/ 219075 w 3970926"/>
              <a:gd name="connsiteY25" fmla="*/ 2313108 h 5032497"/>
              <a:gd name="connsiteX26" fmla="*/ 183355 w 3970926"/>
              <a:gd name="connsiteY26" fmla="*/ 1955920 h 5032497"/>
              <a:gd name="connsiteX27" fmla="*/ 0 w 3970926"/>
              <a:gd name="connsiteY27" fmla="*/ 1603496 h 5032497"/>
              <a:gd name="connsiteX28" fmla="*/ 69055 w 3970926"/>
              <a:gd name="connsiteY28" fmla="*/ 1439190 h 5032497"/>
              <a:gd name="connsiteX29" fmla="*/ 217253 w 3970926"/>
              <a:gd name="connsiteY29"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645569 w 3970926"/>
              <a:gd name="connsiteY6" fmla="*/ 406591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27473 w 3970926"/>
              <a:gd name="connsiteY6" fmla="*/ 452143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970926 w 3970926"/>
              <a:gd name="connsiteY7" fmla="*/ 1418334 h 5032497"/>
              <a:gd name="connsiteX8" fmla="*/ 3746710 w 3970926"/>
              <a:gd name="connsiteY8" fmla="*/ 1808585 h 5032497"/>
              <a:gd name="connsiteX9" fmla="*/ 3519486 w 3970926"/>
              <a:gd name="connsiteY9" fmla="*/ 2148805 h 5032497"/>
              <a:gd name="connsiteX10" fmla="*/ 3509962 w 3970926"/>
              <a:gd name="connsiteY10" fmla="*/ 2351211 h 5032497"/>
              <a:gd name="connsiteX11" fmla="*/ 3369468 w 3970926"/>
              <a:gd name="connsiteY11" fmla="*/ 2853654 h 5032497"/>
              <a:gd name="connsiteX12" fmla="*/ 3252787 w 3970926"/>
              <a:gd name="connsiteY12" fmla="*/ 3294185 h 5032497"/>
              <a:gd name="connsiteX13" fmla="*/ 2886073 w 3970926"/>
              <a:gd name="connsiteY13" fmla="*/ 4120479 h 5032497"/>
              <a:gd name="connsiteX14" fmla="*/ 2752724 w 3970926"/>
              <a:gd name="connsiteY14" fmla="*/ 4330030 h 5032497"/>
              <a:gd name="connsiteX15" fmla="*/ 2536030 w 3970926"/>
              <a:gd name="connsiteY15" fmla="*/ 4332411 h 5032497"/>
              <a:gd name="connsiteX16" fmla="*/ 2478879 w 3970926"/>
              <a:gd name="connsiteY16" fmla="*/ 4441948 h 5032497"/>
              <a:gd name="connsiteX17" fmla="*/ 2252662 w 3970926"/>
              <a:gd name="connsiteY17" fmla="*/ 4856285 h 5032497"/>
              <a:gd name="connsiteX18" fmla="*/ 1921667 w 3970926"/>
              <a:gd name="connsiteY18" fmla="*/ 5032497 h 5032497"/>
              <a:gd name="connsiteX19" fmla="*/ 1581149 w 3970926"/>
              <a:gd name="connsiteY19" fmla="*/ 4853902 h 5032497"/>
              <a:gd name="connsiteX20" fmla="*/ 1390649 w 3970926"/>
              <a:gd name="connsiteY20" fmla="*/ 4494333 h 5032497"/>
              <a:gd name="connsiteX21" fmla="*/ 1159668 w 3970926"/>
              <a:gd name="connsiteY21" fmla="*/ 4258590 h 5032497"/>
              <a:gd name="connsiteX22" fmla="*/ 1059655 w 3970926"/>
              <a:gd name="connsiteY22" fmla="*/ 3972840 h 5032497"/>
              <a:gd name="connsiteX23" fmla="*/ 991160 w 3970926"/>
              <a:gd name="connsiteY23" fmla="*/ 3561147 h 5032497"/>
              <a:gd name="connsiteX24" fmla="*/ 826292 w 3970926"/>
              <a:gd name="connsiteY24" fmla="*/ 2951283 h 5032497"/>
              <a:gd name="connsiteX25" fmla="*/ 471486 w 3970926"/>
              <a:gd name="connsiteY25" fmla="*/ 2596478 h 5032497"/>
              <a:gd name="connsiteX26" fmla="*/ 219075 w 3970926"/>
              <a:gd name="connsiteY26" fmla="*/ 2313108 h 5032497"/>
              <a:gd name="connsiteX27" fmla="*/ 183355 w 3970926"/>
              <a:gd name="connsiteY27" fmla="*/ 1955920 h 5032497"/>
              <a:gd name="connsiteX28" fmla="*/ 0 w 3970926"/>
              <a:gd name="connsiteY28" fmla="*/ 1603496 h 5032497"/>
              <a:gd name="connsiteX29" fmla="*/ 69055 w 3970926"/>
              <a:gd name="connsiteY29" fmla="*/ 1439190 h 5032497"/>
              <a:gd name="connsiteX30" fmla="*/ 217253 w 3970926"/>
              <a:gd name="connsiteY30"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2886824 w 3970926"/>
              <a:gd name="connsiteY7" fmla="*/ 448768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026853 w 3970926"/>
              <a:gd name="connsiteY7" fmla="*/ 48082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4834 w 3970926"/>
              <a:gd name="connsiteY6" fmla="*/ 21932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6276 w 3970926"/>
              <a:gd name="connsiteY6" fmla="*/ 298617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81460 w 3970926"/>
              <a:gd name="connsiteY6" fmla="*/ 215949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3479 w 3970926"/>
              <a:gd name="connsiteY7" fmla="*/ 463952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981302 w 3970926"/>
              <a:gd name="connsiteY7" fmla="*/ 541558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6854 w 3970926"/>
              <a:gd name="connsiteY7" fmla="*/ 46901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6854 w 3970926"/>
              <a:gd name="connsiteY7" fmla="*/ 46901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3026854 w 3970926"/>
              <a:gd name="connsiteY7" fmla="*/ 469013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21028 w 3970926"/>
              <a:gd name="connsiteY7" fmla="*/ 447081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970926 w 3970926"/>
              <a:gd name="connsiteY8" fmla="*/ 1418334 h 5032497"/>
              <a:gd name="connsiteX9" fmla="*/ 3746710 w 3970926"/>
              <a:gd name="connsiteY9" fmla="*/ 1808585 h 5032497"/>
              <a:gd name="connsiteX10" fmla="*/ 3519486 w 3970926"/>
              <a:gd name="connsiteY10" fmla="*/ 2148805 h 5032497"/>
              <a:gd name="connsiteX11" fmla="*/ 3509962 w 3970926"/>
              <a:gd name="connsiteY11" fmla="*/ 2351211 h 5032497"/>
              <a:gd name="connsiteX12" fmla="*/ 3369468 w 3970926"/>
              <a:gd name="connsiteY12" fmla="*/ 2853654 h 5032497"/>
              <a:gd name="connsiteX13" fmla="*/ 3252787 w 3970926"/>
              <a:gd name="connsiteY13" fmla="*/ 3294185 h 5032497"/>
              <a:gd name="connsiteX14" fmla="*/ 2886073 w 3970926"/>
              <a:gd name="connsiteY14" fmla="*/ 4120479 h 5032497"/>
              <a:gd name="connsiteX15" fmla="*/ 2752724 w 3970926"/>
              <a:gd name="connsiteY15" fmla="*/ 4330030 h 5032497"/>
              <a:gd name="connsiteX16" fmla="*/ 2536030 w 3970926"/>
              <a:gd name="connsiteY16" fmla="*/ 4332411 h 5032497"/>
              <a:gd name="connsiteX17" fmla="*/ 2478879 w 3970926"/>
              <a:gd name="connsiteY17" fmla="*/ 4441948 h 5032497"/>
              <a:gd name="connsiteX18" fmla="*/ 2252662 w 3970926"/>
              <a:gd name="connsiteY18" fmla="*/ 4856285 h 5032497"/>
              <a:gd name="connsiteX19" fmla="*/ 1921667 w 3970926"/>
              <a:gd name="connsiteY19" fmla="*/ 5032497 h 5032497"/>
              <a:gd name="connsiteX20" fmla="*/ 1581149 w 3970926"/>
              <a:gd name="connsiteY20" fmla="*/ 4853902 h 5032497"/>
              <a:gd name="connsiteX21" fmla="*/ 1390649 w 3970926"/>
              <a:gd name="connsiteY21" fmla="*/ 4494333 h 5032497"/>
              <a:gd name="connsiteX22" fmla="*/ 1159668 w 3970926"/>
              <a:gd name="connsiteY22" fmla="*/ 4258590 h 5032497"/>
              <a:gd name="connsiteX23" fmla="*/ 1059655 w 3970926"/>
              <a:gd name="connsiteY23" fmla="*/ 3972840 h 5032497"/>
              <a:gd name="connsiteX24" fmla="*/ 991160 w 3970926"/>
              <a:gd name="connsiteY24" fmla="*/ 3561147 h 5032497"/>
              <a:gd name="connsiteX25" fmla="*/ 826292 w 3970926"/>
              <a:gd name="connsiteY25" fmla="*/ 2951283 h 5032497"/>
              <a:gd name="connsiteX26" fmla="*/ 471486 w 3970926"/>
              <a:gd name="connsiteY26" fmla="*/ 2596478 h 5032497"/>
              <a:gd name="connsiteX27" fmla="*/ 219075 w 3970926"/>
              <a:gd name="connsiteY27" fmla="*/ 2313108 h 5032497"/>
              <a:gd name="connsiteX28" fmla="*/ 183355 w 3970926"/>
              <a:gd name="connsiteY28" fmla="*/ 1955920 h 5032497"/>
              <a:gd name="connsiteX29" fmla="*/ 0 w 3970926"/>
              <a:gd name="connsiteY29" fmla="*/ 1603496 h 5032497"/>
              <a:gd name="connsiteX30" fmla="*/ 69055 w 3970926"/>
              <a:gd name="connsiteY30" fmla="*/ 1439190 h 5032497"/>
              <a:gd name="connsiteX31" fmla="*/ 217253 w 3970926"/>
              <a:gd name="connsiteY31"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92650 w 3970926"/>
              <a:gd name="connsiteY8" fmla="*/ 548307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2976241 w 3970926"/>
              <a:gd name="connsiteY8" fmla="*/ 661343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36977 w 3970926"/>
              <a:gd name="connsiteY8" fmla="*/ 499382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2972867 w 3970926"/>
              <a:gd name="connsiteY8" fmla="*/ 539873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3358 w 3970926"/>
              <a:gd name="connsiteY8" fmla="*/ 469015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3358 w 3970926"/>
              <a:gd name="connsiteY8" fmla="*/ 469015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3358 w 3970926"/>
              <a:gd name="connsiteY8" fmla="*/ 469015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2898635 w 3970926"/>
              <a:gd name="connsiteY8" fmla="*/ 580364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970926 w 3970926"/>
              <a:gd name="connsiteY9" fmla="*/ 1418334 h 5032497"/>
              <a:gd name="connsiteX10" fmla="*/ 3746710 w 3970926"/>
              <a:gd name="connsiteY10" fmla="*/ 1808585 h 5032497"/>
              <a:gd name="connsiteX11" fmla="*/ 3519486 w 3970926"/>
              <a:gd name="connsiteY11" fmla="*/ 2148805 h 5032497"/>
              <a:gd name="connsiteX12" fmla="*/ 3509962 w 3970926"/>
              <a:gd name="connsiteY12" fmla="*/ 2351211 h 5032497"/>
              <a:gd name="connsiteX13" fmla="*/ 3369468 w 3970926"/>
              <a:gd name="connsiteY13" fmla="*/ 2853654 h 5032497"/>
              <a:gd name="connsiteX14" fmla="*/ 3252787 w 3970926"/>
              <a:gd name="connsiteY14" fmla="*/ 3294185 h 5032497"/>
              <a:gd name="connsiteX15" fmla="*/ 2886073 w 3970926"/>
              <a:gd name="connsiteY15" fmla="*/ 4120479 h 5032497"/>
              <a:gd name="connsiteX16" fmla="*/ 2752724 w 3970926"/>
              <a:gd name="connsiteY16" fmla="*/ 4330030 h 5032497"/>
              <a:gd name="connsiteX17" fmla="*/ 2536030 w 3970926"/>
              <a:gd name="connsiteY17" fmla="*/ 4332411 h 5032497"/>
              <a:gd name="connsiteX18" fmla="*/ 2478879 w 3970926"/>
              <a:gd name="connsiteY18" fmla="*/ 4441948 h 5032497"/>
              <a:gd name="connsiteX19" fmla="*/ 2252662 w 3970926"/>
              <a:gd name="connsiteY19" fmla="*/ 4856285 h 5032497"/>
              <a:gd name="connsiteX20" fmla="*/ 1921667 w 3970926"/>
              <a:gd name="connsiteY20" fmla="*/ 5032497 h 5032497"/>
              <a:gd name="connsiteX21" fmla="*/ 1581149 w 3970926"/>
              <a:gd name="connsiteY21" fmla="*/ 4853902 h 5032497"/>
              <a:gd name="connsiteX22" fmla="*/ 1390649 w 3970926"/>
              <a:gd name="connsiteY22" fmla="*/ 4494333 h 5032497"/>
              <a:gd name="connsiteX23" fmla="*/ 1159668 w 3970926"/>
              <a:gd name="connsiteY23" fmla="*/ 4258590 h 5032497"/>
              <a:gd name="connsiteX24" fmla="*/ 1059655 w 3970926"/>
              <a:gd name="connsiteY24" fmla="*/ 3972840 h 5032497"/>
              <a:gd name="connsiteX25" fmla="*/ 991160 w 3970926"/>
              <a:gd name="connsiteY25" fmla="*/ 3561147 h 5032497"/>
              <a:gd name="connsiteX26" fmla="*/ 826292 w 3970926"/>
              <a:gd name="connsiteY26" fmla="*/ 2951283 h 5032497"/>
              <a:gd name="connsiteX27" fmla="*/ 471486 w 3970926"/>
              <a:gd name="connsiteY27" fmla="*/ 2596478 h 5032497"/>
              <a:gd name="connsiteX28" fmla="*/ 219075 w 3970926"/>
              <a:gd name="connsiteY28" fmla="*/ 2313108 h 5032497"/>
              <a:gd name="connsiteX29" fmla="*/ 183355 w 3970926"/>
              <a:gd name="connsiteY29" fmla="*/ 1955920 h 5032497"/>
              <a:gd name="connsiteX30" fmla="*/ 0 w 3970926"/>
              <a:gd name="connsiteY30" fmla="*/ 1603496 h 5032497"/>
              <a:gd name="connsiteX31" fmla="*/ 69055 w 3970926"/>
              <a:gd name="connsiteY31" fmla="*/ 1439190 h 5032497"/>
              <a:gd name="connsiteX32" fmla="*/ 217253 w 3970926"/>
              <a:gd name="connsiteY32"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151699 w 3970926"/>
              <a:gd name="connsiteY9" fmla="*/ 603981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099399 w 3970926"/>
              <a:gd name="connsiteY9" fmla="*/ 657969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970926 w 3970926"/>
              <a:gd name="connsiteY10" fmla="*/ 1418334 h 5032497"/>
              <a:gd name="connsiteX11" fmla="*/ 3746710 w 3970926"/>
              <a:gd name="connsiteY11" fmla="*/ 1808585 h 5032497"/>
              <a:gd name="connsiteX12" fmla="*/ 3519486 w 3970926"/>
              <a:gd name="connsiteY12" fmla="*/ 2148805 h 5032497"/>
              <a:gd name="connsiteX13" fmla="*/ 3509962 w 3970926"/>
              <a:gd name="connsiteY13" fmla="*/ 2351211 h 5032497"/>
              <a:gd name="connsiteX14" fmla="*/ 3369468 w 3970926"/>
              <a:gd name="connsiteY14" fmla="*/ 2853654 h 5032497"/>
              <a:gd name="connsiteX15" fmla="*/ 3252787 w 3970926"/>
              <a:gd name="connsiteY15" fmla="*/ 3294185 h 5032497"/>
              <a:gd name="connsiteX16" fmla="*/ 2886073 w 3970926"/>
              <a:gd name="connsiteY16" fmla="*/ 4120479 h 5032497"/>
              <a:gd name="connsiteX17" fmla="*/ 2752724 w 3970926"/>
              <a:gd name="connsiteY17" fmla="*/ 4330030 h 5032497"/>
              <a:gd name="connsiteX18" fmla="*/ 2536030 w 3970926"/>
              <a:gd name="connsiteY18" fmla="*/ 4332411 h 5032497"/>
              <a:gd name="connsiteX19" fmla="*/ 2478879 w 3970926"/>
              <a:gd name="connsiteY19" fmla="*/ 4441948 h 5032497"/>
              <a:gd name="connsiteX20" fmla="*/ 2252662 w 3970926"/>
              <a:gd name="connsiteY20" fmla="*/ 4856285 h 5032497"/>
              <a:gd name="connsiteX21" fmla="*/ 1921667 w 3970926"/>
              <a:gd name="connsiteY21" fmla="*/ 5032497 h 5032497"/>
              <a:gd name="connsiteX22" fmla="*/ 1581149 w 3970926"/>
              <a:gd name="connsiteY22" fmla="*/ 4853902 h 5032497"/>
              <a:gd name="connsiteX23" fmla="*/ 1390649 w 3970926"/>
              <a:gd name="connsiteY23" fmla="*/ 4494333 h 5032497"/>
              <a:gd name="connsiteX24" fmla="*/ 1159668 w 3970926"/>
              <a:gd name="connsiteY24" fmla="*/ 4258590 h 5032497"/>
              <a:gd name="connsiteX25" fmla="*/ 1059655 w 3970926"/>
              <a:gd name="connsiteY25" fmla="*/ 3972840 h 5032497"/>
              <a:gd name="connsiteX26" fmla="*/ 991160 w 3970926"/>
              <a:gd name="connsiteY26" fmla="*/ 3561147 h 5032497"/>
              <a:gd name="connsiteX27" fmla="*/ 826292 w 3970926"/>
              <a:gd name="connsiteY27" fmla="*/ 2951283 h 5032497"/>
              <a:gd name="connsiteX28" fmla="*/ 471486 w 3970926"/>
              <a:gd name="connsiteY28" fmla="*/ 2596478 h 5032497"/>
              <a:gd name="connsiteX29" fmla="*/ 219075 w 3970926"/>
              <a:gd name="connsiteY29" fmla="*/ 2313108 h 5032497"/>
              <a:gd name="connsiteX30" fmla="*/ 183355 w 3970926"/>
              <a:gd name="connsiteY30" fmla="*/ 1955920 h 5032497"/>
              <a:gd name="connsiteX31" fmla="*/ 0 w 3970926"/>
              <a:gd name="connsiteY31" fmla="*/ 1603496 h 5032497"/>
              <a:gd name="connsiteX32" fmla="*/ 69055 w 3970926"/>
              <a:gd name="connsiteY32" fmla="*/ 1439190 h 5032497"/>
              <a:gd name="connsiteX33" fmla="*/ 217253 w 3970926"/>
              <a:gd name="connsiteY33"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549854 w 3970926"/>
              <a:gd name="connsiteY10" fmla="*/ 808120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117957 w 3970926"/>
              <a:gd name="connsiteY10" fmla="*/ 1032504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36819 w 3970926"/>
              <a:gd name="connsiteY10" fmla="*/ 897536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360337 w 3970926"/>
              <a:gd name="connsiteY10" fmla="*/ 960521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970926 w 3970926"/>
              <a:gd name="connsiteY11" fmla="*/ 1418334 h 5032497"/>
              <a:gd name="connsiteX12" fmla="*/ 3746710 w 3970926"/>
              <a:gd name="connsiteY12" fmla="*/ 1808585 h 5032497"/>
              <a:gd name="connsiteX13" fmla="*/ 3519486 w 3970926"/>
              <a:gd name="connsiteY13" fmla="*/ 2148805 h 5032497"/>
              <a:gd name="connsiteX14" fmla="*/ 3509962 w 3970926"/>
              <a:gd name="connsiteY14" fmla="*/ 2351211 h 5032497"/>
              <a:gd name="connsiteX15" fmla="*/ 3369468 w 3970926"/>
              <a:gd name="connsiteY15" fmla="*/ 2853654 h 5032497"/>
              <a:gd name="connsiteX16" fmla="*/ 3252787 w 3970926"/>
              <a:gd name="connsiteY16" fmla="*/ 3294185 h 5032497"/>
              <a:gd name="connsiteX17" fmla="*/ 2886073 w 3970926"/>
              <a:gd name="connsiteY17" fmla="*/ 4120479 h 5032497"/>
              <a:gd name="connsiteX18" fmla="*/ 2752724 w 3970926"/>
              <a:gd name="connsiteY18" fmla="*/ 4330030 h 5032497"/>
              <a:gd name="connsiteX19" fmla="*/ 2536030 w 3970926"/>
              <a:gd name="connsiteY19" fmla="*/ 4332411 h 5032497"/>
              <a:gd name="connsiteX20" fmla="*/ 2478879 w 3970926"/>
              <a:gd name="connsiteY20" fmla="*/ 4441948 h 5032497"/>
              <a:gd name="connsiteX21" fmla="*/ 2252662 w 3970926"/>
              <a:gd name="connsiteY21" fmla="*/ 4856285 h 5032497"/>
              <a:gd name="connsiteX22" fmla="*/ 1921667 w 3970926"/>
              <a:gd name="connsiteY22" fmla="*/ 5032497 h 5032497"/>
              <a:gd name="connsiteX23" fmla="*/ 1581149 w 3970926"/>
              <a:gd name="connsiteY23" fmla="*/ 4853902 h 5032497"/>
              <a:gd name="connsiteX24" fmla="*/ 1390649 w 3970926"/>
              <a:gd name="connsiteY24" fmla="*/ 4494333 h 5032497"/>
              <a:gd name="connsiteX25" fmla="*/ 1159668 w 3970926"/>
              <a:gd name="connsiteY25" fmla="*/ 4258590 h 5032497"/>
              <a:gd name="connsiteX26" fmla="*/ 1059655 w 3970926"/>
              <a:gd name="connsiteY26" fmla="*/ 3972840 h 5032497"/>
              <a:gd name="connsiteX27" fmla="*/ 991160 w 3970926"/>
              <a:gd name="connsiteY27" fmla="*/ 3561147 h 5032497"/>
              <a:gd name="connsiteX28" fmla="*/ 826292 w 3970926"/>
              <a:gd name="connsiteY28" fmla="*/ 2951283 h 5032497"/>
              <a:gd name="connsiteX29" fmla="*/ 471486 w 3970926"/>
              <a:gd name="connsiteY29" fmla="*/ 2596478 h 5032497"/>
              <a:gd name="connsiteX30" fmla="*/ 219075 w 3970926"/>
              <a:gd name="connsiteY30" fmla="*/ 2313108 h 5032497"/>
              <a:gd name="connsiteX31" fmla="*/ 183355 w 3970926"/>
              <a:gd name="connsiteY31" fmla="*/ 1955920 h 5032497"/>
              <a:gd name="connsiteX32" fmla="*/ 0 w 3970926"/>
              <a:gd name="connsiteY32" fmla="*/ 1603496 h 5032497"/>
              <a:gd name="connsiteX33" fmla="*/ 69055 w 3970926"/>
              <a:gd name="connsiteY33" fmla="*/ 1439190 h 5032497"/>
              <a:gd name="connsiteX34" fmla="*/ 217253 w 3970926"/>
              <a:gd name="connsiteY34"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697194 w 3970926"/>
              <a:gd name="connsiteY11" fmla="*/ 1137105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620712 w 3970926"/>
              <a:gd name="connsiteY11" fmla="*/ 1258576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 name="connsiteX0" fmla="*/ 217253 w 3970926"/>
              <a:gd name="connsiteY0" fmla="*/ 1363112 h 5032497"/>
              <a:gd name="connsiteX1" fmla="*/ 364234 w 3970926"/>
              <a:gd name="connsiteY1" fmla="*/ 1166338 h 5032497"/>
              <a:gd name="connsiteX2" fmla="*/ 745140 w 3970926"/>
              <a:gd name="connsiteY2" fmla="*/ 803551 h 5032497"/>
              <a:gd name="connsiteX3" fmla="*/ 1120430 w 3970926"/>
              <a:gd name="connsiteY3" fmla="*/ 575300 h 5032497"/>
              <a:gd name="connsiteX4" fmla="*/ 1550642 w 3970926"/>
              <a:gd name="connsiteY4" fmla="*/ 5061 h 5032497"/>
              <a:gd name="connsiteX5" fmla="*/ 1974105 w 3970926"/>
              <a:gd name="connsiteY5" fmla="*/ 0 h 5032497"/>
              <a:gd name="connsiteX6" fmla="*/ 2567963 w 3970926"/>
              <a:gd name="connsiteY6" fmla="*/ 207513 h 5032497"/>
              <a:gd name="connsiteX7" fmla="*/ 2859832 w 3970926"/>
              <a:gd name="connsiteY7" fmla="*/ 350916 h 5032497"/>
              <a:gd name="connsiteX8" fmla="*/ 3018419 w 3970926"/>
              <a:gd name="connsiteY8" fmla="*/ 485886 h 5032497"/>
              <a:gd name="connsiteX9" fmla="*/ 3408139 w 3970926"/>
              <a:gd name="connsiteY9" fmla="*/ 641098 h 5032497"/>
              <a:gd name="connsiteX10" fmla="*/ 3421073 w 3970926"/>
              <a:gd name="connsiteY10" fmla="*/ 911032 h 5032497"/>
              <a:gd name="connsiteX11" fmla="*/ 3721938 w 3970926"/>
              <a:gd name="connsiteY11" fmla="*/ 1170847 h 5032497"/>
              <a:gd name="connsiteX12" fmla="*/ 3970926 w 3970926"/>
              <a:gd name="connsiteY12" fmla="*/ 1418334 h 5032497"/>
              <a:gd name="connsiteX13" fmla="*/ 3746710 w 3970926"/>
              <a:gd name="connsiteY13" fmla="*/ 1808585 h 5032497"/>
              <a:gd name="connsiteX14" fmla="*/ 3519486 w 3970926"/>
              <a:gd name="connsiteY14" fmla="*/ 2148805 h 5032497"/>
              <a:gd name="connsiteX15" fmla="*/ 3509962 w 3970926"/>
              <a:gd name="connsiteY15" fmla="*/ 2351211 h 5032497"/>
              <a:gd name="connsiteX16" fmla="*/ 3369468 w 3970926"/>
              <a:gd name="connsiteY16" fmla="*/ 2853654 h 5032497"/>
              <a:gd name="connsiteX17" fmla="*/ 3252787 w 3970926"/>
              <a:gd name="connsiteY17" fmla="*/ 3294185 h 5032497"/>
              <a:gd name="connsiteX18" fmla="*/ 2886073 w 3970926"/>
              <a:gd name="connsiteY18" fmla="*/ 4120479 h 5032497"/>
              <a:gd name="connsiteX19" fmla="*/ 2752724 w 3970926"/>
              <a:gd name="connsiteY19" fmla="*/ 4330030 h 5032497"/>
              <a:gd name="connsiteX20" fmla="*/ 2536030 w 3970926"/>
              <a:gd name="connsiteY20" fmla="*/ 4332411 h 5032497"/>
              <a:gd name="connsiteX21" fmla="*/ 2478879 w 3970926"/>
              <a:gd name="connsiteY21" fmla="*/ 4441948 h 5032497"/>
              <a:gd name="connsiteX22" fmla="*/ 2252662 w 3970926"/>
              <a:gd name="connsiteY22" fmla="*/ 4856285 h 5032497"/>
              <a:gd name="connsiteX23" fmla="*/ 1921667 w 3970926"/>
              <a:gd name="connsiteY23" fmla="*/ 5032497 h 5032497"/>
              <a:gd name="connsiteX24" fmla="*/ 1581149 w 3970926"/>
              <a:gd name="connsiteY24" fmla="*/ 4853902 h 5032497"/>
              <a:gd name="connsiteX25" fmla="*/ 1390649 w 3970926"/>
              <a:gd name="connsiteY25" fmla="*/ 4494333 h 5032497"/>
              <a:gd name="connsiteX26" fmla="*/ 1159668 w 3970926"/>
              <a:gd name="connsiteY26" fmla="*/ 4258590 h 5032497"/>
              <a:gd name="connsiteX27" fmla="*/ 1059655 w 3970926"/>
              <a:gd name="connsiteY27" fmla="*/ 3972840 h 5032497"/>
              <a:gd name="connsiteX28" fmla="*/ 991160 w 3970926"/>
              <a:gd name="connsiteY28" fmla="*/ 3561147 h 5032497"/>
              <a:gd name="connsiteX29" fmla="*/ 826292 w 3970926"/>
              <a:gd name="connsiteY29" fmla="*/ 2951283 h 5032497"/>
              <a:gd name="connsiteX30" fmla="*/ 471486 w 3970926"/>
              <a:gd name="connsiteY30" fmla="*/ 2596478 h 5032497"/>
              <a:gd name="connsiteX31" fmla="*/ 219075 w 3970926"/>
              <a:gd name="connsiteY31" fmla="*/ 2313108 h 5032497"/>
              <a:gd name="connsiteX32" fmla="*/ 183355 w 3970926"/>
              <a:gd name="connsiteY32" fmla="*/ 1955920 h 5032497"/>
              <a:gd name="connsiteX33" fmla="*/ 0 w 3970926"/>
              <a:gd name="connsiteY33" fmla="*/ 1603496 h 5032497"/>
              <a:gd name="connsiteX34" fmla="*/ 69055 w 3970926"/>
              <a:gd name="connsiteY34" fmla="*/ 1439190 h 5032497"/>
              <a:gd name="connsiteX35" fmla="*/ 217253 w 3970926"/>
              <a:gd name="connsiteY35" fmla="*/ 1363112 h 5032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970926" h="5032497">
                <a:moveTo>
                  <a:pt x="217253" y="1363112"/>
                </a:moveTo>
                <a:cubicBezTo>
                  <a:pt x="282154" y="1261471"/>
                  <a:pt x="323146" y="1229880"/>
                  <a:pt x="364234" y="1166338"/>
                </a:cubicBezTo>
                <a:cubicBezTo>
                  <a:pt x="678931" y="955476"/>
                  <a:pt x="479524" y="1021025"/>
                  <a:pt x="745140" y="803551"/>
                </a:cubicBezTo>
                <a:cubicBezTo>
                  <a:pt x="816251" y="526702"/>
                  <a:pt x="1054382" y="600770"/>
                  <a:pt x="1120430" y="575300"/>
                </a:cubicBezTo>
                <a:cubicBezTo>
                  <a:pt x="1172731" y="338544"/>
                  <a:pt x="1160921" y="73107"/>
                  <a:pt x="1550642" y="5061"/>
                </a:cubicBezTo>
                <a:cubicBezTo>
                  <a:pt x="1793024" y="26431"/>
                  <a:pt x="1762092" y="22494"/>
                  <a:pt x="1974105" y="0"/>
                </a:cubicBezTo>
                <a:cubicBezTo>
                  <a:pt x="2156593" y="66922"/>
                  <a:pt x="2329638" y="264680"/>
                  <a:pt x="2567963" y="207513"/>
                </a:cubicBezTo>
                <a:cubicBezTo>
                  <a:pt x="2644164" y="265438"/>
                  <a:pt x="2758725" y="348472"/>
                  <a:pt x="2859832" y="350916"/>
                </a:cubicBezTo>
                <a:cubicBezTo>
                  <a:pt x="2947280" y="407715"/>
                  <a:pt x="2973267" y="431141"/>
                  <a:pt x="3018419" y="485886"/>
                </a:cubicBezTo>
                <a:cubicBezTo>
                  <a:pt x="3067064" y="528064"/>
                  <a:pt x="3205523" y="428328"/>
                  <a:pt x="3408139" y="641098"/>
                </a:cubicBezTo>
                <a:cubicBezTo>
                  <a:pt x="3442725" y="736982"/>
                  <a:pt x="3376201" y="811861"/>
                  <a:pt x="3421073" y="911032"/>
                </a:cubicBezTo>
                <a:cubicBezTo>
                  <a:pt x="3469249" y="993700"/>
                  <a:pt x="3583057" y="1097544"/>
                  <a:pt x="3721938" y="1170847"/>
                </a:cubicBezTo>
                <a:cubicBezTo>
                  <a:pt x="3829327" y="1226153"/>
                  <a:pt x="3949177" y="1297423"/>
                  <a:pt x="3970926" y="1418334"/>
                </a:cubicBezTo>
                <a:cubicBezTo>
                  <a:pt x="3948666" y="1546116"/>
                  <a:pt x="3737377" y="1652936"/>
                  <a:pt x="3746710" y="1808585"/>
                </a:cubicBezTo>
                <a:cubicBezTo>
                  <a:pt x="3718594" y="1860080"/>
                  <a:pt x="3707147" y="2004442"/>
                  <a:pt x="3519486" y="2148805"/>
                </a:cubicBezTo>
                <a:cubicBezTo>
                  <a:pt x="3457575" y="2216274"/>
                  <a:pt x="3493293" y="2245643"/>
                  <a:pt x="3509962" y="2351211"/>
                </a:cubicBezTo>
                <a:cubicBezTo>
                  <a:pt x="3389312" y="2548854"/>
                  <a:pt x="3340099" y="2677441"/>
                  <a:pt x="3369468" y="2853654"/>
                </a:cubicBezTo>
                <a:cubicBezTo>
                  <a:pt x="3330574" y="3002085"/>
                  <a:pt x="3251200" y="3102892"/>
                  <a:pt x="3252787" y="3294185"/>
                </a:cubicBezTo>
                <a:lnTo>
                  <a:pt x="2886073" y="4120479"/>
                </a:lnTo>
                <a:lnTo>
                  <a:pt x="2752724" y="4330030"/>
                </a:lnTo>
                <a:lnTo>
                  <a:pt x="2536030" y="4332411"/>
                </a:lnTo>
                <a:cubicBezTo>
                  <a:pt x="2508247" y="4338760"/>
                  <a:pt x="2473323" y="4361780"/>
                  <a:pt x="2478879" y="4441948"/>
                </a:cubicBezTo>
                <a:cubicBezTo>
                  <a:pt x="2364579" y="4605460"/>
                  <a:pt x="2314575" y="4728491"/>
                  <a:pt x="2252662" y="4856285"/>
                </a:cubicBezTo>
                <a:cubicBezTo>
                  <a:pt x="2135981" y="4874541"/>
                  <a:pt x="2026442" y="4907085"/>
                  <a:pt x="1921667" y="5032497"/>
                </a:cubicBezTo>
                <a:cubicBezTo>
                  <a:pt x="1822448" y="4899147"/>
                  <a:pt x="1761330" y="4844378"/>
                  <a:pt x="1581149" y="4853902"/>
                </a:cubicBezTo>
                <a:lnTo>
                  <a:pt x="1390649" y="4494333"/>
                </a:lnTo>
                <a:cubicBezTo>
                  <a:pt x="1419224" y="4439564"/>
                  <a:pt x="1323975" y="4339552"/>
                  <a:pt x="1159668" y="4258590"/>
                </a:cubicBezTo>
                <a:lnTo>
                  <a:pt x="1059655" y="3972840"/>
                </a:lnTo>
                <a:cubicBezTo>
                  <a:pt x="1027298" y="3806240"/>
                  <a:pt x="1135436" y="3873003"/>
                  <a:pt x="991160" y="3561147"/>
                </a:cubicBezTo>
                <a:cubicBezTo>
                  <a:pt x="936204" y="3357859"/>
                  <a:pt x="850292" y="3271252"/>
                  <a:pt x="826292" y="2951283"/>
                </a:cubicBezTo>
                <a:cubicBezTo>
                  <a:pt x="772317" y="2847303"/>
                  <a:pt x="637380" y="2709983"/>
                  <a:pt x="471486" y="2596478"/>
                </a:cubicBezTo>
                <a:cubicBezTo>
                  <a:pt x="361155" y="2528215"/>
                  <a:pt x="331787" y="2459953"/>
                  <a:pt x="219075" y="2313108"/>
                </a:cubicBezTo>
                <a:cubicBezTo>
                  <a:pt x="165100" y="2267865"/>
                  <a:pt x="306386" y="2079744"/>
                  <a:pt x="183355" y="1955920"/>
                </a:cubicBezTo>
                <a:cubicBezTo>
                  <a:pt x="130570" y="1763832"/>
                  <a:pt x="125809" y="1742005"/>
                  <a:pt x="0" y="1603496"/>
                </a:cubicBezTo>
                <a:cubicBezTo>
                  <a:pt x="38497" y="1517375"/>
                  <a:pt x="22924" y="1589585"/>
                  <a:pt x="69055" y="1439190"/>
                </a:cubicBezTo>
                <a:cubicBezTo>
                  <a:pt x="125562" y="1363293"/>
                  <a:pt x="149555" y="1378893"/>
                  <a:pt x="217253" y="1363112"/>
                </a:cubicBezTo>
                <a:close/>
              </a:path>
            </a:pathLst>
          </a:custGeom>
          <a:gradFill flip="none" rotWithShape="1">
            <a:gsLst>
              <a:gs pos="53000">
                <a:schemeClr val="accent1">
                  <a:lumMod val="75000"/>
                </a:schemeClr>
              </a:gs>
              <a:gs pos="29000">
                <a:schemeClr val="accent1"/>
              </a:gs>
              <a:gs pos="26000">
                <a:schemeClr val="accent1">
                  <a:lumMod val="20000"/>
                  <a:lumOff val="80000"/>
                </a:schemeClr>
              </a:gs>
            </a:gsLst>
            <a:lin ang="5400000" scaled="1"/>
            <a:tileRect/>
          </a:gra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0" name="Rectangle 5">
            <a:extLst>
              <a:ext uri="{FF2B5EF4-FFF2-40B4-BE49-F238E27FC236}">
                <a16:creationId xmlns:a16="http://schemas.microsoft.com/office/drawing/2014/main" id="{CEAA1A5F-0023-FE72-4F7D-4412F60E46F1}"/>
              </a:ext>
            </a:extLst>
          </p:cNvPr>
          <p:cNvSpPr/>
          <p:nvPr/>
        </p:nvSpPr>
        <p:spPr>
          <a:xfrm>
            <a:off x="1152543" y="2985786"/>
            <a:ext cx="3690098" cy="2978652"/>
          </a:xfrm>
          <a:custGeom>
            <a:avLst/>
            <a:gdLst>
              <a:gd name="connsiteX0" fmla="*/ 0 w 3669956"/>
              <a:gd name="connsiteY0" fmla="*/ 0 h 2372497"/>
              <a:gd name="connsiteX1" fmla="*/ 3669956 w 3669956"/>
              <a:gd name="connsiteY1" fmla="*/ 0 h 2372497"/>
              <a:gd name="connsiteX2" fmla="*/ 3669956 w 3669956"/>
              <a:gd name="connsiteY2" fmla="*/ 2372497 h 2372497"/>
              <a:gd name="connsiteX3" fmla="*/ 0 w 3669956"/>
              <a:gd name="connsiteY3" fmla="*/ 2372497 h 2372497"/>
              <a:gd name="connsiteX4" fmla="*/ 0 w 3669956"/>
              <a:gd name="connsiteY4" fmla="*/ 0 h 2372497"/>
              <a:gd name="connsiteX0" fmla="*/ 0 w 3798910"/>
              <a:gd name="connsiteY0" fmla="*/ 0 h 2372497"/>
              <a:gd name="connsiteX1" fmla="*/ 3798910 w 3798910"/>
              <a:gd name="connsiteY1" fmla="*/ 0 h 2372497"/>
              <a:gd name="connsiteX2" fmla="*/ 3798910 w 3798910"/>
              <a:gd name="connsiteY2" fmla="*/ 2372497 h 2372497"/>
              <a:gd name="connsiteX3" fmla="*/ 128954 w 3798910"/>
              <a:gd name="connsiteY3" fmla="*/ 2372497 h 2372497"/>
              <a:gd name="connsiteX4" fmla="*/ 0 w 3798910"/>
              <a:gd name="connsiteY4" fmla="*/ 0 h 2372497"/>
              <a:gd name="connsiteX0" fmla="*/ 0 w 3798910"/>
              <a:gd name="connsiteY0" fmla="*/ 0 h 2372497"/>
              <a:gd name="connsiteX1" fmla="*/ 3798910 w 3798910"/>
              <a:gd name="connsiteY1" fmla="*/ 0 h 2372497"/>
              <a:gd name="connsiteX2" fmla="*/ 3798910 w 3798910"/>
              <a:gd name="connsiteY2" fmla="*/ 2372497 h 2372497"/>
              <a:gd name="connsiteX3" fmla="*/ 570523 w 3798910"/>
              <a:gd name="connsiteY3" fmla="*/ 1430743 h 2372497"/>
              <a:gd name="connsiteX4" fmla="*/ 0 w 3798910"/>
              <a:gd name="connsiteY4" fmla="*/ 0 h 2372497"/>
              <a:gd name="connsiteX0" fmla="*/ 0 w 5491523"/>
              <a:gd name="connsiteY0" fmla="*/ 48638 h 2421135"/>
              <a:gd name="connsiteX1" fmla="*/ 5491523 w 5491523"/>
              <a:gd name="connsiteY1" fmla="*/ 0 h 2421135"/>
              <a:gd name="connsiteX2" fmla="*/ 3798910 w 5491523"/>
              <a:gd name="connsiteY2" fmla="*/ 2421135 h 2421135"/>
              <a:gd name="connsiteX3" fmla="*/ 570523 w 5491523"/>
              <a:gd name="connsiteY3" fmla="*/ 1479381 h 2421135"/>
              <a:gd name="connsiteX4" fmla="*/ 0 w 5491523"/>
              <a:gd name="connsiteY4" fmla="*/ 48638 h 2421135"/>
              <a:gd name="connsiteX0" fmla="*/ 0 w 5491523"/>
              <a:gd name="connsiteY0" fmla="*/ 48638 h 1479381"/>
              <a:gd name="connsiteX1" fmla="*/ 5491523 w 5491523"/>
              <a:gd name="connsiteY1" fmla="*/ 0 h 1479381"/>
              <a:gd name="connsiteX2" fmla="*/ 4941910 w 5491523"/>
              <a:gd name="connsiteY2" fmla="*/ 568016 h 1479381"/>
              <a:gd name="connsiteX3" fmla="*/ 570523 w 5491523"/>
              <a:gd name="connsiteY3" fmla="*/ 1479381 h 1479381"/>
              <a:gd name="connsiteX4" fmla="*/ 0 w 5491523"/>
              <a:gd name="connsiteY4"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570523 w 5491523"/>
              <a:gd name="connsiteY3" fmla="*/ 1479381 h 1479381"/>
              <a:gd name="connsiteX4" fmla="*/ 0 w 5491523"/>
              <a:gd name="connsiteY4"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872419 w 5491523"/>
              <a:gd name="connsiteY3" fmla="*/ 445178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906465 w 5491523"/>
              <a:gd name="connsiteY3" fmla="*/ 396540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818916 w 5491523"/>
              <a:gd name="connsiteY3" fmla="*/ 659186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570523 w 5491523"/>
              <a:gd name="connsiteY4" fmla="*/ 1479381 h 1479381"/>
              <a:gd name="connsiteX5" fmla="*/ 0 w 5491523"/>
              <a:gd name="connsiteY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206074 w 5491523"/>
              <a:gd name="connsiteY4" fmla="*/ 625140 h 1479381"/>
              <a:gd name="connsiteX5" fmla="*/ 570523 w 5491523"/>
              <a:gd name="connsiteY5" fmla="*/ 1479381 h 1479381"/>
              <a:gd name="connsiteX6" fmla="*/ 0 w 5491523"/>
              <a:gd name="connsiteY6"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570523 w 5491523"/>
              <a:gd name="connsiteY5" fmla="*/ 1479381 h 1479381"/>
              <a:gd name="connsiteX6" fmla="*/ 0 w 5491523"/>
              <a:gd name="connsiteY6"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3530002 w 5491523"/>
              <a:gd name="connsiteY5" fmla="*/ 668914 h 1479381"/>
              <a:gd name="connsiteX6" fmla="*/ 570523 w 5491523"/>
              <a:gd name="connsiteY6" fmla="*/ 1479381 h 1479381"/>
              <a:gd name="connsiteX7" fmla="*/ 0 w 5491523"/>
              <a:gd name="connsiteY7"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570523 w 5491523"/>
              <a:gd name="connsiteY6" fmla="*/ 1479381 h 1479381"/>
              <a:gd name="connsiteX7" fmla="*/ 0 w 5491523"/>
              <a:gd name="connsiteY7"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418134 w 5491523"/>
              <a:gd name="connsiteY6" fmla="*/ 960744 h 1479381"/>
              <a:gd name="connsiteX7" fmla="*/ 570523 w 5491523"/>
              <a:gd name="connsiteY7" fmla="*/ 1479381 h 1479381"/>
              <a:gd name="connsiteX8" fmla="*/ 0 w 5491523"/>
              <a:gd name="connsiteY8"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570523 w 5491523"/>
              <a:gd name="connsiteY7" fmla="*/ 1479381 h 1479381"/>
              <a:gd name="connsiteX8" fmla="*/ 0 w 5491523"/>
              <a:gd name="connsiteY8"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233308 w 5491523"/>
              <a:gd name="connsiteY7" fmla="*/ 868331 h 1479381"/>
              <a:gd name="connsiteX8" fmla="*/ 570523 w 5491523"/>
              <a:gd name="connsiteY8" fmla="*/ 1479381 h 1479381"/>
              <a:gd name="connsiteX9" fmla="*/ 0 w 5491523"/>
              <a:gd name="connsiteY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570523 w 5491523"/>
              <a:gd name="connsiteY8" fmla="*/ 1479381 h 1479381"/>
              <a:gd name="connsiteX9" fmla="*/ 0 w 5491523"/>
              <a:gd name="connsiteY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2717742 w 5491523"/>
              <a:gd name="connsiteY8" fmla="*/ 678642 h 1479381"/>
              <a:gd name="connsiteX9" fmla="*/ 570523 w 5491523"/>
              <a:gd name="connsiteY9" fmla="*/ 1479381 h 1479381"/>
              <a:gd name="connsiteX10" fmla="*/ 0 w 5491523"/>
              <a:gd name="connsiteY10"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570523 w 5491523"/>
              <a:gd name="connsiteY9" fmla="*/ 1479381 h 1479381"/>
              <a:gd name="connsiteX10" fmla="*/ 0 w 5491523"/>
              <a:gd name="connsiteY10"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440504 w 5491523"/>
              <a:gd name="connsiteY9" fmla="*/ 1019110 h 1479381"/>
              <a:gd name="connsiteX10" fmla="*/ 570523 w 5491523"/>
              <a:gd name="connsiteY10" fmla="*/ 1479381 h 1479381"/>
              <a:gd name="connsiteX11" fmla="*/ 0 w 5491523"/>
              <a:gd name="connsiteY11"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570523 w 5491523"/>
              <a:gd name="connsiteY10" fmla="*/ 1479381 h 1479381"/>
              <a:gd name="connsiteX11" fmla="*/ 0 w 5491523"/>
              <a:gd name="connsiteY11"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1954121 w 5491523"/>
              <a:gd name="connsiteY10" fmla="*/ 581365 h 1479381"/>
              <a:gd name="connsiteX11" fmla="*/ 570523 w 5491523"/>
              <a:gd name="connsiteY11" fmla="*/ 1479381 h 1479381"/>
              <a:gd name="connsiteX12" fmla="*/ 0 w 5491523"/>
              <a:gd name="connsiteY12"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69104 w 5491523"/>
              <a:gd name="connsiteY10" fmla="*/ 99846 h 1479381"/>
              <a:gd name="connsiteX11" fmla="*/ 570523 w 5491523"/>
              <a:gd name="connsiteY11" fmla="*/ 1479381 h 1479381"/>
              <a:gd name="connsiteX12" fmla="*/ 0 w 5491523"/>
              <a:gd name="connsiteY12"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69104 w 5491523"/>
              <a:gd name="connsiteY10" fmla="*/ 99846 h 1479381"/>
              <a:gd name="connsiteX11" fmla="*/ 2226495 w 5491523"/>
              <a:gd name="connsiteY11" fmla="*/ 386812 h 1479381"/>
              <a:gd name="connsiteX12" fmla="*/ 570523 w 5491523"/>
              <a:gd name="connsiteY12" fmla="*/ 1479381 h 1479381"/>
              <a:gd name="connsiteX13" fmla="*/ 0 w 5491523"/>
              <a:gd name="connsiteY13"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69104 w 5491523"/>
              <a:gd name="connsiteY10" fmla="*/ 99846 h 1479381"/>
              <a:gd name="connsiteX11" fmla="*/ 2790700 w 5491523"/>
              <a:gd name="connsiteY11" fmla="*/ 600821 h 1479381"/>
              <a:gd name="connsiteX12" fmla="*/ 570523 w 5491523"/>
              <a:gd name="connsiteY12" fmla="*/ 1479381 h 1479381"/>
              <a:gd name="connsiteX13" fmla="*/ 0 w 5491523"/>
              <a:gd name="connsiteY13"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570523 w 5491523"/>
              <a:gd name="connsiteY12" fmla="*/ 1479381 h 1479381"/>
              <a:gd name="connsiteX13" fmla="*/ 0 w 5491523"/>
              <a:gd name="connsiteY13"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72410 w 5491523"/>
              <a:gd name="connsiteY12" fmla="*/ 766191 h 1479381"/>
              <a:gd name="connsiteX13" fmla="*/ 570523 w 5491523"/>
              <a:gd name="connsiteY13" fmla="*/ 1479381 h 1479381"/>
              <a:gd name="connsiteX14" fmla="*/ 0 w 5491523"/>
              <a:gd name="connsiteY14"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570523 w 5491523"/>
              <a:gd name="connsiteY13" fmla="*/ 1479381 h 1479381"/>
              <a:gd name="connsiteX14" fmla="*/ 0 w 5491523"/>
              <a:gd name="connsiteY14"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061125 w 5491523"/>
              <a:gd name="connsiteY13" fmla="*/ 308991 h 1479381"/>
              <a:gd name="connsiteX14" fmla="*/ 570523 w 5491523"/>
              <a:gd name="connsiteY14" fmla="*/ 1479381 h 1479381"/>
              <a:gd name="connsiteX15" fmla="*/ 0 w 5491523"/>
              <a:gd name="connsiteY1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570523 w 5491523"/>
              <a:gd name="connsiteY14" fmla="*/ 1479381 h 1479381"/>
              <a:gd name="connsiteX15" fmla="*/ 0 w 5491523"/>
              <a:gd name="connsiteY15"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1954121 w 5491523"/>
              <a:gd name="connsiteY14" fmla="*/ 260352 h 1479381"/>
              <a:gd name="connsiteX15" fmla="*/ 570523 w 5491523"/>
              <a:gd name="connsiteY15" fmla="*/ 1479381 h 1479381"/>
              <a:gd name="connsiteX16" fmla="*/ 0 w 5491523"/>
              <a:gd name="connsiteY16"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245951 w 5491523"/>
              <a:gd name="connsiteY14" fmla="*/ 454905 h 1479381"/>
              <a:gd name="connsiteX15" fmla="*/ 570523 w 5491523"/>
              <a:gd name="connsiteY15" fmla="*/ 1479381 h 1479381"/>
              <a:gd name="connsiteX16" fmla="*/ 0 w 5491523"/>
              <a:gd name="connsiteY16"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570523 w 5491523"/>
              <a:gd name="connsiteY15" fmla="*/ 1479381 h 1479381"/>
              <a:gd name="connsiteX16" fmla="*/ 0 w 5491523"/>
              <a:gd name="connsiteY16"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570523 w 5491523"/>
              <a:gd name="connsiteY15" fmla="*/ 1479381 h 1479381"/>
              <a:gd name="connsiteX16" fmla="*/ 0 w 5491523"/>
              <a:gd name="connsiteY16"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633108 w 5491523"/>
              <a:gd name="connsiteY15" fmla="*/ 625140 h 1479381"/>
              <a:gd name="connsiteX16" fmla="*/ 570523 w 5491523"/>
              <a:gd name="connsiteY16" fmla="*/ 1479381 h 1479381"/>
              <a:gd name="connsiteX17" fmla="*/ 0 w 5491523"/>
              <a:gd name="connsiteY17"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2318908 w 5491523"/>
              <a:gd name="connsiteY15" fmla="*/ 1058021 h 1479381"/>
              <a:gd name="connsiteX16" fmla="*/ 570523 w 5491523"/>
              <a:gd name="connsiteY16" fmla="*/ 1479381 h 1479381"/>
              <a:gd name="connsiteX17" fmla="*/ 0 w 5491523"/>
              <a:gd name="connsiteY17"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570523 w 5491523"/>
              <a:gd name="connsiteY16" fmla="*/ 1479381 h 1479381"/>
              <a:gd name="connsiteX17" fmla="*/ 0 w 5491523"/>
              <a:gd name="connsiteY17"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1633108 w 5491523"/>
              <a:gd name="connsiteY16" fmla="*/ 824557 h 1479381"/>
              <a:gd name="connsiteX17" fmla="*/ 570523 w 5491523"/>
              <a:gd name="connsiteY17" fmla="*/ 1479381 h 1479381"/>
              <a:gd name="connsiteX18" fmla="*/ 0 w 5491523"/>
              <a:gd name="connsiteY18"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570523 w 5491523"/>
              <a:gd name="connsiteY17" fmla="*/ 1479381 h 1479381"/>
              <a:gd name="connsiteX18" fmla="*/ 0 w 5491523"/>
              <a:gd name="connsiteY18"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1487193 w 5491523"/>
              <a:gd name="connsiteY17" fmla="*/ 1111523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2411321 w 5491523"/>
              <a:gd name="connsiteY17" fmla="*/ 907242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2411321 w 5491523"/>
              <a:gd name="connsiteY17" fmla="*/ 907242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2411321 w 5491523"/>
              <a:gd name="connsiteY17" fmla="*/ 907242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2331154 w 5491523"/>
              <a:gd name="connsiteY17" fmla="*/ 972377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2428857 w 5491523"/>
              <a:gd name="connsiteY17" fmla="*/ 939810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70853 w 5491523"/>
              <a:gd name="connsiteY16" fmla="*/ 873195 h 1479381"/>
              <a:gd name="connsiteX17" fmla="*/ 2428857 w 5491523"/>
              <a:gd name="connsiteY17" fmla="*/ 939810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570523 w 5491523"/>
              <a:gd name="connsiteY18" fmla="*/ 1479381 h 1479381"/>
              <a:gd name="connsiteX19" fmla="*/ 0 w 5491523"/>
              <a:gd name="connsiteY19"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1791922 w 5491523"/>
              <a:gd name="connsiteY18" fmla="*/ 1119585 h 1479381"/>
              <a:gd name="connsiteX19" fmla="*/ 570523 w 5491523"/>
              <a:gd name="connsiteY19" fmla="*/ 1479381 h 1479381"/>
              <a:gd name="connsiteX20" fmla="*/ 0 w 5491523"/>
              <a:gd name="connsiteY20"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2450791 w 5491523"/>
              <a:gd name="connsiteY18" fmla="*/ 1239835 h 1479381"/>
              <a:gd name="connsiteX19" fmla="*/ 570523 w 5491523"/>
              <a:gd name="connsiteY19" fmla="*/ 1479381 h 1479381"/>
              <a:gd name="connsiteX20" fmla="*/ 0 w 5491523"/>
              <a:gd name="connsiteY20"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2450791 w 5491523"/>
              <a:gd name="connsiteY18" fmla="*/ 1239835 h 1479381"/>
              <a:gd name="connsiteX19" fmla="*/ 570523 w 5491523"/>
              <a:gd name="connsiteY19" fmla="*/ 1479381 h 1479381"/>
              <a:gd name="connsiteX20" fmla="*/ 0 w 5491523"/>
              <a:gd name="connsiteY20"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2450791 w 5491523"/>
              <a:gd name="connsiteY18" fmla="*/ 1239835 h 1479381"/>
              <a:gd name="connsiteX19" fmla="*/ 570523 w 5491523"/>
              <a:gd name="connsiteY19" fmla="*/ 1479381 h 1479381"/>
              <a:gd name="connsiteX20" fmla="*/ 0 w 5491523"/>
              <a:gd name="connsiteY20" fmla="*/ 48638 h 1479381"/>
              <a:gd name="connsiteX0" fmla="*/ 0 w 5491523"/>
              <a:gd name="connsiteY0" fmla="*/ 48638 h 1479381"/>
              <a:gd name="connsiteX1" fmla="*/ 5491523 w 5491523"/>
              <a:gd name="connsiteY1" fmla="*/ 0 h 1479381"/>
              <a:gd name="connsiteX2" fmla="*/ 5277514 w 5491523"/>
              <a:gd name="connsiteY2" fmla="*/ 358871 h 1479381"/>
              <a:gd name="connsiteX3" fmla="*/ 4614635 w 5491523"/>
              <a:gd name="connsiteY3" fmla="*/ 542455 h 1479381"/>
              <a:gd name="connsiteX4" fmla="*/ 4405491 w 5491523"/>
              <a:gd name="connsiteY4" fmla="*/ 440314 h 1479381"/>
              <a:gd name="connsiteX5" fmla="*/ 4215802 w 5491523"/>
              <a:gd name="connsiteY5" fmla="*/ 805101 h 1479381"/>
              <a:gd name="connsiteX6" fmla="*/ 3782921 w 5491523"/>
              <a:gd name="connsiteY6" fmla="*/ 741872 h 1479381"/>
              <a:gd name="connsiteX7" fmla="*/ 3491091 w 5491523"/>
              <a:gd name="connsiteY7" fmla="*/ 377085 h 1479381"/>
              <a:gd name="connsiteX8" fmla="*/ 3014435 w 5491523"/>
              <a:gd name="connsiteY8" fmla="*/ 887787 h 1479381"/>
              <a:gd name="connsiteX9" fmla="*/ 2766381 w 5491523"/>
              <a:gd name="connsiteY9" fmla="*/ 65799 h 1479381"/>
              <a:gd name="connsiteX10" fmla="*/ 2644785 w 5491523"/>
              <a:gd name="connsiteY10" fmla="*/ 104709 h 1479381"/>
              <a:gd name="connsiteX11" fmla="*/ 2790700 w 5491523"/>
              <a:gd name="connsiteY11" fmla="*/ 600821 h 1479381"/>
              <a:gd name="connsiteX12" fmla="*/ 2348091 w 5491523"/>
              <a:gd name="connsiteY12" fmla="*/ 80391 h 1479381"/>
              <a:gd name="connsiteX13" fmla="*/ 2177857 w 5491523"/>
              <a:gd name="connsiteY13" fmla="*/ 75528 h 1479381"/>
              <a:gd name="connsiteX14" fmla="*/ 2002759 w 5491523"/>
              <a:gd name="connsiteY14" fmla="*/ 352764 h 1479381"/>
              <a:gd name="connsiteX15" fmla="*/ 1920074 w 5491523"/>
              <a:gd name="connsiteY15" fmla="*/ 649459 h 1479381"/>
              <a:gd name="connsiteX16" fmla="*/ 2053316 w 5491523"/>
              <a:gd name="connsiteY16" fmla="*/ 865680 h 1479381"/>
              <a:gd name="connsiteX17" fmla="*/ 2428857 w 5491523"/>
              <a:gd name="connsiteY17" fmla="*/ 939810 h 1479381"/>
              <a:gd name="connsiteX18" fmla="*/ 2450791 w 5491523"/>
              <a:gd name="connsiteY18" fmla="*/ 1239835 h 1479381"/>
              <a:gd name="connsiteX19" fmla="*/ 2154874 w 5491523"/>
              <a:gd name="connsiteY19" fmla="*/ 1276091 h 1479381"/>
              <a:gd name="connsiteX20" fmla="*/ 570523 w 5491523"/>
              <a:gd name="connsiteY20" fmla="*/ 1479381 h 1479381"/>
              <a:gd name="connsiteX21" fmla="*/ 0 w 5491523"/>
              <a:gd name="connsiteY21" fmla="*/ 48638 h 1479381"/>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570523 w 5491523"/>
              <a:gd name="connsiteY20" fmla="*/ 1479381 h 2316096"/>
              <a:gd name="connsiteX21" fmla="*/ 0 w 5491523"/>
              <a:gd name="connsiteY21"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2079511 w 5491523"/>
              <a:gd name="connsiteY20" fmla="*/ 2100055 h 2316096"/>
              <a:gd name="connsiteX21" fmla="*/ 570523 w 5491523"/>
              <a:gd name="connsiteY21" fmla="*/ 1479381 h 2316096"/>
              <a:gd name="connsiteX22" fmla="*/ 0 w 5491523"/>
              <a:gd name="connsiteY22"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245498 w 5491523"/>
              <a:gd name="connsiteY20" fmla="*/ 1492130 h 2316096"/>
              <a:gd name="connsiteX21" fmla="*/ 570523 w 5491523"/>
              <a:gd name="connsiteY21" fmla="*/ 1479381 h 2316096"/>
              <a:gd name="connsiteX22" fmla="*/ 0 w 5491523"/>
              <a:gd name="connsiteY22"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495385 w 5491523"/>
              <a:gd name="connsiteY20" fmla="*/ 1630074 h 2316096"/>
              <a:gd name="connsiteX21" fmla="*/ 1245498 w 5491523"/>
              <a:gd name="connsiteY21" fmla="*/ 1492130 h 2316096"/>
              <a:gd name="connsiteX22" fmla="*/ 570523 w 5491523"/>
              <a:gd name="connsiteY22" fmla="*/ 1479381 h 2316096"/>
              <a:gd name="connsiteX23" fmla="*/ 0 w 5491523"/>
              <a:gd name="connsiteY23"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46206 w 5491523"/>
              <a:gd name="connsiteY20" fmla="*/ 1870705 h 2316096"/>
              <a:gd name="connsiteX21" fmla="*/ 1245498 w 5491523"/>
              <a:gd name="connsiteY21" fmla="*/ 1492130 h 2316096"/>
              <a:gd name="connsiteX22" fmla="*/ 570523 w 5491523"/>
              <a:gd name="connsiteY22" fmla="*/ 1479381 h 2316096"/>
              <a:gd name="connsiteX23" fmla="*/ 0 w 5491523"/>
              <a:gd name="connsiteY23"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46206 w 5491523"/>
              <a:gd name="connsiteY20" fmla="*/ 1870705 h 2316096"/>
              <a:gd name="connsiteX21" fmla="*/ 1245498 w 5491523"/>
              <a:gd name="connsiteY21" fmla="*/ 1492130 h 2316096"/>
              <a:gd name="connsiteX22" fmla="*/ 570523 w 5491523"/>
              <a:gd name="connsiteY22" fmla="*/ 1479381 h 2316096"/>
              <a:gd name="connsiteX23" fmla="*/ 0 w 5491523"/>
              <a:gd name="connsiteY23"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46206 w 5491523"/>
              <a:gd name="connsiteY20" fmla="*/ 1870705 h 2316096"/>
              <a:gd name="connsiteX21" fmla="*/ 1245498 w 5491523"/>
              <a:gd name="connsiteY21" fmla="*/ 1492130 h 2316096"/>
              <a:gd name="connsiteX22" fmla="*/ 570523 w 5491523"/>
              <a:gd name="connsiteY22" fmla="*/ 1479381 h 2316096"/>
              <a:gd name="connsiteX23" fmla="*/ 0 w 5491523"/>
              <a:gd name="connsiteY23"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51554 w 5491523"/>
              <a:gd name="connsiteY20" fmla="*/ 1892095 h 2316096"/>
              <a:gd name="connsiteX21" fmla="*/ 1245498 w 5491523"/>
              <a:gd name="connsiteY21" fmla="*/ 1492130 h 2316096"/>
              <a:gd name="connsiteX22" fmla="*/ 570523 w 5491523"/>
              <a:gd name="connsiteY22" fmla="*/ 1479381 h 2316096"/>
              <a:gd name="connsiteX23" fmla="*/ 0 w 5491523"/>
              <a:gd name="connsiteY23"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51554 w 5491523"/>
              <a:gd name="connsiteY20" fmla="*/ 1892095 h 2316096"/>
              <a:gd name="connsiteX21" fmla="*/ 1245498 w 5491523"/>
              <a:gd name="connsiteY21" fmla="*/ 1492130 h 2316096"/>
              <a:gd name="connsiteX22" fmla="*/ 570523 w 5491523"/>
              <a:gd name="connsiteY22" fmla="*/ 1479381 h 2316096"/>
              <a:gd name="connsiteX23" fmla="*/ 0 w 5491523"/>
              <a:gd name="connsiteY23"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484690 w 5491523"/>
              <a:gd name="connsiteY20" fmla="*/ 2020432 h 2316096"/>
              <a:gd name="connsiteX21" fmla="*/ 1051554 w 5491523"/>
              <a:gd name="connsiteY21" fmla="*/ 1892095 h 2316096"/>
              <a:gd name="connsiteX22" fmla="*/ 1245498 w 5491523"/>
              <a:gd name="connsiteY22" fmla="*/ 1492130 h 2316096"/>
              <a:gd name="connsiteX23" fmla="*/ 570523 w 5491523"/>
              <a:gd name="connsiteY23" fmla="*/ 1479381 h 2316096"/>
              <a:gd name="connsiteX24" fmla="*/ 0 w 5491523"/>
              <a:gd name="connsiteY24"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78290 w 5491523"/>
              <a:gd name="connsiteY20" fmla="*/ 2170158 h 2316096"/>
              <a:gd name="connsiteX21" fmla="*/ 1051554 w 5491523"/>
              <a:gd name="connsiteY21" fmla="*/ 1892095 h 2316096"/>
              <a:gd name="connsiteX22" fmla="*/ 1245498 w 5491523"/>
              <a:gd name="connsiteY22" fmla="*/ 1492130 h 2316096"/>
              <a:gd name="connsiteX23" fmla="*/ 570523 w 5491523"/>
              <a:gd name="connsiteY23" fmla="*/ 1479381 h 2316096"/>
              <a:gd name="connsiteX24" fmla="*/ 0 w 5491523"/>
              <a:gd name="connsiteY24"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078290 w 5491523"/>
              <a:gd name="connsiteY20" fmla="*/ 2170158 h 2316096"/>
              <a:gd name="connsiteX21" fmla="*/ 1131764 w 5491523"/>
              <a:gd name="connsiteY21" fmla="*/ 2063211 h 2316096"/>
              <a:gd name="connsiteX22" fmla="*/ 1051554 w 5491523"/>
              <a:gd name="connsiteY22" fmla="*/ 1892095 h 2316096"/>
              <a:gd name="connsiteX23" fmla="*/ 1245498 w 5491523"/>
              <a:gd name="connsiteY23" fmla="*/ 1492130 h 2316096"/>
              <a:gd name="connsiteX24" fmla="*/ 570523 w 5491523"/>
              <a:gd name="connsiteY24" fmla="*/ 1479381 h 2316096"/>
              <a:gd name="connsiteX25" fmla="*/ 0 w 5491523"/>
              <a:gd name="connsiteY25" fmla="*/ 48638 h 2316096"/>
              <a:gd name="connsiteX0" fmla="*/ 0 w 5491523"/>
              <a:gd name="connsiteY0" fmla="*/ 48638 h 2316096"/>
              <a:gd name="connsiteX1" fmla="*/ 5491523 w 5491523"/>
              <a:gd name="connsiteY1" fmla="*/ 0 h 2316096"/>
              <a:gd name="connsiteX2" fmla="*/ 5277514 w 5491523"/>
              <a:gd name="connsiteY2" fmla="*/ 358871 h 2316096"/>
              <a:gd name="connsiteX3" fmla="*/ 4614635 w 5491523"/>
              <a:gd name="connsiteY3" fmla="*/ 542455 h 2316096"/>
              <a:gd name="connsiteX4" fmla="*/ 4405491 w 5491523"/>
              <a:gd name="connsiteY4" fmla="*/ 440314 h 2316096"/>
              <a:gd name="connsiteX5" fmla="*/ 4215802 w 5491523"/>
              <a:gd name="connsiteY5" fmla="*/ 805101 h 2316096"/>
              <a:gd name="connsiteX6" fmla="*/ 3782921 w 5491523"/>
              <a:gd name="connsiteY6" fmla="*/ 741872 h 2316096"/>
              <a:gd name="connsiteX7" fmla="*/ 3491091 w 5491523"/>
              <a:gd name="connsiteY7" fmla="*/ 377085 h 2316096"/>
              <a:gd name="connsiteX8" fmla="*/ 3014435 w 5491523"/>
              <a:gd name="connsiteY8" fmla="*/ 887787 h 2316096"/>
              <a:gd name="connsiteX9" fmla="*/ 2766381 w 5491523"/>
              <a:gd name="connsiteY9" fmla="*/ 65799 h 2316096"/>
              <a:gd name="connsiteX10" fmla="*/ 2644785 w 5491523"/>
              <a:gd name="connsiteY10" fmla="*/ 104709 h 2316096"/>
              <a:gd name="connsiteX11" fmla="*/ 2790700 w 5491523"/>
              <a:gd name="connsiteY11" fmla="*/ 600821 h 2316096"/>
              <a:gd name="connsiteX12" fmla="*/ 2348091 w 5491523"/>
              <a:gd name="connsiteY12" fmla="*/ 80391 h 2316096"/>
              <a:gd name="connsiteX13" fmla="*/ 2177857 w 5491523"/>
              <a:gd name="connsiteY13" fmla="*/ 75528 h 2316096"/>
              <a:gd name="connsiteX14" fmla="*/ 2002759 w 5491523"/>
              <a:gd name="connsiteY14" fmla="*/ 352764 h 2316096"/>
              <a:gd name="connsiteX15" fmla="*/ 1920074 w 5491523"/>
              <a:gd name="connsiteY15" fmla="*/ 649459 h 2316096"/>
              <a:gd name="connsiteX16" fmla="*/ 2053316 w 5491523"/>
              <a:gd name="connsiteY16" fmla="*/ 865680 h 2316096"/>
              <a:gd name="connsiteX17" fmla="*/ 2428857 w 5491523"/>
              <a:gd name="connsiteY17" fmla="*/ 939810 h 2316096"/>
              <a:gd name="connsiteX18" fmla="*/ 2450791 w 5491523"/>
              <a:gd name="connsiteY18" fmla="*/ 1239835 h 2316096"/>
              <a:gd name="connsiteX19" fmla="*/ 2622123 w 5491523"/>
              <a:gd name="connsiteY19" fmla="*/ 2316096 h 2316096"/>
              <a:gd name="connsiteX20" fmla="*/ 1613027 w 5491523"/>
              <a:gd name="connsiteY20" fmla="*/ 2223632 h 2316096"/>
              <a:gd name="connsiteX21" fmla="*/ 1078290 w 5491523"/>
              <a:gd name="connsiteY21" fmla="*/ 2170158 h 2316096"/>
              <a:gd name="connsiteX22" fmla="*/ 1131764 w 5491523"/>
              <a:gd name="connsiteY22" fmla="*/ 2063211 h 2316096"/>
              <a:gd name="connsiteX23" fmla="*/ 1051554 w 5491523"/>
              <a:gd name="connsiteY23" fmla="*/ 1892095 h 2316096"/>
              <a:gd name="connsiteX24" fmla="*/ 1245498 w 5491523"/>
              <a:gd name="connsiteY24" fmla="*/ 1492130 h 2316096"/>
              <a:gd name="connsiteX25" fmla="*/ 570523 w 5491523"/>
              <a:gd name="connsiteY25" fmla="*/ 1479381 h 2316096"/>
              <a:gd name="connsiteX26" fmla="*/ 0 w 5491523"/>
              <a:gd name="connsiteY26" fmla="*/ 48638 h 2316096"/>
              <a:gd name="connsiteX0" fmla="*/ 0 w 5491523"/>
              <a:gd name="connsiteY0" fmla="*/ 48638 h 2571211"/>
              <a:gd name="connsiteX1" fmla="*/ 5491523 w 5491523"/>
              <a:gd name="connsiteY1" fmla="*/ 0 h 2571211"/>
              <a:gd name="connsiteX2" fmla="*/ 5277514 w 5491523"/>
              <a:gd name="connsiteY2" fmla="*/ 358871 h 2571211"/>
              <a:gd name="connsiteX3" fmla="*/ 4614635 w 5491523"/>
              <a:gd name="connsiteY3" fmla="*/ 542455 h 2571211"/>
              <a:gd name="connsiteX4" fmla="*/ 4405491 w 5491523"/>
              <a:gd name="connsiteY4" fmla="*/ 440314 h 2571211"/>
              <a:gd name="connsiteX5" fmla="*/ 4215802 w 5491523"/>
              <a:gd name="connsiteY5" fmla="*/ 805101 h 2571211"/>
              <a:gd name="connsiteX6" fmla="*/ 3782921 w 5491523"/>
              <a:gd name="connsiteY6" fmla="*/ 741872 h 2571211"/>
              <a:gd name="connsiteX7" fmla="*/ 3491091 w 5491523"/>
              <a:gd name="connsiteY7" fmla="*/ 377085 h 2571211"/>
              <a:gd name="connsiteX8" fmla="*/ 3014435 w 5491523"/>
              <a:gd name="connsiteY8" fmla="*/ 887787 h 2571211"/>
              <a:gd name="connsiteX9" fmla="*/ 2766381 w 5491523"/>
              <a:gd name="connsiteY9" fmla="*/ 65799 h 2571211"/>
              <a:gd name="connsiteX10" fmla="*/ 2644785 w 5491523"/>
              <a:gd name="connsiteY10" fmla="*/ 104709 h 2571211"/>
              <a:gd name="connsiteX11" fmla="*/ 2790700 w 5491523"/>
              <a:gd name="connsiteY11" fmla="*/ 600821 h 2571211"/>
              <a:gd name="connsiteX12" fmla="*/ 2348091 w 5491523"/>
              <a:gd name="connsiteY12" fmla="*/ 80391 h 2571211"/>
              <a:gd name="connsiteX13" fmla="*/ 2177857 w 5491523"/>
              <a:gd name="connsiteY13" fmla="*/ 75528 h 2571211"/>
              <a:gd name="connsiteX14" fmla="*/ 2002759 w 5491523"/>
              <a:gd name="connsiteY14" fmla="*/ 352764 h 2571211"/>
              <a:gd name="connsiteX15" fmla="*/ 1920074 w 5491523"/>
              <a:gd name="connsiteY15" fmla="*/ 649459 h 2571211"/>
              <a:gd name="connsiteX16" fmla="*/ 2053316 w 5491523"/>
              <a:gd name="connsiteY16" fmla="*/ 865680 h 2571211"/>
              <a:gd name="connsiteX17" fmla="*/ 2428857 w 5491523"/>
              <a:gd name="connsiteY17" fmla="*/ 939810 h 2571211"/>
              <a:gd name="connsiteX18" fmla="*/ 2450791 w 5491523"/>
              <a:gd name="connsiteY18" fmla="*/ 1239835 h 2571211"/>
              <a:gd name="connsiteX19" fmla="*/ 2622123 w 5491523"/>
              <a:gd name="connsiteY19" fmla="*/ 2316096 h 2571211"/>
              <a:gd name="connsiteX20" fmla="*/ 1169195 w 5491523"/>
              <a:gd name="connsiteY20" fmla="*/ 2571211 h 2571211"/>
              <a:gd name="connsiteX21" fmla="*/ 1078290 w 5491523"/>
              <a:gd name="connsiteY21" fmla="*/ 2170158 h 2571211"/>
              <a:gd name="connsiteX22" fmla="*/ 1131764 w 5491523"/>
              <a:gd name="connsiteY22" fmla="*/ 2063211 h 2571211"/>
              <a:gd name="connsiteX23" fmla="*/ 1051554 w 5491523"/>
              <a:gd name="connsiteY23" fmla="*/ 1892095 h 2571211"/>
              <a:gd name="connsiteX24" fmla="*/ 1245498 w 5491523"/>
              <a:gd name="connsiteY24" fmla="*/ 1492130 h 2571211"/>
              <a:gd name="connsiteX25" fmla="*/ 570523 w 5491523"/>
              <a:gd name="connsiteY25" fmla="*/ 1479381 h 2571211"/>
              <a:gd name="connsiteX26" fmla="*/ 0 w 5491523"/>
              <a:gd name="connsiteY26" fmla="*/ 48638 h 2571211"/>
              <a:gd name="connsiteX0" fmla="*/ 0 w 5491523"/>
              <a:gd name="connsiteY0" fmla="*/ 48638 h 2571211"/>
              <a:gd name="connsiteX1" fmla="*/ 5491523 w 5491523"/>
              <a:gd name="connsiteY1" fmla="*/ 0 h 2571211"/>
              <a:gd name="connsiteX2" fmla="*/ 5277514 w 5491523"/>
              <a:gd name="connsiteY2" fmla="*/ 358871 h 2571211"/>
              <a:gd name="connsiteX3" fmla="*/ 4614635 w 5491523"/>
              <a:gd name="connsiteY3" fmla="*/ 542455 h 2571211"/>
              <a:gd name="connsiteX4" fmla="*/ 4405491 w 5491523"/>
              <a:gd name="connsiteY4" fmla="*/ 440314 h 2571211"/>
              <a:gd name="connsiteX5" fmla="*/ 4215802 w 5491523"/>
              <a:gd name="connsiteY5" fmla="*/ 805101 h 2571211"/>
              <a:gd name="connsiteX6" fmla="*/ 3782921 w 5491523"/>
              <a:gd name="connsiteY6" fmla="*/ 741872 h 2571211"/>
              <a:gd name="connsiteX7" fmla="*/ 3491091 w 5491523"/>
              <a:gd name="connsiteY7" fmla="*/ 377085 h 2571211"/>
              <a:gd name="connsiteX8" fmla="*/ 3014435 w 5491523"/>
              <a:gd name="connsiteY8" fmla="*/ 887787 h 2571211"/>
              <a:gd name="connsiteX9" fmla="*/ 2766381 w 5491523"/>
              <a:gd name="connsiteY9" fmla="*/ 65799 h 2571211"/>
              <a:gd name="connsiteX10" fmla="*/ 2644785 w 5491523"/>
              <a:gd name="connsiteY10" fmla="*/ 104709 h 2571211"/>
              <a:gd name="connsiteX11" fmla="*/ 2790700 w 5491523"/>
              <a:gd name="connsiteY11" fmla="*/ 600821 h 2571211"/>
              <a:gd name="connsiteX12" fmla="*/ 2348091 w 5491523"/>
              <a:gd name="connsiteY12" fmla="*/ 80391 h 2571211"/>
              <a:gd name="connsiteX13" fmla="*/ 2177857 w 5491523"/>
              <a:gd name="connsiteY13" fmla="*/ 75528 h 2571211"/>
              <a:gd name="connsiteX14" fmla="*/ 2002759 w 5491523"/>
              <a:gd name="connsiteY14" fmla="*/ 352764 h 2571211"/>
              <a:gd name="connsiteX15" fmla="*/ 1920074 w 5491523"/>
              <a:gd name="connsiteY15" fmla="*/ 649459 h 2571211"/>
              <a:gd name="connsiteX16" fmla="*/ 2053316 w 5491523"/>
              <a:gd name="connsiteY16" fmla="*/ 865680 h 2571211"/>
              <a:gd name="connsiteX17" fmla="*/ 2428857 w 5491523"/>
              <a:gd name="connsiteY17" fmla="*/ 939810 h 2571211"/>
              <a:gd name="connsiteX18" fmla="*/ 2450791 w 5491523"/>
              <a:gd name="connsiteY18" fmla="*/ 1239835 h 2571211"/>
              <a:gd name="connsiteX19" fmla="*/ 2622123 w 5491523"/>
              <a:gd name="connsiteY19" fmla="*/ 2316096 h 2571211"/>
              <a:gd name="connsiteX20" fmla="*/ 1169195 w 5491523"/>
              <a:gd name="connsiteY20" fmla="*/ 2571211 h 2571211"/>
              <a:gd name="connsiteX21" fmla="*/ 1078290 w 5491523"/>
              <a:gd name="connsiteY21" fmla="*/ 2170158 h 2571211"/>
              <a:gd name="connsiteX22" fmla="*/ 1126416 w 5491523"/>
              <a:gd name="connsiteY22" fmla="*/ 2041822 h 2571211"/>
              <a:gd name="connsiteX23" fmla="*/ 1051554 w 5491523"/>
              <a:gd name="connsiteY23" fmla="*/ 1892095 h 2571211"/>
              <a:gd name="connsiteX24" fmla="*/ 1245498 w 5491523"/>
              <a:gd name="connsiteY24" fmla="*/ 1492130 h 2571211"/>
              <a:gd name="connsiteX25" fmla="*/ 570523 w 5491523"/>
              <a:gd name="connsiteY25" fmla="*/ 1479381 h 2571211"/>
              <a:gd name="connsiteX26" fmla="*/ 0 w 5491523"/>
              <a:gd name="connsiteY26" fmla="*/ 48638 h 2571211"/>
              <a:gd name="connsiteX0" fmla="*/ 0 w 5491523"/>
              <a:gd name="connsiteY0" fmla="*/ 48638 h 2571211"/>
              <a:gd name="connsiteX1" fmla="*/ 5491523 w 5491523"/>
              <a:gd name="connsiteY1" fmla="*/ 0 h 2571211"/>
              <a:gd name="connsiteX2" fmla="*/ 5277514 w 5491523"/>
              <a:gd name="connsiteY2" fmla="*/ 358871 h 2571211"/>
              <a:gd name="connsiteX3" fmla="*/ 4614635 w 5491523"/>
              <a:gd name="connsiteY3" fmla="*/ 542455 h 2571211"/>
              <a:gd name="connsiteX4" fmla="*/ 4405491 w 5491523"/>
              <a:gd name="connsiteY4" fmla="*/ 440314 h 2571211"/>
              <a:gd name="connsiteX5" fmla="*/ 4215802 w 5491523"/>
              <a:gd name="connsiteY5" fmla="*/ 805101 h 2571211"/>
              <a:gd name="connsiteX6" fmla="*/ 3782921 w 5491523"/>
              <a:gd name="connsiteY6" fmla="*/ 741872 h 2571211"/>
              <a:gd name="connsiteX7" fmla="*/ 3491091 w 5491523"/>
              <a:gd name="connsiteY7" fmla="*/ 377085 h 2571211"/>
              <a:gd name="connsiteX8" fmla="*/ 3014435 w 5491523"/>
              <a:gd name="connsiteY8" fmla="*/ 887787 h 2571211"/>
              <a:gd name="connsiteX9" fmla="*/ 2766381 w 5491523"/>
              <a:gd name="connsiteY9" fmla="*/ 65799 h 2571211"/>
              <a:gd name="connsiteX10" fmla="*/ 2644785 w 5491523"/>
              <a:gd name="connsiteY10" fmla="*/ 104709 h 2571211"/>
              <a:gd name="connsiteX11" fmla="*/ 2790700 w 5491523"/>
              <a:gd name="connsiteY11" fmla="*/ 600821 h 2571211"/>
              <a:gd name="connsiteX12" fmla="*/ 2348091 w 5491523"/>
              <a:gd name="connsiteY12" fmla="*/ 80391 h 2571211"/>
              <a:gd name="connsiteX13" fmla="*/ 2177857 w 5491523"/>
              <a:gd name="connsiteY13" fmla="*/ 75528 h 2571211"/>
              <a:gd name="connsiteX14" fmla="*/ 2002759 w 5491523"/>
              <a:gd name="connsiteY14" fmla="*/ 352764 h 2571211"/>
              <a:gd name="connsiteX15" fmla="*/ 1920074 w 5491523"/>
              <a:gd name="connsiteY15" fmla="*/ 649459 h 2571211"/>
              <a:gd name="connsiteX16" fmla="*/ 2053316 w 5491523"/>
              <a:gd name="connsiteY16" fmla="*/ 865680 h 2571211"/>
              <a:gd name="connsiteX17" fmla="*/ 2428857 w 5491523"/>
              <a:gd name="connsiteY17" fmla="*/ 939810 h 2571211"/>
              <a:gd name="connsiteX18" fmla="*/ 2450791 w 5491523"/>
              <a:gd name="connsiteY18" fmla="*/ 1239835 h 2571211"/>
              <a:gd name="connsiteX19" fmla="*/ 2622123 w 5491523"/>
              <a:gd name="connsiteY19" fmla="*/ 2316096 h 2571211"/>
              <a:gd name="connsiteX20" fmla="*/ 1169195 w 5491523"/>
              <a:gd name="connsiteY20" fmla="*/ 2571211 h 2571211"/>
              <a:gd name="connsiteX21" fmla="*/ 1078290 w 5491523"/>
              <a:gd name="connsiteY21" fmla="*/ 2170158 h 2571211"/>
              <a:gd name="connsiteX22" fmla="*/ 1051554 w 5491523"/>
              <a:gd name="connsiteY22" fmla="*/ 1892095 h 2571211"/>
              <a:gd name="connsiteX23" fmla="*/ 1245498 w 5491523"/>
              <a:gd name="connsiteY23" fmla="*/ 1492130 h 2571211"/>
              <a:gd name="connsiteX24" fmla="*/ 570523 w 5491523"/>
              <a:gd name="connsiteY24" fmla="*/ 1479381 h 2571211"/>
              <a:gd name="connsiteX25" fmla="*/ 0 w 5491523"/>
              <a:gd name="connsiteY25" fmla="*/ 48638 h 2571211"/>
              <a:gd name="connsiteX0" fmla="*/ 0 w 5491523"/>
              <a:gd name="connsiteY0" fmla="*/ 48638 h 2576558"/>
              <a:gd name="connsiteX1" fmla="*/ 5491523 w 5491523"/>
              <a:gd name="connsiteY1" fmla="*/ 0 h 2576558"/>
              <a:gd name="connsiteX2" fmla="*/ 5277514 w 5491523"/>
              <a:gd name="connsiteY2" fmla="*/ 358871 h 2576558"/>
              <a:gd name="connsiteX3" fmla="*/ 4614635 w 5491523"/>
              <a:gd name="connsiteY3" fmla="*/ 542455 h 2576558"/>
              <a:gd name="connsiteX4" fmla="*/ 4405491 w 5491523"/>
              <a:gd name="connsiteY4" fmla="*/ 440314 h 2576558"/>
              <a:gd name="connsiteX5" fmla="*/ 4215802 w 5491523"/>
              <a:gd name="connsiteY5" fmla="*/ 805101 h 2576558"/>
              <a:gd name="connsiteX6" fmla="*/ 3782921 w 5491523"/>
              <a:gd name="connsiteY6" fmla="*/ 741872 h 2576558"/>
              <a:gd name="connsiteX7" fmla="*/ 3491091 w 5491523"/>
              <a:gd name="connsiteY7" fmla="*/ 377085 h 2576558"/>
              <a:gd name="connsiteX8" fmla="*/ 3014435 w 5491523"/>
              <a:gd name="connsiteY8" fmla="*/ 887787 h 2576558"/>
              <a:gd name="connsiteX9" fmla="*/ 2766381 w 5491523"/>
              <a:gd name="connsiteY9" fmla="*/ 65799 h 2576558"/>
              <a:gd name="connsiteX10" fmla="*/ 2644785 w 5491523"/>
              <a:gd name="connsiteY10" fmla="*/ 104709 h 2576558"/>
              <a:gd name="connsiteX11" fmla="*/ 2790700 w 5491523"/>
              <a:gd name="connsiteY11" fmla="*/ 600821 h 2576558"/>
              <a:gd name="connsiteX12" fmla="*/ 2348091 w 5491523"/>
              <a:gd name="connsiteY12" fmla="*/ 80391 h 2576558"/>
              <a:gd name="connsiteX13" fmla="*/ 2177857 w 5491523"/>
              <a:gd name="connsiteY13" fmla="*/ 75528 h 2576558"/>
              <a:gd name="connsiteX14" fmla="*/ 2002759 w 5491523"/>
              <a:gd name="connsiteY14" fmla="*/ 352764 h 2576558"/>
              <a:gd name="connsiteX15" fmla="*/ 1920074 w 5491523"/>
              <a:gd name="connsiteY15" fmla="*/ 649459 h 2576558"/>
              <a:gd name="connsiteX16" fmla="*/ 2053316 w 5491523"/>
              <a:gd name="connsiteY16" fmla="*/ 865680 h 2576558"/>
              <a:gd name="connsiteX17" fmla="*/ 2428857 w 5491523"/>
              <a:gd name="connsiteY17" fmla="*/ 939810 h 2576558"/>
              <a:gd name="connsiteX18" fmla="*/ 2450791 w 5491523"/>
              <a:gd name="connsiteY18" fmla="*/ 1239835 h 2576558"/>
              <a:gd name="connsiteX19" fmla="*/ 2622123 w 5491523"/>
              <a:gd name="connsiteY19" fmla="*/ 2316096 h 2576558"/>
              <a:gd name="connsiteX20" fmla="*/ 1142458 w 5491523"/>
              <a:gd name="connsiteY20" fmla="*/ 2576558 h 2576558"/>
              <a:gd name="connsiteX21" fmla="*/ 1078290 w 5491523"/>
              <a:gd name="connsiteY21" fmla="*/ 2170158 h 2576558"/>
              <a:gd name="connsiteX22" fmla="*/ 1051554 w 5491523"/>
              <a:gd name="connsiteY22" fmla="*/ 1892095 h 2576558"/>
              <a:gd name="connsiteX23" fmla="*/ 1245498 w 5491523"/>
              <a:gd name="connsiteY23" fmla="*/ 1492130 h 2576558"/>
              <a:gd name="connsiteX24" fmla="*/ 570523 w 5491523"/>
              <a:gd name="connsiteY24" fmla="*/ 1479381 h 2576558"/>
              <a:gd name="connsiteX25" fmla="*/ 0 w 5491523"/>
              <a:gd name="connsiteY25" fmla="*/ 48638 h 2576558"/>
              <a:gd name="connsiteX0" fmla="*/ 0 w 5491523"/>
              <a:gd name="connsiteY0" fmla="*/ 48638 h 2576558"/>
              <a:gd name="connsiteX1" fmla="*/ 5491523 w 5491523"/>
              <a:gd name="connsiteY1" fmla="*/ 0 h 2576558"/>
              <a:gd name="connsiteX2" fmla="*/ 5277514 w 5491523"/>
              <a:gd name="connsiteY2" fmla="*/ 358871 h 2576558"/>
              <a:gd name="connsiteX3" fmla="*/ 4614635 w 5491523"/>
              <a:gd name="connsiteY3" fmla="*/ 542455 h 2576558"/>
              <a:gd name="connsiteX4" fmla="*/ 4405491 w 5491523"/>
              <a:gd name="connsiteY4" fmla="*/ 440314 h 2576558"/>
              <a:gd name="connsiteX5" fmla="*/ 4215802 w 5491523"/>
              <a:gd name="connsiteY5" fmla="*/ 805101 h 2576558"/>
              <a:gd name="connsiteX6" fmla="*/ 3782921 w 5491523"/>
              <a:gd name="connsiteY6" fmla="*/ 741872 h 2576558"/>
              <a:gd name="connsiteX7" fmla="*/ 3491091 w 5491523"/>
              <a:gd name="connsiteY7" fmla="*/ 377085 h 2576558"/>
              <a:gd name="connsiteX8" fmla="*/ 3014435 w 5491523"/>
              <a:gd name="connsiteY8" fmla="*/ 887787 h 2576558"/>
              <a:gd name="connsiteX9" fmla="*/ 2766381 w 5491523"/>
              <a:gd name="connsiteY9" fmla="*/ 65799 h 2576558"/>
              <a:gd name="connsiteX10" fmla="*/ 2644785 w 5491523"/>
              <a:gd name="connsiteY10" fmla="*/ 104709 h 2576558"/>
              <a:gd name="connsiteX11" fmla="*/ 2790700 w 5491523"/>
              <a:gd name="connsiteY11" fmla="*/ 600821 h 2576558"/>
              <a:gd name="connsiteX12" fmla="*/ 2348091 w 5491523"/>
              <a:gd name="connsiteY12" fmla="*/ 80391 h 2576558"/>
              <a:gd name="connsiteX13" fmla="*/ 2177857 w 5491523"/>
              <a:gd name="connsiteY13" fmla="*/ 75528 h 2576558"/>
              <a:gd name="connsiteX14" fmla="*/ 2002759 w 5491523"/>
              <a:gd name="connsiteY14" fmla="*/ 352764 h 2576558"/>
              <a:gd name="connsiteX15" fmla="*/ 1920074 w 5491523"/>
              <a:gd name="connsiteY15" fmla="*/ 649459 h 2576558"/>
              <a:gd name="connsiteX16" fmla="*/ 2053316 w 5491523"/>
              <a:gd name="connsiteY16" fmla="*/ 865680 h 2576558"/>
              <a:gd name="connsiteX17" fmla="*/ 2428857 w 5491523"/>
              <a:gd name="connsiteY17" fmla="*/ 939810 h 2576558"/>
              <a:gd name="connsiteX18" fmla="*/ 2450791 w 5491523"/>
              <a:gd name="connsiteY18" fmla="*/ 1239835 h 2576558"/>
              <a:gd name="connsiteX19" fmla="*/ 2622123 w 5491523"/>
              <a:gd name="connsiteY19" fmla="*/ 2316096 h 2576558"/>
              <a:gd name="connsiteX20" fmla="*/ 1725322 w 5491523"/>
              <a:gd name="connsiteY20" fmla="*/ 2458915 h 2576558"/>
              <a:gd name="connsiteX21" fmla="*/ 1142458 w 5491523"/>
              <a:gd name="connsiteY21" fmla="*/ 2576558 h 2576558"/>
              <a:gd name="connsiteX22" fmla="*/ 1078290 w 5491523"/>
              <a:gd name="connsiteY22" fmla="*/ 2170158 h 2576558"/>
              <a:gd name="connsiteX23" fmla="*/ 1051554 w 5491523"/>
              <a:gd name="connsiteY23" fmla="*/ 1892095 h 2576558"/>
              <a:gd name="connsiteX24" fmla="*/ 1245498 w 5491523"/>
              <a:gd name="connsiteY24" fmla="*/ 1492130 h 2576558"/>
              <a:gd name="connsiteX25" fmla="*/ 570523 w 5491523"/>
              <a:gd name="connsiteY25" fmla="*/ 1479381 h 2576558"/>
              <a:gd name="connsiteX26" fmla="*/ 0 w 5491523"/>
              <a:gd name="connsiteY26" fmla="*/ 48638 h 2576558"/>
              <a:gd name="connsiteX0" fmla="*/ 0 w 5491523"/>
              <a:gd name="connsiteY0" fmla="*/ 48638 h 2795799"/>
              <a:gd name="connsiteX1" fmla="*/ 5491523 w 5491523"/>
              <a:gd name="connsiteY1" fmla="*/ 0 h 2795799"/>
              <a:gd name="connsiteX2" fmla="*/ 5277514 w 5491523"/>
              <a:gd name="connsiteY2" fmla="*/ 358871 h 2795799"/>
              <a:gd name="connsiteX3" fmla="*/ 4614635 w 5491523"/>
              <a:gd name="connsiteY3" fmla="*/ 542455 h 2795799"/>
              <a:gd name="connsiteX4" fmla="*/ 4405491 w 5491523"/>
              <a:gd name="connsiteY4" fmla="*/ 440314 h 2795799"/>
              <a:gd name="connsiteX5" fmla="*/ 4215802 w 5491523"/>
              <a:gd name="connsiteY5" fmla="*/ 805101 h 2795799"/>
              <a:gd name="connsiteX6" fmla="*/ 3782921 w 5491523"/>
              <a:gd name="connsiteY6" fmla="*/ 741872 h 2795799"/>
              <a:gd name="connsiteX7" fmla="*/ 3491091 w 5491523"/>
              <a:gd name="connsiteY7" fmla="*/ 377085 h 2795799"/>
              <a:gd name="connsiteX8" fmla="*/ 3014435 w 5491523"/>
              <a:gd name="connsiteY8" fmla="*/ 887787 h 2795799"/>
              <a:gd name="connsiteX9" fmla="*/ 2766381 w 5491523"/>
              <a:gd name="connsiteY9" fmla="*/ 65799 h 2795799"/>
              <a:gd name="connsiteX10" fmla="*/ 2644785 w 5491523"/>
              <a:gd name="connsiteY10" fmla="*/ 104709 h 2795799"/>
              <a:gd name="connsiteX11" fmla="*/ 2790700 w 5491523"/>
              <a:gd name="connsiteY11" fmla="*/ 600821 h 2795799"/>
              <a:gd name="connsiteX12" fmla="*/ 2348091 w 5491523"/>
              <a:gd name="connsiteY12" fmla="*/ 80391 h 2795799"/>
              <a:gd name="connsiteX13" fmla="*/ 2177857 w 5491523"/>
              <a:gd name="connsiteY13" fmla="*/ 75528 h 2795799"/>
              <a:gd name="connsiteX14" fmla="*/ 2002759 w 5491523"/>
              <a:gd name="connsiteY14" fmla="*/ 352764 h 2795799"/>
              <a:gd name="connsiteX15" fmla="*/ 1920074 w 5491523"/>
              <a:gd name="connsiteY15" fmla="*/ 649459 h 2795799"/>
              <a:gd name="connsiteX16" fmla="*/ 2053316 w 5491523"/>
              <a:gd name="connsiteY16" fmla="*/ 865680 h 2795799"/>
              <a:gd name="connsiteX17" fmla="*/ 2428857 w 5491523"/>
              <a:gd name="connsiteY17" fmla="*/ 939810 h 2795799"/>
              <a:gd name="connsiteX18" fmla="*/ 2450791 w 5491523"/>
              <a:gd name="connsiteY18" fmla="*/ 1239835 h 2795799"/>
              <a:gd name="connsiteX19" fmla="*/ 2622123 w 5491523"/>
              <a:gd name="connsiteY19" fmla="*/ 2316096 h 2795799"/>
              <a:gd name="connsiteX20" fmla="*/ 1687890 w 5491523"/>
              <a:gd name="connsiteY20" fmla="*/ 2795799 h 2795799"/>
              <a:gd name="connsiteX21" fmla="*/ 1142458 w 5491523"/>
              <a:gd name="connsiteY21" fmla="*/ 2576558 h 2795799"/>
              <a:gd name="connsiteX22" fmla="*/ 1078290 w 5491523"/>
              <a:gd name="connsiteY22" fmla="*/ 2170158 h 2795799"/>
              <a:gd name="connsiteX23" fmla="*/ 1051554 w 5491523"/>
              <a:gd name="connsiteY23" fmla="*/ 1892095 h 2795799"/>
              <a:gd name="connsiteX24" fmla="*/ 1245498 w 5491523"/>
              <a:gd name="connsiteY24" fmla="*/ 1492130 h 2795799"/>
              <a:gd name="connsiteX25" fmla="*/ 570523 w 5491523"/>
              <a:gd name="connsiteY25" fmla="*/ 1479381 h 2795799"/>
              <a:gd name="connsiteX26" fmla="*/ 0 w 5491523"/>
              <a:gd name="connsiteY26" fmla="*/ 48638 h 2795799"/>
              <a:gd name="connsiteX0" fmla="*/ 0 w 5491523"/>
              <a:gd name="connsiteY0" fmla="*/ 48638 h 2576558"/>
              <a:gd name="connsiteX1" fmla="*/ 5491523 w 5491523"/>
              <a:gd name="connsiteY1" fmla="*/ 0 h 2576558"/>
              <a:gd name="connsiteX2" fmla="*/ 5277514 w 5491523"/>
              <a:gd name="connsiteY2" fmla="*/ 358871 h 2576558"/>
              <a:gd name="connsiteX3" fmla="*/ 4614635 w 5491523"/>
              <a:gd name="connsiteY3" fmla="*/ 542455 h 2576558"/>
              <a:gd name="connsiteX4" fmla="*/ 4405491 w 5491523"/>
              <a:gd name="connsiteY4" fmla="*/ 440314 h 2576558"/>
              <a:gd name="connsiteX5" fmla="*/ 4215802 w 5491523"/>
              <a:gd name="connsiteY5" fmla="*/ 805101 h 2576558"/>
              <a:gd name="connsiteX6" fmla="*/ 3782921 w 5491523"/>
              <a:gd name="connsiteY6" fmla="*/ 741872 h 2576558"/>
              <a:gd name="connsiteX7" fmla="*/ 3491091 w 5491523"/>
              <a:gd name="connsiteY7" fmla="*/ 377085 h 2576558"/>
              <a:gd name="connsiteX8" fmla="*/ 3014435 w 5491523"/>
              <a:gd name="connsiteY8" fmla="*/ 887787 h 2576558"/>
              <a:gd name="connsiteX9" fmla="*/ 2766381 w 5491523"/>
              <a:gd name="connsiteY9" fmla="*/ 65799 h 2576558"/>
              <a:gd name="connsiteX10" fmla="*/ 2644785 w 5491523"/>
              <a:gd name="connsiteY10" fmla="*/ 104709 h 2576558"/>
              <a:gd name="connsiteX11" fmla="*/ 2790700 w 5491523"/>
              <a:gd name="connsiteY11" fmla="*/ 600821 h 2576558"/>
              <a:gd name="connsiteX12" fmla="*/ 2348091 w 5491523"/>
              <a:gd name="connsiteY12" fmla="*/ 80391 h 2576558"/>
              <a:gd name="connsiteX13" fmla="*/ 2177857 w 5491523"/>
              <a:gd name="connsiteY13" fmla="*/ 75528 h 2576558"/>
              <a:gd name="connsiteX14" fmla="*/ 2002759 w 5491523"/>
              <a:gd name="connsiteY14" fmla="*/ 352764 h 2576558"/>
              <a:gd name="connsiteX15" fmla="*/ 1920074 w 5491523"/>
              <a:gd name="connsiteY15" fmla="*/ 649459 h 2576558"/>
              <a:gd name="connsiteX16" fmla="*/ 2053316 w 5491523"/>
              <a:gd name="connsiteY16" fmla="*/ 865680 h 2576558"/>
              <a:gd name="connsiteX17" fmla="*/ 2428857 w 5491523"/>
              <a:gd name="connsiteY17" fmla="*/ 939810 h 2576558"/>
              <a:gd name="connsiteX18" fmla="*/ 2450791 w 5491523"/>
              <a:gd name="connsiteY18" fmla="*/ 1239835 h 2576558"/>
              <a:gd name="connsiteX19" fmla="*/ 2622123 w 5491523"/>
              <a:gd name="connsiteY19" fmla="*/ 2316096 h 2576558"/>
              <a:gd name="connsiteX20" fmla="*/ 1244059 w 5491523"/>
              <a:gd name="connsiteY20" fmla="*/ 2533778 h 2576558"/>
              <a:gd name="connsiteX21" fmla="*/ 1142458 w 5491523"/>
              <a:gd name="connsiteY21" fmla="*/ 2576558 h 2576558"/>
              <a:gd name="connsiteX22" fmla="*/ 1078290 w 5491523"/>
              <a:gd name="connsiteY22" fmla="*/ 2170158 h 2576558"/>
              <a:gd name="connsiteX23" fmla="*/ 1051554 w 5491523"/>
              <a:gd name="connsiteY23" fmla="*/ 1892095 h 2576558"/>
              <a:gd name="connsiteX24" fmla="*/ 1245498 w 5491523"/>
              <a:gd name="connsiteY24" fmla="*/ 1492130 h 2576558"/>
              <a:gd name="connsiteX25" fmla="*/ 570523 w 5491523"/>
              <a:gd name="connsiteY25" fmla="*/ 1479381 h 2576558"/>
              <a:gd name="connsiteX26" fmla="*/ 0 w 5491523"/>
              <a:gd name="connsiteY26" fmla="*/ 48638 h 2576558"/>
              <a:gd name="connsiteX0" fmla="*/ 0 w 5491523"/>
              <a:gd name="connsiteY0" fmla="*/ 48638 h 2576558"/>
              <a:gd name="connsiteX1" fmla="*/ 5491523 w 5491523"/>
              <a:gd name="connsiteY1" fmla="*/ 0 h 2576558"/>
              <a:gd name="connsiteX2" fmla="*/ 5277514 w 5491523"/>
              <a:gd name="connsiteY2" fmla="*/ 358871 h 2576558"/>
              <a:gd name="connsiteX3" fmla="*/ 4614635 w 5491523"/>
              <a:gd name="connsiteY3" fmla="*/ 542455 h 2576558"/>
              <a:gd name="connsiteX4" fmla="*/ 4405491 w 5491523"/>
              <a:gd name="connsiteY4" fmla="*/ 440314 h 2576558"/>
              <a:gd name="connsiteX5" fmla="*/ 4215802 w 5491523"/>
              <a:gd name="connsiteY5" fmla="*/ 805101 h 2576558"/>
              <a:gd name="connsiteX6" fmla="*/ 3782921 w 5491523"/>
              <a:gd name="connsiteY6" fmla="*/ 741872 h 2576558"/>
              <a:gd name="connsiteX7" fmla="*/ 3491091 w 5491523"/>
              <a:gd name="connsiteY7" fmla="*/ 377085 h 2576558"/>
              <a:gd name="connsiteX8" fmla="*/ 3014435 w 5491523"/>
              <a:gd name="connsiteY8" fmla="*/ 887787 h 2576558"/>
              <a:gd name="connsiteX9" fmla="*/ 2766381 w 5491523"/>
              <a:gd name="connsiteY9" fmla="*/ 65799 h 2576558"/>
              <a:gd name="connsiteX10" fmla="*/ 2644785 w 5491523"/>
              <a:gd name="connsiteY10" fmla="*/ 104709 h 2576558"/>
              <a:gd name="connsiteX11" fmla="*/ 2790700 w 5491523"/>
              <a:gd name="connsiteY11" fmla="*/ 600821 h 2576558"/>
              <a:gd name="connsiteX12" fmla="*/ 2348091 w 5491523"/>
              <a:gd name="connsiteY12" fmla="*/ 80391 h 2576558"/>
              <a:gd name="connsiteX13" fmla="*/ 2177857 w 5491523"/>
              <a:gd name="connsiteY13" fmla="*/ 75528 h 2576558"/>
              <a:gd name="connsiteX14" fmla="*/ 2002759 w 5491523"/>
              <a:gd name="connsiteY14" fmla="*/ 352764 h 2576558"/>
              <a:gd name="connsiteX15" fmla="*/ 1920074 w 5491523"/>
              <a:gd name="connsiteY15" fmla="*/ 649459 h 2576558"/>
              <a:gd name="connsiteX16" fmla="*/ 2053316 w 5491523"/>
              <a:gd name="connsiteY16" fmla="*/ 865680 h 2576558"/>
              <a:gd name="connsiteX17" fmla="*/ 2428857 w 5491523"/>
              <a:gd name="connsiteY17" fmla="*/ 939810 h 2576558"/>
              <a:gd name="connsiteX18" fmla="*/ 2450791 w 5491523"/>
              <a:gd name="connsiteY18" fmla="*/ 1239835 h 2576558"/>
              <a:gd name="connsiteX19" fmla="*/ 2622123 w 5491523"/>
              <a:gd name="connsiteY19" fmla="*/ 2316096 h 2576558"/>
              <a:gd name="connsiteX20" fmla="*/ 1441911 w 5491523"/>
              <a:gd name="connsiteY20" fmla="*/ 2501694 h 2576558"/>
              <a:gd name="connsiteX21" fmla="*/ 1244059 w 5491523"/>
              <a:gd name="connsiteY21" fmla="*/ 2533778 h 2576558"/>
              <a:gd name="connsiteX22" fmla="*/ 1142458 w 5491523"/>
              <a:gd name="connsiteY22" fmla="*/ 2576558 h 2576558"/>
              <a:gd name="connsiteX23" fmla="*/ 1078290 w 5491523"/>
              <a:gd name="connsiteY23" fmla="*/ 2170158 h 2576558"/>
              <a:gd name="connsiteX24" fmla="*/ 1051554 w 5491523"/>
              <a:gd name="connsiteY24" fmla="*/ 1892095 h 2576558"/>
              <a:gd name="connsiteX25" fmla="*/ 1245498 w 5491523"/>
              <a:gd name="connsiteY25" fmla="*/ 1492130 h 2576558"/>
              <a:gd name="connsiteX26" fmla="*/ 570523 w 5491523"/>
              <a:gd name="connsiteY26" fmla="*/ 1479381 h 2576558"/>
              <a:gd name="connsiteX27" fmla="*/ 0 w 5491523"/>
              <a:gd name="connsiteY27" fmla="*/ 48638 h 2576558"/>
              <a:gd name="connsiteX0" fmla="*/ 0 w 5491523"/>
              <a:gd name="connsiteY0" fmla="*/ 48638 h 2635378"/>
              <a:gd name="connsiteX1" fmla="*/ 5491523 w 5491523"/>
              <a:gd name="connsiteY1" fmla="*/ 0 h 2635378"/>
              <a:gd name="connsiteX2" fmla="*/ 5277514 w 5491523"/>
              <a:gd name="connsiteY2" fmla="*/ 358871 h 2635378"/>
              <a:gd name="connsiteX3" fmla="*/ 4614635 w 5491523"/>
              <a:gd name="connsiteY3" fmla="*/ 542455 h 2635378"/>
              <a:gd name="connsiteX4" fmla="*/ 4405491 w 5491523"/>
              <a:gd name="connsiteY4" fmla="*/ 440314 h 2635378"/>
              <a:gd name="connsiteX5" fmla="*/ 4215802 w 5491523"/>
              <a:gd name="connsiteY5" fmla="*/ 805101 h 2635378"/>
              <a:gd name="connsiteX6" fmla="*/ 3782921 w 5491523"/>
              <a:gd name="connsiteY6" fmla="*/ 741872 h 2635378"/>
              <a:gd name="connsiteX7" fmla="*/ 3491091 w 5491523"/>
              <a:gd name="connsiteY7" fmla="*/ 377085 h 2635378"/>
              <a:gd name="connsiteX8" fmla="*/ 3014435 w 5491523"/>
              <a:gd name="connsiteY8" fmla="*/ 887787 h 2635378"/>
              <a:gd name="connsiteX9" fmla="*/ 2766381 w 5491523"/>
              <a:gd name="connsiteY9" fmla="*/ 65799 h 2635378"/>
              <a:gd name="connsiteX10" fmla="*/ 2644785 w 5491523"/>
              <a:gd name="connsiteY10" fmla="*/ 104709 h 2635378"/>
              <a:gd name="connsiteX11" fmla="*/ 2790700 w 5491523"/>
              <a:gd name="connsiteY11" fmla="*/ 600821 h 2635378"/>
              <a:gd name="connsiteX12" fmla="*/ 2348091 w 5491523"/>
              <a:gd name="connsiteY12" fmla="*/ 80391 h 2635378"/>
              <a:gd name="connsiteX13" fmla="*/ 2177857 w 5491523"/>
              <a:gd name="connsiteY13" fmla="*/ 75528 h 2635378"/>
              <a:gd name="connsiteX14" fmla="*/ 2002759 w 5491523"/>
              <a:gd name="connsiteY14" fmla="*/ 352764 h 2635378"/>
              <a:gd name="connsiteX15" fmla="*/ 1920074 w 5491523"/>
              <a:gd name="connsiteY15" fmla="*/ 649459 h 2635378"/>
              <a:gd name="connsiteX16" fmla="*/ 2053316 w 5491523"/>
              <a:gd name="connsiteY16" fmla="*/ 865680 h 2635378"/>
              <a:gd name="connsiteX17" fmla="*/ 2428857 w 5491523"/>
              <a:gd name="connsiteY17" fmla="*/ 939810 h 2635378"/>
              <a:gd name="connsiteX18" fmla="*/ 2450791 w 5491523"/>
              <a:gd name="connsiteY18" fmla="*/ 1239835 h 2635378"/>
              <a:gd name="connsiteX19" fmla="*/ 2622123 w 5491523"/>
              <a:gd name="connsiteY19" fmla="*/ 2316096 h 2635378"/>
              <a:gd name="connsiteX20" fmla="*/ 1361700 w 5491523"/>
              <a:gd name="connsiteY20" fmla="*/ 2635378 h 2635378"/>
              <a:gd name="connsiteX21" fmla="*/ 1244059 w 5491523"/>
              <a:gd name="connsiteY21" fmla="*/ 2533778 h 2635378"/>
              <a:gd name="connsiteX22" fmla="*/ 1142458 w 5491523"/>
              <a:gd name="connsiteY22" fmla="*/ 2576558 h 2635378"/>
              <a:gd name="connsiteX23" fmla="*/ 1078290 w 5491523"/>
              <a:gd name="connsiteY23" fmla="*/ 2170158 h 2635378"/>
              <a:gd name="connsiteX24" fmla="*/ 1051554 w 5491523"/>
              <a:gd name="connsiteY24" fmla="*/ 1892095 h 2635378"/>
              <a:gd name="connsiteX25" fmla="*/ 1245498 w 5491523"/>
              <a:gd name="connsiteY25" fmla="*/ 1492130 h 2635378"/>
              <a:gd name="connsiteX26" fmla="*/ 570523 w 5491523"/>
              <a:gd name="connsiteY26" fmla="*/ 1479381 h 2635378"/>
              <a:gd name="connsiteX27" fmla="*/ 0 w 5491523"/>
              <a:gd name="connsiteY27" fmla="*/ 48638 h 2635378"/>
              <a:gd name="connsiteX0" fmla="*/ 0 w 5491523"/>
              <a:gd name="connsiteY0" fmla="*/ 48638 h 2635378"/>
              <a:gd name="connsiteX1" fmla="*/ 5491523 w 5491523"/>
              <a:gd name="connsiteY1" fmla="*/ 0 h 2635378"/>
              <a:gd name="connsiteX2" fmla="*/ 5277514 w 5491523"/>
              <a:gd name="connsiteY2" fmla="*/ 358871 h 2635378"/>
              <a:gd name="connsiteX3" fmla="*/ 4614635 w 5491523"/>
              <a:gd name="connsiteY3" fmla="*/ 542455 h 2635378"/>
              <a:gd name="connsiteX4" fmla="*/ 4405491 w 5491523"/>
              <a:gd name="connsiteY4" fmla="*/ 440314 h 2635378"/>
              <a:gd name="connsiteX5" fmla="*/ 4215802 w 5491523"/>
              <a:gd name="connsiteY5" fmla="*/ 805101 h 2635378"/>
              <a:gd name="connsiteX6" fmla="*/ 3782921 w 5491523"/>
              <a:gd name="connsiteY6" fmla="*/ 741872 h 2635378"/>
              <a:gd name="connsiteX7" fmla="*/ 3491091 w 5491523"/>
              <a:gd name="connsiteY7" fmla="*/ 377085 h 2635378"/>
              <a:gd name="connsiteX8" fmla="*/ 3014435 w 5491523"/>
              <a:gd name="connsiteY8" fmla="*/ 887787 h 2635378"/>
              <a:gd name="connsiteX9" fmla="*/ 2766381 w 5491523"/>
              <a:gd name="connsiteY9" fmla="*/ 65799 h 2635378"/>
              <a:gd name="connsiteX10" fmla="*/ 2644785 w 5491523"/>
              <a:gd name="connsiteY10" fmla="*/ 104709 h 2635378"/>
              <a:gd name="connsiteX11" fmla="*/ 2790700 w 5491523"/>
              <a:gd name="connsiteY11" fmla="*/ 600821 h 2635378"/>
              <a:gd name="connsiteX12" fmla="*/ 2348091 w 5491523"/>
              <a:gd name="connsiteY12" fmla="*/ 80391 h 2635378"/>
              <a:gd name="connsiteX13" fmla="*/ 2177857 w 5491523"/>
              <a:gd name="connsiteY13" fmla="*/ 75528 h 2635378"/>
              <a:gd name="connsiteX14" fmla="*/ 2002759 w 5491523"/>
              <a:gd name="connsiteY14" fmla="*/ 352764 h 2635378"/>
              <a:gd name="connsiteX15" fmla="*/ 1920074 w 5491523"/>
              <a:gd name="connsiteY15" fmla="*/ 649459 h 2635378"/>
              <a:gd name="connsiteX16" fmla="*/ 2053316 w 5491523"/>
              <a:gd name="connsiteY16" fmla="*/ 865680 h 2635378"/>
              <a:gd name="connsiteX17" fmla="*/ 2428857 w 5491523"/>
              <a:gd name="connsiteY17" fmla="*/ 939810 h 2635378"/>
              <a:gd name="connsiteX18" fmla="*/ 2450791 w 5491523"/>
              <a:gd name="connsiteY18" fmla="*/ 1239835 h 2635378"/>
              <a:gd name="connsiteX19" fmla="*/ 2622123 w 5491523"/>
              <a:gd name="connsiteY19" fmla="*/ 2316096 h 2635378"/>
              <a:gd name="connsiteX20" fmla="*/ 1864353 w 5491523"/>
              <a:gd name="connsiteY20" fmla="*/ 2507042 h 2635378"/>
              <a:gd name="connsiteX21" fmla="*/ 1361700 w 5491523"/>
              <a:gd name="connsiteY21" fmla="*/ 2635378 h 2635378"/>
              <a:gd name="connsiteX22" fmla="*/ 1244059 w 5491523"/>
              <a:gd name="connsiteY22" fmla="*/ 2533778 h 2635378"/>
              <a:gd name="connsiteX23" fmla="*/ 1142458 w 5491523"/>
              <a:gd name="connsiteY23" fmla="*/ 2576558 h 2635378"/>
              <a:gd name="connsiteX24" fmla="*/ 1078290 w 5491523"/>
              <a:gd name="connsiteY24" fmla="*/ 2170158 h 2635378"/>
              <a:gd name="connsiteX25" fmla="*/ 1051554 w 5491523"/>
              <a:gd name="connsiteY25" fmla="*/ 1892095 h 2635378"/>
              <a:gd name="connsiteX26" fmla="*/ 1245498 w 5491523"/>
              <a:gd name="connsiteY26" fmla="*/ 1492130 h 2635378"/>
              <a:gd name="connsiteX27" fmla="*/ 570523 w 5491523"/>
              <a:gd name="connsiteY27" fmla="*/ 1479381 h 2635378"/>
              <a:gd name="connsiteX28" fmla="*/ 0 w 5491523"/>
              <a:gd name="connsiteY28" fmla="*/ 48638 h 2635378"/>
              <a:gd name="connsiteX0" fmla="*/ 0 w 5491523"/>
              <a:gd name="connsiteY0" fmla="*/ 48638 h 2635378"/>
              <a:gd name="connsiteX1" fmla="*/ 5491523 w 5491523"/>
              <a:gd name="connsiteY1" fmla="*/ 0 h 2635378"/>
              <a:gd name="connsiteX2" fmla="*/ 5277514 w 5491523"/>
              <a:gd name="connsiteY2" fmla="*/ 358871 h 2635378"/>
              <a:gd name="connsiteX3" fmla="*/ 4614635 w 5491523"/>
              <a:gd name="connsiteY3" fmla="*/ 542455 h 2635378"/>
              <a:gd name="connsiteX4" fmla="*/ 4405491 w 5491523"/>
              <a:gd name="connsiteY4" fmla="*/ 440314 h 2635378"/>
              <a:gd name="connsiteX5" fmla="*/ 4215802 w 5491523"/>
              <a:gd name="connsiteY5" fmla="*/ 805101 h 2635378"/>
              <a:gd name="connsiteX6" fmla="*/ 3782921 w 5491523"/>
              <a:gd name="connsiteY6" fmla="*/ 741872 h 2635378"/>
              <a:gd name="connsiteX7" fmla="*/ 3491091 w 5491523"/>
              <a:gd name="connsiteY7" fmla="*/ 377085 h 2635378"/>
              <a:gd name="connsiteX8" fmla="*/ 3014435 w 5491523"/>
              <a:gd name="connsiteY8" fmla="*/ 887787 h 2635378"/>
              <a:gd name="connsiteX9" fmla="*/ 2766381 w 5491523"/>
              <a:gd name="connsiteY9" fmla="*/ 65799 h 2635378"/>
              <a:gd name="connsiteX10" fmla="*/ 2644785 w 5491523"/>
              <a:gd name="connsiteY10" fmla="*/ 104709 h 2635378"/>
              <a:gd name="connsiteX11" fmla="*/ 2790700 w 5491523"/>
              <a:gd name="connsiteY11" fmla="*/ 600821 h 2635378"/>
              <a:gd name="connsiteX12" fmla="*/ 2348091 w 5491523"/>
              <a:gd name="connsiteY12" fmla="*/ 80391 h 2635378"/>
              <a:gd name="connsiteX13" fmla="*/ 2177857 w 5491523"/>
              <a:gd name="connsiteY13" fmla="*/ 75528 h 2635378"/>
              <a:gd name="connsiteX14" fmla="*/ 2002759 w 5491523"/>
              <a:gd name="connsiteY14" fmla="*/ 352764 h 2635378"/>
              <a:gd name="connsiteX15" fmla="*/ 1920074 w 5491523"/>
              <a:gd name="connsiteY15" fmla="*/ 649459 h 2635378"/>
              <a:gd name="connsiteX16" fmla="*/ 2053316 w 5491523"/>
              <a:gd name="connsiteY16" fmla="*/ 865680 h 2635378"/>
              <a:gd name="connsiteX17" fmla="*/ 2428857 w 5491523"/>
              <a:gd name="connsiteY17" fmla="*/ 939810 h 2635378"/>
              <a:gd name="connsiteX18" fmla="*/ 2450791 w 5491523"/>
              <a:gd name="connsiteY18" fmla="*/ 1239835 h 2635378"/>
              <a:gd name="connsiteX19" fmla="*/ 2622123 w 5491523"/>
              <a:gd name="connsiteY19" fmla="*/ 2316096 h 2635378"/>
              <a:gd name="connsiteX20" fmla="*/ 1516774 w 5491523"/>
              <a:gd name="connsiteY20" fmla="*/ 2474958 h 2635378"/>
              <a:gd name="connsiteX21" fmla="*/ 1361700 w 5491523"/>
              <a:gd name="connsiteY21" fmla="*/ 2635378 h 2635378"/>
              <a:gd name="connsiteX22" fmla="*/ 1244059 w 5491523"/>
              <a:gd name="connsiteY22" fmla="*/ 2533778 h 2635378"/>
              <a:gd name="connsiteX23" fmla="*/ 1142458 w 5491523"/>
              <a:gd name="connsiteY23" fmla="*/ 2576558 h 2635378"/>
              <a:gd name="connsiteX24" fmla="*/ 1078290 w 5491523"/>
              <a:gd name="connsiteY24" fmla="*/ 2170158 h 2635378"/>
              <a:gd name="connsiteX25" fmla="*/ 1051554 w 5491523"/>
              <a:gd name="connsiteY25" fmla="*/ 1892095 h 2635378"/>
              <a:gd name="connsiteX26" fmla="*/ 1245498 w 5491523"/>
              <a:gd name="connsiteY26" fmla="*/ 1492130 h 2635378"/>
              <a:gd name="connsiteX27" fmla="*/ 570523 w 5491523"/>
              <a:gd name="connsiteY27" fmla="*/ 1479381 h 2635378"/>
              <a:gd name="connsiteX28" fmla="*/ 0 w 5491523"/>
              <a:gd name="connsiteY28" fmla="*/ 48638 h 2635378"/>
              <a:gd name="connsiteX0" fmla="*/ 0 w 5491523"/>
              <a:gd name="connsiteY0" fmla="*/ 48638 h 2635378"/>
              <a:gd name="connsiteX1" fmla="*/ 5491523 w 5491523"/>
              <a:gd name="connsiteY1" fmla="*/ 0 h 2635378"/>
              <a:gd name="connsiteX2" fmla="*/ 5277514 w 5491523"/>
              <a:gd name="connsiteY2" fmla="*/ 358871 h 2635378"/>
              <a:gd name="connsiteX3" fmla="*/ 4614635 w 5491523"/>
              <a:gd name="connsiteY3" fmla="*/ 542455 h 2635378"/>
              <a:gd name="connsiteX4" fmla="*/ 4405491 w 5491523"/>
              <a:gd name="connsiteY4" fmla="*/ 440314 h 2635378"/>
              <a:gd name="connsiteX5" fmla="*/ 4215802 w 5491523"/>
              <a:gd name="connsiteY5" fmla="*/ 805101 h 2635378"/>
              <a:gd name="connsiteX6" fmla="*/ 3782921 w 5491523"/>
              <a:gd name="connsiteY6" fmla="*/ 741872 h 2635378"/>
              <a:gd name="connsiteX7" fmla="*/ 3491091 w 5491523"/>
              <a:gd name="connsiteY7" fmla="*/ 377085 h 2635378"/>
              <a:gd name="connsiteX8" fmla="*/ 3014435 w 5491523"/>
              <a:gd name="connsiteY8" fmla="*/ 887787 h 2635378"/>
              <a:gd name="connsiteX9" fmla="*/ 2766381 w 5491523"/>
              <a:gd name="connsiteY9" fmla="*/ 65799 h 2635378"/>
              <a:gd name="connsiteX10" fmla="*/ 2644785 w 5491523"/>
              <a:gd name="connsiteY10" fmla="*/ 104709 h 2635378"/>
              <a:gd name="connsiteX11" fmla="*/ 2790700 w 5491523"/>
              <a:gd name="connsiteY11" fmla="*/ 600821 h 2635378"/>
              <a:gd name="connsiteX12" fmla="*/ 2348091 w 5491523"/>
              <a:gd name="connsiteY12" fmla="*/ 80391 h 2635378"/>
              <a:gd name="connsiteX13" fmla="*/ 2177857 w 5491523"/>
              <a:gd name="connsiteY13" fmla="*/ 75528 h 2635378"/>
              <a:gd name="connsiteX14" fmla="*/ 2002759 w 5491523"/>
              <a:gd name="connsiteY14" fmla="*/ 352764 h 2635378"/>
              <a:gd name="connsiteX15" fmla="*/ 1920074 w 5491523"/>
              <a:gd name="connsiteY15" fmla="*/ 649459 h 2635378"/>
              <a:gd name="connsiteX16" fmla="*/ 2053316 w 5491523"/>
              <a:gd name="connsiteY16" fmla="*/ 865680 h 2635378"/>
              <a:gd name="connsiteX17" fmla="*/ 2428857 w 5491523"/>
              <a:gd name="connsiteY17" fmla="*/ 939810 h 2635378"/>
              <a:gd name="connsiteX18" fmla="*/ 2450791 w 5491523"/>
              <a:gd name="connsiteY18" fmla="*/ 1239835 h 2635378"/>
              <a:gd name="connsiteX19" fmla="*/ 2622123 w 5491523"/>
              <a:gd name="connsiteY19" fmla="*/ 2316096 h 2635378"/>
              <a:gd name="connsiteX20" fmla="*/ 1516774 w 5491523"/>
              <a:gd name="connsiteY20" fmla="*/ 2474958 h 2635378"/>
              <a:gd name="connsiteX21" fmla="*/ 1340311 w 5491523"/>
              <a:gd name="connsiteY21" fmla="*/ 2635378 h 2635378"/>
              <a:gd name="connsiteX22" fmla="*/ 1244059 w 5491523"/>
              <a:gd name="connsiteY22" fmla="*/ 2533778 h 2635378"/>
              <a:gd name="connsiteX23" fmla="*/ 1142458 w 5491523"/>
              <a:gd name="connsiteY23" fmla="*/ 2576558 h 2635378"/>
              <a:gd name="connsiteX24" fmla="*/ 1078290 w 5491523"/>
              <a:gd name="connsiteY24" fmla="*/ 2170158 h 2635378"/>
              <a:gd name="connsiteX25" fmla="*/ 1051554 w 5491523"/>
              <a:gd name="connsiteY25" fmla="*/ 1892095 h 2635378"/>
              <a:gd name="connsiteX26" fmla="*/ 1245498 w 5491523"/>
              <a:gd name="connsiteY26" fmla="*/ 1492130 h 2635378"/>
              <a:gd name="connsiteX27" fmla="*/ 570523 w 5491523"/>
              <a:gd name="connsiteY27" fmla="*/ 1479381 h 2635378"/>
              <a:gd name="connsiteX28" fmla="*/ 0 w 5491523"/>
              <a:gd name="connsiteY28" fmla="*/ 48638 h 2635378"/>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516774 w 5491523"/>
              <a:gd name="connsiteY20" fmla="*/ 2474958 h 2630030"/>
              <a:gd name="connsiteX21" fmla="*/ 1361700 w 5491523"/>
              <a:gd name="connsiteY21" fmla="*/ 2630030 h 2630030"/>
              <a:gd name="connsiteX22" fmla="*/ 1244059 w 5491523"/>
              <a:gd name="connsiteY22" fmla="*/ 2533778 h 2630030"/>
              <a:gd name="connsiteX23" fmla="*/ 1142458 w 5491523"/>
              <a:gd name="connsiteY23" fmla="*/ 2576558 h 2630030"/>
              <a:gd name="connsiteX24" fmla="*/ 1078290 w 5491523"/>
              <a:gd name="connsiteY24" fmla="*/ 2170158 h 2630030"/>
              <a:gd name="connsiteX25" fmla="*/ 1051554 w 5491523"/>
              <a:gd name="connsiteY25" fmla="*/ 1892095 h 2630030"/>
              <a:gd name="connsiteX26" fmla="*/ 1245498 w 5491523"/>
              <a:gd name="connsiteY26" fmla="*/ 1492130 h 2630030"/>
              <a:gd name="connsiteX27" fmla="*/ 570523 w 5491523"/>
              <a:gd name="connsiteY27" fmla="*/ 1479381 h 2630030"/>
              <a:gd name="connsiteX28" fmla="*/ 0 w 5491523"/>
              <a:gd name="connsiteY28"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944564 w 5491523"/>
              <a:gd name="connsiteY20" fmla="*/ 2400094 h 2630030"/>
              <a:gd name="connsiteX21" fmla="*/ 1516774 w 5491523"/>
              <a:gd name="connsiteY21" fmla="*/ 2474958 h 2630030"/>
              <a:gd name="connsiteX22" fmla="*/ 1361700 w 5491523"/>
              <a:gd name="connsiteY22" fmla="*/ 2630030 h 2630030"/>
              <a:gd name="connsiteX23" fmla="*/ 1244059 w 5491523"/>
              <a:gd name="connsiteY23" fmla="*/ 2533778 h 2630030"/>
              <a:gd name="connsiteX24" fmla="*/ 1142458 w 5491523"/>
              <a:gd name="connsiteY24" fmla="*/ 2576558 h 2630030"/>
              <a:gd name="connsiteX25" fmla="*/ 1078290 w 5491523"/>
              <a:gd name="connsiteY25" fmla="*/ 2170158 h 2630030"/>
              <a:gd name="connsiteX26" fmla="*/ 1051554 w 5491523"/>
              <a:gd name="connsiteY26" fmla="*/ 1892095 h 2630030"/>
              <a:gd name="connsiteX27" fmla="*/ 1245498 w 5491523"/>
              <a:gd name="connsiteY27" fmla="*/ 1492130 h 2630030"/>
              <a:gd name="connsiteX28" fmla="*/ 570523 w 5491523"/>
              <a:gd name="connsiteY28" fmla="*/ 1479381 h 2630030"/>
              <a:gd name="connsiteX29" fmla="*/ 0 w 5491523"/>
              <a:gd name="connsiteY29"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506080 w 5491523"/>
              <a:gd name="connsiteY20" fmla="*/ 2020431 h 2630030"/>
              <a:gd name="connsiteX21" fmla="*/ 1516774 w 5491523"/>
              <a:gd name="connsiteY21" fmla="*/ 2474958 h 2630030"/>
              <a:gd name="connsiteX22" fmla="*/ 1361700 w 5491523"/>
              <a:gd name="connsiteY22" fmla="*/ 2630030 h 2630030"/>
              <a:gd name="connsiteX23" fmla="*/ 1244059 w 5491523"/>
              <a:gd name="connsiteY23" fmla="*/ 2533778 h 2630030"/>
              <a:gd name="connsiteX24" fmla="*/ 1142458 w 5491523"/>
              <a:gd name="connsiteY24" fmla="*/ 2576558 h 2630030"/>
              <a:gd name="connsiteX25" fmla="*/ 1078290 w 5491523"/>
              <a:gd name="connsiteY25" fmla="*/ 2170158 h 2630030"/>
              <a:gd name="connsiteX26" fmla="*/ 1051554 w 5491523"/>
              <a:gd name="connsiteY26" fmla="*/ 1892095 h 2630030"/>
              <a:gd name="connsiteX27" fmla="*/ 1245498 w 5491523"/>
              <a:gd name="connsiteY27" fmla="*/ 1492130 h 2630030"/>
              <a:gd name="connsiteX28" fmla="*/ 570523 w 5491523"/>
              <a:gd name="connsiteY28" fmla="*/ 1479381 h 2630030"/>
              <a:gd name="connsiteX29" fmla="*/ 0 w 5491523"/>
              <a:gd name="connsiteY29"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2014080 w 5491523"/>
              <a:gd name="connsiteY20" fmla="*/ 2159463 h 2630030"/>
              <a:gd name="connsiteX21" fmla="*/ 1506080 w 5491523"/>
              <a:gd name="connsiteY21" fmla="*/ 2020431 h 2630030"/>
              <a:gd name="connsiteX22" fmla="*/ 1516774 w 5491523"/>
              <a:gd name="connsiteY22" fmla="*/ 2474958 h 2630030"/>
              <a:gd name="connsiteX23" fmla="*/ 1361700 w 5491523"/>
              <a:gd name="connsiteY23" fmla="*/ 2630030 h 2630030"/>
              <a:gd name="connsiteX24" fmla="*/ 1244059 w 5491523"/>
              <a:gd name="connsiteY24" fmla="*/ 2533778 h 2630030"/>
              <a:gd name="connsiteX25" fmla="*/ 1142458 w 5491523"/>
              <a:gd name="connsiteY25" fmla="*/ 2576558 h 2630030"/>
              <a:gd name="connsiteX26" fmla="*/ 1078290 w 5491523"/>
              <a:gd name="connsiteY26" fmla="*/ 2170158 h 2630030"/>
              <a:gd name="connsiteX27" fmla="*/ 1051554 w 5491523"/>
              <a:gd name="connsiteY27" fmla="*/ 1892095 h 2630030"/>
              <a:gd name="connsiteX28" fmla="*/ 1245498 w 5491523"/>
              <a:gd name="connsiteY28" fmla="*/ 1492130 h 2630030"/>
              <a:gd name="connsiteX29" fmla="*/ 570523 w 5491523"/>
              <a:gd name="connsiteY29" fmla="*/ 1479381 h 2630030"/>
              <a:gd name="connsiteX30" fmla="*/ 0 w 5491523"/>
              <a:gd name="connsiteY30"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671849 w 5491523"/>
              <a:gd name="connsiteY20" fmla="*/ 2432178 h 2630030"/>
              <a:gd name="connsiteX21" fmla="*/ 1506080 w 5491523"/>
              <a:gd name="connsiteY21" fmla="*/ 2020431 h 2630030"/>
              <a:gd name="connsiteX22" fmla="*/ 1516774 w 5491523"/>
              <a:gd name="connsiteY22" fmla="*/ 2474958 h 2630030"/>
              <a:gd name="connsiteX23" fmla="*/ 1361700 w 5491523"/>
              <a:gd name="connsiteY23" fmla="*/ 2630030 h 2630030"/>
              <a:gd name="connsiteX24" fmla="*/ 1244059 w 5491523"/>
              <a:gd name="connsiteY24" fmla="*/ 2533778 h 2630030"/>
              <a:gd name="connsiteX25" fmla="*/ 1142458 w 5491523"/>
              <a:gd name="connsiteY25" fmla="*/ 2576558 h 2630030"/>
              <a:gd name="connsiteX26" fmla="*/ 1078290 w 5491523"/>
              <a:gd name="connsiteY26" fmla="*/ 2170158 h 2630030"/>
              <a:gd name="connsiteX27" fmla="*/ 1051554 w 5491523"/>
              <a:gd name="connsiteY27" fmla="*/ 1892095 h 2630030"/>
              <a:gd name="connsiteX28" fmla="*/ 1245498 w 5491523"/>
              <a:gd name="connsiteY28" fmla="*/ 1492130 h 2630030"/>
              <a:gd name="connsiteX29" fmla="*/ 570523 w 5491523"/>
              <a:gd name="connsiteY29" fmla="*/ 1479381 h 2630030"/>
              <a:gd name="connsiteX30" fmla="*/ 0 w 5491523"/>
              <a:gd name="connsiteY30"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725322 w 5491523"/>
              <a:gd name="connsiteY20" fmla="*/ 1966957 h 2630030"/>
              <a:gd name="connsiteX21" fmla="*/ 1506080 w 5491523"/>
              <a:gd name="connsiteY21" fmla="*/ 2020431 h 2630030"/>
              <a:gd name="connsiteX22" fmla="*/ 1516774 w 5491523"/>
              <a:gd name="connsiteY22" fmla="*/ 2474958 h 2630030"/>
              <a:gd name="connsiteX23" fmla="*/ 1361700 w 5491523"/>
              <a:gd name="connsiteY23" fmla="*/ 2630030 h 2630030"/>
              <a:gd name="connsiteX24" fmla="*/ 1244059 w 5491523"/>
              <a:gd name="connsiteY24" fmla="*/ 2533778 h 2630030"/>
              <a:gd name="connsiteX25" fmla="*/ 1142458 w 5491523"/>
              <a:gd name="connsiteY25" fmla="*/ 2576558 h 2630030"/>
              <a:gd name="connsiteX26" fmla="*/ 1078290 w 5491523"/>
              <a:gd name="connsiteY26" fmla="*/ 2170158 h 2630030"/>
              <a:gd name="connsiteX27" fmla="*/ 1051554 w 5491523"/>
              <a:gd name="connsiteY27" fmla="*/ 1892095 h 2630030"/>
              <a:gd name="connsiteX28" fmla="*/ 1245498 w 5491523"/>
              <a:gd name="connsiteY28" fmla="*/ 1492130 h 2630030"/>
              <a:gd name="connsiteX29" fmla="*/ 570523 w 5491523"/>
              <a:gd name="connsiteY29" fmla="*/ 1479381 h 2630030"/>
              <a:gd name="connsiteX30" fmla="*/ 0 w 5491523"/>
              <a:gd name="connsiteY30"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981995 w 5491523"/>
              <a:gd name="connsiteY20" fmla="*/ 2057863 h 2630030"/>
              <a:gd name="connsiteX21" fmla="*/ 1725322 w 5491523"/>
              <a:gd name="connsiteY21" fmla="*/ 1966957 h 2630030"/>
              <a:gd name="connsiteX22" fmla="*/ 1506080 w 5491523"/>
              <a:gd name="connsiteY22" fmla="*/ 2020431 h 2630030"/>
              <a:gd name="connsiteX23" fmla="*/ 1516774 w 5491523"/>
              <a:gd name="connsiteY23" fmla="*/ 2474958 h 2630030"/>
              <a:gd name="connsiteX24" fmla="*/ 1361700 w 5491523"/>
              <a:gd name="connsiteY24" fmla="*/ 2630030 h 2630030"/>
              <a:gd name="connsiteX25" fmla="*/ 1244059 w 5491523"/>
              <a:gd name="connsiteY25" fmla="*/ 2533778 h 2630030"/>
              <a:gd name="connsiteX26" fmla="*/ 1142458 w 5491523"/>
              <a:gd name="connsiteY26" fmla="*/ 2576558 h 2630030"/>
              <a:gd name="connsiteX27" fmla="*/ 1078290 w 5491523"/>
              <a:gd name="connsiteY27" fmla="*/ 2170158 h 2630030"/>
              <a:gd name="connsiteX28" fmla="*/ 1051554 w 5491523"/>
              <a:gd name="connsiteY28" fmla="*/ 1892095 h 2630030"/>
              <a:gd name="connsiteX29" fmla="*/ 1245498 w 5491523"/>
              <a:gd name="connsiteY29" fmla="*/ 1492130 h 2630030"/>
              <a:gd name="connsiteX30" fmla="*/ 570523 w 5491523"/>
              <a:gd name="connsiteY30" fmla="*/ 1479381 h 2630030"/>
              <a:gd name="connsiteX31" fmla="*/ 0 w 5491523"/>
              <a:gd name="connsiteY31"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1859006 w 5491523"/>
              <a:gd name="connsiteY20" fmla="*/ 2196895 h 2630030"/>
              <a:gd name="connsiteX21" fmla="*/ 1725322 w 5491523"/>
              <a:gd name="connsiteY21" fmla="*/ 1966957 h 2630030"/>
              <a:gd name="connsiteX22" fmla="*/ 1506080 w 5491523"/>
              <a:gd name="connsiteY22" fmla="*/ 2020431 h 2630030"/>
              <a:gd name="connsiteX23" fmla="*/ 1516774 w 5491523"/>
              <a:gd name="connsiteY23" fmla="*/ 2474958 h 2630030"/>
              <a:gd name="connsiteX24" fmla="*/ 1361700 w 5491523"/>
              <a:gd name="connsiteY24" fmla="*/ 2630030 h 2630030"/>
              <a:gd name="connsiteX25" fmla="*/ 1244059 w 5491523"/>
              <a:gd name="connsiteY25" fmla="*/ 2533778 h 2630030"/>
              <a:gd name="connsiteX26" fmla="*/ 1142458 w 5491523"/>
              <a:gd name="connsiteY26" fmla="*/ 2576558 h 2630030"/>
              <a:gd name="connsiteX27" fmla="*/ 1078290 w 5491523"/>
              <a:gd name="connsiteY27" fmla="*/ 2170158 h 2630030"/>
              <a:gd name="connsiteX28" fmla="*/ 1051554 w 5491523"/>
              <a:gd name="connsiteY28" fmla="*/ 1892095 h 2630030"/>
              <a:gd name="connsiteX29" fmla="*/ 1245498 w 5491523"/>
              <a:gd name="connsiteY29" fmla="*/ 1492130 h 2630030"/>
              <a:gd name="connsiteX30" fmla="*/ 570523 w 5491523"/>
              <a:gd name="connsiteY30" fmla="*/ 1479381 h 2630030"/>
              <a:gd name="connsiteX31" fmla="*/ 0 w 5491523"/>
              <a:gd name="connsiteY31" fmla="*/ 48638 h 2630030"/>
              <a:gd name="connsiteX0" fmla="*/ 0 w 5491523"/>
              <a:gd name="connsiteY0" fmla="*/ 48638 h 2630030"/>
              <a:gd name="connsiteX1" fmla="*/ 5491523 w 5491523"/>
              <a:gd name="connsiteY1" fmla="*/ 0 h 2630030"/>
              <a:gd name="connsiteX2" fmla="*/ 5277514 w 5491523"/>
              <a:gd name="connsiteY2" fmla="*/ 358871 h 2630030"/>
              <a:gd name="connsiteX3" fmla="*/ 4614635 w 5491523"/>
              <a:gd name="connsiteY3" fmla="*/ 542455 h 2630030"/>
              <a:gd name="connsiteX4" fmla="*/ 4405491 w 5491523"/>
              <a:gd name="connsiteY4" fmla="*/ 440314 h 2630030"/>
              <a:gd name="connsiteX5" fmla="*/ 4215802 w 5491523"/>
              <a:gd name="connsiteY5" fmla="*/ 805101 h 2630030"/>
              <a:gd name="connsiteX6" fmla="*/ 3782921 w 5491523"/>
              <a:gd name="connsiteY6" fmla="*/ 741872 h 2630030"/>
              <a:gd name="connsiteX7" fmla="*/ 3491091 w 5491523"/>
              <a:gd name="connsiteY7" fmla="*/ 377085 h 2630030"/>
              <a:gd name="connsiteX8" fmla="*/ 3014435 w 5491523"/>
              <a:gd name="connsiteY8" fmla="*/ 887787 h 2630030"/>
              <a:gd name="connsiteX9" fmla="*/ 2766381 w 5491523"/>
              <a:gd name="connsiteY9" fmla="*/ 65799 h 2630030"/>
              <a:gd name="connsiteX10" fmla="*/ 2644785 w 5491523"/>
              <a:gd name="connsiteY10" fmla="*/ 104709 h 2630030"/>
              <a:gd name="connsiteX11" fmla="*/ 2790700 w 5491523"/>
              <a:gd name="connsiteY11" fmla="*/ 600821 h 2630030"/>
              <a:gd name="connsiteX12" fmla="*/ 2348091 w 5491523"/>
              <a:gd name="connsiteY12" fmla="*/ 80391 h 2630030"/>
              <a:gd name="connsiteX13" fmla="*/ 2177857 w 5491523"/>
              <a:gd name="connsiteY13" fmla="*/ 75528 h 2630030"/>
              <a:gd name="connsiteX14" fmla="*/ 2002759 w 5491523"/>
              <a:gd name="connsiteY14" fmla="*/ 352764 h 2630030"/>
              <a:gd name="connsiteX15" fmla="*/ 1920074 w 5491523"/>
              <a:gd name="connsiteY15" fmla="*/ 649459 h 2630030"/>
              <a:gd name="connsiteX16" fmla="*/ 2053316 w 5491523"/>
              <a:gd name="connsiteY16" fmla="*/ 865680 h 2630030"/>
              <a:gd name="connsiteX17" fmla="*/ 2428857 w 5491523"/>
              <a:gd name="connsiteY17" fmla="*/ 939810 h 2630030"/>
              <a:gd name="connsiteX18" fmla="*/ 2450791 w 5491523"/>
              <a:gd name="connsiteY18" fmla="*/ 1239835 h 2630030"/>
              <a:gd name="connsiteX19" fmla="*/ 2622123 w 5491523"/>
              <a:gd name="connsiteY19" fmla="*/ 2316096 h 2630030"/>
              <a:gd name="connsiteX20" fmla="*/ 2115680 w 5491523"/>
              <a:gd name="connsiteY20" fmla="*/ 2223631 h 2630030"/>
              <a:gd name="connsiteX21" fmla="*/ 1859006 w 5491523"/>
              <a:gd name="connsiteY21" fmla="*/ 2196895 h 2630030"/>
              <a:gd name="connsiteX22" fmla="*/ 1725322 w 5491523"/>
              <a:gd name="connsiteY22" fmla="*/ 1966957 h 2630030"/>
              <a:gd name="connsiteX23" fmla="*/ 1506080 w 5491523"/>
              <a:gd name="connsiteY23" fmla="*/ 2020431 h 2630030"/>
              <a:gd name="connsiteX24" fmla="*/ 1516774 w 5491523"/>
              <a:gd name="connsiteY24" fmla="*/ 2474958 h 2630030"/>
              <a:gd name="connsiteX25" fmla="*/ 1361700 w 5491523"/>
              <a:gd name="connsiteY25" fmla="*/ 2630030 h 2630030"/>
              <a:gd name="connsiteX26" fmla="*/ 1244059 w 5491523"/>
              <a:gd name="connsiteY26" fmla="*/ 2533778 h 2630030"/>
              <a:gd name="connsiteX27" fmla="*/ 1142458 w 5491523"/>
              <a:gd name="connsiteY27" fmla="*/ 2576558 h 2630030"/>
              <a:gd name="connsiteX28" fmla="*/ 1078290 w 5491523"/>
              <a:gd name="connsiteY28" fmla="*/ 2170158 h 2630030"/>
              <a:gd name="connsiteX29" fmla="*/ 1051554 w 5491523"/>
              <a:gd name="connsiteY29" fmla="*/ 1892095 h 2630030"/>
              <a:gd name="connsiteX30" fmla="*/ 1245498 w 5491523"/>
              <a:gd name="connsiteY30" fmla="*/ 1492130 h 2630030"/>
              <a:gd name="connsiteX31" fmla="*/ 570523 w 5491523"/>
              <a:gd name="connsiteY31" fmla="*/ 1479381 h 2630030"/>
              <a:gd name="connsiteX32" fmla="*/ 0 w 5491523"/>
              <a:gd name="connsiteY32" fmla="*/ 48638 h 2630030"/>
              <a:gd name="connsiteX0" fmla="*/ 0 w 5491523"/>
              <a:gd name="connsiteY0" fmla="*/ 48638 h 2758368"/>
              <a:gd name="connsiteX1" fmla="*/ 5491523 w 5491523"/>
              <a:gd name="connsiteY1" fmla="*/ 0 h 2758368"/>
              <a:gd name="connsiteX2" fmla="*/ 5277514 w 5491523"/>
              <a:gd name="connsiteY2" fmla="*/ 358871 h 2758368"/>
              <a:gd name="connsiteX3" fmla="*/ 4614635 w 5491523"/>
              <a:gd name="connsiteY3" fmla="*/ 542455 h 2758368"/>
              <a:gd name="connsiteX4" fmla="*/ 4405491 w 5491523"/>
              <a:gd name="connsiteY4" fmla="*/ 440314 h 2758368"/>
              <a:gd name="connsiteX5" fmla="*/ 4215802 w 5491523"/>
              <a:gd name="connsiteY5" fmla="*/ 805101 h 2758368"/>
              <a:gd name="connsiteX6" fmla="*/ 3782921 w 5491523"/>
              <a:gd name="connsiteY6" fmla="*/ 741872 h 2758368"/>
              <a:gd name="connsiteX7" fmla="*/ 3491091 w 5491523"/>
              <a:gd name="connsiteY7" fmla="*/ 377085 h 2758368"/>
              <a:gd name="connsiteX8" fmla="*/ 3014435 w 5491523"/>
              <a:gd name="connsiteY8" fmla="*/ 887787 h 2758368"/>
              <a:gd name="connsiteX9" fmla="*/ 2766381 w 5491523"/>
              <a:gd name="connsiteY9" fmla="*/ 65799 h 2758368"/>
              <a:gd name="connsiteX10" fmla="*/ 2644785 w 5491523"/>
              <a:gd name="connsiteY10" fmla="*/ 104709 h 2758368"/>
              <a:gd name="connsiteX11" fmla="*/ 2790700 w 5491523"/>
              <a:gd name="connsiteY11" fmla="*/ 600821 h 2758368"/>
              <a:gd name="connsiteX12" fmla="*/ 2348091 w 5491523"/>
              <a:gd name="connsiteY12" fmla="*/ 80391 h 2758368"/>
              <a:gd name="connsiteX13" fmla="*/ 2177857 w 5491523"/>
              <a:gd name="connsiteY13" fmla="*/ 75528 h 2758368"/>
              <a:gd name="connsiteX14" fmla="*/ 2002759 w 5491523"/>
              <a:gd name="connsiteY14" fmla="*/ 352764 h 2758368"/>
              <a:gd name="connsiteX15" fmla="*/ 1920074 w 5491523"/>
              <a:gd name="connsiteY15" fmla="*/ 649459 h 2758368"/>
              <a:gd name="connsiteX16" fmla="*/ 2053316 w 5491523"/>
              <a:gd name="connsiteY16" fmla="*/ 865680 h 2758368"/>
              <a:gd name="connsiteX17" fmla="*/ 2428857 w 5491523"/>
              <a:gd name="connsiteY17" fmla="*/ 939810 h 2758368"/>
              <a:gd name="connsiteX18" fmla="*/ 2450791 w 5491523"/>
              <a:gd name="connsiteY18" fmla="*/ 1239835 h 2758368"/>
              <a:gd name="connsiteX19" fmla="*/ 2622123 w 5491523"/>
              <a:gd name="connsiteY19" fmla="*/ 2316096 h 2758368"/>
              <a:gd name="connsiteX20" fmla="*/ 1741364 w 5491523"/>
              <a:gd name="connsiteY20" fmla="*/ 2758368 h 2758368"/>
              <a:gd name="connsiteX21" fmla="*/ 1859006 w 5491523"/>
              <a:gd name="connsiteY21" fmla="*/ 2196895 h 2758368"/>
              <a:gd name="connsiteX22" fmla="*/ 1725322 w 5491523"/>
              <a:gd name="connsiteY22" fmla="*/ 1966957 h 2758368"/>
              <a:gd name="connsiteX23" fmla="*/ 1506080 w 5491523"/>
              <a:gd name="connsiteY23" fmla="*/ 2020431 h 2758368"/>
              <a:gd name="connsiteX24" fmla="*/ 1516774 w 5491523"/>
              <a:gd name="connsiteY24" fmla="*/ 2474958 h 2758368"/>
              <a:gd name="connsiteX25" fmla="*/ 1361700 w 5491523"/>
              <a:gd name="connsiteY25" fmla="*/ 2630030 h 2758368"/>
              <a:gd name="connsiteX26" fmla="*/ 1244059 w 5491523"/>
              <a:gd name="connsiteY26" fmla="*/ 2533778 h 2758368"/>
              <a:gd name="connsiteX27" fmla="*/ 1142458 w 5491523"/>
              <a:gd name="connsiteY27" fmla="*/ 2576558 h 2758368"/>
              <a:gd name="connsiteX28" fmla="*/ 1078290 w 5491523"/>
              <a:gd name="connsiteY28" fmla="*/ 2170158 h 2758368"/>
              <a:gd name="connsiteX29" fmla="*/ 1051554 w 5491523"/>
              <a:gd name="connsiteY29" fmla="*/ 1892095 h 2758368"/>
              <a:gd name="connsiteX30" fmla="*/ 1245498 w 5491523"/>
              <a:gd name="connsiteY30" fmla="*/ 1492130 h 2758368"/>
              <a:gd name="connsiteX31" fmla="*/ 570523 w 5491523"/>
              <a:gd name="connsiteY31" fmla="*/ 1479381 h 2758368"/>
              <a:gd name="connsiteX32" fmla="*/ 0 w 5491523"/>
              <a:gd name="connsiteY32" fmla="*/ 48638 h 2758368"/>
              <a:gd name="connsiteX0" fmla="*/ 0 w 5491523"/>
              <a:gd name="connsiteY0" fmla="*/ 48638 h 2758368"/>
              <a:gd name="connsiteX1" fmla="*/ 5491523 w 5491523"/>
              <a:gd name="connsiteY1" fmla="*/ 0 h 2758368"/>
              <a:gd name="connsiteX2" fmla="*/ 5277514 w 5491523"/>
              <a:gd name="connsiteY2" fmla="*/ 358871 h 2758368"/>
              <a:gd name="connsiteX3" fmla="*/ 4614635 w 5491523"/>
              <a:gd name="connsiteY3" fmla="*/ 542455 h 2758368"/>
              <a:gd name="connsiteX4" fmla="*/ 4405491 w 5491523"/>
              <a:gd name="connsiteY4" fmla="*/ 440314 h 2758368"/>
              <a:gd name="connsiteX5" fmla="*/ 4215802 w 5491523"/>
              <a:gd name="connsiteY5" fmla="*/ 805101 h 2758368"/>
              <a:gd name="connsiteX6" fmla="*/ 3782921 w 5491523"/>
              <a:gd name="connsiteY6" fmla="*/ 741872 h 2758368"/>
              <a:gd name="connsiteX7" fmla="*/ 3491091 w 5491523"/>
              <a:gd name="connsiteY7" fmla="*/ 377085 h 2758368"/>
              <a:gd name="connsiteX8" fmla="*/ 3014435 w 5491523"/>
              <a:gd name="connsiteY8" fmla="*/ 887787 h 2758368"/>
              <a:gd name="connsiteX9" fmla="*/ 2766381 w 5491523"/>
              <a:gd name="connsiteY9" fmla="*/ 65799 h 2758368"/>
              <a:gd name="connsiteX10" fmla="*/ 2644785 w 5491523"/>
              <a:gd name="connsiteY10" fmla="*/ 104709 h 2758368"/>
              <a:gd name="connsiteX11" fmla="*/ 2790700 w 5491523"/>
              <a:gd name="connsiteY11" fmla="*/ 600821 h 2758368"/>
              <a:gd name="connsiteX12" fmla="*/ 2348091 w 5491523"/>
              <a:gd name="connsiteY12" fmla="*/ 80391 h 2758368"/>
              <a:gd name="connsiteX13" fmla="*/ 2177857 w 5491523"/>
              <a:gd name="connsiteY13" fmla="*/ 75528 h 2758368"/>
              <a:gd name="connsiteX14" fmla="*/ 2002759 w 5491523"/>
              <a:gd name="connsiteY14" fmla="*/ 352764 h 2758368"/>
              <a:gd name="connsiteX15" fmla="*/ 1920074 w 5491523"/>
              <a:gd name="connsiteY15" fmla="*/ 649459 h 2758368"/>
              <a:gd name="connsiteX16" fmla="*/ 2053316 w 5491523"/>
              <a:gd name="connsiteY16" fmla="*/ 865680 h 2758368"/>
              <a:gd name="connsiteX17" fmla="*/ 2428857 w 5491523"/>
              <a:gd name="connsiteY17" fmla="*/ 939810 h 2758368"/>
              <a:gd name="connsiteX18" fmla="*/ 2450791 w 5491523"/>
              <a:gd name="connsiteY18" fmla="*/ 1239835 h 2758368"/>
              <a:gd name="connsiteX19" fmla="*/ 2622123 w 5491523"/>
              <a:gd name="connsiteY19" fmla="*/ 2316096 h 2758368"/>
              <a:gd name="connsiteX20" fmla="*/ 2169153 w 5491523"/>
              <a:gd name="connsiteY20" fmla="*/ 2523084 h 2758368"/>
              <a:gd name="connsiteX21" fmla="*/ 1741364 w 5491523"/>
              <a:gd name="connsiteY21" fmla="*/ 2758368 h 2758368"/>
              <a:gd name="connsiteX22" fmla="*/ 1859006 w 5491523"/>
              <a:gd name="connsiteY22" fmla="*/ 2196895 h 2758368"/>
              <a:gd name="connsiteX23" fmla="*/ 1725322 w 5491523"/>
              <a:gd name="connsiteY23" fmla="*/ 1966957 h 2758368"/>
              <a:gd name="connsiteX24" fmla="*/ 1506080 w 5491523"/>
              <a:gd name="connsiteY24" fmla="*/ 2020431 h 2758368"/>
              <a:gd name="connsiteX25" fmla="*/ 1516774 w 5491523"/>
              <a:gd name="connsiteY25" fmla="*/ 2474958 h 2758368"/>
              <a:gd name="connsiteX26" fmla="*/ 1361700 w 5491523"/>
              <a:gd name="connsiteY26" fmla="*/ 2630030 h 2758368"/>
              <a:gd name="connsiteX27" fmla="*/ 1244059 w 5491523"/>
              <a:gd name="connsiteY27" fmla="*/ 2533778 h 2758368"/>
              <a:gd name="connsiteX28" fmla="*/ 1142458 w 5491523"/>
              <a:gd name="connsiteY28" fmla="*/ 2576558 h 2758368"/>
              <a:gd name="connsiteX29" fmla="*/ 1078290 w 5491523"/>
              <a:gd name="connsiteY29" fmla="*/ 2170158 h 2758368"/>
              <a:gd name="connsiteX30" fmla="*/ 1051554 w 5491523"/>
              <a:gd name="connsiteY30" fmla="*/ 1892095 h 2758368"/>
              <a:gd name="connsiteX31" fmla="*/ 1245498 w 5491523"/>
              <a:gd name="connsiteY31" fmla="*/ 1492130 h 2758368"/>
              <a:gd name="connsiteX32" fmla="*/ 570523 w 5491523"/>
              <a:gd name="connsiteY32" fmla="*/ 1479381 h 2758368"/>
              <a:gd name="connsiteX33" fmla="*/ 0 w 5491523"/>
              <a:gd name="connsiteY33" fmla="*/ 48638 h 2758368"/>
              <a:gd name="connsiteX0" fmla="*/ 0 w 5491523"/>
              <a:gd name="connsiteY0" fmla="*/ 48638 h 2902747"/>
              <a:gd name="connsiteX1" fmla="*/ 5491523 w 5491523"/>
              <a:gd name="connsiteY1" fmla="*/ 0 h 2902747"/>
              <a:gd name="connsiteX2" fmla="*/ 5277514 w 5491523"/>
              <a:gd name="connsiteY2" fmla="*/ 358871 h 2902747"/>
              <a:gd name="connsiteX3" fmla="*/ 4614635 w 5491523"/>
              <a:gd name="connsiteY3" fmla="*/ 542455 h 2902747"/>
              <a:gd name="connsiteX4" fmla="*/ 4405491 w 5491523"/>
              <a:gd name="connsiteY4" fmla="*/ 440314 h 2902747"/>
              <a:gd name="connsiteX5" fmla="*/ 4215802 w 5491523"/>
              <a:gd name="connsiteY5" fmla="*/ 805101 h 2902747"/>
              <a:gd name="connsiteX6" fmla="*/ 3782921 w 5491523"/>
              <a:gd name="connsiteY6" fmla="*/ 741872 h 2902747"/>
              <a:gd name="connsiteX7" fmla="*/ 3491091 w 5491523"/>
              <a:gd name="connsiteY7" fmla="*/ 377085 h 2902747"/>
              <a:gd name="connsiteX8" fmla="*/ 3014435 w 5491523"/>
              <a:gd name="connsiteY8" fmla="*/ 887787 h 2902747"/>
              <a:gd name="connsiteX9" fmla="*/ 2766381 w 5491523"/>
              <a:gd name="connsiteY9" fmla="*/ 65799 h 2902747"/>
              <a:gd name="connsiteX10" fmla="*/ 2644785 w 5491523"/>
              <a:gd name="connsiteY10" fmla="*/ 104709 h 2902747"/>
              <a:gd name="connsiteX11" fmla="*/ 2790700 w 5491523"/>
              <a:gd name="connsiteY11" fmla="*/ 600821 h 2902747"/>
              <a:gd name="connsiteX12" fmla="*/ 2348091 w 5491523"/>
              <a:gd name="connsiteY12" fmla="*/ 80391 h 2902747"/>
              <a:gd name="connsiteX13" fmla="*/ 2177857 w 5491523"/>
              <a:gd name="connsiteY13" fmla="*/ 75528 h 2902747"/>
              <a:gd name="connsiteX14" fmla="*/ 2002759 w 5491523"/>
              <a:gd name="connsiteY14" fmla="*/ 352764 h 2902747"/>
              <a:gd name="connsiteX15" fmla="*/ 1920074 w 5491523"/>
              <a:gd name="connsiteY15" fmla="*/ 649459 h 2902747"/>
              <a:gd name="connsiteX16" fmla="*/ 2053316 w 5491523"/>
              <a:gd name="connsiteY16" fmla="*/ 865680 h 2902747"/>
              <a:gd name="connsiteX17" fmla="*/ 2428857 w 5491523"/>
              <a:gd name="connsiteY17" fmla="*/ 939810 h 2902747"/>
              <a:gd name="connsiteX18" fmla="*/ 2450791 w 5491523"/>
              <a:gd name="connsiteY18" fmla="*/ 1239835 h 2902747"/>
              <a:gd name="connsiteX19" fmla="*/ 2622123 w 5491523"/>
              <a:gd name="connsiteY19" fmla="*/ 2316096 h 2902747"/>
              <a:gd name="connsiteX20" fmla="*/ 1602332 w 5491523"/>
              <a:gd name="connsiteY20" fmla="*/ 2902747 h 2902747"/>
              <a:gd name="connsiteX21" fmla="*/ 1741364 w 5491523"/>
              <a:gd name="connsiteY21" fmla="*/ 2758368 h 2902747"/>
              <a:gd name="connsiteX22" fmla="*/ 1859006 w 5491523"/>
              <a:gd name="connsiteY22" fmla="*/ 2196895 h 2902747"/>
              <a:gd name="connsiteX23" fmla="*/ 1725322 w 5491523"/>
              <a:gd name="connsiteY23" fmla="*/ 1966957 h 2902747"/>
              <a:gd name="connsiteX24" fmla="*/ 1506080 w 5491523"/>
              <a:gd name="connsiteY24" fmla="*/ 2020431 h 2902747"/>
              <a:gd name="connsiteX25" fmla="*/ 1516774 w 5491523"/>
              <a:gd name="connsiteY25" fmla="*/ 2474958 h 2902747"/>
              <a:gd name="connsiteX26" fmla="*/ 1361700 w 5491523"/>
              <a:gd name="connsiteY26" fmla="*/ 2630030 h 2902747"/>
              <a:gd name="connsiteX27" fmla="*/ 1244059 w 5491523"/>
              <a:gd name="connsiteY27" fmla="*/ 2533778 h 2902747"/>
              <a:gd name="connsiteX28" fmla="*/ 1142458 w 5491523"/>
              <a:gd name="connsiteY28" fmla="*/ 2576558 h 2902747"/>
              <a:gd name="connsiteX29" fmla="*/ 1078290 w 5491523"/>
              <a:gd name="connsiteY29" fmla="*/ 2170158 h 2902747"/>
              <a:gd name="connsiteX30" fmla="*/ 1051554 w 5491523"/>
              <a:gd name="connsiteY30" fmla="*/ 1892095 h 2902747"/>
              <a:gd name="connsiteX31" fmla="*/ 1245498 w 5491523"/>
              <a:gd name="connsiteY31" fmla="*/ 1492130 h 2902747"/>
              <a:gd name="connsiteX32" fmla="*/ 570523 w 5491523"/>
              <a:gd name="connsiteY32" fmla="*/ 1479381 h 2902747"/>
              <a:gd name="connsiteX33" fmla="*/ 0 w 5491523"/>
              <a:gd name="connsiteY33" fmla="*/ 48638 h 2902747"/>
              <a:gd name="connsiteX0" fmla="*/ 0 w 5491523"/>
              <a:gd name="connsiteY0" fmla="*/ 48638 h 2902747"/>
              <a:gd name="connsiteX1" fmla="*/ 5491523 w 5491523"/>
              <a:gd name="connsiteY1" fmla="*/ 0 h 2902747"/>
              <a:gd name="connsiteX2" fmla="*/ 5277514 w 5491523"/>
              <a:gd name="connsiteY2" fmla="*/ 358871 h 2902747"/>
              <a:gd name="connsiteX3" fmla="*/ 4614635 w 5491523"/>
              <a:gd name="connsiteY3" fmla="*/ 542455 h 2902747"/>
              <a:gd name="connsiteX4" fmla="*/ 4405491 w 5491523"/>
              <a:gd name="connsiteY4" fmla="*/ 440314 h 2902747"/>
              <a:gd name="connsiteX5" fmla="*/ 4215802 w 5491523"/>
              <a:gd name="connsiteY5" fmla="*/ 805101 h 2902747"/>
              <a:gd name="connsiteX6" fmla="*/ 3782921 w 5491523"/>
              <a:gd name="connsiteY6" fmla="*/ 741872 h 2902747"/>
              <a:gd name="connsiteX7" fmla="*/ 3491091 w 5491523"/>
              <a:gd name="connsiteY7" fmla="*/ 377085 h 2902747"/>
              <a:gd name="connsiteX8" fmla="*/ 3014435 w 5491523"/>
              <a:gd name="connsiteY8" fmla="*/ 887787 h 2902747"/>
              <a:gd name="connsiteX9" fmla="*/ 2766381 w 5491523"/>
              <a:gd name="connsiteY9" fmla="*/ 65799 h 2902747"/>
              <a:gd name="connsiteX10" fmla="*/ 2644785 w 5491523"/>
              <a:gd name="connsiteY10" fmla="*/ 104709 h 2902747"/>
              <a:gd name="connsiteX11" fmla="*/ 2790700 w 5491523"/>
              <a:gd name="connsiteY11" fmla="*/ 600821 h 2902747"/>
              <a:gd name="connsiteX12" fmla="*/ 2348091 w 5491523"/>
              <a:gd name="connsiteY12" fmla="*/ 80391 h 2902747"/>
              <a:gd name="connsiteX13" fmla="*/ 2177857 w 5491523"/>
              <a:gd name="connsiteY13" fmla="*/ 75528 h 2902747"/>
              <a:gd name="connsiteX14" fmla="*/ 2002759 w 5491523"/>
              <a:gd name="connsiteY14" fmla="*/ 352764 h 2902747"/>
              <a:gd name="connsiteX15" fmla="*/ 1920074 w 5491523"/>
              <a:gd name="connsiteY15" fmla="*/ 649459 h 2902747"/>
              <a:gd name="connsiteX16" fmla="*/ 2053316 w 5491523"/>
              <a:gd name="connsiteY16" fmla="*/ 865680 h 2902747"/>
              <a:gd name="connsiteX17" fmla="*/ 2428857 w 5491523"/>
              <a:gd name="connsiteY17" fmla="*/ 939810 h 2902747"/>
              <a:gd name="connsiteX18" fmla="*/ 2450791 w 5491523"/>
              <a:gd name="connsiteY18" fmla="*/ 1239835 h 2902747"/>
              <a:gd name="connsiteX19" fmla="*/ 2622123 w 5491523"/>
              <a:gd name="connsiteY19" fmla="*/ 2316096 h 2902747"/>
              <a:gd name="connsiteX20" fmla="*/ 2056859 w 5491523"/>
              <a:gd name="connsiteY20" fmla="*/ 2640726 h 2902747"/>
              <a:gd name="connsiteX21" fmla="*/ 1602332 w 5491523"/>
              <a:gd name="connsiteY21" fmla="*/ 2902747 h 2902747"/>
              <a:gd name="connsiteX22" fmla="*/ 1741364 w 5491523"/>
              <a:gd name="connsiteY22" fmla="*/ 2758368 h 2902747"/>
              <a:gd name="connsiteX23" fmla="*/ 1859006 w 5491523"/>
              <a:gd name="connsiteY23" fmla="*/ 2196895 h 2902747"/>
              <a:gd name="connsiteX24" fmla="*/ 1725322 w 5491523"/>
              <a:gd name="connsiteY24" fmla="*/ 1966957 h 2902747"/>
              <a:gd name="connsiteX25" fmla="*/ 1506080 w 5491523"/>
              <a:gd name="connsiteY25" fmla="*/ 2020431 h 2902747"/>
              <a:gd name="connsiteX26" fmla="*/ 1516774 w 5491523"/>
              <a:gd name="connsiteY26" fmla="*/ 2474958 h 2902747"/>
              <a:gd name="connsiteX27" fmla="*/ 1361700 w 5491523"/>
              <a:gd name="connsiteY27" fmla="*/ 2630030 h 2902747"/>
              <a:gd name="connsiteX28" fmla="*/ 1244059 w 5491523"/>
              <a:gd name="connsiteY28" fmla="*/ 2533778 h 2902747"/>
              <a:gd name="connsiteX29" fmla="*/ 1142458 w 5491523"/>
              <a:gd name="connsiteY29" fmla="*/ 2576558 h 2902747"/>
              <a:gd name="connsiteX30" fmla="*/ 1078290 w 5491523"/>
              <a:gd name="connsiteY30" fmla="*/ 2170158 h 2902747"/>
              <a:gd name="connsiteX31" fmla="*/ 1051554 w 5491523"/>
              <a:gd name="connsiteY31" fmla="*/ 1892095 h 2902747"/>
              <a:gd name="connsiteX32" fmla="*/ 1245498 w 5491523"/>
              <a:gd name="connsiteY32" fmla="*/ 1492130 h 2902747"/>
              <a:gd name="connsiteX33" fmla="*/ 570523 w 5491523"/>
              <a:gd name="connsiteY33" fmla="*/ 1479381 h 2902747"/>
              <a:gd name="connsiteX34" fmla="*/ 0 w 5491523"/>
              <a:gd name="connsiteY34" fmla="*/ 48638 h 2902747"/>
              <a:gd name="connsiteX0" fmla="*/ 0 w 5491523"/>
              <a:gd name="connsiteY0" fmla="*/ 48638 h 2902747"/>
              <a:gd name="connsiteX1" fmla="*/ 5491523 w 5491523"/>
              <a:gd name="connsiteY1" fmla="*/ 0 h 2902747"/>
              <a:gd name="connsiteX2" fmla="*/ 5277514 w 5491523"/>
              <a:gd name="connsiteY2" fmla="*/ 358871 h 2902747"/>
              <a:gd name="connsiteX3" fmla="*/ 4614635 w 5491523"/>
              <a:gd name="connsiteY3" fmla="*/ 542455 h 2902747"/>
              <a:gd name="connsiteX4" fmla="*/ 4405491 w 5491523"/>
              <a:gd name="connsiteY4" fmla="*/ 440314 h 2902747"/>
              <a:gd name="connsiteX5" fmla="*/ 4215802 w 5491523"/>
              <a:gd name="connsiteY5" fmla="*/ 805101 h 2902747"/>
              <a:gd name="connsiteX6" fmla="*/ 3782921 w 5491523"/>
              <a:gd name="connsiteY6" fmla="*/ 741872 h 2902747"/>
              <a:gd name="connsiteX7" fmla="*/ 3491091 w 5491523"/>
              <a:gd name="connsiteY7" fmla="*/ 377085 h 2902747"/>
              <a:gd name="connsiteX8" fmla="*/ 3014435 w 5491523"/>
              <a:gd name="connsiteY8" fmla="*/ 887787 h 2902747"/>
              <a:gd name="connsiteX9" fmla="*/ 2766381 w 5491523"/>
              <a:gd name="connsiteY9" fmla="*/ 65799 h 2902747"/>
              <a:gd name="connsiteX10" fmla="*/ 2644785 w 5491523"/>
              <a:gd name="connsiteY10" fmla="*/ 104709 h 2902747"/>
              <a:gd name="connsiteX11" fmla="*/ 2790700 w 5491523"/>
              <a:gd name="connsiteY11" fmla="*/ 600821 h 2902747"/>
              <a:gd name="connsiteX12" fmla="*/ 2348091 w 5491523"/>
              <a:gd name="connsiteY12" fmla="*/ 80391 h 2902747"/>
              <a:gd name="connsiteX13" fmla="*/ 2177857 w 5491523"/>
              <a:gd name="connsiteY13" fmla="*/ 75528 h 2902747"/>
              <a:gd name="connsiteX14" fmla="*/ 2002759 w 5491523"/>
              <a:gd name="connsiteY14" fmla="*/ 352764 h 2902747"/>
              <a:gd name="connsiteX15" fmla="*/ 1920074 w 5491523"/>
              <a:gd name="connsiteY15" fmla="*/ 649459 h 2902747"/>
              <a:gd name="connsiteX16" fmla="*/ 2053316 w 5491523"/>
              <a:gd name="connsiteY16" fmla="*/ 865680 h 2902747"/>
              <a:gd name="connsiteX17" fmla="*/ 2428857 w 5491523"/>
              <a:gd name="connsiteY17" fmla="*/ 939810 h 2902747"/>
              <a:gd name="connsiteX18" fmla="*/ 2450791 w 5491523"/>
              <a:gd name="connsiteY18" fmla="*/ 1239835 h 2902747"/>
              <a:gd name="connsiteX19" fmla="*/ 2622123 w 5491523"/>
              <a:gd name="connsiteY19" fmla="*/ 2316096 h 2902747"/>
              <a:gd name="connsiteX20" fmla="*/ 1580943 w 5491523"/>
              <a:gd name="connsiteY20" fmla="*/ 2587252 h 2902747"/>
              <a:gd name="connsiteX21" fmla="*/ 1602332 w 5491523"/>
              <a:gd name="connsiteY21" fmla="*/ 2902747 h 2902747"/>
              <a:gd name="connsiteX22" fmla="*/ 1741364 w 5491523"/>
              <a:gd name="connsiteY22" fmla="*/ 2758368 h 2902747"/>
              <a:gd name="connsiteX23" fmla="*/ 1859006 w 5491523"/>
              <a:gd name="connsiteY23" fmla="*/ 2196895 h 2902747"/>
              <a:gd name="connsiteX24" fmla="*/ 1725322 w 5491523"/>
              <a:gd name="connsiteY24" fmla="*/ 1966957 h 2902747"/>
              <a:gd name="connsiteX25" fmla="*/ 1506080 w 5491523"/>
              <a:gd name="connsiteY25" fmla="*/ 2020431 h 2902747"/>
              <a:gd name="connsiteX26" fmla="*/ 1516774 w 5491523"/>
              <a:gd name="connsiteY26" fmla="*/ 2474958 h 2902747"/>
              <a:gd name="connsiteX27" fmla="*/ 1361700 w 5491523"/>
              <a:gd name="connsiteY27" fmla="*/ 2630030 h 2902747"/>
              <a:gd name="connsiteX28" fmla="*/ 1244059 w 5491523"/>
              <a:gd name="connsiteY28" fmla="*/ 2533778 h 2902747"/>
              <a:gd name="connsiteX29" fmla="*/ 1142458 w 5491523"/>
              <a:gd name="connsiteY29" fmla="*/ 2576558 h 2902747"/>
              <a:gd name="connsiteX30" fmla="*/ 1078290 w 5491523"/>
              <a:gd name="connsiteY30" fmla="*/ 2170158 h 2902747"/>
              <a:gd name="connsiteX31" fmla="*/ 1051554 w 5491523"/>
              <a:gd name="connsiteY31" fmla="*/ 1892095 h 2902747"/>
              <a:gd name="connsiteX32" fmla="*/ 1245498 w 5491523"/>
              <a:gd name="connsiteY32" fmla="*/ 1492130 h 2902747"/>
              <a:gd name="connsiteX33" fmla="*/ 570523 w 5491523"/>
              <a:gd name="connsiteY33" fmla="*/ 1479381 h 2902747"/>
              <a:gd name="connsiteX34" fmla="*/ 0 w 5491523"/>
              <a:gd name="connsiteY34" fmla="*/ 48638 h 2902747"/>
              <a:gd name="connsiteX0" fmla="*/ 0 w 5491523"/>
              <a:gd name="connsiteY0" fmla="*/ 48638 h 2902747"/>
              <a:gd name="connsiteX1" fmla="*/ 5491523 w 5491523"/>
              <a:gd name="connsiteY1" fmla="*/ 0 h 2902747"/>
              <a:gd name="connsiteX2" fmla="*/ 5277514 w 5491523"/>
              <a:gd name="connsiteY2" fmla="*/ 358871 h 2902747"/>
              <a:gd name="connsiteX3" fmla="*/ 4614635 w 5491523"/>
              <a:gd name="connsiteY3" fmla="*/ 542455 h 2902747"/>
              <a:gd name="connsiteX4" fmla="*/ 4405491 w 5491523"/>
              <a:gd name="connsiteY4" fmla="*/ 440314 h 2902747"/>
              <a:gd name="connsiteX5" fmla="*/ 4215802 w 5491523"/>
              <a:gd name="connsiteY5" fmla="*/ 805101 h 2902747"/>
              <a:gd name="connsiteX6" fmla="*/ 3782921 w 5491523"/>
              <a:gd name="connsiteY6" fmla="*/ 741872 h 2902747"/>
              <a:gd name="connsiteX7" fmla="*/ 3491091 w 5491523"/>
              <a:gd name="connsiteY7" fmla="*/ 377085 h 2902747"/>
              <a:gd name="connsiteX8" fmla="*/ 3014435 w 5491523"/>
              <a:gd name="connsiteY8" fmla="*/ 887787 h 2902747"/>
              <a:gd name="connsiteX9" fmla="*/ 2766381 w 5491523"/>
              <a:gd name="connsiteY9" fmla="*/ 65799 h 2902747"/>
              <a:gd name="connsiteX10" fmla="*/ 2644785 w 5491523"/>
              <a:gd name="connsiteY10" fmla="*/ 104709 h 2902747"/>
              <a:gd name="connsiteX11" fmla="*/ 2790700 w 5491523"/>
              <a:gd name="connsiteY11" fmla="*/ 600821 h 2902747"/>
              <a:gd name="connsiteX12" fmla="*/ 2348091 w 5491523"/>
              <a:gd name="connsiteY12" fmla="*/ 80391 h 2902747"/>
              <a:gd name="connsiteX13" fmla="*/ 2177857 w 5491523"/>
              <a:gd name="connsiteY13" fmla="*/ 75528 h 2902747"/>
              <a:gd name="connsiteX14" fmla="*/ 2002759 w 5491523"/>
              <a:gd name="connsiteY14" fmla="*/ 352764 h 2902747"/>
              <a:gd name="connsiteX15" fmla="*/ 1920074 w 5491523"/>
              <a:gd name="connsiteY15" fmla="*/ 649459 h 2902747"/>
              <a:gd name="connsiteX16" fmla="*/ 2053316 w 5491523"/>
              <a:gd name="connsiteY16" fmla="*/ 865680 h 2902747"/>
              <a:gd name="connsiteX17" fmla="*/ 2428857 w 5491523"/>
              <a:gd name="connsiteY17" fmla="*/ 939810 h 2902747"/>
              <a:gd name="connsiteX18" fmla="*/ 2450791 w 5491523"/>
              <a:gd name="connsiteY18" fmla="*/ 1239835 h 2902747"/>
              <a:gd name="connsiteX19" fmla="*/ 2622123 w 5491523"/>
              <a:gd name="connsiteY19" fmla="*/ 2316096 h 2902747"/>
              <a:gd name="connsiteX20" fmla="*/ 2094291 w 5491523"/>
              <a:gd name="connsiteY20" fmla="*/ 2458915 h 2902747"/>
              <a:gd name="connsiteX21" fmla="*/ 1580943 w 5491523"/>
              <a:gd name="connsiteY21" fmla="*/ 2587252 h 2902747"/>
              <a:gd name="connsiteX22" fmla="*/ 1602332 w 5491523"/>
              <a:gd name="connsiteY22" fmla="*/ 2902747 h 2902747"/>
              <a:gd name="connsiteX23" fmla="*/ 1741364 w 5491523"/>
              <a:gd name="connsiteY23" fmla="*/ 2758368 h 2902747"/>
              <a:gd name="connsiteX24" fmla="*/ 1859006 w 5491523"/>
              <a:gd name="connsiteY24" fmla="*/ 2196895 h 2902747"/>
              <a:gd name="connsiteX25" fmla="*/ 1725322 w 5491523"/>
              <a:gd name="connsiteY25" fmla="*/ 1966957 h 2902747"/>
              <a:gd name="connsiteX26" fmla="*/ 1506080 w 5491523"/>
              <a:gd name="connsiteY26" fmla="*/ 2020431 h 2902747"/>
              <a:gd name="connsiteX27" fmla="*/ 1516774 w 5491523"/>
              <a:gd name="connsiteY27" fmla="*/ 2474958 h 2902747"/>
              <a:gd name="connsiteX28" fmla="*/ 1361700 w 5491523"/>
              <a:gd name="connsiteY28" fmla="*/ 2630030 h 2902747"/>
              <a:gd name="connsiteX29" fmla="*/ 1244059 w 5491523"/>
              <a:gd name="connsiteY29" fmla="*/ 2533778 h 2902747"/>
              <a:gd name="connsiteX30" fmla="*/ 1142458 w 5491523"/>
              <a:gd name="connsiteY30" fmla="*/ 2576558 h 2902747"/>
              <a:gd name="connsiteX31" fmla="*/ 1078290 w 5491523"/>
              <a:gd name="connsiteY31" fmla="*/ 2170158 h 2902747"/>
              <a:gd name="connsiteX32" fmla="*/ 1051554 w 5491523"/>
              <a:gd name="connsiteY32" fmla="*/ 1892095 h 2902747"/>
              <a:gd name="connsiteX33" fmla="*/ 1245498 w 5491523"/>
              <a:gd name="connsiteY33" fmla="*/ 1492130 h 2902747"/>
              <a:gd name="connsiteX34" fmla="*/ 570523 w 5491523"/>
              <a:gd name="connsiteY34" fmla="*/ 1479381 h 2902747"/>
              <a:gd name="connsiteX35" fmla="*/ 0 w 5491523"/>
              <a:gd name="connsiteY35" fmla="*/ 48638 h 2902747"/>
              <a:gd name="connsiteX0" fmla="*/ 0 w 5491523"/>
              <a:gd name="connsiteY0" fmla="*/ 48638 h 3362620"/>
              <a:gd name="connsiteX1" fmla="*/ 5491523 w 5491523"/>
              <a:gd name="connsiteY1" fmla="*/ 0 h 3362620"/>
              <a:gd name="connsiteX2" fmla="*/ 5277514 w 5491523"/>
              <a:gd name="connsiteY2" fmla="*/ 358871 h 3362620"/>
              <a:gd name="connsiteX3" fmla="*/ 4614635 w 5491523"/>
              <a:gd name="connsiteY3" fmla="*/ 542455 h 3362620"/>
              <a:gd name="connsiteX4" fmla="*/ 4405491 w 5491523"/>
              <a:gd name="connsiteY4" fmla="*/ 440314 h 3362620"/>
              <a:gd name="connsiteX5" fmla="*/ 4215802 w 5491523"/>
              <a:gd name="connsiteY5" fmla="*/ 805101 h 3362620"/>
              <a:gd name="connsiteX6" fmla="*/ 3782921 w 5491523"/>
              <a:gd name="connsiteY6" fmla="*/ 741872 h 3362620"/>
              <a:gd name="connsiteX7" fmla="*/ 3491091 w 5491523"/>
              <a:gd name="connsiteY7" fmla="*/ 377085 h 3362620"/>
              <a:gd name="connsiteX8" fmla="*/ 3014435 w 5491523"/>
              <a:gd name="connsiteY8" fmla="*/ 887787 h 3362620"/>
              <a:gd name="connsiteX9" fmla="*/ 2766381 w 5491523"/>
              <a:gd name="connsiteY9" fmla="*/ 65799 h 3362620"/>
              <a:gd name="connsiteX10" fmla="*/ 2644785 w 5491523"/>
              <a:gd name="connsiteY10" fmla="*/ 104709 h 3362620"/>
              <a:gd name="connsiteX11" fmla="*/ 2790700 w 5491523"/>
              <a:gd name="connsiteY11" fmla="*/ 600821 h 3362620"/>
              <a:gd name="connsiteX12" fmla="*/ 2348091 w 5491523"/>
              <a:gd name="connsiteY12" fmla="*/ 80391 h 3362620"/>
              <a:gd name="connsiteX13" fmla="*/ 2177857 w 5491523"/>
              <a:gd name="connsiteY13" fmla="*/ 75528 h 3362620"/>
              <a:gd name="connsiteX14" fmla="*/ 2002759 w 5491523"/>
              <a:gd name="connsiteY14" fmla="*/ 352764 h 3362620"/>
              <a:gd name="connsiteX15" fmla="*/ 1920074 w 5491523"/>
              <a:gd name="connsiteY15" fmla="*/ 649459 h 3362620"/>
              <a:gd name="connsiteX16" fmla="*/ 2053316 w 5491523"/>
              <a:gd name="connsiteY16" fmla="*/ 865680 h 3362620"/>
              <a:gd name="connsiteX17" fmla="*/ 2428857 w 5491523"/>
              <a:gd name="connsiteY17" fmla="*/ 939810 h 3362620"/>
              <a:gd name="connsiteX18" fmla="*/ 2450791 w 5491523"/>
              <a:gd name="connsiteY18" fmla="*/ 1239835 h 3362620"/>
              <a:gd name="connsiteX19" fmla="*/ 2622123 w 5491523"/>
              <a:gd name="connsiteY19" fmla="*/ 2316096 h 3362620"/>
              <a:gd name="connsiteX20" fmla="*/ 1436565 w 5491523"/>
              <a:gd name="connsiteY20" fmla="*/ 3362620 h 3362620"/>
              <a:gd name="connsiteX21" fmla="*/ 1580943 w 5491523"/>
              <a:gd name="connsiteY21" fmla="*/ 2587252 h 3362620"/>
              <a:gd name="connsiteX22" fmla="*/ 1602332 w 5491523"/>
              <a:gd name="connsiteY22" fmla="*/ 2902747 h 3362620"/>
              <a:gd name="connsiteX23" fmla="*/ 1741364 w 5491523"/>
              <a:gd name="connsiteY23" fmla="*/ 2758368 h 3362620"/>
              <a:gd name="connsiteX24" fmla="*/ 1859006 w 5491523"/>
              <a:gd name="connsiteY24" fmla="*/ 2196895 h 3362620"/>
              <a:gd name="connsiteX25" fmla="*/ 1725322 w 5491523"/>
              <a:gd name="connsiteY25" fmla="*/ 1966957 h 3362620"/>
              <a:gd name="connsiteX26" fmla="*/ 1506080 w 5491523"/>
              <a:gd name="connsiteY26" fmla="*/ 2020431 h 3362620"/>
              <a:gd name="connsiteX27" fmla="*/ 1516774 w 5491523"/>
              <a:gd name="connsiteY27" fmla="*/ 2474958 h 3362620"/>
              <a:gd name="connsiteX28" fmla="*/ 1361700 w 5491523"/>
              <a:gd name="connsiteY28" fmla="*/ 2630030 h 3362620"/>
              <a:gd name="connsiteX29" fmla="*/ 1244059 w 5491523"/>
              <a:gd name="connsiteY29" fmla="*/ 2533778 h 3362620"/>
              <a:gd name="connsiteX30" fmla="*/ 1142458 w 5491523"/>
              <a:gd name="connsiteY30" fmla="*/ 2576558 h 3362620"/>
              <a:gd name="connsiteX31" fmla="*/ 1078290 w 5491523"/>
              <a:gd name="connsiteY31" fmla="*/ 2170158 h 3362620"/>
              <a:gd name="connsiteX32" fmla="*/ 1051554 w 5491523"/>
              <a:gd name="connsiteY32" fmla="*/ 1892095 h 3362620"/>
              <a:gd name="connsiteX33" fmla="*/ 1245498 w 5491523"/>
              <a:gd name="connsiteY33" fmla="*/ 1492130 h 3362620"/>
              <a:gd name="connsiteX34" fmla="*/ 570523 w 5491523"/>
              <a:gd name="connsiteY34" fmla="*/ 1479381 h 3362620"/>
              <a:gd name="connsiteX35" fmla="*/ 0 w 5491523"/>
              <a:gd name="connsiteY35" fmla="*/ 48638 h 3362620"/>
              <a:gd name="connsiteX0" fmla="*/ 0 w 5491523"/>
              <a:gd name="connsiteY0" fmla="*/ 48638 h 3362620"/>
              <a:gd name="connsiteX1" fmla="*/ 5491523 w 5491523"/>
              <a:gd name="connsiteY1" fmla="*/ 0 h 3362620"/>
              <a:gd name="connsiteX2" fmla="*/ 5277514 w 5491523"/>
              <a:gd name="connsiteY2" fmla="*/ 358871 h 3362620"/>
              <a:gd name="connsiteX3" fmla="*/ 4614635 w 5491523"/>
              <a:gd name="connsiteY3" fmla="*/ 542455 h 3362620"/>
              <a:gd name="connsiteX4" fmla="*/ 4405491 w 5491523"/>
              <a:gd name="connsiteY4" fmla="*/ 440314 h 3362620"/>
              <a:gd name="connsiteX5" fmla="*/ 4215802 w 5491523"/>
              <a:gd name="connsiteY5" fmla="*/ 805101 h 3362620"/>
              <a:gd name="connsiteX6" fmla="*/ 3782921 w 5491523"/>
              <a:gd name="connsiteY6" fmla="*/ 741872 h 3362620"/>
              <a:gd name="connsiteX7" fmla="*/ 3491091 w 5491523"/>
              <a:gd name="connsiteY7" fmla="*/ 377085 h 3362620"/>
              <a:gd name="connsiteX8" fmla="*/ 3014435 w 5491523"/>
              <a:gd name="connsiteY8" fmla="*/ 887787 h 3362620"/>
              <a:gd name="connsiteX9" fmla="*/ 2766381 w 5491523"/>
              <a:gd name="connsiteY9" fmla="*/ 65799 h 3362620"/>
              <a:gd name="connsiteX10" fmla="*/ 2644785 w 5491523"/>
              <a:gd name="connsiteY10" fmla="*/ 104709 h 3362620"/>
              <a:gd name="connsiteX11" fmla="*/ 2790700 w 5491523"/>
              <a:gd name="connsiteY11" fmla="*/ 600821 h 3362620"/>
              <a:gd name="connsiteX12" fmla="*/ 2348091 w 5491523"/>
              <a:gd name="connsiteY12" fmla="*/ 80391 h 3362620"/>
              <a:gd name="connsiteX13" fmla="*/ 2177857 w 5491523"/>
              <a:gd name="connsiteY13" fmla="*/ 75528 h 3362620"/>
              <a:gd name="connsiteX14" fmla="*/ 2002759 w 5491523"/>
              <a:gd name="connsiteY14" fmla="*/ 352764 h 3362620"/>
              <a:gd name="connsiteX15" fmla="*/ 1920074 w 5491523"/>
              <a:gd name="connsiteY15" fmla="*/ 649459 h 3362620"/>
              <a:gd name="connsiteX16" fmla="*/ 2053316 w 5491523"/>
              <a:gd name="connsiteY16" fmla="*/ 865680 h 3362620"/>
              <a:gd name="connsiteX17" fmla="*/ 2428857 w 5491523"/>
              <a:gd name="connsiteY17" fmla="*/ 939810 h 3362620"/>
              <a:gd name="connsiteX18" fmla="*/ 2450791 w 5491523"/>
              <a:gd name="connsiteY18" fmla="*/ 1239835 h 3362620"/>
              <a:gd name="connsiteX19" fmla="*/ 2622123 w 5491523"/>
              <a:gd name="connsiteY19" fmla="*/ 2316096 h 3362620"/>
              <a:gd name="connsiteX20" fmla="*/ 1436565 w 5491523"/>
              <a:gd name="connsiteY20" fmla="*/ 3362620 h 3362620"/>
              <a:gd name="connsiteX21" fmla="*/ 1580943 w 5491523"/>
              <a:gd name="connsiteY21" fmla="*/ 2587252 h 3362620"/>
              <a:gd name="connsiteX22" fmla="*/ 1602332 w 5491523"/>
              <a:gd name="connsiteY22" fmla="*/ 2902747 h 3362620"/>
              <a:gd name="connsiteX23" fmla="*/ 1741364 w 5491523"/>
              <a:gd name="connsiteY23" fmla="*/ 2758368 h 3362620"/>
              <a:gd name="connsiteX24" fmla="*/ 1859006 w 5491523"/>
              <a:gd name="connsiteY24" fmla="*/ 2196895 h 3362620"/>
              <a:gd name="connsiteX25" fmla="*/ 1725322 w 5491523"/>
              <a:gd name="connsiteY25" fmla="*/ 1966957 h 3362620"/>
              <a:gd name="connsiteX26" fmla="*/ 1506080 w 5491523"/>
              <a:gd name="connsiteY26" fmla="*/ 2020431 h 3362620"/>
              <a:gd name="connsiteX27" fmla="*/ 1516774 w 5491523"/>
              <a:gd name="connsiteY27" fmla="*/ 2474958 h 3362620"/>
              <a:gd name="connsiteX28" fmla="*/ 1361700 w 5491523"/>
              <a:gd name="connsiteY28" fmla="*/ 2630030 h 3362620"/>
              <a:gd name="connsiteX29" fmla="*/ 1244059 w 5491523"/>
              <a:gd name="connsiteY29" fmla="*/ 2533778 h 3362620"/>
              <a:gd name="connsiteX30" fmla="*/ 1142458 w 5491523"/>
              <a:gd name="connsiteY30" fmla="*/ 2576558 h 3362620"/>
              <a:gd name="connsiteX31" fmla="*/ 1078290 w 5491523"/>
              <a:gd name="connsiteY31" fmla="*/ 2170158 h 3362620"/>
              <a:gd name="connsiteX32" fmla="*/ 1051554 w 5491523"/>
              <a:gd name="connsiteY32" fmla="*/ 1892095 h 3362620"/>
              <a:gd name="connsiteX33" fmla="*/ 1245498 w 5491523"/>
              <a:gd name="connsiteY33" fmla="*/ 1492130 h 3362620"/>
              <a:gd name="connsiteX34" fmla="*/ 570523 w 5491523"/>
              <a:gd name="connsiteY34" fmla="*/ 1479381 h 3362620"/>
              <a:gd name="connsiteX35" fmla="*/ 0 w 5491523"/>
              <a:gd name="connsiteY35" fmla="*/ 48638 h 3362620"/>
              <a:gd name="connsiteX0" fmla="*/ 0 w 5491523"/>
              <a:gd name="connsiteY0" fmla="*/ 48638 h 3362620"/>
              <a:gd name="connsiteX1" fmla="*/ 5491523 w 5491523"/>
              <a:gd name="connsiteY1" fmla="*/ 0 h 3362620"/>
              <a:gd name="connsiteX2" fmla="*/ 5277514 w 5491523"/>
              <a:gd name="connsiteY2" fmla="*/ 358871 h 3362620"/>
              <a:gd name="connsiteX3" fmla="*/ 4614635 w 5491523"/>
              <a:gd name="connsiteY3" fmla="*/ 542455 h 3362620"/>
              <a:gd name="connsiteX4" fmla="*/ 4405491 w 5491523"/>
              <a:gd name="connsiteY4" fmla="*/ 440314 h 3362620"/>
              <a:gd name="connsiteX5" fmla="*/ 4215802 w 5491523"/>
              <a:gd name="connsiteY5" fmla="*/ 805101 h 3362620"/>
              <a:gd name="connsiteX6" fmla="*/ 3782921 w 5491523"/>
              <a:gd name="connsiteY6" fmla="*/ 741872 h 3362620"/>
              <a:gd name="connsiteX7" fmla="*/ 3491091 w 5491523"/>
              <a:gd name="connsiteY7" fmla="*/ 377085 h 3362620"/>
              <a:gd name="connsiteX8" fmla="*/ 3014435 w 5491523"/>
              <a:gd name="connsiteY8" fmla="*/ 887787 h 3362620"/>
              <a:gd name="connsiteX9" fmla="*/ 2766381 w 5491523"/>
              <a:gd name="connsiteY9" fmla="*/ 65799 h 3362620"/>
              <a:gd name="connsiteX10" fmla="*/ 2644785 w 5491523"/>
              <a:gd name="connsiteY10" fmla="*/ 104709 h 3362620"/>
              <a:gd name="connsiteX11" fmla="*/ 2790700 w 5491523"/>
              <a:gd name="connsiteY11" fmla="*/ 600821 h 3362620"/>
              <a:gd name="connsiteX12" fmla="*/ 2348091 w 5491523"/>
              <a:gd name="connsiteY12" fmla="*/ 80391 h 3362620"/>
              <a:gd name="connsiteX13" fmla="*/ 2177857 w 5491523"/>
              <a:gd name="connsiteY13" fmla="*/ 75528 h 3362620"/>
              <a:gd name="connsiteX14" fmla="*/ 2002759 w 5491523"/>
              <a:gd name="connsiteY14" fmla="*/ 352764 h 3362620"/>
              <a:gd name="connsiteX15" fmla="*/ 1920074 w 5491523"/>
              <a:gd name="connsiteY15" fmla="*/ 649459 h 3362620"/>
              <a:gd name="connsiteX16" fmla="*/ 2053316 w 5491523"/>
              <a:gd name="connsiteY16" fmla="*/ 865680 h 3362620"/>
              <a:gd name="connsiteX17" fmla="*/ 2428857 w 5491523"/>
              <a:gd name="connsiteY17" fmla="*/ 939810 h 3362620"/>
              <a:gd name="connsiteX18" fmla="*/ 2450791 w 5491523"/>
              <a:gd name="connsiteY18" fmla="*/ 1239835 h 3362620"/>
              <a:gd name="connsiteX19" fmla="*/ 2622123 w 5491523"/>
              <a:gd name="connsiteY19" fmla="*/ 2316096 h 3362620"/>
              <a:gd name="connsiteX20" fmla="*/ 2008733 w 5491523"/>
              <a:gd name="connsiteY20" fmla="*/ 2838577 h 3362620"/>
              <a:gd name="connsiteX21" fmla="*/ 1436565 w 5491523"/>
              <a:gd name="connsiteY21" fmla="*/ 3362620 h 3362620"/>
              <a:gd name="connsiteX22" fmla="*/ 1580943 w 5491523"/>
              <a:gd name="connsiteY22" fmla="*/ 2587252 h 3362620"/>
              <a:gd name="connsiteX23" fmla="*/ 1602332 w 5491523"/>
              <a:gd name="connsiteY23" fmla="*/ 2902747 h 3362620"/>
              <a:gd name="connsiteX24" fmla="*/ 1741364 w 5491523"/>
              <a:gd name="connsiteY24" fmla="*/ 2758368 h 3362620"/>
              <a:gd name="connsiteX25" fmla="*/ 1859006 w 5491523"/>
              <a:gd name="connsiteY25" fmla="*/ 2196895 h 3362620"/>
              <a:gd name="connsiteX26" fmla="*/ 1725322 w 5491523"/>
              <a:gd name="connsiteY26" fmla="*/ 1966957 h 3362620"/>
              <a:gd name="connsiteX27" fmla="*/ 1506080 w 5491523"/>
              <a:gd name="connsiteY27" fmla="*/ 2020431 h 3362620"/>
              <a:gd name="connsiteX28" fmla="*/ 1516774 w 5491523"/>
              <a:gd name="connsiteY28" fmla="*/ 2474958 h 3362620"/>
              <a:gd name="connsiteX29" fmla="*/ 1361700 w 5491523"/>
              <a:gd name="connsiteY29" fmla="*/ 2630030 h 3362620"/>
              <a:gd name="connsiteX30" fmla="*/ 1244059 w 5491523"/>
              <a:gd name="connsiteY30" fmla="*/ 2533778 h 3362620"/>
              <a:gd name="connsiteX31" fmla="*/ 1142458 w 5491523"/>
              <a:gd name="connsiteY31" fmla="*/ 2576558 h 3362620"/>
              <a:gd name="connsiteX32" fmla="*/ 1078290 w 5491523"/>
              <a:gd name="connsiteY32" fmla="*/ 2170158 h 3362620"/>
              <a:gd name="connsiteX33" fmla="*/ 1051554 w 5491523"/>
              <a:gd name="connsiteY33" fmla="*/ 1892095 h 3362620"/>
              <a:gd name="connsiteX34" fmla="*/ 1245498 w 5491523"/>
              <a:gd name="connsiteY34" fmla="*/ 1492130 h 3362620"/>
              <a:gd name="connsiteX35" fmla="*/ 570523 w 5491523"/>
              <a:gd name="connsiteY35" fmla="*/ 1479381 h 3362620"/>
              <a:gd name="connsiteX36" fmla="*/ 0 w 5491523"/>
              <a:gd name="connsiteY36" fmla="*/ 48638 h 3362620"/>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725323 w 5491523"/>
              <a:gd name="connsiteY20" fmla="*/ 3581862 h 3581862"/>
              <a:gd name="connsiteX21" fmla="*/ 1436565 w 5491523"/>
              <a:gd name="connsiteY21" fmla="*/ 3362620 h 3581862"/>
              <a:gd name="connsiteX22" fmla="*/ 1580943 w 5491523"/>
              <a:gd name="connsiteY22" fmla="*/ 2587252 h 3581862"/>
              <a:gd name="connsiteX23" fmla="*/ 1602332 w 5491523"/>
              <a:gd name="connsiteY23" fmla="*/ 2902747 h 3581862"/>
              <a:gd name="connsiteX24" fmla="*/ 1741364 w 5491523"/>
              <a:gd name="connsiteY24" fmla="*/ 2758368 h 3581862"/>
              <a:gd name="connsiteX25" fmla="*/ 1859006 w 5491523"/>
              <a:gd name="connsiteY25" fmla="*/ 2196895 h 3581862"/>
              <a:gd name="connsiteX26" fmla="*/ 1725322 w 5491523"/>
              <a:gd name="connsiteY26" fmla="*/ 1966957 h 3581862"/>
              <a:gd name="connsiteX27" fmla="*/ 1506080 w 5491523"/>
              <a:gd name="connsiteY27" fmla="*/ 2020431 h 3581862"/>
              <a:gd name="connsiteX28" fmla="*/ 1516774 w 5491523"/>
              <a:gd name="connsiteY28" fmla="*/ 2474958 h 3581862"/>
              <a:gd name="connsiteX29" fmla="*/ 1361700 w 5491523"/>
              <a:gd name="connsiteY29" fmla="*/ 2630030 h 3581862"/>
              <a:gd name="connsiteX30" fmla="*/ 1244059 w 5491523"/>
              <a:gd name="connsiteY30" fmla="*/ 2533778 h 3581862"/>
              <a:gd name="connsiteX31" fmla="*/ 1142458 w 5491523"/>
              <a:gd name="connsiteY31" fmla="*/ 2576558 h 3581862"/>
              <a:gd name="connsiteX32" fmla="*/ 1078290 w 5491523"/>
              <a:gd name="connsiteY32" fmla="*/ 2170158 h 3581862"/>
              <a:gd name="connsiteX33" fmla="*/ 1051554 w 5491523"/>
              <a:gd name="connsiteY33" fmla="*/ 1892095 h 3581862"/>
              <a:gd name="connsiteX34" fmla="*/ 1245498 w 5491523"/>
              <a:gd name="connsiteY34" fmla="*/ 1492130 h 3581862"/>
              <a:gd name="connsiteX35" fmla="*/ 570523 w 5491523"/>
              <a:gd name="connsiteY35" fmla="*/ 1479381 h 3581862"/>
              <a:gd name="connsiteX36" fmla="*/ 0 w 5491523"/>
              <a:gd name="connsiteY36"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083596 w 5491523"/>
              <a:gd name="connsiteY20" fmla="*/ 3089904 h 3581862"/>
              <a:gd name="connsiteX21" fmla="*/ 1725323 w 5491523"/>
              <a:gd name="connsiteY21" fmla="*/ 3581862 h 3581862"/>
              <a:gd name="connsiteX22" fmla="*/ 1436565 w 5491523"/>
              <a:gd name="connsiteY22" fmla="*/ 3362620 h 3581862"/>
              <a:gd name="connsiteX23" fmla="*/ 1580943 w 5491523"/>
              <a:gd name="connsiteY23" fmla="*/ 2587252 h 3581862"/>
              <a:gd name="connsiteX24" fmla="*/ 1602332 w 5491523"/>
              <a:gd name="connsiteY24" fmla="*/ 2902747 h 3581862"/>
              <a:gd name="connsiteX25" fmla="*/ 1741364 w 5491523"/>
              <a:gd name="connsiteY25" fmla="*/ 2758368 h 3581862"/>
              <a:gd name="connsiteX26" fmla="*/ 1859006 w 5491523"/>
              <a:gd name="connsiteY26" fmla="*/ 2196895 h 3581862"/>
              <a:gd name="connsiteX27" fmla="*/ 1725322 w 5491523"/>
              <a:gd name="connsiteY27" fmla="*/ 1966957 h 3581862"/>
              <a:gd name="connsiteX28" fmla="*/ 1506080 w 5491523"/>
              <a:gd name="connsiteY28" fmla="*/ 2020431 h 3581862"/>
              <a:gd name="connsiteX29" fmla="*/ 1516774 w 5491523"/>
              <a:gd name="connsiteY29" fmla="*/ 2474958 h 3581862"/>
              <a:gd name="connsiteX30" fmla="*/ 1361700 w 5491523"/>
              <a:gd name="connsiteY30" fmla="*/ 2630030 h 3581862"/>
              <a:gd name="connsiteX31" fmla="*/ 1244059 w 5491523"/>
              <a:gd name="connsiteY31" fmla="*/ 2533778 h 3581862"/>
              <a:gd name="connsiteX32" fmla="*/ 1142458 w 5491523"/>
              <a:gd name="connsiteY32" fmla="*/ 2576558 h 3581862"/>
              <a:gd name="connsiteX33" fmla="*/ 1078290 w 5491523"/>
              <a:gd name="connsiteY33" fmla="*/ 2170158 h 3581862"/>
              <a:gd name="connsiteX34" fmla="*/ 1051554 w 5491523"/>
              <a:gd name="connsiteY34" fmla="*/ 1892095 h 3581862"/>
              <a:gd name="connsiteX35" fmla="*/ 1245498 w 5491523"/>
              <a:gd name="connsiteY35" fmla="*/ 1492130 h 3581862"/>
              <a:gd name="connsiteX36" fmla="*/ 570523 w 5491523"/>
              <a:gd name="connsiteY36" fmla="*/ 1479381 h 3581862"/>
              <a:gd name="connsiteX37" fmla="*/ 0 w 5491523"/>
              <a:gd name="connsiteY37"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741365 w 5491523"/>
              <a:gd name="connsiteY20" fmla="*/ 3330535 h 3581862"/>
              <a:gd name="connsiteX21" fmla="*/ 1725323 w 5491523"/>
              <a:gd name="connsiteY21" fmla="*/ 3581862 h 3581862"/>
              <a:gd name="connsiteX22" fmla="*/ 1436565 w 5491523"/>
              <a:gd name="connsiteY22" fmla="*/ 3362620 h 3581862"/>
              <a:gd name="connsiteX23" fmla="*/ 1580943 w 5491523"/>
              <a:gd name="connsiteY23" fmla="*/ 2587252 h 3581862"/>
              <a:gd name="connsiteX24" fmla="*/ 1602332 w 5491523"/>
              <a:gd name="connsiteY24" fmla="*/ 2902747 h 3581862"/>
              <a:gd name="connsiteX25" fmla="*/ 1741364 w 5491523"/>
              <a:gd name="connsiteY25" fmla="*/ 2758368 h 3581862"/>
              <a:gd name="connsiteX26" fmla="*/ 1859006 w 5491523"/>
              <a:gd name="connsiteY26" fmla="*/ 2196895 h 3581862"/>
              <a:gd name="connsiteX27" fmla="*/ 1725322 w 5491523"/>
              <a:gd name="connsiteY27" fmla="*/ 1966957 h 3581862"/>
              <a:gd name="connsiteX28" fmla="*/ 1506080 w 5491523"/>
              <a:gd name="connsiteY28" fmla="*/ 2020431 h 3581862"/>
              <a:gd name="connsiteX29" fmla="*/ 1516774 w 5491523"/>
              <a:gd name="connsiteY29" fmla="*/ 2474958 h 3581862"/>
              <a:gd name="connsiteX30" fmla="*/ 1361700 w 5491523"/>
              <a:gd name="connsiteY30" fmla="*/ 2630030 h 3581862"/>
              <a:gd name="connsiteX31" fmla="*/ 1244059 w 5491523"/>
              <a:gd name="connsiteY31" fmla="*/ 2533778 h 3581862"/>
              <a:gd name="connsiteX32" fmla="*/ 1142458 w 5491523"/>
              <a:gd name="connsiteY32" fmla="*/ 2576558 h 3581862"/>
              <a:gd name="connsiteX33" fmla="*/ 1078290 w 5491523"/>
              <a:gd name="connsiteY33" fmla="*/ 2170158 h 3581862"/>
              <a:gd name="connsiteX34" fmla="*/ 1051554 w 5491523"/>
              <a:gd name="connsiteY34" fmla="*/ 1892095 h 3581862"/>
              <a:gd name="connsiteX35" fmla="*/ 1245498 w 5491523"/>
              <a:gd name="connsiteY35" fmla="*/ 1492130 h 3581862"/>
              <a:gd name="connsiteX36" fmla="*/ 570523 w 5491523"/>
              <a:gd name="connsiteY36" fmla="*/ 1479381 h 3581862"/>
              <a:gd name="connsiteX37" fmla="*/ 0 w 5491523"/>
              <a:gd name="connsiteY37"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121027 w 5491523"/>
              <a:gd name="connsiteY20" fmla="*/ 2892051 h 3581862"/>
              <a:gd name="connsiteX21" fmla="*/ 1741365 w 5491523"/>
              <a:gd name="connsiteY21" fmla="*/ 3330535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624641"/>
              <a:gd name="connsiteX1" fmla="*/ 5491523 w 5491523"/>
              <a:gd name="connsiteY1" fmla="*/ 0 h 3624641"/>
              <a:gd name="connsiteX2" fmla="*/ 5277514 w 5491523"/>
              <a:gd name="connsiteY2" fmla="*/ 358871 h 3624641"/>
              <a:gd name="connsiteX3" fmla="*/ 4614635 w 5491523"/>
              <a:gd name="connsiteY3" fmla="*/ 542455 h 3624641"/>
              <a:gd name="connsiteX4" fmla="*/ 4405491 w 5491523"/>
              <a:gd name="connsiteY4" fmla="*/ 440314 h 3624641"/>
              <a:gd name="connsiteX5" fmla="*/ 4215802 w 5491523"/>
              <a:gd name="connsiteY5" fmla="*/ 805101 h 3624641"/>
              <a:gd name="connsiteX6" fmla="*/ 3782921 w 5491523"/>
              <a:gd name="connsiteY6" fmla="*/ 741872 h 3624641"/>
              <a:gd name="connsiteX7" fmla="*/ 3491091 w 5491523"/>
              <a:gd name="connsiteY7" fmla="*/ 377085 h 3624641"/>
              <a:gd name="connsiteX8" fmla="*/ 3014435 w 5491523"/>
              <a:gd name="connsiteY8" fmla="*/ 887787 h 3624641"/>
              <a:gd name="connsiteX9" fmla="*/ 2766381 w 5491523"/>
              <a:gd name="connsiteY9" fmla="*/ 65799 h 3624641"/>
              <a:gd name="connsiteX10" fmla="*/ 2644785 w 5491523"/>
              <a:gd name="connsiteY10" fmla="*/ 104709 h 3624641"/>
              <a:gd name="connsiteX11" fmla="*/ 2790700 w 5491523"/>
              <a:gd name="connsiteY11" fmla="*/ 600821 h 3624641"/>
              <a:gd name="connsiteX12" fmla="*/ 2348091 w 5491523"/>
              <a:gd name="connsiteY12" fmla="*/ 80391 h 3624641"/>
              <a:gd name="connsiteX13" fmla="*/ 2177857 w 5491523"/>
              <a:gd name="connsiteY13" fmla="*/ 75528 h 3624641"/>
              <a:gd name="connsiteX14" fmla="*/ 2002759 w 5491523"/>
              <a:gd name="connsiteY14" fmla="*/ 352764 h 3624641"/>
              <a:gd name="connsiteX15" fmla="*/ 1920074 w 5491523"/>
              <a:gd name="connsiteY15" fmla="*/ 649459 h 3624641"/>
              <a:gd name="connsiteX16" fmla="*/ 2053316 w 5491523"/>
              <a:gd name="connsiteY16" fmla="*/ 865680 h 3624641"/>
              <a:gd name="connsiteX17" fmla="*/ 2428857 w 5491523"/>
              <a:gd name="connsiteY17" fmla="*/ 939810 h 3624641"/>
              <a:gd name="connsiteX18" fmla="*/ 2450791 w 5491523"/>
              <a:gd name="connsiteY18" fmla="*/ 1239835 h 3624641"/>
              <a:gd name="connsiteX19" fmla="*/ 2622123 w 5491523"/>
              <a:gd name="connsiteY19" fmla="*/ 2316096 h 3624641"/>
              <a:gd name="connsiteX20" fmla="*/ 1923174 w 5491523"/>
              <a:gd name="connsiteY20" fmla="*/ 3624641 h 3624641"/>
              <a:gd name="connsiteX21" fmla="*/ 1741365 w 5491523"/>
              <a:gd name="connsiteY21" fmla="*/ 3330535 h 3624641"/>
              <a:gd name="connsiteX22" fmla="*/ 1725323 w 5491523"/>
              <a:gd name="connsiteY22" fmla="*/ 3581862 h 3624641"/>
              <a:gd name="connsiteX23" fmla="*/ 1436565 w 5491523"/>
              <a:gd name="connsiteY23" fmla="*/ 3362620 h 3624641"/>
              <a:gd name="connsiteX24" fmla="*/ 1580943 w 5491523"/>
              <a:gd name="connsiteY24" fmla="*/ 2587252 h 3624641"/>
              <a:gd name="connsiteX25" fmla="*/ 1602332 w 5491523"/>
              <a:gd name="connsiteY25" fmla="*/ 2902747 h 3624641"/>
              <a:gd name="connsiteX26" fmla="*/ 1741364 w 5491523"/>
              <a:gd name="connsiteY26" fmla="*/ 2758368 h 3624641"/>
              <a:gd name="connsiteX27" fmla="*/ 1859006 w 5491523"/>
              <a:gd name="connsiteY27" fmla="*/ 2196895 h 3624641"/>
              <a:gd name="connsiteX28" fmla="*/ 1725322 w 5491523"/>
              <a:gd name="connsiteY28" fmla="*/ 1966957 h 3624641"/>
              <a:gd name="connsiteX29" fmla="*/ 1506080 w 5491523"/>
              <a:gd name="connsiteY29" fmla="*/ 2020431 h 3624641"/>
              <a:gd name="connsiteX30" fmla="*/ 1516774 w 5491523"/>
              <a:gd name="connsiteY30" fmla="*/ 2474958 h 3624641"/>
              <a:gd name="connsiteX31" fmla="*/ 1361700 w 5491523"/>
              <a:gd name="connsiteY31" fmla="*/ 2630030 h 3624641"/>
              <a:gd name="connsiteX32" fmla="*/ 1244059 w 5491523"/>
              <a:gd name="connsiteY32" fmla="*/ 2533778 h 3624641"/>
              <a:gd name="connsiteX33" fmla="*/ 1142458 w 5491523"/>
              <a:gd name="connsiteY33" fmla="*/ 2576558 h 3624641"/>
              <a:gd name="connsiteX34" fmla="*/ 1078290 w 5491523"/>
              <a:gd name="connsiteY34" fmla="*/ 2170158 h 3624641"/>
              <a:gd name="connsiteX35" fmla="*/ 1051554 w 5491523"/>
              <a:gd name="connsiteY35" fmla="*/ 1892095 h 3624641"/>
              <a:gd name="connsiteX36" fmla="*/ 1245498 w 5491523"/>
              <a:gd name="connsiteY36" fmla="*/ 1492130 h 3624641"/>
              <a:gd name="connsiteX37" fmla="*/ 570523 w 5491523"/>
              <a:gd name="connsiteY37" fmla="*/ 1479381 h 3624641"/>
              <a:gd name="connsiteX38" fmla="*/ 0 w 5491523"/>
              <a:gd name="connsiteY38" fmla="*/ 48638 h 3624641"/>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741365 w 5491523"/>
              <a:gd name="connsiteY21" fmla="*/ 3330535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816228 w 5491523"/>
              <a:gd name="connsiteY21" fmla="*/ 3325188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917828 w 5491523"/>
              <a:gd name="connsiteY21" fmla="*/ 3394704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746712 w 5491523"/>
              <a:gd name="connsiteY21" fmla="*/ 3277062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2121028 w 5491523"/>
              <a:gd name="connsiteY21" fmla="*/ 3362620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741365 w 5491523"/>
              <a:gd name="connsiteY21" fmla="*/ 3330536 h 3581862"/>
              <a:gd name="connsiteX22" fmla="*/ 1725323 w 5491523"/>
              <a:gd name="connsiteY22" fmla="*/ 3581862 h 3581862"/>
              <a:gd name="connsiteX23" fmla="*/ 1436565 w 5491523"/>
              <a:gd name="connsiteY23" fmla="*/ 3362620 h 3581862"/>
              <a:gd name="connsiteX24" fmla="*/ 1580943 w 5491523"/>
              <a:gd name="connsiteY24" fmla="*/ 2587252 h 3581862"/>
              <a:gd name="connsiteX25" fmla="*/ 1602332 w 5491523"/>
              <a:gd name="connsiteY25" fmla="*/ 2902747 h 3581862"/>
              <a:gd name="connsiteX26" fmla="*/ 1741364 w 5491523"/>
              <a:gd name="connsiteY26" fmla="*/ 2758368 h 3581862"/>
              <a:gd name="connsiteX27" fmla="*/ 1859006 w 5491523"/>
              <a:gd name="connsiteY27" fmla="*/ 2196895 h 3581862"/>
              <a:gd name="connsiteX28" fmla="*/ 1725322 w 5491523"/>
              <a:gd name="connsiteY28" fmla="*/ 1966957 h 3581862"/>
              <a:gd name="connsiteX29" fmla="*/ 1506080 w 5491523"/>
              <a:gd name="connsiteY29" fmla="*/ 2020431 h 3581862"/>
              <a:gd name="connsiteX30" fmla="*/ 1516774 w 5491523"/>
              <a:gd name="connsiteY30" fmla="*/ 2474958 h 3581862"/>
              <a:gd name="connsiteX31" fmla="*/ 1361700 w 5491523"/>
              <a:gd name="connsiteY31" fmla="*/ 2630030 h 3581862"/>
              <a:gd name="connsiteX32" fmla="*/ 1244059 w 5491523"/>
              <a:gd name="connsiteY32" fmla="*/ 2533778 h 3581862"/>
              <a:gd name="connsiteX33" fmla="*/ 1142458 w 5491523"/>
              <a:gd name="connsiteY33" fmla="*/ 2576558 h 3581862"/>
              <a:gd name="connsiteX34" fmla="*/ 1078290 w 5491523"/>
              <a:gd name="connsiteY34" fmla="*/ 2170158 h 3581862"/>
              <a:gd name="connsiteX35" fmla="*/ 1051554 w 5491523"/>
              <a:gd name="connsiteY35" fmla="*/ 1892095 h 3581862"/>
              <a:gd name="connsiteX36" fmla="*/ 1245498 w 5491523"/>
              <a:gd name="connsiteY36" fmla="*/ 1492130 h 3581862"/>
              <a:gd name="connsiteX37" fmla="*/ 570523 w 5491523"/>
              <a:gd name="connsiteY37" fmla="*/ 1479381 h 3581862"/>
              <a:gd name="connsiteX38" fmla="*/ 0 w 5491523"/>
              <a:gd name="connsiteY38"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826922 w 5491523"/>
              <a:gd name="connsiteY21" fmla="*/ 2972262 h 3581862"/>
              <a:gd name="connsiteX22" fmla="*/ 1741365 w 5491523"/>
              <a:gd name="connsiteY22" fmla="*/ 3330536 h 3581862"/>
              <a:gd name="connsiteX23" fmla="*/ 1725323 w 5491523"/>
              <a:gd name="connsiteY23" fmla="*/ 3581862 h 3581862"/>
              <a:gd name="connsiteX24" fmla="*/ 1436565 w 5491523"/>
              <a:gd name="connsiteY24" fmla="*/ 3362620 h 3581862"/>
              <a:gd name="connsiteX25" fmla="*/ 1580943 w 5491523"/>
              <a:gd name="connsiteY25" fmla="*/ 2587252 h 3581862"/>
              <a:gd name="connsiteX26" fmla="*/ 1602332 w 5491523"/>
              <a:gd name="connsiteY26" fmla="*/ 2902747 h 3581862"/>
              <a:gd name="connsiteX27" fmla="*/ 1741364 w 5491523"/>
              <a:gd name="connsiteY27" fmla="*/ 2758368 h 3581862"/>
              <a:gd name="connsiteX28" fmla="*/ 1859006 w 5491523"/>
              <a:gd name="connsiteY28" fmla="*/ 2196895 h 3581862"/>
              <a:gd name="connsiteX29" fmla="*/ 1725322 w 5491523"/>
              <a:gd name="connsiteY29" fmla="*/ 1966957 h 3581862"/>
              <a:gd name="connsiteX30" fmla="*/ 1506080 w 5491523"/>
              <a:gd name="connsiteY30" fmla="*/ 2020431 h 3581862"/>
              <a:gd name="connsiteX31" fmla="*/ 1516774 w 5491523"/>
              <a:gd name="connsiteY31" fmla="*/ 2474958 h 3581862"/>
              <a:gd name="connsiteX32" fmla="*/ 1361700 w 5491523"/>
              <a:gd name="connsiteY32" fmla="*/ 2630030 h 3581862"/>
              <a:gd name="connsiteX33" fmla="*/ 1244059 w 5491523"/>
              <a:gd name="connsiteY33" fmla="*/ 2533778 h 3581862"/>
              <a:gd name="connsiteX34" fmla="*/ 1142458 w 5491523"/>
              <a:gd name="connsiteY34" fmla="*/ 2576558 h 3581862"/>
              <a:gd name="connsiteX35" fmla="*/ 1078290 w 5491523"/>
              <a:gd name="connsiteY35" fmla="*/ 2170158 h 3581862"/>
              <a:gd name="connsiteX36" fmla="*/ 1051554 w 5491523"/>
              <a:gd name="connsiteY36" fmla="*/ 1892095 h 3581862"/>
              <a:gd name="connsiteX37" fmla="*/ 1245498 w 5491523"/>
              <a:gd name="connsiteY37" fmla="*/ 1492130 h 3581862"/>
              <a:gd name="connsiteX38" fmla="*/ 570523 w 5491523"/>
              <a:gd name="connsiteY38" fmla="*/ 1479381 h 3581862"/>
              <a:gd name="connsiteX39" fmla="*/ 0 w 5491523"/>
              <a:gd name="connsiteY39"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3174 w 5491523"/>
              <a:gd name="connsiteY20" fmla="*/ 2656767 h 3581862"/>
              <a:gd name="connsiteX21" fmla="*/ 1832269 w 5491523"/>
              <a:gd name="connsiteY21" fmla="*/ 3303799 h 3581862"/>
              <a:gd name="connsiteX22" fmla="*/ 1741365 w 5491523"/>
              <a:gd name="connsiteY22" fmla="*/ 3330536 h 3581862"/>
              <a:gd name="connsiteX23" fmla="*/ 1725323 w 5491523"/>
              <a:gd name="connsiteY23" fmla="*/ 3581862 h 3581862"/>
              <a:gd name="connsiteX24" fmla="*/ 1436565 w 5491523"/>
              <a:gd name="connsiteY24" fmla="*/ 3362620 h 3581862"/>
              <a:gd name="connsiteX25" fmla="*/ 1580943 w 5491523"/>
              <a:gd name="connsiteY25" fmla="*/ 2587252 h 3581862"/>
              <a:gd name="connsiteX26" fmla="*/ 1602332 w 5491523"/>
              <a:gd name="connsiteY26" fmla="*/ 2902747 h 3581862"/>
              <a:gd name="connsiteX27" fmla="*/ 1741364 w 5491523"/>
              <a:gd name="connsiteY27" fmla="*/ 2758368 h 3581862"/>
              <a:gd name="connsiteX28" fmla="*/ 1859006 w 5491523"/>
              <a:gd name="connsiteY28" fmla="*/ 2196895 h 3581862"/>
              <a:gd name="connsiteX29" fmla="*/ 1725322 w 5491523"/>
              <a:gd name="connsiteY29" fmla="*/ 1966957 h 3581862"/>
              <a:gd name="connsiteX30" fmla="*/ 1506080 w 5491523"/>
              <a:gd name="connsiteY30" fmla="*/ 2020431 h 3581862"/>
              <a:gd name="connsiteX31" fmla="*/ 1516774 w 5491523"/>
              <a:gd name="connsiteY31" fmla="*/ 2474958 h 3581862"/>
              <a:gd name="connsiteX32" fmla="*/ 1361700 w 5491523"/>
              <a:gd name="connsiteY32" fmla="*/ 2630030 h 3581862"/>
              <a:gd name="connsiteX33" fmla="*/ 1244059 w 5491523"/>
              <a:gd name="connsiteY33" fmla="*/ 2533778 h 3581862"/>
              <a:gd name="connsiteX34" fmla="*/ 1142458 w 5491523"/>
              <a:gd name="connsiteY34" fmla="*/ 2576558 h 3581862"/>
              <a:gd name="connsiteX35" fmla="*/ 1078290 w 5491523"/>
              <a:gd name="connsiteY35" fmla="*/ 2170158 h 3581862"/>
              <a:gd name="connsiteX36" fmla="*/ 1051554 w 5491523"/>
              <a:gd name="connsiteY36" fmla="*/ 1892095 h 3581862"/>
              <a:gd name="connsiteX37" fmla="*/ 1245498 w 5491523"/>
              <a:gd name="connsiteY37" fmla="*/ 1492130 h 3581862"/>
              <a:gd name="connsiteX38" fmla="*/ 570523 w 5491523"/>
              <a:gd name="connsiteY38" fmla="*/ 1479381 h 3581862"/>
              <a:gd name="connsiteX39" fmla="*/ 0 w 5491523"/>
              <a:gd name="connsiteY39"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088942 w 5491523"/>
              <a:gd name="connsiteY20" fmla="*/ 2715588 h 3581862"/>
              <a:gd name="connsiteX21" fmla="*/ 1832269 w 5491523"/>
              <a:gd name="connsiteY21" fmla="*/ 3303799 h 3581862"/>
              <a:gd name="connsiteX22" fmla="*/ 1741365 w 5491523"/>
              <a:gd name="connsiteY22" fmla="*/ 3330536 h 3581862"/>
              <a:gd name="connsiteX23" fmla="*/ 1725323 w 5491523"/>
              <a:gd name="connsiteY23" fmla="*/ 3581862 h 3581862"/>
              <a:gd name="connsiteX24" fmla="*/ 1436565 w 5491523"/>
              <a:gd name="connsiteY24" fmla="*/ 3362620 h 3581862"/>
              <a:gd name="connsiteX25" fmla="*/ 1580943 w 5491523"/>
              <a:gd name="connsiteY25" fmla="*/ 2587252 h 3581862"/>
              <a:gd name="connsiteX26" fmla="*/ 1602332 w 5491523"/>
              <a:gd name="connsiteY26" fmla="*/ 2902747 h 3581862"/>
              <a:gd name="connsiteX27" fmla="*/ 1741364 w 5491523"/>
              <a:gd name="connsiteY27" fmla="*/ 2758368 h 3581862"/>
              <a:gd name="connsiteX28" fmla="*/ 1859006 w 5491523"/>
              <a:gd name="connsiteY28" fmla="*/ 2196895 h 3581862"/>
              <a:gd name="connsiteX29" fmla="*/ 1725322 w 5491523"/>
              <a:gd name="connsiteY29" fmla="*/ 1966957 h 3581862"/>
              <a:gd name="connsiteX30" fmla="*/ 1506080 w 5491523"/>
              <a:gd name="connsiteY30" fmla="*/ 2020431 h 3581862"/>
              <a:gd name="connsiteX31" fmla="*/ 1516774 w 5491523"/>
              <a:gd name="connsiteY31" fmla="*/ 2474958 h 3581862"/>
              <a:gd name="connsiteX32" fmla="*/ 1361700 w 5491523"/>
              <a:gd name="connsiteY32" fmla="*/ 2630030 h 3581862"/>
              <a:gd name="connsiteX33" fmla="*/ 1244059 w 5491523"/>
              <a:gd name="connsiteY33" fmla="*/ 2533778 h 3581862"/>
              <a:gd name="connsiteX34" fmla="*/ 1142458 w 5491523"/>
              <a:gd name="connsiteY34" fmla="*/ 2576558 h 3581862"/>
              <a:gd name="connsiteX35" fmla="*/ 1078290 w 5491523"/>
              <a:gd name="connsiteY35" fmla="*/ 2170158 h 3581862"/>
              <a:gd name="connsiteX36" fmla="*/ 1051554 w 5491523"/>
              <a:gd name="connsiteY36" fmla="*/ 1892095 h 3581862"/>
              <a:gd name="connsiteX37" fmla="*/ 1245498 w 5491523"/>
              <a:gd name="connsiteY37" fmla="*/ 1492130 h 3581862"/>
              <a:gd name="connsiteX38" fmla="*/ 570523 w 5491523"/>
              <a:gd name="connsiteY38" fmla="*/ 1479381 h 3581862"/>
              <a:gd name="connsiteX39" fmla="*/ 0 w 5491523"/>
              <a:gd name="connsiteY39"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8521 w 5491523"/>
              <a:gd name="connsiteY20" fmla="*/ 2640725 h 3581862"/>
              <a:gd name="connsiteX21" fmla="*/ 1832269 w 5491523"/>
              <a:gd name="connsiteY21" fmla="*/ 3303799 h 3581862"/>
              <a:gd name="connsiteX22" fmla="*/ 1741365 w 5491523"/>
              <a:gd name="connsiteY22" fmla="*/ 3330536 h 3581862"/>
              <a:gd name="connsiteX23" fmla="*/ 1725323 w 5491523"/>
              <a:gd name="connsiteY23" fmla="*/ 3581862 h 3581862"/>
              <a:gd name="connsiteX24" fmla="*/ 1436565 w 5491523"/>
              <a:gd name="connsiteY24" fmla="*/ 3362620 h 3581862"/>
              <a:gd name="connsiteX25" fmla="*/ 1580943 w 5491523"/>
              <a:gd name="connsiteY25" fmla="*/ 2587252 h 3581862"/>
              <a:gd name="connsiteX26" fmla="*/ 1602332 w 5491523"/>
              <a:gd name="connsiteY26" fmla="*/ 2902747 h 3581862"/>
              <a:gd name="connsiteX27" fmla="*/ 1741364 w 5491523"/>
              <a:gd name="connsiteY27" fmla="*/ 2758368 h 3581862"/>
              <a:gd name="connsiteX28" fmla="*/ 1859006 w 5491523"/>
              <a:gd name="connsiteY28" fmla="*/ 2196895 h 3581862"/>
              <a:gd name="connsiteX29" fmla="*/ 1725322 w 5491523"/>
              <a:gd name="connsiteY29" fmla="*/ 1966957 h 3581862"/>
              <a:gd name="connsiteX30" fmla="*/ 1506080 w 5491523"/>
              <a:gd name="connsiteY30" fmla="*/ 2020431 h 3581862"/>
              <a:gd name="connsiteX31" fmla="*/ 1516774 w 5491523"/>
              <a:gd name="connsiteY31" fmla="*/ 2474958 h 3581862"/>
              <a:gd name="connsiteX32" fmla="*/ 1361700 w 5491523"/>
              <a:gd name="connsiteY32" fmla="*/ 2630030 h 3581862"/>
              <a:gd name="connsiteX33" fmla="*/ 1244059 w 5491523"/>
              <a:gd name="connsiteY33" fmla="*/ 2533778 h 3581862"/>
              <a:gd name="connsiteX34" fmla="*/ 1142458 w 5491523"/>
              <a:gd name="connsiteY34" fmla="*/ 2576558 h 3581862"/>
              <a:gd name="connsiteX35" fmla="*/ 1078290 w 5491523"/>
              <a:gd name="connsiteY35" fmla="*/ 2170158 h 3581862"/>
              <a:gd name="connsiteX36" fmla="*/ 1051554 w 5491523"/>
              <a:gd name="connsiteY36" fmla="*/ 1892095 h 3581862"/>
              <a:gd name="connsiteX37" fmla="*/ 1245498 w 5491523"/>
              <a:gd name="connsiteY37" fmla="*/ 1492130 h 3581862"/>
              <a:gd name="connsiteX38" fmla="*/ 570523 w 5491523"/>
              <a:gd name="connsiteY38" fmla="*/ 1479381 h 3581862"/>
              <a:gd name="connsiteX39" fmla="*/ 0 w 5491523"/>
              <a:gd name="connsiteY39"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1928521 w 5491523"/>
              <a:gd name="connsiteY20" fmla="*/ 2640725 h 3581862"/>
              <a:gd name="connsiteX21" fmla="*/ 1805532 w 5491523"/>
              <a:gd name="connsiteY21" fmla="*/ 3298452 h 3581862"/>
              <a:gd name="connsiteX22" fmla="*/ 1741365 w 5491523"/>
              <a:gd name="connsiteY22" fmla="*/ 3330536 h 3581862"/>
              <a:gd name="connsiteX23" fmla="*/ 1725323 w 5491523"/>
              <a:gd name="connsiteY23" fmla="*/ 3581862 h 3581862"/>
              <a:gd name="connsiteX24" fmla="*/ 1436565 w 5491523"/>
              <a:gd name="connsiteY24" fmla="*/ 3362620 h 3581862"/>
              <a:gd name="connsiteX25" fmla="*/ 1580943 w 5491523"/>
              <a:gd name="connsiteY25" fmla="*/ 2587252 h 3581862"/>
              <a:gd name="connsiteX26" fmla="*/ 1602332 w 5491523"/>
              <a:gd name="connsiteY26" fmla="*/ 2902747 h 3581862"/>
              <a:gd name="connsiteX27" fmla="*/ 1741364 w 5491523"/>
              <a:gd name="connsiteY27" fmla="*/ 2758368 h 3581862"/>
              <a:gd name="connsiteX28" fmla="*/ 1859006 w 5491523"/>
              <a:gd name="connsiteY28" fmla="*/ 2196895 h 3581862"/>
              <a:gd name="connsiteX29" fmla="*/ 1725322 w 5491523"/>
              <a:gd name="connsiteY29" fmla="*/ 1966957 h 3581862"/>
              <a:gd name="connsiteX30" fmla="*/ 1506080 w 5491523"/>
              <a:gd name="connsiteY30" fmla="*/ 2020431 h 3581862"/>
              <a:gd name="connsiteX31" fmla="*/ 1516774 w 5491523"/>
              <a:gd name="connsiteY31" fmla="*/ 2474958 h 3581862"/>
              <a:gd name="connsiteX32" fmla="*/ 1361700 w 5491523"/>
              <a:gd name="connsiteY32" fmla="*/ 2630030 h 3581862"/>
              <a:gd name="connsiteX33" fmla="*/ 1244059 w 5491523"/>
              <a:gd name="connsiteY33" fmla="*/ 2533778 h 3581862"/>
              <a:gd name="connsiteX34" fmla="*/ 1142458 w 5491523"/>
              <a:gd name="connsiteY34" fmla="*/ 2576558 h 3581862"/>
              <a:gd name="connsiteX35" fmla="*/ 1078290 w 5491523"/>
              <a:gd name="connsiteY35" fmla="*/ 2170158 h 3581862"/>
              <a:gd name="connsiteX36" fmla="*/ 1051554 w 5491523"/>
              <a:gd name="connsiteY36" fmla="*/ 1892095 h 3581862"/>
              <a:gd name="connsiteX37" fmla="*/ 1245498 w 5491523"/>
              <a:gd name="connsiteY37" fmla="*/ 1492130 h 3581862"/>
              <a:gd name="connsiteX38" fmla="*/ 570523 w 5491523"/>
              <a:gd name="connsiteY38" fmla="*/ 1479381 h 3581862"/>
              <a:gd name="connsiteX39" fmla="*/ 0 w 5491523"/>
              <a:gd name="connsiteY39"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179848 w 5491523"/>
              <a:gd name="connsiteY20" fmla="*/ 2517735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72354 w 5491523"/>
              <a:gd name="connsiteY20" fmla="*/ 2993651 h 3581862"/>
              <a:gd name="connsiteX21" fmla="*/ 2179848 w 5491523"/>
              <a:gd name="connsiteY21" fmla="*/ 2517735 h 3581862"/>
              <a:gd name="connsiteX22" fmla="*/ 1928521 w 5491523"/>
              <a:gd name="connsiteY22" fmla="*/ 2640725 h 3581862"/>
              <a:gd name="connsiteX23" fmla="*/ 1805532 w 5491523"/>
              <a:gd name="connsiteY23" fmla="*/ 3298452 h 3581862"/>
              <a:gd name="connsiteX24" fmla="*/ 1741365 w 5491523"/>
              <a:gd name="connsiteY24" fmla="*/ 3330536 h 3581862"/>
              <a:gd name="connsiteX25" fmla="*/ 1725323 w 5491523"/>
              <a:gd name="connsiteY25" fmla="*/ 3581862 h 3581862"/>
              <a:gd name="connsiteX26" fmla="*/ 1436565 w 5491523"/>
              <a:gd name="connsiteY26" fmla="*/ 3362620 h 3581862"/>
              <a:gd name="connsiteX27" fmla="*/ 1580943 w 5491523"/>
              <a:gd name="connsiteY27" fmla="*/ 2587252 h 3581862"/>
              <a:gd name="connsiteX28" fmla="*/ 1602332 w 5491523"/>
              <a:gd name="connsiteY28" fmla="*/ 2902747 h 3581862"/>
              <a:gd name="connsiteX29" fmla="*/ 1741364 w 5491523"/>
              <a:gd name="connsiteY29" fmla="*/ 2758368 h 3581862"/>
              <a:gd name="connsiteX30" fmla="*/ 1859006 w 5491523"/>
              <a:gd name="connsiteY30" fmla="*/ 2196895 h 3581862"/>
              <a:gd name="connsiteX31" fmla="*/ 1725322 w 5491523"/>
              <a:gd name="connsiteY31" fmla="*/ 1966957 h 3581862"/>
              <a:gd name="connsiteX32" fmla="*/ 1506080 w 5491523"/>
              <a:gd name="connsiteY32" fmla="*/ 2020431 h 3581862"/>
              <a:gd name="connsiteX33" fmla="*/ 1516774 w 5491523"/>
              <a:gd name="connsiteY33" fmla="*/ 2474958 h 3581862"/>
              <a:gd name="connsiteX34" fmla="*/ 1361700 w 5491523"/>
              <a:gd name="connsiteY34" fmla="*/ 2630030 h 3581862"/>
              <a:gd name="connsiteX35" fmla="*/ 1244059 w 5491523"/>
              <a:gd name="connsiteY35" fmla="*/ 2533778 h 3581862"/>
              <a:gd name="connsiteX36" fmla="*/ 1142458 w 5491523"/>
              <a:gd name="connsiteY36" fmla="*/ 2576558 h 3581862"/>
              <a:gd name="connsiteX37" fmla="*/ 1078290 w 5491523"/>
              <a:gd name="connsiteY37" fmla="*/ 2170158 h 3581862"/>
              <a:gd name="connsiteX38" fmla="*/ 1051554 w 5491523"/>
              <a:gd name="connsiteY38" fmla="*/ 1892095 h 3581862"/>
              <a:gd name="connsiteX39" fmla="*/ 1245498 w 5491523"/>
              <a:gd name="connsiteY39" fmla="*/ 1492130 h 3581862"/>
              <a:gd name="connsiteX40" fmla="*/ 570523 w 5491523"/>
              <a:gd name="connsiteY40" fmla="*/ 1479381 h 3581862"/>
              <a:gd name="connsiteX41" fmla="*/ 0 w 5491523"/>
              <a:gd name="connsiteY41"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72354 w 5491523"/>
              <a:gd name="connsiteY20" fmla="*/ 2993651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206585 w 5491523"/>
              <a:gd name="connsiteY20" fmla="*/ 2870661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93743 w 5491523"/>
              <a:gd name="connsiteY20" fmla="*/ 3068514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93743 w 5491523"/>
              <a:gd name="connsiteY20" fmla="*/ 3068514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93743 w 5491523"/>
              <a:gd name="connsiteY20" fmla="*/ 3068514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93743 w 5491523"/>
              <a:gd name="connsiteY20" fmla="*/ 3068514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286796 w 5491523"/>
              <a:gd name="connsiteY20" fmla="*/ 3068514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372354 w 5491523"/>
              <a:gd name="connsiteY20" fmla="*/ 3068514 h 3581862"/>
              <a:gd name="connsiteX21" fmla="*/ 1928521 w 5491523"/>
              <a:gd name="connsiteY21" fmla="*/ 2640725 h 3581862"/>
              <a:gd name="connsiteX22" fmla="*/ 1805532 w 5491523"/>
              <a:gd name="connsiteY22" fmla="*/ 3298452 h 3581862"/>
              <a:gd name="connsiteX23" fmla="*/ 1741365 w 5491523"/>
              <a:gd name="connsiteY23" fmla="*/ 3330536 h 3581862"/>
              <a:gd name="connsiteX24" fmla="*/ 1725323 w 5491523"/>
              <a:gd name="connsiteY24" fmla="*/ 3581862 h 3581862"/>
              <a:gd name="connsiteX25" fmla="*/ 1436565 w 5491523"/>
              <a:gd name="connsiteY25" fmla="*/ 3362620 h 3581862"/>
              <a:gd name="connsiteX26" fmla="*/ 1580943 w 5491523"/>
              <a:gd name="connsiteY26" fmla="*/ 2587252 h 3581862"/>
              <a:gd name="connsiteX27" fmla="*/ 1602332 w 5491523"/>
              <a:gd name="connsiteY27" fmla="*/ 2902747 h 3581862"/>
              <a:gd name="connsiteX28" fmla="*/ 1741364 w 5491523"/>
              <a:gd name="connsiteY28" fmla="*/ 2758368 h 3581862"/>
              <a:gd name="connsiteX29" fmla="*/ 1859006 w 5491523"/>
              <a:gd name="connsiteY29" fmla="*/ 2196895 h 3581862"/>
              <a:gd name="connsiteX30" fmla="*/ 1725322 w 5491523"/>
              <a:gd name="connsiteY30" fmla="*/ 1966957 h 3581862"/>
              <a:gd name="connsiteX31" fmla="*/ 1506080 w 5491523"/>
              <a:gd name="connsiteY31" fmla="*/ 2020431 h 3581862"/>
              <a:gd name="connsiteX32" fmla="*/ 1516774 w 5491523"/>
              <a:gd name="connsiteY32" fmla="*/ 2474958 h 3581862"/>
              <a:gd name="connsiteX33" fmla="*/ 1361700 w 5491523"/>
              <a:gd name="connsiteY33" fmla="*/ 2630030 h 3581862"/>
              <a:gd name="connsiteX34" fmla="*/ 1244059 w 5491523"/>
              <a:gd name="connsiteY34" fmla="*/ 2533778 h 3581862"/>
              <a:gd name="connsiteX35" fmla="*/ 1142458 w 5491523"/>
              <a:gd name="connsiteY35" fmla="*/ 2576558 h 3581862"/>
              <a:gd name="connsiteX36" fmla="*/ 1078290 w 5491523"/>
              <a:gd name="connsiteY36" fmla="*/ 2170158 h 3581862"/>
              <a:gd name="connsiteX37" fmla="*/ 1051554 w 5491523"/>
              <a:gd name="connsiteY37" fmla="*/ 1892095 h 3581862"/>
              <a:gd name="connsiteX38" fmla="*/ 1245498 w 5491523"/>
              <a:gd name="connsiteY38" fmla="*/ 1492130 h 3581862"/>
              <a:gd name="connsiteX39" fmla="*/ 570523 w 5491523"/>
              <a:gd name="connsiteY39" fmla="*/ 1479381 h 3581862"/>
              <a:gd name="connsiteX40" fmla="*/ 0 w 5491523"/>
              <a:gd name="connsiteY40"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484648 w 5491523"/>
              <a:gd name="connsiteY20" fmla="*/ 2667462 h 3581862"/>
              <a:gd name="connsiteX21" fmla="*/ 2372354 w 5491523"/>
              <a:gd name="connsiteY21" fmla="*/ 3068514 h 3581862"/>
              <a:gd name="connsiteX22" fmla="*/ 1928521 w 5491523"/>
              <a:gd name="connsiteY22" fmla="*/ 2640725 h 3581862"/>
              <a:gd name="connsiteX23" fmla="*/ 1805532 w 5491523"/>
              <a:gd name="connsiteY23" fmla="*/ 3298452 h 3581862"/>
              <a:gd name="connsiteX24" fmla="*/ 1741365 w 5491523"/>
              <a:gd name="connsiteY24" fmla="*/ 3330536 h 3581862"/>
              <a:gd name="connsiteX25" fmla="*/ 1725323 w 5491523"/>
              <a:gd name="connsiteY25" fmla="*/ 3581862 h 3581862"/>
              <a:gd name="connsiteX26" fmla="*/ 1436565 w 5491523"/>
              <a:gd name="connsiteY26" fmla="*/ 3362620 h 3581862"/>
              <a:gd name="connsiteX27" fmla="*/ 1580943 w 5491523"/>
              <a:gd name="connsiteY27" fmla="*/ 2587252 h 3581862"/>
              <a:gd name="connsiteX28" fmla="*/ 1602332 w 5491523"/>
              <a:gd name="connsiteY28" fmla="*/ 2902747 h 3581862"/>
              <a:gd name="connsiteX29" fmla="*/ 1741364 w 5491523"/>
              <a:gd name="connsiteY29" fmla="*/ 2758368 h 3581862"/>
              <a:gd name="connsiteX30" fmla="*/ 1859006 w 5491523"/>
              <a:gd name="connsiteY30" fmla="*/ 2196895 h 3581862"/>
              <a:gd name="connsiteX31" fmla="*/ 1725322 w 5491523"/>
              <a:gd name="connsiteY31" fmla="*/ 1966957 h 3581862"/>
              <a:gd name="connsiteX32" fmla="*/ 1506080 w 5491523"/>
              <a:gd name="connsiteY32" fmla="*/ 2020431 h 3581862"/>
              <a:gd name="connsiteX33" fmla="*/ 1516774 w 5491523"/>
              <a:gd name="connsiteY33" fmla="*/ 2474958 h 3581862"/>
              <a:gd name="connsiteX34" fmla="*/ 1361700 w 5491523"/>
              <a:gd name="connsiteY34" fmla="*/ 2630030 h 3581862"/>
              <a:gd name="connsiteX35" fmla="*/ 1244059 w 5491523"/>
              <a:gd name="connsiteY35" fmla="*/ 2533778 h 3581862"/>
              <a:gd name="connsiteX36" fmla="*/ 1142458 w 5491523"/>
              <a:gd name="connsiteY36" fmla="*/ 2576558 h 3581862"/>
              <a:gd name="connsiteX37" fmla="*/ 1078290 w 5491523"/>
              <a:gd name="connsiteY37" fmla="*/ 2170158 h 3581862"/>
              <a:gd name="connsiteX38" fmla="*/ 1051554 w 5491523"/>
              <a:gd name="connsiteY38" fmla="*/ 1892095 h 3581862"/>
              <a:gd name="connsiteX39" fmla="*/ 1245498 w 5491523"/>
              <a:gd name="connsiteY39" fmla="*/ 1492130 h 3581862"/>
              <a:gd name="connsiteX40" fmla="*/ 570523 w 5491523"/>
              <a:gd name="connsiteY40" fmla="*/ 1479381 h 3581862"/>
              <a:gd name="connsiteX41" fmla="*/ 0 w 5491523"/>
              <a:gd name="connsiteY41"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703890 w 5491523"/>
              <a:gd name="connsiteY20" fmla="*/ 3400052 h 3581862"/>
              <a:gd name="connsiteX21" fmla="*/ 2372354 w 5491523"/>
              <a:gd name="connsiteY21" fmla="*/ 3068514 h 3581862"/>
              <a:gd name="connsiteX22" fmla="*/ 1928521 w 5491523"/>
              <a:gd name="connsiteY22" fmla="*/ 2640725 h 3581862"/>
              <a:gd name="connsiteX23" fmla="*/ 1805532 w 5491523"/>
              <a:gd name="connsiteY23" fmla="*/ 3298452 h 3581862"/>
              <a:gd name="connsiteX24" fmla="*/ 1741365 w 5491523"/>
              <a:gd name="connsiteY24" fmla="*/ 3330536 h 3581862"/>
              <a:gd name="connsiteX25" fmla="*/ 1725323 w 5491523"/>
              <a:gd name="connsiteY25" fmla="*/ 3581862 h 3581862"/>
              <a:gd name="connsiteX26" fmla="*/ 1436565 w 5491523"/>
              <a:gd name="connsiteY26" fmla="*/ 3362620 h 3581862"/>
              <a:gd name="connsiteX27" fmla="*/ 1580943 w 5491523"/>
              <a:gd name="connsiteY27" fmla="*/ 2587252 h 3581862"/>
              <a:gd name="connsiteX28" fmla="*/ 1602332 w 5491523"/>
              <a:gd name="connsiteY28" fmla="*/ 2902747 h 3581862"/>
              <a:gd name="connsiteX29" fmla="*/ 1741364 w 5491523"/>
              <a:gd name="connsiteY29" fmla="*/ 2758368 h 3581862"/>
              <a:gd name="connsiteX30" fmla="*/ 1859006 w 5491523"/>
              <a:gd name="connsiteY30" fmla="*/ 2196895 h 3581862"/>
              <a:gd name="connsiteX31" fmla="*/ 1725322 w 5491523"/>
              <a:gd name="connsiteY31" fmla="*/ 1966957 h 3581862"/>
              <a:gd name="connsiteX32" fmla="*/ 1506080 w 5491523"/>
              <a:gd name="connsiteY32" fmla="*/ 2020431 h 3581862"/>
              <a:gd name="connsiteX33" fmla="*/ 1516774 w 5491523"/>
              <a:gd name="connsiteY33" fmla="*/ 2474958 h 3581862"/>
              <a:gd name="connsiteX34" fmla="*/ 1361700 w 5491523"/>
              <a:gd name="connsiteY34" fmla="*/ 2630030 h 3581862"/>
              <a:gd name="connsiteX35" fmla="*/ 1244059 w 5491523"/>
              <a:gd name="connsiteY35" fmla="*/ 2533778 h 3581862"/>
              <a:gd name="connsiteX36" fmla="*/ 1142458 w 5491523"/>
              <a:gd name="connsiteY36" fmla="*/ 2576558 h 3581862"/>
              <a:gd name="connsiteX37" fmla="*/ 1078290 w 5491523"/>
              <a:gd name="connsiteY37" fmla="*/ 2170158 h 3581862"/>
              <a:gd name="connsiteX38" fmla="*/ 1051554 w 5491523"/>
              <a:gd name="connsiteY38" fmla="*/ 1892095 h 3581862"/>
              <a:gd name="connsiteX39" fmla="*/ 1245498 w 5491523"/>
              <a:gd name="connsiteY39" fmla="*/ 1492130 h 3581862"/>
              <a:gd name="connsiteX40" fmla="*/ 570523 w 5491523"/>
              <a:gd name="connsiteY40" fmla="*/ 1479381 h 3581862"/>
              <a:gd name="connsiteX41" fmla="*/ 0 w 5491523"/>
              <a:gd name="connsiteY41"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703890 w 5491523"/>
              <a:gd name="connsiteY20" fmla="*/ 3400052 h 3581862"/>
              <a:gd name="connsiteX21" fmla="*/ 2372354 w 5491523"/>
              <a:gd name="connsiteY21" fmla="*/ 3068514 h 3581862"/>
              <a:gd name="connsiteX22" fmla="*/ 1928521 w 5491523"/>
              <a:gd name="connsiteY22" fmla="*/ 2640725 h 3581862"/>
              <a:gd name="connsiteX23" fmla="*/ 1805532 w 5491523"/>
              <a:gd name="connsiteY23" fmla="*/ 3298452 h 3581862"/>
              <a:gd name="connsiteX24" fmla="*/ 1741365 w 5491523"/>
              <a:gd name="connsiteY24" fmla="*/ 3330536 h 3581862"/>
              <a:gd name="connsiteX25" fmla="*/ 1725323 w 5491523"/>
              <a:gd name="connsiteY25" fmla="*/ 3581862 h 3581862"/>
              <a:gd name="connsiteX26" fmla="*/ 1436565 w 5491523"/>
              <a:gd name="connsiteY26" fmla="*/ 3362620 h 3581862"/>
              <a:gd name="connsiteX27" fmla="*/ 1580943 w 5491523"/>
              <a:gd name="connsiteY27" fmla="*/ 2587252 h 3581862"/>
              <a:gd name="connsiteX28" fmla="*/ 1602332 w 5491523"/>
              <a:gd name="connsiteY28" fmla="*/ 2902747 h 3581862"/>
              <a:gd name="connsiteX29" fmla="*/ 1741364 w 5491523"/>
              <a:gd name="connsiteY29" fmla="*/ 2758368 h 3581862"/>
              <a:gd name="connsiteX30" fmla="*/ 1859006 w 5491523"/>
              <a:gd name="connsiteY30" fmla="*/ 2196895 h 3581862"/>
              <a:gd name="connsiteX31" fmla="*/ 1725322 w 5491523"/>
              <a:gd name="connsiteY31" fmla="*/ 1966957 h 3581862"/>
              <a:gd name="connsiteX32" fmla="*/ 1506080 w 5491523"/>
              <a:gd name="connsiteY32" fmla="*/ 2020431 h 3581862"/>
              <a:gd name="connsiteX33" fmla="*/ 1516774 w 5491523"/>
              <a:gd name="connsiteY33" fmla="*/ 2474958 h 3581862"/>
              <a:gd name="connsiteX34" fmla="*/ 1361700 w 5491523"/>
              <a:gd name="connsiteY34" fmla="*/ 2630030 h 3581862"/>
              <a:gd name="connsiteX35" fmla="*/ 1244059 w 5491523"/>
              <a:gd name="connsiteY35" fmla="*/ 2533778 h 3581862"/>
              <a:gd name="connsiteX36" fmla="*/ 1142458 w 5491523"/>
              <a:gd name="connsiteY36" fmla="*/ 2576558 h 3581862"/>
              <a:gd name="connsiteX37" fmla="*/ 1078290 w 5491523"/>
              <a:gd name="connsiteY37" fmla="*/ 2170158 h 3581862"/>
              <a:gd name="connsiteX38" fmla="*/ 1051554 w 5491523"/>
              <a:gd name="connsiteY38" fmla="*/ 1892095 h 3581862"/>
              <a:gd name="connsiteX39" fmla="*/ 1245498 w 5491523"/>
              <a:gd name="connsiteY39" fmla="*/ 1492130 h 3581862"/>
              <a:gd name="connsiteX40" fmla="*/ 570523 w 5491523"/>
              <a:gd name="connsiteY40" fmla="*/ 1479381 h 3581862"/>
              <a:gd name="connsiteX41" fmla="*/ 0 w 5491523"/>
              <a:gd name="connsiteY41"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703890 w 5491523"/>
              <a:gd name="connsiteY20" fmla="*/ 3410747 h 3581862"/>
              <a:gd name="connsiteX21" fmla="*/ 2372354 w 5491523"/>
              <a:gd name="connsiteY21" fmla="*/ 3068514 h 3581862"/>
              <a:gd name="connsiteX22" fmla="*/ 1928521 w 5491523"/>
              <a:gd name="connsiteY22" fmla="*/ 2640725 h 3581862"/>
              <a:gd name="connsiteX23" fmla="*/ 1805532 w 5491523"/>
              <a:gd name="connsiteY23" fmla="*/ 3298452 h 3581862"/>
              <a:gd name="connsiteX24" fmla="*/ 1741365 w 5491523"/>
              <a:gd name="connsiteY24" fmla="*/ 3330536 h 3581862"/>
              <a:gd name="connsiteX25" fmla="*/ 1725323 w 5491523"/>
              <a:gd name="connsiteY25" fmla="*/ 3581862 h 3581862"/>
              <a:gd name="connsiteX26" fmla="*/ 1436565 w 5491523"/>
              <a:gd name="connsiteY26" fmla="*/ 3362620 h 3581862"/>
              <a:gd name="connsiteX27" fmla="*/ 1580943 w 5491523"/>
              <a:gd name="connsiteY27" fmla="*/ 2587252 h 3581862"/>
              <a:gd name="connsiteX28" fmla="*/ 1602332 w 5491523"/>
              <a:gd name="connsiteY28" fmla="*/ 2902747 h 3581862"/>
              <a:gd name="connsiteX29" fmla="*/ 1741364 w 5491523"/>
              <a:gd name="connsiteY29" fmla="*/ 2758368 h 3581862"/>
              <a:gd name="connsiteX30" fmla="*/ 1859006 w 5491523"/>
              <a:gd name="connsiteY30" fmla="*/ 2196895 h 3581862"/>
              <a:gd name="connsiteX31" fmla="*/ 1725322 w 5491523"/>
              <a:gd name="connsiteY31" fmla="*/ 1966957 h 3581862"/>
              <a:gd name="connsiteX32" fmla="*/ 1506080 w 5491523"/>
              <a:gd name="connsiteY32" fmla="*/ 2020431 h 3581862"/>
              <a:gd name="connsiteX33" fmla="*/ 1516774 w 5491523"/>
              <a:gd name="connsiteY33" fmla="*/ 2474958 h 3581862"/>
              <a:gd name="connsiteX34" fmla="*/ 1361700 w 5491523"/>
              <a:gd name="connsiteY34" fmla="*/ 2630030 h 3581862"/>
              <a:gd name="connsiteX35" fmla="*/ 1244059 w 5491523"/>
              <a:gd name="connsiteY35" fmla="*/ 2533778 h 3581862"/>
              <a:gd name="connsiteX36" fmla="*/ 1142458 w 5491523"/>
              <a:gd name="connsiteY36" fmla="*/ 2576558 h 3581862"/>
              <a:gd name="connsiteX37" fmla="*/ 1078290 w 5491523"/>
              <a:gd name="connsiteY37" fmla="*/ 2170158 h 3581862"/>
              <a:gd name="connsiteX38" fmla="*/ 1051554 w 5491523"/>
              <a:gd name="connsiteY38" fmla="*/ 1892095 h 3581862"/>
              <a:gd name="connsiteX39" fmla="*/ 1245498 w 5491523"/>
              <a:gd name="connsiteY39" fmla="*/ 1492130 h 3581862"/>
              <a:gd name="connsiteX40" fmla="*/ 570523 w 5491523"/>
              <a:gd name="connsiteY40" fmla="*/ 1479381 h 3581862"/>
              <a:gd name="connsiteX41" fmla="*/ 0 w 5491523"/>
              <a:gd name="connsiteY41" fmla="*/ 48638 h 3581862"/>
              <a:gd name="connsiteX0" fmla="*/ 0 w 5491523"/>
              <a:gd name="connsiteY0" fmla="*/ 48638 h 3581862"/>
              <a:gd name="connsiteX1" fmla="*/ 5491523 w 5491523"/>
              <a:gd name="connsiteY1" fmla="*/ 0 h 3581862"/>
              <a:gd name="connsiteX2" fmla="*/ 5277514 w 5491523"/>
              <a:gd name="connsiteY2" fmla="*/ 358871 h 3581862"/>
              <a:gd name="connsiteX3" fmla="*/ 4614635 w 5491523"/>
              <a:gd name="connsiteY3" fmla="*/ 542455 h 3581862"/>
              <a:gd name="connsiteX4" fmla="*/ 4405491 w 5491523"/>
              <a:gd name="connsiteY4" fmla="*/ 440314 h 3581862"/>
              <a:gd name="connsiteX5" fmla="*/ 4215802 w 5491523"/>
              <a:gd name="connsiteY5" fmla="*/ 805101 h 3581862"/>
              <a:gd name="connsiteX6" fmla="*/ 3782921 w 5491523"/>
              <a:gd name="connsiteY6" fmla="*/ 741872 h 3581862"/>
              <a:gd name="connsiteX7" fmla="*/ 3491091 w 5491523"/>
              <a:gd name="connsiteY7" fmla="*/ 377085 h 3581862"/>
              <a:gd name="connsiteX8" fmla="*/ 3014435 w 5491523"/>
              <a:gd name="connsiteY8" fmla="*/ 887787 h 3581862"/>
              <a:gd name="connsiteX9" fmla="*/ 2766381 w 5491523"/>
              <a:gd name="connsiteY9" fmla="*/ 65799 h 3581862"/>
              <a:gd name="connsiteX10" fmla="*/ 2644785 w 5491523"/>
              <a:gd name="connsiteY10" fmla="*/ 104709 h 3581862"/>
              <a:gd name="connsiteX11" fmla="*/ 2790700 w 5491523"/>
              <a:gd name="connsiteY11" fmla="*/ 600821 h 3581862"/>
              <a:gd name="connsiteX12" fmla="*/ 2348091 w 5491523"/>
              <a:gd name="connsiteY12" fmla="*/ 80391 h 3581862"/>
              <a:gd name="connsiteX13" fmla="*/ 2177857 w 5491523"/>
              <a:gd name="connsiteY13" fmla="*/ 75528 h 3581862"/>
              <a:gd name="connsiteX14" fmla="*/ 2002759 w 5491523"/>
              <a:gd name="connsiteY14" fmla="*/ 352764 h 3581862"/>
              <a:gd name="connsiteX15" fmla="*/ 1920074 w 5491523"/>
              <a:gd name="connsiteY15" fmla="*/ 649459 h 3581862"/>
              <a:gd name="connsiteX16" fmla="*/ 2053316 w 5491523"/>
              <a:gd name="connsiteY16" fmla="*/ 865680 h 3581862"/>
              <a:gd name="connsiteX17" fmla="*/ 2428857 w 5491523"/>
              <a:gd name="connsiteY17" fmla="*/ 939810 h 3581862"/>
              <a:gd name="connsiteX18" fmla="*/ 2450791 w 5491523"/>
              <a:gd name="connsiteY18" fmla="*/ 1239835 h 3581862"/>
              <a:gd name="connsiteX19" fmla="*/ 2622123 w 5491523"/>
              <a:gd name="connsiteY19" fmla="*/ 2316096 h 3581862"/>
              <a:gd name="connsiteX20" fmla="*/ 2655764 w 5491523"/>
              <a:gd name="connsiteY20" fmla="*/ 2817188 h 3581862"/>
              <a:gd name="connsiteX21" fmla="*/ 2703890 w 5491523"/>
              <a:gd name="connsiteY21" fmla="*/ 3410747 h 3581862"/>
              <a:gd name="connsiteX22" fmla="*/ 2372354 w 5491523"/>
              <a:gd name="connsiteY22" fmla="*/ 3068514 h 3581862"/>
              <a:gd name="connsiteX23" fmla="*/ 1928521 w 5491523"/>
              <a:gd name="connsiteY23" fmla="*/ 2640725 h 3581862"/>
              <a:gd name="connsiteX24" fmla="*/ 1805532 w 5491523"/>
              <a:gd name="connsiteY24" fmla="*/ 3298452 h 3581862"/>
              <a:gd name="connsiteX25" fmla="*/ 1741365 w 5491523"/>
              <a:gd name="connsiteY25" fmla="*/ 3330536 h 3581862"/>
              <a:gd name="connsiteX26" fmla="*/ 1725323 w 5491523"/>
              <a:gd name="connsiteY26" fmla="*/ 3581862 h 3581862"/>
              <a:gd name="connsiteX27" fmla="*/ 1436565 w 5491523"/>
              <a:gd name="connsiteY27" fmla="*/ 3362620 h 3581862"/>
              <a:gd name="connsiteX28" fmla="*/ 1580943 w 5491523"/>
              <a:gd name="connsiteY28" fmla="*/ 2587252 h 3581862"/>
              <a:gd name="connsiteX29" fmla="*/ 1602332 w 5491523"/>
              <a:gd name="connsiteY29" fmla="*/ 2902747 h 3581862"/>
              <a:gd name="connsiteX30" fmla="*/ 1741364 w 5491523"/>
              <a:gd name="connsiteY30" fmla="*/ 2758368 h 3581862"/>
              <a:gd name="connsiteX31" fmla="*/ 1859006 w 5491523"/>
              <a:gd name="connsiteY31" fmla="*/ 2196895 h 3581862"/>
              <a:gd name="connsiteX32" fmla="*/ 1725322 w 5491523"/>
              <a:gd name="connsiteY32" fmla="*/ 1966957 h 3581862"/>
              <a:gd name="connsiteX33" fmla="*/ 1506080 w 5491523"/>
              <a:gd name="connsiteY33" fmla="*/ 2020431 h 3581862"/>
              <a:gd name="connsiteX34" fmla="*/ 1516774 w 5491523"/>
              <a:gd name="connsiteY34" fmla="*/ 2474958 h 3581862"/>
              <a:gd name="connsiteX35" fmla="*/ 1361700 w 5491523"/>
              <a:gd name="connsiteY35" fmla="*/ 2630030 h 3581862"/>
              <a:gd name="connsiteX36" fmla="*/ 1244059 w 5491523"/>
              <a:gd name="connsiteY36" fmla="*/ 2533778 h 3581862"/>
              <a:gd name="connsiteX37" fmla="*/ 1142458 w 5491523"/>
              <a:gd name="connsiteY37" fmla="*/ 2576558 h 3581862"/>
              <a:gd name="connsiteX38" fmla="*/ 1078290 w 5491523"/>
              <a:gd name="connsiteY38" fmla="*/ 2170158 h 3581862"/>
              <a:gd name="connsiteX39" fmla="*/ 1051554 w 5491523"/>
              <a:gd name="connsiteY39" fmla="*/ 1892095 h 3581862"/>
              <a:gd name="connsiteX40" fmla="*/ 1245498 w 5491523"/>
              <a:gd name="connsiteY40" fmla="*/ 1492130 h 3581862"/>
              <a:gd name="connsiteX41" fmla="*/ 570523 w 5491523"/>
              <a:gd name="connsiteY41" fmla="*/ 1479381 h 3581862"/>
              <a:gd name="connsiteX42" fmla="*/ 0 w 5491523"/>
              <a:gd name="connsiteY42" fmla="*/ 48638 h 3581862"/>
              <a:gd name="connsiteX0" fmla="*/ 0 w 5491523"/>
              <a:gd name="connsiteY0" fmla="*/ 48638 h 4187428"/>
              <a:gd name="connsiteX1" fmla="*/ 5491523 w 5491523"/>
              <a:gd name="connsiteY1" fmla="*/ 0 h 4187428"/>
              <a:gd name="connsiteX2" fmla="*/ 5277514 w 5491523"/>
              <a:gd name="connsiteY2" fmla="*/ 358871 h 4187428"/>
              <a:gd name="connsiteX3" fmla="*/ 4614635 w 5491523"/>
              <a:gd name="connsiteY3" fmla="*/ 542455 h 4187428"/>
              <a:gd name="connsiteX4" fmla="*/ 4405491 w 5491523"/>
              <a:gd name="connsiteY4" fmla="*/ 440314 h 4187428"/>
              <a:gd name="connsiteX5" fmla="*/ 4215802 w 5491523"/>
              <a:gd name="connsiteY5" fmla="*/ 805101 h 4187428"/>
              <a:gd name="connsiteX6" fmla="*/ 3782921 w 5491523"/>
              <a:gd name="connsiteY6" fmla="*/ 741872 h 4187428"/>
              <a:gd name="connsiteX7" fmla="*/ 3491091 w 5491523"/>
              <a:gd name="connsiteY7" fmla="*/ 377085 h 4187428"/>
              <a:gd name="connsiteX8" fmla="*/ 3014435 w 5491523"/>
              <a:gd name="connsiteY8" fmla="*/ 887787 h 4187428"/>
              <a:gd name="connsiteX9" fmla="*/ 2766381 w 5491523"/>
              <a:gd name="connsiteY9" fmla="*/ 65799 h 4187428"/>
              <a:gd name="connsiteX10" fmla="*/ 2644785 w 5491523"/>
              <a:gd name="connsiteY10" fmla="*/ 104709 h 4187428"/>
              <a:gd name="connsiteX11" fmla="*/ 2790700 w 5491523"/>
              <a:gd name="connsiteY11" fmla="*/ 600821 h 4187428"/>
              <a:gd name="connsiteX12" fmla="*/ 2348091 w 5491523"/>
              <a:gd name="connsiteY12" fmla="*/ 80391 h 4187428"/>
              <a:gd name="connsiteX13" fmla="*/ 2177857 w 5491523"/>
              <a:gd name="connsiteY13" fmla="*/ 75528 h 4187428"/>
              <a:gd name="connsiteX14" fmla="*/ 2002759 w 5491523"/>
              <a:gd name="connsiteY14" fmla="*/ 352764 h 4187428"/>
              <a:gd name="connsiteX15" fmla="*/ 1920074 w 5491523"/>
              <a:gd name="connsiteY15" fmla="*/ 649459 h 4187428"/>
              <a:gd name="connsiteX16" fmla="*/ 2053316 w 5491523"/>
              <a:gd name="connsiteY16" fmla="*/ 865680 h 4187428"/>
              <a:gd name="connsiteX17" fmla="*/ 2428857 w 5491523"/>
              <a:gd name="connsiteY17" fmla="*/ 939810 h 4187428"/>
              <a:gd name="connsiteX18" fmla="*/ 2450791 w 5491523"/>
              <a:gd name="connsiteY18" fmla="*/ 1239835 h 4187428"/>
              <a:gd name="connsiteX19" fmla="*/ 2622123 w 5491523"/>
              <a:gd name="connsiteY19" fmla="*/ 2316096 h 4187428"/>
              <a:gd name="connsiteX20" fmla="*/ 2431175 w 5491523"/>
              <a:gd name="connsiteY20" fmla="*/ 4164725 h 4187428"/>
              <a:gd name="connsiteX21" fmla="*/ 2703890 w 5491523"/>
              <a:gd name="connsiteY21" fmla="*/ 3410747 h 4187428"/>
              <a:gd name="connsiteX22" fmla="*/ 2372354 w 5491523"/>
              <a:gd name="connsiteY22" fmla="*/ 3068514 h 4187428"/>
              <a:gd name="connsiteX23" fmla="*/ 1928521 w 5491523"/>
              <a:gd name="connsiteY23" fmla="*/ 2640725 h 4187428"/>
              <a:gd name="connsiteX24" fmla="*/ 1805532 w 5491523"/>
              <a:gd name="connsiteY24" fmla="*/ 3298452 h 4187428"/>
              <a:gd name="connsiteX25" fmla="*/ 1741365 w 5491523"/>
              <a:gd name="connsiteY25" fmla="*/ 3330536 h 4187428"/>
              <a:gd name="connsiteX26" fmla="*/ 1725323 w 5491523"/>
              <a:gd name="connsiteY26" fmla="*/ 3581862 h 4187428"/>
              <a:gd name="connsiteX27" fmla="*/ 1436565 w 5491523"/>
              <a:gd name="connsiteY27" fmla="*/ 3362620 h 4187428"/>
              <a:gd name="connsiteX28" fmla="*/ 1580943 w 5491523"/>
              <a:gd name="connsiteY28" fmla="*/ 2587252 h 4187428"/>
              <a:gd name="connsiteX29" fmla="*/ 1602332 w 5491523"/>
              <a:gd name="connsiteY29" fmla="*/ 2902747 h 4187428"/>
              <a:gd name="connsiteX30" fmla="*/ 1741364 w 5491523"/>
              <a:gd name="connsiteY30" fmla="*/ 2758368 h 4187428"/>
              <a:gd name="connsiteX31" fmla="*/ 1859006 w 5491523"/>
              <a:gd name="connsiteY31" fmla="*/ 2196895 h 4187428"/>
              <a:gd name="connsiteX32" fmla="*/ 1725322 w 5491523"/>
              <a:gd name="connsiteY32" fmla="*/ 1966957 h 4187428"/>
              <a:gd name="connsiteX33" fmla="*/ 1506080 w 5491523"/>
              <a:gd name="connsiteY33" fmla="*/ 2020431 h 4187428"/>
              <a:gd name="connsiteX34" fmla="*/ 1516774 w 5491523"/>
              <a:gd name="connsiteY34" fmla="*/ 2474958 h 4187428"/>
              <a:gd name="connsiteX35" fmla="*/ 1361700 w 5491523"/>
              <a:gd name="connsiteY35" fmla="*/ 2630030 h 4187428"/>
              <a:gd name="connsiteX36" fmla="*/ 1244059 w 5491523"/>
              <a:gd name="connsiteY36" fmla="*/ 2533778 h 4187428"/>
              <a:gd name="connsiteX37" fmla="*/ 1142458 w 5491523"/>
              <a:gd name="connsiteY37" fmla="*/ 2576558 h 4187428"/>
              <a:gd name="connsiteX38" fmla="*/ 1078290 w 5491523"/>
              <a:gd name="connsiteY38" fmla="*/ 2170158 h 4187428"/>
              <a:gd name="connsiteX39" fmla="*/ 1051554 w 5491523"/>
              <a:gd name="connsiteY39" fmla="*/ 1892095 h 4187428"/>
              <a:gd name="connsiteX40" fmla="*/ 1245498 w 5491523"/>
              <a:gd name="connsiteY40" fmla="*/ 1492130 h 4187428"/>
              <a:gd name="connsiteX41" fmla="*/ 570523 w 5491523"/>
              <a:gd name="connsiteY41" fmla="*/ 1479381 h 4187428"/>
              <a:gd name="connsiteX42" fmla="*/ 0 w 5491523"/>
              <a:gd name="connsiteY42" fmla="*/ 48638 h 4187428"/>
              <a:gd name="connsiteX0" fmla="*/ 0 w 5491523"/>
              <a:gd name="connsiteY0" fmla="*/ 48638 h 4176956"/>
              <a:gd name="connsiteX1" fmla="*/ 5491523 w 5491523"/>
              <a:gd name="connsiteY1" fmla="*/ 0 h 4176956"/>
              <a:gd name="connsiteX2" fmla="*/ 5277514 w 5491523"/>
              <a:gd name="connsiteY2" fmla="*/ 358871 h 4176956"/>
              <a:gd name="connsiteX3" fmla="*/ 4614635 w 5491523"/>
              <a:gd name="connsiteY3" fmla="*/ 542455 h 4176956"/>
              <a:gd name="connsiteX4" fmla="*/ 4405491 w 5491523"/>
              <a:gd name="connsiteY4" fmla="*/ 440314 h 4176956"/>
              <a:gd name="connsiteX5" fmla="*/ 4215802 w 5491523"/>
              <a:gd name="connsiteY5" fmla="*/ 805101 h 4176956"/>
              <a:gd name="connsiteX6" fmla="*/ 3782921 w 5491523"/>
              <a:gd name="connsiteY6" fmla="*/ 741872 h 4176956"/>
              <a:gd name="connsiteX7" fmla="*/ 3491091 w 5491523"/>
              <a:gd name="connsiteY7" fmla="*/ 377085 h 4176956"/>
              <a:gd name="connsiteX8" fmla="*/ 3014435 w 5491523"/>
              <a:gd name="connsiteY8" fmla="*/ 887787 h 4176956"/>
              <a:gd name="connsiteX9" fmla="*/ 2766381 w 5491523"/>
              <a:gd name="connsiteY9" fmla="*/ 65799 h 4176956"/>
              <a:gd name="connsiteX10" fmla="*/ 2644785 w 5491523"/>
              <a:gd name="connsiteY10" fmla="*/ 104709 h 4176956"/>
              <a:gd name="connsiteX11" fmla="*/ 2790700 w 5491523"/>
              <a:gd name="connsiteY11" fmla="*/ 600821 h 4176956"/>
              <a:gd name="connsiteX12" fmla="*/ 2348091 w 5491523"/>
              <a:gd name="connsiteY12" fmla="*/ 80391 h 4176956"/>
              <a:gd name="connsiteX13" fmla="*/ 2177857 w 5491523"/>
              <a:gd name="connsiteY13" fmla="*/ 75528 h 4176956"/>
              <a:gd name="connsiteX14" fmla="*/ 2002759 w 5491523"/>
              <a:gd name="connsiteY14" fmla="*/ 352764 h 4176956"/>
              <a:gd name="connsiteX15" fmla="*/ 1920074 w 5491523"/>
              <a:gd name="connsiteY15" fmla="*/ 649459 h 4176956"/>
              <a:gd name="connsiteX16" fmla="*/ 2053316 w 5491523"/>
              <a:gd name="connsiteY16" fmla="*/ 865680 h 4176956"/>
              <a:gd name="connsiteX17" fmla="*/ 2428857 w 5491523"/>
              <a:gd name="connsiteY17" fmla="*/ 939810 h 4176956"/>
              <a:gd name="connsiteX18" fmla="*/ 2450791 w 5491523"/>
              <a:gd name="connsiteY18" fmla="*/ 1239835 h 4176956"/>
              <a:gd name="connsiteX19" fmla="*/ 2622123 w 5491523"/>
              <a:gd name="connsiteY19" fmla="*/ 2316096 h 4176956"/>
              <a:gd name="connsiteX20" fmla="*/ 2447217 w 5491523"/>
              <a:gd name="connsiteY20" fmla="*/ 4154030 h 4176956"/>
              <a:gd name="connsiteX21" fmla="*/ 2703890 w 5491523"/>
              <a:gd name="connsiteY21" fmla="*/ 3410747 h 4176956"/>
              <a:gd name="connsiteX22" fmla="*/ 2372354 w 5491523"/>
              <a:gd name="connsiteY22" fmla="*/ 3068514 h 4176956"/>
              <a:gd name="connsiteX23" fmla="*/ 1928521 w 5491523"/>
              <a:gd name="connsiteY23" fmla="*/ 2640725 h 4176956"/>
              <a:gd name="connsiteX24" fmla="*/ 1805532 w 5491523"/>
              <a:gd name="connsiteY24" fmla="*/ 3298452 h 4176956"/>
              <a:gd name="connsiteX25" fmla="*/ 1741365 w 5491523"/>
              <a:gd name="connsiteY25" fmla="*/ 3330536 h 4176956"/>
              <a:gd name="connsiteX26" fmla="*/ 1725323 w 5491523"/>
              <a:gd name="connsiteY26" fmla="*/ 3581862 h 4176956"/>
              <a:gd name="connsiteX27" fmla="*/ 1436565 w 5491523"/>
              <a:gd name="connsiteY27" fmla="*/ 3362620 h 4176956"/>
              <a:gd name="connsiteX28" fmla="*/ 1580943 w 5491523"/>
              <a:gd name="connsiteY28" fmla="*/ 2587252 h 4176956"/>
              <a:gd name="connsiteX29" fmla="*/ 1602332 w 5491523"/>
              <a:gd name="connsiteY29" fmla="*/ 2902747 h 4176956"/>
              <a:gd name="connsiteX30" fmla="*/ 1741364 w 5491523"/>
              <a:gd name="connsiteY30" fmla="*/ 2758368 h 4176956"/>
              <a:gd name="connsiteX31" fmla="*/ 1859006 w 5491523"/>
              <a:gd name="connsiteY31" fmla="*/ 2196895 h 4176956"/>
              <a:gd name="connsiteX32" fmla="*/ 1725322 w 5491523"/>
              <a:gd name="connsiteY32" fmla="*/ 1966957 h 4176956"/>
              <a:gd name="connsiteX33" fmla="*/ 1506080 w 5491523"/>
              <a:gd name="connsiteY33" fmla="*/ 2020431 h 4176956"/>
              <a:gd name="connsiteX34" fmla="*/ 1516774 w 5491523"/>
              <a:gd name="connsiteY34" fmla="*/ 2474958 h 4176956"/>
              <a:gd name="connsiteX35" fmla="*/ 1361700 w 5491523"/>
              <a:gd name="connsiteY35" fmla="*/ 2630030 h 4176956"/>
              <a:gd name="connsiteX36" fmla="*/ 1244059 w 5491523"/>
              <a:gd name="connsiteY36" fmla="*/ 2533778 h 4176956"/>
              <a:gd name="connsiteX37" fmla="*/ 1142458 w 5491523"/>
              <a:gd name="connsiteY37" fmla="*/ 2576558 h 4176956"/>
              <a:gd name="connsiteX38" fmla="*/ 1078290 w 5491523"/>
              <a:gd name="connsiteY38" fmla="*/ 2170158 h 4176956"/>
              <a:gd name="connsiteX39" fmla="*/ 1051554 w 5491523"/>
              <a:gd name="connsiteY39" fmla="*/ 1892095 h 4176956"/>
              <a:gd name="connsiteX40" fmla="*/ 1245498 w 5491523"/>
              <a:gd name="connsiteY40" fmla="*/ 1492130 h 4176956"/>
              <a:gd name="connsiteX41" fmla="*/ 570523 w 5491523"/>
              <a:gd name="connsiteY41" fmla="*/ 1479381 h 4176956"/>
              <a:gd name="connsiteX42" fmla="*/ 0 w 5491523"/>
              <a:gd name="connsiteY42" fmla="*/ 48638 h 4176956"/>
              <a:gd name="connsiteX0" fmla="*/ 0 w 5491523"/>
              <a:gd name="connsiteY0" fmla="*/ 48638 h 4156931"/>
              <a:gd name="connsiteX1" fmla="*/ 5491523 w 5491523"/>
              <a:gd name="connsiteY1" fmla="*/ 0 h 4156931"/>
              <a:gd name="connsiteX2" fmla="*/ 5277514 w 5491523"/>
              <a:gd name="connsiteY2" fmla="*/ 358871 h 4156931"/>
              <a:gd name="connsiteX3" fmla="*/ 4614635 w 5491523"/>
              <a:gd name="connsiteY3" fmla="*/ 542455 h 4156931"/>
              <a:gd name="connsiteX4" fmla="*/ 4405491 w 5491523"/>
              <a:gd name="connsiteY4" fmla="*/ 440314 h 4156931"/>
              <a:gd name="connsiteX5" fmla="*/ 4215802 w 5491523"/>
              <a:gd name="connsiteY5" fmla="*/ 805101 h 4156931"/>
              <a:gd name="connsiteX6" fmla="*/ 3782921 w 5491523"/>
              <a:gd name="connsiteY6" fmla="*/ 741872 h 4156931"/>
              <a:gd name="connsiteX7" fmla="*/ 3491091 w 5491523"/>
              <a:gd name="connsiteY7" fmla="*/ 377085 h 4156931"/>
              <a:gd name="connsiteX8" fmla="*/ 3014435 w 5491523"/>
              <a:gd name="connsiteY8" fmla="*/ 887787 h 4156931"/>
              <a:gd name="connsiteX9" fmla="*/ 2766381 w 5491523"/>
              <a:gd name="connsiteY9" fmla="*/ 65799 h 4156931"/>
              <a:gd name="connsiteX10" fmla="*/ 2644785 w 5491523"/>
              <a:gd name="connsiteY10" fmla="*/ 104709 h 4156931"/>
              <a:gd name="connsiteX11" fmla="*/ 2790700 w 5491523"/>
              <a:gd name="connsiteY11" fmla="*/ 600821 h 4156931"/>
              <a:gd name="connsiteX12" fmla="*/ 2348091 w 5491523"/>
              <a:gd name="connsiteY12" fmla="*/ 80391 h 4156931"/>
              <a:gd name="connsiteX13" fmla="*/ 2177857 w 5491523"/>
              <a:gd name="connsiteY13" fmla="*/ 75528 h 4156931"/>
              <a:gd name="connsiteX14" fmla="*/ 2002759 w 5491523"/>
              <a:gd name="connsiteY14" fmla="*/ 352764 h 4156931"/>
              <a:gd name="connsiteX15" fmla="*/ 1920074 w 5491523"/>
              <a:gd name="connsiteY15" fmla="*/ 649459 h 4156931"/>
              <a:gd name="connsiteX16" fmla="*/ 2053316 w 5491523"/>
              <a:gd name="connsiteY16" fmla="*/ 865680 h 4156931"/>
              <a:gd name="connsiteX17" fmla="*/ 2428857 w 5491523"/>
              <a:gd name="connsiteY17" fmla="*/ 939810 h 4156931"/>
              <a:gd name="connsiteX18" fmla="*/ 2450791 w 5491523"/>
              <a:gd name="connsiteY18" fmla="*/ 1239835 h 4156931"/>
              <a:gd name="connsiteX19" fmla="*/ 2622123 w 5491523"/>
              <a:gd name="connsiteY19" fmla="*/ 2316096 h 4156931"/>
              <a:gd name="connsiteX20" fmla="*/ 2484648 w 5491523"/>
              <a:gd name="connsiteY20" fmla="*/ 3613946 h 4156931"/>
              <a:gd name="connsiteX21" fmla="*/ 2447217 w 5491523"/>
              <a:gd name="connsiteY21" fmla="*/ 4154030 h 4156931"/>
              <a:gd name="connsiteX22" fmla="*/ 2703890 w 5491523"/>
              <a:gd name="connsiteY22" fmla="*/ 3410747 h 4156931"/>
              <a:gd name="connsiteX23" fmla="*/ 2372354 w 5491523"/>
              <a:gd name="connsiteY23" fmla="*/ 3068514 h 4156931"/>
              <a:gd name="connsiteX24" fmla="*/ 1928521 w 5491523"/>
              <a:gd name="connsiteY24" fmla="*/ 2640725 h 4156931"/>
              <a:gd name="connsiteX25" fmla="*/ 1805532 w 5491523"/>
              <a:gd name="connsiteY25" fmla="*/ 3298452 h 4156931"/>
              <a:gd name="connsiteX26" fmla="*/ 1741365 w 5491523"/>
              <a:gd name="connsiteY26" fmla="*/ 3330536 h 4156931"/>
              <a:gd name="connsiteX27" fmla="*/ 1725323 w 5491523"/>
              <a:gd name="connsiteY27" fmla="*/ 3581862 h 4156931"/>
              <a:gd name="connsiteX28" fmla="*/ 1436565 w 5491523"/>
              <a:gd name="connsiteY28" fmla="*/ 3362620 h 4156931"/>
              <a:gd name="connsiteX29" fmla="*/ 1580943 w 5491523"/>
              <a:gd name="connsiteY29" fmla="*/ 2587252 h 4156931"/>
              <a:gd name="connsiteX30" fmla="*/ 1602332 w 5491523"/>
              <a:gd name="connsiteY30" fmla="*/ 2902747 h 4156931"/>
              <a:gd name="connsiteX31" fmla="*/ 1741364 w 5491523"/>
              <a:gd name="connsiteY31" fmla="*/ 2758368 h 4156931"/>
              <a:gd name="connsiteX32" fmla="*/ 1859006 w 5491523"/>
              <a:gd name="connsiteY32" fmla="*/ 2196895 h 4156931"/>
              <a:gd name="connsiteX33" fmla="*/ 1725322 w 5491523"/>
              <a:gd name="connsiteY33" fmla="*/ 1966957 h 4156931"/>
              <a:gd name="connsiteX34" fmla="*/ 1506080 w 5491523"/>
              <a:gd name="connsiteY34" fmla="*/ 2020431 h 4156931"/>
              <a:gd name="connsiteX35" fmla="*/ 1516774 w 5491523"/>
              <a:gd name="connsiteY35" fmla="*/ 2474958 h 4156931"/>
              <a:gd name="connsiteX36" fmla="*/ 1361700 w 5491523"/>
              <a:gd name="connsiteY36" fmla="*/ 2630030 h 4156931"/>
              <a:gd name="connsiteX37" fmla="*/ 1244059 w 5491523"/>
              <a:gd name="connsiteY37" fmla="*/ 2533778 h 4156931"/>
              <a:gd name="connsiteX38" fmla="*/ 1142458 w 5491523"/>
              <a:gd name="connsiteY38" fmla="*/ 2576558 h 4156931"/>
              <a:gd name="connsiteX39" fmla="*/ 1078290 w 5491523"/>
              <a:gd name="connsiteY39" fmla="*/ 2170158 h 4156931"/>
              <a:gd name="connsiteX40" fmla="*/ 1051554 w 5491523"/>
              <a:gd name="connsiteY40" fmla="*/ 1892095 h 4156931"/>
              <a:gd name="connsiteX41" fmla="*/ 1245498 w 5491523"/>
              <a:gd name="connsiteY41" fmla="*/ 1492130 h 4156931"/>
              <a:gd name="connsiteX42" fmla="*/ 570523 w 5491523"/>
              <a:gd name="connsiteY42" fmla="*/ 1479381 h 4156931"/>
              <a:gd name="connsiteX43" fmla="*/ 0 w 5491523"/>
              <a:gd name="connsiteY43" fmla="*/ 48638 h 4156931"/>
              <a:gd name="connsiteX0" fmla="*/ 0 w 5491523"/>
              <a:gd name="connsiteY0" fmla="*/ 48638 h 4309624"/>
              <a:gd name="connsiteX1" fmla="*/ 5491523 w 5491523"/>
              <a:gd name="connsiteY1" fmla="*/ 0 h 4309624"/>
              <a:gd name="connsiteX2" fmla="*/ 5277514 w 5491523"/>
              <a:gd name="connsiteY2" fmla="*/ 358871 h 4309624"/>
              <a:gd name="connsiteX3" fmla="*/ 4614635 w 5491523"/>
              <a:gd name="connsiteY3" fmla="*/ 542455 h 4309624"/>
              <a:gd name="connsiteX4" fmla="*/ 4405491 w 5491523"/>
              <a:gd name="connsiteY4" fmla="*/ 440314 h 4309624"/>
              <a:gd name="connsiteX5" fmla="*/ 4215802 w 5491523"/>
              <a:gd name="connsiteY5" fmla="*/ 805101 h 4309624"/>
              <a:gd name="connsiteX6" fmla="*/ 3782921 w 5491523"/>
              <a:gd name="connsiteY6" fmla="*/ 741872 h 4309624"/>
              <a:gd name="connsiteX7" fmla="*/ 3491091 w 5491523"/>
              <a:gd name="connsiteY7" fmla="*/ 377085 h 4309624"/>
              <a:gd name="connsiteX8" fmla="*/ 3014435 w 5491523"/>
              <a:gd name="connsiteY8" fmla="*/ 887787 h 4309624"/>
              <a:gd name="connsiteX9" fmla="*/ 2766381 w 5491523"/>
              <a:gd name="connsiteY9" fmla="*/ 65799 h 4309624"/>
              <a:gd name="connsiteX10" fmla="*/ 2644785 w 5491523"/>
              <a:gd name="connsiteY10" fmla="*/ 104709 h 4309624"/>
              <a:gd name="connsiteX11" fmla="*/ 2790700 w 5491523"/>
              <a:gd name="connsiteY11" fmla="*/ 600821 h 4309624"/>
              <a:gd name="connsiteX12" fmla="*/ 2348091 w 5491523"/>
              <a:gd name="connsiteY12" fmla="*/ 80391 h 4309624"/>
              <a:gd name="connsiteX13" fmla="*/ 2177857 w 5491523"/>
              <a:gd name="connsiteY13" fmla="*/ 75528 h 4309624"/>
              <a:gd name="connsiteX14" fmla="*/ 2002759 w 5491523"/>
              <a:gd name="connsiteY14" fmla="*/ 352764 h 4309624"/>
              <a:gd name="connsiteX15" fmla="*/ 1920074 w 5491523"/>
              <a:gd name="connsiteY15" fmla="*/ 649459 h 4309624"/>
              <a:gd name="connsiteX16" fmla="*/ 2053316 w 5491523"/>
              <a:gd name="connsiteY16" fmla="*/ 865680 h 4309624"/>
              <a:gd name="connsiteX17" fmla="*/ 2428857 w 5491523"/>
              <a:gd name="connsiteY17" fmla="*/ 939810 h 4309624"/>
              <a:gd name="connsiteX18" fmla="*/ 2450791 w 5491523"/>
              <a:gd name="connsiteY18" fmla="*/ 1239835 h 4309624"/>
              <a:gd name="connsiteX19" fmla="*/ 2622123 w 5491523"/>
              <a:gd name="connsiteY19" fmla="*/ 2316096 h 4309624"/>
              <a:gd name="connsiteX20" fmla="*/ 2596943 w 5491523"/>
              <a:gd name="connsiteY20" fmla="*/ 4170073 h 4309624"/>
              <a:gd name="connsiteX21" fmla="*/ 2447217 w 5491523"/>
              <a:gd name="connsiteY21" fmla="*/ 4154030 h 4309624"/>
              <a:gd name="connsiteX22" fmla="*/ 2703890 w 5491523"/>
              <a:gd name="connsiteY22" fmla="*/ 3410747 h 4309624"/>
              <a:gd name="connsiteX23" fmla="*/ 2372354 w 5491523"/>
              <a:gd name="connsiteY23" fmla="*/ 3068514 h 4309624"/>
              <a:gd name="connsiteX24" fmla="*/ 1928521 w 5491523"/>
              <a:gd name="connsiteY24" fmla="*/ 2640725 h 4309624"/>
              <a:gd name="connsiteX25" fmla="*/ 1805532 w 5491523"/>
              <a:gd name="connsiteY25" fmla="*/ 3298452 h 4309624"/>
              <a:gd name="connsiteX26" fmla="*/ 1741365 w 5491523"/>
              <a:gd name="connsiteY26" fmla="*/ 3330536 h 4309624"/>
              <a:gd name="connsiteX27" fmla="*/ 1725323 w 5491523"/>
              <a:gd name="connsiteY27" fmla="*/ 3581862 h 4309624"/>
              <a:gd name="connsiteX28" fmla="*/ 1436565 w 5491523"/>
              <a:gd name="connsiteY28" fmla="*/ 3362620 h 4309624"/>
              <a:gd name="connsiteX29" fmla="*/ 1580943 w 5491523"/>
              <a:gd name="connsiteY29" fmla="*/ 2587252 h 4309624"/>
              <a:gd name="connsiteX30" fmla="*/ 1602332 w 5491523"/>
              <a:gd name="connsiteY30" fmla="*/ 2902747 h 4309624"/>
              <a:gd name="connsiteX31" fmla="*/ 1741364 w 5491523"/>
              <a:gd name="connsiteY31" fmla="*/ 2758368 h 4309624"/>
              <a:gd name="connsiteX32" fmla="*/ 1859006 w 5491523"/>
              <a:gd name="connsiteY32" fmla="*/ 2196895 h 4309624"/>
              <a:gd name="connsiteX33" fmla="*/ 1725322 w 5491523"/>
              <a:gd name="connsiteY33" fmla="*/ 1966957 h 4309624"/>
              <a:gd name="connsiteX34" fmla="*/ 1506080 w 5491523"/>
              <a:gd name="connsiteY34" fmla="*/ 2020431 h 4309624"/>
              <a:gd name="connsiteX35" fmla="*/ 1516774 w 5491523"/>
              <a:gd name="connsiteY35" fmla="*/ 2474958 h 4309624"/>
              <a:gd name="connsiteX36" fmla="*/ 1361700 w 5491523"/>
              <a:gd name="connsiteY36" fmla="*/ 2630030 h 4309624"/>
              <a:gd name="connsiteX37" fmla="*/ 1244059 w 5491523"/>
              <a:gd name="connsiteY37" fmla="*/ 2533778 h 4309624"/>
              <a:gd name="connsiteX38" fmla="*/ 1142458 w 5491523"/>
              <a:gd name="connsiteY38" fmla="*/ 2576558 h 4309624"/>
              <a:gd name="connsiteX39" fmla="*/ 1078290 w 5491523"/>
              <a:gd name="connsiteY39" fmla="*/ 2170158 h 4309624"/>
              <a:gd name="connsiteX40" fmla="*/ 1051554 w 5491523"/>
              <a:gd name="connsiteY40" fmla="*/ 1892095 h 4309624"/>
              <a:gd name="connsiteX41" fmla="*/ 1245498 w 5491523"/>
              <a:gd name="connsiteY41" fmla="*/ 1492130 h 4309624"/>
              <a:gd name="connsiteX42" fmla="*/ 570523 w 5491523"/>
              <a:gd name="connsiteY42" fmla="*/ 1479381 h 4309624"/>
              <a:gd name="connsiteX43" fmla="*/ 0 w 5491523"/>
              <a:gd name="connsiteY43" fmla="*/ 48638 h 4309624"/>
              <a:gd name="connsiteX0" fmla="*/ 0 w 5491523"/>
              <a:gd name="connsiteY0" fmla="*/ 48638 h 4441425"/>
              <a:gd name="connsiteX1" fmla="*/ 5491523 w 5491523"/>
              <a:gd name="connsiteY1" fmla="*/ 0 h 4441425"/>
              <a:gd name="connsiteX2" fmla="*/ 5277514 w 5491523"/>
              <a:gd name="connsiteY2" fmla="*/ 358871 h 4441425"/>
              <a:gd name="connsiteX3" fmla="*/ 4614635 w 5491523"/>
              <a:gd name="connsiteY3" fmla="*/ 542455 h 4441425"/>
              <a:gd name="connsiteX4" fmla="*/ 4405491 w 5491523"/>
              <a:gd name="connsiteY4" fmla="*/ 440314 h 4441425"/>
              <a:gd name="connsiteX5" fmla="*/ 4215802 w 5491523"/>
              <a:gd name="connsiteY5" fmla="*/ 805101 h 4441425"/>
              <a:gd name="connsiteX6" fmla="*/ 3782921 w 5491523"/>
              <a:gd name="connsiteY6" fmla="*/ 741872 h 4441425"/>
              <a:gd name="connsiteX7" fmla="*/ 3491091 w 5491523"/>
              <a:gd name="connsiteY7" fmla="*/ 377085 h 4441425"/>
              <a:gd name="connsiteX8" fmla="*/ 3014435 w 5491523"/>
              <a:gd name="connsiteY8" fmla="*/ 887787 h 4441425"/>
              <a:gd name="connsiteX9" fmla="*/ 2766381 w 5491523"/>
              <a:gd name="connsiteY9" fmla="*/ 65799 h 4441425"/>
              <a:gd name="connsiteX10" fmla="*/ 2644785 w 5491523"/>
              <a:gd name="connsiteY10" fmla="*/ 104709 h 4441425"/>
              <a:gd name="connsiteX11" fmla="*/ 2790700 w 5491523"/>
              <a:gd name="connsiteY11" fmla="*/ 600821 h 4441425"/>
              <a:gd name="connsiteX12" fmla="*/ 2348091 w 5491523"/>
              <a:gd name="connsiteY12" fmla="*/ 80391 h 4441425"/>
              <a:gd name="connsiteX13" fmla="*/ 2177857 w 5491523"/>
              <a:gd name="connsiteY13" fmla="*/ 75528 h 4441425"/>
              <a:gd name="connsiteX14" fmla="*/ 2002759 w 5491523"/>
              <a:gd name="connsiteY14" fmla="*/ 352764 h 4441425"/>
              <a:gd name="connsiteX15" fmla="*/ 1920074 w 5491523"/>
              <a:gd name="connsiteY15" fmla="*/ 649459 h 4441425"/>
              <a:gd name="connsiteX16" fmla="*/ 2053316 w 5491523"/>
              <a:gd name="connsiteY16" fmla="*/ 865680 h 4441425"/>
              <a:gd name="connsiteX17" fmla="*/ 2428857 w 5491523"/>
              <a:gd name="connsiteY17" fmla="*/ 939810 h 4441425"/>
              <a:gd name="connsiteX18" fmla="*/ 2450791 w 5491523"/>
              <a:gd name="connsiteY18" fmla="*/ 1239835 h 4441425"/>
              <a:gd name="connsiteX19" fmla="*/ 2622123 w 5491523"/>
              <a:gd name="connsiteY19" fmla="*/ 2316096 h 4441425"/>
              <a:gd name="connsiteX20" fmla="*/ 2612985 w 5491523"/>
              <a:gd name="connsiteY20" fmla="*/ 4335842 h 4441425"/>
              <a:gd name="connsiteX21" fmla="*/ 2447217 w 5491523"/>
              <a:gd name="connsiteY21" fmla="*/ 4154030 h 4441425"/>
              <a:gd name="connsiteX22" fmla="*/ 2703890 w 5491523"/>
              <a:gd name="connsiteY22" fmla="*/ 3410747 h 4441425"/>
              <a:gd name="connsiteX23" fmla="*/ 2372354 w 5491523"/>
              <a:gd name="connsiteY23" fmla="*/ 3068514 h 4441425"/>
              <a:gd name="connsiteX24" fmla="*/ 1928521 w 5491523"/>
              <a:gd name="connsiteY24" fmla="*/ 2640725 h 4441425"/>
              <a:gd name="connsiteX25" fmla="*/ 1805532 w 5491523"/>
              <a:gd name="connsiteY25" fmla="*/ 3298452 h 4441425"/>
              <a:gd name="connsiteX26" fmla="*/ 1741365 w 5491523"/>
              <a:gd name="connsiteY26" fmla="*/ 3330536 h 4441425"/>
              <a:gd name="connsiteX27" fmla="*/ 1725323 w 5491523"/>
              <a:gd name="connsiteY27" fmla="*/ 3581862 h 4441425"/>
              <a:gd name="connsiteX28" fmla="*/ 1436565 w 5491523"/>
              <a:gd name="connsiteY28" fmla="*/ 3362620 h 4441425"/>
              <a:gd name="connsiteX29" fmla="*/ 1580943 w 5491523"/>
              <a:gd name="connsiteY29" fmla="*/ 2587252 h 4441425"/>
              <a:gd name="connsiteX30" fmla="*/ 1602332 w 5491523"/>
              <a:gd name="connsiteY30" fmla="*/ 2902747 h 4441425"/>
              <a:gd name="connsiteX31" fmla="*/ 1741364 w 5491523"/>
              <a:gd name="connsiteY31" fmla="*/ 2758368 h 4441425"/>
              <a:gd name="connsiteX32" fmla="*/ 1859006 w 5491523"/>
              <a:gd name="connsiteY32" fmla="*/ 2196895 h 4441425"/>
              <a:gd name="connsiteX33" fmla="*/ 1725322 w 5491523"/>
              <a:gd name="connsiteY33" fmla="*/ 1966957 h 4441425"/>
              <a:gd name="connsiteX34" fmla="*/ 1506080 w 5491523"/>
              <a:gd name="connsiteY34" fmla="*/ 2020431 h 4441425"/>
              <a:gd name="connsiteX35" fmla="*/ 1516774 w 5491523"/>
              <a:gd name="connsiteY35" fmla="*/ 2474958 h 4441425"/>
              <a:gd name="connsiteX36" fmla="*/ 1361700 w 5491523"/>
              <a:gd name="connsiteY36" fmla="*/ 2630030 h 4441425"/>
              <a:gd name="connsiteX37" fmla="*/ 1244059 w 5491523"/>
              <a:gd name="connsiteY37" fmla="*/ 2533778 h 4441425"/>
              <a:gd name="connsiteX38" fmla="*/ 1142458 w 5491523"/>
              <a:gd name="connsiteY38" fmla="*/ 2576558 h 4441425"/>
              <a:gd name="connsiteX39" fmla="*/ 1078290 w 5491523"/>
              <a:gd name="connsiteY39" fmla="*/ 2170158 h 4441425"/>
              <a:gd name="connsiteX40" fmla="*/ 1051554 w 5491523"/>
              <a:gd name="connsiteY40" fmla="*/ 1892095 h 4441425"/>
              <a:gd name="connsiteX41" fmla="*/ 1245498 w 5491523"/>
              <a:gd name="connsiteY41" fmla="*/ 1492130 h 4441425"/>
              <a:gd name="connsiteX42" fmla="*/ 570523 w 5491523"/>
              <a:gd name="connsiteY42" fmla="*/ 1479381 h 4441425"/>
              <a:gd name="connsiteX43" fmla="*/ 0 w 5491523"/>
              <a:gd name="connsiteY43" fmla="*/ 48638 h 4441425"/>
              <a:gd name="connsiteX0" fmla="*/ 0 w 5491523"/>
              <a:gd name="connsiteY0" fmla="*/ 48638 h 4264954"/>
              <a:gd name="connsiteX1" fmla="*/ 5491523 w 5491523"/>
              <a:gd name="connsiteY1" fmla="*/ 0 h 4264954"/>
              <a:gd name="connsiteX2" fmla="*/ 5277514 w 5491523"/>
              <a:gd name="connsiteY2" fmla="*/ 358871 h 4264954"/>
              <a:gd name="connsiteX3" fmla="*/ 4614635 w 5491523"/>
              <a:gd name="connsiteY3" fmla="*/ 542455 h 4264954"/>
              <a:gd name="connsiteX4" fmla="*/ 4405491 w 5491523"/>
              <a:gd name="connsiteY4" fmla="*/ 440314 h 4264954"/>
              <a:gd name="connsiteX5" fmla="*/ 4215802 w 5491523"/>
              <a:gd name="connsiteY5" fmla="*/ 805101 h 4264954"/>
              <a:gd name="connsiteX6" fmla="*/ 3782921 w 5491523"/>
              <a:gd name="connsiteY6" fmla="*/ 741872 h 4264954"/>
              <a:gd name="connsiteX7" fmla="*/ 3491091 w 5491523"/>
              <a:gd name="connsiteY7" fmla="*/ 377085 h 4264954"/>
              <a:gd name="connsiteX8" fmla="*/ 3014435 w 5491523"/>
              <a:gd name="connsiteY8" fmla="*/ 887787 h 4264954"/>
              <a:gd name="connsiteX9" fmla="*/ 2766381 w 5491523"/>
              <a:gd name="connsiteY9" fmla="*/ 65799 h 4264954"/>
              <a:gd name="connsiteX10" fmla="*/ 2644785 w 5491523"/>
              <a:gd name="connsiteY10" fmla="*/ 104709 h 4264954"/>
              <a:gd name="connsiteX11" fmla="*/ 2790700 w 5491523"/>
              <a:gd name="connsiteY11" fmla="*/ 600821 h 4264954"/>
              <a:gd name="connsiteX12" fmla="*/ 2348091 w 5491523"/>
              <a:gd name="connsiteY12" fmla="*/ 80391 h 4264954"/>
              <a:gd name="connsiteX13" fmla="*/ 2177857 w 5491523"/>
              <a:gd name="connsiteY13" fmla="*/ 75528 h 4264954"/>
              <a:gd name="connsiteX14" fmla="*/ 2002759 w 5491523"/>
              <a:gd name="connsiteY14" fmla="*/ 352764 h 4264954"/>
              <a:gd name="connsiteX15" fmla="*/ 1920074 w 5491523"/>
              <a:gd name="connsiteY15" fmla="*/ 649459 h 4264954"/>
              <a:gd name="connsiteX16" fmla="*/ 2053316 w 5491523"/>
              <a:gd name="connsiteY16" fmla="*/ 865680 h 4264954"/>
              <a:gd name="connsiteX17" fmla="*/ 2428857 w 5491523"/>
              <a:gd name="connsiteY17" fmla="*/ 939810 h 4264954"/>
              <a:gd name="connsiteX18" fmla="*/ 2450791 w 5491523"/>
              <a:gd name="connsiteY18" fmla="*/ 1239835 h 4264954"/>
              <a:gd name="connsiteX19" fmla="*/ 2622123 w 5491523"/>
              <a:gd name="connsiteY19" fmla="*/ 2316096 h 4264954"/>
              <a:gd name="connsiteX20" fmla="*/ 2612985 w 5491523"/>
              <a:gd name="connsiteY20" fmla="*/ 4105905 h 4264954"/>
              <a:gd name="connsiteX21" fmla="*/ 2447217 w 5491523"/>
              <a:gd name="connsiteY21" fmla="*/ 4154030 h 4264954"/>
              <a:gd name="connsiteX22" fmla="*/ 2703890 w 5491523"/>
              <a:gd name="connsiteY22" fmla="*/ 3410747 h 4264954"/>
              <a:gd name="connsiteX23" fmla="*/ 2372354 w 5491523"/>
              <a:gd name="connsiteY23" fmla="*/ 3068514 h 4264954"/>
              <a:gd name="connsiteX24" fmla="*/ 1928521 w 5491523"/>
              <a:gd name="connsiteY24" fmla="*/ 2640725 h 4264954"/>
              <a:gd name="connsiteX25" fmla="*/ 1805532 w 5491523"/>
              <a:gd name="connsiteY25" fmla="*/ 3298452 h 4264954"/>
              <a:gd name="connsiteX26" fmla="*/ 1741365 w 5491523"/>
              <a:gd name="connsiteY26" fmla="*/ 3330536 h 4264954"/>
              <a:gd name="connsiteX27" fmla="*/ 1725323 w 5491523"/>
              <a:gd name="connsiteY27" fmla="*/ 3581862 h 4264954"/>
              <a:gd name="connsiteX28" fmla="*/ 1436565 w 5491523"/>
              <a:gd name="connsiteY28" fmla="*/ 3362620 h 4264954"/>
              <a:gd name="connsiteX29" fmla="*/ 1580943 w 5491523"/>
              <a:gd name="connsiteY29" fmla="*/ 2587252 h 4264954"/>
              <a:gd name="connsiteX30" fmla="*/ 1602332 w 5491523"/>
              <a:gd name="connsiteY30" fmla="*/ 2902747 h 4264954"/>
              <a:gd name="connsiteX31" fmla="*/ 1741364 w 5491523"/>
              <a:gd name="connsiteY31" fmla="*/ 2758368 h 4264954"/>
              <a:gd name="connsiteX32" fmla="*/ 1859006 w 5491523"/>
              <a:gd name="connsiteY32" fmla="*/ 2196895 h 4264954"/>
              <a:gd name="connsiteX33" fmla="*/ 1725322 w 5491523"/>
              <a:gd name="connsiteY33" fmla="*/ 1966957 h 4264954"/>
              <a:gd name="connsiteX34" fmla="*/ 1506080 w 5491523"/>
              <a:gd name="connsiteY34" fmla="*/ 2020431 h 4264954"/>
              <a:gd name="connsiteX35" fmla="*/ 1516774 w 5491523"/>
              <a:gd name="connsiteY35" fmla="*/ 2474958 h 4264954"/>
              <a:gd name="connsiteX36" fmla="*/ 1361700 w 5491523"/>
              <a:gd name="connsiteY36" fmla="*/ 2630030 h 4264954"/>
              <a:gd name="connsiteX37" fmla="*/ 1244059 w 5491523"/>
              <a:gd name="connsiteY37" fmla="*/ 2533778 h 4264954"/>
              <a:gd name="connsiteX38" fmla="*/ 1142458 w 5491523"/>
              <a:gd name="connsiteY38" fmla="*/ 2576558 h 4264954"/>
              <a:gd name="connsiteX39" fmla="*/ 1078290 w 5491523"/>
              <a:gd name="connsiteY39" fmla="*/ 2170158 h 4264954"/>
              <a:gd name="connsiteX40" fmla="*/ 1051554 w 5491523"/>
              <a:gd name="connsiteY40" fmla="*/ 1892095 h 4264954"/>
              <a:gd name="connsiteX41" fmla="*/ 1245498 w 5491523"/>
              <a:gd name="connsiteY41" fmla="*/ 1492130 h 4264954"/>
              <a:gd name="connsiteX42" fmla="*/ 570523 w 5491523"/>
              <a:gd name="connsiteY42" fmla="*/ 1479381 h 4264954"/>
              <a:gd name="connsiteX43" fmla="*/ 0 w 5491523"/>
              <a:gd name="connsiteY43" fmla="*/ 48638 h 4264954"/>
              <a:gd name="connsiteX0" fmla="*/ 0 w 5491523"/>
              <a:gd name="connsiteY0" fmla="*/ 48638 h 4210371"/>
              <a:gd name="connsiteX1" fmla="*/ 5491523 w 5491523"/>
              <a:gd name="connsiteY1" fmla="*/ 0 h 4210371"/>
              <a:gd name="connsiteX2" fmla="*/ 5277514 w 5491523"/>
              <a:gd name="connsiteY2" fmla="*/ 358871 h 4210371"/>
              <a:gd name="connsiteX3" fmla="*/ 4614635 w 5491523"/>
              <a:gd name="connsiteY3" fmla="*/ 542455 h 4210371"/>
              <a:gd name="connsiteX4" fmla="*/ 4405491 w 5491523"/>
              <a:gd name="connsiteY4" fmla="*/ 440314 h 4210371"/>
              <a:gd name="connsiteX5" fmla="*/ 4215802 w 5491523"/>
              <a:gd name="connsiteY5" fmla="*/ 805101 h 4210371"/>
              <a:gd name="connsiteX6" fmla="*/ 3782921 w 5491523"/>
              <a:gd name="connsiteY6" fmla="*/ 741872 h 4210371"/>
              <a:gd name="connsiteX7" fmla="*/ 3491091 w 5491523"/>
              <a:gd name="connsiteY7" fmla="*/ 377085 h 4210371"/>
              <a:gd name="connsiteX8" fmla="*/ 3014435 w 5491523"/>
              <a:gd name="connsiteY8" fmla="*/ 887787 h 4210371"/>
              <a:gd name="connsiteX9" fmla="*/ 2766381 w 5491523"/>
              <a:gd name="connsiteY9" fmla="*/ 65799 h 4210371"/>
              <a:gd name="connsiteX10" fmla="*/ 2644785 w 5491523"/>
              <a:gd name="connsiteY10" fmla="*/ 104709 h 4210371"/>
              <a:gd name="connsiteX11" fmla="*/ 2790700 w 5491523"/>
              <a:gd name="connsiteY11" fmla="*/ 600821 h 4210371"/>
              <a:gd name="connsiteX12" fmla="*/ 2348091 w 5491523"/>
              <a:gd name="connsiteY12" fmla="*/ 80391 h 4210371"/>
              <a:gd name="connsiteX13" fmla="*/ 2177857 w 5491523"/>
              <a:gd name="connsiteY13" fmla="*/ 75528 h 4210371"/>
              <a:gd name="connsiteX14" fmla="*/ 2002759 w 5491523"/>
              <a:gd name="connsiteY14" fmla="*/ 352764 h 4210371"/>
              <a:gd name="connsiteX15" fmla="*/ 1920074 w 5491523"/>
              <a:gd name="connsiteY15" fmla="*/ 649459 h 4210371"/>
              <a:gd name="connsiteX16" fmla="*/ 2053316 w 5491523"/>
              <a:gd name="connsiteY16" fmla="*/ 865680 h 4210371"/>
              <a:gd name="connsiteX17" fmla="*/ 2428857 w 5491523"/>
              <a:gd name="connsiteY17" fmla="*/ 939810 h 4210371"/>
              <a:gd name="connsiteX18" fmla="*/ 2450791 w 5491523"/>
              <a:gd name="connsiteY18" fmla="*/ 1239835 h 4210371"/>
              <a:gd name="connsiteX19" fmla="*/ 2622123 w 5491523"/>
              <a:gd name="connsiteY19" fmla="*/ 2316096 h 4210371"/>
              <a:gd name="connsiteX20" fmla="*/ 2612985 w 5491523"/>
              <a:gd name="connsiteY20" fmla="*/ 4105905 h 4210371"/>
              <a:gd name="connsiteX21" fmla="*/ 2447217 w 5491523"/>
              <a:gd name="connsiteY21" fmla="*/ 4154030 h 4210371"/>
              <a:gd name="connsiteX22" fmla="*/ 2703890 w 5491523"/>
              <a:gd name="connsiteY22" fmla="*/ 3410747 h 4210371"/>
              <a:gd name="connsiteX23" fmla="*/ 2372354 w 5491523"/>
              <a:gd name="connsiteY23" fmla="*/ 3068514 h 4210371"/>
              <a:gd name="connsiteX24" fmla="*/ 1928521 w 5491523"/>
              <a:gd name="connsiteY24" fmla="*/ 2640725 h 4210371"/>
              <a:gd name="connsiteX25" fmla="*/ 1805532 w 5491523"/>
              <a:gd name="connsiteY25" fmla="*/ 3298452 h 4210371"/>
              <a:gd name="connsiteX26" fmla="*/ 1741365 w 5491523"/>
              <a:gd name="connsiteY26" fmla="*/ 3330536 h 4210371"/>
              <a:gd name="connsiteX27" fmla="*/ 1725323 w 5491523"/>
              <a:gd name="connsiteY27" fmla="*/ 3581862 h 4210371"/>
              <a:gd name="connsiteX28" fmla="*/ 1436565 w 5491523"/>
              <a:gd name="connsiteY28" fmla="*/ 3362620 h 4210371"/>
              <a:gd name="connsiteX29" fmla="*/ 1580943 w 5491523"/>
              <a:gd name="connsiteY29" fmla="*/ 2587252 h 4210371"/>
              <a:gd name="connsiteX30" fmla="*/ 1602332 w 5491523"/>
              <a:gd name="connsiteY30" fmla="*/ 2902747 h 4210371"/>
              <a:gd name="connsiteX31" fmla="*/ 1741364 w 5491523"/>
              <a:gd name="connsiteY31" fmla="*/ 2758368 h 4210371"/>
              <a:gd name="connsiteX32" fmla="*/ 1859006 w 5491523"/>
              <a:gd name="connsiteY32" fmla="*/ 2196895 h 4210371"/>
              <a:gd name="connsiteX33" fmla="*/ 1725322 w 5491523"/>
              <a:gd name="connsiteY33" fmla="*/ 1966957 h 4210371"/>
              <a:gd name="connsiteX34" fmla="*/ 1506080 w 5491523"/>
              <a:gd name="connsiteY34" fmla="*/ 2020431 h 4210371"/>
              <a:gd name="connsiteX35" fmla="*/ 1516774 w 5491523"/>
              <a:gd name="connsiteY35" fmla="*/ 2474958 h 4210371"/>
              <a:gd name="connsiteX36" fmla="*/ 1361700 w 5491523"/>
              <a:gd name="connsiteY36" fmla="*/ 2630030 h 4210371"/>
              <a:gd name="connsiteX37" fmla="*/ 1244059 w 5491523"/>
              <a:gd name="connsiteY37" fmla="*/ 2533778 h 4210371"/>
              <a:gd name="connsiteX38" fmla="*/ 1142458 w 5491523"/>
              <a:gd name="connsiteY38" fmla="*/ 2576558 h 4210371"/>
              <a:gd name="connsiteX39" fmla="*/ 1078290 w 5491523"/>
              <a:gd name="connsiteY39" fmla="*/ 2170158 h 4210371"/>
              <a:gd name="connsiteX40" fmla="*/ 1051554 w 5491523"/>
              <a:gd name="connsiteY40" fmla="*/ 1892095 h 4210371"/>
              <a:gd name="connsiteX41" fmla="*/ 1245498 w 5491523"/>
              <a:gd name="connsiteY41" fmla="*/ 1492130 h 4210371"/>
              <a:gd name="connsiteX42" fmla="*/ 570523 w 5491523"/>
              <a:gd name="connsiteY42" fmla="*/ 1479381 h 4210371"/>
              <a:gd name="connsiteX43" fmla="*/ 0 w 5491523"/>
              <a:gd name="connsiteY43" fmla="*/ 48638 h 4210371"/>
              <a:gd name="connsiteX0" fmla="*/ 0 w 5491523"/>
              <a:gd name="connsiteY0" fmla="*/ 48638 h 4210371"/>
              <a:gd name="connsiteX1" fmla="*/ 5491523 w 5491523"/>
              <a:gd name="connsiteY1" fmla="*/ 0 h 4210371"/>
              <a:gd name="connsiteX2" fmla="*/ 5277514 w 5491523"/>
              <a:gd name="connsiteY2" fmla="*/ 358871 h 4210371"/>
              <a:gd name="connsiteX3" fmla="*/ 4614635 w 5491523"/>
              <a:gd name="connsiteY3" fmla="*/ 542455 h 4210371"/>
              <a:gd name="connsiteX4" fmla="*/ 4405491 w 5491523"/>
              <a:gd name="connsiteY4" fmla="*/ 440314 h 4210371"/>
              <a:gd name="connsiteX5" fmla="*/ 4215802 w 5491523"/>
              <a:gd name="connsiteY5" fmla="*/ 805101 h 4210371"/>
              <a:gd name="connsiteX6" fmla="*/ 3782921 w 5491523"/>
              <a:gd name="connsiteY6" fmla="*/ 741872 h 4210371"/>
              <a:gd name="connsiteX7" fmla="*/ 3491091 w 5491523"/>
              <a:gd name="connsiteY7" fmla="*/ 377085 h 4210371"/>
              <a:gd name="connsiteX8" fmla="*/ 3014435 w 5491523"/>
              <a:gd name="connsiteY8" fmla="*/ 887787 h 4210371"/>
              <a:gd name="connsiteX9" fmla="*/ 2766381 w 5491523"/>
              <a:gd name="connsiteY9" fmla="*/ 65799 h 4210371"/>
              <a:gd name="connsiteX10" fmla="*/ 2644785 w 5491523"/>
              <a:gd name="connsiteY10" fmla="*/ 104709 h 4210371"/>
              <a:gd name="connsiteX11" fmla="*/ 2790700 w 5491523"/>
              <a:gd name="connsiteY11" fmla="*/ 600821 h 4210371"/>
              <a:gd name="connsiteX12" fmla="*/ 2348091 w 5491523"/>
              <a:gd name="connsiteY12" fmla="*/ 80391 h 4210371"/>
              <a:gd name="connsiteX13" fmla="*/ 2177857 w 5491523"/>
              <a:gd name="connsiteY13" fmla="*/ 75528 h 4210371"/>
              <a:gd name="connsiteX14" fmla="*/ 2002759 w 5491523"/>
              <a:gd name="connsiteY14" fmla="*/ 352764 h 4210371"/>
              <a:gd name="connsiteX15" fmla="*/ 1920074 w 5491523"/>
              <a:gd name="connsiteY15" fmla="*/ 649459 h 4210371"/>
              <a:gd name="connsiteX16" fmla="*/ 2053316 w 5491523"/>
              <a:gd name="connsiteY16" fmla="*/ 865680 h 4210371"/>
              <a:gd name="connsiteX17" fmla="*/ 2428857 w 5491523"/>
              <a:gd name="connsiteY17" fmla="*/ 939810 h 4210371"/>
              <a:gd name="connsiteX18" fmla="*/ 2450791 w 5491523"/>
              <a:gd name="connsiteY18" fmla="*/ 1239835 h 4210371"/>
              <a:gd name="connsiteX19" fmla="*/ 2622123 w 5491523"/>
              <a:gd name="connsiteY19" fmla="*/ 2316096 h 4210371"/>
              <a:gd name="connsiteX20" fmla="*/ 2612985 w 5491523"/>
              <a:gd name="connsiteY20" fmla="*/ 4105905 h 4210371"/>
              <a:gd name="connsiteX21" fmla="*/ 2447217 w 5491523"/>
              <a:gd name="connsiteY21" fmla="*/ 4154030 h 4210371"/>
              <a:gd name="connsiteX22" fmla="*/ 2703890 w 5491523"/>
              <a:gd name="connsiteY22" fmla="*/ 3410747 h 4210371"/>
              <a:gd name="connsiteX23" fmla="*/ 2372354 w 5491523"/>
              <a:gd name="connsiteY23" fmla="*/ 3068514 h 4210371"/>
              <a:gd name="connsiteX24" fmla="*/ 1928521 w 5491523"/>
              <a:gd name="connsiteY24" fmla="*/ 2640725 h 4210371"/>
              <a:gd name="connsiteX25" fmla="*/ 1805532 w 5491523"/>
              <a:gd name="connsiteY25" fmla="*/ 3298452 h 4210371"/>
              <a:gd name="connsiteX26" fmla="*/ 1741365 w 5491523"/>
              <a:gd name="connsiteY26" fmla="*/ 3330536 h 4210371"/>
              <a:gd name="connsiteX27" fmla="*/ 1725323 w 5491523"/>
              <a:gd name="connsiteY27" fmla="*/ 3581862 h 4210371"/>
              <a:gd name="connsiteX28" fmla="*/ 1436565 w 5491523"/>
              <a:gd name="connsiteY28" fmla="*/ 3362620 h 4210371"/>
              <a:gd name="connsiteX29" fmla="*/ 1580943 w 5491523"/>
              <a:gd name="connsiteY29" fmla="*/ 2587252 h 4210371"/>
              <a:gd name="connsiteX30" fmla="*/ 1602332 w 5491523"/>
              <a:gd name="connsiteY30" fmla="*/ 2902747 h 4210371"/>
              <a:gd name="connsiteX31" fmla="*/ 1741364 w 5491523"/>
              <a:gd name="connsiteY31" fmla="*/ 2758368 h 4210371"/>
              <a:gd name="connsiteX32" fmla="*/ 1859006 w 5491523"/>
              <a:gd name="connsiteY32" fmla="*/ 2196895 h 4210371"/>
              <a:gd name="connsiteX33" fmla="*/ 1725322 w 5491523"/>
              <a:gd name="connsiteY33" fmla="*/ 1966957 h 4210371"/>
              <a:gd name="connsiteX34" fmla="*/ 1506080 w 5491523"/>
              <a:gd name="connsiteY34" fmla="*/ 2020431 h 4210371"/>
              <a:gd name="connsiteX35" fmla="*/ 1516774 w 5491523"/>
              <a:gd name="connsiteY35" fmla="*/ 2474958 h 4210371"/>
              <a:gd name="connsiteX36" fmla="*/ 1361700 w 5491523"/>
              <a:gd name="connsiteY36" fmla="*/ 2630030 h 4210371"/>
              <a:gd name="connsiteX37" fmla="*/ 1244059 w 5491523"/>
              <a:gd name="connsiteY37" fmla="*/ 2533778 h 4210371"/>
              <a:gd name="connsiteX38" fmla="*/ 1142458 w 5491523"/>
              <a:gd name="connsiteY38" fmla="*/ 2576558 h 4210371"/>
              <a:gd name="connsiteX39" fmla="*/ 1078290 w 5491523"/>
              <a:gd name="connsiteY39" fmla="*/ 2170158 h 4210371"/>
              <a:gd name="connsiteX40" fmla="*/ 1051554 w 5491523"/>
              <a:gd name="connsiteY40" fmla="*/ 1892095 h 4210371"/>
              <a:gd name="connsiteX41" fmla="*/ 1245498 w 5491523"/>
              <a:gd name="connsiteY41" fmla="*/ 1492130 h 4210371"/>
              <a:gd name="connsiteX42" fmla="*/ 570523 w 5491523"/>
              <a:gd name="connsiteY42" fmla="*/ 1479381 h 4210371"/>
              <a:gd name="connsiteX43" fmla="*/ 0 w 5491523"/>
              <a:gd name="connsiteY43" fmla="*/ 48638 h 4210371"/>
              <a:gd name="connsiteX0" fmla="*/ 0 w 5491523"/>
              <a:gd name="connsiteY0" fmla="*/ 48638 h 4210371"/>
              <a:gd name="connsiteX1" fmla="*/ 5491523 w 5491523"/>
              <a:gd name="connsiteY1" fmla="*/ 0 h 4210371"/>
              <a:gd name="connsiteX2" fmla="*/ 5277514 w 5491523"/>
              <a:gd name="connsiteY2" fmla="*/ 358871 h 4210371"/>
              <a:gd name="connsiteX3" fmla="*/ 4614635 w 5491523"/>
              <a:gd name="connsiteY3" fmla="*/ 542455 h 4210371"/>
              <a:gd name="connsiteX4" fmla="*/ 4405491 w 5491523"/>
              <a:gd name="connsiteY4" fmla="*/ 440314 h 4210371"/>
              <a:gd name="connsiteX5" fmla="*/ 4215802 w 5491523"/>
              <a:gd name="connsiteY5" fmla="*/ 805101 h 4210371"/>
              <a:gd name="connsiteX6" fmla="*/ 3782921 w 5491523"/>
              <a:gd name="connsiteY6" fmla="*/ 741872 h 4210371"/>
              <a:gd name="connsiteX7" fmla="*/ 3491091 w 5491523"/>
              <a:gd name="connsiteY7" fmla="*/ 377085 h 4210371"/>
              <a:gd name="connsiteX8" fmla="*/ 3014435 w 5491523"/>
              <a:gd name="connsiteY8" fmla="*/ 887787 h 4210371"/>
              <a:gd name="connsiteX9" fmla="*/ 2766381 w 5491523"/>
              <a:gd name="connsiteY9" fmla="*/ 65799 h 4210371"/>
              <a:gd name="connsiteX10" fmla="*/ 2644785 w 5491523"/>
              <a:gd name="connsiteY10" fmla="*/ 104709 h 4210371"/>
              <a:gd name="connsiteX11" fmla="*/ 2790700 w 5491523"/>
              <a:gd name="connsiteY11" fmla="*/ 600821 h 4210371"/>
              <a:gd name="connsiteX12" fmla="*/ 2348091 w 5491523"/>
              <a:gd name="connsiteY12" fmla="*/ 80391 h 4210371"/>
              <a:gd name="connsiteX13" fmla="*/ 2177857 w 5491523"/>
              <a:gd name="connsiteY13" fmla="*/ 75528 h 4210371"/>
              <a:gd name="connsiteX14" fmla="*/ 2002759 w 5491523"/>
              <a:gd name="connsiteY14" fmla="*/ 352764 h 4210371"/>
              <a:gd name="connsiteX15" fmla="*/ 1920074 w 5491523"/>
              <a:gd name="connsiteY15" fmla="*/ 649459 h 4210371"/>
              <a:gd name="connsiteX16" fmla="*/ 2053316 w 5491523"/>
              <a:gd name="connsiteY16" fmla="*/ 865680 h 4210371"/>
              <a:gd name="connsiteX17" fmla="*/ 2428857 w 5491523"/>
              <a:gd name="connsiteY17" fmla="*/ 939810 h 4210371"/>
              <a:gd name="connsiteX18" fmla="*/ 2450791 w 5491523"/>
              <a:gd name="connsiteY18" fmla="*/ 1239835 h 4210371"/>
              <a:gd name="connsiteX19" fmla="*/ 2622123 w 5491523"/>
              <a:gd name="connsiteY19" fmla="*/ 2316096 h 4210371"/>
              <a:gd name="connsiteX20" fmla="*/ 2623680 w 5491523"/>
              <a:gd name="connsiteY20" fmla="*/ 3490957 h 4210371"/>
              <a:gd name="connsiteX21" fmla="*/ 2612985 w 5491523"/>
              <a:gd name="connsiteY21" fmla="*/ 4105905 h 4210371"/>
              <a:gd name="connsiteX22" fmla="*/ 2447217 w 5491523"/>
              <a:gd name="connsiteY22" fmla="*/ 4154030 h 4210371"/>
              <a:gd name="connsiteX23" fmla="*/ 2703890 w 5491523"/>
              <a:gd name="connsiteY23" fmla="*/ 3410747 h 4210371"/>
              <a:gd name="connsiteX24" fmla="*/ 2372354 w 5491523"/>
              <a:gd name="connsiteY24" fmla="*/ 3068514 h 4210371"/>
              <a:gd name="connsiteX25" fmla="*/ 1928521 w 5491523"/>
              <a:gd name="connsiteY25" fmla="*/ 2640725 h 4210371"/>
              <a:gd name="connsiteX26" fmla="*/ 1805532 w 5491523"/>
              <a:gd name="connsiteY26" fmla="*/ 3298452 h 4210371"/>
              <a:gd name="connsiteX27" fmla="*/ 1741365 w 5491523"/>
              <a:gd name="connsiteY27" fmla="*/ 3330536 h 4210371"/>
              <a:gd name="connsiteX28" fmla="*/ 1725323 w 5491523"/>
              <a:gd name="connsiteY28" fmla="*/ 3581862 h 4210371"/>
              <a:gd name="connsiteX29" fmla="*/ 1436565 w 5491523"/>
              <a:gd name="connsiteY29" fmla="*/ 3362620 h 4210371"/>
              <a:gd name="connsiteX30" fmla="*/ 1580943 w 5491523"/>
              <a:gd name="connsiteY30" fmla="*/ 2587252 h 4210371"/>
              <a:gd name="connsiteX31" fmla="*/ 1602332 w 5491523"/>
              <a:gd name="connsiteY31" fmla="*/ 2902747 h 4210371"/>
              <a:gd name="connsiteX32" fmla="*/ 1741364 w 5491523"/>
              <a:gd name="connsiteY32" fmla="*/ 2758368 h 4210371"/>
              <a:gd name="connsiteX33" fmla="*/ 1859006 w 5491523"/>
              <a:gd name="connsiteY33" fmla="*/ 2196895 h 4210371"/>
              <a:gd name="connsiteX34" fmla="*/ 1725322 w 5491523"/>
              <a:gd name="connsiteY34" fmla="*/ 1966957 h 4210371"/>
              <a:gd name="connsiteX35" fmla="*/ 1506080 w 5491523"/>
              <a:gd name="connsiteY35" fmla="*/ 2020431 h 4210371"/>
              <a:gd name="connsiteX36" fmla="*/ 1516774 w 5491523"/>
              <a:gd name="connsiteY36" fmla="*/ 2474958 h 4210371"/>
              <a:gd name="connsiteX37" fmla="*/ 1361700 w 5491523"/>
              <a:gd name="connsiteY37" fmla="*/ 2630030 h 4210371"/>
              <a:gd name="connsiteX38" fmla="*/ 1244059 w 5491523"/>
              <a:gd name="connsiteY38" fmla="*/ 2533778 h 4210371"/>
              <a:gd name="connsiteX39" fmla="*/ 1142458 w 5491523"/>
              <a:gd name="connsiteY39" fmla="*/ 2576558 h 4210371"/>
              <a:gd name="connsiteX40" fmla="*/ 1078290 w 5491523"/>
              <a:gd name="connsiteY40" fmla="*/ 2170158 h 4210371"/>
              <a:gd name="connsiteX41" fmla="*/ 1051554 w 5491523"/>
              <a:gd name="connsiteY41" fmla="*/ 1892095 h 4210371"/>
              <a:gd name="connsiteX42" fmla="*/ 1245498 w 5491523"/>
              <a:gd name="connsiteY42" fmla="*/ 1492130 h 4210371"/>
              <a:gd name="connsiteX43" fmla="*/ 570523 w 5491523"/>
              <a:gd name="connsiteY43" fmla="*/ 1479381 h 4210371"/>
              <a:gd name="connsiteX44" fmla="*/ 0 w 5491523"/>
              <a:gd name="connsiteY44" fmla="*/ 48638 h 4210371"/>
              <a:gd name="connsiteX0" fmla="*/ 0 w 5491523"/>
              <a:gd name="connsiteY0" fmla="*/ 48638 h 4563384"/>
              <a:gd name="connsiteX1" fmla="*/ 5491523 w 5491523"/>
              <a:gd name="connsiteY1" fmla="*/ 0 h 4563384"/>
              <a:gd name="connsiteX2" fmla="*/ 5277514 w 5491523"/>
              <a:gd name="connsiteY2" fmla="*/ 358871 h 4563384"/>
              <a:gd name="connsiteX3" fmla="*/ 4614635 w 5491523"/>
              <a:gd name="connsiteY3" fmla="*/ 542455 h 4563384"/>
              <a:gd name="connsiteX4" fmla="*/ 4405491 w 5491523"/>
              <a:gd name="connsiteY4" fmla="*/ 440314 h 4563384"/>
              <a:gd name="connsiteX5" fmla="*/ 4215802 w 5491523"/>
              <a:gd name="connsiteY5" fmla="*/ 805101 h 4563384"/>
              <a:gd name="connsiteX6" fmla="*/ 3782921 w 5491523"/>
              <a:gd name="connsiteY6" fmla="*/ 741872 h 4563384"/>
              <a:gd name="connsiteX7" fmla="*/ 3491091 w 5491523"/>
              <a:gd name="connsiteY7" fmla="*/ 377085 h 4563384"/>
              <a:gd name="connsiteX8" fmla="*/ 3014435 w 5491523"/>
              <a:gd name="connsiteY8" fmla="*/ 887787 h 4563384"/>
              <a:gd name="connsiteX9" fmla="*/ 2766381 w 5491523"/>
              <a:gd name="connsiteY9" fmla="*/ 65799 h 4563384"/>
              <a:gd name="connsiteX10" fmla="*/ 2644785 w 5491523"/>
              <a:gd name="connsiteY10" fmla="*/ 104709 h 4563384"/>
              <a:gd name="connsiteX11" fmla="*/ 2790700 w 5491523"/>
              <a:gd name="connsiteY11" fmla="*/ 600821 h 4563384"/>
              <a:gd name="connsiteX12" fmla="*/ 2348091 w 5491523"/>
              <a:gd name="connsiteY12" fmla="*/ 80391 h 4563384"/>
              <a:gd name="connsiteX13" fmla="*/ 2177857 w 5491523"/>
              <a:gd name="connsiteY13" fmla="*/ 75528 h 4563384"/>
              <a:gd name="connsiteX14" fmla="*/ 2002759 w 5491523"/>
              <a:gd name="connsiteY14" fmla="*/ 352764 h 4563384"/>
              <a:gd name="connsiteX15" fmla="*/ 1920074 w 5491523"/>
              <a:gd name="connsiteY15" fmla="*/ 649459 h 4563384"/>
              <a:gd name="connsiteX16" fmla="*/ 2053316 w 5491523"/>
              <a:gd name="connsiteY16" fmla="*/ 865680 h 4563384"/>
              <a:gd name="connsiteX17" fmla="*/ 2428857 w 5491523"/>
              <a:gd name="connsiteY17" fmla="*/ 939810 h 4563384"/>
              <a:gd name="connsiteX18" fmla="*/ 2450791 w 5491523"/>
              <a:gd name="connsiteY18" fmla="*/ 1239835 h 4563384"/>
              <a:gd name="connsiteX19" fmla="*/ 2622123 w 5491523"/>
              <a:gd name="connsiteY19" fmla="*/ 2316096 h 4563384"/>
              <a:gd name="connsiteX20" fmla="*/ 2928480 w 5491523"/>
              <a:gd name="connsiteY20" fmla="*/ 4496262 h 4563384"/>
              <a:gd name="connsiteX21" fmla="*/ 2612985 w 5491523"/>
              <a:gd name="connsiteY21" fmla="*/ 4105905 h 4563384"/>
              <a:gd name="connsiteX22" fmla="*/ 2447217 w 5491523"/>
              <a:gd name="connsiteY22" fmla="*/ 4154030 h 4563384"/>
              <a:gd name="connsiteX23" fmla="*/ 2703890 w 5491523"/>
              <a:gd name="connsiteY23" fmla="*/ 3410747 h 4563384"/>
              <a:gd name="connsiteX24" fmla="*/ 2372354 w 5491523"/>
              <a:gd name="connsiteY24" fmla="*/ 3068514 h 4563384"/>
              <a:gd name="connsiteX25" fmla="*/ 1928521 w 5491523"/>
              <a:gd name="connsiteY25" fmla="*/ 2640725 h 4563384"/>
              <a:gd name="connsiteX26" fmla="*/ 1805532 w 5491523"/>
              <a:gd name="connsiteY26" fmla="*/ 3298452 h 4563384"/>
              <a:gd name="connsiteX27" fmla="*/ 1741365 w 5491523"/>
              <a:gd name="connsiteY27" fmla="*/ 3330536 h 4563384"/>
              <a:gd name="connsiteX28" fmla="*/ 1725323 w 5491523"/>
              <a:gd name="connsiteY28" fmla="*/ 3581862 h 4563384"/>
              <a:gd name="connsiteX29" fmla="*/ 1436565 w 5491523"/>
              <a:gd name="connsiteY29" fmla="*/ 3362620 h 4563384"/>
              <a:gd name="connsiteX30" fmla="*/ 1580943 w 5491523"/>
              <a:gd name="connsiteY30" fmla="*/ 2587252 h 4563384"/>
              <a:gd name="connsiteX31" fmla="*/ 1602332 w 5491523"/>
              <a:gd name="connsiteY31" fmla="*/ 2902747 h 4563384"/>
              <a:gd name="connsiteX32" fmla="*/ 1741364 w 5491523"/>
              <a:gd name="connsiteY32" fmla="*/ 2758368 h 4563384"/>
              <a:gd name="connsiteX33" fmla="*/ 1859006 w 5491523"/>
              <a:gd name="connsiteY33" fmla="*/ 2196895 h 4563384"/>
              <a:gd name="connsiteX34" fmla="*/ 1725322 w 5491523"/>
              <a:gd name="connsiteY34" fmla="*/ 1966957 h 4563384"/>
              <a:gd name="connsiteX35" fmla="*/ 1506080 w 5491523"/>
              <a:gd name="connsiteY35" fmla="*/ 2020431 h 4563384"/>
              <a:gd name="connsiteX36" fmla="*/ 1516774 w 5491523"/>
              <a:gd name="connsiteY36" fmla="*/ 2474958 h 4563384"/>
              <a:gd name="connsiteX37" fmla="*/ 1361700 w 5491523"/>
              <a:gd name="connsiteY37" fmla="*/ 2630030 h 4563384"/>
              <a:gd name="connsiteX38" fmla="*/ 1244059 w 5491523"/>
              <a:gd name="connsiteY38" fmla="*/ 2533778 h 4563384"/>
              <a:gd name="connsiteX39" fmla="*/ 1142458 w 5491523"/>
              <a:gd name="connsiteY39" fmla="*/ 2576558 h 4563384"/>
              <a:gd name="connsiteX40" fmla="*/ 1078290 w 5491523"/>
              <a:gd name="connsiteY40" fmla="*/ 2170158 h 4563384"/>
              <a:gd name="connsiteX41" fmla="*/ 1051554 w 5491523"/>
              <a:gd name="connsiteY41" fmla="*/ 1892095 h 4563384"/>
              <a:gd name="connsiteX42" fmla="*/ 1245498 w 5491523"/>
              <a:gd name="connsiteY42" fmla="*/ 1492130 h 4563384"/>
              <a:gd name="connsiteX43" fmla="*/ 570523 w 5491523"/>
              <a:gd name="connsiteY43" fmla="*/ 1479381 h 4563384"/>
              <a:gd name="connsiteX44" fmla="*/ 0 w 5491523"/>
              <a:gd name="connsiteY44" fmla="*/ 48638 h 4563384"/>
              <a:gd name="connsiteX0" fmla="*/ 0 w 5491523"/>
              <a:gd name="connsiteY0" fmla="*/ 48638 h 4496262"/>
              <a:gd name="connsiteX1" fmla="*/ 5491523 w 5491523"/>
              <a:gd name="connsiteY1" fmla="*/ 0 h 4496262"/>
              <a:gd name="connsiteX2" fmla="*/ 5277514 w 5491523"/>
              <a:gd name="connsiteY2" fmla="*/ 358871 h 4496262"/>
              <a:gd name="connsiteX3" fmla="*/ 4614635 w 5491523"/>
              <a:gd name="connsiteY3" fmla="*/ 542455 h 4496262"/>
              <a:gd name="connsiteX4" fmla="*/ 4405491 w 5491523"/>
              <a:gd name="connsiteY4" fmla="*/ 440314 h 4496262"/>
              <a:gd name="connsiteX5" fmla="*/ 4215802 w 5491523"/>
              <a:gd name="connsiteY5" fmla="*/ 805101 h 4496262"/>
              <a:gd name="connsiteX6" fmla="*/ 3782921 w 5491523"/>
              <a:gd name="connsiteY6" fmla="*/ 741872 h 4496262"/>
              <a:gd name="connsiteX7" fmla="*/ 3491091 w 5491523"/>
              <a:gd name="connsiteY7" fmla="*/ 377085 h 4496262"/>
              <a:gd name="connsiteX8" fmla="*/ 3014435 w 5491523"/>
              <a:gd name="connsiteY8" fmla="*/ 887787 h 4496262"/>
              <a:gd name="connsiteX9" fmla="*/ 2766381 w 5491523"/>
              <a:gd name="connsiteY9" fmla="*/ 65799 h 4496262"/>
              <a:gd name="connsiteX10" fmla="*/ 2644785 w 5491523"/>
              <a:gd name="connsiteY10" fmla="*/ 104709 h 4496262"/>
              <a:gd name="connsiteX11" fmla="*/ 2790700 w 5491523"/>
              <a:gd name="connsiteY11" fmla="*/ 600821 h 4496262"/>
              <a:gd name="connsiteX12" fmla="*/ 2348091 w 5491523"/>
              <a:gd name="connsiteY12" fmla="*/ 80391 h 4496262"/>
              <a:gd name="connsiteX13" fmla="*/ 2177857 w 5491523"/>
              <a:gd name="connsiteY13" fmla="*/ 75528 h 4496262"/>
              <a:gd name="connsiteX14" fmla="*/ 2002759 w 5491523"/>
              <a:gd name="connsiteY14" fmla="*/ 352764 h 4496262"/>
              <a:gd name="connsiteX15" fmla="*/ 1920074 w 5491523"/>
              <a:gd name="connsiteY15" fmla="*/ 649459 h 4496262"/>
              <a:gd name="connsiteX16" fmla="*/ 2053316 w 5491523"/>
              <a:gd name="connsiteY16" fmla="*/ 865680 h 4496262"/>
              <a:gd name="connsiteX17" fmla="*/ 2428857 w 5491523"/>
              <a:gd name="connsiteY17" fmla="*/ 939810 h 4496262"/>
              <a:gd name="connsiteX18" fmla="*/ 2450791 w 5491523"/>
              <a:gd name="connsiteY18" fmla="*/ 1239835 h 4496262"/>
              <a:gd name="connsiteX19" fmla="*/ 2622123 w 5491523"/>
              <a:gd name="connsiteY19" fmla="*/ 2316096 h 4496262"/>
              <a:gd name="connsiteX20" fmla="*/ 2928480 w 5491523"/>
              <a:gd name="connsiteY20" fmla="*/ 4496262 h 4496262"/>
              <a:gd name="connsiteX21" fmla="*/ 2612985 w 5491523"/>
              <a:gd name="connsiteY21" fmla="*/ 4105905 h 4496262"/>
              <a:gd name="connsiteX22" fmla="*/ 2447217 w 5491523"/>
              <a:gd name="connsiteY22" fmla="*/ 4154030 h 4496262"/>
              <a:gd name="connsiteX23" fmla="*/ 2703890 w 5491523"/>
              <a:gd name="connsiteY23" fmla="*/ 3410747 h 4496262"/>
              <a:gd name="connsiteX24" fmla="*/ 2372354 w 5491523"/>
              <a:gd name="connsiteY24" fmla="*/ 3068514 h 4496262"/>
              <a:gd name="connsiteX25" fmla="*/ 1928521 w 5491523"/>
              <a:gd name="connsiteY25" fmla="*/ 2640725 h 4496262"/>
              <a:gd name="connsiteX26" fmla="*/ 1805532 w 5491523"/>
              <a:gd name="connsiteY26" fmla="*/ 3298452 h 4496262"/>
              <a:gd name="connsiteX27" fmla="*/ 1741365 w 5491523"/>
              <a:gd name="connsiteY27" fmla="*/ 3330536 h 4496262"/>
              <a:gd name="connsiteX28" fmla="*/ 1725323 w 5491523"/>
              <a:gd name="connsiteY28" fmla="*/ 3581862 h 4496262"/>
              <a:gd name="connsiteX29" fmla="*/ 1436565 w 5491523"/>
              <a:gd name="connsiteY29" fmla="*/ 3362620 h 4496262"/>
              <a:gd name="connsiteX30" fmla="*/ 1580943 w 5491523"/>
              <a:gd name="connsiteY30" fmla="*/ 2587252 h 4496262"/>
              <a:gd name="connsiteX31" fmla="*/ 1602332 w 5491523"/>
              <a:gd name="connsiteY31" fmla="*/ 2902747 h 4496262"/>
              <a:gd name="connsiteX32" fmla="*/ 1741364 w 5491523"/>
              <a:gd name="connsiteY32" fmla="*/ 2758368 h 4496262"/>
              <a:gd name="connsiteX33" fmla="*/ 1859006 w 5491523"/>
              <a:gd name="connsiteY33" fmla="*/ 2196895 h 4496262"/>
              <a:gd name="connsiteX34" fmla="*/ 1725322 w 5491523"/>
              <a:gd name="connsiteY34" fmla="*/ 1966957 h 4496262"/>
              <a:gd name="connsiteX35" fmla="*/ 1506080 w 5491523"/>
              <a:gd name="connsiteY35" fmla="*/ 2020431 h 4496262"/>
              <a:gd name="connsiteX36" fmla="*/ 1516774 w 5491523"/>
              <a:gd name="connsiteY36" fmla="*/ 2474958 h 4496262"/>
              <a:gd name="connsiteX37" fmla="*/ 1361700 w 5491523"/>
              <a:gd name="connsiteY37" fmla="*/ 2630030 h 4496262"/>
              <a:gd name="connsiteX38" fmla="*/ 1244059 w 5491523"/>
              <a:gd name="connsiteY38" fmla="*/ 2533778 h 4496262"/>
              <a:gd name="connsiteX39" fmla="*/ 1142458 w 5491523"/>
              <a:gd name="connsiteY39" fmla="*/ 2576558 h 4496262"/>
              <a:gd name="connsiteX40" fmla="*/ 1078290 w 5491523"/>
              <a:gd name="connsiteY40" fmla="*/ 2170158 h 4496262"/>
              <a:gd name="connsiteX41" fmla="*/ 1051554 w 5491523"/>
              <a:gd name="connsiteY41" fmla="*/ 1892095 h 4496262"/>
              <a:gd name="connsiteX42" fmla="*/ 1245498 w 5491523"/>
              <a:gd name="connsiteY42" fmla="*/ 1492130 h 4496262"/>
              <a:gd name="connsiteX43" fmla="*/ 570523 w 5491523"/>
              <a:gd name="connsiteY43" fmla="*/ 1479381 h 4496262"/>
              <a:gd name="connsiteX44" fmla="*/ 0 w 5491523"/>
              <a:gd name="connsiteY44" fmla="*/ 48638 h 4496262"/>
              <a:gd name="connsiteX0" fmla="*/ 0 w 5491523"/>
              <a:gd name="connsiteY0" fmla="*/ 48638 h 4496262"/>
              <a:gd name="connsiteX1" fmla="*/ 5491523 w 5491523"/>
              <a:gd name="connsiteY1" fmla="*/ 0 h 4496262"/>
              <a:gd name="connsiteX2" fmla="*/ 5277514 w 5491523"/>
              <a:gd name="connsiteY2" fmla="*/ 358871 h 4496262"/>
              <a:gd name="connsiteX3" fmla="*/ 4614635 w 5491523"/>
              <a:gd name="connsiteY3" fmla="*/ 542455 h 4496262"/>
              <a:gd name="connsiteX4" fmla="*/ 4405491 w 5491523"/>
              <a:gd name="connsiteY4" fmla="*/ 440314 h 4496262"/>
              <a:gd name="connsiteX5" fmla="*/ 4215802 w 5491523"/>
              <a:gd name="connsiteY5" fmla="*/ 805101 h 4496262"/>
              <a:gd name="connsiteX6" fmla="*/ 3782921 w 5491523"/>
              <a:gd name="connsiteY6" fmla="*/ 741872 h 4496262"/>
              <a:gd name="connsiteX7" fmla="*/ 3491091 w 5491523"/>
              <a:gd name="connsiteY7" fmla="*/ 377085 h 4496262"/>
              <a:gd name="connsiteX8" fmla="*/ 3014435 w 5491523"/>
              <a:gd name="connsiteY8" fmla="*/ 887787 h 4496262"/>
              <a:gd name="connsiteX9" fmla="*/ 2766381 w 5491523"/>
              <a:gd name="connsiteY9" fmla="*/ 65799 h 4496262"/>
              <a:gd name="connsiteX10" fmla="*/ 2644785 w 5491523"/>
              <a:gd name="connsiteY10" fmla="*/ 104709 h 4496262"/>
              <a:gd name="connsiteX11" fmla="*/ 2790700 w 5491523"/>
              <a:gd name="connsiteY11" fmla="*/ 600821 h 4496262"/>
              <a:gd name="connsiteX12" fmla="*/ 2348091 w 5491523"/>
              <a:gd name="connsiteY12" fmla="*/ 80391 h 4496262"/>
              <a:gd name="connsiteX13" fmla="*/ 2177857 w 5491523"/>
              <a:gd name="connsiteY13" fmla="*/ 75528 h 4496262"/>
              <a:gd name="connsiteX14" fmla="*/ 2002759 w 5491523"/>
              <a:gd name="connsiteY14" fmla="*/ 352764 h 4496262"/>
              <a:gd name="connsiteX15" fmla="*/ 1920074 w 5491523"/>
              <a:gd name="connsiteY15" fmla="*/ 649459 h 4496262"/>
              <a:gd name="connsiteX16" fmla="*/ 2053316 w 5491523"/>
              <a:gd name="connsiteY16" fmla="*/ 865680 h 4496262"/>
              <a:gd name="connsiteX17" fmla="*/ 2428857 w 5491523"/>
              <a:gd name="connsiteY17" fmla="*/ 939810 h 4496262"/>
              <a:gd name="connsiteX18" fmla="*/ 2450791 w 5491523"/>
              <a:gd name="connsiteY18" fmla="*/ 1239835 h 4496262"/>
              <a:gd name="connsiteX19" fmla="*/ 2622123 w 5491523"/>
              <a:gd name="connsiteY19" fmla="*/ 2316096 h 4496262"/>
              <a:gd name="connsiteX20" fmla="*/ 2928480 w 5491523"/>
              <a:gd name="connsiteY20" fmla="*/ 4496262 h 4496262"/>
              <a:gd name="connsiteX21" fmla="*/ 2612985 w 5491523"/>
              <a:gd name="connsiteY21" fmla="*/ 4105905 h 4496262"/>
              <a:gd name="connsiteX22" fmla="*/ 2447217 w 5491523"/>
              <a:gd name="connsiteY22" fmla="*/ 4154030 h 4496262"/>
              <a:gd name="connsiteX23" fmla="*/ 2703890 w 5491523"/>
              <a:gd name="connsiteY23" fmla="*/ 3410747 h 4496262"/>
              <a:gd name="connsiteX24" fmla="*/ 2372354 w 5491523"/>
              <a:gd name="connsiteY24" fmla="*/ 3068514 h 4496262"/>
              <a:gd name="connsiteX25" fmla="*/ 1928521 w 5491523"/>
              <a:gd name="connsiteY25" fmla="*/ 2640725 h 4496262"/>
              <a:gd name="connsiteX26" fmla="*/ 1805532 w 5491523"/>
              <a:gd name="connsiteY26" fmla="*/ 3298452 h 4496262"/>
              <a:gd name="connsiteX27" fmla="*/ 1741365 w 5491523"/>
              <a:gd name="connsiteY27" fmla="*/ 3330536 h 4496262"/>
              <a:gd name="connsiteX28" fmla="*/ 1725323 w 5491523"/>
              <a:gd name="connsiteY28" fmla="*/ 3581862 h 4496262"/>
              <a:gd name="connsiteX29" fmla="*/ 1436565 w 5491523"/>
              <a:gd name="connsiteY29" fmla="*/ 3362620 h 4496262"/>
              <a:gd name="connsiteX30" fmla="*/ 1580943 w 5491523"/>
              <a:gd name="connsiteY30" fmla="*/ 2587252 h 4496262"/>
              <a:gd name="connsiteX31" fmla="*/ 1602332 w 5491523"/>
              <a:gd name="connsiteY31" fmla="*/ 2902747 h 4496262"/>
              <a:gd name="connsiteX32" fmla="*/ 1741364 w 5491523"/>
              <a:gd name="connsiteY32" fmla="*/ 2758368 h 4496262"/>
              <a:gd name="connsiteX33" fmla="*/ 1859006 w 5491523"/>
              <a:gd name="connsiteY33" fmla="*/ 2196895 h 4496262"/>
              <a:gd name="connsiteX34" fmla="*/ 1725322 w 5491523"/>
              <a:gd name="connsiteY34" fmla="*/ 1966957 h 4496262"/>
              <a:gd name="connsiteX35" fmla="*/ 1506080 w 5491523"/>
              <a:gd name="connsiteY35" fmla="*/ 2020431 h 4496262"/>
              <a:gd name="connsiteX36" fmla="*/ 1516774 w 5491523"/>
              <a:gd name="connsiteY36" fmla="*/ 2474958 h 4496262"/>
              <a:gd name="connsiteX37" fmla="*/ 1361700 w 5491523"/>
              <a:gd name="connsiteY37" fmla="*/ 2630030 h 4496262"/>
              <a:gd name="connsiteX38" fmla="*/ 1244059 w 5491523"/>
              <a:gd name="connsiteY38" fmla="*/ 2533778 h 4496262"/>
              <a:gd name="connsiteX39" fmla="*/ 1142458 w 5491523"/>
              <a:gd name="connsiteY39" fmla="*/ 2576558 h 4496262"/>
              <a:gd name="connsiteX40" fmla="*/ 1078290 w 5491523"/>
              <a:gd name="connsiteY40" fmla="*/ 2170158 h 4496262"/>
              <a:gd name="connsiteX41" fmla="*/ 1051554 w 5491523"/>
              <a:gd name="connsiteY41" fmla="*/ 1892095 h 4496262"/>
              <a:gd name="connsiteX42" fmla="*/ 1245498 w 5491523"/>
              <a:gd name="connsiteY42" fmla="*/ 1492130 h 4496262"/>
              <a:gd name="connsiteX43" fmla="*/ 570523 w 5491523"/>
              <a:gd name="connsiteY43" fmla="*/ 1479381 h 4496262"/>
              <a:gd name="connsiteX44" fmla="*/ 0 w 5491523"/>
              <a:gd name="connsiteY44" fmla="*/ 48638 h 4496262"/>
              <a:gd name="connsiteX0" fmla="*/ 0 w 5491523"/>
              <a:gd name="connsiteY0" fmla="*/ 48638 h 4496262"/>
              <a:gd name="connsiteX1" fmla="*/ 5491523 w 5491523"/>
              <a:gd name="connsiteY1" fmla="*/ 0 h 4496262"/>
              <a:gd name="connsiteX2" fmla="*/ 5277514 w 5491523"/>
              <a:gd name="connsiteY2" fmla="*/ 358871 h 4496262"/>
              <a:gd name="connsiteX3" fmla="*/ 4614635 w 5491523"/>
              <a:gd name="connsiteY3" fmla="*/ 542455 h 4496262"/>
              <a:gd name="connsiteX4" fmla="*/ 4405491 w 5491523"/>
              <a:gd name="connsiteY4" fmla="*/ 440314 h 4496262"/>
              <a:gd name="connsiteX5" fmla="*/ 4215802 w 5491523"/>
              <a:gd name="connsiteY5" fmla="*/ 805101 h 4496262"/>
              <a:gd name="connsiteX6" fmla="*/ 3782921 w 5491523"/>
              <a:gd name="connsiteY6" fmla="*/ 741872 h 4496262"/>
              <a:gd name="connsiteX7" fmla="*/ 3491091 w 5491523"/>
              <a:gd name="connsiteY7" fmla="*/ 377085 h 4496262"/>
              <a:gd name="connsiteX8" fmla="*/ 3014435 w 5491523"/>
              <a:gd name="connsiteY8" fmla="*/ 887787 h 4496262"/>
              <a:gd name="connsiteX9" fmla="*/ 2766381 w 5491523"/>
              <a:gd name="connsiteY9" fmla="*/ 65799 h 4496262"/>
              <a:gd name="connsiteX10" fmla="*/ 2644785 w 5491523"/>
              <a:gd name="connsiteY10" fmla="*/ 104709 h 4496262"/>
              <a:gd name="connsiteX11" fmla="*/ 2790700 w 5491523"/>
              <a:gd name="connsiteY11" fmla="*/ 600821 h 4496262"/>
              <a:gd name="connsiteX12" fmla="*/ 2348091 w 5491523"/>
              <a:gd name="connsiteY12" fmla="*/ 80391 h 4496262"/>
              <a:gd name="connsiteX13" fmla="*/ 2177857 w 5491523"/>
              <a:gd name="connsiteY13" fmla="*/ 75528 h 4496262"/>
              <a:gd name="connsiteX14" fmla="*/ 2002759 w 5491523"/>
              <a:gd name="connsiteY14" fmla="*/ 352764 h 4496262"/>
              <a:gd name="connsiteX15" fmla="*/ 1920074 w 5491523"/>
              <a:gd name="connsiteY15" fmla="*/ 649459 h 4496262"/>
              <a:gd name="connsiteX16" fmla="*/ 2053316 w 5491523"/>
              <a:gd name="connsiteY16" fmla="*/ 865680 h 4496262"/>
              <a:gd name="connsiteX17" fmla="*/ 2428857 w 5491523"/>
              <a:gd name="connsiteY17" fmla="*/ 939810 h 4496262"/>
              <a:gd name="connsiteX18" fmla="*/ 2450791 w 5491523"/>
              <a:gd name="connsiteY18" fmla="*/ 1239835 h 4496262"/>
              <a:gd name="connsiteX19" fmla="*/ 2622123 w 5491523"/>
              <a:gd name="connsiteY19" fmla="*/ 2316096 h 4496262"/>
              <a:gd name="connsiteX20" fmla="*/ 2928480 w 5491523"/>
              <a:gd name="connsiteY20" fmla="*/ 4496262 h 4496262"/>
              <a:gd name="connsiteX21" fmla="*/ 2612985 w 5491523"/>
              <a:gd name="connsiteY21" fmla="*/ 4105905 h 4496262"/>
              <a:gd name="connsiteX22" fmla="*/ 2447217 w 5491523"/>
              <a:gd name="connsiteY22" fmla="*/ 4154030 h 4496262"/>
              <a:gd name="connsiteX23" fmla="*/ 2703890 w 5491523"/>
              <a:gd name="connsiteY23" fmla="*/ 3410747 h 4496262"/>
              <a:gd name="connsiteX24" fmla="*/ 2372354 w 5491523"/>
              <a:gd name="connsiteY24" fmla="*/ 3068514 h 4496262"/>
              <a:gd name="connsiteX25" fmla="*/ 1928521 w 5491523"/>
              <a:gd name="connsiteY25" fmla="*/ 2640725 h 4496262"/>
              <a:gd name="connsiteX26" fmla="*/ 1805532 w 5491523"/>
              <a:gd name="connsiteY26" fmla="*/ 3298452 h 4496262"/>
              <a:gd name="connsiteX27" fmla="*/ 1741365 w 5491523"/>
              <a:gd name="connsiteY27" fmla="*/ 3330536 h 4496262"/>
              <a:gd name="connsiteX28" fmla="*/ 1725323 w 5491523"/>
              <a:gd name="connsiteY28" fmla="*/ 3581862 h 4496262"/>
              <a:gd name="connsiteX29" fmla="*/ 1436565 w 5491523"/>
              <a:gd name="connsiteY29" fmla="*/ 3362620 h 4496262"/>
              <a:gd name="connsiteX30" fmla="*/ 1580943 w 5491523"/>
              <a:gd name="connsiteY30" fmla="*/ 2587252 h 4496262"/>
              <a:gd name="connsiteX31" fmla="*/ 1602332 w 5491523"/>
              <a:gd name="connsiteY31" fmla="*/ 2902747 h 4496262"/>
              <a:gd name="connsiteX32" fmla="*/ 1741364 w 5491523"/>
              <a:gd name="connsiteY32" fmla="*/ 2758368 h 4496262"/>
              <a:gd name="connsiteX33" fmla="*/ 1859006 w 5491523"/>
              <a:gd name="connsiteY33" fmla="*/ 2196895 h 4496262"/>
              <a:gd name="connsiteX34" fmla="*/ 1725322 w 5491523"/>
              <a:gd name="connsiteY34" fmla="*/ 1966957 h 4496262"/>
              <a:gd name="connsiteX35" fmla="*/ 1506080 w 5491523"/>
              <a:gd name="connsiteY35" fmla="*/ 2020431 h 4496262"/>
              <a:gd name="connsiteX36" fmla="*/ 1516774 w 5491523"/>
              <a:gd name="connsiteY36" fmla="*/ 2474958 h 4496262"/>
              <a:gd name="connsiteX37" fmla="*/ 1361700 w 5491523"/>
              <a:gd name="connsiteY37" fmla="*/ 2630030 h 4496262"/>
              <a:gd name="connsiteX38" fmla="*/ 1244059 w 5491523"/>
              <a:gd name="connsiteY38" fmla="*/ 2533778 h 4496262"/>
              <a:gd name="connsiteX39" fmla="*/ 1142458 w 5491523"/>
              <a:gd name="connsiteY39" fmla="*/ 2576558 h 4496262"/>
              <a:gd name="connsiteX40" fmla="*/ 1078290 w 5491523"/>
              <a:gd name="connsiteY40" fmla="*/ 2170158 h 4496262"/>
              <a:gd name="connsiteX41" fmla="*/ 1051554 w 5491523"/>
              <a:gd name="connsiteY41" fmla="*/ 1892095 h 4496262"/>
              <a:gd name="connsiteX42" fmla="*/ 1245498 w 5491523"/>
              <a:gd name="connsiteY42" fmla="*/ 1492130 h 4496262"/>
              <a:gd name="connsiteX43" fmla="*/ 570523 w 5491523"/>
              <a:gd name="connsiteY43" fmla="*/ 1479381 h 4496262"/>
              <a:gd name="connsiteX44" fmla="*/ 0 w 5491523"/>
              <a:gd name="connsiteY44" fmla="*/ 48638 h 4496262"/>
              <a:gd name="connsiteX0" fmla="*/ 0 w 5491523"/>
              <a:gd name="connsiteY0" fmla="*/ 48638 h 4496262"/>
              <a:gd name="connsiteX1" fmla="*/ 5491523 w 5491523"/>
              <a:gd name="connsiteY1" fmla="*/ 0 h 4496262"/>
              <a:gd name="connsiteX2" fmla="*/ 5277514 w 5491523"/>
              <a:gd name="connsiteY2" fmla="*/ 358871 h 4496262"/>
              <a:gd name="connsiteX3" fmla="*/ 4614635 w 5491523"/>
              <a:gd name="connsiteY3" fmla="*/ 542455 h 4496262"/>
              <a:gd name="connsiteX4" fmla="*/ 4405491 w 5491523"/>
              <a:gd name="connsiteY4" fmla="*/ 440314 h 4496262"/>
              <a:gd name="connsiteX5" fmla="*/ 4215802 w 5491523"/>
              <a:gd name="connsiteY5" fmla="*/ 805101 h 4496262"/>
              <a:gd name="connsiteX6" fmla="*/ 3782921 w 5491523"/>
              <a:gd name="connsiteY6" fmla="*/ 741872 h 4496262"/>
              <a:gd name="connsiteX7" fmla="*/ 3491091 w 5491523"/>
              <a:gd name="connsiteY7" fmla="*/ 377085 h 4496262"/>
              <a:gd name="connsiteX8" fmla="*/ 3014435 w 5491523"/>
              <a:gd name="connsiteY8" fmla="*/ 887787 h 4496262"/>
              <a:gd name="connsiteX9" fmla="*/ 2766381 w 5491523"/>
              <a:gd name="connsiteY9" fmla="*/ 65799 h 4496262"/>
              <a:gd name="connsiteX10" fmla="*/ 2644785 w 5491523"/>
              <a:gd name="connsiteY10" fmla="*/ 104709 h 4496262"/>
              <a:gd name="connsiteX11" fmla="*/ 2790700 w 5491523"/>
              <a:gd name="connsiteY11" fmla="*/ 600821 h 4496262"/>
              <a:gd name="connsiteX12" fmla="*/ 2348091 w 5491523"/>
              <a:gd name="connsiteY12" fmla="*/ 80391 h 4496262"/>
              <a:gd name="connsiteX13" fmla="*/ 2177857 w 5491523"/>
              <a:gd name="connsiteY13" fmla="*/ 75528 h 4496262"/>
              <a:gd name="connsiteX14" fmla="*/ 2002759 w 5491523"/>
              <a:gd name="connsiteY14" fmla="*/ 352764 h 4496262"/>
              <a:gd name="connsiteX15" fmla="*/ 1920074 w 5491523"/>
              <a:gd name="connsiteY15" fmla="*/ 649459 h 4496262"/>
              <a:gd name="connsiteX16" fmla="*/ 2053316 w 5491523"/>
              <a:gd name="connsiteY16" fmla="*/ 865680 h 4496262"/>
              <a:gd name="connsiteX17" fmla="*/ 2428857 w 5491523"/>
              <a:gd name="connsiteY17" fmla="*/ 939810 h 4496262"/>
              <a:gd name="connsiteX18" fmla="*/ 2450791 w 5491523"/>
              <a:gd name="connsiteY18" fmla="*/ 1239835 h 4496262"/>
              <a:gd name="connsiteX19" fmla="*/ 2622123 w 5491523"/>
              <a:gd name="connsiteY19" fmla="*/ 2316096 h 4496262"/>
              <a:gd name="connsiteX20" fmla="*/ 2885701 w 5491523"/>
              <a:gd name="connsiteY20" fmla="*/ 4100556 h 4496262"/>
              <a:gd name="connsiteX21" fmla="*/ 2928480 w 5491523"/>
              <a:gd name="connsiteY21" fmla="*/ 4496262 h 4496262"/>
              <a:gd name="connsiteX22" fmla="*/ 2612985 w 5491523"/>
              <a:gd name="connsiteY22" fmla="*/ 4105905 h 4496262"/>
              <a:gd name="connsiteX23" fmla="*/ 2447217 w 5491523"/>
              <a:gd name="connsiteY23" fmla="*/ 4154030 h 4496262"/>
              <a:gd name="connsiteX24" fmla="*/ 2703890 w 5491523"/>
              <a:gd name="connsiteY24" fmla="*/ 3410747 h 4496262"/>
              <a:gd name="connsiteX25" fmla="*/ 2372354 w 5491523"/>
              <a:gd name="connsiteY25" fmla="*/ 3068514 h 4496262"/>
              <a:gd name="connsiteX26" fmla="*/ 1928521 w 5491523"/>
              <a:gd name="connsiteY26" fmla="*/ 2640725 h 4496262"/>
              <a:gd name="connsiteX27" fmla="*/ 1805532 w 5491523"/>
              <a:gd name="connsiteY27" fmla="*/ 3298452 h 4496262"/>
              <a:gd name="connsiteX28" fmla="*/ 1741365 w 5491523"/>
              <a:gd name="connsiteY28" fmla="*/ 3330536 h 4496262"/>
              <a:gd name="connsiteX29" fmla="*/ 1725323 w 5491523"/>
              <a:gd name="connsiteY29" fmla="*/ 3581862 h 4496262"/>
              <a:gd name="connsiteX30" fmla="*/ 1436565 w 5491523"/>
              <a:gd name="connsiteY30" fmla="*/ 3362620 h 4496262"/>
              <a:gd name="connsiteX31" fmla="*/ 1580943 w 5491523"/>
              <a:gd name="connsiteY31" fmla="*/ 2587252 h 4496262"/>
              <a:gd name="connsiteX32" fmla="*/ 1602332 w 5491523"/>
              <a:gd name="connsiteY32" fmla="*/ 2902747 h 4496262"/>
              <a:gd name="connsiteX33" fmla="*/ 1741364 w 5491523"/>
              <a:gd name="connsiteY33" fmla="*/ 2758368 h 4496262"/>
              <a:gd name="connsiteX34" fmla="*/ 1859006 w 5491523"/>
              <a:gd name="connsiteY34" fmla="*/ 2196895 h 4496262"/>
              <a:gd name="connsiteX35" fmla="*/ 1725322 w 5491523"/>
              <a:gd name="connsiteY35" fmla="*/ 1966957 h 4496262"/>
              <a:gd name="connsiteX36" fmla="*/ 1506080 w 5491523"/>
              <a:gd name="connsiteY36" fmla="*/ 2020431 h 4496262"/>
              <a:gd name="connsiteX37" fmla="*/ 1516774 w 5491523"/>
              <a:gd name="connsiteY37" fmla="*/ 2474958 h 4496262"/>
              <a:gd name="connsiteX38" fmla="*/ 1361700 w 5491523"/>
              <a:gd name="connsiteY38" fmla="*/ 2630030 h 4496262"/>
              <a:gd name="connsiteX39" fmla="*/ 1244059 w 5491523"/>
              <a:gd name="connsiteY39" fmla="*/ 2533778 h 4496262"/>
              <a:gd name="connsiteX40" fmla="*/ 1142458 w 5491523"/>
              <a:gd name="connsiteY40" fmla="*/ 2576558 h 4496262"/>
              <a:gd name="connsiteX41" fmla="*/ 1078290 w 5491523"/>
              <a:gd name="connsiteY41" fmla="*/ 2170158 h 4496262"/>
              <a:gd name="connsiteX42" fmla="*/ 1051554 w 5491523"/>
              <a:gd name="connsiteY42" fmla="*/ 1892095 h 4496262"/>
              <a:gd name="connsiteX43" fmla="*/ 1245498 w 5491523"/>
              <a:gd name="connsiteY43" fmla="*/ 1492130 h 4496262"/>
              <a:gd name="connsiteX44" fmla="*/ 570523 w 5491523"/>
              <a:gd name="connsiteY44" fmla="*/ 1479381 h 4496262"/>
              <a:gd name="connsiteX45" fmla="*/ 0 w 5491523"/>
              <a:gd name="connsiteY45" fmla="*/ 48638 h 4496262"/>
              <a:gd name="connsiteX0" fmla="*/ 0 w 5491523"/>
              <a:gd name="connsiteY0" fmla="*/ 48638 h 4517777"/>
              <a:gd name="connsiteX1" fmla="*/ 5491523 w 5491523"/>
              <a:gd name="connsiteY1" fmla="*/ 0 h 4517777"/>
              <a:gd name="connsiteX2" fmla="*/ 5277514 w 5491523"/>
              <a:gd name="connsiteY2" fmla="*/ 358871 h 4517777"/>
              <a:gd name="connsiteX3" fmla="*/ 4614635 w 5491523"/>
              <a:gd name="connsiteY3" fmla="*/ 542455 h 4517777"/>
              <a:gd name="connsiteX4" fmla="*/ 4405491 w 5491523"/>
              <a:gd name="connsiteY4" fmla="*/ 440314 h 4517777"/>
              <a:gd name="connsiteX5" fmla="*/ 4215802 w 5491523"/>
              <a:gd name="connsiteY5" fmla="*/ 805101 h 4517777"/>
              <a:gd name="connsiteX6" fmla="*/ 3782921 w 5491523"/>
              <a:gd name="connsiteY6" fmla="*/ 741872 h 4517777"/>
              <a:gd name="connsiteX7" fmla="*/ 3491091 w 5491523"/>
              <a:gd name="connsiteY7" fmla="*/ 377085 h 4517777"/>
              <a:gd name="connsiteX8" fmla="*/ 3014435 w 5491523"/>
              <a:gd name="connsiteY8" fmla="*/ 887787 h 4517777"/>
              <a:gd name="connsiteX9" fmla="*/ 2766381 w 5491523"/>
              <a:gd name="connsiteY9" fmla="*/ 65799 h 4517777"/>
              <a:gd name="connsiteX10" fmla="*/ 2644785 w 5491523"/>
              <a:gd name="connsiteY10" fmla="*/ 104709 h 4517777"/>
              <a:gd name="connsiteX11" fmla="*/ 2790700 w 5491523"/>
              <a:gd name="connsiteY11" fmla="*/ 600821 h 4517777"/>
              <a:gd name="connsiteX12" fmla="*/ 2348091 w 5491523"/>
              <a:gd name="connsiteY12" fmla="*/ 80391 h 4517777"/>
              <a:gd name="connsiteX13" fmla="*/ 2177857 w 5491523"/>
              <a:gd name="connsiteY13" fmla="*/ 75528 h 4517777"/>
              <a:gd name="connsiteX14" fmla="*/ 2002759 w 5491523"/>
              <a:gd name="connsiteY14" fmla="*/ 352764 h 4517777"/>
              <a:gd name="connsiteX15" fmla="*/ 1920074 w 5491523"/>
              <a:gd name="connsiteY15" fmla="*/ 649459 h 4517777"/>
              <a:gd name="connsiteX16" fmla="*/ 2053316 w 5491523"/>
              <a:gd name="connsiteY16" fmla="*/ 865680 h 4517777"/>
              <a:gd name="connsiteX17" fmla="*/ 2428857 w 5491523"/>
              <a:gd name="connsiteY17" fmla="*/ 939810 h 4517777"/>
              <a:gd name="connsiteX18" fmla="*/ 2450791 w 5491523"/>
              <a:gd name="connsiteY18" fmla="*/ 1239835 h 4517777"/>
              <a:gd name="connsiteX19" fmla="*/ 2622123 w 5491523"/>
              <a:gd name="connsiteY19" fmla="*/ 2316096 h 4517777"/>
              <a:gd name="connsiteX20" fmla="*/ 3238627 w 5491523"/>
              <a:gd name="connsiteY20" fmla="*/ 4260977 h 4517777"/>
              <a:gd name="connsiteX21" fmla="*/ 2928480 w 5491523"/>
              <a:gd name="connsiteY21" fmla="*/ 4496262 h 4517777"/>
              <a:gd name="connsiteX22" fmla="*/ 2612985 w 5491523"/>
              <a:gd name="connsiteY22" fmla="*/ 4105905 h 4517777"/>
              <a:gd name="connsiteX23" fmla="*/ 2447217 w 5491523"/>
              <a:gd name="connsiteY23" fmla="*/ 4154030 h 4517777"/>
              <a:gd name="connsiteX24" fmla="*/ 2703890 w 5491523"/>
              <a:gd name="connsiteY24" fmla="*/ 3410747 h 4517777"/>
              <a:gd name="connsiteX25" fmla="*/ 2372354 w 5491523"/>
              <a:gd name="connsiteY25" fmla="*/ 3068514 h 4517777"/>
              <a:gd name="connsiteX26" fmla="*/ 1928521 w 5491523"/>
              <a:gd name="connsiteY26" fmla="*/ 2640725 h 4517777"/>
              <a:gd name="connsiteX27" fmla="*/ 1805532 w 5491523"/>
              <a:gd name="connsiteY27" fmla="*/ 3298452 h 4517777"/>
              <a:gd name="connsiteX28" fmla="*/ 1741365 w 5491523"/>
              <a:gd name="connsiteY28" fmla="*/ 3330536 h 4517777"/>
              <a:gd name="connsiteX29" fmla="*/ 1725323 w 5491523"/>
              <a:gd name="connsiteY29" fmla="*/ 3581862 h 4517777"/>
              <a:gd name="connsiteX30" fmla="*/ 1436565 w 5491523"/>
              <a:gd name="connsiteY30" fmla="*/ 3362620 h 4517777"/>
              <a:gd name="connsiteX31" fmla="*/ 1580943 w 5491523"/>
              <a:gd name="connsiteY31" fmla="*/ 2587252 h 4517777"/>
              <a:gd name="connsiteX32" fmla="*/ 1602332 w 5491523"/>
              <a:gd name="connsiteY32" fmla="*/ 2902747 h 4517777"/>
              <a:gd name="connsiteX33" fmla="*/ 1741364 w 5491523"/>
              <a:gd name="connsiteY33" fmla="*/ 2758368 h 4517777"/>
              <a:gd name="connsiteX34" fmla="*/ 1859006 w 5491523"/>
              <a:gd name="connsiteY34" fmla="*/ 2196895 h 4517777"/>
              <a:gd name="connsiteX35" fmla="*/ 1725322 w 5491523"/>
              <a:gd name="connsiteY35" fmla="*/ 1966957 h 4517777"/>
              <a:gd name="connsiteX36" fmla="*/ 1506080 w 5491523"/>
              <a:gd name="connsiteY36" fmla="*/ 2020431 h 4517777"/>
              <a:gd name="connsiteX37" fmla="*/ 1516774 w 5491523"/>
              <a:gd name="connsiteY37" fmla="*/ 2474958 h 4517777"/>
              <a:gd name="connsiteX38" fmla="*/ 1361700 w 5491523"/>
              <a:gd name="connsiteY38" fmla="*/ 2630030 h 4517777"/>
              <a:gd name="connsiteX39" fmla="*/ 1244059 w 5491523"/>
              <a:gd name="connsiteY39" fmla="*/ 2533778 h 4517777"/>
              <a:gd name="connsiteX40" fmla="*/ 1142458 w 5491523"/>
              <a:gd name="connsiteY40" fmla="*/ 2576558 h 4517777"/>
              <a:gd name="connsiteX41" fmla="*/ 1078290 w 5491523"/>
              <a:gd name="connsiteY41" fmla="*/ 2170158 h 4517777"/>
              <a:gd name="connsiteX42" fmla="*/ 1051554 w 5491523"/>
              <a:gd name="connsiteY42" fmla="*/ 1892095 h 4517777"/>
              <a:gd name="connsiteX43" fmla="*/ 1245498 w 5491523"/>
              <a:gd name="connsiteY43" fmla="*/ 1492130 h 4517777"/>
              <a:gd name="connsiteX44" fmla="*/ 570523 w 5491523"/>
              <a:gd name="connsiteY44" fmla="*/ 1479381 h 4517777"/>
              <a:gd name="connsiteX45" fmla="*/ 0 w 5491523"/>
              <a:gd name="connsiteY45" fmla="*/ 48638 h 4517777"/>
              <a:gd name="connsiteX0" fmla="*/ 0 w 5491523"/>
              <a:gd name="connsiteY0" fmla="*/ 48638 h 4496262"/>
              <a:gd name="connsiteX1" fmla="*/ 5491523 w 5491523"/>
              <a:gd name="connsiteY1" fmla="*/ 0 h 4496262"/>
              <a:gd name="connsiteX2" fmla="*/ 5277514 w 5491523"/>
              <a:gd name="connsiteY2" fmla="*/ 358871 h 4496262"/>
              <a:gd name="connsiteX3" fmla="*/ 4614635 w 5491523"/>
              <a:gd name="connsiteY3" fmla="*/ 542455 h 4496262"/>
              <a:gd name="connsiteX4" fmla="*/ 4405491 w 5491523"/>
              <a:gd name="connsiteY4" fmla="*/ 440314 h 4496262"/>
              <a:gd name="connsiteX5" fmla="*/ 4215802 w 5491523"/>
              <a:gd name="connsiteY5" fmla="*/ 805101 h 4496262"/>
              <a:gd name="connsiteX6" fmla="*/ 3782921 w 5491523"/>
              <a:gd name="connsiteY6" fmla="*/ 741872 h 4496262"/>
              <a:gd name="connsiteX7" fmla="*/ 3491091 w 5491523"/>
              <a:gd name="connsiteY7" fmla="*/ 377085 h 4496262"/>
              <a:gd name="connsiteX8" fmla="*/ 3014435 w 5491523"/>
              <a:gd name="connsiteY8" fmla="*/ 887787 h 4496262"/>
              <a:gd name="connsiteX9" fmla="*/ 2766381 w 5491523"/>
              <a:gd name="connsiteY9" fmla="*/ 65799 h 4496262"/>
              <a:gd name="connsiteX10" fmla="*/ 2644785 w 5491523"/>
              <a:gd name="connsiteY10" fmla="*/ 104709 h 4496262"/>
              <a:gd name="connsiteX11" fmla="*/ 2790700 w 5491523"/>
              <a:gd name="connsiteY11" fmla="*/ 600821 h 4496262"/>
              <a:gd name="connsiteX12" fmla="*/ 2348091 w 5491523"/>
              <a:gd name="connsiteY12" fmla="*/ 80391 h 4496262"/>
              <a:gd name="connsiteX13" fmla="*/ 2177857 w 5491523"/>
              <a:gd name="connsiteY13" fmla="*/ 75528 h 4496262"/>
              <a:gd name="connsiteX14" fmla="*/ 2002759 w 5491523"/>
              <a:gd name="connsiteY14" fmla="*/ 352764 h 4496262"/>
              <a:gd name="connsiteX15" fmla="*/ 1920074 w 5491523"/>
              <a:gd name="connsiteY15" fmla="*/ 649459 h 4496262"/>
              <a:gd name="connsiteX16" fmla="*/ 2053316 w 5491523"/>
              <a:gd name="connsiteY16" fmla="*/ 865680 h 4496262"/>
              <a:gd name="connsiteX17" fmla="*/ 2428857 w 5491523"/>
              <a:gd name="connsiteY17" fmla="*/ 939810 h 4496262"/>
              <a:gd name="connsiteX18" fmla="*/ 2450791 w 5491523"/>
              <a:gd name="connsiteY18" fmla="*/ 1239835 h 4496262"/>
              <a:gd name="connsiteX19" fmla="*/ 2622123 w 5491523"/>
              <a:gd name="connsiteY19" fmla="*/ 2316096 h 4496262"/>
              <a:gd name="connsiteX20" fmla="*/ 3238627 w 5491523"/>
              <a:gd name="connsiteY20" fmla="*/ 4260977 h 4496262"/>
              <a:gd name="connsiteX21" fmla="*/ 2928480 w 5491523"/>
              <a:gd name="connsiteY21" fmla="*/ 4496262 h 4496262"/>
              <a:gd name="connsiteX22" fmla="*/ 2612985 w 5491523"/>
              <a:gd name="connsiteY22" fmla="*/ 4105905 h 4496262"/>
              <a:gd name="connsiteX23" fmla="*/ 2447217 w 5491523"/>
              <a:gd name="connsiteY23" fmla="*/ 4154030 h 4496262"/>
              <a:gd name="connsiteX24" fmla="*/ 2703890 w 5491523"/>
              <a:gd name="connsiteY24" fmla="*/ 3410747 h 4496262"/>
              <a:gd name="connsiteX25" fmla="*/ 2372354 w 5491523"/>
              <a:gd name="connsiteY25" fmla="*/ 3068514 h 4496262"/>
              <a:gd name="connsiteX26" fmla="*/ 1928521 w 5491523"/>
              <a:gd name="connsiteY26" fmla="*/ 2640725 h 4496262"/>
              <a:gd name="connsiteX27" fmla="*/ 1805532 w 5491523"/>
              <a:gd name="connsiteY27" fmla="*/ 3298452 h 4496262"/>
              <a:gd name="connsiteX28" fmla="*/ 1741365 w 5491523"/>
              <a:gd name="connsiteY28" fmla="*/ 3330536 h 4496262"/>
              <a:gd name="connsiteX29" fmla="*/ 1725323 w 5491523"/>
              <a:gd name="connsiteY29" fmla="*/ 3581862 h 4496262"/>
              <a:gd name="connsiteX30" fmla="*/ 1436565 w 5491523"/>
              <a:gd name="connsiteY30" fmla="*/ 3362620 h 4496262"/>
              <a:gd name="connsiteX31" fmla="*/ 1580943 w 5491523"/>
              <a:gd name="connsiteY31" fmla="*/ 2587252 h 4496262"/>
              <a:gd name="connsiteX32" fmla="*/ 1602332 w 5491523"/>
              <a:gd name="connsiteY32" fmla="*/ 2902747 h 4496262"/>
              <a:gd name="connsiteX33" fmla="*/ 1741364 w 5491523"/>
              <a:gd name="connsiteY33" fmla="*/ 2758368 h 4496262"/>
              <a:gd name="connsiteX34" fmla="*/ 1859006 w 5491523"/>
              <a:gd name="connsiteY34" fmla="*/ 2196895 h 4496262"/>
              <a:gd name="connsiteX35" fmla="*/ 1725322 w 5491523"/>
              <a:gd name="connsiteY35" fmla="*/ 1966957 h 4496262"/>
              <a:gd name="connsiteX36" fmla="*/ 1506080 w 5491523"/>
              <a:gd name="connsiteY36" fmla="*/ 2020431 h 4496262"/>
              <a:gd name="connsiteX37" fmla="*/ 1516774 w 5491523"/>
              <a:gd name="connsiteY37" fmla="*/ 2474958 h 4496262"/>
              <a:gd name="connsiteX38" fmla="*/ 1361700 w 5491523"/>
              <a:gd name="connsiteY38" fmla="*/ 2630030 h 4496262"/>
              <a:gd name="connsiteX39" fmla="*/ 1244059 w 5491523"/>
              <a:gd name="connsiteY39" fmla="*/ 2533778 h 4496262"/>
              <a:gd name="connsiteX40" fmla="*/ 1142458 w 5491523"/>
              <a:gd name="connsiteY40" fmla="*/ 2576558 h 4496262"/>
              <a:gd name="connsiteX41" fmla="*/ 1078290 w 5491523"/>
              <a:gd name="connsiteY41" fmla="*/ 2170158 h 4496262"/>
              <a:gd name="connsiteX42" fmla="*/ 1051554 w 5491523"/>
              <a:gd name="connsiteY42" fmla="*/ 1892095 h 4496262"/>
              <a:gd name="connsiteX43" fmla="*/ 1245498 w 5491523"/>
              <a:gd name="connsiteY43" fmla="*/ 1492130 h 4496262"/>
              <a:gd name="connsiteX44" fmla="*/ 570523 w 5491523"/>
              <a:gd name="connsiteY44" fmla="*/ 1479381 h 4496262"/>
              <a:gd name="connsiteX45" fmla="*/ 0 w 5491523"/>
              <a:gd name="connsiteY45" fmla="*/ 48638 h 4496262"/>
              <a:gd name="connsiteX0" fmla="*/ 0 w 5491523"/>
              <a:gd name="connsiteY0" fmla="*/ 48638 h 4442788"/>
              <a:gd name="connsiteX1" fmla="*/ 5491523 w 5491523"/>
              <a:gd name="connsiteY1" fmla="*/ 0 h 4442788"/>
              <a:gd name="connsiteX2" fmla="*/ 5277514 w 5491523"/>
              <a:gd name="connsiteY2" fmla="*/ 358871 h 4442788"/>
              <a:gd name="connsiteX3" fmla="*/ 4614635 w 5491523"/>
              <a:gd name="connsiteY3" fmla="*/ 542455 h 4442788"/>
              <a:gd name="connsiteX4" fmla="*/ 4405491 w 5491523"/>
              <a:gd name="connsiteY4" fmla="*/ 440314 h 4442788"/>
              <a:gd name="connsiteX5" fmla="*/ 4215802 w 5491523"/>
              <a:gd name="connsiteY5" fmla="*/ 805101 h 4442788"/>
              <a:gd name="connsiteX6" fmla="*/ 3782921 w 5491523"/>
              <a:gd name="connsiteY6" fmla="*/ 741872 h 4442788"/>
              <a:gd name="connsiteX7" fmla="*/ 3491091 w 5491523"/>
              <a:gd name="connsiteY7" fmla="*/ 377085 h 4442788"/>
              <a:gd name="connsiteX8" fmla="*/ 3014435 w 5491523"/>
              <a:gd name="connsiteY8" fmla="*/ 887787 h 4442788"/>
              <a:gd name="connsiteX9" fmla="*/ 2766381 w 5491523"/>
              <a:gd name="connsiteY9" fmla="*/ 65799 h 4442788"/>
              <a:gd name="connsiteX10" fmla="*/ 2644785 w 5491523"/>
              <a:gd name="connsiteY10" fmla="*/ 104709 h 4442788"/>
              <a:gd name="connsiteX11" fmla="*/ 2790700 w 5491523"/>
              <a:gd name="connsiteY11" fmla="*/ 600821 h 4442788"/>
              <a:gd name="connsiteX12" fmla="*/ 2348091 w 5491523"/>
              <a:gd name="connsiteY12" fmla="*/ 80391 h 4442788"/>
              <a:gd name="connsiteX13" fmla="*/ 2177857 w 5491523"/>
              <a:gd name="connsiteY13" fmla="*/ 75528 h 4442788"/>
              <a:gd name="connsiteX14" fmla="*/ 2002759 w 5491523"/>
              <a:gd name="connsiteY14" fmla="*/ 352764 h 4442788"/>
              <a:gd name="connsiteX15" fmla="*/ 1920074 w 5491523"/>
              <a:gd name="connsiteY15" fmla="*/ 649459 h 4442788"/>
              <a:gd name="connsiteX16" fmla="*/ 2053316 w 5491523"/>
              <a:gd name="connsiteY16" fmla="*/ 865680 h 4442788"/>
              <a:gd name="connsiteX17" fmla="*/ 2428857 w 5491523"/>
              <a:gd name="connsiteY17" fmla="*/ 939810 h 4442788"/>
              <a:gd name="connsiteX18" fmla="*/ 2450791 w 5491523"/>
              <a:gd name="connsiteY18" fmla="*/ 1239835 h 4442788"/>
              <a:gd name="connsiteX19" fmla="*/ 2622123 w 5491523"/>
              <a:gd name="connsiteY19" fmla="*/ 2316096 h 4442788"/>
              <a:gd name="connsiteX20" fmla="*/ 3238627 w 5491523"/>
              <a:gd name="connsiteY20" fmla="*/ 4260977 h 4442788"/>
              <a:gd name="connsiteX21" fmla="*/ 2901744 w 5491523"/>
              <a:gd name="connsiteY21" fmla="*/ 4442788 h 4442788"/>
              <a:gd name="connsiteX22" fmla="*/ 2612985 w 5491523"/>
              <a:gd name="connsiteY22" fmla="*/ 4105905 h 4442788"/>
              <a:gd name="connsiteX23" fmla="*/ 2447217 w 5491523"/>
              <a:gd name="connsiteY23" fmla="*/ 4154030 h 4442788"/>
              <a:gd name="connsiteX24" fmla="*/ 2703890 w 5491523"/>
              <a:gd name="connsiteY24" fmla="*/ 3410747 h 4442788"/>
              <a:gd name="connsiteX25" fmla="*/ 2372354 w 5491523"/>
              <a:gd name="connsiteY25" fmla="*/ 3068514 h 4442788"/>
              <a:gd name="connsiteX26" fmla="*/ 1928521 w 5491523"/>
              <a:gd name="connsiteY26" fmla="*/ 2640725 h 4442788"/>
              <a:gd name="connsiteX27" fmla="*/ 1805532 w 5491523"/>
              <a:gd name="connsiteY27" fmla="*/ 3298452 h 4442788"/>
              <a:gd name="connsiteX28" fmla="*/ 1741365 w 5491523"/>
              <a:gd name="connsiteY28" fmla="*/ 3330536 h 4442788"/>
              <a:gd name="connsiteX29" fmla="*/ 1725323 w 5491523"/>
              <a:gd name="connsiteY29" fmla="*/ 3581862 h 4442788"/>
              <a:gd name="connsiteX30" fmla="*/ 1436565 w 5491523"/>
              <a:gd name="connsiteY30" fmla="*/ 3362620 h 4442788"/>
              <a:gd name="connsiteX31" fmla="*/ 1580943 w 5491523"/>
              <a:gd name="connsiteY31" fmla="*/ 2587252 h 4442788"/>
              <a:gd name="connsiteX32" fmla="*/ 1602332 w 5491523"/>
              <a:gd name="connsiteY32" fmla="*/ 2902747 h 4442788"/>
              <a:gd name="connsiteX33" fmla="*/ 1741364 w 5491523"/>
              <a:gd name="connsiteY33" fmla="*/ 2758368 h 4442788"/>
              <a:gd name="connsiteX34" fmla="*/ 1859006 w 5491523"/>
              <a:gd name="connsiteY34" fmla="*/ 2196895 h 4442788"/>
              <a:gd name="connsiteX35" fmla="*/ 1725322 w 5491523"/>
              <a:gd name="connsiteY35" fmla="*/ 1966957 h 4442788"/>
              <a:gd name="connsiteX36" fmla="*/ 1506080 w 5491523"/>
              <a:gd name="connsiteY36" fmla="*/ 2020431 h 4442788"/>
              <a:gd name="connsiteX37" fmla="*/ 1516774 w 5491523"/>
              <a:gd name="connsiteY37" fmla="*/ 2474958 h 4442788"/>
              <a:gd name="connsiteX38" fmla="*/ 1361700 w 5491523"/>
              <a:gd name="connsiteY38" fmla="*/ 2630030 h 4442788"/>
              <a:gd name="connsiteX39" fmla="*/ 1244059 w 5491523"/>
              <a:gd name="connsiteY39" fmla="*/ 2533778 h 4442788"/>
              <a:gd name="connsiteX40" fmla="*/ 1142458 w 5491523"/>
              <a:gd name="connsiteY40" fmla="*/ 2576558 h 4442788"/>
              <a:gd name="connsiteX41" fmla="*/ 1078290 w 5491523"/>
              <a:gd name="connsiteY41" fmla="*/ 2170158 h 4442788"/>
              <a:gd name="connsiteX42" fmla="*/ 1051554 w 5491523"/>
              <a:gd name="connsiteY42" fmla="*/ 1892095 h 4442788"/>
              <a:gd name="connsiteX43" fmla="*/ 1245498 w 5491523"/>
              <a:gd name="connsiteY43" fmla="*/ 1492130 h 4442788"/>
              <a:gd name="connsiteX44" fmla="*/ 570523 w 5491523"/>
              <a:gd name="connsiteY44" fmla="*/ 1479381 h 4442788"/>
              <a:gd name="connsiteX45" fmla="*/ 0 w 5491523"/>
              <a:gd name="connsiteY45" fmla="*/ 48638 h 4442788"/>
              <a:gd name="connsiteX0" fmla="*/ 0 w 5491523"/>
              <a:gd name="connsiteY0" fmla="*/ 48638 h 4453110"/>
              <a:gd name="connsiteX1" fmla="*/ 5491523 w 5491523"/>
              <a:gd name="connsiteY1" fmla="*/ 0 h 4453110"/>
              <a:gd name="connsiteX2" fmla="*/ 5277514 w 5491523"/>
              <a:gd name="connsiteY2" fmla="*/ 358871 h 4453110"/>
              <a:gd name="connsiteX3" fmla="*/ 4614635 w 5491523"/>
              <a:gd name="connsiteY3" fmla="*/ 542455 h 4453110"/>
              <a:gd name="connsiteX4" fmla="*/ 4405491 w 5491523"/>
              <a:gd name="connsiteY4" fmla="*/ 440314 h 4453110"/>
              <a:gd name="connsiteX5" fmla="*/ 4215802 w 5491523"/>
              <a:gd name="connsiteY5" fmla="*/ 805101 h 4453110"/>
              <a:gd name="connsiteX6" fmla="*/ 3782921 w 5491523"/>
              <a:gd name="connsiteY6" fmla="*/ 741872 h 4453110"/>
              <a:gd name="connsiteX7" fmla="*/ 3491091 w 5491523"/>
              <a:gd name="connsiteY7" fmla="*/ 377085 h 4453110"/>
              <a:gd name="connsiteX8" fmla="*/ 3014435 w 5491523"/>
              <a:gd name="connsiteY8" fmla="*/ 887787 h 4453110"/>
              <a:gd name="connsiteX9" fmla="*/ 2766381 w 5491523"/>
              <a:gd name="connsiteY9" fmla="*/ 65799 h 4453110"/>
              <a:gd name="connsiteX10" fmla="*/ 2644785 w 5491523"/>
              <a:gd name="connsiteY10" fmla="*/ 104709 h 4453110"/>
              <a:gd name="connsiteX11" fmla="*/ 2790700 w 5491523"/>
              <a:gd name="connsiteY11" fmla="*/ 600821 h 4453110"/>
              <a:gd name="connsiteX12" fmla="*/ 2348091 w 5491523"/>
              <a:gd name="connsiteY12" fmla="*/ 80391 h 4453110"/>
              <a:gd name="connsiteX13" fmla="*/ 2177857 w 5491523"/>
              <a:gd name="connsiteY13" fmla="*/ 75528 h 4453110"/>
              <a:gd name="connsiteX14" fmla="*/ 2002759 w 5491523"/>
              <a:gd name="connsiteY14" fmla="*/ 352764 h 4453110"/>
              <a:gd name="connsiteX15" fmla="*/ 1920074 w 5491523"/>
              <a:gd name="connsiteY15" fmla="*/ 649459 h 4453110"/>
              <a:gd name="connsiteX16" fmla="*/ 2053316 w 5491523"/>
              <a:gd name="connsiteY16" fmla="*/ 865680 h 4453110"/>
              <a:gd name="connsiteX17" fmla="*/ 2428857 w 5491523"/>
              <a:gd name="connsiteY17" fmla="*/ 939810 h 4453110"/>
              <a:gd name="connsiteX18" fmla="*/ 2450791 w 5491523"/>
              <a:gd name="connsiteY18" fmla="*/ 1239835 h 4453110"/>
              <a:gd name="connsiteX19" fmla="*/ 2622123 w 5491523"/>
              <a:gd name="connsiteY19" fmla="*/ 2316096 h 4453110"/>
              <a:gd name="connsiteX20" fmla="*/ 3238627 w 5491523"/>
              <a:gd name="connsiteY20" fmla="*/ 4260977 h 4453110"/>
              <a:gd name="connsiteX21" fmla="*/ 3030080 w 5491523"/>
              <a:gd name="connsiteY21" fmla="*/ 4357230 h 4453110"/>
              <a:gd name="connsiteX22" fmla="*/ 2901744 w 5491523"/>
              <a:gd name="connsiteY22" fmla="*/ 4442788 h 4453110"/>
              <a:gd name="connsiteX23" fmla="*/ 2612985 w 5491523"/>
              <a:gd name="connsiteY23" fmla="*/ 4105905 h 4453110"/>
              <a:gd name="connsiteX24" fmla="*/ 2447217 w 5491523"/>
              <a:gd name="connsiteY24" fmla="*/ 4154030 h 4453110"/>
              <a:gd name="connsiteX25" fmla="*/ 2703890 w 5491523"/>
              <a:gd name="connsiteY25" fmla="*/ 3410747 h 4453110"/>
              <a:gd name="connsiteX26" fmla="*/ 2372354 w 5491523"/>
              <a:gd name="connsiteY26" fmla="*/ 3068514 h 4453110"/>
              <a:gd name="connsiteX27" fmla="*/ 1928521 w 5491523"/>
              <a:gd name="connsiteY27" fmla="*/ 2640725 h 4453110"/>
              <a:gd name="connsiteX28" fmla="*/ 1805532 w 5491523"/>
              <a:gd name="connsiteY28" fmla="*/ 3298452 h 4453110"/>
              <a:gd name="connsiteX29" fmla="*/ 1741365 w 5491523"/>
              <a:gd name="connsiteY29" fmla="*/ 3330536 h 4453110"/>
              <a:gd name="connsiteX30" fmla="*/ 1725323 w 5491523"/>
              <a:gd name="connsiteY30" fmla="*/ 3581862 h 4453110"/>
              <a:gd name="connsiteX31" fmla="*/ 1436565 w 5491523"/>
              <a:gd name="connsiteY31" fmla="*/ 3362620 h 4453110"/>
              <a:gd name="connsiteX32" fmla="*/ 1580943 w 5491523"/>
              <a:gd name="connsiteY32" fmla="*/ 2587252 h 4453110"/>
              <a:gd name="connsiteX33" fmla="*/ 1602332 w 5491523"/>
              <a:gd name="connsiteY33" fmla="*/ 2902747 h 4453110"/>
              <a:gd name="connsiteX34" fmla="*/ 1741364 w 5491523"/>
              <a:gd name="connsiteY34" fmla="*/ 2758368 h 4453110"/>
              <a:gd name="connsiteX35" fmla="*/ 1859006 w 5491523"/>
              <a:gd name="connsiteY35" fmla="*/ 2196895 h 4453110"/>
              <a:gd name="connsiteX36" fmla="*/ 1725322 w 5491523"/>
              <a:gd name="connsiteY36" fmla="*/ 1966957 h 4453110"/>
              <a:gd name="connsiteX37" fmla="*/ 1506080 w 5491523"/>
              <a:gd name="connsiteY37" fmla="*/ 2020431 h 4453110"/>
              <a:gd name="connsiteX38" fmla="*/ 1516774 w 5491523"/>
              <a:gd name="connsiteY38" fmla="*/ 2474958 h 4453110"/>
              <a:gd name="connsiteX39" fmla="*/ 1361700 w 5491523"/>
              <a:gd name="connsiteY39" fmla="*/ 2630030 h 4453110"/>
              <a:gd name="connsiteX40" fmla="*/ 1244059 w 5491523"/>
              <a:gd name="connsiteY40" fmla="*/ 2533778 h 4453110"/>
              <a:gd name="connsiteX41" fmla="*/ 1142458 w 5491523"/>
              <a:gd name="connsiteY41" fmla="*/ 2576558 h 4453110"/>
              <a:gd name="connsiteX42" fmla="*/ 1078290 w 5491523"/>
              <a:gd name="connsiteY42" fmla="*/ 2170158 h 4453110"/>
              <a:gd name="connsiteX43" fmla="*/ 1051554 w 5491523"/>
              <a:gd name="connsiteY43" fmla="*/ 1892095 h 4453110"/>
              <a:gd name="connsiteX44" fmla="*/ 1245498 w 5491523"/>
              <a:gd name="connsiteY44" fmla="*/ 1492130 h 4453110"/>
              <a:gd name="connsiteX45" fmla="*/ 570523 w 5491523"/>
              <a:gd name="connsiteY45" fmla="*/ 1479381 h 4453110"/>
              <a:gd name="connsiteX46" fmla="*/ 0 w 5491523"/>
              <a:gd name="connsiteY46" fmla="*/ 48638 h 4453110"/>
              <a:gd name="connsiteX0" fmla="*/ 0 w 5491523"/>
              <a:gd name="connsiteY0" fmla="*/ 48638 h 4530494"/>
              <a:gd name="connsiteX1" fmla="*/ 5491523 w 5491523"/>
              <a:gd name="connsiteY1" fmla="*/ 0 h 4530494"/>
              <a:gd name="connsiteX2" fmla="*/ 5277514 w 5491523"/>
              <a:gd name="connsiteY2" fmla="*/ 358871 h 4530494"/>
              <a:gd name="connsiteX3" fmla="*/ 4614635 w 5491523"/>
              <a:gd name="connsiteY3" fmla="*/ 542455 h 4530494"/>
              <a:gd name="connsiteX4" fmla="*/ 4405491 w 5491523"/>
              <a:gd name="connsiteY4" fmla="*/ 440314 h 4530494"/>
              <a:gd name="connsiteX5" fmla="*/ 4215802 w 5491523"/>
              <a:gd name="connsiteY5" fmla="*/ 805101 h 4530494"/>
              <a:gd name="connsiteX6" fmla="*/ 3782921 w 5491523"/>
              <a:gd name="connsiteY6" fmla="*/ 741872 h 4530494"/>
              <a:gd name="connsiteX7" fmla="*/ 3491091 w 5491523"/>
              <a:gd name="connsiteY7" fmla="*/ 377085 h 4530494"/>
              <a:gd name="connsiteX8" fmla="*/ 3014435 w 5491523"/>
              <a:gd name="connsiteY8" fmla="*/ 887787 h 4530494"/>
              <a:gd name="connsiteX9" fmla="*/ 2766381 w 5491523"/>
              <a:gd name="connsiteY9" fmla="*/ 65799 h 4530494"/>
              <a:gd name="connsiteX10" fmla="*/ 2644785 w 5491523"/>
              <a:gd name="connsiteY10" fmla="*/ 104709 h 4530494"/>
              <a:gd name="connsiteX11" fmla="*/ 2790700 w 5491523"/>
              <a:gd name="connsiteY11" fmla="*/ 600821 h 4530494"/>
              <a:gd name="connsiteX12" fmla="*/ 2348091 w 5491523"/>
              <a:gd name="connsiteY12" fmla="*/ 80391 h 4530494"/>
              <a:gd name="connsiteX13" fmla="*/ 2177857 w 5491523"/>
              <a:gd name="connsiteY13" fmla="*/ 75528 h 4530494"/>
              <a:gd name="connsiteX14" fmla="*/ 2002759 w 5491523"/>
              <a:gd name="connsiteY14" fmla="*/ 352764 h 4530494"/>
              <a:gd name="connsiteX15" fmla="*/ 1920074 w 5491523"/>
              <a:gd name="connsiteY15" fmla="*/ 649459 h 4530494"/>
              <a:gd name="connsiteX16" fmla="*/ 2053316 w 5491523"/>
              <a:gd name="connsiteY16" fmla="*/ 865680 h 4530494"/>
              <a:gd name="connsiteX17" fmla="*/ 2428857 w 5491523"/>
              <a:gd name="connsiteY17" fmla="*/ 939810 h 4530494"/>
              <a:gd name="connsiteX18" fmla="*/ 2450791 w 5491523"/>
              <a:gd name="connsiteY18" fmla="*/ 1239835 h 4530494"/>
              <a:gd name="connsiteX19" fmla="*/ 2622123 w 5491523"/>
              <a:gd name="connsiteY19" fmla="*/ 2316096 h 4530494"/>
              <a:gd name="connsiteX20" fmla="*/ 3238627 w 5491523"/>
              <a:gd name="connsiteY20" fmla="*/ 4260977 h 4530494"/>
              <a:gd name="connsiteX21" fmla="*/ 3067512 w 5491523"/>
              <a:gd name="connsiteY21" fmla="*/ 4522999 h 4530494"/>
              <a:gd name="connsiteX22" fmla="*/ 2901744 w 5491523"/>
              <a:gd name="connsiteY22" fmla="*/ 4442788 h 4530494"/>
              <a:gd name="connsiteX23" fmla="*/ 2612985 w 5491523"/>
              <a:gd name="connsiteY23" fmla="*/ 4105905 h 4530494"/>
              <a:gd name="connsiteX24" fmla="*/ 2447217 w 5491523"/>
              <a:gd name="connsiteY24" fmla="*/ 4154030 h 4530494"/>
              <a:gd name="connsiteX25" fmla="*/ 2703890 w 5491523"/>
              <a:gd name="connsiteY25" fmla="*/ 3410747 h 4530494"/>
              <a:gd name="connsiteX26" fmla="*/ 2372354 w 5491523"/>
              <a:gd name="connsiteY26" fmla="*/ 3068514 h 4530494"/>
              <a:gd name="connsiteX27" fmla="*/ 1928521 w 5491523"/>
              <a:gd name="connsiteY27" fmla="*/ 2640725 h 4530494"/>
              <a:gd name="connsiteX28" fmla="*/ 1805532 w 5491523"/>
              <a:gd name="connsiteY28" fmla="*/ 3298452 h 4530494"/>
              <a:gd name="connsiteX29" fmla="*/ 1741365 w 5491523"/>
              <a:gd name="connsiteY29" fmla="*/ 3330536 h 4530494"/>
              <a:gd name="connsiteX30" fmla="*/ 1725323 w 5491523"/>
              <a:gd name="connsiteY30" fmla="*/ 3581862 h 4530494"/>
              <a:gd name="connsiteX31" fmla="*/ 1436565 w 5491523"/>
              <a:gd name="connsiteY31" fmla="*/ 3362620 h 4530494"/>
              <a:gd name="connsiteX32" fmla="*/ 1580943 w 5491523"/>
              <a:gd name="connsiteY32" fmla="*/ 2587252 h 4530494"/>
              <a:gd name="connsiteX33" fmla="*/ 1602332 w 5491523"/>
              <a:gd name="connsiteY33" fmla="*/ 2902747 h 4530494"/>
              <a:gd name="connsiteX34" fmla="*/ 1741364 w 5491523"/>
              <a:gd name="connsiteY34" fmla="*/ 2758368 h 4530494"/>
              <a:gd name="connsiteX35" fmla="*/ 1859006 w 5491523"/>
              <a:gd name="connsiteY35" fmla="*/ 2196895 h 4530494"/>
              <a:gd name="connsiteX36" fmla="*/ 1725322 w 5491523"/>
              <a:gd name="connsiteY36" fmla="*/ 1966957 h 4530494"/>
              <a:gd name="connsiteX37" fmla="*/ 1506080 w 5491523"/>
              <a:gd name="connsiteY37" fmla="*/ 2020431 h 4530494"/>
              <a:gd name="connsiteX38" fmla="*/ 1516774 w 5491523"/>
              <a:gd name="connsiteY38" fmla="*/ 2474958 h 4530494"/>
              <a:gd name="connsiteX39" fmla="*/ 1361700 w 5491523"/>
              <a:gd name="connsiteY39" fmla="*/ 2630030 h 4530494"/>
              <a:gd name="connsiteX40" fmla="*/ 1244059 w 5491523"/>
              <a:gd name="connsiteY40" fmla="*/ 2533778 h 4530494"/>
              <a:gd name="connsiteX41" fmla="*/ 1142458 w 5491523"/>
              <a:gd name="connsiteY41" fmla="*/ 2576558 h 4530494"/>
              <a:gd name="connsiteX42" fmla="*/ 1078290 w 5491523"/>
              <a:gd name="connsiteY42" fmla="*/ 2170158 h 4530494"/>
              <a:gd name="connsiteX43" fmla="*/ 1051554 w 5491523"/>
              <a:gd name="connsiteY43" fmla="*/ 1892095 h 4530494"/>
              <a:gd name="connsiteX44" fmla="*/ 1245498 w 5491523"/>
              <a:gd name="connsiteY44" fmla="*/ 1492130 h 4530494"/>
              <a:gd name="connsiteX45" fmla="*/ 570523 w 5491523"/>
              <a:gd name="connsiteY45" fmla="*/ 1479381 h 4530494"/>
              <a:gd name="connsiteX46" fmla="*/ 0 w 5491523"/>
              <a:gd name="connsiteY46" fmla="*/ 48638 h 4530494"/>
              <a:gd name="connsiteX0" fmla="*/ 0 w 5491523"/>
              <a:gd name="connsiteY0" fmla="*/ 48638 h 4465849"/>
              <a:gd name="connsiteX1" fmla="*/ 5491523 w 5491523"/>
              <a:gd name="connsiteY1" fmla="*/ 0 h 4465849"/>
              <a:gd name="connsiteX2" fmla="*/ 5277514 w 5491523"/>
              <a:gd name="connsiteY2" fmla="*/ 358871 h 4465849"/>
              <a:gd name="connsiteX3" fmla="*/ 4614635 w 5491523"/>
              <a:gd name="connsiteY3" fmla="*/ 542455 h 4465849"/>
              <a:gd name="connsiteX4" fmla="*/ 4405491 w 5491523"/>
              <a:gd name="connsiteY4" fmla="*/ 440314 h 4465849"/>
              <a:gd name="connsiteX5" fmla="*/ 4215802 w 5491523"/>
              <a:gd name="connsiteY5" fmla="*/ 805101 h 4465849"/>
              <a:gd name="connsiteX6" fmla="*/ 3782921 w 5491523"/>
              <a:gd name="connsiteY6" fmla="*/ 741872 h 4465849"/>
              <a:gd name="connsiteX7" fmla="*/ 3491091 w 5491523"/>
              <a:gd name="connsiteY7" fmla="*/ 377085 h 4465849"/>
              <a:gd name="connsiteX8" fmla="*/ 3014435 w 5491523"/>
              <a:gd name="connsiteY8" fmla="*/ 887787 h 4465849"/>
              <a:gd name="connsiteX9" fmla="*/ 2766381 w 5491523"/>
              <a:gd name="connsiteY9" fmla="*/ 65799 h 4465849"/>
              <a:gd name="connsiteX10" fmla="*/ 2644785 w 5491523"/>
              <a:gd name="connsiteY10" fmla="*/ 104709 h 4465849"/>
              <a:gd name="connsiteX11" fmla="*/ 2790700 w 5491523"/>
              <a:gd name="connsiteY11" fmla="*/ 600821 h 4465849"/>
              <a:gd name="connsiteX12" fmla="*/ 2348091 w 5491523"/>
              <a:gd name="connsiteY12" fmla="*/ 80391 h 4465849"/>
              <a:gd name="connsiteX13" fmla="*/ 2177857 w 5491523"/>
              <a:gd name="connsiteY13" fmla="*/ 75528 h 4465849"/>
              <a:gd name="connsiteX14" fmla="*/ 2002759 w 5491523"/>
              <a:gd name="connsiteY14" fmla="*/ 352764 h 4465849"/>
              <a:gd name="connsiteX15" fmla="*/ 1920074 w 5491523"/>
              <a:gd name="connsiteY15" fmla="*/ 649459 h 4465849"/>
              <a:gd name="connsiteX16" fmla="*/ 2053316 w 5491523"/>
              <a:gd name="connsiteY16" fmla="*/ 865680 h 4465849"/>
              <a:gd name="connsiteX17" fmla="*/ 2428857 w 5491523"/>
              <a:gd name="connsiteY17" fmla="*/ 939810 h 4465849"/>
              <a:gd name="connsiteX18" fmla="*/ 2450791 w 5491523"/>
              <a:gd name="connsiteY18" fmla="*/ 1239835 h 4465849"/>
              <a:gd name="connsiteX19" fmla="*/ 2622123 w 5491523"/>
              <a:gd name="connsiteY19" fmla="*/ 2316096 h 4465849"/>
              <a:gd name="connsiteX20" fmla="*/ 3238627 w 5491523"/>
              <a:gd name="connsiteY20" fmla="*/ 4260977 h 4465849"/>
              <a:gd name="connsiteX21" fmla="*/ 3035428 w 5491523"/>
              <a:gd name="connsiteY21" fmla="*/ 4432093 h 4465849"/>
              <a:gd name="connsiteX22" fmla="*/ 2901744 w 5491523"/>
              <a:gd name="connsiteY22" fmla="*/ 4442788 h 4465849"/>
              <a:gd name="connsiteX23" fmla="*/ 2612985 w 5491523"/>
              <a:gd name="connsiteY23" fmla="*/ 4105905 h 4465849"/>
              <a:gd name="connsiteX24" fmla="*/ 2447217 w 5491523"/>
              <a:gd name="connsiteY24" fmla="*/ 4154030 h 4465849"/>
              <a:gd name="connsiteX25" fmla="*/ 2703890 w 5491523"/>
              <a:gd name="connsiteY25" fmla="*/ 3410747 h 4465849"/>
              <a:gd name="connsiteX26" fmla="*/ 2372354 w 5491523"/>
              <a:gd name="connsiteY26" fmla="*/ 3068514 h 4465849"/>
              <a:gd name="connsiteX27" fmla="*/ 1928521 w 5491523"/>
              <a:gd name="connsiteY27" fmla="*/ 2640725 h 4465849"/>
              <a:gd name="connsiteX28" fmla="*/ 1805532 w 5491523"/>
              <a:gd name="connsiteY28" fmla="*/ 3298452 h 4465849"/>
              <a:gd name="connsiteX29" fmla="*/ 1741365 w 5491523"/>
              <a:gd name="connsiteY29" fmla="*/ 3330536 h 4465849"/>
              <a:gd name="connsiteX30" fmla="*/ 1725323 w 5491523"/>
              <a:gd name="connsiteY30" fmla="*/ 3581862 h 4465849"/>
              <a:gd name="connsiteX31" fmla="*/ 1436565 w 5491523"/>
              <a:gd name="connsiteY31" fmla="*/ 3362620 h 4465849"/>
              <a:gd name="connsiteX32" fmla="*/ 1580943 w 5491523"/>
              <a:gd name="connsiteY32" fmla="*/ 2587252 h 4465849"/>
              <a:gd name="connsiteX33" fmla="*/ 1602332 w 5491523"/>
              <a:gd name="connsiteY33" fmla="*/ 2902747 h 4465849"/>
              <a:gd name="connsiteX34" fmla="*/ 1741364 w 5491523"/>
              <a:gd name="connsiteY34" fmla="*/ 2758368 h 4465849"/>
              <a:gd name="connsiteX35" fmla="*/ 1859006 w 5491523"/>
              <a:gd name="connsiteY35" fmla="*/ 2196895 h 4465849"/>
              <a:gd name="connsiteX36" fmla="*/ 1725322 w 5491523"/>
              <a:gd name="connsiteY36" fmla="*/ 1966957 h 4465849"/>
              <a:gd name="connsiteX37" fmla="*/ 1506080 w 5491523"/>
              <a:gd name="connsiteY37" fmla="*/ 2020431 h 4465849"/>
              <a:gd name="connsiteX38" fmla="*/ 1516774 w 5491523"/>
              <a:gd name="connsiteY38" fmla="*/ 2474958 h 4465849"/>
              <a:gd name="connsiteX39" fmla="*/ 1361700 w 5491523"/>
              <a:gd name="connsiteY39" fmla="*/ 2630030 h 4465849"/>
              <a:gd name="connsiteX40" fmla="*/ 1244059 w 5491523"/>
              <a:gd name="connsiteY40" fmla="*/ 2533778 h 4465849"/>
              <a:gd name="connsiteX41" fmla="*/ 1142458 w 5491523"/>
              <a:gd name="connsiteY41" fmla="*/ 2576558 h 4465849"/>
              <a:gd name="connsiteX42" fmla="*/ 1078290 w 5491523"/>
              <a:gd name="connsiteY42" fmla="*/ 2170158 h 4465849"/>
              <a:gd name="connsiteX43" fmla="*/ 1051554 w 5491523"/>
              <a:gd name="connsiteY43" fmla="*/ 1892095 h 4465849"/>
              <a:gd name="connsiteX44" fmla="*/ 1245498 w 5491523"/>
              <a:gd name="connsiteY44" fmla="*/ 1492130 h 4465849"/>
              <a:gd name="connsiteX45" fmla="*/ 570523 w 5491523"/>
              <a:gd name="connsiteY45" fmla="*/ 1479381 h 4465849"/>
              <a:gd name="connsiteX46" fmla="*/ 0 w 5491523"/>
              <a:gd name="connsiteY46" fmla="*/ 48638 h 4465849"/>
              <a:gd name="connsiteX0" fmla="*/ 0 w 5491523"/>
              <a:gd name="connsiteY0" fmla="*/ 48638 h 4506603"/>
              <a:gd name="connsiteX1" fmla="*/ 5491523 w 5491523"/>
              <a:gd name="connsiteY1" fmla="*/ 0 h 4506603"/>
              <a:gd name="connsiteX2" fmla="*/ 5277514 w 5491523"/>
              <a:gd name="connsiteY2" fmla="*/ 358871 h 4506603"/>
              <a:gd name="connsiteX3" fmla="*/ 4614635 w 5491523"/>
              <a:gd name="connsiteY3" fmla="*/ 542455 h 4506603"/>
              <a:gd name="connsiteX4" fmla="*/ 4405491 w 5491523"/>
              <a:gd name="connsiteY4" fmla="*/ 440314 h 4506603"/>
              <a:gd name="connsiteX5" fmla="*/ 4215802 w 5491523"/>
              <a:gd name="connsiteY5" fmla="*/ 805101 h 4506603"/>
              <a:gd name="connsiteX6" fmla="*/ 3782921 w 5491523"/>
              <a:gd name="connsiteY6" fmla="*/ 741872 h 4506603"/>
              <a:gd name="connsiteX7" fmla="*/ 3491091 w 5491523"/>
              <a:gd name="connsiteY7" fmla="*/ 377085 h 4506603"/>
              <a:gd name="connsiteX8" fmla="*/ 3014435 w 5491523"/>
              <a:gd name="connsiteY8" fmla="*/ 887787 h 4506603"/>
              <a:gd name="connsiteX9" fmla="*/ 2766381 w 5491523"/>
              <a:gd name="connsiteY9" fmla="*/ 65799 h 4506603"/>
              <a:gd name="connsiteX10" fmla="*/ 2644785 w 5491523"/>
              <a:gd name="connsiteY10" fmla="*/ 104709 h 4506603"/>
              <a:gd name="connsiteX11" fmla="*/ 2790700 w 5491523"/>
              <a:gd name="connsiteY11" fmla="*/ 600821 h 4506603"/>
              <a:gd name="connsiteX12" fmla="*/ 2348091 w 5491523"/>
              <a:gd name="connsiteY12" fmla="*/ 80391 h 4506603"/>
              <a:gd name="connsiteX13" fmla="*/ 2177857 w 5491523"/>
              <a:gd name="connsiteY13" fmla="*/ 75528 h 4506603"/>
              <a:gd name="connsiteX14" fmla="*/ 2002759 w 5491523"/>
              <a:gd name="connsiteY14" fmla="*/ 352764 h 4506603"/>
              <a:gd name="connsiteX15" fmla="*/ 1920074 w 5491523"/>
              <a:gd name="connsiteY15" fmla="*/ 649459 h 4506603"/>
              <a:gd name="connsiteX16" fmla="*/ 2053316 w 5491523"/>
              <a:gd name="connsiteY16" fmla="*/ 865680 h 4506603"/>
              <a:gd name="connsiteX17" fmla="*/ 2428857 w 5491523"/>
              <a:gd name="connsiteY17" fmla="*/ 939810 h 4506603"/>
              <a:gd name="connsiteX18" fmla="*/ 2450791 w 5491523"/>
              <a:gd name="connsiteY18" fmla="*/ 1239835 h 4506603"/>
              <a:gd name="connsiteX19" fmla="*/ 2622123 w 5491523"/>
              <a:gd name="connsiteY19" fmla="*/ 2316096 h 4506603"/>
              <a:gd name="connsiteX20" fmla="*/ 3238627 w 5491523"/>
              <a:gd name="connsiteY20" fmla="*/ 4260977 h 4506603"/>
              <a:gd name="connsiteX21" fmla="*/ 3078207 w 5491523"/>
              <a:gd name="connsiteY21" fmla="*/ 4496262 h 4506603"/>
              <a:gd name="connsiteX22" fmla="*/ 2901744 w 5491523"/>
              <a:gd name="connsiteY22" fmla="*/ 4442788 h 4506603"/>
              <a:gd name="connsiteX23" fmla="*/ 2612985 w 5491523"/>
              <a:gd name="connsiteY23" fmla="*/ 4105905 h 4506603"/>
              <a:gd name="connsiteX24" fmla="*/ 2447217 w 5491523"/>
              <a:gd name="connsiteY24" fmla="*/ 4154030 h 4506603"/>
              <a:gd name="connsiteX25" fmla="*/ 2703890 w 5491523"/>
              <a:gd name="connsiteY25" fmla="*/ 3410747 h 4506603"/>
              <a:gd name="connsiteX26" fmla="*/ 2372354 w 5491523"/>
              <a:gd name="connsiteY26" fmla="*/ 3068514 h 4506603"/>
              <a:gd name="connsiteX27" fmla="*/ 1928521 w 5491523"/>
              <a:gd name="connsiteY27" fmla="*/ 2640725 h 4506603"/>
              <a:gd name="connsiteX28" fmla="*/ 1805532 w 5491523"/>
              <a:gd name="connsiteY28" fmla="*/ 3298452 h 4506603"/>
              <a:gd name="connsiteX29" fmla="*/ 1741365 w 5491523"/>
              <a:gd name="connsiteY29" fmla="*/ 3330536 h 4506603"/>
              <a:gd name="connsiteX30" fmla="*/ 1725323 w 5491523"/>
              <a:gd name="connsiteY30" fmla="*/ 3581862 h 4506603"/>
              <a:gd name="connsiteX31" fmla="*/ 1436565 w 5491523"/>
              <a:gd name="connsiteY31" fmla="*/ 3362620 h 4506603"/>
              <a:gd name="connsiteX32" fmla="*/ 1580943 w 5491523"/>
              <a:gd name="connsiteY32" fmla="*/ 2587252 h 4506603"/>
              <a:gd name="connsiteX33" fmla="*/ 1602332 w 5491523"/>
              <a:gd name="connsiteY33" fmla="*/ 2902747 h 4506603"/>
              <a:gd name="connsiteX34" fmla="*/ 1741364 w 5491523"/>
              <a:gd name="connsiteY34" fmla="*/ 2758368 h 4506603"/>
              <a:gd name="connsiteX35" fmla="*/ 1859006 w 5491523"/>
              <a:gd name="connsiteY35" fmla="*/ 2196895 h 4506603"/>
              <a:gd name="connsiteX36" fmla="*/ 1725322 w 5491523"/>
              <a:gd name="connsiteY36" fmla="*/ 1966957 h 4506603"/>
              <a:gd name="connsiteX37" fmla="*/ 1506080 w 5491523"/>
              <a:gd name="connsiteY37" fmla="*/ 2020431 h 4506603"/>
              <a:gd name="connsiteX38" fmla="*/ 1516774 w 5491523"/>
              <a:gd name="connsiteY38" fmla="*/ 2474958 h 4506603"/>
              <a:gd name="connsiteX39" fmla="*/ 1361700 w 5491523"/>
              <a:gd name="connsiteY39" fmla="*/ 2630030 h 4506603"/>
              <a:gd name="connsiteX40" fmla="*/ 1244059 w 5491523"/>
              <a:gd name="connsiteY40" fmla="*/ 2533778 h 4506603"/>
              <a:gd name="connsiteX41" fmla="*/ 1142458 w 5491523"/>
              <a:gd name="connsiteY41" fmla="*/ 2576558 h 4506603"/>
              <a:gd name="connsiteX42" fmla="*/ 1078290 w 5491523"/>
              <a:gd name="connsiteY42" fmla="*/ 2170158 h 4506603"/>
              <a:gd name="connsiteX43" fmla="*/ 1051554 w 5491523"/>
              <a:gd name="connsiteY43" fmla="*/ 1892095 h 4506603"/>
              <a:gd name="connsiteX44" fmla="*/ 1245498 w 5491523"/>
              <a:gd name="connsiteY44" fmla="*/ 1492130 h 4506603"/>
              <a:gd name="connsiteX45" fmla="*/ 570523 w 5491523"/>
              <a:gd name="connsiteY45" fmla="*/ 1479381 h 4506603"/>
              <a:gd name="connsiteX46" fmla="*/ 0 w 5491523"/>
              <a:gd name="connsiteY46" fmla="*/ 48638 h 4506603"/>
              <a:gd name="connsiteX0" fmla="*/ 0 w 5491523"/>
              <a:gd name="connsiteY0" fmla="*/ 48638 h 4458054"/>
              <a:gd name="connsiteX1" fmla="*/ 5491523 w 5491523"/>
              <a:gd name="connsiteY1" fmla="*/ 0 h 4458054"/>
              <a:gd name="connsiteX2" fmla="*/ 5277514 w 5491523"/>
              <a:gd name="connsiteY2" fmla="*/ 358871 h 4458054"/>
              <a:gd name="connsiteX3" fmla="*/ 4614635 w 5491523"/>
              <a:gd name="connsiteY3" fmla="*/ 542455 h 4458054"/>
              <a:gd name="connsiteX4" fmla="*/ 4405491 w 5491523"/>
              <a:gd name="connsiteY4" fmla="*/ 440314 h 4458054"/>
              <a:gd name="connsiteX5" fmla="*/ 4215802 w 5491523"/>
              <a:gd name="connsiteY5" fmla="*/ 805101 h 4458054"/>
              <a:gd name="connsiteX6" fmla="*/ 3782921 w 5491523"/>
              <a:gd name="connsiteY6" fmla="*/ 741872 h 4458054"/>
              <a:gd name="connsiteX7" fmla="*/ 3491091 w 5491523"/>
              <a:gd name="connsiteY7" fmla="*/ 377085 h 4458054"/>
              <a:gd name="connsiteX8" fmla="*/ 3014435 w 5491523"/>
              <a:gd name="connsiteY8" fmla="*/ 887787 h 4458054"/>
              <a:gd name="connsiteX9" fmla="*/ 2766381 w 5491523"/>
              <a:gd name="connsiteY9" fmla="*/ 65799 h 4458054"/>
              <a:gd name="connsiteX10" fmla="*/ 2644785 w 5491523"/>
              <a:gd name="connsiteY10" fmla="*/ 104709 h 4458054"/>
              <a:gd name="connsiteX11" fmla="*/ 2790700 w 5491523"/>
              <a:gd name="connsiteY11" fmla="*/ 600821 h 4458054"/>
              <a:gd name="connsiteX12" fmla="*/ 2348091 w 5491523"/>
              <a:gd name="connsiteY12" fmla="*/ 80391 h 4458054"/>
              <a:gd name="connsiteX13" fmla="*/ 2177857 w 5491523"/>
              <a:gd name="connsiteY13" fmla="*/ 75528 h 4458054"/>
              <a:gd name="connsiteX14" fmla="*/ 2002759 w 5491523"/>
              <a:gd name="connsiteY14" fmla="*/ 352764 h 4458054"/>
              <a:gd name="connsiteX15" fmla="*/ 1920074 w 5491523"/>
              <a:gd name="connsiteY15" fmla="*/ 649459 h 4458054"/>
              <a:gd name="connsiteX16" fmla="*/ 2053316 w 5491523"/>
              <a:gd name="connsiteY16" fmla="*/ 865680 h 4458054"/>
              <a:gd name="connsiteX17" fmla="*/ 2428857 w 5491523"/>
              <a:gd name="connsiteY17" fmla="*/ 939810 h 4458054"/>
              <a:gd name="connsiteX18" fmla="*/ 2450791 w 5491523"/>
              <a:gd name="connsiteY18" fmla="*/ 1239835 h 4458054"/>
              <a:gd name="connsiteX19" fmla="*/ 2622123 w 5491523"/>
              <a:gd name="connsiteY19" fmla="*/ 2316096 h 4458054"/>
              <a:gd name="connsiteX20" fmla="*/ 3238627 w 5491523"/>
              <a:gd name="connsiteY20" fmla="*/ 4260977 h 4458054"/>
              <a:gd name="connsiteX21" fmla="*/ 3035428 w 5491523"/>
              <a:gd name="connsiteY21" fmla="*/ 4400009 h 4458054"/>
              <a:gd name="connsiteX22" fmla="*/ 2901744 w 5491523"/>
              <a:gd name="connsiteY22" fmla="*/ 4442788 h 4458054"/>
              <a:gd name="connsiteX23" fmla="*/ 2612985 w 5491523"/>
              <a:gd name="connsiteY23" fmla="*/ 4105905 h 4458054"/>
              <a:gd name="connsiteX24" fmla="*/ 2447217 w 5491523"/>
              <a:gd name="connsiteY24" fmla="*/ 4154030 h 4458054"/>
              <a:gd name="connsiteX25" fmla="*/ 2703890 w 5491523"/>
              <a:gd name="connsiteY25" fmla="*/ 3410747 h 4458054"/>
              <a:gd name="connsiteX26" fmla="*/ 2372354 w 5491523"/>
              <a:gd name="connsiteY26" fmla="*/ 3068514 h 4458054"/>
              <a:gd name="connsiteX27" fmla="*/ 1928521 w 5491523"/>
              <a:gd name="connsiteY27" fmla="*/ 2640725 h 4458054"/>
              <a:gd name="connsiteX28" fmla="*/ 1805532 w 5491523"/>
              <a:gd name="connsiteY28" fmla="*/ 3298452 h 4458054"/>
              <a:gd name="connsiteX29" fmla="*/ 1741365 w 5491523"/>
              <a:gd name="connsiteY29" fmla="*/ 3330536 h 4458054"/>
              <a:gd name="connsiteX30" fmla="*/ 1725323 w 5491523"/>
              <a:gd name="connsiteY30" fmla="*/ 3581862 h 4458054"/>
              <a:gd name="connsiteX31" fmla="*/ 1436565 w 5491523"/>
              <a:gd name="connsiteY31" fmla="*/ 3362620 h 4458054"/>
              <a:gd name="connsiteX32" fmla="*/ 1580943 w 5491523"/>
              <a:gd name="connsiteY32" fmla="*/ 2587252 h 4458054"/>
              <a:gd name="connsiteX33" fmla="*/ 1602332 w 5491523"/>
              <a:gd name="connsiteY33" fmla="*/ 2902747 h 4458054"/>
              <a:gd name="connsiteX34" fmla="*/ 1741364 w 5491523"/>
              <a:gd name="connsiteY34" fmla="*/ 2758368 h 4458054"/>
              <a:gd name="connsiteX35" fmla="*/ 1859006 w 5491523"/>
              <a:gd name="connsiteY35" fmla="*/ 2196895 h 4458054"/>
              <a:gd name="connsiteX36" fmla="*/ 1725322 w 5491523"/>
              <a:gd name="connsiteY36" fmla="*/ 1966957 h 4458054"/>
              <a:gd name="connsiteX37" fmla="*/ 1506080 w 5491523"/>
              <a:gd name="connsiteY37" fmla="*/ 2020431 h 4458054"/>
              <a:gd name="connsiteX38" fmla="*/ 1516774 w 5491523"/>
              <a:gd name="connsiteY38" fmla="*/ 2474958 h 4458054"/>
              <a:gd name="connsiteX39" fmla="*/ 1361700 w 5491523"/>
              <a:gd name="connsiteY39" fmla="*/ 2630030 h 4458054"/>
              <a:gd name="connsiteX40" fmla="*/ 1244059 w 5491523"/>
              <a:gd name="connsiteY40" fmla="*/ 2533778 h 4458054"/>
              <a:gd name="connsiteX41" fmla="*/ 1142458 w 5491523"/>
              <a:gd name="connsiteY41" fmla="*/ 2576558 h 4458054"/>
              <a:gd name="connsiteX42" fmla="*/ 1078290 w 5491523"/>
              <a:gd name="connsiteY42" fmla="*/ 2170158 h 4458054"/>
              <a:gd name="connsiteX43" fmla="*/ 1051554 w 5491523"/>
              <a:gd name="connsiteY43" fmla="*/ 1892095 h 4458054"/>
              <a:gd name="connsiteX44" fmla="*/ 1245498 w 5491523"/>
              <a:gd name="connsiteY44" fmla="*/ 1492130 h 4458054"/>
              <a:gd name="connsiteX45" fmla="*/ 570523 w 5491523"/>
              <a:gd name="connsiteY45" fmla="*/ 1479381 h 4458054"/>
              <a:gd name="connsiteX46" fmla="*/ 0 w 5491523"/>
              <a:gd name="connsiteY46" fmla="*/ 48638 h 4458054"/>
              <a:gd name="connsiteX0" fmla="*/ 0 w 5491523"/>
              <a:gd name="connsiteY0" fmla="*/ 48638 h 4469971"/>
              <a:gd name="connsiteX1" fmla="*/ 5491523 w 5491523"/>
              <a:gd name="connsiteY1" fmla="*/ 0 h 4469971"/>
              <a:gd name="connsiteX2" fmla="*/ 5277514 w 5491523"/>
              <a:gd name="connsiteY2" fmla="*/ 358871 h 4469971"/>
              <a:gd name="connsiteX3" fmla="*/ 4614635 w 5491523"/>
              <a:gd name="connsiteY3" fmla="*/ 542455 h 4469971"/>
              <a:gd name="connsiteX4" fmla="*/ 4405491 w 5491523"/>
              <a:gd name="connsiteY4" fmla="*/ 440314 h 4469971"/>
              <a:gd name="connsiteX5" fmla="*/ 4215802 w 5491523"/>
              <a:gd name="connsiteY5" fmla="*/ 805101 h 4469971"/>
              <a:gd name="connsiteX6" fmla="*/ 3782921 w 5491523"/>
              <a:gd name="connsiteY6" fmla="*/ 741872 h 4469971"/>
              <a:gd name="connsiteX7" fmla="*/ 3491091 w 5491523"/>
              <a:gd name="connsiteY7" fmla="*/ 377085 h 4469971"/>
              <a:gd name="connsiteX8" fmla="*/ 3014435 w 5491523"/>
              <a:gd name="connsiteY8" fmla="*/ 887787 h 4469971"/>
              <a:gd name="connsiteX9" fmla="*/ 2766381 w 5491523"/>
              <a:gd name="connsiteY9" fmla="*/ 65799 h 4469971"/>
              <a:gd name="connsiteX10" fmla="*/ 2644785 w 5491523"/>
              <a:gd name="connsiteY10" fmla="*/ 104709 h 4469971"/>
              <a:gd name="connsiteX11" fmla="*/ 2790700 w 5491523"/>
              <a:gd name="connsiteY11" fmla="*/ 600821 h 4469971"/>
              <a:gd name="connsiteX12" fmla="*/ 2348091 w 5491523"/>
              <a:gd name="connsiteY12" fmla="*/ 80391 h 4469971"/>
              <a:gd name="connsiteX13" fmla="*/ 2177857 w 5491523"/>
              <a:gd name="connsiteY13" fmla="*/ 75528 h 4469971"/>
              <a:gd name="connsiteX14" fmla="*/ 2002759 w 5491523"/>
              <a:gd name="connsiteY14" fmla="*/ 352764 h 4469971"/>
              <a:gd name="connsiteX15" fmla="*/ 1920074 w 5491523"/>
              <a:gd name="connsiteY15" fmla="*/ 649459 h 4469971"/>
              <a:gd name="connsiteX16" fmla="*/ 2053316 w 5491523"/>
              <a:gd name="connsiteY16" fmla="*/ 865680 h 4469971"/>
              <a:gd name="connsiteX17" fmla="*/ 2428857 w 5491523"/>
              <a:gd name="connsiteY17" fmla="*/ 939810 h 4469971"/>
              <a:gd name="connsiteX18" fmla="*/ 2450791 w 5491523"/>
              <a:gd name="connsiteY18" fmla="*/ 1239835 h 4469971"/>
              <a:gd name="connsiteX19" fmla="*/ 2622123 w 5491523"/>
              <a:gd name="connsiteY19" fmla="*/ 2316096 h 4469971"/>
              <a:gd name="connsiteX20" fmla="*/ 3238627 w 5491523"/>
              <a:gd name="connsiteY20" fmla="*/ 4260977 h 4469971"/>
              <a:gd name="connsiteX21" fmla="*/ 3035428 w 5491523"/>
              <a:gd name="connsiteY21" fmla="*/ 4400009 h 4469971"/>
              <a:gd name="connsiteX22" fmla="*/ 2901744 w 5491523"/>
              <a:gd name="connsiteY22" fmla="*/ 4442788 h 4469971"/>
              <a:gd name="connsiteX23" fmla="*/ 2612985 w 5491523"/>
              <a:gd name="connsiteY23" fmla="*/ 4105905 h 4469971"/>
              <a:gd name="connsiteX24" fmla="*/ 2447217 w 5491523"/>
              <a:gd name="connsiteY24" fmla="*/ 4154030 h 4469971"/>
              <a:gd name="connsiteX25" fmla="*/ 2703890 w 5491523"/>
              <a:gd name="connsiteY25" fmla="*/ 3410747 h 4469971"/>
              <a:gd name="connsiteX26" fmla="*/ 2372354 w 5491523"/>
              <a:gd name="connsiteY26" fmla="*/ 3068514 h 4469971"/>
              <a:gd name="connsiteX27" fmla="*/ 1928521 w 5491523"/>
              <a:gd name="connsiteY27" fmla="*/ 2640725 h 4469971"/>
              <a:gd name="connsiteX28" fmla="*/ 1805532 w 5491523"/>
              <a:gd name="connsiteY28" fmla="*/ 3298452 h 4469971"/>
              <a:gd name="connsiteX29" fmla="*/ 1741365 w 5491523"/>
              <a:gd name="connsiteY29" fmla="*/ 3330536 h 4469971"/>
              <a:gd name="connsiteX30" fmla="*/ 1725323 w 5491523"/>
              <a:gd name="connsiteY30" fmla="*/ 3581862 h 4469971"/>
              <a:gd name="connsiteX31" fmla="*/ 1436565 w 5491523"/>
              <a:gd name="connsiteY31" fmla="*/ 3362620 h 4469971"/>
              <a:gd name="connsiteX32" fmla="*/ 1580943 w 5491523"/>
              <a:gd name="connsiteY32" fmla="*/ 2587252 h 4469971"/>
              <a:gd name="connsiteX33" fmla="*/ 1602332 w 5491523"/>
              <a:gd name="connsiteY33" fmla="*/ 2902747 h 4469971"/>
              <a:gd name="connsiteX34" fmla="*/ 1741364 w 5491523"/>
              <a:gd name="connsiteY34" fmla="*/ 2758368 h 4469971"/>
              <a:gd name="connsiteX35" fmla="*/ 1859006 w 5491523"/>
              <a:gd name="connsiteY35" fmla="*/ 2196895 h 4469971"/>
              <a:gd name="connsiteX36" fmla="*/ 1725322 w 5491523"/>
              <a:gd name="connsiteY36" fmla="*/ 1966957 h 4469971"/>
              <a:gd name="connsiteX37" fmla="*/ 1506080 w 5491523"/>
              <a:gd name="connsiteY37" fmla="*/ 2020431 h 4469971"/>
              <a:gd name="connsiteX38" fmla="*/ 1516774 w 5491523"/>
              <a:gd name="connsiteY38" fmla="*/ 2474958 h 4469971"/>
              <a:gd name="connsiteX39" fmla="*/ 1361700 w 5491523"/>
              <a:gd name="connsiteY39" fmla="*/ 2630030 h 4469971"/>
              <a:gd name="connsiteX40" fmla="*/ 1244059 w 5491523"/>
              <a:gd name="connsiteY40" fmla="*/ 2533778 h 4469971"/>
              <a:gd name="connsiteX41" fmla="*/ 1142458 w 5491523"/>
              <a:gd name="connsiteY41" fmla="*/ 2576558 h 4469971"/>
              <a:gd name="connsiteX42" fmla="*/ 1078290 w 5491523"/>
              <a:gd name="connsiteY42" fmla="*/ 2170158 h 4469971"/>
              <a:gd name="connsiteX43" fmla="*/ 1051554 w 5491523"/>
              <a:gd name="connsiteY43" fmla="*/ 1892095 h 4469971"/>
              <a:gd name="connsiteX44" fmla="*/ 1245498 w 5491523"/>
              <a:gd name="connsiteY44" fmla="*/ 1492130 h 4469971"/>
              <a:gd name="connsiteX45" fmla="*/ 570523 w 5491523"/>
              <a:gd name="connsiteY45" fmla="*/ 1479381 h 4469971"/>
              <a:gd name="connsiteX46" fmla="*/ 0 w 5491523"/>
              <a:gd name="connsiteY46" fmla="*/ 48638 h 4469971"/>
              <a:gd name="connsiteX0" fmla="*/ 0 w 5491523"/>
              <a:gd name="connsiteY0" fmla="*/ 48638 h 4473438"/>
              <a:gd name="connsiteX1" fmla="*/ 5491523 w 5491523"/>
              <a:gd name="connsiteY1" fmla="*/ 0 h 4473438"/>
              <a:gd name="connsiteX2" fmla="*/ 5277514 w 5491523"/>
              <a:gd name="connsiteY2" fmla="*/ 358871 h 4473438"/>
              <a:gd name="connsiteX3" fmla="*/ 4614635 w 5491523"/>
              <a:gd name="connsiteY3" fmla="*/ 542455 h 4473438"/>
              <a:gd name="connsiteX4" fmla="*/ 4405491 w 5491523"/>
              <a:gd name="connsiteY4" fmla="*/ 440314 h 4473438"/>
              <a:gd name="connsiteX5" fmla="*/ 4215802 w 5491523"/>
              <a:gd name="connsiteY5" fmla="*/ 805101 h 4473438"/>
              <a:gd name="connsiteX6" fmla="*/ 3782921 w 5491523"/>
              <a:gd name="connsiteY6" fmla="*/ 741872 h 4473438"/>
              <a:gd name="connsiteX7" fmla="*/ 3491091 w 5491523"/>
              <a:gd name="connsiteY7" fmla="*/ 377085 h 4473438"/>
              <a:gd name="connsiteX8" fmla="*/ 3014435 w 5491523"/>
              <a:gd name="connsiteY8" fmla="*/ 887787 h 4473438"/>
              <a:gd name="connsiteX9" fmla="*/ 2766381 w 5491523"/>
              <a:gd name="connsiteY9" fmla="*/ 65799 h 4473438"/>
              <a:gd name="connsiteX10" fmla="*/ 2644785 w 5491523"/>
              <a:gd name="connsiteY10" fmla="*/ 104709 h 4473438"/>
              <a:gd name="connsiteX11" fmla="*/ 2790700 w 5491523"/>
              <a:gd name="connsiteY11" fmla="*/ 600821 h 4473438"/>
              <a:gd name="connsiteX12" fmla="*/ 2348091 w 5491523"/>
              <a:gd name="connsiteY12" fmla="*/ 80391 h 4473438"/>
              <a:gd name="connsiteX13" fmla="*/ 2177857 w 5491523"/>
              <a:gd name="connsiteY13" fmla="*/ 75528 h 4473438"/>
              <a:gd name="connsiteX14" fmla="*/ 2002759 w 5491523"/>
              <a:gd name="connsiteY14" fmla="*/ 352764 h 4473438"/>
              <a:gd name="connsiteX15" fmla="*/ 1920074 w 5491523"/>
              <a:gd name="connsiteY15" fmla="*/ 649459 h 4473438"/>
              <a:gd name="connsiteX16" fmla="*/ 2053316 w 5491523"/>
              <a:gd name="connsiteY16" fmla="*/ 865680 h 4473438"/>
              <a:gd name="connsiteX17" fmla="*/ 2428857 w 5491523"/>
              <a:gd name="connsiteY17" fmla="*/ 939810 h 4473438"/>
              <a:gd name="connsiteX18" fmla="*/ 2450791 w 5491523"/>
              <a:gd name="connsiteY18" fmla="*/ 1239835 h 4473438"/>
              <a:gd name="connsiteX19" fmla="*/ 2622123 w 5491523"/>
              <a:gd name="connsiteY19" fmla="*/ 2316096 h 4473438"/>
              <a:gd name="connsiteX20" fmla="*/ 3238627 w 5491523"/>
              <a:gd name="connsiteY20" fmla="*/ 4260977 h 4473438"/>
              <a:gd name="connsiteX21" fmla="*/ 3035428 w 5491523"/>
              <a:gd name="connsiteY21" fmla="*/ 4400009 h 4473438"/>
              <a:gd name="connsiteX22" fmla="*/ 2875007 w 5491523"/>
              <a:gd name="connsiteY22" fmla="*/ 4448135 h 4473438"/>
              <a:gd name="connsiteX23" fmla="*/ 2612985 w 5491523"/>
              <a:gd name="connsiteY23" fmla="*/ 4105905 h 4473438"/>
              <a:gd name="connsiteX24" fmla="*/ 2447217 w 5491523"/>
              <a:gd name="connsiteY24" fmla="*/ 4154030 h 4473438"/>
              <a:gd name="connsiteX25" fmla="*/ 2703890 w 5491523"/>
              <a:gd name="connsiteY25" fmla="*/ 3410747 h 4473438"/>
              <a:gd name="connsiteX26" fmla="*/ 2372354 w 5491523"/>
              <a:gd name="connsiteY26" fmla="*/ 3068514 h 4473438"/>
              <a:gd name="connsiteX27" fmla="*/ 1928521 w 5491523"/>
              <a:gd name="connsiteY27" fmla="*/ 2640725 h 4473438"/>
              <a:gd name="connsiteX28" fmla="*/ 1805532 w 5491523"/>
              <a:gd name="connsiteY28" fmla="*/ 3298452 h 4473438"/>
              <a:gd name="connsiteX29" fmla="*/ 1741365 w 5491523"/>
              <a:gd name="connsiteY29" fmla="*/ 3330536 h 4473438"/>
              <a:gd name="connsiteX30" fmla="*/ 1725323 w 5491523"/>
              <a:gd name="connsiteY30" fmla="*/ 3581862 h 4473438"/>
              <a:gd name="connsiteX31" fmla="*/ 1436565 w 5491523"/>
              <a:gd name="connsiteY31" fmla="*/ 3362620 h 4473438"/>
              <a:gd name="connsiteX32" fmla="*/ 1580943 w 5491523"/>
              <a:gd name="connsiteY32" fmla="*/ 2587252 h 4473438"/>
              <a:gd name="connsiteX33" fmla="*/ 1602332 w 5491523"/>
              <a:gd name="connsiteY33" fmla="*/ 2902747 h 4473438"/>
              <a:gd name="connsiteX34" fmla="*/ 1741364 w 5491523"/>
              <a:gd name="connsiteY34" fmla="*/ 2758368 h 4473438"/>
              <a:gd name="connsiteX35" fmla="*/ 1859006 w 5491523"/>
              <a:gd name="connsiteY35" fmla="*/ 2196895 h 4473438"/>
              <a:gd name="connsiteX36" fmla="*/ 1725322 w 5491523"/>
              <a:gd name="connsiteY36" fmla="*/ 1966957 h 4473438"/>
              <a:gd name="connsiteX37" fmla="*/ 1506080 w 5491523"/>
              <a:gd name="connsiteY37" fmla="*/ 2020431 h 4473438"/>
              <a:gd name="connsiteX38" fmla="*/ 1516774 w 5491523"/>
              <a:gd name="connsiteY38" fmla="*/ 2474958 h 4473438"/>
              <a:gd name="connsiteX39" fmla="*/ 1361700 w 5491523"/>
              <a:gd name="connsiteY39" fmla="*/ 2630030 h 4473438"/>
              <a:gd name="connsiteX40" fmla="*/ 1244059 w 5491523"/>
              <a:gd name="connsiteY40" fmla="*/ 2533778 h 4473438"/>
              <a:gd name="connsiteX41" fmla="*/ 1142458 w 5491523"/>
              <a:gd name="connsiteY41" fmla="*/ 2576558 h 4473438"/>
              <a:gd name="connsiteX42" fmla="*/ 1078290 w 5491523"/>
              <a:gd name="connsiteY42" fmla="*/ 2170158 h 4473438"/>
              <a:gd name="connsiteX43" fmla="*/ 1051554 w 5491523"/>
              <a:gd name="connsiteY43" fmla="*/ 1892095 h 4473438"/>
              <a:gd name="connsiteX44" fmla="*/ 1245498 w 5491523"/>
              <a:gd name="connsiteY44" fmla="*/ 1492130 h 4473438"/>
              <a:gd name="connsiteX45" fmla="*/ 570523 w 5491523"/>
              <a:gd name="connsiteY45" fmla="*/ 1479381 h 4473438"/>
              <a:gd name="connsiteX46" fmla="*/ 0 w 5491523"/>
              <a:gd name="connsiteY46" fmla="*/ 48638 h 4473438"/>
              <a:gd name="connsiteX0" fmla="*/ 0 w 5491523"/>
              <a:gd name="connsiteY0" fmla="*/ 48638 h 4480455"/>
              <a:gd name="connsiteX1" fmla="*/ 5491523 w 5491523"/>
              <a:gd name="connsiteY1" fmla="*/ 0 h 4480455"/>
              <a:gd name="connsiteX2" fmla="*/ 5277514 w 5491523"/>
              <a:gd name="connsiteY2" fmla="*/ 358871 h 4480455"/>
              <a:gd name="connsiteX3" fmla="*/ 4614635 w 5491523"/>
              <a:gd name="connsiteY3" fmla="*/ 542455 h 4480455"/>
              <a:gd name="connsiteX4" fmla="*/ 4405491 w 5491523"/>
              <a:gd name="connsiteY4" fmla="*/ 440314 h 4480455"/>
              <a:gd name="connsiteX5" fmla="*/ 4215802 w 5491523"/>
              <a:gd name="connsiteY5" fmla="*/ 805101 h 4480455"/>
              <a:gd name="connsiteX6" fmla="*/ 3782921 w 5491523"/>
              <a:gd name="connsiteY6" fmla="*/ 741872 h 4480455"/>
              <a:gd name="connsiteX7" fmla="*/ 3491091 w 5491523"/>
              <a:gd name="connsiteY7" fmla="*/ 377085 h 4480455"/>
              <a:gd name="connsiteX8" fmla="*/ 3014435 w 5491523"/>
              <a:gd name="connsiteY8" fmla="*/ 887787 h 4480455"/>
              <a:gd name="connsiteX9" fmla="*/ 2766381 w 5491523"/>
              <a:gd name="connsiteY9" fmla="*/ 65799 h 4480455"/>
              <a:gd name="connsiteX10" fmla="*/ 2644785 w 5491523"/>
              <a:gd name="connsiteY10" fmla="*/ 104709 h 4480455"/>
              <a:gd name="connsiteX11" fmla="*/ 2790700 w 5491523"/>
              <a:gd name="connsiteY11" fmla="*/ 600821 h 4480455"/>
              <a:gd name="connsiteX12" fmla="*/ 2348091 w 5491523"/>
              <a:gd name="connsiteY12" fmla="*/ 80391 h 4480455"/>
              <a:gd name="connsiteX13" fmla="*/ 2177857 w 5491523"/>
              <a:gd name="connsiteY13" fmla="*/ 75528 h 4480455"/>
              <a:gd name="connsiteX14" fmla="*/ 2002759 w 5491523"/>
              <a:gd name="connsiteY14" fmla="*/ 352764 h 4480455"/>
              <a:gd name="connsiteX15" fmla="*/ 1920074 w 5491523"/>
              <a:gd name="connsiteY15" fmla="*/ 649459 h 4480455"/>
              <a:gd name="connsiteX16" fmla="*/ 2053316 w 5491523"/>
              <a:gd name="connsiteY16" fmla="*/ 865680 h 4480455"/>
              <a:gd name="connsiteX17" fmla="*/ 2428857 w 5491523"/>
              <a:gd name="connsiteY17" fmla="*/ 939810 h 4480455"/>
              <a:gd name="connsiteX18" fmla="*/ 2450791 w 5491523"/>
              <a:gd name="connsiteY18" fmla="*/ 1239835 h 4480455"/>
              <a:gd name="connsiteX19" fmla="*/ 2622123 w 5491523"/>
              <a:gd name="connsiteY19" fmla="*/ 2316096 h 4480455"/>
              <a:gd name="connsiteX20" fmla="*/ 3238627 w 5491523"/>
              <a:gd name="connsiteY20" fmla="*/ 4260977 h 4480455"/>
              <a:gd name="connsiteX21" fmla="*/ 3035428 w 5491523"/>
              <a:gd name="connsiteY21" fmla="*/ 4400009 h 4480455"/>
              <a:gd name="connsiteX22" fmla="*/ 2875007 w 5491523"/>
              <a:gd name="connsiteY22" fmla="*/ 4448135 h 4480455"/>
              <a:gd name="connsiteX23" fmla="*/ 2612985 w 5491523"/>
              <a:gd name="connsiteY23" fmla="*/ 4105905 h 4480455"/>
              <a:gd name="connsiteX24" fmla="*/ 2447217 w 5491523"/>
              <a:gd name="connsiteY24" fmla="*/ 4154030 h 4480455"/>
              <a:gd name="connsiteX25" fmla="*/ 2703890 w 5491523"/>
              <a:gd name="connsiteY25" fmla="*/ 3410747 h 4480455"/>
              <a:gd name="connsiteX26" fmla="*/ 2372354 w 5491523"/>
              <a:gd name="connsiteY26" fmla="*/ 3068514 h 4480455"/>
              <a:gd name="connsiteX27" fmla="*/ 1928521 w 5491523"/>
              <a:gd name="connsiteY27" fmla="*/ 2640725 h 4480455"/>
              <a:gd name="connsiteX28" fmla="*/ 1805532 w 5491523"/>
              <a:gd name="connsiteY28" fmla="*/ 3298452 h 4480455"/>
              <a:gd name="connsiteX29" fmla="*/ 1741365 w 5491523"/>
              <a:gd name="connsiteY29" fmla="*/ 3330536 h 4480455"/>
              <a:gd name="connsiteX30" fmla="*/ 1725323 w 5491523"/>
              <a:gd name="connsiteY30" fmla="*/ 3581862 h 4480455"/>
              <a:gd name="connsiteX31" fmla="*/ 1436565 w 5491523"/>
              <a:gd name="connsiteY31" fmla="*/ 3362620 h 4480455"/>
              <a:gd name="connsiteX32" fmla="*/ 1580943 w 5491523"/>
              <a:gd name="connsiteY32" fmla="*/ 2587252 h 4480455"/>
              <a:gd name="connsiteX33" fmla="*/ 1602332 w 5491523"/>
              <a:gd name="connsiteY33" fmla="*/ 2902747 h 4480455"/>
              <a:gd name="connsiteX34" fmla="*/ 1741364 w 5491523"/>
              <a:gd name="connsiteY34" fmla="*/ 2758368 h 4480455"/>
              <a:gd name="connsiteX35" fmla="*/ 1859006 w 5491523"/>
              <a:gd name="connsiteY35" fmla="*/ 2196895 h 4480455"/>
              <a:gd name="connsiteX36" fmla="*/ 1725322 w 5491523"/>
              <a:gd name="connsiteY36" fmla="*/ 1966957 h 4480455"/>
              <a:gd name="connsiteX37" fmla="*/ 1506080 w 5491523"/>
              <a:gd name="connsiteY37" fmla="*/ 2020431 h 4480455"/>
              <a:gd name="connsiteX38" fmla="*/ 1516774 w 5491523"/>
              <a:gd name="connsiteY38" fmla="*/ 2474958 h 4480455"/>
              <a:gd name="connsiteX39" fmla="*/ 1361700 w 5491523"/>
              <a:gd name="connsiteY39" fmla="*/ 2630030 h 4480455"/>
              <a:gd name="connsiteX40" fmla="*/ 1244059 w 5491523"/>
              <a:gd name="connsiteY40" fmla="*/ 2533778 h 4480455"/>
              <a:gd name="connsiteX41" fmla="*/ 1142458 w 5491523"/>
              <a:gd name="connsiteY41" fmla="*/ 2576558 h 4480455"/>
              <a:gd name="connsiteX42" fmla="*/ 1078290 w 5491523"/>
              <a:gd name="connsiteY42" fmla="*/ 2170158 h 4480455"/>
              <a:gd name="connsiteX43" fmla="*/ 1051554 w 5491523"/>
              <a:gd name="connsiteY43" fmla="*/ 1892095 h 4480455"/>
              <a:gd name="connsiteX44" fmla="*/ 1245498 w 5491523"/>
              <a:gd name="connsiteY44" fmla="*/ 1492130 h 4480455"/>
              <a:gd name="connsiteX45" fmla="*/ 570523 w 5491523"/>
              <a:gd name="connsiteY45" fmla="*/ 1479381 h 4480455"/>
              <a:gd name="connsiteX46" fmla="*/ 0 w 5491523"/>
              <a:gd name="connsiteY46" fmla="*/ 48638 h 4480455"/>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3238627 w 5491523"/>
              <a:gd name="connsiteY20" fmla="*/ 4260977 h 4485002"/>
              <a:gd name="connsiteX21" fmla="*/ 3035428 w 5491523"/>
              <a:gd name="connsiteY21" fmla="*/ 4400009 h 4485002"/>
              <a:gd name="connsiteX22" fmla="*/ 2875007 w 5491523"/>
              <a:gd name="connsiteY22" fmla="*/ 4448135 h 4485002"/>
              <a:gd name="connsiteX23" fmla="*/ 2612985 w 5491523"/>
              <a:gd name="connsiteY23" fmla="*/ 4105905 h 4485002"/>
              <a:gd name="connsiteX24" fmla="*/ 2447217 w 5491523"/>
              <a:gd name="connsiteY24" fmla="*/ 4154030 h 4485002"/>
              <a:gd name="connsiteX25" fmla="*/ 2703890 w 5491523"/>
              <a:gd name="connsiteY25" fmla="*/ 3410747 h 4485002"/>
              <a:gd name="connsiteX26" fmla="*/ 2372354 w 5491523"/>
              <a:gd name="connsiteY26" fmla="*/ 3068514 h 4485002"/>
              <a:gd name="connsiteX27" fmla="*/ 1928521 w 5491523"/>
              <a:gd name="connsiteY27" fmla="*/ 2640725 h 4485002"/>
              <a:gd name="connsiteX28" fmla="*/ 1805532 w 5491523"/>
              <a:gd name="connsiteY28" fmla="*/ 3298452 h 4485002"/>
              <a:gd name="connsiteX29" fmla="*/ 1741365 w 5491523"/>
              <a:gd name="connsiteY29" fmla="*/ 3330536 h 4485002"/>
              <a:gd name="connsiteX30" fmla="*/ 1725323 w 5491523"/>
              <a:gd name="connsiteY30" fmla="*/ 3581862 h 4485002"/>
              <a:gd name="connsiteX31" fmla="*/ 1436565 w 5491523"/>
              <a:gd name="connsiteY31" fmla="*/ 3362620 h 4485002"/>
              <a:gd name="connsiteX32" fmla="*/ 1580943 w 5491523"/>
              <a:gd name="connsiteY32" fmla="*/ 2587252 h 4485002"/>
              <a:gd name="connsiteX33" fmla="*/ 1602332 w 5491523"/>
              <a:gd name="connsiteY33" fmla="*/ 2902747 h 4485002"/>
              <a:gd name="connsiteX34" fmla="*/ 1741364 w 5491523"/>
              <a:gd name="connsiteY34" fmla="*/ 2758368 h 4485002"/>
              <a:gd name="connsiteX35" fmla="*/ 1859006 w 5491523"/>
              <a:gd name="connsiteY35" fmla="*/ 2196895 h 4485002"/>
              <a:gd name="connsiteX36" fmla="*/ 1725322 w 5491523"/>
              <a:gd name="connsiteY36" fmla="*/ 1966957 h 4485002"/>
              <a:gd name="connsiteX37" fmla="*/ 1506080 w 5491523"/>
              <a:gd name="connsiteY37" fmla="*/ 2020431 h 4485002"/>
              <a:gd name="connsiteX38" fmla="*/ 1516774 w 5491523"/>
              <a:gd name="connsiteY38" fmla="*/ 2474958 h 4485002"/>
              <a:gd name="connsiteX39" fmla="*/ 1361700 w 5491523"/>
              <a:gd name="connsiteY39" fmla="*/ 2630030 h 4485002"/>
              <a:gd name="connsiteX40" fmla="*/ 1244059 w 5491523"/>
              <a:gd name="connsiteY40" fmla="*/ 2533778 h 4485002"/>
              <a:gd name="connsiteX41" fmla="*/ 1142458 w 5491523"/>
              <a:gd name="connsiteY41" fmla="*/ 2576558 h 4485002"/>
              <a:gd name="connsiteX42" fmla="*/ 1078290 w 5491523"/>
              <a:gd name="connsiteY42" fmla="*/ 2170158 h 4485002"/>
              <a:gd name="connsiteX43" fmla="*/ 1051554 w 5491523"/>
              <a:gd name="connsiteY43" fmla="*/ 1892095 h 4485002"/>
              <a:gd name="connsiteX44" fmla="*/ 1245498 w 5491523"/>
              <a:gd name="connsiteY44" fmla="*/ 1492130 h 4485002"/>
              <a:gd name="connsiteX45" fmla="*/ 570523 w 5491523"/>
              <a:gd name="connsiteY45" fmla="*/ 1479381 h 4485002"/>
              <a:gd name="connsiteX46" fmla="*/ 0 w 5491523"/>
              <a:gd name="connsiteY4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3238627 w 5491523"/>
              <a:gd name="connsiteY20" fmla="*/ 4260977 h 4485002"/>
              <a:gd name="connsiteX21" fmla="*/ 3035428 w 5491523"/>
              <a:gd name="connsiteY21" fmla="*/ 4400009 h 4485002"/>
              <a:gd name="connsiteX22" fmla="*/ 2875007 w 5491523"/>
              <a:gd name="connsiteY22" fmla="*/ 4448135 h 4485002"/>
              <a:gd name="connsiteX23" fmla="*/ 2612985 w 5491523"/>
              <a:gd name="connsiteY23" fmla="*/ 4105905 h 4485002"/>
              <a:gd name="connsiteX24" fmla="*/ 2447217 w 5491523"/>
              <a:gd name="connsiteY24" fmla="*/ 4154030 h 4485002"/>
              <a:gd name="connsiteX25" fmla="*/ 2703890 w 5491523"/>
              <a:gd name="connsiteY25" fmla="*/ 3410747 h 4485002"/>
              <a:gd name="connsiteX26" fmla="*/ 2372354 w 5491523"/>
              <a:gd name="connsiteY26" fmla="*/ 3068514 h 4485002"/>
              <a:gd name="connsiteX27" fmla="*/ 1928521 w 5491523"/>
              <a:gd name="connsiteY27" fmla="*/ 2640725 h 4485002"/>
              <a:gd name="connsiteX28" fmla="*/ 1805532 w 5491523"/>
              <a:gd name="connsiteY28" fmla="*/ 3298452 h 4485002"/>
              <a:gd name="connsiteX29" fmla="*/ 1741365 w 5491523"/>
              <a:gd name="connsiteY29" fmla="*/ 3330536 h 4485002"/>
              <a:gd name="connsiteX30" fmla="*/ 1725323 w 5491523"/>
              <a:gd name="connsiteY30" fmla="*/ 3581862 h 4485002"/>
              <a:gd name="connsiteX31" fmla="*/ 1436565 w 5491523"/>
              <a:gd name="connsiteY31" fmla="*/ 3362620 h 4485002"/>
              <a:gd name="connsiteX32" fmla="*/ 1580943 w 5491523"/>
              <a:gd name="connsiteY32" fmla="*/ 2587252 h 4485002"/>
              <a:gd name="connsiteX33" fmla="*/ 1602332 w 5491523"/>
              <a:gd name="connsiteY33" fmla="*/ 2902747 h 4485002"/>
              <a:gd name="connsiteX34" fmla="*/ 1741364 w 5491523"/>
              <a:gd name="connsiteY34" fmla="*/ 2758368 h 4485002"/>
              <a:gd name="connsiteX35" fmla="*/ 1859006 w 5491523"/>
              <a:gd name="connsiteY35" fmla="*/ 2196895 h 4485002"/>
              <a:gd name="connsiteX36" fmla="*/ 1725322 w 5491523"/>
              <a:gd name="connsiteY36" fmla="*/ 1966957 h 4485002"/>
              <a:gd name="connsiteX37" fmla="*/ 1506080 w 5491523"/>
              <a:gd name="connsiteY37" fmla="*/ 2020431 h 4485002"/>
              <a:gd name="connsiteX38" fmla="*/ 1516774 w 5491523"/>
              <a:gd name="connsiteY38" fmla="*/ 2474958 h 4485002"/>
              <a:gd name="connsiteX39" fmla="*/ 1361700 w 5491523"/>
              <a:gd name="connsiteY39" fmla="*/ 2630030 h 4485002"/>
              <a:gd name="connsiteX40" fmla="*/ 1244059 w 5491523"/>
              <a:gd name="connsiteY40" fmla="*/ 2533778 h 4485002"/>
              <a:gd name="connsiteX41" fmla="*/ 1142458 w 5491523"/>
              <a:gd name="connsiteY41" fmla="*/ 2576558 h 4485002"/>
              <a:gd name="connsiteX42" fmla="*/ 1078290 w 5491523"/>
              <a:gd name="connsiteY42" fmla="*/ 2170158 h 4485002"/>
              <a:gd name="connsiteX43" fmla="*/ 1051554 w 5491523"/>
              <a:gd name="connsiteY43" fmla="*/ 1892095 h 4485002"/>
              <a:gd name="connsiteX44" fmla="*/ 1245498 w 5491523"/>
              <a:gd name="connsiteY44" fmla="*/ 1492130 h 4485002"/>
              <a:gd name="connsiteX45" fmla="*/ 570523 w 5491523"/>
              <a:gd name="connsiteY45" fmla="*/ 1479381 h 4485002"/>
              <a:gd name="connsiteX46" fmla="*/ 0 w 5491523"/>
              <a:gd name="connsiteY4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3238627 w 5491523"/>
              <a:gd name="connsiteY20" fmla="*/ 4260977 h 4485002"/>
              <a:gd name="connsiteX21" fmla="*/ 3035428 w 5491523"/>
              <a:gd name="connsiteY21" fmla="*/ 4400009 h 4485002"/>
              <a:gd name="connsiteX22" fmla="*/ 2875007 w 5491523"/>
              <a:gd name="connsiteY22" fmla="*/ 4448135 h 4485002"/>
              <a:gd name="connsiteX23" fmla="*/ 2612985 w 5491523"/>
              <a:gd name="connsiteY23" fmla="*/ 4105905 h 4485002"/>
              <a:gd name="connsiteX24" fmla="*/ 2447217 w 5491523"/>
              <a:gd name="connsiteY24" fmla="*/ 4154030 h 4485002"/>
              <a:gd name="connsiteX25" fmla="*/ 2703890 w 5491523"/>
              <a:gd name="connsiteY25" fmla="*/ 3410747 h 4485002"/>
              <a:gd name="connsiteX26" fmla="*/ 2372354 w 5491523"/>
              <a:gd name="connsiteY26" fmla="*/ 3068514 h 4485002"/>
              <a:gd name="connsiteX27" fmla="*/ 1928521 w 5491523"/>
              <a:gd name="connsiteY27" fmla="*/ 2640725 h 4485002"/>
              <a:gd name="connsiteX28" fmla="*/ 1805532 w 5491523"/>
              <a:gd name="connsiteY28" fmla="*/ 3298452 h 4485002"/>
              <a:gd name="connsiteX29" fmla="*/ 1741365 w 5491523"/>
              <a:gd name="connsiteY29" fmla="*/ 3330536 h 4485002"/>
              <a:gd name="connsiteX30" fmla="*/ 1725323 w 5491523"/>
              <a:gd name="connsiteY30" fmla="*/ 3581862 h 4485002"/>
              <a:gd name="connsiteX31" fmla="*/ 1436565 w 5491523"/>
              <a:gd name="connsiteY31" fmla="*/ 3362620 h 4485002"/>
              <a:gd name="connsiteX32" fmla="*/ 1580943 w 5491523"/>
              <a:gd name="connsiteY32" fmla="*/ 2587252 h 4485002"/>
              <a:gd name="connsiteX33" fmla="*/ 1602332 w 5491523"/>
              <a:gd name="connsiteY33" fmla="*/ 2902747 h 4485002"/>
              <a:gd name="connsiteX34" fmla="*/ 1741364 w 5491523"/>
              <a:gd name="connsiteY34" fmla="*/ 2758368 h 4485002"/>
              <a:gd name="connsiteX35" fmla="*/ 1859006 w 5491523"/>
              <a:gd name="connsiteY35" fmla="*/ 2196895 h 4485002"/>
              <a:gd name="connsiteX36" fmla="*/ 1725322 w 5491523"/>
              <a:gd name="connsiteY36" fmla="*/ 1966957 h 4485002"/>
              <a:gd name="connsiteX37" fmla="*/ 1506080 w 5491523"/>
              <a:gd name="connsiteY37" fmla="*/ 2020431 h 4485002"/>
              <a:gd name="connsiteX38" fmla="*/ 1516774 w 5491523"/>
              <a:gd name="connsiteY38" fmla="*/ 2474958 h 4485002"/>
              <a:gd name="connsiteX39" fmla="*/ 1361700 w 5491523"/>
              <a:gd name="connsiteY39" fmla="*/ 2630030 h 4485002"/>
              <a:gd name="connsiteX40" fmla="*/ 1244059 w 5491523"/>
              <a:gd name="connsiteY40" fmla="*/ 2533778 h 4485002"/>
              <a:gd name="connsiteX41" fmla="*/ 1142458 w 5491523"/>
              <a:gd name="connsiteY41" fmla="*/ 2576558 h 4485002"/>
              <a:gd name="connsiteX42" fmla="*/ 1078290 w 5491523"/>
              <a:gd name="connsiteY42" fmla="*/ 2170158 h 4485002"/>
              <a:gd name="connsiteX43" fmla="*/ 1051554 w 5491523"/>
              <a:gd name="connsiteY43" fmla="*/ 1892095 h 4485002"/>
              <a:gd name="connsiteX44" fmla="*/ 1245498 w 5491523"/>
              <a:gd name="connsiteY44" fmla="*/ 1492130 h 4485002"/>
              <a:gd name="connsiteX45" fmla="*/ 570523 w 5491523"/>
              <a:gd name="connsiteY45" fmla="*/ 1479381 h 4485002"/>
              <a:gd name="connsiteX46" fmla="*/ 0 w 5491523"/>
              <a:gd name="connsiteY4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3158417 w 5491523"/>
              <a:gd name="connsiteY20" fmla="*/ 3934787 h 4485002"/>
              <a:gd name="connsiteX21" fmla="*/ 3238627 w 5491523"/>
              <a:gd name="connsiteY21" fmla="*/ 4260977 h 4485002"/>
              <a:gd name="connsiteX22" fmla="*/ 3035428 w 5491523"/>
              <a:gd name="connsiteY22" fmla="*/ 4400009 h 4485002"/>
              <a:gd name="connsiteX23" fmla="*/ 2875007 w 5491523"/>
              <a:gd name="connsiteY23" fmla="*/ 4448135 h 4485002"/>
              <a:gd name="connsiteX24" fmla="*/ 2612985 w 5491523"/>
              <a:gd name="connsiteY24" fmla="*/ 4105905 h 4485002"/>
              <a:gd name="connsiteX25" fmla="*/ 2447217 w 5491523"/>
              <a:gd name="connsiteY25" fmla="*/ 4154030 h 4485002"/>
              <a:gd name="connsiteX26" fmla="*/ 2703890 w 5491523"/>
              <a:gd name="connsiteY26" fmla="*/ 3410747 h 4485002"/>
              <a:gd name="connsiteX27" fmla="*/ 2372354 w 5491523"/>
              <a:gd name="connsiteY27" fmla="*/ 3068514 h 4485002"/>
              <a:gd name="connsiteX28" fmla="*/ 1928521 w 5491523"/>
              <a:gd name="connsiteY28" fmla="*/ 2640725 h 4485002"/>
              <a:gd name="connsiteX29" fmla="*/ 1805532 w 5491523"/>
              <a:gd name="connsiteY29" fmla="*/ 3298452 h 4485002"/>
              <a:gd name="connsiteX30" fmla="*/ 1741365 w 5491523"/>
              <a:gd name="connsiteY30" fmla="*/ 3330536 h 4485002"/>
              <a:gd name="connsiteX31" fmla="*/ 1725323 w 5491523"/>
              <a:gd name="connsiteY31" fmla="*/ 3581862 h 4485002"/>
              <a:gd name="connsiteX32" fmla="*/ 1436565 w 5491523"/>
              <a:gd name="connsiteY32" fmla="*/ 3362620 h 4485002"/>
              <a:gd name="connsiteX33" fmla="*/ 1580943 w 5491523"/>
              <a:gd name="connsiteY33" fmla="*/ 2587252 h 4485002"/>
              <a:gd name="connsiteX34" fmla="*/ 1602332 w 5491523"/>
              <a:gd name="connsiteY34" fmla="*/ 2902747 h 4485002"/>
              <a:gd name="connsiteX35" fmla="*/ 1741364 w 5491523"/>
              <a:gd name="connsiteY35" fmla="*/ 2758368 h 4485002"/>
              <a:gd name="connsiteX36" fmla="*/ 1859006 w 5491523"/>
              <a:gd name="connsiteY36" fmla="*/ 2196895 h 4485002"/>
              <a:gd name="connsiteX37" fmla="*/ 1725322 w 5491523"/>
              <a:gd name="connsiteY37" fmla="*/ 1966957 h 4485002"/>
              <a:gd name="connsiteX38" fmla="*/ 1506080 w 5491523"/>
              <a:gd name="connsiteY38" fmla="*/ 2020431 h 4485002"/>
              <a:gd name="connsiteX39" fmla="*/ 1516774 w 5491523"/>
              <a:gd name="connsiteY39" fmla="*/ 2474958 h 4485002"/>
              <a:gd name="connsiteX40" fmla="*/ 1361700 w 5491523"/>
              <a:gd name="connsiteY40" fmla="*/ 2630030 h 4485002"/>
              <a:gd name="connsiteX41" fmla="*/ 1244059 w 5491523"/>
              <a:gd name="connsiteY41" fmla="*/ 2533778 h 4485002"/>
              <a:gd name="connsiteX42" fmla="*/ 1142458 w 5491523"/>
              <a:gd name="connsiteY42" fmla="*/ 2576558 h 4485002"/>
              <a:gd name="connsiteX43" fmla="*/ 1078290 w 5491523"/>
              <a:gd name="connsiteY43" fmla="*/ 2170158 h 4485002"/>
              <a:gd name="connsiteX44" fmla="*/ 1051554 w 5491523"/>
              <a:gd name="connsiteY44" fmla="*/ 1892095 h 4485002"/>
              <a:gd name="connsiteX45" fmla="*/ 1245498 w 5491523"/>
              <a:gd name="connsiteY45" fmla="*/ 1492130 h 4485002"/>
              <a:gd name="connsiteX46" fmla="*/ 570523 w 5491523"/>
              <a:gd name="connsiteY46" fmla="*/ 1479381 h 4485002"/>
              <a:gd name="connsiteX47" fmla="*/ 0 w 5491523"/>
              <a:gd name="connsiteY4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3409743 w 5491523"/>
              <a:gd name="connsiteY20" fmla="*/ 3849229 h 4485002"/>
              <a:gd name="connsiteX21" fmla="*/ 3238627 w 5491523"/>
              <a:gd name="connsiteY21" fmla="*/ 4260977 h 4485002"/>
              <a:gd name="connsiteX22" fmla="*/ 3035428 w 5491523"/>
              <a:gd name="connsiteY22" fmla="*/ 4400009 h 4485002"/>
              <a:gd name="connsiteX23" fmla="*/ 2875007 w 5491523"/>
              <a:gd name="connsiteY23" fmla="*/ 4448135 h 4485002"/>
              <a:gd name="connsiteX24" fmla="*/ 2612985 w 5491523"/>
              <a:gd name="connsiteY24" fmla="*/ 4105905 h 4485002"/>
              <a:gd name="connsiteX25" fmla="*/ 2447217 w 5491523"/>
              <a:gd name="connsiteY25" fmla="*/ 4154030 h 4485002"/>
              <a:gd name="connsiteX26" fmla="*/ 2703890 w 5491523"/>
              <a:gd name="connsiteY26" fmla="*/ 3410747 h 4485002"/>
              <a:gd name="connsiteX27" fmla="*/ 2372354 w 5491523"/>
              <a:gd name="connsiteY27" fmla="*/ 3068514 h 4485002"/>
              <a:gd name="connsiteX28" fmla="*/ 1928521 w 5491523"/>
              <a:gd name="connsiteY28" fmla="*/ 2640725 h 4485002"/>
              <a:gd name="connsiteX29" fmla="*/ 1805532 w 5491523"/>
              <a:gd name="connsiteY29" fmla="*/ 3298452 h 4485002"/>
              <a:gd name="connsiteX30" fmla="*/ 1741365 w 5491523"/>
              <a:gd name="connsiteY30" fmla="*/ 3330536 h 4485002"/>
              <a:gd name="connsiteX31" fmla="*/ 1725323 w 5491523"/>
              <a:gd name="connsiteY31" fmla="*/ 3581862 h 4485002"/>
              <a:gd name="connsiteX32" fmla="*/ 1436565 w 5491523"/>
              <a:gd name="connsiteY32" fmla="*/ 3362620 h 4485002"/>
              <a:gd name="connsiteX33" fmla="*/ 1580943 w 5491523"/>
              <a:gd name="connsiteY33" fmla="*/ 2587252 h 4485002"/>
              <a:gd name="connsiteX34" fmla="*/ 1602332 w 5491523"/>
              <a:gd name="connsiteY34" fmla="*/ 2902747 h 4485002"/>
              <a:gd name="connsiteX35" fmla="*/ 1741364 w 5491523"/>
              <a:gd name="connsiteY35" fmla="*/ 2758368 h 4485002"/>
              <a:gd name="connsiteX36" fmla="*/ 1859006 w 5491523"/>
              <a:gd name="connsiteY36" fmla="*/ 2196895 h 4485002"/>
              <a:gd name="connsiteX37" fmla="*/ 1725322 w 5491523"/>
              <a:gd name="connsiteY37" fmla="*/ 1966957 h 4485002"/>
              <a:gd name="connsiteX38" fmla="*/ 1506080 w 5491523"/>
              <a:gd name="connsiteY38" fmla="*/ 2020431 h 4485002"/>
              <a:gd name="connsiteX39" fmla="*/ 1516774 w 5491523"/>
              <a:gd name="connsiteY39" fmla="*/ 2474958 h 4485002"/>
              <a:gd name="connsiteX40" fmla="*/ 1361700 w 5491523"/>
              <a:gd name="connsiteY40" fmla="*/ 2630030 h 4485002"/>
              <a:gd name="connsiteX41" fmla="*/ 1244059 w 5491523"/>
              <a:gd name="connsiteY41" fmla="*/ 2533778 h 4485002"/>
              <a:gd name="connsiteX42" fmla="*/ 1142458 w 5491523"/>
              <a:gd name="connsiteY42" fmla="*/ 2576558 h 4485002"/>
              <a:gd name="connsiteX43" fmla="*/ 1078290 w 5491523"/>
              <a:gd name="connsiteY43" fmla="*/ 2170158 h 4485002"/>
              <a:gd name="connsiteX44" fmla="*/ 1051554 w 5491523"/>
              <a:gd name="connsiteY44" fmla="*/ 1892095 h 4485002"/>
              <a:gd name="connsiteX45" fmla="*/ 1245498 w 5491523"/>
              <a:gd name="connsiteY45" fmla="*/ 1492130 h 4485002"/>
              <a:gd name="connsiteX46" fmla="*/ 570523 w 5491523"/>
              <a:gd name="connsiteY46" fmla="*/ 1479381 h 4485002"/>
              <a:gd name="connsiteX47" fmla="*/ 0 w 5491523"/>
              <a:gd name="connsiteY4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3409743 w 5491523"/>
              <a:gd name="connsiteY20" fmla="*/ 3849229 h 4485002"/>
              <a:gd name="connsiteX21" fmla="*/ 3238627 w 5491523"/>
              <a:gd name="connsiteY21" fmla="*/ 4260977 h 4485002"/>
              <a:gd name="connsiteX22" fmla="*/ 3035428 w 5491523"/>
              <a:gd name="connsiteY22" fmla="*/ 4400009 h 4485002"/>
              <a:gd name="connsiteX23" fmla="*/ 2875007 w 5491523"/>
              <a:gd name="connsiteY23" fmla="*/ 4448135 h 4485002"/>
              <a:gd name="connsiteX24" fmla="*/ 2612985 w 5491523"/>
              <a:gd name="connsiteY24" fmla="*/ 4105905 h 4485002"/>
              <a:gd name="connsiteX25" fmla="*/ 2447217 w 5491523"/>
              <a:gd name="connsiteY25" fmla="*/ 4154030 h 4485002"/>
              <a:gd name="connsiteX26" fmla="*/ 2703890 w 5491523"/>
              <a:gd name="connsiteY26" fmla="*/ 3410747 h 4485002"/>
              <a:gd name="connsiteX27" fmla="*/ 2372354 w 5491523"/>
              <a:gd name="connsiteY27" fmla="*/ 3068514 h 4485002"/>
              <a:gd name="connsiteX28" fmla="*/ 1928521 w 5491523"/>
              <a:gd name="connsiteY28" fmla="*/ 2640725 h 4485002"/>
              <a:gd name="connsiteX29" fmla="*/ 1805532 w 5491523"/>
              <a:gd name="connsiteY29" fmla="*/ 3298452 h 4485002"/>
              <a:gd name="connsiteX30" fmla="*/ 1741365 w 5491523"/>
              <a:gd name="connsiteY30" fmla="*/ 3330536 h 4485002"/>
              <a:gd name="connsiteX31" fmla="*/ 1725323 w 5491523"/>
              <a:gd name="connsiteY31" fmla="*/ 3581862 h 4485002"/>
              <a:gd name="connsiteX32" fmla="*/ 1436565 w 5491523"/>
              <a:gd name="connsiteY32" fmla="*/ 3362620 h 4485002"/>
              <a:gd name="connsiteX33" fmla="*/ 1580943 w 5491523"/>
              <a:gd name="connsiteY33" fmla="*/ 2587252 h 4485002"/>
              <a:gd name="connsiteX34" fmla="*/ 1602332 w 5491523"/>
              <a:gd name="connsiteY34" fmla="*/ 2902747 h 4485002"/>
              <a:gd name="connsiteX35" fmla="*/ 1741364 w 5491523"/>
              <a:gd name="connsiteY35" fmla="*/ 2758368 h 4485002"/>
              <a:gd name="connsiteX36" fmla="*/ 1859006 w 5491523"/>
              <a:gd name="connsiteY36" fmla="*/ 2196895 h 4485002"/>
              <a:gd name="connsiteX37" fmla="*/ 1725322 w 5491523"/>
              <a:gd name="connsiteY37" fmla="*/ 1966957 h 4485002"/>
              <a:gd name="connsiteX38" fmla="*/ 1506080 w 5491523"/>
              <a:gd name="connsiteY38" fmla="*/ 2020431 h 4485002"/>
              <a:gd name="connsiteX39" fmla="*/ 1516774 w 5491523"/>
              <a:gd name="connsiteY39" fmla="*/ 2474958 h 4485002"/>
              <a:gd name="connsiteX40" fmla="*/ 1361700 w 5491523"/>
              <a:gd name="connsiteY40" fmla="*/ 2630030 h 4485002"/>
              <a:gd name="connsiteX41" fmla="*/ 1244059 w 5491523"/>
              <a:gd name="connsiteY41" fmla="*/ 2533778 h 4485002"/>
              <a:gd name="connsiteX42" fmla="*/ 1142458 w 5491523"/>
              <a:gd name="connsiteY42" fmla="*/ 2576558 h 4485002"/>
              <a:gd name="connsiteX43" fmla="*/ 1078290 w 5491523"/>
              <a:gd name="connsiteY43" fmla="*/ 2170158 h 4485002"/>
              <a:gd name="connsiteX44" fmla="*/ 1051554 w 5491523"/>
              <a:gd name="connsiteY44" fmla="*/ 1892095 h 4485002"/>
              <a:gd name="connsiteX45" fmla="*/ 1245498 w 5491523"/>
              <a:gd name="connsiteY45" fmla="*/ 1492130 h 4485002"/>
              <a:gd name="connsiteX46" fmla="*/ 570523 w 5491523"/>
              <a:gd name="connsiteY46" fmla="*/ 1479381 h 4485002"/>
              <a:gd name="connsiteX47" fmla="*/ 0 w 5491523"/>
              <a:gd name="connsiteY4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30627 w 5491523"/>
              <a:gd name="connsiteY20" fmla="*/ 2576555 h 4485002"/>
              <a:gd name="connsiteX21" fmla="*/ 3409743 w 5491523"/>
              <a:gd name="connsiteY21" fmla="*/ 3849229 h 4485002"/>
              <a:gd name="connsiteX22" fmla="*/ 3238627 w 5491523"/>
              <a:gd name="connsiteY22" fmla="*/ 4260977 h 4485002"/>
              <a:gd name="connsiteX23" fmla="*/ 3035428 w 5491523"/>
              <a:gd name="connsiteY23" fmla="*/ 4400009 h 4485002"/>
              <a:gd name="connsiteX24" fmla="*/ 2875007 w 5491523"/>
              <a:gd name="connsiteY24" fmla="*/ 4448135 h 4485002"/>
              <a:gd name="connsiteX25" fmla="*/ 2612985 w 5491523"/>
              <a:gd name="connsiteY25" fmla="*/ 4105905 h 4485002"/>
              <a:gd name="connsiteX26" fmla="*/ 2447217 w 5491523"/>
              <a:gd name="connsiteY26" fmla="*/ 4154030 h 4485002"/>
              <a:gd name="connsiteX27" fmla="*/ 2703890 w 5491523"/>
              <a:gd name="connsiteY27" fmla="*/ 3410747 h 4485002"/>
              <a:gd name="connsiteX28" fmla="*/ 2372354 w 5491523"/>
              <a:gd name="connsiteY28" fmla="*/ 3068514 h 4485002"/>
              <a:gd name="connsiteX29" fmla="*/ 1928521 w 5491523"/>
              <a:gd name="connsiteY29" fmla="*/ 2640725 h 4485002"/>
              <a:gd name="connsiteX30" fmla="*/ 1805532 w 5491523"/>
              <a:gd name="connsiteY30" fmla="*/ 3298452 h 4485002"/>
              <a:gd name="connsiteX31" fmla="*/ 1741365 w 5491523"/>
              <a:gd name="connsiteY31" fmla="*/ 3330536 h 4485002"/>
              <a:gd name="connsiteX32" fmla="*/ 1725323 w 5491523"/>
              <a:gd name="connsiteY32" fmla="*/ 3581862 h 4485002"/>
              <a:gd name="connsiteX33" fmla="*/ 1436565 w 5491523"/>
              <a:gd name="connsiteY33" fmla="*/ 3362620 h 4485002"/>
              <a:gd name="connsiteX34" fmla="*/ 1580943 w 5491523"/>
              <a:gd name="connsiteY34" fmla="*/ 2587252 h 4485002"/>
              <a:gd name="connsiteX35" fmla="*/ 1602332 w 5491523"/>
              <a:gd name="connsiteY35" fmla="*/ 2902747 h 4485002"/>
              <a:gd name="connsiteX36" fmla="*/ 1741364 w 5491523"/>
              <a:gd name="connsiteY36" fmla="*/ 2758368 h 4485002"/>
              <a:gd name="connsiteX37" fmla="*/ 1859006 w 5491523"/>
              <a:gd name="connsiteY37" fmla="*/ 2196895 h 4485002"/>
              <a:gd name="connsiteX38" fmla="*/ 1725322 w 5491523"/>
              <a:gd name="connsiteY38" fmla="*/ 1966957 h 4485002"/>
              <a:gd name="connsiteX39" fmla="*/ 1506080 w 5491523"/>
              <a:gd name="connsiteY39" fmla="*/ 2020431 h 4485002"/>
              <a:gd name="connsiteX40" fmla="*/ 1516774 w 5491523"/>
              <a:gd name="connsiteY40" fmla="*/ 2474958 h 4485002"/>
              <a:gd name="connsiteX41" fmla="*/ 1361700 w 5491523"/>
              <a:gd name="connsiteY41" fmla="*/ 2630030 h 4485002"/>
              <a:gd name="connsiteX42" fmla="*/ 1244059 w 5491523"/>
              <a:gd name="connsiteY42" fmla="*/ 2533778 h 4485002"/>
              <a:gd name="connsiteX43" fmla="*/ 1142458 w 5491523"/>
              <a:gd name="connsiteY43" fmla="*/ 2576558 h 4485002"/>
              <a:gd name="connsiteX44" fmla="*/ 1078290 w 5491523"/>
              <a:gd name="connsiteY44" fmla="*/ 2170158 h 4485002"/>
              <a:gd name="connsiteX45" fmla="*/ 1051554 w 5491523"/>
              <a:gd name="connsiteY45" fmla="*/ 1892095 h 4485002"/>
              <a:gd name="connsiteX46" fmla="*/ 1245498 w 5491523"/>
              <a:gd name="connsiteY46" fmla="*/ 1492130 h 4485002"/>
              <a:gd name="connsiteX47" fmla="*/ 570523 w 5491523"/>
              <a:gd name="connsiteY47" fmla="*/ 1479381 h 4485002"/>
              <a:gd name="connsiteX48" fmla="*/ 0 w 5491523"/>
              <a:gd name="connsiteY4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875006 w 5491523"/>
              <a:gd name="connsiteY20" fmla="*/ 3020387 h 4485002"/>
              <a:gd name="connsiteX21" fmla="*/ 3409743 w 5491523"/>
              <a:gd name="connsiteY21" fmla="*/ 3849229 h 4485002"/>
              <a:gd name="connsiteX22" fmla="*/ 3238627 w 5491523"/>
              <a:gd name="connsiteY22" fmla="*/ 4260977 h 4485002"/>
              <a:gd name="connsiteX23" fmla="*/ 3035428 w 5491523"/>
              <a:gd name="connsiteY23" fmla="*/ 4400009 h 4485002"/>
              <a:gd name="connsiteX24" fmla="*/ 2875007 w 5491523"/>
              <a:gd name="connsiteY24" fmla="*/ 4448135 h 4485002"/>
              <a:gd name="connsiteX25" fmla="*/ 2612985 w 5491523"/>
              <a:gd name="connsiteY25" fmla="*/ 4105905 h 4485002"/>
              <a:gd name="connsiteX26" fmla="*/ 2447217 w 5491523"/>
              <a:gd name="connsiteY26" fmla="*/ 4154030 h 4485002"/>
              <a:gd name="connsiteX27" fmla="*/ 2703890 w 5491523"/>
              <a:gd name="connsiteY27" fmla="*/ 3410747 h 4485002"/>
              <a:gd name="connsiteX28" fmla="*/ 2372354 w 5491523"/>
              <a:gd name="connsiteY28" fmla="*/ 3068514 h 4485002"/>
              <a:gd name="connsiteX29" fmla="*/ 1928521 w 5491523"/>
              <a:gd name="connsiteY29" fmla="*/ 2640725 h 4485002"/>
              <a:gd name="connsiteX30" fmla="*/ 1805532 w 5491523"/>
              <a:gd name="connsiteY30" fmla="*/ 3298452 h 4485002"/>
              <a:gd name="connsiteX31" fmla="*/ 1741365 w 5491523"/>
              <a:gd name="connsiteY31" fmla="*/ 3330536 h 4485002"/>
              <a:gd name="connsiteX32" fmla="*/ 1725323 w 5491523"/>
              <a:gd name="connsiteY32" fmla="*/ 3581862 h 4485002"/>
              <a:gd name="connsiteX33" fmla="*/ 1436565 w 5491523"/>
              <a:gd name="connsiteY33" fmla="*/ 3362620 h 4485002"/>
              <a:gd name="connsiteX34" fmla="*/ 1580943 w 5491523"/>
              <a:gd name="connsiteY34" fmla="*/ 2587252 h 4485002"/>
              <a:gd name="connsiteX35" fmla="*/ 1602332 w 5491523"/>
              <a:gd name="connsiteY35" fmla="*/ 2902747 h 4485002"/>
              <a:gd name="connsiteX36" fmla="*/ 1741364 w 5491523"/>
              <a:gd name="connsiteY36" fmla="*/ 2758368 h 4485002"/>
              <a:gd name="connsiteX37" fmla="*/ 1859006 w 5491523"/>
              <a:gd name="connsiteY37" fmla="*/ 2196895 h 4485002"/>
              <a:gd name="connsiteX38" fmla="*/ 1725322 w 5491523"/>
              <a:gd name="connsiteY38" fmla="*/ 1966957 h 4485002"/>
              <a:gd name="connsiteX39" fmla="*/ 1506080 w 5491523"/>
              <a:gd name="connsiteY39" fmla="*/ 2020431 h 4485002"/>
              <a:gd name="connsiteX40" fmla="*/ 1516774 w 5491523"/>
              <a:gd name="connsiteY40" fmla="*/ 2474958 h 4485002"/>
              <a:gd name="connsiteX41" fmla="*/ 1361700 w 5491523"/>
              <a:gd name="connsiteY41" fmla="*/ 2630030 h 4485002"/>
              <a:gd name="connsiteX42" fmla="*/ 1244059 w 5491523"/>
              <a:gd name="connsiteY42" fmla="*/ 2533778 h 4485002"/>
              <a:gd name="connsiteX43" fmla="*/ 1142458 w 5491523"/>
              <a:gd name="connsiteY43" fmla="*/ 2576558 h 4485002"/>
              <a:gd name="connsiteX44" fmla="*/ 1078290 w 5491523"/>
              <a:gd name="connsiteY44" fmla="*/ 2170158 h 4485002"/>
              <a:gd name="connsiteX45" fmla="*/ 1051554 w 5491523"/>
              <a:gd name="connsiteY45" fmla="*/ 1892095 h 4485002"/>
              <a:gd name="connsiteX46" fmla="*/ 1245498 w 5491523"/>
              <a:gd name="connsiteY46" fmla="*/ 1492130 h 4485002"/>
              <a:gd name="connsiteX47" fmla="*/ 570523 w 5491523"/>
              <a:gd name="connsiteY47" fmla="*/ 1479381 h 4485002"/>
              <a:gd name="connsiteX48" fmla="*/ 0 w 5491523"/>
              <a:gd name="connsiteY4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875006 w 5491523"/>
              <a:gd name="connsiteY20" fmla="*/ 3020387 h 4485002"/>
              <a:gd name="connsiteX21" fmla="*/ 3409743 w 5491523"/>
              <a:gd name="connsiteY21" fmla="*/ 3849229 h 4485002"/>
              <a:gd name="connsiteX22" fmla="*/ 3238627 w 5491523"/>
              <a:gd name="connsiteY22" fmla="*/ 4260977 h 4485002"/>
              <a:gd name="connsiteX23" fmla="*/ 3035428 w 5491523"/>
              <a:gd name="connsiteY23" fmla="*/ 4400009 h 4485002"/>
              <a:gd name="connsiteX24" fmla="*/ 2875007 w 5491523"/>
              <a:gd name="connsiteY24" fmla="*/ 4448135 h 4485002"/>
              <a:gd name="connsiteX25" fmla="*/ 2612985 w 5491523"/>
              <a:gd name="connsiteY25" fmla="*/ 4105905 h 4485002"/>
              <a:gd name="connsiteX26" fmla="*/ 2447217 w 5491523"/>
              <a:gd name="connsiteY26" fmla="*/ 4154030 h 4485002"/>
              <a:gd name="connsiteX27" fmla="*/ 2703890 w 5491523"/>
              <a:gd name="connsiteY27" fmla="*/ 3410747 h 4485002"/>
              <a:gd name="connsiteX28" fmla="*/ 2372354 w 5491523"/>
              <a:gd name="connsiteY28" fmla="*/ 3068514 h 4485002"/>
              <a:gd name="connsiteX29" fmla="*/ 1928521 w 5491523"/>
              <a:gd name="connsiteY29" fmla="*/ 2640725 h 4485002"/>
              <a:gd name="connsiteX30" fmla="*/ 1805532 w 5491523"/>
              <a:gd name="connsiteY30" fmla="*/ 3298452 h 4485002"/>
              <a:gd name="connsiteX31" fmla="*/ 1741365 w 5491523"/>
              <a:gd name="connsiteY31" fmla="*/ 3330536 h 4485002"/>
              <a:gd name="connsiteX32" fmla="*/ 1725323 w 5491523"/>
              <a:gd name="connsiteY32" fmla="*/ 3581862 h 4485002"/>
              <a:gd name="connsiteX33" fmla="*/ 1436565 w 5491523"/>
              <a:gd name="connsiteY33" fmla="*/ 3362620 h 4485002"/>
              <a:gd name="connsiteX34" fmla="*/ 1580943 w 5491523"/>
              <a:gd name="connsiteY34" fmla="*/ 2587252 h 4485002"/>
              <a:gd name="connsiteX35" fmla="*/ 1602332 w 5491523"/>
              <a:gd name="connsiteY35" fmla="*/ 2902747 h 4485002"/>
              <a:gd name="connsiteX36" fmla="*/ 1741364 w 5491523"/>
              <a:gd name="connsiteY36" fmla="*/ 2758368 h 4485002"/>
              <a:gd name="connsiteX37" fmla="*/ 1859006 w 5491523"/>
              <a:gd name="connsiteY37" fmla="*/ 2196895 h 4485002"/>
              <a:gd name="connsiteX38" fmla="*/ 1725322 w 5491523"/>
              <a:gd name="connsiteY38" fmla="*/ 1966957 h 4485002"/>
              <a:gd name="connsiteX39" fmla="*/ 1506080 w 5491523"/>
              <a:gd name="connsiteY39" fmla="*/ 2020431 h 4485002"/>
              <a:gd name="connsiteX40" fmla="*/ 1516774 w 5491523"/>
              <a:gd name="connsiteY40" fmla="*/ 2474958 h 4485002"/>
              <a:gd name="connsiteX41" fmla="*/ 1361700 w 5491523"/>
              <a:gd name="connsiteY41" fmla="*/ 2630030 h 4485002"/>
              <a:gd name="connsiteX42" fmla="*/ 1244059 w 5491523"/>
              <a:gd name="connsiteY42" fmla="*/ 2533778 h 4485002"/>
              <a:gd name="connsiteX43" fmla="*/ 1142458 w 5491523"/>
              <a:gd name="connsiteY43" fmla="*/ 2576558 h 4485002"/>
              <a:gd name="connsiteX44" fmla="*/ 1078290 w 5491523"/>
              <a:gd name="connsiteY44" fmla="*/ 2170158 h 4485002"/>
              <a:gd name="connsiteX45" fmla="*/ 1051554 w 5491523"/>
              <a:gd name="connsiteY45" fmla="*/ 1892095 h 4485002"/>
              <a:gd name="connsiteX46" fmla="*/ 1245498 w 5491523"/>
              <a:gd name="connsiteY46" fmla="*/ 1492130 h 4485002"/>
              <a:gd name="connsiteX47" fmla="*/ 570523 w 5491523"/>
              <a:gd name="connsiteY47" fmla="*/ 1479381 h 4485002"/>
              <a:gd name="connsiteX48" fmla="*/ 0 w 5491523"/>
              <a:gd name="connsiteY4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94796 w 5491523"/>
              <a:gd name="connsiteY20" fmla="*/ 2560513 h 4485002"/>
              <a:gd name="connsiteX21" fmla="*/ 2875006 w 5491523"/>
              <a:gd name="connsiteY21" fmla="*/ 3020387 h 4485002"/>
              <a:gd name="connsiteX22" fmla="*/ 3409743 w 5491523"/>
              <a:gd name="connsiteY22" fmla="*/ 3849229 h 4485002"/>
              <a:gd name="connsiteX23" fmla="*/ 3238627 w 5491523"/>
              <a:gd name="connsiteY23" fmla="*/ 4260977 h 4485002"/>
              <a:gd name="connsiteX24" fmla="*/ 3035428 w 5491523"/>
              <a:gd name="connsiteY24" fmla="*/ 4400009 h 4485002"/>
              <a:gd name="connsiteX25" fmla="*/ 2875007 w 5491523"/>
              <a:gd name="connsiteY25" fmla="*/ 4448135 h 4485002"/>
              <a:gd name="connsiteX26" fmla="*/ 2612985 w 5491523"/>
              <a:gd name="connsiteY26" fmla="*/ 4105905 h 4485002"/>
              <a:gd name="connsiteX27" fmla="*/ 2447217 w 5491523"/>
              <a:gd name="connsiteY27" fmla="*/ 4154030 h 4485002"/>
              <a:gd name="connsiteX28" fmla="*/ 2703890 w 5491523"/>
              <a:gd name="connsiteY28" fmla="*/ 3410747 h 4485002"/>
              <a:gd name="connsiteX29" fmla="*/ 2372354 w 5491523"/>
              <a:gd name="connsiteY29" fmla="*/ 3068514 h 4485002"/>
              <a:gd name="connsiteX30" fmla="*/ 1928521 w 5491523"/>
              <a:gd name="connsiteY30" fmla="*/ 2640725 h 4485002"/>
              <a:gd name="connsiteX31" fmla="*/ 1805532 w 5491523"/>
              <a:gd name="connsiteY31" fmla="*/ 3298452 h 4485002"/>
              <a:gd name="connsiteX32" fmla="*/ 1741365 w 5491523"/>
              <a:gd name="connsiteY32" fmla="*/ 3330536 h 4485002"/>
              <a:gd name="connsiteX33" fmla="*/ 1725323 w 5491523"/>
              <a:gd name="connsiteY33" fmla="*/ 3581862 h 4485002"/>
              <a:gd name="connsiteX34" fmla="*/ 1436565 w 5491523"/>
              <a:gd name="connsiteY34" fmla="*/ 3362620 h 4485002"/>
              <a:gd name="connsiteX35" fmla="*/ 1580943 w 5491523"/>
              <a:gd name="connsiteY35" fmla="*/ 2587252 h 4485002"/>
              <a:gd name="connsiteX36" fmla="*/ 1602332 w 5491523"/>
              <a:gd name="connsiteY36" fmla="*/ 2902747 h 4485002"/>
              <a:gd name="connsiteX37" fmla="*/ 1741364 w 5491523"/>
              <a:gd name="connsiteY37" fmla="*/ 2758368 h 4485002"/>
              <a:gd name="connsiteX38" fmla="*/ 1859006 w 5491523"/>
              <a:gd name="connsiteY38" fmla="*/ 2196895 h 4485002"/>
              <a:gd name="connsiteX39" fmla="*/ 1725322 w 5491523"/>
              <a:gd name="connsiteY39" fmla="*/ 1966957 h 4485002"/>
              <a:gd name="connsiteX40" fmla="*/ 1506080 w 5491523"/>
              <a:gd name="connsiteY40" fmla="*/ 2020431 h 4485002"/>
              <a:gd name="connsiteX41" fmla="*/ 1516774 w 5491523"/>
              <a:gd name="connsiteY41" fmla="*/ 2474958 h 4485002"/>
              <a:gd name="connsiteX42" fmla="*/ 1361700 w 5491523"/>
              <a:gd name="connsiteY42" fmla="*/ 2630030 h 4485002"/>
              <a:gd name="connsiteX43" fmla="*/ 1244059 w 5491523"/>
              <a:gd name="connsiteY43" fmla="*/ 2533778 h 4485002"/>
              <a:gd name="connsiteX44" fmla="*/ 1142458 w 5491523"/>
              <a:gd name="connsiteY44" fmla="*/ 2576558 h 4485002"/>
              <a:gd name="connsiteX45" fmla="*/ 1078290 w 5491523"/>
              <a:gd name="connsiteY45" fmla="*/ 2170158 h 4485002"/>
              <a:gd name="connsiteX46" fmla="*/ 1051554 w 5491523"/>
              <a:gd name="connsiteY46" fmla="*/ 1892095 h 4485002"/>
              <a:gd name="connsiteX47" fmla="*/ 1245498 w 5491523"/>
              <a:gd name="connsiteY47" fmla="*/ 1492130 h 4485002"/>
              <a:gd name="connsiteX48" fmla="*/ 570523 w 5491523"/>
              <a:gd name="connsiteY48" fmla="*/ 1479381 h 4485002"/>
              <a:gd name="connsiteX49" fmla="*/ 0 w 5491523"/>
              <a:gd name="connsiteY49"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875006 w 5491523"/>
              <a:gd name="connsiteY21" fmla="*/ 3020387 h 4485002"/>
              <a:gd name="connsiteX22" fmla="*/ 3409743 w 5491523"/>
              <a:gd name="connsiteY22" fmla="*/ 3849229 h 4485002"/>
              <a:gd name="connsiteX23" fmla="*/ 3238627 w 5491523"/>
              <a:gd name="connsiteY23" fmla="*/ 4260977 h 4485002"/>
              <a:gd name="connsiteX24" fmla="*/ 3035428 w 5491523"/>
              <a:gd name="connsiteY24" fmla="*/ 4400009 h 4485002"/>
              <a:gd name="connsiteX25" fmla="*/ 2875007 w 5491523"/>
              <a:gd name="connsiteY25" fmla="*/ 4448135 h 4485002"/>
              <a:gd name="connsiteX26" fmla="*/ 2612985 w 5491523"/>
              <a:gd name="connsiteY26" fmla="*/ 4105905 h 4485002"/>
              <a:gd name="connsiteX27" fmla="*/ 2447217 w 5491523"/>
              <a:gd name="connsiteY27" fmla="*/ 4154030 h 4485002"/>
              <a:gd name="connsiteX28" fmla="*/ 2703890 w 5491523"/>
              <a:gd name="connsiteY28" fmla="*/ 3410747 h 4485002"/>
              <a:gd name="connsiteX29" fmla="*/ 2372354 w 5491523"/>
              <a:gd name="connsiteY29" fmla="*/ 3068514 h 4485002"/>
              <a:gd name="connsiteX30" fmla="*/ 1928521 w 5491523"/>
              <a:gd name="connsiteY30" fmla="*/ 2640725 h 4485002"/>
              <a:gd name="connsiteX31" fmla="*/ 1805532 w 5491523"/>
              <a:gd name="connsiteY31" fmla="*/ 3298452 h 4485002"/>
              <a:gd name="connsiteX32" fmla="*/ 1741365 w 5491523"/>
              <a:gd name="connsiteY32" fmla="*/ 3330536 h 4485002"/>
              <a:gd name="connsiteX33" fmla="*/ 1725323 w 5491523"/>
              <a:gd name="connsiteY33" fmla="*/ 3581862 h 4485002"/>
              <a:gd name="connsiteX34" fmla="*/ 1436565 w 5491523"/>
              <a:gd name="connsiteY34" fmla="*/ 3362620 h 4485002"/>
              <a:gd name="connsiteX35" fmla="*/ 1580943 w 5491523"/>
              <a:gd name="connsiteY35" fmla="*/ 2587252 h 4485002"/>
              <a:gd name="connsiteX36" fmla="*/ 1602332 w 5491523"/>
              <a:gd name="connsiteY36" fmla="*/ 2902747 h 4485002"/>
              <a:gd name="connsiteX37" fmla="*/ 1741364 w 5491523"/>
              <a:gd name="connsiteY37" fmla="*/ 2758368 h 4485002"/>
              <a:gd name="connsiteX38" fmla="*/ 1859006 w 5491523"/>
              <a:gd name="connsiteY38" fmla="*/ 2196895 h 4485002"/>
              <a:gd name="connsiteX39" fmla="*/ 1725322 w 5491523"/>
              <a:gd name="connsiteY39" fmla="*/ 1966957 h 4485002"/>
              <a:gd name="connsiteX40" fmla="*/ 1506080 w 5491523"/>
              <a:gd name="connsiteY40" fmla="*/ 2020431 h 4485002"/>
              <a:gd name="connsiteX41" fmla="*/ 1516774 w 5491523"/>
              <a:gd name="connsiteY41" fmla="*/ 2474958 h 4485002"/>
              <a:gd name="connsiteX42" fmla="*/ 1361700 w 5491523"/>
              <a:gd name="connsiteY42" fmla="*/ 2630030 h 4485002"/>
              <a:gd name="connsiteX43" fmla="*/ 1244059 w 5491523"/>
              <a:gd name="connsiteY43" fmla="*/ 2533778 h 4485002"/>
              <a:gd name="connsiteX44" fmla="*/ 1142458 w 5491523"/>
              <a:gd name="connsiteY44" fmla="*/ 2576558 h 4485002"/>
              <a:gd name="connsiteX45" fmla="*/ 1078290 w 5491523"/>
              <a:gd name="connsiteY45" fmla="*/ 2170158 h 4485002"/>
              <a:gd name="connsiteX46" fmla="*/ 1051554 w 5491523"/>
              <a:gd name="connsiteY46" fmla="*/ 1892095 h 4485002"/>
              <a:gd name="connsiteX47" fmla="*/ 1245498 w 5491523"/>
              <a:gd name="connsiteY47" fmla="*/ 1492130 h 4485002"/>
              <a:gd name="connsiteX48" fmla="*/ 570523 w 5491523"/>
              <a:gd name="connsiteY48" fmla="*/ 1479381 h 4485002"/>
              <a:gd name="connsiteX49" fmla="*/ 0 w 5491523"/>
              <a:gd name="connsiteY49"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875006 w 5491523"/>
              <a:gd name="connsiteY21" fmla="*/ 3020387 h 4485002"/>
              <a:gd name="connsiteX22" fmla="*/ 3409743 w 5491523"/>
              <a:gd name="connsiteY22" fmla="*/ 3849229 h 4485002"/>
              <a:gd name="connsiteX23" fmla="*/ 3238627 w 5491523"/>
              <a:gd name="connsiteY23" fmla="*/ 4260977 h 4485002"/>
              <a:gd name="connsiteX24" fmla="*/ 3035428 w 5491523"/>
              <a:gd name="connsiteY24" fmla="*/ 4400009 h 4485002"/>
              <a:gd name="connsiteX25" fmla="*/ 2875007 w 5491523"/>
              <a:gd name="connsiteY25" fmla="*/ 4448135 h 4485002"/>
              <a:gd name="connsiteX26" fmla="*/ 2612985 w 5491523"/>
              <a:gd name="connsiteY26" fmla="*/ 4105905 h 4485002"/>
              <a:gd name="connsiteX27" fmla="*/ 2447217 w 5491523"/>
              <a:gd name="connsiteY27" fmla="*/ 4154030 h 4485002"/>
              <a:gd name="connsiteX28" fmla="*/ 2703890 w 5491523"/>
              <a:gd name="connsiteY28" fmla="*/ 3410747 h 4485002"/>
              <a:gd name="connsiteX29" fmla="*/ 2372354 w 5491523"/>
              <a:gd name="connsiteY29" fmla="*/ 3068514 h 4485002"/>
              <a:gd name="connsiteX30" fmla="*/ 1928521 w 5491523"/>
              <a:gd name="connsiteY30" fmla="*/ 2640725 h 4485002"/>
              <a:gd name="connsiteX31" fmla="*/ 1805532 w 5491523"/>
              <a:gd name="connsiteY31" fmla="*/ 3298452 h 4485002"/>
              <a:gd name="connsiteX32" fmla="*/ 1741365 w 5491523"/>
              <a:gd name="connsiteY32" fmla="*/ 3330536 h 4485002"/>
              <a:gd name="connsiteX33" fmla="*/ 1725323 w 5491523"/>
              <a:gd name="connsiteY33" fmla="*/ 3581862 h 4485002"/>
              <a:gd name="connsiteX34" fmla="*/ 1436565 w 5491523"/>
              <a:gd name="connsiteY34" fmla="*/ 3362620 h 4485002"/>
              <a:gd name="connsiteX35" fmla="*/ 1580943 w 5491523"/>
              <a:gd name="connsiteY35" fmla="*/ 2587252 h 4485002"/>
              <a:gd name="connsiteX36" fmla="*/ 1602332 w 5491523"/>
              <a:gd name="connsiteY36" fmla="*/ 2902747 h 4485002"/>
              <a:gd name="connsiteX37" fmla="*/ 1741364 w 5491523"/>
              <a:gd name="connsiteY37" fmla="*/ 2758368 h 4485002"/>
              <a:gd name="connsiteX38" fmla="*/ 1859006 w 5491523"/>
              <a:gd name="connsiteY38" fmla="*/ 2196895 h 4485002"/>
              <a:gd name="connsiteX39" fmla="*/ 1725322 w 5491523"/>
              <a:gd name="connsiteY39" fmla="*/ 1966957 h 4485002"/>
              <a:gd name="connsiteX40" fmla="*/ 1506080 w 5491523"/>
              <a:gd name="connsiteY40" fmla="*/ 2020431 h 4485002"/>
              <a:gd name="connsiteX41" fmla="*/ 1516774 w 5491523"/>
              <a:gd name="connsiteY41" fmla="*/ 2474958 h 4485002"/>
              <a:gd name="connsiteX42" fmla="*/ 1361700 w 5491523"/>
              <a:gd name="connsiteY42" fmla="*/ 2630030 h 4485002"/>
              <a:gd name="connsiteX43" fmla="*/ 1244059 w 5491523"/>
              <a:gd name="connsiteY43" fmla="*/ 2533778 h 4485002"/>
              <a:gd name="connsiteX44" fmla="*/ 1142458 w 5491523"/>
              <a:gd name="connsiteY44" fmla="*/ 2576558 h 4485002"/>
              <a:gd name="connsiteX45" fmla="*/ 1078290 w 5491523"/>
              <a:gd name="connsiteY45" fmla="*/ 2170158 h 4485002"/>
              <a:gd name="connsiteX46" fmla="*/ 1051554 w 5491523"/>
              <a:gd name="connsiteY46" fmla="*/ 1892095 h 4485002"/>
              <a:gd name="connsiteX47" fmla="*/ 1245498 w 5491523"/>
              <a:gd name="connsiteY47" fmla="*/ 1492130 h 4485002"/>
              <a:gd name="connsiteX48" fmla="*/ 570523 w 5491523"/>
              <a:gd name="connsiteY48" fmla="*/ 1479381 h 4485002"/>
              <a:gd name="connsiteX49" fmla="*/ 0 w 5491523"/>
              <a:gd name="connsiteY49"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891048 w 5491523"/>
              <a:gd name="connsiteY21" fmla="*/ 1977650 h 4485002"/>
              <a:gd name="connsiteX22" fmla="*/ 2875006 w 5491523"/>
              <a:gd name="connsiteY22" fmla="*/ 3020387 h 4485002"/>
              <a:gd name="connsiteX23" fmla="*/ 3409743 w 5491523"/>
              <a:gd name="connsiteY23" fmla="*/ 3849229 h 4485002"/>
              <a:gd name="connsiteX24" fmla="*/ 3238627 w 5491523"/>
              <a:gd name="connsiteY24" fmla="*/ 4260977 h 4485002"/>
              <a:gd name="connsiteX25" fmla="*/ 3035428 w 5491523"/>
              <a:gd name="connsiteY25" fmla="*/ 4400009 h 4485002"/>
              <a:gd name="connsiteX26" fmla="*/ 2875007 w 5491523"/>
              <a:gd name="connsiteY26" fmla="*/ 4448135 h 4485002"/>
              <a:gd name="connsiteX27" fmla="*/ 2612985 w 5491523"/>
              <a:gd name="connsiteY27" fmla="*/ 4105905 h 4485002"/>
              <a:gd name="connsiteX28" fmla="*/ 2447217 w 5491523"/>
              <a:gd name="connsiteY28" fmla="*/ 4154030 h 4485002"/>
              <a:gd name="connsiteX29" fmla="*/ 2703890 w 5491523"/>
              <a:gd name="connsiteY29" fmla="*/ 3410747 h 4485002"/>
              <a:gd name="connsiteX30" fmla="*/ 2372354 w 5491523"/>
              <a:gd name="connsiteY30" fmla="*/ 3068514 h 4485002"/>
              <a:gd name="connsiteX31" fmla="*/ 1928521 w 5491523"/>
              <a:gd name="connsiteY31" fmla="*/ 2640725 h 4485002"/>
              <a:gd name="connsiteX32" fmla="*/ 1805532 w 5491523"/>
              <a:gd name="connsiteY32" fmla="*/ 3298452 h 4485002"/>
              <a:gd name="connsiteX33" fmla="*/ 1741365 w 5491523"/>
              <a:gd name="connsiteY33" fmla="*/ 3330536 h 4485002"/>
              <a:gd name="connsiteX34" fmla="*/ 1725323 w 5491523"/>
              <a:gd name="connsiteY34" fmla="*/ 3581862 h 4485002"/>
              <a:gd name="connsiteX35" fmla="*/ 1436565 w 5491523"/>
              <a:gd name="connsiteY35" fmla="*/ 3362620 h 4485002"/>
              <a:gd name="connsiteX36" fmla="*/ 1580943 w 5491523"/>
              <a:gd name="connsiteY36" fmla="*/ 2587252 h 4485002"/>
              <a:gd name="connsiteX37" fmla="*/ 1602332 w 5491523"/>
              <a:gd name="connsiteY37" fmla="*/ 2902747 h 4485002"/>
              <a:gd name="connsiteX38" fmla="*/ 1741364 w 5491523"/>
              <a:gd name="connsiteY38" fmla="*/ 2758368 h 4485002"/>
              <a:gd name="connsiteX39" fmla="*/ 1859006 w 5491523"/>
              <a:gd name="connsiteY39" fmla="*/ 2196895 h 4485002"/>
              <a:gd name="connsiteX40" fmla="*/ 1725322 w 5491523"/>
              <a:gd name="connsiteY40" fmla="*/ 1966957 h 4485002"/>
              <a:gd name="connsiteX41" fmla="*/ 1506080 w 5491523"/>
              <a:gd name="connsiteY41" fmla="*/ 2020431 h 4485002"/>
              <a:gd name="connsiteX42" fmla="*/ 1516774 w 5491523"/>
              <a:gd name="connsiteY42" fmla="*/ 2474958 h 4485002"/>
              <a:gd name="connsiteX43" fmla="*/ 1361700 w 5491523"/>
              <a:gd name="connsiteY43" fmla="*/ 2630030 h 4485002"/>
              <a:gd name="connsiteX44" fmla="*/ 1244059 w 5491523"/>
              <a:gd name="connsiteY44" fmla="*/ 2533778 h 4485002"/>
              <a:gd name="connsiteX45" fmla="*/ 1142458 w 5491523"/>
              <a:gd name="connsiteY45" fmla="*/ 2576558 h 4485002"/>
              <a:gd name="connsiteX46" fmla="*/ 1078290 w 5491523"/>
              <a:gd name="connsiteY46" fmla="*/ 2170158 h 4485002"/>
              <a:gd name="connsiteX47" fmla="*/ 1051554 w 5491523"/>
              <a:gd name="connsiteY47" fmla="*/ 1892095 h 4485002"/>
              <a:gd name="connsiteX48" fmla="*/ 1245498 w 5491523"/>
              <a:gd name="connsiteY48" fmla="*/ 1492130 h 4485002"/>
              <a:gd name="connsiteX49" fmla="*/ 570523 w 5491523"/>
              <a:gd name="connsiteY49" fmla="*/ 1479381 h 4485002"/>
              <a:gd name="connsiteX50" fmla="*/ 0 w 5491523"/>
              <a:gd name="connsiteY5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2875006 w 5491523"/>
              <a:gd name="connsiteY22" fmla="*/ 3020387 h 4485002"/>
              <a:gd name="connsiteX23" fmla="*/ 3409743 w 5491523"/>
              <a:gd name="connsiteY23" fmla="*/ 3849229 h 4485002"/>
              <a:gd name="connsiteX24" fmla="*/ 3238627 w 5491523"/>
              <a:gd name="connsiteY24" fmla="*/ 4260977 h 4485002"/>
              <a:gd name="connsiteX25" fmla="*/ 3035428 w 5491523"/>
              <a:gd name="connsiteY25" fmla="*/ 4400009 h 4485002"/>
              <a:gd name="connsiteX26" fmla="*/ 2875007 w 5491523"/>
              <a:gd name="connsiteY26" fmla="*/ 4448135 h 4485002"/>
              <a:gd name="connsiteX27" fmla="*/ 2612985 w 5491523"/>
              <a:gd name="connsiteY27" fmla="*/ 4105905 h 4485002"/>
              <a:gd name="connsiteX28" fmla="*/ 2447217 w 5491523"/>
              <a:gd name="connsiteY28" fmla="*/ 4154030 h 4485002"/>
              <a:gd name="connsiteX29" fmla="*/ 2703890 w 5491523"/>
              <a:gd name="connsiteY29" fmla="*/ 3410747 h 4485002"/>
              <a:gd name="connsiteX30" fmla="*/ 2372354 w 5491523"/>
              <a:gd name="connsiteY30" fmla="*/ 3068514 h 4485002"/>
              <a:gd name="connsiteX31" fmla="*/ 1928521 w 5491523"/>
              <a:gd name="connsiteY31" fmla="*/ 2640725 h 4485002"/>
              <a:gd name="connsiteX32" fmla="*/ 1805532 w 5491523"/>
              <a:gd name="connsiteY32" fmla="*/ 3298452 h 4485002"/>
              <a:gd name="connsiteX33" fmla="*/ 1741365 w 5491523"/>
              <a:gd name="connsiteY33" fmla="*/ 3330536 h 4485002"/>
              <a:gd name="connsiteX34" fmla="*/ 1725323 w 5491523"/>
              <a:gd name="connsiteY34" fmla="*/ 3581862 h 4485002"/>
              <a:gd name="connsiteX35" fmla="*/ 1436565 w 5491523"/>
              <a:gd name="connsiteY35" fmla="*/ 3362620 h 4485002"/>
              <a:gd name="connsiteX36" fmla="*/ 1580943 w 5491523"/>
              <a:gd name="connsiteY36" fmla="*/ 2587252 h 4485002"/>
              <a:gd name="connsiteX37" fmla="*/ 1602332 w 5491523"/>
              <a:gd name="connsiteY37" fmla="*/ 2902747 h 4485002"/>
              <a:gd name="connsiteX38" fmla="*/ 1741364 w 5491523"/>
              <a:gd name="connsiteY38" fmla="*/ 2758368 h 4485002"/>
              <a:gd name="connsiteX39" fmla="*/ 1859006 w 5491523"/>
              <a:gd name="connsiteY39" fmla="*/ 2196895 h 4485002"/>
              <a:gd name="connsiteX40" fmla="*/ 1725322 w 5491523"/>
              <a:gd name="connsiteY40" fmla="*/ 1966957 h 4485002"/>
              <a:gd name="connsiteX41" fmla="*/ 1506080 w 5491523"/>
              <a:gd name="connsiteY41" fmla="*/ 2020431 h 4485002"/>
              <a:gd name="connsiteX42" fmla="*/ 1516774 w 5491523"/>
              <a:gd name="connsiteY42" fmla="*/ 2474958 h 4485002"/>
              <a:gd name="connsiteX43" fmla="*/ 1361700 w 5491523"/>
              <a:gd name="connsiteY43" fmla="*/ 2630030 h 4485002"/>
              <a:gd name="connsiteX44" fmla="*/ 1244059 w 5491523"/>
              <a:gd name="connsiteY44" fmla="*/ 2533778 h 4485002"/>
              <a:gd name="connsiteX45" fmla="*/ 1142458 w 5491523"/>
              <a:gd name="connsiteY45" fmla="*/ 2576558 h 4485002"/>
              <a:gd name="connsiteX46" fmla="*/ 1078290 w 5491523"/>
              <a:gd name="connsiteY46" fmla="*/ 2170158 h 4485002"/>
              <a:gd name="connsiteX47" fmla="*/ 1051554 w 5491523"/>
              <a:gd name="connsiteY47" fmla="*/ 1892095 h 4485002"/>
              <a:gd name="connsiteX48" fmla="*/ 1245498 w 5491523"/>
              <a:gd name="connsiteY48" fmla="*/ 1492130 h 4485002"/>
              <a:gd name="connsiteX49" fmla="*/ 570523 w 5491523"/>
              <a:gd name="connsiteY49" fmla="*/ 1479381 h 4485002"/>
              <a:gd name="connsiteX50" fmla="*/ 0 w 5491523"/>
              <a:gd name="connsiteY5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2875006 w 5491523"/>
              <a:gd name="connsiteY22" fmla="*/ 3020387 h 4485002"/>
              <a:gd name="connsiteX23" fmla="*/ 3409743 w 5491523"/>
              <a:gd name="connsiteY23" fmla="*/ 3849229 h 4485002"/>
              <a:gd name="connsiteX24" fmla="*/ 3238627 w 5491523"/>
              <a:gd name="connsiteY24" fmla="*/ 4260977 h 4485002"/>
              <a:gd name="connsiteX25" fmla="*/ 3035428 w 5491523"/>
              <a:gd name="connsiteY25" fmla="*/ 4400009 h 4485002"/>
              <a:gd name="connsiteX26" fmla="*/ 2875007 w 5491523"/>
              <a:gd name="connsiteY26" fmla="*/ 4448135 h 4485002"/>
              <a:gd name="connsiteX27" fmla="*/ 2612985 w 5491523"/>
              <a:gd name="connsiteY27" fmla="*/ 4105905 h 4485002"/>
              <a:gd name="connsiteX28" fmla="*/ 2447217 w 5491523"/>
              <a:gd name="connsiteY28" fmla="*/ 4154030 h 4485002"/>
              <a:gd name="connsiteX29" fmla="*/ 2703890 w 5491523"/>
              <a:gd name="connsiteY29" fmla="*/ 3410747 h 4485002"/>
              <a:gd name="connsiteX30" fmla="*/ 2372354 w 5491523"/>
              <a:gd name="connsiteY30" fmla="*/ 3068514 h 4485002"/>
              <a:gd name="connsiteX31" fmla="*/ 1928521 w 5491523"/>
              <a:gd name="connsiteY31" fmla="*/ 2640725 h 4485002"/>
              <a:gd name="connsiteX32" fmla="*/ 1805532 w 5491523"/>
              <a:gd name="connsiteY32" fmla="*/ 3298452 h 4485002"/>
              <a:gd name="connsiteX33" fmla="*/ 1741365 w 5491523"/>
              <a:gd name="connsiteY33" fmla="*/ 3330536 h 4485002"/>
              <a:gd name="connsiteX34" fmla="*/ 1725323 w 5491523"/>
              <a:gd name="connsiteY34" fmla="*/ 3581862 h 4485002"/>
              <a:gd name="connsiteX35" fmla="*/ 1436565 w 5491523"/>
              <a:gd name="connsiteY35" fmla="*/ 3362620 h 4485002"/>
              <a:gd name="connsiteX36" fmla="*/ 1580943 w 5491523"/>
              <a:gd name="connsiteY36" fmla="*/ 2587252 h 4485002"/>
              <a:gd name="connsiteX37" fmla="*/ 1602332 w 5491523"/>
              <a:gd name="connsiteY37" fmla="*/ 2902747 h 4485002"/>
              <a:gd name="connsiteX38" fmla="*/ 1741364 w 5491523"/>
              <a:gd name="connsiteY38" fmla="*/ 2758368 h 4485002"/>
              <a:gd name="connsiteX39" fmla="*/ 1859006 w 5491523"/>
              <a:gd name="connsiteY39" fmla="*/ 2196895 h 4485002"/>
              <a:gd name="connsiteX40" fmla="*/ 1725322 w 5491523"/>
              <a:gd name="connsiteY40" fmla="*/ 1966957 h 4485002"/>
              <a:gd name="connsiteX41" fmla="*/ 1506080 w 5491523"/>
              <a:gd name="connsiteY41" fmla="*/ 2020431 h 4485002"/>
              <a:gd name="connsiteX42" fmla="*/ 1516774 w 5491523"/>
              <a:gd name="connsiteY42" fmla="*/ 2474958 h 4485002"/>
              <a:gd name="connsiteX43" fmla="*/ 1361700 w 5491523"/>
              <a:gd name="connsiteY43" fmla="*/ 2630030 h 4485002"/>
              <a:gd name="connsiteX44" fmla="*/ 1244059 w 5491523"/>
              <a:gd name="connsiteY44" fmla="*/ 2533778 h 4485002"/>
              <a:gd name="connsiteX45" fmla="*/ 1142458 w 5491523"/>
              <a:gd name="connsiteY45" fmla="*/ 2576558 h 4485002"/>
              <a:gd name="connsiteX46" fmla="*/ 1078290 w 5491523"/>
              <a:gd name="connsiteY46" fmla="*/ 2170158 h 4485002"/>
              <a:gd name="connsiteX47" fmla="*/ 1051554 w 5491523"/>
              <a:gd name="connsiteY47" fmla="*/ 1892095 h 4485002"/>
              <a:gd name="connsiteX48" fmla="*/ 1245498 w 5491523"/>
              <a:gd name="connsiteY48" fmla="*/ 1492130 h 4485002"/>
              <a:gd name="connsiteX49" fmla="*/ 570523 w 5491523"/>
              <a:gd name="connsiteY49" fmla="*/ 1479381 h 4485002"/>
              <a:gd name="connsiteX50" fmla="*/ 0 w 5491523"/>
              <a:gd name="connsiteY5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217238 w 5491523"/>
              <a:gd name="connsiteY22" fmla="*/ 1587292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404395 w 5491523"/>
              <a:gd name="connsiteY22" fmla="*/ 1314576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91552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91552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91552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91552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91552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91552 w 5491523"/>
              <a:gd name="connsiteY22" fmla="*/ 1202281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59468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2875006 w 5491523"/>
              <a:gd name="connsiteY23" fmla="*/ 3020387 h 4485002"/>
              <a:gd name="connsiteX24" fmla="*/ 3409743 w 5491523"/>
              <a:gd name="connsiteY24" fmla="*/ 3849229 h 4485002"/>
              <a:gd name="connsiteX25" fmla="*/ 3238627 w 5491523"/>
              <a:gd name="connsiteY25" fmla="*/ 4260977 h 4485002"/>
              <a:gd name="connsiteX26" fmla="*/ 3035428 w 5491523"/>
              <a:gd name="connsiteY26" fmla="*/ 4400009 h 4485002"/>
              <a:gd name="connsiteX27" fmla="*/ 2875007 w 5491523"/>
              <a:gd name="connsiteY27" fmla="*/ 4448135 h 4485002"/>
              <a:gd name="connsiteX28" fmla="*/ 2612985 w 5491523"/>
              <a:gd name="connsiteY28" fmla="*/ 4105905 h 4485002"/>
              <a:gd name="connsiteX29" fmla="*/ 2447217 w 5491523"/>
              <a:gd name="connsiteY29" fmla="*/ 4154030 h 4485002"/>
              <a:gd name="connsiteX30" fmla="*/ 2703890 w 5491523"/>
              <a:gd name="connsiteY30" fmla="*/ 3410747 h 4485002"/>
              <a:gd name="connsiteX31" fmla="*/ 2372354 w 5491523"/>
              <a:gd name="connsiteY31" fmla="*/ 3068514 h 4485002"/>
              <a:gd name="connsiteX32" fmla="*/ 1928521 w 5491523"/>
              <a:gd name="connsiteY32" fmla="*/ 2640725 h 4485002"/>
              <a:gd name="connsiteX33" fmla="*/ 1805532 w 5491523"/>
              <a:gd name="connsiteY33" fmla="*/ 3298452 h 4485002"/>
              <a:gd name="connsiteX34" fmla="*/ 1741365 w 5491523"/>
              <a:gd name="connsiteY34" fmla="*/ 3330536 h 4485002"/>
              <a:gd name="connsiteX35" fmla="*/ 1725323 w 5491523"/>
              <a:gd name="connsiteY35" fmla="*/ 3581862 h 4485002"/>
              <a:gd name="connsiteX36" fmla="*/ 1436565 w 5491523"/>
              <a:gd name="connsiteY36" fmla="*/ 3362620 h 4485002"/>
              <a:gd name="connsiteX37" fmla="*/ 1580943 w 5491523"/>
              <a:gd name="connsiteY37" fmla="*/ 2587252 h 4485002"/>
              <a:gd name="connsiteX38" fmla="*/ 1602332 w 5491523"/>
              <a:gd name="connsiteY38" fmla="*/ 2902747 h 4485002"/>
              <a:gd name="connsiteX39" fmla="*/ 1741364 w 5491523"/>
              <a:gd name="connsiteY39" fmla="*/ 2758368 h 4485002"/>
              <a:gd name="connsiteX40" fmla="*/ 1859006 w 5491523"/>
              <a:gd name="connsiteY40" fmla="*/ 2196895 h 4485002"/>
              <a:gd name="connsiteX41" fmla="*/ 1725322 w 5491523"/>
              <a:gd name="connsiteY41" fmla="*/ 1966957 h 4485002"/>
              <a:gd name="connsiteX42" fmla="*/ 1506080 w 5491523"/>
              <a:gd name="connsiteY42" fmla="*/ 2020431 h 4485002"/>
              <a:gd name="connsiteX43" fmla="*/ 1516774 w 5491523"/>
              <a:gd name="connsiteY43" fmla="*/ 2474958 h 4485002"/>
              <a:gd name="connsiteX44" fmla="*/ 1361700 w 5491523"/>
              <a:gd name="connsiteY44" fmla="*/ 2630030 h 4485002"/>
              <a:gd name="connsiteX45" fmla="*/ 1244059 w 5491523"/>
              <a:gd name="connsiteY45" fmla="*/ 2533778 h 4485002"/>
              <a:gd name="connsiteX46" fmla="*/ 1142458 w 5491523"/>
              <a:gd name="connsiteY46" fmla="*/ 2576558 h 4485002"/>
              <a:gd name="connsiteX47" fmla="*/ 1078290 w 5491523"/>
              <a:gd name="connsiteY47" fmla="*/ 2170158 h 4485002"/>
              <a:gd name="connsiteX48" fmla="*/ 1051554 w 5491523"/>
              <a:gd name="connsiteY48" fmla="*/ 1892095 h 4485002"/>
              <a:gd name="connsiteX49" fmla="*/ 1245498 w 5491523"/>
              <a:gd name="connsiteY49" fmla="*/ 1492130 h 4485002"/>
              <a:gd name="connsiteX50" fmla="*/ 570523 w 5491523"/>
              <a:gd name="connsiteY50" fmla="*/ 1479381 h 4485002"/>
              <a:gd name="connsiteX51" fmla="*/ 0 w 5491523"/>
              <a:gd name="connsiteY5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324185 w 5491523"/>
              <a:gd name="connsiteY23" fmla="*/ 1860008 h 4485002"/>
              <a:gd name="connsiteX24" fmla="*/ 2875006 w 5491523"/>
              <a:gd name="connsiteY24" fmla="*/ 3020387 h 4485002"/>
              <a:gd name="connsiteX25" fmla="*/ 3409743 w 5491523"/>
              <a:gd name="connsiteY25" fmla="*/ 3849229 h 4485002"/>
              <a:gd name="connsiteX26" fmla="*/ 3238627 w 5491523"/>
              <a:gd name="connsiteY26" fmla="*/ 4260977 h 4485002"/>
              <a:gd name="connsiteX27" fmla="*/ 3035428 w 5491523"/>
              <a:gd name="connsiteY27" fmla="*/ 4400009 h 4485002"/>
              <a:gd name="connsiteX28" fmla="*/ 2875007 w 5491523"/>
              <a:gd name="connsiteY28" fmla="*/ 4448135 h 4485002"/>
              <a:gd name="connsiteX29" fmla="*/ 2612985 w 5491523"/>
              <a:gd name="connsiteY29" fmla="*/ 4105905 h 4485002"/>
              <a:gd name="connsiteX30" fmla="*/ 2447217 w 5491523"/>
              <a:gd name="connsiteY30" fmla="*/ 4154030 h 4485002"/>
              <a:gd name="connsiteX31" fmla="*/ 2703890 w 5491523"/>
              <a:gd name="connsiteY31" fmla="*/ 3410747 h 4485002"/>
              <a:gd name="connsiteX32" fmla="*/ 2372354 w 5491523"/>
              <a:gd name="connsiteY32" fmla="*/ 3068514 h 4485002"/>
              <a:gd name="connsiteX33" fmla="*/ 1928521 w 5491523"/>
              <a:gd name="connsiteY33" fmla="*/ 2640725 h 4485002"/>
              <a:gd name="connsiteX34" fmla="*/ 1805532 w 5491523"/>
              <a:gd name="connsiteY34" fmla="*/ 3298452 h 4485002"/>
              <a:gd name="connsiteX35" fmla="*/ 1741365 w 5491523"/>
              <a:gd name="connsiteY35" fmla="*/ 3330536 h 4485002"/>
              <a:gd name="connsiteX36" fmla="*/ 1725323 w 5491523"/>
              <a:gd name="connsiteY36" fmla="*/ 3581862 h 4485002"/>
              <a:gd name="connsiteX37" fmla="*/ 1436565 w 5491523"/>
              <a:gd name="connsiteY37" fmla="*/ 3362620 h 4485002"/>
              <a:gd name="connsiteX38" fmla="*/ 1580943 w 5491523"/>
              <a:gd name="connsiteY38" fmla="*/ 2587252 h 4485002"/>
              <a:gd name="connsiteX39" fmla="*/ 1602332 w 5491523"/>
              <a:gd name="connsiteY39" fmla="*/ 2902747 h 4485002"/>
              <a:gd name="connsiteX40" fmla="*/ 1741364 w 5491523"/>
              <a:gd name="connsiteY40" fmla="*/ 2758368 h 4485002"/>
              <a:gd name="connsiteX41" fmla="*/ 1859006 w 5491523"/>
              <a:gd name="connsiteY41" fmla="*/ 2196895 h 4485002"/>
              <a:gd name="connsiteX42" fmla="*/ 1725322 w 5491523"/>
              <a:gd name="connsiteY42" fmla="*/ 1966957 h 4485002"/>
              <a:gd name="connsiteX43" fmla="*/ 1506080 w 5491523"/>
              <a:gd name="connsiteY43" fmla="*/ 2020431 h 4485002"/>
              <a:gd name="connsiteX44" fmla="*/ 1516774 w 5491523"/>
              <a:gd name="connsiteY44" fmla="*/ 2474958 h 4485002"/>
              <a:gd name="connsiteX45" fmla="*/ 1361700 w 5491523"/>
              <a:gd name="connsiteY45" fmla="*/ 2630030 h 4485002"/>
              <a:gd name="connsiteX46" fmla="*/ 1244059 w 5491523"/>
              <a:gd name="connsiteY46" fmla="*/ 2533778 h 4485002"/>
              <a:gd name="connsiteX47" fmla="*/ 1142458 w 5491523"/>
              <a:gd name="connsiteY47" fmla="*/ 2576558 h 4485002"/>
              <a:gd name="connsiteX48" fmla="*/ 1078290 w 5491523"/>
              <a:gd name="connsiteY48" fmla="*/ 2170158 h 4485002"/>
              <a:gd name="connsiteX49" fmla="*/ 1051554 w 5491523"/>
              <a:gd name="connsiteY49" fmla="*/ 1892095 h 4485002"/>
              <a:gd name="connsiteX50" fmla="*/ 1245498 w 5491523"/>
              <a:gd name="connsiteY50" fmla="*/ 1492130 h 4485002"/>
              <a:gd name="connsiteX51" fmla="*/ 570523 w 5491523"/>
              <a:gd name="connsiteY51" fmla="*/ 1479381 h 4485002"/>
              <a:gd name="connsiteX52" fmla="*/ 0 w 5491523"/>
              <a:gd name="connsiteY5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2875006 w 5491523"/>
              <a:gd name="connsiteY24" fmla="*/ 3020387 h 4485002"/>
              <a:gd name="connsiteX25" fmla="*/ 3409743 w 5491523"/>
              <a:gd name="connsiteY25" fmla="*/ 3849229 h 4485002"/>
              <a:gd name="connsiteX26" fmla="*/ 3238627 w 5491523"/>
              <a:gd name="connsiteY26" fmla="*/ 4260977 h 4485002"/>
              <a:gd name="connsiteX27" fmla="*/ 3035428 w 5491523"/>
              <a:gd name="connsiteY27" fmla="*/ 4400009 h 4485002"/>
              <a:gd name="connsiteX28" fmla="*/ 2875007 w 5491523"/>
              <a:gd name="connsiteY28" fmla="*/ 4448135 h 4485002"/>
              <a:gd name="connsiteX29" fmla="*/ 2612985 w 5491523"/>
              <a:gd name="connsiteY29" fmla="*/ 4105905 h 4485002"/>
              <a:gd name="connsiteX30" fmla="*/ 2447217 w 5491523"/>
              <a:gd name="connsiteY30" fmla="*/ 4154030 h 4485002"/>
              <a:gd name="connsiteX31" fmla="*/ 2703890 w 5491523"/>
              <a:gd name="connsiteY31" fmla="*/ 3410747 h 4485002"/>
              <a:gd name="connsiteX32" fmla="*/ 2372354 w 5491523"/>
              <a:gd name="connsiteY32" fmla="*/ 3068514 h 4485002"/>
              <a:gd name="connsiteX33" fmla="*/ 1928521 w 5491523"/>
              <a:gd name="connsiteY33" fmla="*/ 2640725 h 4485002"/>
              <a:gd name="connsiteX34" fmla="*/ 1805532 w 5491523"/>
              <a:gd name="connsiteY34" fmla="*/ 3298452 h 4485002"/>
              <a:gd name="connsiteX35" fmla="*/ 1741365 w 5491523"/>
              <a:gd name="connsiteY35" fmla="*/ 3330536 h 4485002"/>
              <a:gd name="connsiteX36" fmla="*/ 1725323 w 5491523"/>
              <a:gd name="connsiteY36" fmla="*/ 3581862 h 4485002"/>
              <a:gd name="connsiteX37" fmla="*/ 1436565 w 5491523"/>
              <a:gd name="connsiteY37" fmla="*/ 3362620 h 4485002"/>
              <a:gd name="connsiteX38" fmla="*/ 1580943 w 5491523"/>
              <a:gd name="connsiteY38" fmla="*/ 2587252 h 4485002"/>
              <a:gd name="connsiteX39" fmla="*/ 1602332 w 5491523"/>
              <a:gd name="connsiteY39" fmla="*/ 2902747 h 4485002"/>
              <a:gd name="connsiteX40" fmla="*/ 1741364 w 5491523"/>
              <a:gd name="connsiteY40" fmla="*/ 2758368 h 4485002"/>
              <a:gd name="connsiteX41" fmla="*/ 1859006 w 5491523"/>
              <a:gd name="connsiteY41" fmla="*/ 2196895 h 4485002"/>
              <a:gd name="connsiteX42" fmla="*/ 1725322 w 5491523"/>
              <a:gd name="connsiteY42" fmla="*/ 1966957 h 4485002"/>
              <a:gd name="connsiteX43" fmla="*/ 1506080 w 5491523"/>
              <a:gd name="connsiteY43" fmla="*/ 2020431 h 4485002"/>
              <a:gd name="connsiteX44" fmla="*/ 1516774 w 5491523"/>
              <a:gd name="connsiteY44" fmla="*/ 2474958 h 4485002"/>
              <a:gd name="connsiteX45" fmla="*/ 1361700 w 5491523"/>
              <a:gd name="connsiteY45" fmla="*/ 2630030 h 4485002"/>
              <a:gd name="connsiteX46" fmla="*/ 1244059 w 5491523"/>
              <a:gd name="connsiteY46" fmla="*/ 2533778 h 4485002"/>
              <a:gd name="connsiteX47" fmla="*/ 1142458 w 5491523"/>
              <a:gd name="connsiteY47" fmla="*/ 2576558 h 4485002"/>
              <a:gd name="connsiteX48" fmla="*/ 1078290 w 5491523"/>
              <a:gd name="connsiteY48" fmla="*/ 2170158 h 4485002"/>
              <a:gd name="connsiteX49" fmla="*/ 1051554 w 5491523"/>
              <a:gd name="connsiteY49" fmla="*/ 1892095 h 4485002"/>
              <a:gd name="connsiteX50" fmla="*/ 1245498 w 5491523"/>
              <a:gd name="connsiteY50" fmla="*/ 1492130 h 4485002"/>
              <a:gd name="connsiteX51" fmla="*/ 570523 w 5491523"/>
              <a:gd name="connsiteY51" fmla="*/ 1479381 h 4485002"/>
              <a:gd name="connsiteX52" fmla="*/ 0 w 5491523"/>
              <a:gd name="connsiteY5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2875006 w 5491523"/>
              <a:gd name="connsiteY24" fmla="*/ 3020387 h 4485002"/>
              <a:gd name="connsiteX25" fmla="*/ 3409743 w 5491523"/>
              <a:gd name="connsiteY25" fmla="*/ 3849229 h 4485002"/>
              <a:gd name="connsiteX26" fmla="*/ 3238627 w 5491523"/>
              <a:gd name="connsiteY26" fmla="*/ 4260977 h 4485002"/>
              <a:gd name="connsiteX27" fmla="*/ 3035428 w 5491523"/>
              <a:gd name="connsiteY27" fmla="*/ 4400009 h 4485002"/>
              <a:gd name="connsiteX28" fmla="*/ 2875007 w 5491523"/>
              <a:gd name="connsiteY28" fmla="*/ 4448135 h 4485002"/>
              <a:gd name="connsiteX29" fmla="*/ 2612985 w 5491523"/>
              <a:gd name="connsiteY29" fmla="*/ 4105905 h 4485002"/>
              <a:gd name="connsiteX30" fmla="*/ 2447217 w 5491523"/>
              <a:gd name="connsiteY30" fmla="*/ 4154030 h 4485002"/>
              <a:gd name="connsiteX31" fmla="*/ 2703890 w 5491523"/>
              <a:gd name="connsiteY31" fmla="*/ 3410747 h 4485002"/>
              <a:gd name="connsiteX32" fmla="*/ 2372354 w 5491523"/>
              <a:gd name="connsiteY32" fmla="*/ 3068514 h 4485002"/>
              <a:gd name="connsiteX33" fmla="*/ 1928521 w 5491523"/>
              <a:gd name="connsiteY33" fmla="*/ 2640725 h 4485002"/>
              <a:gd name="connsiteX34" fmla="*/ 1805532 w 5491523"/>
              <a:gd name="connsiteY34" fmla="*/ 3298452 h 4485002"/>
              <a:gd name="connsiteX35" fmla="*/ 1741365 w 5491523"/>
              <a:gd name="connsiteY35" fmla="*/ 3330536 h 4485002"/>
              <a:gd name="connsiteX36" fmla="*/ 1725323 w 5491523"/>
              <a:gd name="connsiteY36" fmla="*/ 3581862 h 4485002"/>
              <a:gd name="connsiteX37" fmla="*/ 1436565 w 5491523"/>
              <a:gd name="connsiteY37" fmla="*/ 3362620 h 4485002"/>
              <a:gd name="connsiteX38" fmla="*/ 1580943 w 5491523"/>
              <a:gd name="connsiteY38" fmla="*/ 2587252 h 4485002"/>
              <a:gd name="connsiteX39" fmla="*/ 1602332 w 5491523"/>
              <a:gd name="connsiteY39" fmla="*/ 2902747 h 4485002"/>
              <a:gd name="connsiteX40" fmla="*/ 1741364 w 5491523"/>
              <a:gd name="connsiteY40" fmla="*/ 2758368 h 4485002"/>
              <a:gd name="connsiteX41" fmla="*/ 1859006 w 5491523"/>
              <a:gd name="connsiteY41" fmla="*/ 2196895 h 4485002"/>
              <a:gd name="connsiteX42" fmla="*/ 1725322 w 5491523"/>
              <a:gd name="connsiteY42" fmla="*/ 1966957 h 4485002"/>
              <a:gd name="connsiteX43" fmla="*/ 1506080 w 5491523"/>
              <a:gd name="connsiteY43" fmla="*/ 2020431 h 4485002"/>
              <a:gd name="connsiteX44" fmla="*/ 1516774 w 5491523"/>
              <a:gd name="connsiteY44" fmla="*/ 2474958 h 4485002"/>
              <a:gd name="connsiteX45" fmla="*/ 1361700 w 5491523"/>
              <a:gd name="connsiteY45" fmla="*/ 2630030 h 4485002"/>
              <a:gd name="connsiteX46" fmla="*/ 1244059 w 5491523"/>
              <a:gd name="connsiteY46" fmla="*/ 2533778 h 4485002"/>
              <a:gd name="connsiteX47" fmla="*/ 1142458 w 5491523"/>
              <a:gd name="connsiteY47" fmla="*/ 2576558 h 4485002"/>
              <a:gd name="connsiteX48" fmla="*/ 1078290 w 5491523"/>
              <a:gd name="connsiteY48" fmla="*/ 2170158 h 4485002"/>
              <a:gd name="connsiteX49" fmla="*/ 1051554 w 5491523"/>
              <a:gd name="connsiteY49" fmla="*/ 1892095 h 4485002"/>
              <a:gd name="connsiteX50" fmla="*/ 1245498 w 5491523"/>
              <a:gd name="connsiteY50" fmla="*/ 1492130 h 4485002"/>
              <a:gd name="connsiteX51" fmla="*/ 570523 w 5491523"/>
              <a:gd name="connsiteY51" fmla="*/ 1479381 h 4485002"/>
              <a:gd name="connsiteX52" fmla="*/ 0 w 5491523"/>
              <a:gd name="connsiteY5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2955217 w 5491523"/>
              <a:gd name="connsiteY24" fmla="*/ 2100640 h 4485002"/>
              <a:gd name="connsiteX25" fmla="*/ 2875006 w 5491523"/>
              <a:gd name="connsiteY25" fmla="*/ 3020387 h 4485002"/>
              <a:gd name="connsiteX26" fmla="*/ 3409743 w 5491523"/>
              <a:gd name="connsiteY26" fmla="*/ 3849229 h 4485002"/>
              <a:gd name="connsiteX27" fmla="*/ 3238627 w 5491523"/>
              <a:gd name="connsiteY27" fmla="*/ 4260977 h 4485002"/>
              <a:gd name="connsiteX28" fmla="*/ 3035428 w 5491523"/>
              <a:gd name="connsiteY28" fmla="*/ 4400009 h 4485002"/>
              <a:gd name="connsiteX29" fmla="*/ 2875007 w 5491523"/>
              <a:gd name="connsiteY29" fmla="*/ 4448135 h 4485002"/>
              <a:gd name="connsiteX30" fmla="*/ 2612985 w 5491523"/>
              <a:gd name="connsiteY30" fmla="*/ 4105905 h 4485002"/>
              <a:gd name="connsiteX31" fmla="*/ 2447217 w 5491523"/>
              <a:gd name="connsiteY31" fmla="*/ 4154030 h 4485002"/>
              <a:gd name="connsiteX32" fmla="*/ 2703890 w 5491523"/>
              <a:gd name="connsiteY32" fmla="*/ 3410747 h 4485002"/>
              <a:gd name="connsiteX33" fmla="*/ 2372354 w 5491523"/>
              <a:gd name="connsiteY33" fmla="*/ 3068514 h 4485002"/>
              <a:gd name="connsiteX34" fmla="*/ 1928521 w 5491523"/>
              <a:gd name="connsiteY34" fmla="*/ 2640725 h 4485002"/>
              <a:gd name="connsiteX35" fmla="*/ 1805532 w 5491523"/>
              <a:gd name="connsiteY35" fmla="*/ 3298452 h 4485002"/>
              <a:gd name="connsiteX36" fmla="*/ 1741365 w 5491523"/>
              <a:gd name="connsiteY36" fmla="*/ 3330536 h 4485002"/>
              <a:gd name="connsiteX37" fmla="*/ 1725323 w 5491523"/>
              <a:gd name="connsiteY37" fmla="*/ 3581862 h 4485002"/>
              <a:gd name="connsiteX38" fmla="*/ 1436565 w 5491523"/>
              <a:gd name="connsiteY38" fmla="*/ 3362620 h 4485002"/>
              <a:gd name="connsiteX39" fmla="*/ 1580943 w 5491523"/>
              <a:gd name="connsiteY39" fmla="*/ 2587252 h 4485002"/>
              <a:gd name="connsiteX40" fmla="*/ 1602332 w 5491523"/>
              <a:gd name="connsiteY40" fmla="*/ 2902747 h 4485002"/>
              <a:gd name="connsiteX41" fmla="*/ 1741364 w 5491523"/>
              <a:gd name="connsiteY41" fmla="*/ 2758368 h 4485002"/>
              <a:gd name="connsiteX42" fmla="*/ 1859006 w 5491523"/>
              <a:gd name="connsiteY42" fmla="*/ 2196895 h 4485002"/>
              <a:gd name="connsiteX43" fmla="*/ 1725322 w 5491523"/>
              <a:gd name="connsiteY43" fmla="*/ 1966957 h 4485002"/>
              <a:gd name="connsiteX44" fmla="*/ 1506080 w 5491523"/>
              <a:gd name="connsiteY44" fmla="*/ 2020431 h 4485002"/>
              <a:gd name="connsiteX45" fmla="*/ 1516774 w 5491523"/>
              <a:gd name="connsiteY45" fmla="*/ 2474958 h 4485002"/>
              <a:gd name="connsiteX46" fmla="*/ 1361700 w 5491523"/>
              <a:gd name="connsiteY46" fmla="*/ 2630030 h 4485002"/>
              <a:gd name="connsiteX47" fmla="*/ 1244059 w 5491523"/>
              <a:gd name="connsiteY47" fmla="*/ 2533778 h 4485002"/>
              <a:gd name="connsiteX48" fmla="*/ 1142458 w 5491523"/>
              <a:gd name="connsiteY48" fmla="*/ 2576558 h 4485002"/>
              <a:gd name="connsiteX49" fmla="*/ 1078290 w 5491523"/>
              <a:gd name="connsiteY49" fmla="*/ 2170158 h 4485002"/>
              <a:gd name="connsiteX50" fmla="*/ 1051554 w 5491523"/>
              <a:gd name="connsiteY50" fmla="*/ 1892095 h 4485002"/>
              <a:gd name="connsiteX51" fmla="*/ 1245498 w 5491523"/>
              <a:gd name="connsiteY51" fmla="*/ 1492130 h 4485002"/>
              <a:gd name="connsiteX52" fmla="*/ 570523 w 5491523"/>
              <a:gd name="connsiteY52" fmla="*/ 1479381 h 4485002"/>
              <a:gd name="connsiteX53" fmla="*/ 0 w 5491523"/>
              <a:gd name="connsiteY5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2875006 w 5491523"/>
              <a:gd name="connsiteY25" fmla="*/ 3020387 h 4485002"/>
              <a:gd name="connsiteX26" fmla="*/ 3409743 w 5491523"/>
              <a:gd name="connsiteY26" fmla="*/ 3849229 h 4485002"/>
              <a:gd name="connsiteX27" fmla="*/ 3238627 w 5491523"/>
              <a:gd name="connsiteY27" fmla="*/ 4260977 h 4485002"/>
              <a:gd name="connsiteX28" fmla="*/ 3035428 w 5491523"/>
              <a:gd name="connsiteY28" fmla="*/ 4400009 h 4485002"/>
              <a:gd name="connsiteX29" fmla="*/ 2875007 w 5491523"/>
              <a:gd name="connsiteY29" fmla="*/ 4448135 h 4485002"/>
              <a:gd name="connsiteX30" fmla="*/ 2612985 w 5491523"/>
              <a:gd name="connsiteY30" fmla="*/ 4105905 h 4485002"/>
              <a:gd name="connsiteX31" fmla="*/ 2447217 w 5491523"/>
              <a:gd name="connsiteY31" fmla="*/ 4154030 h 4485002"/>
              <a:gd name="connsiteX32" fmla="*/ 2703890 w 5491523"/>
              <a:gd name="connsiteY32" fmla="*/ 3410747 h 4485002"/>
              <a:gd name="connsiteX33" fmla="*/ 2372354 w 5491523"/>
              <a:gd name="connsiteY33" fmla="*/ 3068514 h 4485002"/>
              <a:gd name="connsiteX34" fmla="*/ 1928521 w 5491523"/>
              <a:gd name="connsiteY34" fmla="*/ 2640725 h 4485002"/>
              <a:gd name="connsiteX35" fmla="*/ 1805532 w 5491523"/>
              <a:gd name="connsiteY35" fmla="*/ 3298452 h 4485002"/>
              <a:gd name="connsiteX36" fmla="*/ 1741365 w 5491523"/>
              <a:gd name="connsiteY36" fmla="*/ 3330536 h 4485002"/>
              <a:gd name="connsiteX37" fmla="*/ 1725323 w 5491523"/>
              <a:gd name="connsiteY37" fmla="*/ 3581862 h 4485002"/>
              <a:gd name="connsiteX38" fmla="*/ 1436565 w 5491523"/>
              <a:gd name="connsiteY38" fmla="*/ 3362620 h 4485002"/>
              <a:gd name="connsiteX39" fmla="*/ 1580943 w 5491523"/>
              <a:gd name="connsiteY39" fmla="*/ 2587252 h 4485002"/>
              <a:gd name="connsiteX40" fmla="*/ 1602332 w 5491523"/>
              <a:gd name="connsiteY40" fmla="*/ 2902747 h 4485002"/>
              <a:gd name="connsiteX41" fmla="*/ 1741364 w 5491523"/>
              <a:gd name="connsiteY41" fmla="*/ 2758368 h 4485002"/>
              <a:gd name="connsiteX42" fmla="*/ 1859006 w 5491523"/>
              <a:gd name="connsiteY42" fmla="*/ 2196895 h 4485002"/>
              <a:gd name="connsiteX43" fmla="*/ 1725322 w 5491523"/>
              <a:gd name="connsiteY43" fmla="*/ 1966957 h 4485002"/>
              <a:gd name="connsiteX44" fmla="*/ 1506080 w 5491523"/>
              <a:gd name="connsiteY44" fmla="*/ 2020431 h 4485002"/>
              <a:gd name="connsiteX45" fmla="*/ 1516774 w 5491523"/>
              <a:gd name="connsiteY45" fmla="*/ 2474958 h 4485002"/>
              <a:gd name="connsiteX46" fmla="*/ 1361700 w 5491523"/>
              <a:gd name="connsiteY46" fmla="*/ 2630030 h 4485002"/>
              <a:gd name="connsiteX47" fmla="*/ 1244059 w 5491523"/>
              <a:gd name="connsiteY47" fmla="*/ 2533778 h 4485002"/>
              <a:gd name="connsiteX48" fmla="*/ 1142458 w 5491523"/>
              <a:gd name="connsiteY48" fmla="*/ 2576558 h 4485002"/>
              <a:gd name="connsiteX49" fmla="*/ 1078290 w 5491523"/>
              <a:gd name="connsiteY49" fmla="*/ 2170158 h 4485002"/>
              <a:gd name="connsiteX50" fmla="*/ 1051554 w 5491523"/>
              <a:gd name="connsiteY50" fmla="*/ 1892095 h 4485002"/>
              <a:gd name="connsiteX51" fmla="*/ 1245498 w 5491523"/>
              <a:gd name="connsiteY51" fmla="*/ 1492130 h 4485002"/>
              <a:gd name="connsiteX52" fmla="*/ 570523 w 5491523"/>
              <a:gd name="connsiteY52" fmla="*/ 1479381 h 4485002"/>
              <a:gd name="connsiteX53" fmla="*/ 0 w 5491523"/>
              <a:gd name="connsiteY5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2875006 w 5491523"/>
              <a:gd name="connsiteY25" fmla="*/ 3020387 h 4485002"/>
              <a:gd name="connsiteX26" fmla="*/ 3409743 w 5491523"/>
              <a:gd name="connsiteY26" fmla="*/ 3849229 h 4485002"/>
              <a:gd name="connsiteX27" fmla="*/ 3238627 w 5491523"/>
              <a:gd name="connsiteY27" fmla="*/ 4260977 h 4485002"/>
              <a:gd name="connsiteX28" fmla="*/ 3035428 w 5491523"/>
              <a:gd name="connsiteY28" fmla="*/ 4400009 h 4485002"/>
              <a:gd name="connsiteX29" fmla="*/ 2875007 w 5491523"/>
              <a:gd name="connsiteY29" fmla="*/ 4448135 h 4485002"/>
              <a:gd name="connsiteX30" fmla="*/ 2612985 w 5491523"/>
              <a:gd name="connsiteY30" fmla="*/ 4105905 h 4485002"/>
              <a:gd name="connsiteX31" fmla="*/ 2447217 w 5491523"/>
              <a:gd name="connsiteY31" fmla="*/ 4154030 h 4485002"/>
              <a:gd name="connsiteX32" fmla="*/ 2703890 w 5491523"/>
              <a:gd name="connsiteY32" fmla="*/ 3410747 h 4485002"/>
              <a:gd name="connsiteX33" fmla="*/ 2372354 w 5491523"/>
              <a:gd name="connsiteY33" fmla="*/ 3068514 h 4485002"/>
              <a:gd name="connsiteX34" fmla="*/ 1928521 w 5491523"/>
              <a:gd name="connsiteY34" fmla="*/ 2640725 h 4485002"/>
              <a:gd name="connsiteX35" fmla="*/ 1805532 w 5491523"/>
              <a:gd name="connsiteY35" fmla="*/ 3298452 h 4485002"/>
              <a:gd name="connsiteX36" fmla="*/ 1741365 w 5491523"/>
              <a:gd name="connsiteY36" fmla="*/ 3330536 h 4485002"/>
              <a:gd name="connsiteX37" fmla="*/ 1725323 w 5491523"/>
              <a:gd name="connsiteY37" fmla="*/ 3581862 h 4485002"/>
              <a:gd name="connsiteX38" fmla="*/ 1436565 w 5491523"/>
              <a:gd name="connsiteY38" fmla="*/ 3362620 h 4485002"/>
              <a:gd name="connsiteX39" fmla="*/ 1580943 w 5491523"/>
              <a:gd name="connsiteY39" fmla="*/ 2587252 h 4485002"/>
              <a:gd name="connsiteX40" fmla="*/ 1602332 w 5491523"/>
              <a:gd name="connsiteY40" fmla="*/ 2902747 h 4485002"/>
              <a:gd name="connsiteX41" fmla="*/ 1741364 w 5491523"/>
              <a:gd name="connsiteY41" fmla="*/ 2758368 h 4485002"/>
              <a:gd name="connsiteX42" fmla="*/ 1859006 w 5491523"/>
              <a:gd name="connsiteY42" fmla="*/ 2196895 h 4485002"/>
              <a:gd name="connsiteX43" fmla="*/ 1725322 w 5491523"/>
              <a:gd name="connsiteY43" fmla="*/ 1966957 h 4485002"/>
              <a:gd name="connsiteX44" fmla="*/ 1506080 w 5491523"/>
              <a:gd name="connsiteY44" fmla="*/ 2020431 h 4485002"/>
              <a:gd name="connsiteX45" fmla="*/ 1516774 w 5491523"/>
              <a:gd name="connsiteY45" fmla="*/ 2474958 h 4485002"/>
              <a:gd name="connsiteX46" fmla="*/ 1361700 w 5491523"/>
              <a:gd name="connsiteY46" fmla="*/ 2630030 h 4485002"/>
              <a:gd name="connsiteX47" fmla="*/ 1244059 w 5491523"/>
              <a:gd name="connsiteY47" fmla="*/ 2533778 h 4485002"/>
              <a:gd name="connsiteX48" fmla="*/ 1142458 w 5491523"/>
              <a:gd name="connsiteY48" fmla="*/ 2576558 h 4485002"/>
              <a:gd name="connsiteX49" fmla="*/ 1078290 w 5491523"/>
              <a:gd name="connsiteY49" fmla="*/ 2170158 h 4485002"/>
              <a:gd name="connsiteX50" fmla="*/ 1051554 w 5491523"/>
              <a:gd name="connsiteY50" fmla="*/ 1892095 h 4485002"/>
              <a:gd name="connsiteX51" fmla="*/ 1245498 w 5491523"/>
              <a:gd name="connsiteY51" fmla="*/ 1492130 h 4485002"/>
              <a:gd name="connsiteX52" fmla="*/ 570523 w 5491523"/>
              <a:gd name="connsiteY52" fmla="*/ 1479381 h 4485002"/>
              <a:gd name="connsiteX53" fmla="*/ 0 w 5491523"/>
              <a:gd name="connsiteY5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2875006 w 5491523"/>
              <a:gd name="connsiteY25" fmla="*/ 3020387 h 4485002"/>
              <a:gd name="connsiteX26" fmla="*/ 3409743 w 5491523"/>
              <a:gd name="connsiteY26" fmla="*/ 3849229 h 4485002"/>
              <a:gd name="connsiteX27" fmla="*/ 3238627 w 5491523"/>
              <a:gd name="connsiteY27" fmla="*/ 4260977 h 4485002"/>
              <a:gd name="connsiteX28" fmla="*/ 3035428 w 5491523"/>
              <a:gd name="connsiteY28" fmla="*/ 4400009 h 4485002"/>
              <a:gd name="connsiteX29" fmla="*/ 2875007 w 5491523"/>
              <a:gd name="connsiteY29" fmla="*/ 4448135 h 4485002"/>
              <a:gd name="connsiteX30" fmla="*/ 2612985 w 5491523"/>
              <a:gd name="connsiteY30" fmla="*/ 4105905 h 4485002"/>
              <a:gd name="connsiteX31" fmla="*/ 2447217 w 5491523"/>
              <a:gd name="connsiteY31" fmla="*/ 4154030 h 4485002"/>
              <a:gd name="connsiteX32" fmla="*/ 2703890 w 5491523"/>
              <a:gd name="connsiteY32" fmla="*/ 3410747 h 4485002"/>
              <a:gd name="connsiteX33" fmla="*/ 2372354 w 5491523"/>
              <a:gd name="connsiteY33" fmla="*/ 3068514 h 4485002"/>
              <a:gd name="connsiteX34" fmla="*/ 1928521 w 5491523"/>
              <a:gd name="connsiteY34" fmla="*/ 2640725 h 4485002"/>
              <a:gd name="connsiteX35" fmla="*/ 1805532 w 5491523"/>
              <a:gd name="connsiteY35" fmla="*/ 3298452 h 4485002"/>
              <a:gd name="connsiteX36" fmla="*/ 1741365 w 5491523"/>
              <a:gd name="connsiteY36" fmla="*/ 3330536 h 4485002"/>
              <a:gd name="connsiteX37" fmla="*/ 1725323 w 5491523"/>
              <a:gd name="connsiteY37" fmla="*/ 3581862 h 4485002"/>
              <a:gd name="connsiteX38" fmla="*/ 1436565 w 5491523"/>
              <a:gd name="connsiteY38" fmla="*/ 3362620 h 4485002"/>
              <a:gd name="connsiteX39" fmla="*/ 1580943 w 5491523"/>
              <a:gd name="connsiteY39" fmla="*/ 2587252 h 4485002"/>
              <a:gd name="connsiteX40" fmla="*/ 1602332 w 5491523"/>
              <a:gd name="connsiteY40" fmla="*/ 2902747 h 4485002"/>
              <a:gd name="connsiteX41" fmla="*/ 1741364 w 5491523"/>
              <a:gd name="connsiteY41" fmla="*/ 2758368 h 4485002"/>
              <a:gd name="connsiteX42" fmla="*/ 1859006 w 5491523"/>
              <a:gd name="connsiteY42" fmla="*/ 2196895 h 4485002"/>
              <a:gd name="connsiteX43" fmla="*/ 1725322 w 5491523"/>
              <a:gd name="connsiteY43" fmla="*/ 1966957 h 4485002"/>
              <a:gd name="connsiteX44" fmla="*/ 1506080 w 5491523"/>
              <a:gd name="connsiteY44" fmla="*/ 2020431 h 4485002"/>
              <a:gd name="connsiteX45" fmla="*/ 1516774 w 5491523"/>
              <a:gd name="connsiteY45" fmla="*/ 2474958 h 4485002"/>
              <a:gd name="connsiteX46" fmla="*/ 1361700 w 5491523"/>
              <a:gd name="connsiteY46" fmla="*/ 2630030 h 4485002"/>
              <a:gd name="connsiteX47" fmla="*/ 1244059 w 5491523"/>
              <a:gd name="connsiteY47" fmla="*/ 2533778 h 4485002"/>
              <a:gd name="connsiteX48" fmla="*/ 1142458 w 5491523"/>
              <a:gd name="connsiteY48" fmla="*/ 2576558 h 4485002"/>
              <a:gd name="connsiteX49" fmla="*/ 1078290 w 5491523"/>
              <a:gd name="connsiteY49" fmla="*/ 2170158 h 4485002"/>
              <a:gd name="connsiteX50" fmla="*/ 1051554 w 5491523"/>
              <a:gd name="connsiteY50" fmla="*/ 1892095 h 4485002"/>
              <a:gd name="connsiteX51" fmla="*/ 1245498 w 5491523"/>
              <a:gd name="connsiteY51" fmla="*/ 1492130 h 4485002"/>
              <a:gd name="connsiteX52" fmla="*/ 570523 w 5491523"/>
              <a:gd name="connsiteY52" fmla="*/ 1479381 h 4485002"/>
              <a:gd name="connsiteX53" fmla="*/ 0 w 5491523"/>
              <a:gd name="connsiteY5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522038 w 5491523"/>
              <a:gd name="connsiteY25" fmla="*/ 1699587 h 4485002"/>
              <a:gd name="connsiteX26" fmla="*/ 2875006 w 5491523"/>
              <a:gd name="connsiteY26" fmla="*/ 3020387 h 4485002"/>
              <a:gd name="connsiteX27" fmla="*/ 3409743 w 5491523"/>
              <a:gd name="connsiteY27" fmla="*/ 3849229 h 4485002"/>
              <a:gd name="connsiteX28" fmla="*/ 3238627 w 5491523"/>
              <a:gd name="connsiteY28" fmla="*/ 4260977 h 4485002"/>
              <a:gd name="connsiteX29" fmla="*/ 3035428 w 5491523"/>
              <a:gd name="connsiteY29" fmla="*/ 4400009 h 4485002"/>
              <a:gd name="connsiteX30" fmla="*/ 2875007 w 5491523"/>
              <a:gd name="connsiteY30" fmla="*/ 4448135 h 4485002"/>
              <a:gd name="connsiteX31" fmla="*/ 2612985 w 5491523"/>
              <a:gd name="connsiteY31" fmla="*/ 4105905 h 4485002"/>
              <a:gd name="connsiteX32" fmla="*/ 2447217 w 5491523"/>
              <a:gd name="connsiteY32" fmla="*/ 4154030 h 4485002"/>
              <a:gd name="connsiteX33" fmla="*/ 2703890 w 5491523"/>
              <a:gd name="connsiteY33" fmla="*/ 3410747 h 4485002"/>
              <a:gd name="connsiteX34" fmla="*/ 2372354 w 5491523"/>
              <a:gd name="connsiteY34" fmla="*/ 3068514 h 4485002"/>
              <a:gd name="connsiteX35" fmla="*/ 1928521 w 5491523"/>
              <a:gd name="connsiteY35" fmla="*/ 2640725 h 4485002"/>
              <a:gd name="connsiteX36" fmla="*/ 1805532 w 5491523"/>
              <a:gd name="connsiteY36" fmla="*/ 3298452 h 4485002"/>
              <a:gd name="connsiteX37" fmla="*/ 1741365 w 5491523"/>
              <a:gd name="connsiteY37" fmla="*/ 3330536 h 4485002"/>
              <a:gd name="connsiteX38" fmla="*/ 1725323 w 5491523"/>
              <a:gd name="connsiteY38" fmla="*/ 3581862 h 4485002"/>
              <a:gd name="connsiteX39" fmla="*/ 1436565 w 5491523"/>
              <a:gd name="connsiteY39" fmla="*/ 3362620 h 4485002"/>
              <a:gd name="connsiteX40" fmla="*/ 1580943 w 5491523"/>
              <a:gd name="connsiteY40" fmla="*/ 2587252 h 4485002"/>
              <a:gd name="connsiteX41" fmla="*/ 1602332 w 5491523"/>
              <a:gd name="connsiteY41" fmla="*/ 2902747 h 4485002"/>
              <a:gd name="connsiteX42" fmla="*/ 1741364 w 5491523"/>
              <a:gd name="connsiteY42" fmla="*/ 2758368 h 4485002"/>
              <a:gd name="connsiteX43" fmla="*/ 1859006 w 5491523"/>
              <a:gd name="connsiteY43" fmla="*/ 2196895 h 4485002"/>
              <a:gd name="connsiteX44" fmla="*/ 1725322 w 5491523"/>
              <a:gd name="connsiteY44" fmla="*/ 1966957 h 4485002"/>
              <a:gd name="connsiteX45" fmla="*/ 1506080 w 5491523"/>
              <a:gd name="connsiteY45" fmla="*/ 2020431 h 4485002"/>
              <a:gd name="connsiteX46" fmla="*/ 1516774 w 5491523"/>
              <a:gd name="connsiteY46" fmla="*/ 2474958 h 4485002"/>
              <a:gd name="connsiteX47" fmla="*/ 1361700 w 5491523"/>
              <a:gd name="connsiteY47" fmla="*/ 2630030 h 4485002"/>
              <a:gd name="connsiteX48" fmla="*/ 1244059 w 5491523"/>
              <a:gd name="connsiteY48" fmla="*/ 2533778 h 4485002"/>
              <a:gd name="connsiteX49" fmla="*/ 1142458 w 5491523"/>
              <a:gd name="connsiteY49" fmla="*/ 2576558 h 4485002"/>
              <a:gd name="connsiteX50" fmla="*/ 1078290 w 5491523"/>
              <a:gd name="connsiteY50" fmla="*/ 2170158 h 4485002"/>
              <a:gd name="connsiteX51" fmla="*/ 1051554 w 5491523"/>
              <a:gd name="connsiteY51" fmla="*/ 1892095 h 4485002"/>
              <a:gd name="connsiteX52" fmla="*/ 1245498 w 5491523"/>
              <a:gd name="connsiteY52" fmla="*/ 1492130 h 4485002"/>
              <a:gd name="connsiteX53" fmla="*/ 570523 w 5491523"/>
              <a:gd name="connsiteY53" fmla="*/ 1479381 h 4485002"/>
              <a:gd name="connsiteX54" fmla="*/ 0 w 5491523"/>
              <a:gd name="connsiteY5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4013996 w 5491523"/>
              <a:gd name="connsiteY25" fmla="*/ 1362703 h 4485002"/>
              <a:gd name="connsiteX26" fmla="*/ 2875006 w 5491523"/>
              <a:gd name="connsiteY26" fmla="*/ 3020387 h 4485002"/>
              <a:gd name="connsiteX27" fmla="*/ 3409743 w 5491523"/>
              <a:gd name="connsiteY27" fmla="*/ 3849229 h 4485002"/>
              <a:gd name="connsiteX28" fmla="*/ 3238627 w 5491523"/>
              <a:gd name="connsiteY28" fmla="*/ 4260977 h 4485002"/>
              <a:gd name="connsiteX29" fmla="*/ 3035428 w 5491523"/>
              <a:gd name="connsiteY29" fmla="*/ 4400009 h 4485002"/>
              <a:gd name="connsiteX30" fmla="*/ 2875007 w 5491523"/>
              <a:gd name="connsiteY30" fmla="*/ 4448135 h 4485002"/>
              <a:gd name="connsiteX31" fmla="*/ 2612985 w 5491523"/>
              <a:gd name="connsiteY31" fmla="*/ 4105905 h 4485002"/>
              <a:gd name="connsiteX32" fmla="*/ 2447217 w 5491523"/>
              <a:gd name="connsiteY32" fmla="*/ 4154030 h 4485002"/>
              <a:gd name="connsiteX33" fmla="*/ 2703890 w 5491523"/>
              <a:gd name="connsiteY33" fmla="*/ 3410747 h 4485002"/>
              <a:gd name="connsiteX34" fmla="*/ 2372354 w 5491523"/>
              <a:gd name="connsiteY34" fmla="*/ 3068514 h 4485002"/>
              <a:gd name="connsiteX35" fmla="*/ 1928521 w 5491523"/>
              <a:gd name="connsiteY35" fmla="*/ 2640725 h 4485002"/>
              <a:gd name="connsiteX36" fmla="*/ 1805532 w 5491523"/>
              <a:gd name="connsiteY36" fmla="*/ 3298452 h 4485002"/>
              <a:gd name="connsiteX37" fmla="*/ 1741365 w 5491523"/>
              <a:gd name="connsiteY37" fmla="*/ 3330536 h 4485002"/>
              <a:gd name="connsiteX38" fmla="*/ 1725323 w 5491523"/>
              <a:gd name="connsiteY38" fmla="*/ 3581862 h 4485002"/>
              <a:gd name="connsiteX39" fmla="*/ 1436565 w 5491523"/>
              <a:gd name="connsiteY39" fmla="*/ 3362620 h 4485002"/>
              <a:gd name="connsiteX40" fmla="*/ 1580943 w 5491523"/>
              <a:gd name="connsiteY40" fmla="*/ 2587252 h 4485002"/>
              <a:gd name="connsiteX41" fmla="*/ 1602332 w 5491523"/>
              <a:gd name="connsiteY41" fmla="*/ 2902747 h 4485002"/>
              <a:gd name="connsiteX42" fmla="*/ 1741364 w 5491523"/>
              <a:gd name="connsiteY42" fmla="*/ 2758368 h 4485002"/>
              <a:gd name="connsiteX43" fmla="*/ 1859006 w 5491523"/>
              <a:gd name="connsiteY43" fmla="*/ 2196895 h 4485002"/>
              <a:gd name="connsiteX44" fmla="*/ 1725322 w 5491523"/>
              <a:gd name="connsiteY44" fmla="*/ 1966957 h 4485002"/>
              <a:gd name="connsiteX45" fmla="*/ 1506080 w 5491523"/>
              <a:gd name="connsiteY45" fmla="*/ 2020431 h 4485002"/>
              <a:gd name="connsiteX46" fmla="*/ 1516774 w 5491523"/>
              <a:gd name="connsiteY46" fmla="*/ 2474958 h 4485002"/>
              <a:gd name="connsiteX47" fmla="*/ 1361700 w 5491523"/>
              <a:gd name="connsiteY47" fmla="*/ 2630030 h 4485002"/>
              <a:gd name="connsiteX48" fmla="*/ 1244059 w 5491523"/>
              <a:gd name="connsiteY48" fmla="*/ 2533778 h 4485002"/>
              <a:gd name="connsiteX49" fmla="*/ 1142458 w 5491523"/>
              <a:gd name="connsiteY49" fmla="*/ 2576558 h 4485002"/>
              <a:gd name="connsiteX50" fmla="*/ 1078290 w 5491523"/>
              <a:gd name="connsiteY50" fmla="*/ 2170158 h 4485002"/>
              <a:gd name="connsiteX51" fmla="*/ 1051554 w 5491523"/>
              <a:gd name="connsiteY51" fmla="*/ 1892095 h 4485002"/>
              <a:gd name="connsiteX52" fmla="*/ 1245498 w 5491523"/>
              <a:gd name="connsiteY52" fmla="*/ 1492130 h 4485002"/>
              <a:gd name="connsiteX53" fmla="*/ 570523 w 5491523"/>
              <a:gd name="connsiteY53" fmla="*/ 1479381 h 4485002"/>
              <a:gd name="connsiteX54" fmla="*/ 0 w 5491523"/>
              <a:gd name="connsiteY5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4013996 w 5491523"/>
              <a:gd name="connsiteY25" fmla="*/ 1362703 h 4485002"/>
              <a:gd name="connsiteX26" fmla="*/ 2875006 w 5491523"/>
              <a:gd name="connsiteY26" fmla="*/ 3020387 h 4485002"/>
              <a:gd name="connsiteX27" fmla="*/ 3409743 w 5491523"/>
              <a:gd name="connsiteY27" fmla="*/ 3849229 h 4485002"/>
              <a:gd name="connsiteX28" fmla="*/ 3238627 w 5491523"/>
              <a:gd name="connsiteY28" fmla="*/ 4260977 h 4485002"/>
              <a:gd name="connsiteX29" fmla="*/ 3035428 w 5491523"/>
              <a:gd name="connsiteY29" fmla="*/ 4400009 h 4485002"/>
              <a:gd name="connsiteX30" fmla="*/ 2875007 w 5491523"/>
              <a:gd name="connsiteY30" fmla="*/ 4448135 h 4485002"/>
              <a:gd name="connsiteX31" fmla="*/ 2612985 w 5491523"/>
              <a:gd name="connsiteY31" fmla="*/ 4105905 h 4485002"/>
              <a:gd name="connsiteX32" fmla="*/ 2447217 w 5491523"/>
              <a:gd name="connsiteY32" fmla="*/ 4154030 h 4485002"/>
              <a:gd name="connsiteX33" fmla="*/ 2703890 w 5491523"/>
              <a:gd name="connsiteY33" fmla="*/ 3410747 h 4485002"/>
              <a:gd name="connsiteX34" fmla="*/ 2372354 w 5491523"/>
              <a:gd name="connsiteY34" fmla="*/ 3068514 h 4485002"/>
              <a:gd name="connsiteX35" fmla="*/ 1928521 w 5491523"/>
              <a:gd name="connsiteY35" fmla="*/ 2640725 h 4485002"/>
              <a:gd name="connsiteX36" fmla="*/ 1805532 w 5491523"/>
              <a:gd name="connsiteY36" fmla="*/ 3298452 h 4485002"/>
              <a:gd name="connsiteX37" fmla="*/ 1741365 w 5491523"/>
              <a:gd name="connsiteY37" fmla="*/ 3330536 h 4485002"/>
              <a:gd name="connsiteX38" fmla="*/ 1725323 w 5491523"/>
              <a:gd name="connsiteY38" fmla="*/ 3581862 h 4485002"/>
              <a:gd name="connsiteX39" fmla="*/ 1436565 w 5491523"/>
              <a:gd name="connsiteY39" fmla="*/ 3362620 h 4485002"/>
              <a:gd name="connsiteX40" fmla="*/ 1580943 w 5491523"/>
              <a:gd name="connsiteY40" fmla="*/ 2587252 h 4485002"/>
              <a:gd name="connsiteX41" fmla="*/ 1602332 w 5491523"/>
              <a:gd name="connsiteY41" fmla="*/ 2902747 h 4485002"/>
              <a:gd name="connsiteX42" fmla="*/ 1741364 w 5491523"/>
              <a:gd name="connsiteY42" fmla="*/ 2758368 h 4485002"/>
              <a:gd name="connsiteX43" fmla="*/ 1859006 w 5491523"/>
              <a:gd name="connsiteY43" fmla="*/ 2196895 h 4485002"/>
              <a:gd name="connsiteX44" fmla="*/ 1725322 w 5491523"/>
              <a:gd name="connsiteY44" fmla="*/ 1966957 h 4485002"/>
              <a:gd name="connsiteX45" fmla="*/ 1506080 w 5491523"/>
              <a:gd name="connsiteY45" fmla="*/ 2020431 h 4485002"/>
              <a:gd name="connsiteX46" fmla="*/ 1516774 w 5491523"/>
              <a:gd name="connsiteY46" fmla="*/ 2474958 h 4485002"/>
              <a:gd name="connsiteX47" fmla="*/ 1361700 w 5491523"/>
              <a:gd name="connsiteY47" fmla="*/ 2630030 h 4485002"/>
              <a:gd name="connsiteX48" fmla="*/ 1244059 w 5491523"/>
              <a:gd name="connsiteY48" fmla="*/ 2533778 h 4485002"/>
              <a:gd name="connsiteX49" fmla="*/ 1142458 w 5491523"/>
              <a:gd name="connsiteY49" fmla="*/ 2576558 h 4485002"/>
              <a:gd name="connsiteX50" fmla="*/ 1078290 w 5491523"/>
              <a:gd name="connsiteY50" fmla="*/ 2170158 h 4485002"/>
              <a:gd name="connsiteX51" fmla="*/ 1051554 w 5491523"/>
              <a:gd name="connsiteY51" fmla="*/ 1892095 h 4485002"/>
              <a:gd name="connsiteX52" fmla="*/ 1245498 w 5491523"/>
              <a:gd name="connsiteY52" fmla="*/ 1492130 h 4485002"/>
              <a:gd name="connsiteX53" fmla="*/ 570523 w 5491523"/>
              <a:gd name="connsiteY53" fmla="*/ 1479381 h 4485002"/>
              <a:gd name="connsiteX54" fmla="*/ 0 w 5491523"/>
              <a:gd name="connsiteY5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2875006 w 5491523"/>
              <a:gd name="connsiteY26" fmla="*/ 3020387 h 4485002"/>
              <a:gd name="connsiteX27" fmla="*/ 3409743 w 5491523"/>
              <a:gd name="connsiteY27" fmla="*/ 3849229 h 4485002"/>
              <a:gd name="connsiteX28" fmla="*/ 3238627 w 5491523"/>
              <a:gd name="connsiteY28" fmla="*/ 4260977 h 4485002"/>
              <a:gd name="connsiteX29" fmla="*/ 3035428 w 5491523"/>
              <a:gd name="connsiteY29" fmla="*/ 4400009 h 4485002"/>
              <a:gd name="connsiteX30" fmla="*/ 2875007 w 5491523"/>
              <a:gd name="connsiteY30" fmla="*/ 4448135 h 4485002"/>
              <a:gd name="connsiteX31" fmla="*/ 2612985 w 5491523"/>
              <a:gd name="connsiteY31" fmla="*/ 4105905 h 4485002"/>
              <a:gd name="connsiteX32" fmla="*/ 2447217 w 5491523"/>
              <a:gd name="connsiteY32" fmla="*/ 4154030 h 4485002"/>
              <a:gd name="connsiteX33" fmla="*/ 2703890 w 5491523"/>
              <a:gd name="connsiteY33" fmla="*/ 3410747 h 4485002"/>
              <a:gd name="connsiteX34" fmla="*/ 2372354 w 5491523"/>
              <a:gd name="connsiteY34" fmla="*/ 3068514 h 4485002"/>
              <a:gd name="connsiteX35" fmla="*/ 1928521 w 5491523"/>
              <a:gd name="connsiteY35" fmla="*/ 2640725 h 4485002"/>
              <a:gd name="connsiteX36" fmla="*/ 1805532 w 5491523"/>
              <a:gd name="connsiteY36" fmla="*/ 3298452 h 4485002"/>
              <a:gd name="connsiteX37" fmla="*/ 1741365 w 5491523"/>
              <a:gd name="connsiteY37" fmla="*/ 3330536 h 4485002"/>
              <a:gd name="connsiteX38" fmla="*/ 1725323 w 5491523"/>
              <a:gd name="connsiteY38" fmla="*/ 3581862 h 4485002"/>
              <a:gd name="connsiteX39" fmla="*/ 1436565 w 5491523"/>
              <a:gd name="connsiteY39" fmla="*/ 3362620 h 4485002"/>
              <a:gd name="connsiteX40" fmla="*/ 1580943 w 5491523"/>
              <a:gd name="connsiteY40" fmla="*/ 2587252 h 4485002"/>
              <a:gd name="connsiteX41" fmla="*/ 1602332 w 5491523"/>
              <a:gd name="connsiteY41" fmla="*/ 2902747 h 4485002"/>
              <a:gd name="connsiteX42" fmla="*/ 1741364 w 5491523"/>
              <a:gd name="connsiteY42" fmla="*/ 2758368 h 4485002"/>
              <a:gd name="connsiteX43" fmla="*/ 1859006 w 5491523"/>
              <a:gd name="connsiteY43" fmla="*/ 2196895 h 4485002"/>
              <a:gd name="connsiteX44" fmla="*/ 1725322 w 5491523"/>
              <a:gd name="connsiteY44" fmla="*/ 1966957 h 4485002"/>
              <a:gd name="connsiteX45" fmla="*/ 1506080 w 5491523"/>
              <a:gd name="connsiteY45" fmla="*/ 2020431 h 4485002"/>
              <a:gd name="connsiteX46" fmla="*/ 1516774 w 5491523"/>
              <a:gd name="connsiteY46" fmla="*/ 2474958 h 4485002"/>
              <a:gd name="connsiteX47" fmla="*/ 1361700 w 5491523"/>
              <a:gd name="connsiteY47" fmla="*/ 2630030 h 4485002"/>
              <a:gd name="connsiteX48" fmla="*/ 1244059 w 5491523"/>
              <a:gd name="connsiteY48" fmla="*/ 2533778 h 4485002"/>
              <a:gd name="connsiteX49" fmla="*/ 1142458 w 5491523"/>
              <a:gd name="connsiteY49" fmla="*/ 2576558 h 4485002"/>
              <a:gd name="connsiteX50" fmla="*/ 1078290 w 5491523"/>
              <a:gd name="connsiteY50" fmla="*/ 2170158 h 4485002"/>
              <a:gd name="connsiteX51" fmla="*/ 1051554 w 5491523"/>
              <a:gd name="connsiteY51" fmla="*/ 1892095 h 4485002"/>
              <a:gd name="connsiteX52" fmla="*/ 1245498 w 5491523"/>
              <a:gd name="connsiteY52" fmla="*/ 1492130 h 4485002"/>
              <a:gd name="connsiteX53" fmla="*/ 570523 w 5491523"/>
              <a:gd name="connsiteY53" fmla="*/ 1479381 h 4485002"/>
              <a:gd name="connsiteX54" fmla="*/ 0 w 5491523"/>
              <a:gd name="connsiteY5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612943 w 5491523"/>
              <a:gd name="connsiteY26" fmla="*/ 1854661 h 4485002"/>
              <a:gd name="connsiteX27" fmla="*/ 2875006 w 5491523"/>
              <a:gd name="connsiteY27" fmla="*/ 3020387 h 4485002"/>
              <a:gd name="connsiteX28" fmla="*/ 3409743 w 5491523"/>
              <a:gd name="connsiteY28" fmla="*/ 3849229 h 4485002"/>
              <a:gd name="connsiteX29" fmla="*/ 3238627 w 5491523"/>
              <a:gd name="connsiteY29" fmla="*/ 4260977 h 4485002"/>
              <a:gd name="connsiteX30" fmla="*/ 3035428 w 5491523"/>
              <a:gd name="connsiteY30" fmla="*/ 4400009 h 4485002"/>
              <a:gd name="connsiteX31" fmla="*/ 2875007 w 5491523"/>
              <a:gd name="connsiteY31" fmla="*/ 4448135 h 4485002"/>
              <a:gd name="connsiteX32" fmla="*/ 2612985 w 5491523"/>
              <a:gd name="connsiteY32" fmla="*/ 4105905 h 4485002"/>
              <a:gd name="connsiteX33" fmla="*/ 2447217 w 5491523"/>
              <a:gd name="connsiteY33" fmla="*/ 4154030 h 4485002"/>
              <a:gd name="connsiteX34" fmla="*/ 2703890 w 5491523"/>
              <a:gd name="connsiteY34" fmla="*/ 3410747 h 4485002"/>
              <a:gd name="connsiteX35" fmla="*/ 2372354 w 5491523"/>
              <a:gd name="connsiteY35" fmla="*/ 3068514 h 4485002"/>
              <a:gd name="connsiteX36" fmla="*/ 1928521 w 5491523"/>
              <a:gd name="connsiteY36" fmla="*/ 2640725 h 4485002"/>
              <a:gd name="connsiteX37" fmla="*/ 1805532 w 5491523"/>
              <a:gd name="connsiteY37" fmla="*/ 3298452 h 4485002"/>
              <a:gd name="connsiteX38" fmla="*/ 1741365 w 5491523"/>
              <a:gd name="connsiteY38" fmla="*/ 3330536 h 4485002"/>
              <a:gd name="connsiteX39" fmla="*/ 1725323 w 5491523"/>
              <a:gd name="connsiteY39" fmla="*/ 3581862 h 4485002"/>
              <a:gd name="connsiteX40" fmla="*/ 1436565 w 5491523"/>
              <a:gd name="connsiteY40" fmla="*/ 3362620 h 4485002"/>
              <a:gd name="connsiteX41" fmla="*/ 1580943 w 5491523"/>
              <a:gd name="connsiteY41" fmla="*/ 2587252 h 4485002"/>
              <a:gd name="connsiteX42" fmla="*/ 1602332 w 5491523"/>
              <a:gd name="connsiteY42" fmla="*/ 2902747 h 4485002"/>
              <a:gd name="connsiteX43" fmla="*/ 1741364 w 5491523"/>
              <a:gd name="connsiteY43" fmla="*/ 2758368 h 4485002"/>
              <a:gd name="connsiteX44" fmla="*/ 1859006 w 5491523"/>
              <a:gd name="connsiteY44" fmla="*/ 2196895 h 4485002"/>
              <a:gd name="connsiteX45" fmla="*/ 1725322 w 5491523"/>
              <a:gd name="connsiteY45" fmla="*/ 1966957 h 4485002"/>
              <a:gd name="connsiteX46" fmla="*/ 1506080 w 5491523"/>
              <a:gd name="connsiteY46" fmla="*/ 2020431 h 4485002"/>
              <a:gd name="connsiteX47" fmla="*/ 1516774 w 5491523"/>
              <a:gd name="connsiteY47" fmla="*/ 2474958 h 4485002"/>
              <a:gd name="connsiteX48" fmla="*/ 1361700 w 5491523"/>
              <a:gd name="connsiteY48" fmla="*/ 2630030 h 4485002"/>
              <a:gd name="connsiteX49" fmla="*/ 1244059 w 5491523"/>
              <a:gd name="connsiteY49" fmla="*/ 2533778 h 4485002"/>
              <a:gd name="connsiteX50" fmla="*/ 1142458 w 5491523"/>
              <a:gd name="connsiteY50" fmla="*/ 2576558 h 4485002"/>
              <a:gd name="connsiteX51" fmla="*/ 1078290 w 5491523"/>
              <a:gd name="connsiteY51" fmla="*/ 2170158 h 4485002"/>
              <a:gd name="connsiteX52" fmla="*/ 1051554 w 5491523"/>
              <a:gd name="connsiteY52" fmla="*/ 1892095 h 4485002"/>
              <a:gd name="connsiteX53" fmla="*/ 1245498 w 5491523"/>
              <a:gd name="connsiteY53" fmla="*/ 1492130 h 4485002"/>
              <a:gd name="connsiteX54" fmla="*/ 570523 w 5491523"/>
              <a:gd name="connsiteY54" fmla="*/ 1479381 h 4485002"/>
              <a:gd name="connsiteX55" fmla="*/ 0 w 5491523"/>
              <a:gd name="connsiteY5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4396 w 5491523"/>
              <a:gd name="connsiteY26" fmla="*/ 2004388 h 4485002"/>
              <a:gd name="connsiteX27" fmla="*/ 2875006 w 5491523"/>
              <a:gd name="connsiteY27" fmla="*/ 3020387 h 4485002"/>
              <a:gd name="connsiteX28" fmla="*/ 3409743 w 5491523"/>
              <a:gd name="connsiteY28" fmla="*/ 3849229 h 4485002"/>
              <a:gd name="connsiteX29" fmla="*/ 3238627 w 5491523"/>
              <a:gd name="connsiteY29" fmla="*/ 4260977 h 4485002"/>
              <a:gd name="connsiteX30" fmla="*/ 3035428 w 5491523"/>
              <a:gd name="connsiteY30" fmla="*/ 4400009 h 4485002"/>
              <a:gd name="connsiteX31" fmla="*/ 2875007 w 5491523"/>
              <a:gd name="connsiteY31" fmla="*/ 4448135 h 4485002"/>
              <a:gd name="connsiteX32" fmla="*/ 2612985 w 5491523"/>
              <a:gd name="connsiteY32" fmla="*/ 4105905 h 4485002"/>
              <a:gd name="connsiteX33" fmla="*/ 2447217 w 5491523"/>
              <a:gd name="connsiteY33" fmla="*/ 4154030 h 4485002"/>
              <a:gd name="connsiteX34" fmla="*/ 2703890 w 5491523"/>
              <a:gd name="connsiteY34" fmla="*/ 3410747 h 4485002"/>
              <a:gd name="connsiteX35" fmla="*/ 2372354 w 5491523"/>
              <a:gd name="connsiteY35" fmla="*/ 3068514 h 4485002"/>
              <a:gd name="connsiteX36" fmla="*/ 1928521 w 5491523"/>
              <a:gd name="connsiteY36" fmla="*/ 2640725 h 4485002"/>
              <a:gd name="connsiteX37" fmla="*/ 1805532 w 5491523"/>
              <a:gd name="connsiteY37" fmla="*/ 3298452 h 4485002"/>
              <a:gd name="connsiteX38" fmla="*/ 1741365 w 5491523"/>
              <a:gd name="connsiteY38" fmla="*/ 3330536 h 4485002"/>
              <a:gd name="connsiteX39" fmla="*/ 1725323 w 5491523"/>
              <a:gd name="connsiteY39" fmla="*/ 3581862 h 4485002"/>
              <a:gd name="connsiteX40" fmla="*/ 1436565 w 5491523"/>
              <a:gd name="connsiteY40" fmla="*/ 3362620 h 4485002"/>
              <a:gd name="connsiteX41" fmla="*/ 1580943 w 5491523"/>
              <a:gd name="connsiteY41" fmla="*/ 2587252 h 4485002"/>
              <a:gd name="connsiteX42" fmla="*/ 1602332 w 5491523"/>
              <a:gd name="connsiteY42" fmla="*/ 2902747 h 4485002"/>
              <a:gd name="connsiteX43" fmla="*/ 1741364 w 5491523"/>
              <a:gd name="connsiteY43" fmla="*/ 2758368 h 4485002"/>
              <a:gd name="connsiteX44" fmla="*/ 1859006 w 5491523"/>
              <a:gd name="connsiteY44" fmla="*/ 2196895 h 4485002"/>
              <a:gd name="connsiteX45" fmla="*/ 1725322 w 5491523"/>
              <a:gd name="connsiteY45" fmla="*/ 1966957 h 4485002"/>
              <a:gd name="connsiteX46" fmla="*/ 1506080 w 5491523"/>
              <a:gd name="connsiteY46" fmla="*/ 2020431 h 4485002"/>
              <a:gd name="connsiteX47" fmla="*/ 1516774 w 5491523"/>
              <a:gd name="connsiteY47" fmla="*/ 2474958 h 4485002"/>
              <a:gd name="connsiteX48" fmla="*/ 1361700 w 5491523"/>
              <a:gd name="connsiteY48" fmla="*/ 2630030 h 4485002"/>
              <a:gd name="connsiteX49" fmla="*/ 1244059 w 5491523"/>
              <a:gd name="connsiteY49" fmla="*/ 2533778 h 4485002"/>
              <a:gd name="connsiteX50" fmla="*/ 1142458 w 5491523"/>
              <a:gd name="connsiteY50" fmla="*/ 2576558 h 4485002"/>
              <a:gd name="connsiteX51" fmla="*/ 1078290 w 5491523"/>
              <a:gd name="connsiteY51" fmla="*/ 2170158 h 4485002"/>
              <a:gd name="connsiteX52" fmla="*/ 1051554 w 5491523"/>
              <a:gd name="connsiteY52" fmla="*/ 1892095 h 4485002"/>
              <a:gd name="connsiteX53" fmla="*/ 1245498 w 5491523"/>
              <a:gd name="connsiteY53" fmla="*/ 1492130 h 4485002"/>
              <a:gd name="connsiteX54" fmla="*/ 570523 w 5491523"/>
              <a:gd name="connsiteY54" fmla="*/ 1479381 h 4485002"/>
              <a:gd name="connsiteX55" fmla="*/ 0 w 5491523"/>
              <a:gd name="connsiteY5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4396 w 5491523"/>
              <a:gd name="connsiteY26" fmla="*/ 2004388 h 4485002"/>
              <a:gd name="connsiteX27" fmla="*/ 2875006 w 5491523"/>
              <a:gd name="connsiteY27" fmla="*/ 3020387 h 4485002"/>
              <a:gd name="connsiteX28" fmla="*/ 3409743 w 5491523"/>
              <a:gd name="connsiteY28" fmla="*/ 3849229 h 4485002"/>
              <a:gd name="connsiteX29" fmla="*/ 3238627 w 5491523"/>
              <a:gd name="connsiteY29" fmla="*/ 4260977 h 4485002"/>
              <a:gd name="connsiteX30" fmla="*/ 3035428 w 5491523"/>
              <a:gd name="connsiteY30" fmla="*/ 4400009 h 4485002"/>
              <a:gd name="connsiteX31" fmla="*/ 2875007 w 5491523"/>
              <a:gd name="connsiteY31" fmla="*/ 4448135 h 4485002"/>
              <a:gd name="connsiteX32" fmla="*/ 2612985 w 5491523"/>
              <a:gd name="connsiteY32" fmla="*/ 4105905 h 4485002"/>
              <a:gd name="connsiteX33" fmla="*/ 2447217 w 5491523"/>
              <a:gd name="connsiteY33" fmla="*/ 4154030 h 4485002"/>
              <a:gd name="connsiteX34" fmla="*/ 2703890 w 5491523"/>
              <a:gd name="connsiteY34" fmla="*/ 3410747 h 4485002"/>
              <a:gd name="connsiteX35" fmla="*/ 2372354 w 5491523"/>
              <a:gd name="connsiteY35" fmla="*/ 3068514 h 4485002"/>
              <a:gd name="connsiteX36" fmla="*/ 1928521 w 5491523"/>
              <a:gd name="connsiteY36" fmla="*/ 2640725 h 4485002"/>
              <a:gd name="connsiteX37" fmla="*/ 1805532 w 5491523"/>
              <a:gd name="connsiteY37" fmla="*/ 3298452 h 4485002"/>
              <a:gd name="connsiteX38" fmla="*/ 1741365 w 5491523"/>
              <a:gd name="connsiteY38" fmla="*/ 3330536 h 4485002"/>
              <a:gd name="connsiteX39" fmla="*/ 1725323 w 5491523"/>
              <a:gd name="connsiteY39" fmla="*/ 3581862 h 4485002"/>
              <a:gd name="connsiteX40" fmla="*/ 1436565 w 5491523"/>
              <a:gd name="connsiteY40" fmla="*/ 3362620 h 4485002"/>
              <a:gd name="connsiteX41" fmla="*/ 1580943 w 5491523"/>
              <a:gd name="connsiteY41" fmla="*/ 2587252 h 4485002"/>
              <a:gd name="connsiteX42" fmla="*/ 1602332 w 5491523"/>
              <a:gd name="connsiteY42" fmla="*/ 2902747 h 4485002"/>
              <a:gd name="connsiteX43" fmla="*/ 1741364 w 5491523"/>
              <a:gd name="connsiteY43" fmla="*/ 2758368 h 4485002"/>
              <a:gd name="connsiteX44" fmla="*/ 1859006 w 5491523"/>
              <a:gd name="connsiteY44" fmla="*/ 2196895 h 4485002"/>
              <a:gd name="connsiteX45" fmla="*/ 1725322 w 5491523"/>
              <a:gd name="connsiteY45" fmla="*/ 1966957 h 4485002"/>
              <a:gd name="connsiteX46" fmla="*/ 1506080 w 5491523"/>
              <a:gd name="connsiteY46" fmla="*/ 2020431 h 4485002"/>
              <a:gd name="connsiteX47" fmla="*/ 1516774 w 5491523"/>
              <a:gd name="connsiteY47" fmla="*/ 2474958 h 4485002"/>
              <a:gd name="connsiteX48" fmla="*/ 1361700 w 5491523"/>
              <a:gd name="connsiteY48" fmla="*/ 2630030 h 4485002"/>
              <a:gd name="connsiteX49" fmla="*/ 1244059 w 5491523"/>
              <a:gd name="connsiteY49" fmla="*/ 2533778 h 4485002"/>
              <a:gd name="connsiteX50" fmla="*/ 1142458 w 5491523"/>
              <a:gd name="connsiteY50" fmla="*/ 2576558 h 4485002"/>
              <a:gd name="connsiteX51" fmla="*/ 1078290 w 5491523"/>
              <a:gd name="connsiteY51" fmla="*/ 2170158 h 4485002"/>
              <a:gd name="connsiteX52" fmla="*/ 1051554 w 5491523"/>
              <a:gd name="connsiteY52" fmla="*/ 1892095 h 4485002"/>
              <a:gd name="connsiteX53" fmla="*/ 1245498 w 5491523"/>
              <a:gd name="connsiteY53" fmla="*/ 1492130 h 4485002"/>
              <a:gd name="connsiteX54" fmla="*/ 570523 w 5491523"/>
              <a:gd name="connsiteY54" fmla="*/ 1479381 h 4485002"/>
              <a:gd name="connsiteX55" fmla="*/ 0 w 5491523"/>
              <a:gd name="connsiteY5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4396 w 5491523"/>
              <a:gd name="connsiteY26" fmla="*/ 2004388 h 4485002"/>
              <a:gd name="connsiteX27" fmla="*/ 2875006 w 5491523"/>
              <a:gd name="connsiteY27" fmla="*/ 3020387 h 4485002"/>
              <a:gd name="connsiteX28" fmla="*/ 3409743 w 5491523"/>
              <a:gd name="connsiteY28" fmla="*/ 3849229 h 4485002"/>
              <a:gd name="connsiteX29" fmla="*/ 3238627 w 5491523"/>
              <a:gd name="connsiteY29" fmla="*/ 4260977 h 4485002"/>
              <a:gd name="connsiteX30" fmla="*/ 3035428 w 5491523"/>
              <a:gd name="connsiteY30" fmla="*/ 4400009 h 4485002"/>
              <a:gd name="connsiteX31" fmla="*/ 2875007 w 5491523"/>
              <a:gd name="connsiteY31" fmla="*/ 4448135 h 4485002"/>
              <a:gd name="connsiteX32" fmla="*/ 2612985 w 5491523"/>
              <a:gd name="connsiteY32" fmla="*/ 4105905 h 4485002"/>
              <a:gd name="connsiteX33" fmla="*/ 2447217 w 5491523"/>
              <a:gd name="connsiteY33" fmla="*/ 4154030 h 4485002"/>
              <a:gd name="connsiteX34" fmla="*/ 2703890 w 5491523"/>
              <a:gd name="connsiteY34" fmla="*/ 3410747 h 4485002"/>
              <a:gd name="connsiteX35" fmla="*/ 2372354 w 5491523"/>
              <a:gd name="connsiteY35" fmla="*/ 3068514 h 4485002"/>
              <a:gd name="connsiteX36" fmla="*/ 1928521 w 5491523"/>
              <a:gd name="connsiteY36" fmla="*/ 2640725 h 4485002"/>
              <a:gd name="connsiteX37" fmla="*/ 1805532 w 5491523"/>
              <a:gd name="connsiteY37" fmla="*/ 3298452 h 4485002"/>
              <a:gd name="connsiteX38" fmla="*/ 1741365 w 5491523"/>
              <a:gd name="connsiteY38" fmla="*/ 3330536 h 4485002"/>
              <a:gd name="connsiteX39" fmla="*/ 1725323 w 5491523"/>
              <a:gd name="connsiteY39" fmla="*/ 3581862 h 4485002"/>
              <a:gd name="connsiteX40" fmla="*/ 1436565 w 5491523"/>
              <a:gd name="connsiteY40" fmla="*/ 3362620 h 4485002"/>
              <a:gd name="connsiteX41" fmla="*/ 1580943 w 5491523"/>
              <a:gd name="connsiteY41" fmla="*/ 2587252 h 4485002"/>
              <a:gd name="connsiteX42" fmla="*/ 1602332 w 5491523"/>
              <a:gd name="connsiteY42" fmla="*/ 2902747 h 4485002"/>
              <a:gd name="connsiteX43" fmla="*/ 1741364 w 5491523"/>
              <a:gd name="connsiteY43" fmla="*/ 2758368 h 4485002"/>
              <a:gd name="connsiteX44" fmla="*/ 1859006 w 5491523"/>
              <a:gd name="connsiteY44" fmla="*/ 2196895 h 4485002"/>
              <a:gd name="connsiteX45" fmla="*/ 1725322 w 5491523"/>
              <a:gd name="connsiteY45" fmla="*/ 1966957 h 4485002"/>
              <a:gd name="connsiteX46" fmla="*/ 1506080 w 5491523"/>
              <a:gd name="connsiteY46" fmla="*/ 2020431 h 4485002"/>
              <a:gd name="connsiteX47" fmla="*/ 1516774 w 5491523"/>
              <a:gd name="connsiteY47" fmla="*/ 2474958 h 4485002"/>
              <a:gd name="connsiteX48" fmla="*/ 1361700 w 5491523"/>
              <a:gd name="connsiteY48" fmla="*/ 2630030 h 4485002"/>
              <a:gd name="connsiteX49" fmla="*/ 1244059 w 5491523"/>
              <a:gd name="connsiteY49" fmla="*/ 2533778 h 4485002"/>
              <a:gd name="connsiteX50" fmla="*/ 1142458 w 5491523"/>
              <a:gd name="connsiteY50" fmla="*/ 2576558 h 4485002"/>
              <a:gd name="connsiteX51" fmla="*/ 1078290 w 5491523"/>
              <a:gd name="connsiteY51" fmla="*/ 2170158 h 4485002"/>
              <a:gd name="connsiteX52" fmla="*/ 1051554 w 5491523"/>
              <a:gd name="connsiteY52" fmla="*/ 1892095 h 4485002"/>
              <a:gd name="connsiteX53" fmla="*/ 1245498 w 5491523"/>
              <a:gd name="connsiteY53" fmla="*/ 1492130 h 4485002"/>
              <a:gd name="connsiteX54" fmla="*/ 570523 w 5491523"/>
              <a:gd name="connsiteY54" fmla="*/ 1479381 h 4485002"/>
              <a:gd name="connsiteX55" fmla="*/ 0 w 5491523"/>
              <a:gd name="connsiteY5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570164 w 5491523"/>
              <a:gd name="connsiteY26" fmla="*/ 1993694 h 4485002"/>
              <a:gd name="connsiteX27" fmla="*/ 2875006 w 5491523"/>
              <a:gd name="connsiteY27" fmla="*/ 3020387 h 4485002"/>
              <a:gd name="connsiteX28" fmla="*/ 3409743 w 5491523"/>
              <a:gd name="connsiteY28" fmla="*/ 3849229 h 4485002"/>
              <a:gd name="connsiteX29" fmla="*/ 3238627 w 5491523"/>
              <a:gd name="connsiteY29" fmla="*/ 4260977 h 4485002"/>
              <a:gd name="connsiteX30" fmla="*/ 3035428 w 5491523"/>
              <a:gd name="connsiteY30" fmla="*/ 4400009 h 4485002"/>
              <a:gd name="connsiteX31" fmla="*/ 2875007 w 5491523"/>
              <a:gd name="connsiteY31" fmla="*/ 4448135 h 4485002"/>
              <a:gd name="connsiteX32" fmla="*/ 2612985 w 5491523"/>
              <a:gd name="connsiteY32" fmla="*/ 4105905 h 4485002"/>
              <a:gd name="connsiteX33" fmla="*/ 2447217 w 5491523"/>
              <a:gd name="connsiteY33" fmla="*/ 4154030 h 4485002"/>
              <a:gd name="connsiteX34" fmla="*/ 2703890 w 5491523"/>
              <a:gd name="connsiteY34" fmla="*/ 3410747 h 4485002"/>
              <a:gd name="connsiteX35" fmla="*/ 2372354 w 5491523"/>
              <a:gd name="connsiteY35" fmla="*/ 3068514 h 4485002"/>
              <a:gd name="connsiteX36" fmla="*/ 1928521 w 5491523"/>
              <a:gd name="connsiteY36" fmla="*/ 2640725 h 4485002"/>
              <a:gd name="connsiteX37" fmla="*/ 1805532 w 5491523"/>
              <a:gd name="connsiteY37" fmla="*/ 3298452 h 4485002"/>
              <a:gd name="connsiteX38" fmla="*/ 1741365 w 5491523"/>
              <a:gd name="connsiteY38" fmla="*/ 3330536 h 4485002"/>
              <a:gd name="connsiteX39" fmla="*/ 1725323 w 5491523"/>
              <a:gd name="connsiteY39" fmla="*/ 3581862 h 4485002"/>
              <a:gd name="connsiteX40" fmla="*/ 1436565 w 5491523"/>
              <a:gd name="connsiteY40" fmla="*/ 3362620 h 4485002"/>
              <a:gd name="connsiteX41" fmla="*/ 1580943 w 5491523"/>
              <a:gd name="connsiteY41" fmla="*/ 2587252 h 4485002"/>
              <a:gd name="connsiteX42" fmla="*/ 1602332 w 5491523"/>
              <a:gd name="connsiteY42" fmla="*/ 2902747 h 4485002"/>
              <a:gd name="connsiteX43" fmla="*/ 1741364 w 5491523"/>
              <a:gd name="connsiteY43" fmla="*/ 2758368 h 4485002"/>
              <a:gd name="connsiteX44" fmla="*/ 1859006 w 5491523"/>
              <a:gd name="connsiteY44" fmla="*/ 2196895 h 4485002"/>
              <a:gd name="connsiteX45" fmla="*/ 1725322 w 5491523"/>
              <a:gd name="connsiteY45" fmla="*/ 1966957 h 4485002"/>
              <a:gd name="connsiteX46" fmla="*/ 1506080 w 5491523"/>
              <a:gd name="connsiteY46" fmla="*/ 2020431 h 4485002"/>
              <a:gd name="connsiteX47" fmla="*/ 1516774 w 5491523"/>
              <a:gd name="connsiteY47" fmla="*/ 2474958 h 4485002"/>
              <a:gd name="connsiteX48" fmla="*/ 1361700 w 5491523"/>
              <a:gd name="connsiteY48" fmla="*/ 2630030 h 4485002"/>
              <a:gd name="connsiteX49" fmla="*/ 1244059 w 5491523"/>
              <a:gd name="connsiteY49" fmla="*/ 2533778 h 4485002"/>
              <a:gd name="connsiteX50" fmla="*/ 1142458 w 5491523"/>
              <a:gd name="connsiteY50" fmla="*/ 2576558 h 4485002"/>
              <a:gd name="connsiteX51" fmla="*/ 1078290 w 5491523"/>
              <a:gd name="connsiteY51" fmla="*/ 2170158 h 4485002"/>
              <a:gd name="connsiteX52" fmla="*/ 1051554 w 5491523"/>
              <a:gd name="connsiteY52" fmla="*/ 1892095 h 4485002"/>
              <a:gd name="connsiteX53" fmla="*/ 1245498 w 5491523"/>
              <a:gd name="connsiteY53" fmla="*/ 1492130 h 4485002"/>
              <a:gd name="connsiteX54" fmla="*/ 570523 w 5491523"/>
              <a:gd name="connsiteY54" fmla="*/ 1479381 h 4485002"/>
              <a:gd name="connsiteX55" fmla="*/ 0 w 5491523"/>
              <a:gd name="connsiteY5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2875006 w 5491523"/>
              <a:gd name="connsiteY27" fmla="*/ 3020387 h 4485002"/>
              <a:gd name="connsiteX28" fmla="*/ 3409743 w 5491523"/>
              <a:gd name="connsiteY28" fmla="*/ 3849229 h 4485002"/>
              <a:gd name="connsiteX29" fmla="*/ 3238627 w 5491523"/>
              <a:gd name="connsiteY29" fmla="*/ 4260977 h 4485002"/>
              <a:gd name="connsiteX30" fmla="*/ 3035428 w 5491523"/>
              <a:gd name="connsiteY30" fmla="*/ 4400009 h 4485002"/>
              <a:gd name="connsiteX31" fmla="*/ 2875007 w 5491523"/>
              <a:gd name="connsiteY31" fmla="*/ 4448135 h 4485002"/>
              <a:gd name="connsiteX32" fmla="*/ 2612985 w 5491523"/>
              <a:gd name="connsiteY32" fmla="*/ 4105905 h 4485002"/>
              <a:gd name="connsiteX33" fmla="*/ 2447217 w 5491523"/>
              <a:gd name="connsiteY33" fmla="*/ 4154030 h 4485002"/>
              <a:gd name="connsiteX34" fmla="*/ 2703890 w 5491523"/>
              <a:gd name="connsiteY34" fmla="*/ 3410747 h 4485002"/>
              <a:gd name="connsiteX35" fmla="*/ 2372354 w 5491523"/>
              <a:gd name="connsiteY35" fmla="*/ 3068514 h 4485002"/>
              <a:gd name="connsiteX36" fmla="*/ 1928521 w 5491523"/>
              <a:gd name="connsiteY36" fmla="*/ 2640725 h 4485002"/>
              <a:gd name="connsiteX37" fmla="*/ 1805532 w 5491523"/>
              <a:gd name="connsiteY37" fmla="*/ 3298452 h 4485002"/>
              <a:gd name="connsiteX38" fmla="*/ 1741365 w 5491523"/>
              <a:gd name="connsiteY38" fmla="*/ 3330536 h 4485002"/>
              <a:gd name="connsiteX39" fmla="*/ 1725323 w 5491523"/>
              <a:gd name="connsiteY39" fmla="*/ 3581862 h 4485002"/>
              <a:gd name="connsiteX40" fmla="*/ 1436565 w 5491523"/>
              <a:gd name="connsiteY40" fmla="*/ 3362620 h 4485002"/>
              <a:gd name="connsiteX41" fmla="*/ 1580943 w 5491523"/>
              <a:gd name="connsiteY41" fmla="*/ 2587252 h 4485002"/>
              <a:gd name="connsiteX42" fmla="*/ 1602332 w 5491523"/>
              <a:gd name="connsiteY42" fmla="*/ 2902747 h 4485002"/>
              <a:gd name="connsiteX43" fmla="*/ 1741364 w 5491523"/>
              <a:gd name="connsiteY43" fmla="*/ 2758368 h 4485002"/>
              <a:gd name="connsiteX44" fmla="*/ 1859006 w 5491523"/>
              <a:gd name="connsiteY44" fmla="*/ 2196895 h 4485002"/>
              <a:gd name="connsiteX45" fmla="*/ 1725322 w 5491523"/>
              <a:gd name="connsiteY45" fmla="*/ 1966957 h 4485002"/>
              <a:gd name="connsiteX46" fmla="*/ 1506080 w 5491523"/>
              <a:gd name="connsiteY46" fmla="*/ 2020431 h 4485002"/>
              <a:gd name="connsiteX47" fmla="*/ 1516774 w 5491523"/>
              <a:gd name="connsiteY47" fmla="*/ 2474958 h 4485002"/>
              <a:gd name="connsiteX48" fmla="*/ 1361700 w 5491523"/>
              <a:gd name="connsiteY48" fmla="*/ 2630030 h 4485002"/>
              <a:gd name="connsiteX49" fmla="*/ 1244059 w 5491523"/>
              <a:gd name="connsiteY49" fmla="*/ 2533778 h 4485002"/>
              <a:gd name="connsiteX50" fmla="*/ 1142458 w 5491523"/>
              <a:gd name="connsiteY50" fmla="*/ 2576558 h 4485002"/>
              <a:gd name="connsiteX51" fmla="*/ 1078290 w 5491523"/>
              <a:gd name="connsiteY51" fmla="*/ 2170158 h 4485002"/>
              <a:gd name="connsiteX52" fmla="*/ 1051554 w 5491523"/>
              <a:gd name="connsiteY52" fmla="*/ 1892095 h 4485002"/>
              <a:gd name="connsiteX53" fmla="*/ 1245498 w 5491523"/>
              <a:gd name="connsiteY53" fmla="*/ 1492130 h 4485002"/>
              <a:gd name="connsiteX54" fmla="*/ 570523 w 5491523"/>
              <a:gd name="connsiteY54" fmla="*/ 1479381 h 4485002"/>
              <a:gd name="connsiteX55" fmla="*/ 0 w 5491523"/>
              <a:gd name="connsiteY5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158417 w 5491523"/>
              <a:gd name="connsiteY27" fmla="*/ 2378703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7659 w 5491523"/>
              <a:gd name="connsiteY27" fmla="*/ 2298493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7659 w 5491523"/>
              <a:gd name="connsiteY27" fmla="*/ 2298493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50922 w 5491523"/>
              <a:gd name="connsiteY27" fmla="*/ 2293146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2875006 w 5491523"/>
              <a:gd name="connsiteY28" fmla="*/ 3020387 h 4485002"/>
              <a:gd name="connsiteX29" fmla="*/ 3409743 w 5491523"/>
              <a:gd name="connsiteY29" fmla="*/ 3849229 h 4485002"/>
              <a:gd name="connsiteX30" fmla="*/ 3238627 w 5491523"/>
              <a:gd name="connsiteY30" fmla="*/ 4260977 h 4485002"/>
              <a:gd name="connsiteX31" fmla="*/ 3035428 w 5491523"/>
              <a:gd name="connsiteY31" fmla="*/ 4400009 h 4485002"/>
              <a:gd name="connsiteX32" fmla="*/ 2875007 w 5491523"/>
              <a:gd name="connsiteY32" fmla="*/ 4448135 h 4485002"/>
              <a:gd name="connsiteX33" fmla="*/ 2612985 w 5491523"/>
              <a:gd name="connsiteY33" fmla="*/ 4105905 h 4485002"/>
              <a:gd name="connsiteX34" fmla="*/ 2447217 w 5491523"/>
              <a:gd name="connsiteY34" fmla="*/ 4154030 h 4485002"/>
              <a:gd name="connsiteX35" fmla="*/ 2703890 w 5491523"/>
              <a:gd name="connsiteY35" fmla="*/ 3410747 h 4485002"/>
              <a:gd name="connsiteX36" fmla="*/ 2372354 w 5491523"/>
              <a:gd name="connsiteY36" fmla="*/ 3068514 h 4485002"/>
              <a:gd name="connsiteX37" fmla="*/ 1928521 w 5491523"/>
              <a:gd name="connsiteY37" fmla="*/ 2640725 h 4485002"/>
              <a:gd name="connsiteX38" fmla="*/ 1805532 w 5491523"/>
              <a:gd name="connsiteY38" fmla="*/ 3298452 h 4485002"/>
              <a:gd name="connsiteX39" fmla="*/ 1741365 w 5491523"/>
              <a:gd name="connsiteY39" fmla="*/ 3330536 h 4485002"/>
              <a:gd name="connsiteX40" fmla="*/ 1725323 w 5491523"/>
              <a:gd name="connsiteY40" fmla="*/ 3581862 h 4485002"/>
              <a:gd name="connsiteX41" fmla="*/ 1436565 w 5491523"/>
              <a:gd name="connsiteY41" fmla="*/ 3362620 h 4485002"/>
              <a:gd name="connsiteX42" fmla="*/ 1580943 w 5491523"/>
              <a:gd name="connsiteY42" fmla="*/ 2587252 h 4485002"/>
              <a:gd name="connsiteX43" fmla="*/ 1602332 w 5491523"/>
              <a:gd name="connsiteY43" fmla="*/ 2902747 h 4485002"/>
              <a:gd name="connsiteX44" fmla="*/ 1741364 w 5491523"/>
              <a:gd name="connsiteY44" fmla="*/ 2758368 h 4485002"/>
              <a:gd name="connsiteX45" fmla="*/ 1859006 w 5491523"/>
              <a:gd name="connsiteY45" fmla="*/ 2196895 h 4485002"/>
              <a:gd name="connsiteX46" fmla="*/ 1725322 w 5491523"/>
              <a:gd name="connsiteY46" fmla="*/ 1966957 h 4485002"/>
              <a:gd name="connsiteX47" fmla="*/ 1506080 w 5491523"/>
              <a:gd name="connsiteY47" fmla="*/ 2020431 h 4485002"/>
              <a:gd name="connsiteX48" fmla="*/ 1516774 w 5491523"/>
              <a:gd name="connsiteY48" fmla="*/ 2474958 h 4485002"/>
              <a:gd name="connsiteX49" fmla="*/ 1361700 w 5491523"/>
              <a:gd name="connsiteY49" fmla="*/ 2630030 h 4485002"/>
              <a:gd name="connsiteX50" fmla="*/ 1244059 w 5491523"/>
              <a:gd name="connsiteY50" fmla="*/ 2533778 h 4485002"/>
              <a:gd name="connsiteX51" fmla="*/ 1142458 w 5491523"/>
              <a:gd name="connsiteY51" fmla="*/ 2576558 h 4485002"/>
              <a:gd name="connsiteX52" fmla="*/ 1078290 w 5491523"/>
              <a:gd name="connsiteY52" fmla="*/ 2170158 h 4485002"/>
              <a:gd name="connsiteX53" fmla="*/ 1051554 w 5491523"/>
              <a:gd name="connsiteY53" fmla="*/ 1892095 h 4485002"/>
              <a:gd name="connsiteX54" fmla="*/ 1245498 w 5491523"/>
              <a:gd name="connsiteY54" fmla="*/ 1492130 h 4485002"/>
              <a:gd name="connsiteX55" fmla="*/ 570523 w 5491523"/>
              <a:gd name="connsiteY55" fmla="*/ 1479381 h 4485002"/>
              <a:gd name="connsiteX56" fmla="*/ 0 w 5491523"/>
              <a:gd name="connsiteY5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131680 w 5491523"/>
              <a:gd name="connsiteY28" fmla="*/ 2560513 h 4485002"/>
              <a:gd name="connsiteX29" fmla="*/ 2875006 w 5491523"/>
              <a:gd name="connsiteY29" fmla="*/ 3020387 h 4485002"/>
              <a:gd name="connsiteX30" fmla="*/ 3409743 w 5491523"/>
              <a:gd name="connsiteY30" fmla="*/ 3849229 h 4485002"/>
              <a:gd name="connsiteX31" fmla="*/ 3238627 w 5491523"/>
              <a:gd name="connsiteY31" fmla="*/ 4260977 h 4485002"/>
              <a:gd name="connsiteX32" fmla="*/ 3035428 w 5491523"/>
              <a:gd name="connsiteY32" fmla="*/ 4400009 h 4485002"/>
              <a:gd name="connsiteX33" fmla="*/ 2875007 w 5491523"/>
              <a:gd name="connsiteY33" fmla="*/ 4448135 h 4485002"/>
              <a:gd name="connsiteX34" fmla="*/ 2612985 w 5491523"/>
              <a:gd name="connsiteY34" fmla="*/ 4105905 h 4485002"/>
              <a:gd name="connsiteX35" fmla="*/ 2447217 w 5491523"/>
              <a:gd name="connsiteY35" fmla="*/ 4154030 h 4485002"/>
              <a:gd name="connsiteX36" fmla="*/ 2703890 w 5491523"/>
              <a:gd name="connsiteY36" fmla="*/ 3410747 h 4485002"/>
              <a:gd name="connsiteX37" fmla="*/ 2372354 w 5491523"/>
              <a:gd name="connsiteY37" fmla="*/ 3068514 h 4485002"/>
              <a:gd name="connsiteX38" fmla="*/ 1928521 w 5491523"/>
              <a:gd name="connsiteY38" fmla="*/ 2640725 h 4485002"/>
              <a:gd name="connsiteX39" fmla="*/ 1805532 w 5491523"/>
              <a:gd name="connsiteY39" fmla="*/ 3298452 h 4485002"/>
              <a:gd name="connsiteX40" fmla="*/ 1741365 w 5491523"/>
              <a:gd name="connsiteY40" fmla="*/ 3330536 h 4485002"/>
              <a:gd name="connsiteX41" fmla="*/ 1725323 w 5491523"/>
              <a:gd name="connsiteY41" fmla="*/ 3581862 h 4485002"/>
              <a:gd name="connsiteX42" fmla="*/ 1436565 w 5491523"/>
              <a:gd name="connsiteY42" fmla="*/ 3362620 h 4485002"/>
              <a:gd name="connsiteX43" fmla="*/ 1580943 w 5491523"/>
              <a:gd name="connsiteY43" fmla="*/ 2587252 h 4485002"/>
              <a:gd name="connsiteX44" fmla="*/ 1602332 w 5491523"/>
              <a:gd name="connsiteY44" fmla="*/ 2902747 h 4485002"/>
              <a:gd name="connsiteX45" fmla="*/ 1741364 w 5491523"/>
              <a:gd name="connsiteY45" fmla="*/ 2758368 h 4485002"/>
              <a:gd name="connsiteX46" fmla="*/ 1859006 w 5491523"/>
              <a:gd name="connsiteY46" fmla="*/ 2196895 h 4485002"/>
              <a:gd name="connsiteX47" fmla="*/ 1725322 w 5491523"/>
              <a:gd name="connsiteY47" fmla="*/ 1966957 h 4485002"/>
              <a:gd name="connsiteX48" fmla="*/ 1506080 w 5491523"/>
              <a:gd name="connsiteY48" fmla="*/ 2020431 h 4485002"/>
              <a:gd name="connsiteX49" fmla="*/ 1516774 w 5491523"/>
              <a:gd name="connsiteY49" fmla="*/ 2474958 h 4485002"/>
              <a:gd name="connsiteX50" fmla="*/ 1361700 w 5491523"/>
              <a:gd name="connsiteY50" fmla="*/ 2630030 h 4485002"/>
              <a:gd name="connsiteX51" fmla="*/ 1244059 w 5491523"/>
              <a:gd name="connsiteY51" fmla="*/ 2533778 h 4485002"/>
              <a:gd name="connsiteX52" fmla="*/ 1142458 w 5491523"/>
              <a:gd name="connsiteY52" fmla="*/ 2576558 h 4485002"/>
              <a:gd name="connsiteX53" fmla="*/ 1078290 w 5491523"/>
              <a:gd name="connsiteY53" fmla="*/ 2170158 h 4485002"/>
              <a:gd name="connsiteX54" fmla="*/ 1051554 w 5491523"/>
              <a:gd name="connsiteY54" fmla="*/ 1892095 h 4485002"/>
              <a:gd name="connsiteX55" fmla="*/ 1245498 w 5491523"/>
              <a:gd name="connsiteY55" fmla="*/ 1492130 h 4485002"/>
              <a:gd name="connsiteX56" fmla="*/ 570523 w 5491523"/>
              <a:gd name="connsiteY56" fmla="*/ 1479381 h 4485002"/>
              <a:gd name="connsiteX57" fmla="*/ 0 w 5491523"/>
              <a:gd name="connsiteY5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83553 w 5491523"/>
              <a:gd name="connsiteY28" fmla="*/ 2442870 h 4485002"/>
              <a:gd name="connsiteX29" fmla="*/ 2875006 w 5491523"/>
              <a:gd name="connsiteY29" fmla="*/ 3020387 h 4485002"/>
              <a:gd name="connsiteX30" fmla="*/ 3409743 w 5491523"/>
              <a:gd name="connsiteY30" fmla="*/ 3849229 h 4485002"/>
              <a:gd name="connsiteX31" fmla="*/ 3238627 w 5491523"/>
              <a:gd name="connsiteY31" fmla="*/ 4260977 h 4485002"/>
              <a:gd name="connsiteX32" fmla="*/ 3035428 w 5491523"/>
              <a:gd name="connsiteY32" fmla="*/ 4400009 h 4485002"/>
              <a:gd name="connsiteX33" fmla="*/ 2875007 w 5491523"/>
              <a:gd name="connsiteY33" fmla="*/ 4448135 h 4485002"/>
              <a:gd name="connsiteX34" fmla="*/ 2612985 w 5491523"/>
              <a:gd name="connsiteY34" fmla="*/ 4105905 h 4485002"/>
              <a:gd name="connsiteX35" fmla="*/ 2447217 w 5491523"/>
              <a:gd name="connsiteY35" fmla="*/ 4154030 h 4485002"/>
              <a:gd name="connsiteX36" fmla="*/ 2703890 w 5491523"/>
              <a:gd name="connsiteY36" fmla="*/ 3410747 h 4485002"/>
              <a:gd name="connsiteX37" fmla="*/ 2372354 w 5491523"/>
              <a:gd name="connsiteY37" fmla="*/ 3068514 h 4485002"/>
              <a:gd name="connsiteX38" fmla="*/ 1928521 w 5491523"/>
              <a:gd name="connsiteY38" fmla="*/ 2640725 h 4485002"/>
              <a:gd name="connsiteX39" fmla="*/ 1805532 w 5491523"/>
              <a:gd name="connsiteY39" fmla="*/ 3298452 h 4485002"/>
              <a:gd name="connsiteX40" fmla="*/ 1741365 w 5491523"/>
              <a:gd name="connsiteY40" fmla="*/ 3330536 h 4485002"/>
              <a:gd name="connsiteX41" fmla="*/ 1725323 w 5491523"/>
              <a:gd name="connsiteY41" fmla="*/ 3581862 h 4485002"/>
              <a:gd name="connsiteX42" fmla="*/ 1436565 w 5491523"/>
              <a:gd name="connsiteY42" fmla="*/ 3362620 h 4485002"/>
              <a:gd name="connsiteX43" fmla="*/ 1580943 w 5491523"/>
              <a:gd name="connsiteY43" fmla="*/ 2587252 h 4485002"/>
              <a:gd name="connsiteX44" fmla="*/ 1602332 w 5491523"/>
              <a:gd name="connsiteY44" fmla="*/ 2902747 h 4485002"/>
              <a:gd name="connsiteX45" fmla="*/ 1741364 w 5491523"/>
              <a:gd name="connsiteY45" fmla="*/ 2758368 h 4485002"/>
              <a:gd name="connsiteX46" fmla="*/ 1859006 w 5491523"/>
              <a:gd name="connsiteY46" fmla="*/ 2196895 h 4485002"/>
              <a:gd name="connsiteX47" fmla="*/ 1725322 w 5491523"/>
              <a:gd name="connsiteY47" fmla="*/ 1966957 h 4485002"/>
              <a:gd name="connsiteX48" fmla="*/ 1506080 w 5491523"/>
              <a:gd name="connsiteY48" fmla="*/ 2020431 h 4485002"/>
              <a:gd name="connsiteX49" fmla="*/ 1516774 w 5491523"/>
              <a:gd name="connsiteY49" fmla="*/ 2474958 h 4485002"/>
              <a:gd name="connsiteX50" fmla="*/ 1361700 w 5491523"/>
              <a:gd name="connsiteY50" fmla="*/ 2630030 h 4485002"/>
              <a:gd name="connsiteX51" fmla="*/ 1244059 w 5491523"/>
              <a:gd name="connsiteY51" fmla="*/ 2533778 h 4485002"/>
              <a:gd name="connsiteX52" fmla="*/ 1142458 w 5491523"/>
              <a:gd name="connsiteY52" fmla="*/ 2576558 h 4485002"/>
              <a:gd name="connsiteX53" fmla="*/ 1078290 w 5491523"/>
              <a:gd name="connsiteY53" fmla="*/ 2170158 h 4485002"/>
              <a:gd name="connsiteX54" fmla="*/ 1051554 w 5491523"/>
              <a:gd name="connsiteY54" fmla="*/ 1892095 h 4485002"/>
              <a:gd name="connsiteX55" fmla="*/ 1245498 w 5491523"/>
              <a:gd name="connsiteY55" fmla="*/ 1492130 h 4485002"/>
              <a:gd name="connsiteX56" fmla="*/ 570523 w 5491523"/>
              <a:gd name="connsiteY56" fmla="*/ 1479381 h 4485002"/>
              <a:gd name="connsiteX57" fmla="*/ 0 w 5491523"/>
              <a:gd name="connsiteY5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83553 w 5491523"/>
              <a:gd name="connsiteY28" fmla="*/ 2442870 h 4485002"/>
              <a:gd name="connsiteX29" fmla="*/ 2955217 w 5491523"/>
              <a:gd name="connsiteY29" fmla="*/ 2646071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83553 w 5491523"/>
              <a:gd name="connsiteY28" fmla="*/ 2442870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83553 w 5491523"/>
              <a:gd name="connsiteY28" fmla="*/ 2442870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88901 w 5491523"/>
              <a:gd name="connsiteY28" fmla="*/ 2266407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9743 w 5491523"/>
              <a:gd name="connsiteY31" fmla="*/ 3849229 h 4485002"/>
              <a:gd name="connsiteX32" fmla="*/ 3238627 w 5491523"/>
              <a:gd name="connsiteY32" fmla="*/ 4260977 h 4485002"/>
              <a:gd name="connsiteX33" fmla="*/ 3035428 w 5491523"/>
              <a:gd name="connsiteY33" fmla="*/ 4400009 h 4485002"/>
              <a:gd name="connsiteX34" fmla="*/ 2875007 w 5491523"/>
              <a:gd name="connsiteY34" fmla="*/ 4448135 h 4485002"/>
              <a:gd name="connsiteX35" fmla="*/ 2612985 w 5491523"/>
              <a:gd name="connsiteY35" fmla="*/ 4105905 h 4485002"/>
              <a:gd name="connsiteX36" fmla="*/ 2447217 w 5491523"/>
              <a:gd name="connsiteY36" fmla="*/ 4154030 h 4485002"/>
              <a:gd name="connsiteX37" fmla="*/ 2703890 w 5491523"/>
              <a:gd name="connsiteY37" fmla="*/ 3410747 h 4485002"/>
              <a:gd name="connsiteX38" fmla="*/ 2372354 w 5491523"/>
              <a:gd name="connsiteY38" fmla="*/ 3068514 h 4485002"/>
              <a:gd name="connsiteX39" fmla="*/ 1928521 w 5491523"/>
              <a:gd name="connsiteY39" fmla="*/ 2640725 h 4485002"/>
              <a:gd name="connsiteX40" fmla="*/ 1805532 w 5491523"/>
              <a:gd name="connsiteY40" fmla="*/ 3298452 h 4485002"/>
              <a:gd name="connsiteX41" fmla="*/ 1741365 w 5491523"/>
              <a:gd name="connsiteY41" fmla="*/ 3330536 h 4485002"/>
              <a:gd name="connsiteX42" fmla="*/ 1725323 w 5491523"/>
              <a:gd name="connsiteY42" fmla="*/ 3581862 h 4485002"/>
              <a:gd name="connsiteX43" fmla="*/ 1436565 w 5491523"/>
              <a:gd name="connsiteY43" fmla="*/ 3362620 h 4485002"/>
              <a:gd name="connsiteX44" fmla="*/ 1580943 w 5491523"/>
              <a:gd name="connsiteY44" fmla="*/ 2587252 h 4485002"/>
              <a:gd name="connsiteX45" fmla="*/ 1602332 w 5491523"/>
              <a:gd name="connsiteY45" fmla="*/ 2902747 h 4485002"/>
              <a:gd name="connsiteX46" fmla="*/ 1741364 w 5491523"/>
              <a:gd name="connsiteY46" fmla="*/ 2758368 h 4485002"/>
              <a:gd name="connsiteX47" fmla="*/ 1859006 w 5491523"/>
              <a:gd name="connsiteY47" fmla="*/ 2196895 h 4485002"/>
              <a:gd name="connsiteX48" fmla="*/ 1725322 w 5491523"/>
              <a:gd name="connsiteY48" fmla="*/ 1966957 h 4485002"/>
              <a:gd name="connsiteX49" fmla="*/ 1506080 w 5491523"/>
              <a:gd name="connsiteY49" fmla="*/ 2020431 h 4485002"/>
              <a:gd name="connsiteX50" fmla="*/ 1516774 w 5491523"/>
              <a:gd name="connsiteY50" fmla="*/ 2474958 h 4485002"/>
              <a:gd name="connsiteX51" fmla="*/ 1361700 w 5491523"/>
              <a:gd name="connsiteY51" fmla="*/ 2630030 h 4485002"/>
              <a:gd name="connsiteX52" fmla="*/ 1244059 w 5491523"/>
              <a:gd name="connsiteY52" fmla="*/ 2533778 h 4485002"/>
              <a:gd name="connsiteX53" fmla="*/ 1142458 w 5491523"/>
              <a:gd name="connsiteY53" fmla="*/ 2576558 h 4485002"/>
              <a:gd name="connsiteX54" fmla="*/ 1078290 w 5491523"/>
              <a:gd name="connsiteY54" fmla="*/ 2170158 h 4485002"/>
              <a:gd name="connsiteX55" fmla="*/ 1051554 w 5491523"/>
              <a:gd name="connsiteY55" fmla="*/ 1892095 h 4485002"/>
              <a:gd name="connsiteX56" fmla="*/ 1245498 w 5491523"/>
              <a:gd name="connsiteY56" fmla="*/ 1492130 h 4485002"/>
              <a:gd name="connsiteX57" fmla="*/ 570523 w 5491523"/>
              <a:gd name="connsiteY57" fmla="*/ 1479381 h 4485002"/>
              <a:gd name="connsiteX58" fmla="*/ 0 w 5491523"/>
              <a:gd name="connsiteY5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072859 w 5491523"/>
              <a:gd name="connsiteY31" fmla="*/ 3309145 h 4485002"/>
              <a:gd name="connsiteX32" fmla="*/ 3409743 w 5491523"/>
              <a:gd name="connsiteY32" fmla="*/ 3849229 h 4485002"/>
              <a:gd name="connsiteX33" fmla="*/ 3238627 w 5491523"/>
              <a:gd name="connsiteY33" fmla="*/ 4260977 h 4485002"/>
              <a:gd name="connsiteX34" fmla="*/ 3035428 w 5491523"/>
              <a:gd name="connsiteY34" fmla="*/ 4400009 h 4485002"/>
              <a:gd name="connsiteX35" fmla="*/ 2875007 w 5491523"/>
              <a:gd name="connsiteY35" fmla="*/ 4448135 h 4485002"/>
              <a:gd name="connsiteX36" fmla="*/ 2612985 w 5491523"/>
              <a:gd name="connsiteY36" fmla="*/ 4105905 h 4485002"/>
              <a:gd name="connsiteX37" fmla="*/ 2447217 w 5491523"/>
              <a:gd name="connsiteY37" fmla="*/ 4154030 h 4485002"/>
              <a:gd name="connsiteX38" fmla="*/ 2703890 w 5491523"/>
              <a:gd name="connsiteY38" fmla="*/ 3410747 h 4485002"/>
              <a:gd name="connsiteX39" fmla="*/ 2372354 w 5491523"/>
              <a:gd name="connsiteY39" fmla="*/ 3068514 h 4485002"/>
              <a:gd name="connsiteX40" fmla="*/ 1928521 w 5491523"/>
              <a:gd name="connsiteY40" fmla="*/ 2640725 h 4485002"/>
              <a:gd name="connsiteX41" fmla="*/ 1805532 w 5491523"/>
              <a:gd name="connsiteY41" fmla="*/ 3298452 h 4485002"/>
              <a:gd name="connsiteX42" fmla="*/ 1741365 w 5491523"/>
              <a:gd name="connsiteY42" fmla="*/ 3330536 h 4485002"/>
              <a:gd name="connsiteX43" fmla="*/ 1725323 w 5491523"/>
              <a:gd name="connsiteY43" fmla="*/ 3581862 h 4485002"/>
              <a:gd name="connsiteX44" fmla="*/ 1436565 w 5491523"/>
              <a:gd name="connsiteY44" fmla="*/ 3362620 h 4485002"/>
              <a:gd name="connsiteX45" fmla="*/ 1580943 w 5491523"/>
              <a:gd name="connsiteY45" fmla="*/ 2587252 h 4485002"/>
              <a:gd name="connsiteX46" fmla="*/ 1602332 w 5491523"/>
              <a:gd name="connsiteY46" fmla="*/ 2902747 h 4485002"/>
              <a:gd name="connsiteX47" fmla="*/ 1741364 w 5491523"/>
              <a:gd name="connsiteY47" fmla="*/ 2758368 h 4485002"/>
              <a:gd name="connsiteX48" fmla="*/ 1859006 w 5491523"/>
              <a:gd name="connsiteY48" fmla="*/ 2196895 h 4485002"/>
              <a:gd name="connsiteX49" fmla="*/ 1725322 w 5491523"/>
              <a:gd name="connsiteY49" fmla="*/ 1966957 h 4485002"/>
              <a:gd name="connsiteX50" fmla="*/ 1506080 w 5491523"/>
              <a:gd name="connsiteY50" fmla="*/ 2020431 h 4485002"/>
              <a:gd name="connsiteX51" fmla="*/ 1516774 w 5491523"/>
              <a:gd name="connsiteY51" fmla="*/ 2474958 h 4485002"/>
              <a:gd name="connsiteX52" fmla="*/ 1361700 w 5491523"/>
              <a:gd name="connsiteY52" fmla="*/ 2630030 h 4485002"/>
              <a:gd name="connsiteX53" fmla="*/ 1244059 w 5491523"/>
              <a:gd name="connsiteY53" fmla="*/ 2533778 h 4485002"/>
              <a:gd name="connsiteX54" fmla="*/ 1142458 w 5491523"/>
              <a:gd name="connsiteY54" fmla="*/ 2576558 h 4485002"/>
              <a:gd name="connsiteX55" fmla="*/ 1078290 w 5491523"/>
              <a:gd name="connsiteY55" fmla="*/ 2170158 h 4485002"/>
              <a:gd name="connsiteX56" fmla="*/ 1051554 w 5491523"/>
              <a:gd name="connsiteY56" fmla="*/ 1892095 h 4485002"/>
              <a:gd name="connsiteX57" fmla="*/ 1245498 w 5491523"/>
              <a:gd name="connsiteY57" fmla="*/ 1492130 h 4485002"/>
              <a:gd name="connsiteX58" fmla="*/ 570523 w 5491523"/>
              <a:gd name="connsiteY58" fmla="*/ 1479381 h 4485002"/>
              <a:gd name="connsiteX59" fmla="*/ 0 w 5491523"/>
              <a:gd name="connsiteY59"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072859 w 5491523"/>
              <a:gd name="connsiteY31" fmla="*/ 3309145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072859 w 5491523"/>
              <a:gd name="connsiteY31" fmla="*/ 3057818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072859 w 5491523"/>
              <a:gd name="connsiteY31" fmla="*/ 3057818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179806 w 5491523"/>
              <a:gd name="connsiteY31" fmla="*/ 2656765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249322 w 5491523"/>
              <a:gd name="connsiteY32" fmla="*/ 3079208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95301 w 5491523"/>
              <a:gd name="connsiteY32" fmla="*/ 2929482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95301 w 5491523"/>
              <a:gd name="connsiteY32" fmla="*/ 2929482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95301 w 5491523"/>
              <a:gd name="connsiteY32" fmla="*/ 2929482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409743 w 5491523"/>
              <a:gd name="connsiteY33" fmla="*/ 3849229 h 4485002"/>
              <a:gd name="connsiteX34" fmla="*/ 3238627 w 5491523"/>
              <a:gd name="connsiteY34" fmla="*/ 4260977 h 4485002"/>
              <a:gd name="connsiteX35" fmla="*/ 3035428 w 5491523"/>
              <a:gd name="connsiteY35" fmla="*/ 4400009 h 4485002"/>
              <a:gd name="connsiteX36" fmla="*/ 2875007 w 5491523"/>
              <a:gd name="connsiteY36" fmla="*/ 4448135 h 4485002"/>
              <a:gd name="connsiteX37" fmla="*/ 2612985 w 5491523"/>
              <a:gd name="connsiteY37" fmla="*/ 4105905 h 4485002"/>
              <a:gd name="connsiteX38" fmla="*/ 2447217 w 5491523"/>
              <a:gd name="connsiteY38" fmla="*/ 4154030 h 4485002"/>
              <a:gd name="connsiteX39" fmla="*/ 2703890 w 5491523"/>
              <a:gd name="connsiteY39" fmla="*/ 3410747 h 4485002"/>
              <a:gd name="connsiteX40" fmla="*/ 2372354 w 5491523"/>
              <a:gd name="connsiteY40" fmla="*/ 3068514 h 4485002"/>
              <a:gd name="connsiteX41" fmla="*/ 1928521 w 5491523"/>
              <a:gd name="connsiteY41" fmla="*/ 2640725 h 4485002"/>
              <a:gd name="connsiteX42" fmla="*/ 1805532 w 5491523"/>
              <a:gd name="connsiteY42" fmla="*/ 3298452 h 4485002"/>
              <a:gd name="connsiteX43" fmla="*/ 1741365 w 5491523"/>
              <a:gd name="connsiteY43" fmla="*/ 3330536 h 4485002"/>
              <a:gd name="connsiteX44" fmla="*/ 1725323 w 5491523"/>
              <a:gd name="connsiteY44" fmla="*/ 3581862 h 4485002"/>
              <a:gd name="connsiteX45" fmla="*/ 1436565 w 5491523"/>
              <a:gd name="connsiteY45" fmla="*/ 3362620 h 4485002"/>
              <a:gd name="connsiteX46" fmla="*/ 1580943 w 5491523"/>
              <a:gd name="connsiteY46" fmla="*/ 2587252 h 4485002"/>
              <a:gd name="connsiteX47" fmla="*/ 1602332 w 5491523"/>
              <a:gd name="connsiteY47" fmla="*/ 2902747 h 4485002"/>
              <a:gd name="connsiteX48" fmla="*/ 1741364 w 5491523"/>
              <a:gd name="connsiteY48" fmla="*/ 2758368 h 4485002"/>
              <a:gd name="connsiteX49" fmla="*/ 1859006 w 5491523"/>
              <a:gd name="connsiteY49" fmla="*/ 2196895 h 4485002"/>
              <a:gd name="connsiteX50" fmla="*/ 1725322 w 5491523"/>
              <a:gd name="connsiteY50" fmla="*/ 1966957 h 4485002"/>
              <a:gd name="connsiteX51" fmla="*/ 1506080 w 5491523"/>
              <a:gd name="connsiteY51" fmla="*/ 2020431 h 4485002"/>
              <a:gd name="connsiteX52" fmla="*/ 1516774 w 5491523"/>
              <a:gd name="connsiteY52" fmla="*/ 2474958 h 4485002"/>
              <a:gd name="connsiteX53" fmla="*/ 1361700 w 5491523"/>
              <a:gd name="connsiteY53" fmla="*/ 2630030 h 4485002"/>
              <a:gd name="connsiteX54" fmla="*/ 1244059 w 5491523"/>
              <a:gd name="connsiteY54" fmla="*/ 2533778 h 4485002"/>
              <a:gd name="connsiteX55" fmla="*/ 1142458 w 5491523"/>
              <a:gd name="connsiteY55" fmla="*/ 2576558 h 4485002"/>
              <a:gd name="connsiteX56" fmla="*/ 1078290 w 5491523"/>
              <a:gd name="connsiteY56" fmla="*/ 2170158 h 4485002"/>
              <a:gd name="connsiteX57" fmla="*/ 1051554 w 5491523"/>
              <a:gd name="connsiteY57" fmla="*/ 1892095 h 4485002"/>
              <a:gd name="connsiteX58" fmla="*/ 1245498 w 5491523"/>
              <a:gd name="connsiteY58" fmla="*/ 1492130 h 4485002"/>
              <a:gd name="connsiteX59" fmla="*/ 570523 w 5491523"/>
              <a:gd name="connsiteY59" fmla="*/ 1479381 h 4485002"/>
              <a:gd name="connsiteX60" fmla="*/ 0 w 5491523"/>
              <a:gd name="connsiteY6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489954 w 5491523"/>
              <a:gd name="connsiteY33" fmla="*/ 3164766 h 4485002"/>
              <a:gd name="connsiteX34" fmla="*/ 3409743 w 5491523"/>
              <a:gd name="connsiteY34" fmla="*/ 3849229 h 4485002"/>
              <a:gd name="connsiteX35" fmla="*/ 3238627 w 5491523"/>
              <a:gd name="connsiteY35" fmla="*/ 4260977 h 4485002"/>
              <a:gd name="connsiteX36" fmla="*/ 3035428 w 5491523"/>
              <a:gd name="connsiteY36" fmla="*/ 4400009 h 4485002"/>
              <a:gd name="connsiteX37" fmla="*/ 2875007 w 5491523"/>
              <a:gd name="connsiteY37" fmla="*/ 4448135 h 4485002"/>
              <a:gd name="connsiteX38" fmla="*/ 2612985 w 5491523"/>
              <a:gd name="connsiteY38" fmla="*/ 4105905 h 4485002"/>
              <a:gd name="connsiteX39" fmla="*/ 2447217 w 5491523"/>
              <a:gd name="connsiteY39" fmla="*/ 4154030 h 4485002"/>
              <a:gd name="connsiteX40" fmla="*/ 2703890 w 5491523"/>
              <a:gd name="connsiteY40" fmla="*/ 3410747 h 4485002"/>
              <a:gd name="connsiteX41" fmla="*/ 2372354 w 5491523"/>
              <a:gd name="connsiteY41" fmla="*/ 3068514 h 4485002"/>
              <a:gd name="connsiteX42" fmla="*/ 1928521 w 5491523"/>
              <a:gd name="connsiteY42" fmla="*/ 2640725 h 4485002"/>
              <a:gd name="connsiteX43" fmla="*/ 1805532 w 5491523"/>
              <a:gd name="connsiteY43" fmla="*/ 3298452 h 4485002"/>
              <a:gd name="connsiteX44" fmla="*/ 1741365 w 5491523"/>
              <a:gd name="connsiteY44" fmla="*/ 3330536 h 4485002"/>
              <a:gd name="connsiteX45" fmla="*/ 1725323 w 5491523"/>
              <a:gd name="connsiteY45" fmla="*/ 3581862 h 4485002"/>
              <a:gd name="connsiteX46" fmla="*/ 1436565 w 5491523"/>
              <a:gd name="connsiteY46" fmla="*/ 3362620 h 4485002"/>
              <a:gd name="connsiteX47" fmla="*/ 1580943 w 5491523"/>
              <a:gd name="connsiteY47" fmla="*/ 2587252 h 4485002"/>
              <a:gd name="connsiteX48" fmla="*/ 1602332 w 5491523"/>
              <a:gd name="connsiteY48" fmla="*/ 2902747 h 4485002"/>
              <a:gd name="connsiteX49" fmla="*/ 1741364 w 5491523"/>
              <a:gd name="connsiteY49" fmla="*/ 2758368 h 4485002"/>
              <a:gd name="connsiteX50" fmla="*/ 1859006 w 5491523"/>
              <a:gd name="connsiteY50" fmla="*/ 2196895 h 4485002"/>
              <a:gd name="connsiteX51" fmla="*/ 1725322 w 5491523"/>
              <a:gd name="connsiteY51" fmla="*/ 1966957 h 4485002"/>
              <a:gd name="connsiteX52" fmla="*/ 1506080 w 5491523"/>
              <a:gd name="connsiteY52" fmla="*/ 2020431 h 4485002"/>
              <a:gd name="connsiteX53" fmla="*/ 1516774 w 5491523"/>
              <a:gd name="connsiteY53" fmla="*/ 2474958 h 4485002"/>
              <a:gd name="connsiteX54" fmla="*/ 1361700 w 5491523"/>
              <a:gd name="connsiteY54" fmla="*/ 2630030 h 4485002"/>
              <a:gd name="connsiteX55" fmla="*/ 1244059 w 5491523"/>
              <a:gd name="connsiteY55" fmla="*/ 2533778 h 4485002"/>
              <a:gd name="connsiteX56" fmla="*/ 1142458 w 5491523"/>
              <a:gd name="connsiteY56" fmla="*/ 2576558 h 4485002"/>
              <a:gd name="connsiteX57" fmla="*/ 1078290 w 5491523"/>
              <a:gd name="connsiteY57" fmla="*/ 2170158 h 4485002"/>
              <a:gd name="connsiteX58" fmla="*/ 1051554 w 5491523"/>
              <a:gd name="connsiteY58" fmla="*/ 1892095 h 4485002"/>
              <a:gd name="connsiteX59" fmla="*/ 1245498 w 5491523"/>
              <a:gd name="connsiteY59" fmla="*/ 1492130 h 4485002"/>
              <a:gd name="connsiteX60" fmla="*/ 570523 w 5491523"/>
              <a:gd name="connsiteY60" fmla="*/ 1479381 h 4485002"/>
              <a:gd name="connsiteX61" fmla="*/ 0 w 5491523"/>
              <a:gd name="connsiteY6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2987301 w 5491523"/>
              <a:gd name="connsiteY33" fmla="*/ 3100598 h 4485002"/>
              <a:gd name="connsiteX34" fmla="*/ 3409743 w 5491523"/>
              <a:gd name="connsiteY34" fmla="*/ 3849229 h 4485002"/>
              <a:gd name="connsiteX35" fmla="*/ 3238627 w 5491523"/>
              <a:gd name="connsiteY35" fmla="*/ 4260977 h 4485002"/>
              <a:gd name="connsiteX36" fmla="*/ 3035428 w 5491523"/>
              <a:gd name="connsiteY36" fmla="*/ 4400009 h 4485002"/>
              <a:gd name="connsiteX37" fmla="*/ 2875007 w 5491523"/>
              <a:gd name="connsiteY37" fmla="*/ 4448135 h 4485002"/>
              <a:gd name="connsiteX38" fmla="*/ 2612985 w 5491523"/>
              <a:gd name="connsiteY38" fmla="*/ 4105905 h 4485002"/>
              <a:gd name="connsiteX39" fmla="*/ 2447217 w 5491523"/>
              <a:gd name="connsiteY39" fmla="*/ 4154030 h 4485002"/>
              <a:gd name="connsiteX40" fmla="*/ 2703890 w 5491523"/>
              <a:gd name="connsiteY40" fmla="*/ 3410747 h 4485002"/>
              <a:gd name="connsiteX41" fmla="*/ 2372354 w 5491523"/>
              <a:gd name="connsiteY41" fmla="*/ 3068514 h 4485002"/>
              <a:gd name="connsiteX42" fmla="*/ 1928521 w 5491523"/>
              <a:gd name="connsiteY42" fmla="*/ 2640725 h 4485002"/>
              <a:gd name="connsiteX43" fmla="*/ 1805532 w 5491523"/>
              <a:gd name="connsiteY43" fmla="*/ 3298452 h 4485002"/>
              <a:gd name="connsiteX44" fmla="*/ 1741365 w 5491523"/>
              <a:gd name="connsiteY44" fmla="*/ 3330536 h 4485002"/>
              <a:gd name="connsiteX45" fmla="*/ 1725323 w 5491523"/>
              <a:gd name="connsiteY45" fmla="*/ 3581862 h 4485002"/>
              <a:gd name="connsiteX46" fmla="*/ 1436565 w 5491523"/>
              <a:gd name="connsiteY46" fmla="*/ 3362620 h 4485002"/>
              <a:gd name="connsiteX47" fmla="*/ 1580943 w 5491523"/>
              <a:gd name="connsiteY47" fmla="*/ 2587252 h 4485002"/>
              <a:gd name="connsiteX48" fmla="*/ 1602332 w 5491523"/>
              <a:gd name="connsiteY48" fmla="*/ 2902747 h 4485002"/>
              <a:gd name="connsiteX49" fmla="*/ 1741364 w 5491523"/>
              <a:gd name="connsiteY49" fmla="*/ 2758368 h 4485002"/>
              <a:gd name="connsiteX50" fmla="*/ 1859006 w 5491523"/>
              <a:gd name="connsiteY50" fmla="*/ 2196895 h 4485002"/>
              <a:gd name="connsiteX51" fmla="*/ 1725322 w 5491523"/>
              <a:gd name="connsiteY51" fmla="*/ 1966957 h 4485002"/>
              <a:gd name="connsiteX52" fmla="*/ 1506080 w 5491523"/>
              <a:gd name="connsiteY52" fmla="*/ 2020431 h 4485002"/>
              <a:gd name="connsiteX53" fmla="*/ 1516774 w 5491523"/>
              <a:gd name="connsiteY53" fmla="*/ 2474958 h 4485002"/>
              <a:gd name="connsiteX54" fmla="*/ 1361700 w 5491523"/>
              <a:gd name="connsiteY54" fmla="*/ 2630030 h 4485002"/>
              <a:gd name="connsiteX55" fmla="*/ 1244059 w 5491523"/>
              <a:gd name="connsiteY55" fmla="*/ 2533778 h 4485002"/>
              <a:gd name="connsiteX56" fmla="*/ 1142458 w 5491523"/>
              <a:gd name="connsiteY56" fmla="*/ 2576558 h 4485002"/>
              <a:gd name="connsiteX57" fmla="*/ 1078290 w 5491523"/>
              <a:gd name="connsiteY57" fmla="*/ 2170158 h 4485002"/>
              <a:gd name="connsiteX58" fmla="*/ 1051554 w 5491523"/>
              <a:gd name="connsiteY58" fmla="*/ 1892095 h 4485002"/>
              <a:gd name="connsiteX59" fmla="*/ 1245498 w 5491523"/>
              <a:gd name="connsiteY59" fmla="*/ 1492130 h 4485002"/>
              <a:gd name="connsiteX60" fmla="*/ 570523 w 5491523"/>
              <a:gd name="connsiteY60" fmla="*/ 1479381 h 4485002"/>
              <a:gd name="connsiteX61" fmla="*/ 0 w 5491523"/>
              <a:gd name="connsiteY6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3409743 w 5491523"/>
              <a:gd name="connsiteY34" fmla="*/ 3849229 h 4485002"/>
              <a:gd name="connsiteX35" fmla="*/ 3238627 w 5491523"/>
              <a:gd name="connsiteY35" fmla="*/ 4260977 h 4485002"/>
              <a:gd name="connsiteX36" fmla="*/ 3035428 w 5491523"/>
              <a:gd name="connsiteY36" fmla="*/ 4400009 h 4485002"/>
              <a:gd name="connsiteX37" fmla="*/ 2875007 w 5491523"/>
              <a:gd name="connsiteY37" fmla="*/ 4448135 h 4485002"/>
              <a:gd name="connsiteX38" fmla="*/ 2612985 w 5491523"/>
              <a:gd name="connsiteY38" fmla="*/ 4105905 h 4485002"/>
              <a:gd name="connsiteX39" fmla="*/ 2447217 w 5491523"/>
              <a:gd name="connsiteY39" fmla="*/ 4154030 h 4485002"/>
              <a:gd name="connsiteX40" fmla="*/ 2703890 w 5491523"/>
              <a:gd name="connsiteY40" fmla="*/ 3410747 h 4485002"/>
              <a:gd name="connsiteX41" fmla="*/ 2372354 w 5491523"/>
              <a:gd name="connsiteY41" fmla="*/ 3068514 h 4485002"/>
              <a:gd name="connsiteX42" fmla="*/ 1928521 w 5491523"/>
              <a:gd name="connsiteY42" fmla="*/ 2640725 h 4485002"/>
              <a:gd name="connsiteX43" fmla="*/ 1805532 w 5491523"/>
              <a:gd name="connsiteY43" fmla="*/ 3298452 h 4485002"/>
              <a:gd name="connsiteX44" fmla="*/ 1741365 w 5491523"/>
              <a:gd name="connsiteY44" fmla="*/ 3330536 h 4485002"/>
              <a:gd name="connsiteX45" fmla="*/ 1725323 w 5491523"/>
              <a:gd name="connsiteY45" fmla="*/ 3581862 h 4485002"/>
              <a:gd name="connsiteX46" fmla="*/ 1436565 w 5491523"/>
              <a:gd name="connsiteY46" fmla="*/ 3362620 h 4485002"/>
              <a:gd name="connsiteX47" fmla="*/ 1580943 w 5491523"/>
              <a:gd name="connsiteY47" fmla="*/ 2587252 h 4485002"/>
              <a:gd name="connsiteX48" fmla="*/ 1602332 w 5491523"/>
              <a:gd name="connsiteY48" fmla="*/ 2902747 h 4485002"/>
              <a:gd name="connsiteX49" fmla="*/ 1741364 w 5491523"/>
              <a:gd name="connsiteY49" fmla="*/ 2758368 h 4485002"/>
              <a:gd name="connsiteX50" fmla="*/ 1859006 w 5491523"/>
              <a:gd name="connsiteY50" fmla="*/ 2196895 h 4485002"/>
              <a:gd name="connsiteX51" fmla="*/ 1725322 w 5491523"/>
              <a:gd name="connsiteY51" fmla="*/ 1966957 h 4485002"/>
              <a:gd name="connsiteX52" fmla="*/ 1506080 w 5491523"/>
              <a:gd name="connsiteY52" fmla="*/ 2020431 h 4485002"/>
              <a:gd name="connsiteX53" fmla="*/ 1516774 w 5491523"/>
              <a:gd name="connsiteY53" fmla="*/ 2474958 h 4485002"/>
              <a:gd name="connsiteX54" fmla="*/ 1361700 w 5491523"/>
              <a:gd name="connsiteY54" fmla="*/ 2630030 h 4485002"/>
              <a:gd name="connsiteX55" fmla="*/ 1244059 w 5491523"/>
              <a:gd name="connsiteY55" fmla="*/ 2533778 h 4485002"/>
              <a:gd name="connsiteX56" fmla="*/ 1142458 w 5491523"/>
              <a:gd name="connsiteY56" fmla="*/ 2576558 h 4485002"/>
              <a:gd name="connsiteX57" fmla="*/ 1078290 w 5491523"/>
              <a:gd name="connsiteY57" fmla="*/ 2170158 h 4485002"/>
              <a:gd name="connsiteX58" fmla="*/ 1051554 w 5491523"/>
              <a:gd name="connsiteY58" fmla="*/ 1892095 h 4485002"/>
              <a:gd name="connsiteX59" fmla="*/ 1245498 w 5491523"/>
              <a:gd name="connsiteY59" fmla="*/ 1492130 h 4485002"/>
              <a:gd name="connsiteX60" fmla="*/ 570523 w 5491523"/>
              <a:gd name="connsiteY60" fmla="*/ 1479381 h 4485002"/>
              <a:gd name="connsiteX61" fmla="*/ 0 w 5491523"/>
              <a:gd name="connsiteY6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3409743 w 5491523"/>
              <a:gd name="connsiteY34" fmla="*/ 3849229 h 4485002"/>
              <a:gd name="connsiteX35" fmla="*/ 3238627 w 5491523"/>
              <a:gd name="connsiteY35" fmla="*/ 4260977 h 4485002"/>
              <a:gd name="connsiteX36" fmla="*/ 3035428 w 5491523"/>
              <a:gd name="connsiteY36" fmla="*/ 4400009 h 4485002"/>
              <a:gd name="connsiteX37" fmla="*/ 2875007 w 5491523"/>
              <a:gd name="connsiteY37" fmla="*/ 4448135 h 4485002"/>
              <a:gd name="connsiteX38" fmla="*/ 2612985 w 5491523"/>
              <a:gd name="connsiteY38" fmla="*/ 4105905 h 4485002"/>
              <a:gd name="connsiteX39" fmla="*/ 2447217 w 5491523"/>
              <a:gd name="connsiteY39" fmla="*/ 4154030 h 4485002"/>
              <a:gd name="connsiteX40" fmla="*/ 2703890 w 5491523"/>
              <a:gd name="connsiteY40" fmla="*/ 3410747 h 4485002"/>
              <a:gd name="connsiteX41" fmla="*/ 2372354 w 5491523"/>
              <a:gd name="connsiteY41" fmla="*/ 3068514 h 4485002"/>
              <a:gd name="connsiteX42" fmla="*/ 1928521 w 5491523"/>
              <a:gd name="connsiteY42" fmla="*/ 2640725 h 4485002"/>
              <a:gd name="connsiteX43" fmla="*/ 1805532 w 5491523"/>
              <a:gd name="connsiteY43" fmla="*/ 3298452 h 4485002"/>
              <a:gd name="connsiteX44" fmla="*/ 1741365 w 5491523"/>
              <a:gd name="connsiteY44" fmla="*/ 3330536 h 4485002"/>
              <a:gd name="connsiteX45" fmla="*/ 1725323 w 5491523"/>
              <a:gd name="connsiteY45" fmla="*/ 3581862 h 4485002"/>
              <a:gd name="connsiteX46" fmla="*/ 1436565 w 5491523"/>
              <a:gd name="connsiteY46" fmla="*/ 3362620 h 4485002"/>
              <a:gd name="connsiteX47" fmla="*/ 1580943 w 5491523"/>
              <a:gd name="connsiteY47" fmla="*/ 2587252 h 4485002"/>
              <a:gd name="connsiteX48" fmla="*/ 1602332 w 5491523"/>
              <a:gd name="connsiteY48" fmla="*/ 2902747 h 4485002"/>
              <a:gd name="connsiteX49" fmla="*/ 1741364 w 5491523"/>
              <a:gd name="connsiteY49" fmla="*/ 2758368 h 4485002"/>
              <a:gd name="connsiteX50" fmla="*/ 1859006 w 5491523"/>
              <a:gd name="connsiteY50" fmla="*/ 2196895 h 4485002"/>
              <a:gd name="connsiteX51" fmla="*/ 1725322 w 5491523"/>
              <a:gd name="connsiteY51" fmla="*/ 1966957 h 4485002"/>
              <a:gd name="connsiteX52" fmla="*/ 1506080 w 5491523"/>
              <a:gd name="connsiteY52" fmla="*/ 2020431 h 4485002"/>
              <a:gd name="connsiteX53" fmla="*/ 1516774 w 5491523"/>
              <a:gd name="connsiteY53" fmla="*/ 2474958 h 4485002"/>
              <a:gd name="connsiteX54" fmla="*/ 1361700 w 5491523"/>
              <a:gd name="connsiteY54" fmla="*/ 2630030 h 4485002"/>
              <a:gd name="connsiteX55" fmla="*/ 1244059 w 5491523"/>
              <a:gd name="connsiteY55" fmla="*/ 2533778 h 4485002"/>
              <a:gd name="connsiteX56" fmla="*/ 1142458 w 5491523"/>
              <a:gd name="connsiteY56" fmla="*/ 2576558 h 4485002"/>
              <a:gd name="connsiteX57" fmla="*/ 1078290 w 5491523"/>
              <a:gd name="connsiteY57" fmla="*/ 2170158 h 4485002"/>
              <a:gd name="connsiteX58" fmla="*/ 1051554 w 5491523"/>
              <a:gd name="connsiteY58" fmla="*/ 1892095 h 4485002"/>
              <a:gd name="connsiteX59" fmla="*/ 1245498 w 5491523"/>
              <a:gd name="connsiteY59" fmla="*/ 1492130 h 4485002"/>
              <a:gd name="connsiteX60" fmla="*/ 570523 w 5491523"/>
              <a:gd name="connsiteY60" fmla="*/ 1479381 h 4485002"/>
              <a:gd name="connsiteX61" fmla="*/ 0 w 5491523"/>
              <a:gd name="connsiteY6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3158417 w 5491523"/>
              <a:gd name="connsiteY34" fmla="*/ 3405397 h 4485002"/>
              <a:gd name="connsiteX35" fmla="*/ 3409743 w 5491523"/>
              <a:gd name="connsiteY35" fmla="*/ 3849229 h 4485002"/>
              <a:gd name="connsiteX36" fmla="*/ 3238627 w 5491523"/>
              <a:gd name="connsiteY36" fmla="*/ 4260977 h 4485002"/>
              <a:gd name="connsiteX37" fmla="*/ 3035428 w 5491523"/>
              <a:gd name="connsiteY37" fmla="*/ 4400009 h 4485002"/>
              <a:gd name="connsiteX38" fmla="*/ 2875007 w 5491523"/>
              <a:gd name="connsiteY38" fmla="*/ 4448135 h 4485002"/>
              <a:gd name="connsiteX39" fmla="*/ 2612985 w 5491523"/>
              <a:gd name="connsiteY39" fmla="*/ 4105905 h 4485002"/>
              <a:gd name="connsiteX40" fmla="*/ 2447217 w 5491523"/>
              <a:gd name="connsiteY40" fmla="*/ 4154030 h 4485002"/>
              <a:gd name="connsiteX41" fmla="*/ 2703890 w 5491523"/>
              <a:gd name="connsiteY41" fmla="*/ 3410747 h 4485002"/>
              <a:gd name="connsiteX42" fmla="*/ 2372354 w 5491523"/>
              <a:gd name="connsiteY42" fmla="*/ 3068514 h 4485002"/>
              <a:gd name="connsiteX43" fmla="*/ 1928521 w 5491523"/>
              <a:gd name="connsiteY43" fmla="*/ 2640725 h 4485002"/>
              <a:gd name="connsiteX44" fmla="*/ 1805532 w 5491523"/>
              <a:gd name="connsiteY44" fmla="*/ 3298452 h 4485002"/>
              <a:gd name="connsiteX45" fmla="*/ 1741365 w 5491523"/>
              <a:gd name="connsiteY45" fmla="*/ 3330536 h 4485002"/>
              <a:gd name="connsiteX46" fmla="*/ 1725323 w 5491523"/>
              <a:gd name="connsiteY46" fmla="*/ 3581862 h 4485002"/>
              <a:gd name="connsiteX47" fmla="*/ 1436565 w 5491523"/>
              <a:gd name="connsiteY47" fmla="*/ 3362620 h 4485002"/>
              <a:gd name="connsiteX48" fmla="*/ 1580943 w 5491523"/>
              <a:gd name="connsiteY48" fmla="*/ 2587252 h 4485002"/>
              <a:gd name="connsiteX49" fmla="*/ 1602332 w 5491523"/>
              <a:gd name="connsiteY49" fmla="*/ 2902747 h 4485002"/>
              <a:gd name="connsiteX50" fmla="*/ 1741364 w 5491523"/>
              <a:gd name="connsiteY50" fmla="*/ 2758368 h 4485002"/>
              <a:gd name="connsiteX51" fmla="*/ 1859006 w 5491523"/>
              <a:gd name="connsiteY51" fmla="*/ 2196895 h 4485002"/>
              <a:gd name="connsiteX52" fmla="*/ 1725322 w 5491523"/>
              <a:gd name="connsiteY52" fmla="*/ 1966957 h 4485002"/>
              <a:gd name="connsiteX53" fmla="*/ 1506080 w 5491523"/>
              <a:gd name="connsiteY53" fmla="*/ 2020431 h 4485002"/>
              <a:gd name="connsiteX54" fmla="*/ 1516774 w 5491523"/>
              <a:gd name="connsiteY54" fmla="*/ 2474958 h 4485002"/>
              <a:gd name="connsiteX55" fmla="*/ 1361700 w 5491523"/>
              <a:gd name="connsiteY55" fmla="*/ 2630030 h 4485002"/>
              <a:gd name="connsiteX56" fmla="*/ 1244059 w 5491523"/>
              <a:gd name="connsiteY56" fmla="*/ 2533778 h 4485002"/>
              <a:gd name="connsiteX57" fmla="*/ 1142458 w 5491523"/>
              <a:gd name="connsiteY57" fmla="*/ 2576558 h 4485002"/>
              <a:gd name="connsiteX58" fmla="*/ 1078290 w 5491523"/>
              <a:gd name="connsiteY58" fmla="*/ 2170158 h 4485002"/>
              <a:gd name="connsiteX59" fmla="*/ 1051554 w 5491523"/>
              <a:gd name="connsiteY59" fmla="*/ 1892095 h 4485002"/>
              <a:gd name="connsiteX60" fmla="*/ 1245498 w 5491523"/>
              <a:gd name="connsiteY60" fmla="*/ 1492130 h 4485002"/>
              <a:gd name="connsiteX61" fmla="*/ 570523 w 5491523"/>
              <a:gd name="connsiteY61" fmla="*/ 1479381 h 4485002"/>
              <a:gd name="connsiteX62" fmla="*/ 0 w 5491523"/>
              <a:gd name="connsiteY6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409743 w 5491523"/>
              <a:gd name="connsiteY35" fmla="*/ 3849229 h 4485002"/>
              <a:gd name="connsiteX36" fmla="*/ 3238627 w 5491523"/>
              <a:gd name="connsiteY36" fmla="*/ 4260977 h 4485002"/>
              <a:gd name="connsiteX37" fmla="*/ 3035428 w 5491523"/>
              <a:gd name="connsiteY37" fmla="*/ 4400009 h 4485002"/>
              <a:gd name="connsiteX38" fmla="*/ 2875007 w 5491523"/>
              <a:gd name="connsiteY38" fmla="*/ 4448135 h 4485002"/>
              <a:gd name="connsiteX39" fmla="*/ 2612985 w 5491523"/>
              <a:gd name="connsiteY39" fmla="*/ 4105905 h 4485002"/>
              <a:gd name="connsiteX40" fmla="*/ 2447217 w 5491523"/>
              <a:gd name="connsiteY40" fmla="*/ 4154030 h 4485002"/>
              <a:gd name="connsiteX41" fmla="*/ 2703890 w 5491523"/>
              <a:gd name="connsiteY41" fmla="*/ 3410747 h 4485002"/>
              <a:gd name="connsiteX42" fmla="*/ 2372354 w 5491523"/>
              <a:gd name="connsiteY42" fmla="*/ 3068514 h 4485002"/>
              <a:gd name="connsiteX43" fmla="*/ 1928521 w 5491523"/>
              <a:gd name="connsiteY43" fmla="*/ 2640725 h 4485002"/>
              <a:gd name="connsiteX44" fmla="*/ 1805532 w 5491523"/>
              <a:gd name="connsiteY44" fmla="*/ 3298452 h 4485002"/>
              <a:gd name="connsiteX45" fmla="*/ 1741365 w 5491523"/>
              <a:gd name="connsiteY45" fmla="*/ 3330536 h 4485002"/>
              <a:gd name="connsiteX46" fmla="*/ 1725323 w 5491523"/>
              <a:gd name="connsiteY46" fmla="*/ 3581862 h 4485002"/>
              <a:gd name="connsiteX47" fmla="*/ 1436565 w 5491523"/>
              <a:gd name="connsiteY47" fmla="*/ 3362620 h 4485002"/>
              <a:gd name="connsiteX48" fmla="*/ 1580943 w 5491523"/>
              <a:gd name="connsiteY48" fmla="*/ 2587252 h 4485002"/>
              <a:gd name="connsiteX49" fmla="*/ 1602332 w 5491523"/>
              <a:gd name="connsiteY49" fmla="*/ 2902747 h 4485002"/>
              <a:gd name="connsiteX50" fmla="*/ 1741364 w 5491523"/>
              <a:gd name="connsiteY50" fmla="*/ 2758368 h 4485002"/>
              <a:gd name="connsiteX51" fmla="*/ 1859006 w 5491523"/>
              <a:gd name="connsiteY51" fmla="*/ 2196895 h 4485002"/>
              <a:gd name="connsiteX52" fmla="*/ 1725322 w 5491523"/>
              <a:gd name="connsiteY52" fmla="*/ 1966957 h 4485002"/>
              <a:gd name="connsiteX53" fmla="*/ 1506080 w 5491523"/>
              <a:gd name="connsiteY53" fmla="*/ 2020431 h 4485002"/>
              <a:gd name="connsiteX54" fmla="*/ 1516774 w 5491523"/>
              <a:gd name="connsiteY54" fmla="*/ 2474958 h 4485002"/>
              <a:gd name="connsiteX55" fmla="*/ 1361700 w 5491523"/>
              <a:gd name="connsiteY55" fmla="*/ 2630030 h 4485002"/>
              <a:gd name="connsiteX56" fmla="*/ 1244059 w 5491523"/>
              <a:gd name="connsiteY56" fmla="*/ 2533778 h 4485002"/>
              <a:gd name="connsiteX57" fmla="*/ 1142458 w 5491523"/>
              <a:gd name="connsiteY57" fmla="*/ 2576558 h 4485002"/>
              <a:gd name="connsiteX58" fmla="*/ 1078290 w 5491523"/>
              <a:gd name="connsiteY58" fmla="*/ 2170158 h 4485002"/>
              <a:gd name="connsiteX59" fmla="*/ 1051554 w 5491523"/>
              <a:gd name="connsiteY59" fmla="*/ 1892095 h 4485002"/>
              <a:gd name="connsiteX60" fmla="*/ 1245498 w 5491523"/>
              <a:gd name="connsiteY60" fmla="*/ 1492130 h 4485002"/>
              <a:gd name="connsiteX61" fmla="*/ 570523 w 5491523"/>
              <a:gd name="connsiteY61" fmla="*/ 1479381 h 4485002"/>
              <a:gd name="connsiteX62" fmla="*/ 0 w 5491523"/>
              <a:gd name="connsiteY6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409743 w 5491523"/>
              <a:gd name="connsiteY35" fmla="*/ 3849229 h 4485002"/>
              <a:gd name="connsiteX36" fmla="*/ 3238627 w 5491523"/>
              <a:gd name="connsiteY36" fmla="*/ 4260977 h 4485002"/>
              <a:gd name="connsiteX37" fmla="*/ 3035428 w 5491523"/>
              <a:gd name="connsiteY37" fmla="*/ 4400009 h 4485002"/>
              <a:gd name="connsiteX38" fmla="*/ 2875007 w 5491523"/>
              <a:gd name="connsiteY38" fmla="*/ 4448135 h 4485002"/>
              <a:gd name="connsiteX39" fmla="*/ 2612985 w 5491523"/>
              <a:gd name="connsiteY39" fmla="*/ 4105905 h 4485002"/>
              <a:gd name="connsiteX40" fmla="*/ 2447217 w 5491523"/>
              <a:gd name="connsiteY40" fmla="*/ 4154030 h 4485002"/>
              <a:gd name="connsiteX41" fmla="*/ 2703890 w 5491523"/>
              <a:gd name="connsiteY41" fmla="*/ 3410747 h 4485002"/>
              <a:gd name="connsiteX42" fmla="*/ 2372354 w 5491523"/>
              <a:gd name="connsiteY42" fmla="*/ 3068514 h 4485002"/>
              <a:gd name="connsiteX43" fmla="*/ 1928521 w 5491523"/>
              <a:gd name="connsiteY43" fmla="*/ 2640725 h 4485002"/>
              <a:gd name="connsiteX44" fmla="*/ 1805532 w 5491523"/>
              <a:gd name="connsiteY44" fmla="*/ 3298452 h 4485002"/>
              <a:gd name="connsiteX45" fmla="*/ 1741365 w 5491523"/>
              <a:gd name="connsiteY45" fmla="*/ 3330536 h 4485002"/>
              <a:gd name="connsiteX46" fmla="*/ 1725323 w 5491523"/>
              <a:gd name="connsiteY46" fmla="*/ 3581862 h 4485002"/>
              <a:gd name="connsiteX47" fmla="*/ 1436565 w 5491523"/>
              <a:gd name="connsiteY47" fmla="*/ 3362620 h 4485002"/>
              <a:gd name="connsiteX48" fmla="*/ 1580943 w 5491523"/>
              <a:gd name="connsiteY48" fmla="*/ 2587252 h 4485002"/>
              <a:gd name="connsiteX49" fmla="*/ 1602332 w 5491523"/>
              <a:gd name="connsiteY49" fmla="*/ 2902747 h 4485002"/>
              <a:gd name="connsiteX50" fmla="*/ 1741364 w 5491523"/>
              <a:gd name="connsiteY50" fmla="*/ 2758368 h 4485002"/>
              <a:gd name="connsiteX51" fmla="*/ 1859006 w 5491523"/>
              <a:gd name="connsiteY51" fmla="*/ 2196895 h 4485002"/>
              <a:gd name="connsiteX52" fmla="*/ 1725322 w 5491523"/>
              <a:gd name="connsiteY52" fmla="*/ 1966957 h 4485002"/>
              <a:gd name="connsiteX53" fmla="*/ 1506080 w 5491523"/>
              <a:gd name="connsiteY53" fmla="*/ 2020431 h 4485002"/>
              <a:gd name="connsiteX54" fmla="*/ 1516774 w 5491523"/>
              <a:gd name="connsiteY54" fmla="*/ 2474958 h 4485002"/>
              <a:gd name="connsiteX55" fmla="*/ 1361700 w 5491523"/>
              <a:gd name="connsiteY55" fmla="*/ 2630030 h 4485002"/>
              <a:gd name="connsiteX56" fmla="*/ 1244059 w 5491523"/>
              <a:gd name="connsiteY56" fmla="*/ 2533778 h 4485002"/>
              <a:gd name="connsiteX57" fmla="*/ 1142458 w 5491523"/>
              <a:gd name="connsiteY57" fmla="*/ 2576558 h 4485002"/>
              <a:gd name="connsiteX58" fmla="*/ 1078290 w 5491523"/>
              <a:gd name="connsiteY58" fmla="*/ 2170158 h 4485002"/>
              <a:gd name="connsiteX59" fmla="*/ 1051554 w 5491523"/>
              <a:gd name="connsiteY59" fmla="*/ 1892095 h 4485002"/>
              <a:gd name="connsiteX60" fmla="*/ 1245498 w 5491523"/>
              <a:gd name="connsiteY60" fmla="*/ 1492130 h 4485002"/>
              <a:gd name="connsiteX61" fmla="*/ 570523 w 5491523"/>
              <a:gd name="connsiteY61" fmla="*/ 1479381 h 4485002"/>
              <a:gd name="connsiteX62" fmla="*/ 0 w 5491523"/>
              <a:gd name="connsiteY6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409743 w 5491523"/>
              <a:gd name="connsiteY35" fmla="*/ 3849229 h 4485002"/>
              <a:gd name="connsiteX36" fmla="*/ 3238627 w 5491523"/>
              <a:gd name="connsiteY36" fmla="*/ 4260977 h 4485002"/>
              <a:gd name="connsiteX37" fmla="*/ 3035428 w 5491523"/>
              <a:gd name="connsiteY37" fmla="*/ 4400009 h 4485002"/>
              <a:gd name="connsiteX38" fmla="*/ 2875007 w 5491523"/>
              <a:gd name="connsiteY38" fmla="*/ 4448135 h 4485002"/>
              <a:gd name="connsiteX39" fmla="*/ 2612985 w 5491523"/>
              <a:gd name="connsiteY39" fmla="*/ 4105905 h 4485002"/>
              <a:gd name="connsiteX40" fmla="*/ 2447217 w 5491523"/>
              <a:gd name="connsiteY40" fmla="*/ 4154030 h 4485002"/>
              <a:gd name="connsiteX41" fmla="*/ 2703890 w 5491523"/>
              <a:gd name="connsiteY41" fmla="*/ 3410747 h 4485002"/>
              <a:gd name="connsiteX42" fmla="*/ 2372354 w 5491523"/>
              <a:gd name="connsiteY42" fmla="*/ 3068514 h 4485002"/>
              <a:gd name="connsiteX43" fmla="*/ 1928521 w 5491523"/>
              <a:gd name="connsiteY43" fmla="*/ 2640725 h 4485002"/>
              <a:gd name="connsiteX44" fmla="*/ 1805532 w 5491523"/>
              <a:gd name="connsiteY44" fmla="*/ 3298452 h 4485002"/>
              <a:gd name="connsiteX45" fmla="*/ 1741365 w 5491523"/>
              <a:gd name="connsiteY45" fmla="*/ 3330536 h 4485002"/>
              <a:gd name="connsiteX46" fmla="*/ 1725323 w 5491523"/>
              <a:gd name="connsiteY46" fmla="*/ 3581862 h 4485002"/>
              <a:gd name="connsiteX47" fmla="*/ 1436565 w 5491523"/>
              <a:gd name="connsiteY47" fmla="*/ 3362620 h 4485002"/>
              <a:gd name="connsiteX48" fmla="*/ 1580943 w 5491523"/>
              <a:gd name="connsiteY48" fmla="*/ 2587252 h 4485002"/>
              <a:gd name="connsiteX49" fmla="*/ 1602332 w 5491523"/>
              <a:gd name="connsiteY49" fmla="*/ 2902747 h 4485002"/>
              <a:gd name="connsiteX50" fmla="*/ 1741364 w 5491523"/>
              <a:gd name="connsiteY50" fmla="*/ 2758368 h 4485002"/>
              <a:gd name="connsiteX51" fmla="*/ 1859006 w 5491523"/>
              <a:gd name="connsiteY51" fmla="*/ 2196895 h 4485002"/>
              <a:gd name="connsiteX52" fmla="*/ 1725322 w 5491523"/>
              <a:gd name="connsiteY52" fmla="*/ 1966957 h 4485002"/>
              <a:gd name="connsiteX53" fmla="*/ 1506080 w 5491523"/>
              <a:gd name="connsiteY53" fmla="*/ 2020431 h 4485002"/>
              <a:gd name="connsiteX54" fmla="*/ 1516774 w 5491523"/>
              <a:gd name="connsiteY54" fmla="*/ 2474958 h 4485002"/>
              <a:gd name="connsiteX55" fmla="*/ 1361700 w 5491523"/>
              <a:gd name="connsiteY55" fmla="*/ 2630030 h 4485002"/>
              <a:gd name="connsiteX56" fmla="*/ 1244059 w 5491523"/>
              <a:gd name="connsiteY56" fmla="*/ 2533778 h 4485002"/>
              <a:gd name="connsiteX57" fmla="*/ 1142458 w 5491523"/>
              <a:gd name="connsiteY57" fmla="*/ 2576558 h 4485002"/>
              <a:gd name="connsiteX58" fmla="*/ 1078290 w 5491523"/>
              <a:gd name="connsiteY58" fmla="*/ 2170158 h 4485002"/>
              <a:gd name="connsiteX59" fmla="*/ 1051554 w 5491523"/>
              <a:gd name="connsiteY59" fmla="*/ 1892095 h 4485002"/>
              <a:gd name="connsiteX60" fmla="*/ 1245498 w 5491523"/>
              <a:gd name="connsiteY60" fmla="*/ 1492130 h 4485002"/>
              <a:gd name="connsiteX61" fmla="*/ 570523 w 5491523"/>
              <a:gd name="connsiteY61" fmla="*/ 1479381 h 4485002"/>
              <a:gd name="connsiteX62" fmla="*/ 0 w 5491523"/>
              <a:gd name="connsiteY6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195848 w 5491523"/>
              <a:gd name="connsiteY35" fmla="*/ 3886661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243975 w 5491523"/>
              <a:gd name="connsiteY35" fmla="*/ 3624640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243975 w 5491523"/>
              <a:gd name="connsiteY35" fmla="*/ 3624640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78207 w 5491523"/>
              <a:gd name="connsiteY35" fmla="*/ 369950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78207 w 5491523"/>
              <a:gd name="connsiteY35" fmla="*/ 369950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62165 w 5491523"/>
              <a:gd name="connsiteY35" fmla="*/ 377971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62165 w 5491523"/>
              <a:gd name="connsiteY35" fmla="*/ 377971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62165 w 5491523"/>
              <a:gd name="connsiteY35" fmla="*/ 377971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62165 w 5491523"/>
              <a:gd name="connsiteY35" fmla="*/ 377971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62165 w 5491523"/>
              <a:gd name="connsiteY35" fmla="*/ 3779713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409743 w 5491523"/>
              <a:gd name="connsiteY36" fmla="*/ 3849229 h 4485002"/>
              <a:gd name="connsiteX37" fmla="*/ 3238627 w 5491523"/>
              <a:gd name="connsiteY37" fmla="*/ 4260977 h 4485002"/>
              <a:gd name="connsiteX38" fmla="*/ 3035428 w 5491523"/>
              <a:gd name="connsiteY38" fmla="*/ 4400009 h 4485002"/>
              <a:gd name="connsiteX39" fmla="*/ 2875007 w 5491523"/>
              <a:gd name="connsiteY39" fmla="*/ 4448135 h 4485002"/>
              <a:gd name="connsiteX40" fmla="*/ 2612985 w 5491523"/>
              <a:gd name="connsiteY40" fmla="*/ 4105905 h 4485002"/>
              <a:gd name="connsiteX41" fmla="*/ 2447217 w 5491523"/>
              <a:gd name="connsiteY41" fmla="*/ 4154030 h 4485002"/>
              <a:gd name="connsiteX42" fmla="*/ 2703890 w 5491523"/>
              <a:gd name="connsiteY42" fmla="*/ 3410747 h 4485002"/>
              <a:gd name="connsiteX43" fmla="*/ 2372354 w 5491523"/>
              <a:gd name="connsiteY43" fmla="*/ 3068514 h 4485002"/>
              <a:gd name="connsiteX44" fmla="*/ 1928521 w 5491523"/>
              <a:gd name="connsiteY44" fmla="*/ 2640725 h 4485002"/>
              <a:gd name="connsiteX45" fmla="*/ 1805532 w 5491523"/>
              <a:gd name="connsiteY45" fmla="*/ 3298452 h 4485002"/>
              <a:gd name="connsiteX46" fmla="*/ 1741365 w 5491523"/>
              <a:gd name="connsiteY46" fmla="*/ 3330536 h 4485002"/>
              <a:gd name="connsiteX47" fmla="*/ 1725323 w 5491523"/>
              <a:gd name="connsiteY47" fmla="*/ 3581862 h 4485002"/>
              <a:gd name="connsiteX48" fmla="*/ 1436565 w 5491523"/>
              <a:gd name="connsiteY48" fmla="*/ 3362620 h 4485002"/>
              <a:gd name="connsiteX49" fmla="*/ 1580943 w 5491523"/>
              <a:gd name="connsiteY49" fmla="*/ 2587252 h 4485002"/>
              <a:gd name="connsiteX50" fmla="*/ 1602332 w 5491523"/>
              <a:gd name="connsiteY50" fmla="*/ 2902747 h 4485002"/>
              <a:gd name="connsiteX51" fmla="*/ 1741364 w 5491523"/>
              <a:gd name="connsiteY51" fmla="*/ 2758368 h 4485002"/>
              <a:gd name="connsiteX52" fmla="*/ 1859006 w 5491523"/>
              <a:gd name="connsiteY52" fmla="*/ 2196895 h 4485002"/>
              <a:gd name="connsiteX53" fmla="*/ 1725322 w 5491523"/>
              <a:gd name="connsiteY53" fmla="*/ 1966957 h 4485002"/>
              <a:gd name="connsiteX54" fmla="*/ 1506080 w 5491523"/>
              <a:gd name="connsiteY54" fmla="*/ 2020431 h 4485002"/>
              <a:gd name="connsiteX55" fmla="*/ 1516774 w 5491523"/>
              <a:gd name="connsiteY55" fmla="*/ 2474958 h 4485002"/>
              <a:gd name="connsiteX56" fmla="*/ 1361700 w 5491523"/>
              <a:gd name="connsiteY56" fmla="*/ 2630030 h 4485002"/>
              <a:gd name="connsiteX57" fmla="*/ 1244059 w 5491523"/>
              <a:gd name="connsiteY57" fmla="*/ 2533778 h 4485002"/>
              <a:gd name="connsiteX58" fmla="*/ 1142458 w 5491523"/>
              <a:gd name="connsiteY58" fmla="*/ 2576558 h 4485002"/>
              <a:gd name="connsiteX59" fmla="*/ 1078290 w 5491523"/>
              <a:gd name="connsiteY59" fmla="*/ 2170158 h 4485002"/>
              <a:gd name="connsiteX60" fmla="*/ 1051554 w 5491523"/>
              <a:gd name="connsiteY60" fmla="*/ 1892095 h 4485002"/>
              <a:gd name="connsiteX61" fmla="*/ 1245498 w 5491523"/>
              <a:gd name="connsiteY61" fmla="*/ 1492130 h 4485002"/>
              <a:gd name="connsiteX62" fmla="*/ 570523 w 5491523"/>
              <a:gd name="connsiteY62" fmla="*/ 1479381 h 4485002"/>
              <a:gd name="connsiteX63" fmla="*/ 0 w 5491523"/>
              <a:gd name="connsiteY6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17238 w 5491523"/>
              <a:gd name="connsiteY36" fmla="*/ 3817145 h 4485002"/>
              <a:gd name="connsiteX37" fmla="*/ 3409743 w 5491523"/>
              <a:gd name="connsiteY37" fmla="*/ 3849229 h 4485002"/>
              <a:gd name="connsiteX38" fmla="*/ 3238627 w 5491523"/>
              <a:gd name="connsiteY38" fmla="*/ 4260977 h 4485002"/>
              <a:gd name="connsiteX39" fmla="*/ 3035428 w 5491523"/>
              <a:gd name="connsiteY39" fmla="*/ 4400009 h 4485002"/>
              <a:gd name="connsiteX40" fmla="*/ 2875007 w 5491523"/>
              <a:gd name="connsiteY40" fmla="*/ 4448135 h 4485002"/>
              <a:gd name="connsiteX41" fmla="*/ 2612985 w 5491523"/>
              <a:gd name="connsiteY41" fmla="*/ 4105905 h 4485002"/>
              <a:gd name="connsiteX42" fmla="*/ 2447217 w 5491523"/>
              <a:gd name="connsiteY42" fmla="*/ 4154030 h 4485002"/>
              <a:gd name="connsiteX43" fmla="*/ 2703890 w 5491523"/>
              <a:gd name="connsiteY43" fmla="*/ 3410747 h 4485002"/>
              <a:gd name="connsiteX44" fmla="*/ 2372354 w 5491523"/>
              <a:gd name="connsiteY44" fmla="*/ 3068514 h 4485002"/>
              <a:gd name="connsiteX45" fmla="*/ 1928521 w 5491523"/>
              <a:gd name="connsiteY45" fmla="*/ 2640725 h 4485002"/>
              <a:gd name="connsiteX46" fmla="*/ 1805532 w 5491523"/>
              <a:gd name="connsiteY46" fmla="*/ 3298452 h 4485002"/>
              <a:gd name="connsiteX47" fmla="*/ 1741365 w 5491523"/>
              <a:gd name="connsiteY47" fmla="*/ 3330536 h 4485002"/>
              <a:gd name="connsiteX48" fmla="*/ 1725323 w 5491523"/>
              <a:gd name="connsiteY48" fmla="*/ 3581862 h 4485002"/>
              <a:gd name="connsiteX49" fmla="*/ 1436565 w 5491523"/>
              <a:gd name="connsiteY49" fmla="*/ 3362620 h 4485002"/>
              <a:gd name="connsiteX50" fmla="*/ 1580943 w 5491523"/>
              <a:gd name="connsiteY50" fmla="*/ 2587252 h 4485002"/>
              <a:gd name="connsiteX51" fmla="*/ 1602332 w 5491523"/>
              <a:gd name="connsiteY51" fmla="*/ 2902747 h 4485002"/>
              <a:gd name="connsiteX52" fmla="*/ 1741364 w 5491523"/>
              <a:gd name="connsiteY52" fmla="*/ 2758368 h 4485002"/>
              <a:gd name="connsiteX53" fmla="*/ 1859006 w 5491523"/>
              <a:gd name="connsiteY53" fmla="*/ 2196895 h 4485002"/>
              <a:gd name="connsiteX54" fmla="*/ 1725322 w 5491523"/>
              <a:gd name="connsiteY54" fmla="*/ 1966957 h 4485002"/>
              <a:gd name="connsiteX55" fmla="*/ 1506080 w 5491523"/>
              <a:gd name="connsiteY55" fmla="*/ 2020431 h 4485002"/>
              <a:gd name="connsiteX56" fmla="*/ 1516774 w 5491523"/>
              <a:gd name="connsiteY56" fmla="*/ 2474958 h 4485002"/>
              <a:gd name="connsiteX57" fmla="*/ 1361700 w 5491523"/>
              <a:gd name="connsiteY57" fmla="*/ 2630030 h 4485002"/>
              <a:gd name="connsiteX58" fmla="*/ 1244059 w 5491523"/>
              <a:gd name="connsiteY58" fmla="*/ 2533778 h 4485002"/>
              <a:gd name="connsiteX59" fmla="*/ 1142458 w 5491523"/>
              <a:gd name="connsiteY59" fmla="*/ 2576558 h 4485002"/>
              <a:gd name="connsiteX60" fmla="*/ 1078290 w 5491523"/>
              <a:gd name="connsiteY60" fmla="*/ 2170158 h 4485002"/>
              <a:gd name="connsiteX61" fmla="*/ 1051554 w 5491523"/>
              <a:gd name="connsiteY61" fmla="*/ 1892095 h 4485002"/>
              <a:gd name="connsiteX62" fmla="*/ 1245498 w 5491523"/>
              <a:gd name="connsiteY62" fmla="*/ 1492130 h 4485002"/>
              <a:gd name="connsiteX63" fmla="*/ 570523 w 5491523"/>
              <a:gd name="connsiteY63" fmla="*/ 1479381 h 4485002"/>
              <a:gd name="connsiteX64" fmla="*/ 0 w 5491523"/>
              <a:gd name="connsiteY6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409743 w 5491523"/>
              <a:gd name="connsiteY37" fmla="*/ 3849229 h 4485002"/>
              <a:gd name="connsiteX38" fmla="*/ 3238627 w 5491523"/>
              <a:gd name="connsiteY38" fmla="*/ 4260977 h 4485002"/>
              <a:gd name="connsiteX39" fmla="*/ 3035428 w 5491523"/>
              <a:gd name="connsiteY39" fmla="*/ 4400009 h 4485002"/>
              <a:gd name="connsiteX40" fmla="*/ 2875007 w 5491523"/>
              <a:gd name="connsiteY40" fmla="*/ 4448135 h 4485002"/>
              <a:gd name="connsiteX41" fmla="*/ 2612985 w 5491523"/>
              <a:gd name="connsiteY41" fmla="*/ 4105905 h 4485002"/>
              <a:gd name="connsiteX42" fmla="*/ 2447217 w 5491523"/>
              <a:gd name="connsiteY42" fmla="*/ 4154030 h 4485002"/>
              <a:gd name="connsiteX43" fmla="*/ 2703890 w 5491523"/>
              <a:gd name="connsiteY43" fmla="*/ 3410747 h 4485002"/>
              <a:gd name="connsiteX44" fmla="*/ 2372354 w 5491523"/>
              <a:gd name="connsiteY44" fmla="*/ 3068514 h 4485002"/>
              <a:gd name="connsiteX45" fmla="*/ 1928521 w 5491523"/>
              <a:gd name="connsiteY45" fmla="*/ 2640725 h 4485002"/>
              <a:gd name="connsiteX46" fmla="*/ 1805532 w 5491523"/>
              <a:gd name="connsiteY46" fmla="*/ 3298452 h 4485002"/>
              <a:gd name="connsiteX47" fmla="*/ 1741365 w 5491523"/>
              <a:gd name="connsiteY47" fmla="*/ 3330536 h 4485002"/>
              <a:gd name="connsiteX48" fmla="*/ 1725323 w 5491523"/>
              <a:gd name="connsiteY48" fmla="*/ 3581862 h 4485002"/>
              <a:gd name="connsiteX49" fmla="*/ 1436565 w 5491523"/>
              <a:gd name="connsiteY49" fmla="*/ 3362620 h 4485002"/>
              <a:gd name="connsiteX50" fmla="*/ 1580943 w 5491523"/>
              <a:gd name="connsiteY50" fmla="*/ 2587252 h 4485002"/>
              <a:gd name="connsiteX51" fmla="*/ 1602332 w 5491523"/>
              <a:gd name="connsiteY51" fmla="*/ 2902747 h 4485002"/>
              <a:gd name="connsiteX52" fmla="*/ 1741364 w 5491523"/>
              <a:gd name="connsiteY52" fmla="*/ 2758368 h 4485002"/>
              <a:gd name="connsiteX53" fmla="*/ 1859006 w 5491523"/>
              <a:gd name="connsiteY53" fmla="*/ 2196895 h 4485002"/>
              <a:gd name="connsiteX54" fmla="*/ 1725322 w 5491523"/>
              <a:gd name="connsiteY54" fmla="*/ 1966957 h 4485002"/>
              <a:gd name="connsiteX55" fmla="*/ 1506080 w 5491523"/>
              <a:gd name="connsiteY55" fmla="*/ 2020431 h 4485002"/>
              <a:gd name="connsiteX56" fmla="*/ 1516774 w 5491523"/>
              <a:gd name="connsiteY56" fmla="*/ 2474958 h 4485002"/>
              <a:gd name="connsiteX57" fmla="*/ 1361700 w 5491523"/>
              <a:gd name="connsiteY57" fmla="*/ 2630030 h 4485002"/>
              <a:gd name="connsiteX58" fmla="*/ 1244059 w 5491523"/>
              <a:gd name="connsiteY58" fmla="*/ 2533778 h 4485002"/>
              <a:gd name="connsiteX59" fmla="*/ 1142458 w 5491523"/>
              <a:gd name="connsiteY59" fmla="*/ 2576558 h 4485002"/>
              <a:gd name="connsiteX60" fmla="*/ 1078290 w 5491523"/>
              <a:gd name="connsiteY60" fmla="*/ 2170158 h 4485002"/>
              <a:gd name="connsiteX61" fmla="*/ 1051554 w 5491523"/>
              <a:gd name="connsiteY61" fmla="*/ 1892095 h 4485002"/>
              <a:gd name="connsiteX62" fmla="*/ 1245498 w 5491523"/>
              <a:gd name="connsiteY62" fmla="*/ 1492130 h 4485002"/>
              <a:gd name="connsiteX63" fmla="*/ 570523 w 5491523"/>
              <a:gd name="connsiteY63" fmla="*/ 1479381 h 4485002"/>
              <a:gd name="connsiteX64" fmla="*/ 0 w 5491523"/>
              <a:gd name="connsiteY6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409743 w 5491523"/>
              <a:gd name="connsiteY37" fmla="*/ 3849229 h 4485002"/>
              <a:gd name="connsiteX38" fmla="*/ 3238627 w 5491523"/>
              <a:gd name="connsiteY38" fmla="*/ 4260977 h 4485002"/>
              <a:gd name="connsiteX39" fmla="*/ 3035428 w 5491523"/>
              <a:gd name="connsiteY39" fmla="*/ 4400009 h 4485002"/>
              <a:gd name="connsiteX40" fmla="*/ 2875007 w 5491523"/>
              <a:gd name="connsiteY40" fmla="*/ 4448135 h 4485002"/>
              <a:gd name="connsiteX41" fmla="*/ 2612985 w 5491523"/>
              <a:gd name="connsiteY41" fmla="*/ 4105905 h 4485002"/>
              <a:gd name="connsiteX42" fmla="*/ 2447217 w 5491523"/>
              <a:gd name="connsiteY42" fmla="*/ 4154030 h 4485002"/>
              <a:gd name="connsiteX43" fmla="*/ 2703890 w 5491523"/>
              <a:gd name="connsiteY43" fmla="*/ 3410747 h 4485002"/>
              <a:gd name="connsiteX44" fmla="*/ 2372354 w 5491523"/>
              <a:gd name="connsiteY44" fmla="*/ 3068514 h 4485002"/>
              <a:gd name="connsiteX45" fmla="*/ 1928521 w 5491523"/>
              <a:gd name="connsiteY45" fmla="*/ 2640725 h 4485002"/>
              <a:gd name="connsiteX46" fmla="*/ 1805532 w 5491523"/>
              <a:gd name="connsiteY46" fmla="*/ 3298452 h 4485002"/>
              <a:gd name="connsiteX47" fmla="*/ 1741365 w 5491523"/>
              <a:gd name="connsiteY47" fmla="*/ 3330536 h 4485002"/>
              <a:gd name="connsiteX48" fmla="*/ 1725323 w 5491523"/>
              <a:gd name="connsiteY48" fmla="*/ 3581862 h 4485002"/>
              <a:gd name="connsiteX49" fmla="*/ 1436565 w 5491523"/>
              <a:gd name="connsiteY49" fmla="*/ 3362620 h 4485002"/>
              <a:gd name="connsiteX50" fmla="*/ 1580943 w 5491523"/>
              <a:gd name="connsiteY50" fmla="*/ 2587252 h 4485002"/>
              <a:gd name="connsiteX51" fmla="*/ 1602332 w 5491523"/>
              <a:gd name="connsiteY51" fmla="*/ 2902747 h 4485002"/>
              <a:gd name="connsiteX52" fmla="*/ 1741364 w 5491523"/>
              <a:gd name="connsiteY52" fmla="*/ 2758368 h 4485002"/>
              <a:gd name="connsiteX53" fmla="*/ 1859006 w 5491523"/>
              <a:gd name="connsiteY53" fmla="*/ 2196895 h 4485002"/>
              <a:gd name="connsiteX54" fmla="*/ 1725322 w 5491523"/>
              <a:gd name="connsiteY54" fmla="*/ 1966957 h 4485002"/>
              <a:gd name="connsiteX55" fmla="*/ 1506080 w 5491523"/>
              <a:gd name="connsiteY55" fmla="*/ 2020431 h 4485002"/>
              <a:gd name="connsiteX56" fmla="*/ 1516774 w 5491523"/>
              <a:gd name="connsiteY56" fmla="*/ 2474958 h 4485002"/>
              <a:gd name="connsiteX57" fmla="*/ 1361700 w 5491523"/>
              <a:gd name="connsiteY57" fmla="*/ 2630030 h 4485002"/>
              <a:gd name="connsiteX58" fmla="*/ 1244059 w 5491523"/>
              <a:gd name="connsiteY58" fmla="*/ 2533778 h 4485002"/>
              <a:gd name="connsiteX59" fmla="*/ 1142458 w 5491523"/>
              <a:gd name="connsiteY59" fmla="*/ 2576558 h 4485002"/>
              <a:gd name="connsiteX60" fmla="*/ 1078290 w 5491523"/>
              <a:gd name="connsiteY60" fmla="*/ 2170158 h 4485002"/>
              <a:gd name="connsiteX61" fmla="*/ 1051554 w 5491523"/>
              <a:gd name="connsiteY61" fmla="*/ 1892095 h 4485002"/>
              <a:gd name="connsiteX62" fmla="*/ 1245498 w 5491523"/>
              <a:gd name="connsiteY62" fmla="*/ 1492130 h 4485002"/>
              <a:gd name="connsiteX63" fmla="*/ 570523 w 5491523"/>
              <a:gd name="connsiteY63" fmla="*/ 1479381 h 4485002"/>
              <a:gd name="connsiteX64" fmla="*/ 0 w 5491523"/>
              <a:gd name="connsiteY6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409743 w 5491523"/>
              <a:gd name="connsiteY37" fmla="*/ 3849229 h 4485002"/>
              <a:gd name="connsiteX38" fmla="*/ 3238627 w 5491523"/>
              <a:gd name="connsiteY38" fmla="*/ 4260977 h 4485002"/>
              <a:gd name="connsiteX39" fmla="*/ 3035428 w 5491523"/>
              <a:gd name="connsiteY39" fmla="*/ 4400009 h 4485002"/>
              <a:gd name="connsiteX40" fmla="*/ 2875007 w 5491523"/>
              <a:gd name="connsiteY40" fmla="*/ 4448135 h 4485002"/>
              <a:gd name="connsiteX41" fmla="*/ 2612985 w 5491523"/>
              <a:gd name="connsiteY41" fmla="*/ 4105905 h 4485002"/>
              <a:gd name="connsiteX42" fmla="*/ 2447217 w 5491523"/>
              <a:gd name="connsiteY42" fmla="*/ 4154030 h 4485002"/>
              <a:gd name="connsiteX43" fmla="*/ 2703890 w 5491523"/>
              <a:gd name="connsiteY43" fmla="*/ 3410747 h 4485002"/>
              <a:gd name="connsiteX44" fmla="*/ 2372354 w 5491523"/>
              <a:gd name="connsiteY44" fmla="*/ 3068514 h 4485002"/>
              <a:gd name="connsiteX45" fmla="*/ 1928521 w 5491523"/>
              <a:gd name="connsiteY45" fmla="*/ 2640725 h 4485002"/>
              <a:gd name="connsiteX46" fmla="*/ 1805532 w 5491523"/>
              <a:gd name="connsiteY46" fmla="*/ 3298452 h 4485002"/>
              <a:gd name="connsiteX47" fmla="*/ 1741365 w 5491523"/>
              <a:gd name="connsiteY47" fmla="*/ 3330536 h 4485002"/>
              <a:gd name="connsiteX48" fmla="*/ 1725323 w 5491523"/>
              <a:gd name="connsiteY48" fmla="*/ 3581862 h 4485002"/>
              <a:gd name="connsiteX49" fmla="*/ 1436565 w 5491523"/>
              <a:gd name="connsiteY49" fmla="*/ 3362620 h 4485002"/>
              <a:gd name="connsiteX50" fmla="*/ 1580943 w 5491523"/>
              <a:gd name="connsiteY50" fmla="*/ 2587252 h 4485002"/>
              <a:gd name="connsiteX51" fmla="*/ 1602332 w 5491523"/>
              <a:gd name="connsiteY51" fmla="*/ 2902747 h 4485002"/>
              <a:gd name="connsiteX52" fmla="*/ 1741364 w 5491523"/>
              <a:gd name="connsiteY52" fmla="*/ 2758368 h 4485002"/>
              <a:gd name="connsiteX53" fmla="*/ 1859006 w 5491523"/>
              <a:gd name="connsiteY53" fmla="*/ 2196895 h 4485002"/>
              <a:gd name="connsiteX54" fmla="*/ 1725322 w 5491523"/>
              <a:gd name="connsiteY54" fmla="*/ 1966957 h 4485002"/>
              <a:gd name="connsiteX55" fmla="*/ 1506080 w 5491523"/>
              <a:gd name="connsiteY55" fmla="*/ 2020431 h 4485002"/>
              <a:gd name="connsiteX56" fmla="*/ 1516774 w 5491523"/>
              <a:gd name="connsiteY56" fmla="*/ 2474958 h 4485002"/>
              <a:gd name="connsiteX57" fmla="*/ 1361700 w 5491523"/>
              <a:gd name="connsiteY57" fmla="*/ 2630030 h 4485002"/>
              <a:gd name="connsiteX58" fmla="*/ 1244059 w 5491523"/>
              <a:gd name="connsiteY58" fmla="*/ 2533778 h 4485002"/>
              <a:gd name="connsiteX59" fmla="*/ 1142458 w 5491523"/>
              <a:gd name="connsiteY59" fmla="*/ 2576558 h 4485002"/>
              <a:gd name="connsiteX60" fmla="*/ 1078290 w 5491523"/>
              <a:gd name="connsiteY60" fmla="*/ 2170158 h 4485002"/>
              <a:gd name="connsiteX61" fmla="*/ 1051554 w 5491523"/>
              <a:gd name="connsiteY61" fmla="*/ 1892095 h 4485002"/>
              <a:gd name="connsiteX62" fmla="*/ 1245498 w 5491523"/>
              <a:gd name="connsiteY62" fmla="*/ 1492130 h 4485002"/>
              <a:gd name="connsiteX63" fmla="*/ 570523 w 5491523"/>
              <a:gd name="connsiteY63" fmla="*/ 1479381 h 4485002"/>
              <a:gd name="connsiteX64" fmla="*/ 0 w 5491523"/>
              <a:gd name="connsiteY6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313491 w 5491523"/>
              <a:gd name="connsiteY37" fmla="*/ 3678113 h 4485002"/>
              <a:gd name="connsiteX38" fmla="*/ 3409743 w 5491523"/>
              <a:gd name="connsiteY38" fmla="*/ 3849229 h 4485002"/>
              <a:gd name="connsiteX39" fmla="*/ 3238627 w 5491523"/>
              <a:gd name="connsiteY39" fmla="*/ 4260977 h 4485002"/>
              <a:gd name="connsiteX40" fmla="*/ 3035428 w 5491523"/>
              <a:gd name="connsiteY40" fmla="*/ 4400009 h 4485002"/>
              <a:gd name="connsiteX41" fmla="*/ 2875007 w 5491523"/>
              <a:gd name="connsiteY41" fmla="*/ 4448135 h 4485002"/>
              <a:gd name="connsiteX42" fmla="*/ 2612985 w 5491523"/>
              <a:gd name="connsiteY42" fmla="*/ 4105905 h 4485002"/>
              <a:gd name="connsiteX43" fmla="*/ 2447217 w 5491523"/>
              <a:gd name="connsiteY43" fmla="*/ 4154030 h 4485002"/>
              <a:gd name="connsiteX44" fmla="*/ 2703890 w 5491523"/>
              <a:gd name="connsiteY44" fmla="*/ 3410747 h 4485002"/>
              <a:gd name="connsiteX45" fmla="*/ 2372354 w 5491523"/>
              <a:gd name="connsiteY45" fmla="*/ 3068514 h 4485002"/>
              <a:gd name="connsiteX46" fmla="*/ 1928521 w 5491523"/>
              <a:gd name="connsiteY46" fmla="*/ 2640725 h 4485002"/>
              <a:gd name="connsiteX47" fmla="*/ 1805532 w 5491523"/>
              <a:gd name="connsiteY47" fmla="*/ 3298452 h 4485002"/>
              <a:gd name="connsiteX48" fmla="*/ 1741365 w 5491523"/>
              <a:gd name="connsiteY48" fmla="*/ 3330536 h 4485002"/>
              <a:gd name="connsiteX49" fmla="*/ 1725323 w 5491523"/>
              <a:gd name="connsiteY49" fmla="*/ 3581862 h 4485002"/>
              <a:gd name="connsiteX50" fmla="*/ 1436565 w 5491523"/>
              <a:gd name="connsiteY50" fmla="*/ 3362620 h 4485002"/>
              <a:gd name="connsiteX51" fmla="*/ 1580943 w 5491523"/>
              <a:gd name="connsiteY51" fmla="*/ 2587252 h 4485002"/>
              <a:gd name="connsiteX52" fmla="*/ 1602332 w 5491523"/>
              <a:gd name="connsiteY52" fmla="*/ 2902747 h 4485002"/>
              <a:gd name="connsiteX53" fmla="*/ 1741364 w 5491523"/>
              <a:gd name="connsiteY53" fmla="*/ 2758368 h 4485002"/>
              <a:gd name="connsiteX54" fmla="*/ 1859006 w 5491523"/>
              <a:gd name="connsiteY54" fmla="*/ 2196895 h 4485002"/>
              <a:gd name="connsiteX55" fmla="*/ 1725322 w 5491523"/>
              <a:gd name="connsiteY55" fmla="*/ 1966957 h 4485002"/>
              <a:gd name="connsiteX56" fmla="*/ 1506080 w 5491523"/>
              <a:gd name="connsiteY56" fmla="*/ 2020431 h 4485002"/>
              <a:gd name="connsiteX57" fmla="*/ 1516774 w 5491523"/>
              <a:gd name="connsiteY57" fmla="*/ 2474958 h 4485002"/>
              <a:gd name="connsiteX58" fmla="*/ 1361700 w 5491523"/>
              <a:gd name="connsiteY58" fmla="*/ 2630030 h 4485002"/>
              <a:gd name="connsiteX59" fmla="*/ 1244059 w 5491523"/>
              <a:gd name="connsiteY59" fmla="*/ 2533778 h 4485002"/>
              <a:gd name="connsiteX60" fmla="*/ 1142458 w 5491523"/>
              <a:gd name="connsiteY60" fmla="*/ 2576558 h 4485002"/>
              <a:gd name="connsiteX61" fmla="*/ 1078290 w 5491523"/>
              <a:gd name="connsiteY61" fmla="*/ 2170158 h 4485002"/>
              <a:gd name="connsiteX62" fmla="*/ 1051554 w 5491523"/>
              <a:gd name="connsiteY62" fmla="*/ 1892095 h 4485002"/>
              <a:gd name="connsiteX63" fmla="*/ 1245498 w 5491523"/>
              <a:gd name="connsiteY63" fmla="*/ 1492130 h 4485002"/>
              <a:gd name="connsiteX64" fmla="*/ 570523 w 5491523"/>
              <a:gd name="connsiteY64" fmla="*/ 1479381 h 4485002"/>
              <a:gd name="connsiteX65" fmla="*/ 0 w 5491523"/>
              <a:gd name="connsiteY6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409743 w 5491523"/>
              <a:gd name="connsiteY38" fmla="*/ 3849229 h 4485002"/>
              <a:gd name="connsiteX39" fmla="*/ 3238627 w 5491523"/>
              <a:gd name="connsiteY39" fmla="*/ 4260977 h 4485002"/>
              <a:gd name="connsiteX40" fmla="*/ 3035428 w 5491523"/>
              <a:gd name="connsiteY40" fmla="*/ 4400009 h 4485002"/>
              <a:gd name="connsiteX41" fmla="*/ 2875007 w 5491523"/>
              <a:gd name="connsiteY41" fmla="*/ 4448135 h 4485002"/>
              <a:gd name="connsiteX42" fmla="*/ 2612985 w 5491523"/>
              <a:gd name="connsiteY42" fmla="*/ 4105905 h 4485002"/>
              <a:gd name="connsiteX43" fmla="*/ 2447217 w 5491523"/>
              <a:gd name="connsiteY43" fmla="*/ 4154030 h 4485002"/>
              <a:gd name="connsiteX44" fmla="*/ 2703890 w 5491523"/>
              <a:gd name="connsiteY44" fmla="*/ 3410747 h 4485002"/>
              <a:gd name="connsiteX45" fmla="*/ 2372354 w 5491523"/>
              <a:gd name="connsiteY45" fmla="*/ 3068514 h 4485002"/>
              <a:gd name="connsiteX46" fmla="*/ 1928521 w 5491523"/>
              <a:gd name="connsiteY46" fmla="*/ 2640725 h 4485002"/>
              <a:gd name="connsiteX47" fmla="*/ 1805532 w 5491523"/>
              <a:gd name="connsiteY47" fmla="*/ 3298452 h 4485002"/>
              <a:gd name="connsiteX48" fmla="*/ 1741365 w 5491523"/>
              <a:gd name="connsiteY48" fmla="*/ 3330536 h 4485002"/>
              <a:gd name="connsiteX49" fmla="*/ 1725323 w 5491523"/>
              <a:gd name="connsiteY49" fmla="*/ 3581862 h 4485002"/>
              <a:gd name="connsiteX50" fmla="*/ 1436565 w 5491523"/>
              <a:gd name="connsiteY50" fmla="*/ 3362620 h 4485002"/>
              <a:gd name="connsiteX51" fmla="*/ 1580943 w 5491523"/>
              <a:gd name="connsiteY51" fmla="*/ 2587252 h 4485002"/>
              <a:gd name="connsiteX52" fmla="*/ 1602332 w 5491523"/>
              <a:gd name="connsiteY52" fmla="*/ 2902747 h 4485002"/>
              <a:gd name="connsiteX53" fmla="*/ 1741364 w 5491523"/>
              <a:gd name="connsiteY53" fmla="*/ 2758368 h 4485002"/>
              <a:gd name="connsiteX54" fmla="*/ 1859006 w 5491523"/>
              <a:gd name="connsiteY54" fmla="*/ 2196895 h 4485002"/>
              <a:gd name="connsiteX55" fmla="*/ 1725322 w 5491523"/>
              <a:gd name="connsiteY55" fmla="*/ 1966957 h 4485002"/>
              <a:gd name="connsiteX56" fmla="*/ 1506080 w 5491523"/>
              <a:gd name="connsiteY56" fmla="*/ 2020431 h 4485002"/>
              <a:gd name="connsiteX57" fmla="*/ 1516774 w 5491523"/>
              <a:gd name="connsiteY57" fmla="*/ 2474958 h 4485002"/>
              <a:gd name="connsiteX58" fmla="*/ 1361700 w 5491523"/>
              <a:gd name="connsiteY58" fmla="*/ 2630030 h 4485002"/>
              <a:gd name="connsiteX59" fmla="*/ 1244059 w 5491523"/>
              <a:gd name="connsiteY59" fmla="*/ 2533778 h 4485002"/>
              <a:gd name="connsiteX60" fmla="*/ 1142458 w 5491523"/>
              <a:gd name="connsiteY60" fmla="*/ 2576558 h 4485002"/>
              <a:gd name="connsiteX61" fmla="*/ 1078290 w 5491523"/>
              <a:gd name="connsiteY61" fmla="*/ 2170158 h 4485002"/>
              <a:gd name="connsiteX62" fmla="*/ 1051554 w 5491523"/>
              <a:gd name="connsiteY62" fmla="*/ 1892095 h 4485002"/>
              <a:gd name="connsiteX63" fmla="*/ 1245498 w 5491523"/>
              <a:gd name="connsiteY63" fmla="*/ 1492130 h 4485002"/>
              <a:gd name="connsiteX64" fmla="*/ 570523 w 5491523"/>
              <a:gd name="connsiteY64" fmla="*/ 1479381 h 4485002"/>
              <a:gd name="connsiteX65" fmla="*/ 0 w 5491523"/>
              <a:gd name="connsiteY6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50922 w 5491523"/>
              <a:gd name="connsiteY38" fmla="*/ 3587208 h 4485002"/>
              <a:gd name="connsiteX39" fmla="*/ 3409743 w 5491523"/>
              <a:gd name="connsiteY39" fmla="*/ 3849229 h 4485002"/>
              <a:gd name="connsiteX40" fmla="*/ 3238627 w 5491523"/>
              <a:gd name="connsiteY40" fmla="*/ 4260977 h 4485002"/>
              <a:gd name="connsiteX41" fmla="*/ 3035428 w 5491523"/>
              <a:gd name="connsiteY41" fmla="*/ 4400009 h 4485002"/>
              <a:gd name="connsiteX42" fmla="*/ 2875007 w 5491523"/>
              <a:gd name="connsiteY42" fmla="*/ 4448135 h 4485002"/>
              <a:gd name="connsiteX43" fmla="*/ 2612985 w 5491523"/>
              <a:gd name="connsiteY43" fmla="*/ 4105905 h 4485002"/>
              <a:gd name="connsiteX44" fmla="*/ 2447217 w 5491523"/>
              <a:gd name="connsiteY44" fmla="*/ 4154030 h 4485002"/>
              <a:gd name="connsiteX45" fmla="*/ 2703890 w 5491523"/>
              <a:gd name="connsiteY45" fmla="*/ 3410747 h 4485002"/>
              <a:gd name="connsiteX46" fmla="*/ 2372354 w 5491523"/>
              <a:gd name="connsiteY46" fmla="*/ 3068514 h 4485002"/>
              <a:gd name="connsiteX47" fmla="*/ 1928521 w 5491523"/>
              <a:gd name="connsiteY47" fmla="*/ 2640725 h 4485002"/>
              <a:gd name="connsiteX48" fmla="*/ 1805532 w 5491523"/>
              <a:gd name="connsiteY48" fmla="*/ 3298452 h 4485002"/>
              <a:gd name="connsiteX49" fmla="*/ 1741365 w 5491523"/>
              <a:gd name="connsiteY49" fmla="*/ 3330536 h 4485002"/>
              <a:gd name="connsiteX50" fmla="*/ 1725323 w 5491523"/>
              <a:gd name="connsiteY50" fmla="*/ 3581862 h 4485002"/>
              <a:gd name="connsiteX51" fmla="*/ 1436565 w 5491523"/>
              <a:gd name="connsiteY51" fmla="*/ 3362620 h 4485002"/>
              <a:gd name="connsiteX52" fmla="*/ 1580943 w 5491523"/>
              <a:gd name="connsiteY52" fmla="*/ 2587252 h 4485002"/>
              <a:gd name="connsiteX53" fmla="*/ 1602332 w 5491523"/>
              <a:gd name="connsiteY53" fmla="*/ 2902747 h 4485002"/>
              <a:gd name="connsiteX54" fmla="*/ 1741364 w 5491523"/>
              <a:gd name="connsiteY54" fmla="*/ 2758368 h 4485002"/>
              <a:gd name="connsiteX55" fmla="*/ 1859006 w 5491523"/>
              <a:gd name="connsiteY55" fmla="*/ 2196895 h 4485002"/>
              <a:gd name="connsiteX56" fmla="*/ 1725322 w 5491523"/>
              <a:gd name="connsiteY56" fmla="*/ 1966957 h 4485002"/>
              <a:gd name="connsiteX57" fmla="*/ 1506080 w 5491523"/>
              <a:gd name="connsiteY57" fmla="*/ 2020431 h 4485002"/>
              <a:gd name="connsiteX58" fmla="*/ 1516774 w 5491523"/>
              <a:gd name="connsiteY58" fmla="*/ 2474958 h 4485002"/>
              <a:gd name="connsiteX59" fmla="*/ 1361700 w 5491523"/>
              <a:gd name="connsiteY59" fmla="*/ 2630030 h 4485002"/>
              <a:gd name="connsiteX60" fmla="*/ 1244059 w 5491523"/>
              <a:gd name="connsiteY60" fmla="*/ 2533778 h 4485002"/>
              <a:gd name="connsiteX61" fmla="*/ 1142458 w 5491523"/>
              <a:gd name="connsiteY61" fmla="*/ 2576558 h 4485002"/>
              <a:gd name="connsiteX62" fmla="*/ 1078290 w 5491523"/>
              <a:gd name="connsiteY62" fmla="*/ 2170158 h 4485002"/>
              <a:gd name="connsiteX63" fmla="*/ 1051554 w 5491523"/>
              <a:gd name="connsiteY63" fmla="*/ 1892095 h 4485002"/>
              <a:gd name="connsiteX64" fmla="*/ 1245498 w 5491523"/>
              <a:gd name="connsiteY64" fmla="*/ 1492130 h 4485002"/>
              <a:gd name="connsiteX65" fmla="*/ 570523 w 5491523"/>
              <a:gd name="connsiteY65" fmla="*/ 1479381 h 4485002"/>
              <a:gd name="connsiteX66" fmla="*/ 0 w 5491523"/>
              <a:gd name="connsiteY6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409743 w 5491523"/>
              <a:gd name="connsiteY39" fmla="*/ 3849229 h 4485002"/>
              <a:gd name="connsiteX40" fmla="*/ 3238627 w 5491523"/>
              <a:gd name="connsiteY40" fmla="*/ 4260977 h 4485002"/>
              <a:gd name="connsiteX41" fmla="*/ 3035428 w 5491523"/>
              <a:gd name="connsiteY41" fmla="*/ 4400009 h 4485002"/>
              <a:gd name="connsiteX42" fmla="*/ 2875007 w 5491523"/>
              <a:gd name="connsiteY42" fmla="*/ 4448135 h 4485002"/>
              <a:gd name="connsiteX43" fmla="*/ 2612985 w 5491523"/>
              <a:gd name="connsiteY43" fmla="*/ 4105905 h 4485002"/>
              <a:gd name="connsiteX44" fmla="*/ 2447217 w 5491523"/>
              <a:gd name="connsiteY44" fmla="*/ 4154030 h 4485002"/>
              <a:gd name="connsiteX45" fmla="*/ 2703890 w 5491523"/>
              <a:gd name="connsiteY45" fmla="*/ 3410747 h 4485002"/>
              <a:gd name="connsiteX46" fmla="*/ 2372354 w 5491523"/>
              <a:gd name="connsiteY46" fmla="*/ 3068514 h 4485002"/>
              <a:gd name="connsiteX47" fmla="*/ 1928521 w 5491523"/>
              <a:gd name="connsiteY47" fmla="*/ 2640725 h 4485002"/>
              <a:gd name="connsiteX48" fmla="*/ 1805532 w 5491523"/>
              <a:gd name="connsiteY48" fmla="*/ 3298452 h 4485002"/>
              <a:gd name="connsiteX49" fmla="*/ 1741365 w 5491523"/>
              <a:gd name="connsiteY49" fmla="*/ 3330536 h 4485002"/>
              <a:gd name="connsiteX50" fmla="*/ 1725323 w 5491523"/>
              <a:gd name="connsiteY50" fmla="*/ 3581862 h 4485002"/>
              <a:gd name="connsiteX51" fmla="*/ 1436565 w 5491523"/>
              <a:gd name="connsiteY51" fmla="*/ 3362620 h 4485002"/>
              <a:gd name="connsiteX52" fmla="*/ 1580943 w 5491523"/>
              <a:gd name="connsiteY52" fmla="*/ 2587252 h 4485002"/>
              <a:gd name="connsiteX53" fmla="*/ 1602332 w 5491523"/>
              <a:gd name="connsiteY53" fmla="*/ 2902747 h 4485002"/>
              <a:gd name="connsiteX54" fmla="*/ 1741364 w 5491523"/>
              <a:gd name="connsiteY54" fmla="*/ 2758368 h 4485002"/>
              <a:gd name="connsiteX55" fmla="*/ 1859006 w 5491523"/>
              <a:gd name="connsiteY55" fmla="*/ 2196895 h 4485002"/>
              <a:gd name="connsiteX56" fmla="*/ 1725322 w 5491523"/>
              <a:gd name="connsiteY56" fmla="*/ 1966957 h 4485002"/>
              <a:gd name="connsiteX57" fmla="*/ 1506080 w 5491523"/>
              <a:gd name="connsiteY57" fmla="*/ 2020431 h 4485002"/>
              <a:gd name="connsiteX58" fmla="*/ 1516774 w 5491523"/>
              <a:gd name="connsiteY58" fmla="*/ 2474958 h 4485002"/>
              <a:gd name="connsiteX59" fmla="*/ 1361700 w 5491523"/>
              <a:gd name="connsiteY59" fmla="*/ 2630030 h 4485002"/>
              <a:gd name="connsiteX60" fmla="*/ 1244059 w 5491523"/>
              <a:gd name="connsiteY60" fmla="*/ 2533778 h 4485002"/>
              <a:gd name="connsiteX61" fmla="*/ 1142458 w 5491523"/>
              <a:gd name="connsiteY61" fmla="*/ 2576558 h 4485002"/>
              <a:gd name="connsiteX62" fmla="*/ 1078290 w 5491523"/>
              <a:gd name="connsiteY62" fmla="*/ 2170158 h 4485002"/>
              <a:gd name="connsiteX63" fmla="*/ 1051554 w 5491523"/>
              <a:gd name="connsiteY63" fmla="*/ 1892095 h 4485002"/>
              <a:gd name="connsiteX64" fmla="*/ 1245498 w 5491523"/>
              <a:gd name="connsiteY64" fmla="*/ 1492130 h 4485002"/>
              <a:gd name="connsiteX65" fmla="*/ 570523 w 5491523"/>
              <a:gd name="connsiteY65" fmla="*/ 1479381 h 4485002"/>
              <a:gd name="connsiteX66" fmla="*/ 0 w 5491523"/>
              <a:gd name="connsiteY6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409743 w 5491523"/>
              <a:gd name="connsiteY39" fmla="*/ 3849229 h 4485002"/>
              <a:gd name="connsiteX40" fmla="*/ 3238627 w 5491523"/>
              <a:gd name="connsiteY40" fmla="*/ 4260977 h 4485002"/>
              <a:gd name="connsiteX41" fmla="*/ 3035428 w 5491523"/>
              <a:gd name="connsiteY41" fmla="*/ 4400009 h 4485002"/>
              <a:gd name="connsiteX42" fmla="*/ 2875007 w 5491523"/>
              <a:gd name="connsiteY42" fmla="*/ 4448135 h 4485002"/>
              <a:gd name="connsiteX43" fmla="*/ 2612985 w 5491523"/>
              <a:gd name="connsiteY43" fmla="*/ 4105905 h 4485002"/>
              <a:gd name="connsiteX44" fmla="*/ 2447217 w 5491523"/>
              <a:gd name="connsiteY44" fmla="*/ 4154030 h 4485002"/>
              <a:gd name="connsiteX45" fmla="*/ 2703890 w 5491523"/>
              <a:gd name="connsiteY45" fmla="*/ 3410747 h 4485002"/>
              <a:gd name="connsiteX46" fmla="*/ 2372354 w 5491523"/>
              <a:gd name="connsiteY46" fmla="*/ 3068514 h 4485002"/>
              <a:gd name="connsiteX47" fmla="*/ 1928521 w 5491523"/>
              <a:gd name="connsiteY47" fmla="*/ 2640725 h 4485002"/>
              <a:gd name="connsiteX48" fmla="*/ 1805532 w 5491523"/>
              <a:gd name="connsiteY48" fmla="*/ 3298452 h 4485002"/>
              <a:gd name="connsiteX49" fmla="*/ 1741365 w 5491523"/>
              <a:gd name="connsiteY49" fmla="*/ 3330536 h 4485002"/>
              <a:gd name="connsiteX50" fmla="*/ 1725323 w 5491523"/>
              <a:gd name="connsiteY50" fmla="*/ 3581862 h 4485002"/>
              <a:gd name="connsiteX51" fmla="*/ 1436565 w 5491523"/>
              <a:gd name="connsiteY51" fmla="*/ 3362620 h 4485002"/>
              <a:gd name="connsiteX52" fmla="*/ 1580943 w 5491523"/>
              <a:gd name="connsiteY52" fmla="*/ 2587252 h 4485002"/>
              <a:gd name="connsiteX53" fmla="*/ 1602332 w 5491523"/>
              <a:gd name="connsiteY53" fmla="*/ 2902747 h 4485002"/>
              <a:gd name="connsiteX54" fmla="*/ 1741364 w 5491523"/>
              <a:gd name="connsiteY54" fmla="*/ 2758368 h 4485002"/>
              <a:gd name="connsiteX55" fmla="*/ 1859006 w 5491523"/>
              <a:gd name="connsiteY55" fmla="*/ 2196895 h 4485002"/>
              <a:gd name="connsiteX56" fmla="*/ 1725322 w 5491523"/>
              <a:gd name="connsiteY56" fmla="*/ 1966957 h 4485002"/>
              <a:gd name="connsiteX57" fmla="*/ 1506080 w 5491523"/>
              <a:gd name="connsiteY57" fmla="*/ 2020431 h 4485002"/>
              <a:gd name="connsiteX58" fmla="*/ 1516774 w 5491523"/>
              <a:gd name="connsiteY58" fmla="*/ 2474958 h 4485002"/>
              <a:gd name="connsiteX59" fmla="*/ 1361700 w 5491523"/>
              <a:gd name="connsiteY59" fmla="*/ 2630030 h 4485002"/>
              <a:gd name="connsiteX60" fmla="*/ 1244059 w 5491523"/>
              <a:gd name="connsiteY60" fmla="*/ 2533778 h 4485002"/>
              <a:gd name="connsiteX61" fmla="*/ 1142458 w 5491523"/>
              <a:gd name="connsiteY61" fmla="*/ 2576558 h 4485002"/>
              <a:gd name="connsiteX62" fmla="*/ 1078290 w 5491523"/>
              <a:gd name="connsiteY62" fmla="*/ 2170158 h 4485002"/>
              <a:gd name="connsiteX63" fmla="*/ 1051554 w 5491523"/>
              <a:gd name="connsiteY63" fmla="*/ 1892095 h 4485002"/>
              <a:gd name="connsiteX64" fmla="*/ 1245498 w 5491523"/>
              <a:gd name="connsiteY64" fmla="*/ 1492130 h 4485002"/>
              <a:gd name="connsiteX65" fmla="*/ 570523 w 5491523"/>
              <a:gd name="connsiteY65" fmla="*/ 1479381 h 4485002"/>
              <a:gd name="connsiteX66" fmla="*/ 0 w 5491523"/>
              <a:gd name="connsiteY6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415091 w 5491523"/>
              <a:gd name="connsiteY39" fmla="*/ 3592555 h 4485002"/>
              <a:gd name="connsiteX40" fmla="*/ 3409743 w 5491523"/>
              <a:gd name="connsiteY40" fmla="*/ 3849229 h 4485002"/>
              <a:gd name="connsiteX41" fmla="*/ 3238627 w 5491523"/>
              <a:gd name="connsiteY41" fmla="*/ 4260977 h 4485002"/>
              <a:gd name="connsiteX42" fmla="*/ 3035428 w 5491523"/>
              <a:gd name="connsiteY42" fmla="*/ 4400009 h 4485002"/>
              <a:gd name="connsiteX43" fmla="*/ 2875007 w 5491523"/>
              <a:gd name="connsiteY43" fmla="*/ 4448135 h 4485002"/>
              <a:gd name="connsiteX44" fmla="*/ 2612985 w 5491523"/>
              <a:gd name="connsiteY44" fmla="*/ 4105905 h 4485002"/>
              <a:gd name="connsiteX45" fmla="*/ 2447217 w 5491523"/>
              <a:gd name="connsiteY45" fmla="*/ 4154030 h 4485002"/>
              <a:gd name="connsiteX46" fmla="*/ 2703890 w 5491523"/>
              <a:gd name="connsiteY46" fmla="*/ 3410747 h 4485002"/>
              <a:gd name="connsiteX47" fmla="*/ 2372354 w 5491523"/>
              <a:gd name="connsiteY47" fmla="*/ 3068514 h 4485002"/>
              <a:gd name="connsiteX48" fmla="*/ 1928521 w 5491523"/>
              <a:gd name="connsiteY48" fmla="*/ 2640725 h 4485002"/>
              <a:gd name="connsiteX49" fmla="*/ 1805532 w 5491523"/>
              <a:gd name="connsiteY49" fmla="*/ 3298452 h 4485002"/>
              <a:gd name="connsiteX50" fmla="*/ 1741365 w 5491523"/>
              <a:gd name="connsiteY50" fmla="*/ 3330536 h 4485002"/>
              <a:gd name="connsiteX51" fmla="*/ 1725323 w 5491523"/>
              <a:gd name="connsiteY51" fmla="*/ 3581862 h 4485002"/>
              <a:gd name="connsiteX52" fmla="*/ 1436565 w 5491523"/>
              <a:gd name="connsiteY52" fmla="*/ 3362620 h 4485002"/>
              <a:gd name="connsiteX53" fmla="*/ 1580943 w 5491523"/>
              <a:gd name="connsiteY53" fmla="*/ 2587252 h 4485002"/>
              <a:gd name="connsiteX54" fmla="*/ 1602332 w 5491523"/>
              <a:gd name="connsiteY54" fmla="*/ 2902747 h 4485002"/>
              <a:gd name="connsiteX55" fmla="*/ 1741364 w 5491523"/>
              <a:gd name="connsiteY55" fmla="*/ 2758368 h 4485002"/>
              <a:gd name="connsiteX56" fmla="*/ 1859006 w 5491523"/>
              <a:gd name="connsiteY56" fmla="*/ 2196895 h 4485002"/>
              <a:gd name="connsiteX57" fmla="*/ 1725322 w 5491523"/>
              <a:gd name="connsiteY57" fmla="*/ 1966957 h 4485002"/>
              <a:gd name="connsiteX58" fmla="*/ 1506080 w 5491523"/>
              <a:gd name="connsiteY58" fmla="*/ 2020431 h 4485002"/>
              <a:gd name="connsiteX59" fmla="*/ 1516774 w 5491523"/>
              <a:gd name="connsiteY59" fmla="*/ 2474958 h 4485002"/>
              <a:gd name="connsiteX60" fmla="*/ 1361700 w 5491523"/>
              <a:gd name="connsiteY60" fmla="*/ 2630030 h 4485002"/>
              <a:gd name="connsiteX61" fmla="*/ 1244059 w 5491523"/>
              <a:gd name="connsiteY61" fmla="*/ 2533778 h 4485002"/>
              <a:gd name="connsiteX62" fmla="*/ 1142458 w 5491523"/>
              <a:gd name="connsiteY62" fmla="*/ 2576558 h 4485002"/>
              <a:gd name="connsiteX63" fmla="*/ 1078290 w 5491523"/>
              <a:gd name="connsiteY63" fmla="*/ 2170158 h 4485002"/>
              <a:gd name="connsiteX64" fmla="*/ 1051554 w 5491523"/>
              <a:gd name="connsiteY64" fmla="*/ 1892095 h 4485002"/>
              <a:gd name="connsiteX65" fmla="*/ 1245498 w 5491523"/>
              <a:gd name="connsiteY65" fmla="*/ 1492130 h 4485002"/>
              <a:gd name="connsiteX66" fmla="*/ 570523 w 5491523"/>
              <a:gd name="connsiteY66" fmla="*/ 1479381 h 4485002"/>
              <a:gd name="connsiteX67" fmla="*/ 0 w 5491523"/>
              <a:gd name="connsiteY6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409743 w 5491523"/>
              <a:gd name="connsiteY40" fmla="*/ 3849229 h 4485002"/>
              <a:gd name="connsiteX41" fmla="*/ 3238627 w 5491523"/>
              <a:gd name="connsiteY41" fmla="*/ 4260977 h 4485002"/>
              <a:gd name="connsiteX42" fmla="*/ 3035428 w 5491523"/>
              <a:gd name="connsiteY42" fmla="*/ 4400009 h 4485002"/>
              <a:gd name="connsiteX43" fmla="*/ 2875007 w 5491523"/>
              <a:gd name="connsiteY43" fmla="*/ 4448135 h 4485002"/>
              <a:gd name="connsiteX44" fmla="*/ 2612985 w 5491523"/>
              <a:gd name="connsiteY44" fmla="*/ 4105905 h 4485002"/>
              <a:gd name="connsiteX45" fmla="*/ 2447217 w 5491523"/>
              <a:gd name="connsiteY45" fmla="*/ 4154030 h 4485002"/>
              <a:gd name="connsiteX46" fmla="*/ 2703890 w 5491523"/>
              <a:gd name="connsiteY46" fmla="*/ 3410747 h 4485002"/>
              <a:gd name="connsiteX47" fmla="*/ 2372354 w 5491523"/>
              <a:gd name="connsiteY47" fmla="*/ 3068514 h 4485002"/>
              <a:gd name="connsiteX48" fmla="*/ 1928521 w 5491523"/>
              <a:gd name="connsiteY48" fmla="*/ 2640725 h 4485002"/>
              <a:gd name="connsiteX49" fmla="*/ 1805532 w 5491523"/>
              <a:gd name="connsiteY49" fmla="*/ 3298452 h 4485002"/>
              <a:gd name="connsiteX50" fmla="*/ 1741365 w 5491523"/>
              <a:gd name="connsiteY50" fmla="*/ 3330536 h 4485002"/>
              <a:gd name="connsiteX51" fmla="*/ 1725323 w 5491523"/>
              <a:gd name="connsiteY51" fmla="*/ 3581862 h 4485002"/>
              <a:gd name="connsiteX52" fmla="*/ 1436565 w 5491523"/>
              <a:gd name="connsiteY52" fmla="*/ 3362620 h 4485002"/>
              <a:gd name="connsiteX53" fmla="*/ 1580943 w 5491523"/>
              <a:gd name="connsiteY53" fmla="*/ 2587252 h 4485002"/>
              <a:gd name="connsiteX54" fmla="*/ 1602332 w 5491523"/>
              <a:gd name="connsiteY54" fmla="*/ 2902747 h 4485002"/>
              <a:gd name="connsiteX55" fmla="*/ 1741364 w 5491523"/>
              <a:gd name="connsiteY55" fmla="*/ 2758368 h 4485002"/>
              <a:gd name="connsiteX56" fmla="*/ 1859006 w 5491523"/>
              <a:gd name="connsiteY56" fmla="*/ 2196895 h 4485002"/>
              <a:gd name="connsiteX57" fmla="*/ 1725322 w 5491523"/>
              <a:gd name="connsiteY57" fmla="*/ 1966957 h 4485002"/>
              <a:gd name="connsiteX58" fmla="*/ 1506080 w 5491523"/>
              <a:gd name="connsiteY58" fmla="*/ 2020431 h 4485002"/>
              <a:gd name="connsiteX59" fmla="*/ 1516774 w 5491523"/>
              <a:gd name="connsiteY59" fmla="*/ 2474958 h 4485002"/>
              <a:gd name="connsiteX60" fmla="*/ 1361700 w 5491523"/>
              <a:gd name="connsiteY60" fmla="*/ 2630030 h 4485002"/>
              <a:gd name="connsiteX61" fmla="*/ 1244059 w 5491523"/>
              <a:gd name="connsiteY61" fmla="*/ 2533778 h 4485002"/>
              <a:gd name="connsiteX62" fmla="*/ 1142458 w 5491523"/>
              <a:gd name="connsiteY62" fmla="*/ 2576558 h 4485002"/>
              <a:gd name="connsiteX63" fmla="*/ 1078290 w 5491523"/>
              <a:gd name="connsiteY63" fmla="*/ 2170158 h 4485002"/>
              <a:gd name="connsiteX64" fmla="*/ 1051554 w 5491523"/>
              <a:gd name="connsiteY64" fmla="*/ 1892095 h 4485002"/>
              <a:gd name="connsiteX65" fmla="*/ 1245498 w 5491523"/>
              <a:gd name="connsiteY65" fmla="*/ 1492130 h 4485002"/>
              <a:gd name="connsiteX66" fmla="*/ 570523 w 5491523"/>
              <a:gd name="connsiteY66" fmla="*/ 1479381 h 4485002"/>
              <a:gd name="connsiteX67" fmla="*/ 0 w 5491523"/>
              <a:gd name="connsiteY6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409743 w 5491523"/>
              <a:gd name="connsiteY40" fmla="*/ 3849229 h 4485002"/>
              <a:gd name="connsiteX41" fmla="*/ 3238627 w 5491523"/>
              <a:gd name="connsiteY41" fmla="*/ 4260977 h 4485002"/>
              <a:gd name="connsiteX42" fmla="*/ 3035428 w 5491523"/>
              <a:gd name="connsiteY42" fmla="*/ 4400009 h 4485002"/>
              <a:gd name="connsiteX43" fmla="*/ 2875007 w 5491523"/>
              <a:gd name="connsiteY43" fmla="*/ 4448135 h 4485002"/>
              <a:gd name="connsiteX44" fmla="*/ 2612985 w 5491523"/>
              <a:gd name="connsiteY44" fmla="*/ 4105905 h 4485002"/>
              <a:gd name="connsiteX45" fmla="*/ 2447217 w 5491523"/>
              <a:gd name="connsiteY45" fmla="*/ 4154030 h 4485002"/>
              <a:gd name="connsiteX46" fmla="*/ 2703890 w 5491523"/>
              <a:gd name="connsiteY46" fmla="*/ 3410747 h 4485002"/>
              <a:gd name="connsiteX47" fmla="*/ 2372354 w 5491523"/>
              <a:gd name="connsiteY47" fmla="*/ 3068514 h 4485002"/>
              <a:gd name="connsiteX48" fmla="*/ 1928521 w 5491523"/>
              <a:gd name="connsiteY48" fmla="*/ 2640725 h 4485002"/>
              <a:gd name="connsiteX49" fmla="*/ 1805532 w 5491523"/>
              <a:gd name="connsiteY49" fmla="*/ 3298452 h 4485002"/>
              <a:gd name="connsiteX50" fmla="*/ 1741365 w 5491523"/>
              <a:gd name="connsiteY50" fmla="*/ 3330536 h 4485002"/>
              <a:gd name="connsiteX51" fmla="*/ 1725323 w 5491523"/>
              <a:gd name="connsiteY51" fmla="*/ 3581862 h 4485002"/>
              <a:gd name="connsiteX52" fmla="*/ 1436565 w 5491523"/>
              <a:gd name="connsiteY52" fmla="*/ 3362620 h 4485002"/>
              <a:gd name="connsiteX53" fmla="*/ 1580943 w 5491523"/>
              <a:gd name="connsiteY53" fmla="*/ 2587252 h 4485002"/>
              <a:gd name="connsiteX54" fmla="*/ 1602332 w 5491523"/>
              <a:gd name="connsiteY54" fmla="*/ 2902747 h 4485002"/>
              <a:gd name="connsiteX55" fmla="*/ 1741364 w 5491523"/>
              <a:gd name="connsiteY55" fmla="*/ 2758368 h 4485002"/>
              <a:gd name="connsiteX56" fmla="*/ 1859006 w 5491523"/>
              <a:gd name="connsiteY56" fmla="*/ 2196895 h 4485002"/>
              <a:gd name="connsiteX57" fmla="*/ 1725322 w 5491523"/>
              <a:gd name="connsiteY57" fmla="*/ 1966957 h 4485002"/>
              <a:gd name="connsiteX58" fmla="*/ 1506080 w 5491523"/>
              <a:gd name="connsiteY58" fmla="*/ 2020431 h 4485002"/>
              <a:gd name="connsiteX59" fmla="*/ 1516774 w 5491523"/>
              <a:gd name="connsiteY59" fmla="*/ 2474958 h 4485002"/>
              <a:gd name="connsiteX60" fmla="*/ 1361700 w 5491523"/>
              <a:gd name="connsiteY60" fmla="*/ 2630030 h 4485002"/>
              <a:gd name="connsiteX61" fmla="*/ 1244059 w 5491523"/>
              <a:gd name="connsiteY61" fmla="*/ 2533778 h 4485002"/>
              <a:gd name="connsiteX62" fmla="*/ 1142458 w 5491523"/>
              <a:gd name="connsiteY62" fmla="*/ 2576558 h 4485002"/>
              <a:gd name="connsiteX63" fmla="*/ 1078290 w 5491523"/>
              <a:gd name="connsiteY63" fmla="*/ 2170158 h 4485002"/>
              <a:gd name="connsiteX64" fmla="*/ 1051554 w 5491523"/>
              <a:gd name="connsiteY64" fmla="*/ 1892095 h 4485002"/>
              <a:gd name="connsiteX65" fmla="*/ 1245498 w 5491523"/>
              <a:gd name="connsiteY65" fmla="*/ 1492130 h 4485002"/>
              <a:gd name="connsiteX66" fmla="*/ 570523 w 5491523"/>
              <a:gd name="connsiteY66" fmla="*/ 1479381 h 4485002"/>
              <a:gd name="connsiteX67" fmla="*/ 0 w 5491523"/>
              <a:gd name="connsiteY6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409743 w 5491523"/>
              <a:gd name="connsiteY40" fmla="*/ 3849229 h 4485002"/>
              <a:gd name="connsiteX41" fmla="*/ 3238627 w 5491523"/>
              <a:gd name="connsiteY41" fmla="*/ 4260977 h 4485002"/>
              <a:gd name="connsiteX42" fmla="*/ 3035428 w 5491523"/>
              <a:gd name="connsiteY42" fmla="*/ 4400009 h 4485002"/>
              <a:gd name="connsiteX43" fmla="*/ 2875007 w 5491523"/>
              <a:gd name="connsiteY43" fmla="*/ 4448135 h 4485002"/>
              <a:gd name="connsiteX44" fmla="*/ 2612985 w 5491523"/>
              <a:gd name="connsiteY44" fmla="*/ 4105905 h 4485002"/>
              <a:gd name="connsiteX45" fmla="*/ 2447217 w 5491523"/>
              <a:gd name="connsiteY45" fmla="*/ 4154030 h 4485002"/>
              <a:gd name="connsiteX46" fmla="*/ 2703890 w 5491523"/>
              <a:gd name="connsiteY46" fmla="*/ 3410747 h 4485002"/>
              <a:gd name="connsiteX47" fmla="*/ 2372354 w 5491523"/>
              <a:gd name="connsiteY47" fmla="*/ 3068514 h 4485002"/>
              <a:gd name="connsiteX48" fmla="*/ 1928521 w 5491523"/>
              <a:gd name="connsiteY48" fmla="*/ 2640725 h 4485002"/>
              <a:gd name="connsiteX49" fmla="*/ 1805532 w 5491523"/>
              <a:gd name="connsiteY49" fmla="*/ 3298452 h 4485002"/>
              <a:gd name="connsiteX50" fmla="*/ 1741365 w 5491523"/>
              <a:gd name="connsiteY50" fmla="*/ 3330536 h 4485002"/>
              <a:gd name="connsiteX51" fmla="*/ 1725323 w 5491523"/>
              <a:gd name="connsiteY51" fmla="*/ 3581862 h 4485002"/>
              <a:gd name="connsiteX52" fmla="*/ 1436565 w 5491523"/>
              <a:gd name="connsiteY52" fmla="*/ 3362620 h 4485002"/>
              <a:gd name="connsiteX53" fmla="*/ 1580943 w 5491523"/>
              <a:gd name="connsiteY53" fmla="*/ 2587252 h 4485002"/>
              <a:gd name="connsiteX54" fmla="*/ 1602332 w 5491523"/>
              <a:gd name="connsiteY54" fmla="*/ 2902747 h 4485002"/>
              <a:gd name="connsiteX55" fmla="*/ 1741364 w 5491523"/>
              <a:gd name="connsiteY55" fmla="*/ 2758368 h 4485002"/>
              <a:gd name="connsiteX56" fmla="*/ 1859006 w 5491523"/>
              <a:gd name="connsiteY56" fmla="*/ 2196895 h 4485002"/>
              <a:gd name="connsiteX57" fmla="*/ 1725322 w 5491523"/>
              <a:gd name="connsiteY57" fmla="*/ 1966957 h 4485002"/>
              <a:gd name="connsiteX58" fmla="*/ 1506080 w 5491523"/>
              <a:gd name="connsiteY58" fmla="*/ 2020431 h 4485002"/>
              <a:gd name="connsiteX59" fmla="*/ 1516774 w 5491523"/>
              <a:gd name="connsiteY59" fmla="*/ 2474958 h 4485002"/>
              <a:gd name="connsiteX60" fmla="*/ 1361700 w 5491523"/>
              <a:gd name="connsiteY60" fmla="*/ 2630030 h 4485002"/>
              <a:gd name="connsiteX61" fmla="*/ 1244059 w 5491523"/>
              <a:gd name="connsiteY61" fmla="*/ 2533778 h 4485002"/>
              <a:gd name="connsiteX62" fmla="*/ 1142458 w 5491523"/>
              <a:gd name="connsiteY62" fmla="*/ 2576558 h 4485002"/>
              <a:gd name="connsiteX63" fmla="*/ 1078290 w 5491523"/>
              <a:gd name="connsiteY63" fmla="*/ 2170158 h 4485002"/>
              <a:gd name="connsiteX64" fmla="*/ 1051554 w 5491523"/>
              <a:gd name="connsiteY64" fmla="*/ 1892095 h 4485002"/>
              <a:gd name="connsiteX65" fmla="*/ 1245498 w 5491523"/>
              <a:gd name="connsiteY65" fmla="*/ 1492130 h 4485002"/>
              <a:gd name="connsiteX66" fmla="*/ 570523 w 5491523"/>
              <a:gd name="connsiteY66" fmla="*/ 1479381 h 4485002"/>
              <a:gd name="connsiteX67" fmla="*/ 0 w 5491523"/>
              <a:gd name="connsiteY6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00648 w 5491523"/>
              <a:gd name="connsiteY40" fmla="*/ 3549776 h 4485002"/>
              <a:gd name="connsiteX41" fmla="*/ 3409743 w 5491523"/>
              <a:gd name="connsiteY41" fmla="*/ 3849229 h 4485002"/>
              <a:gd name="connsiteX42" fmla="*/ 3238627 w 5491523"/>
              <a:gd name="connsiteY42" fmla="*/ 4260977 h 4485002"/>
              <a:gd name="connsiteX43" fmla="*/ 3035428 w 5491523"/>
              <a:gd name="connsiteY43" fmla="*/ 4400009 h 4485002"/>
              <a:gd name="connsiteX44" fmla="*/ 2875007 w 5491523"/>
              <a:gd name="connsiteY44" fmla="*/ 4448135 h 4485002"/>
              <a:gd name="connsiteX45" fmla="*/ 2612985 w 5491523"/>
              <a:gd name="connsiteY45" fmla="*/ 4105905 h 4485002"/>
              <a:gd name="connsiteX46" fmla="*/ 2447217 w 5491523"/>
              <a:gd name="connsiteY46" fmla="*/ 4154030 h 4485002"/>
              <a:gd name="connsiteX47" fmla="*/ 2703890 w 5491523"/>
              <a:gd name="connsiteY47" fmla="*/ 3410747 h 4485002"/>
              <a:gd name="connsiteX48" fmla="*/ 2372354 w 5491523"/>
              <a:gd name="connsiteY48" fmla="*/ 3068514 h 4485002"/>
              <a:gd name="connsiteX49" fmla="*/ 1928521 w 5491523"/>
              <a:gd name="connsiteY49" fmla="*/ 2640725 h 4485002"/>
              <a:gd name="connsiteX50" fmla="*/ 1805532 w 5491523"/>
              <a:gd name="connsiteY50" fmla="*/ 3298452 h 4485002"/>
              <a:gd name="connsiteX51" fmla="*/ 1741365 w 5491523"/>
              <a:gd name="connsiteY51" fmla="*/ 3330536 h 4485002"/>
              <a:gd name="connsiteX52" fmla="*/ 1725323 w 5491523"/>
              <a:gd name="connsiteY52" fmla="*/ 3581862 h 4485002"/>
              <a:gd name="connsiteX53" fmla="*/ 1436565 w 5491523"/>
              <a:gd name="connsiteY53" fmla="*/ 3362620 h 4485002"/>
              <a:gd name="connsiteX54" fmla="*/ 1580943 w 5491523"/>
              <a:gd name="connsiteY54" fmla="*/ 2587252 h 4485002"/>
              <a:gd name="connsiteX55" fmla="*/ 1602332 w 5491523"/>
              <a:gd name="connsiteY55" fmla="*/ 2902747 h 4485002"/>
              <a:gd name="connsiteX56" fmla="*/ 1741364 w 5491523"/>
              <a:gd name="connsiteY56" fmla="*/ 2758368 h 4485002"/>
              <a:gd name="connsiteX57" fmla="*/ 1859006 w 5491523"/>
              <a:gd name="connsiteY57" fmla="*/ 2196895 h 4485002"/>
              <a:gd name="connsiteX58" fmla="*/ 1725322 w 5491523"/>
              <a:gd name="connsiteY58" fmla="*/ 1966957 h 4485002"/>
              <a:gd name="connsiteX59" fmla="*/ 1506080 w 5491523"/>
              <a:gd name="connsiteY59" fmla="*/ 2020431 h 4485002"/>
              <a:gd name="connsiteX60" fmla="*/ 1516774 w 5491523"/>
              <a:gd name="connsiteY60" fmla="*/ 2474958 h 4485002"/>
              <a:gd name="connsiteX61" fmla="*/ 1361700 w 5491523"/>
              <a:gd name="connsiteY61" fmla="*/ 2630030 h 4485002"/>
              <a:gd name="connsiteX62" fmla="*/ 1244059 w 5491523"/>
              <a:gd name="connsiteY62" fmla="*/ 2533778 h 4485002"/>
              <a:gd name="connsiteX63" fmla="*/ 1142458 w 5491523"/>
              <a:gd name="connsiteY63" fmla="*/ 2576558 h 4485002"/>
              <a:gd name="connsiteX64" fmla="*/ 1078290 w 5491523"/>
              <a:gd name="connsiteY64" fmla="*/ 2170158 h 4485002"/>
              <a:gd name="connsiteX65" fmla="*/ 1051554 w 5491523"/>
              <a:gd name="connsiteY65" fmla="*/ 1892095 h 4485002"/>
              <a:gd name="connsiteX66" fmla="*/ 1245498 w 5491523"/>
              <a:gd name="connsiteY66" fmla="*/ 1492130 h 4485002"/>
              <a:gd name="connsiteX67" fmla="*/ 570523 w 5491523"/>
              <a:gd name="connsiteY67" fmla="*/ 1479381 h 4485002"/>
              <a:gd name="connsiteX68" fmla="*/ 0 w 5491523"/>
              <a:gd name="connsiteY6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655721 w 5491523"/>
              <a:gd name="connsiteY40" fmla="*/ 3587208 h 4485002"/>
              <a:gd name="connsiteX41" fmla="*/ 3409743 w 5491523"/>
              <a:gd name="connsiteY41" fmla="*/ 3849229 h 4485002"/>
              <a:gd name="connsiteX42" fmla="*/ 3238627 w 5491523"/>
              <a:gd name="connsiteY42" fmla="*/ 4260977 h 4485002"/>
              <a:gd name="connsiteX43" fmla="*/ 3035428 w 5491523"/>
              <a:gd name="connsiteY43" fmla="*/ 4400009 h 4485002"/>
              <a:gd name="connsiteX44" fmla="*/ 2875007 w 5491523"/>
              <a:gd name="connsiteY44" fmla="*/ 4448135 h 4485002"/>
              <a:gd name="connsiteX45" fmla="*/ 2612985 w 5491523"/>
              <a:gd name="connsiteY45" fmla="*/ 4105905 h 4485002"/>
              <a:gd name="connsiteX46" fmla="*/ 2447217 w 5491523"/>
              <a:gd name="connsiteY46" fmla="*/ 4154030 h 4485002"/>
              <a:gd name="connsiteX47" fmla="*/ 2703890 w 5491523"/>
              <a:gd name="connsiteY47" fmla="*/ 3410747 h 4485002"/>
              <a:gd name="connsiteX48" fmla="*/ 2372354 w 5491523"/>
              <a:gd name="connsiteY48" fmla="*/ 3068514 h 4485002"/>
              <a:gd name="connsiteX49" fmla="*/ 1928521 w 5491523"/>
              <a:gd name="connsiteY49" fmla="*/ 2640725 h 4485002"/>
              <a:gd name="connsiteX50" fmla="*/ 1805532 w 5491523"/>
              <a:gd name="connsiteY50" fmla="*/ 3298452 h 4485002"/>
              <a:gd name="connsiteX51" fmla="*/ 1741365 w 5491523"/>
              <a:gd name="connsiteY51" fmla="*/ 3330536 h 4485002"/>
              <a:gd name="connsiteX52" fmla="*/ 1725323 w 5491523"/>
              <a:gd name="connsiteY52" fmla="*/ 3581862 h 4485002"/>
              <a:gd name="connsiteX53" fmla="*/ 1436565 w 5491523"/>
              <a:gd name="connsiteY53" fmla="*/ 3362620 h 4485002"/>
              <a:gd name="connsiteX54" fmla="*/ 1580943 w 5491523"/>
              <a:gd name="connsiteY54" fmla="*/ 2587252 h 4485002"/>
              <a:gd name="connsiteX55" fmla="*/ 1602332 w 5491523"/>
              <a:gd name="connsiteY55" fmla="*/ 2902747 h 4485002"/>
              <a:gd name="connsiteX56" fmla="*/ 1741364 w 5491523"/>
              <a:gd name="connsiteY56" fmla="*/ 2758368 h 4485002"/>
              <a:gd name="connsiteX57" fmla="*/ 1859006 w 5491523"/>
              <a:gd name="connsiteY57" fmla="*/ 2196895 h 4485002"/>
              <a:gd name="connsiteX58" fmla="*/ 1725322 w 5491523"/>
              <a:gd name="connsiteY58" fmla="*/ 1966957 h 4485002"/>
              <a:gd name="connsiteX59" fmla="*/ 1506080 w 5491523"/>
              <a:gd name="connsiteY59" fmla="*/ 2020431 h 4485002"/>
              <a:gd name="connsiteX60" fmla="*/ 1516774 w 5491523"/>
              <a:gd name="connsiteY60" fmla="*/ 2474958 h 4485002"/>
              <a:gd name="connsiteX61" fmla="*/ 1361700 w 5491523"/>
              <a:gd name="connsiteY61" fmla="*/ 2630030 h 4485002"/>
              <a:gd name="connsiteX62" fmla="*/ 1244059 w 5491523"/>
              <a:gd name="connsiteY62" fmla="*/ 2533778 h 4485002"/>
              <a:gd name="connsiteX63" fmla="*/ 1142458 w 5491523"/>
              <a:gd name="connsiteY63" fmla="*/ 2576558 h 4485002"/>
              <a:gd name="connsiteX64" fmla="*/ 1078290 w 5491523"/>
              <a:gd name="connsiteY64" fmla="*/ 2170158 h 4485002"/>
              <a:gd name="connsiteX65" fmla="*/ 1051554 w 5491523"/>
              <a:gd name="connsiteY65" fmla="*/ 1892095 h 4485002"/>
              <a:gd name="connsiteX66" fmla="*/ 1245498 w 5491523"/>
              <a:gd name="connsiteY66" fmla="*/ 1492130 h 4485002"/>
              <a:gd name="connsiteX67" fmla="*/ 570523 w 5491523"/>
              <a:gd name="connsiteY67" fmla="*/ 1479381 h 4485002"/>
              <a:gd name="connsiteX68" fmla="*/ 0 w 5491523"/>
              <a:gd name="connsiteY68"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618291 w 5491523"/>
              <a:gd name="connsiteY40" fmla="*/ 3357271 h 4485002"/>
              <a:gd name="connsiteX41" fmla="*/ 3655721 w 5491523"/>
              <a:gd name="connsiteY41" fmla="*/ 3587208 h 4485002"/>
              <a:gd name="connsiteX42" fmla="*/ 3409743 w 5491523"/>
              <a:gd name="connsiteY42" fmla="*/ 3849229 h 4485002"/>
              <a:gd name="connsiteX43" fmla="*/ 3238627 w 5491523"/>
              <a:gd name="connsiteY43" fmla="*/ 4260977 h 4485002"/>
              <a:gd name="connsiteX44" fmla="*/ 3035428 w 5491523"/>
              <a:gd name="connsiteY44" fmla="*/ 4400009 h 4485002"/>
              <a:gd name="connsiteX45" fmla="*/ 2875007 w 5491523"/>
              <a:gd name="connsiteY45" fmla="*/ 4448135 h 4485002"/>
              <a:gd name="connsiteX46" fmla="*/ 2612985 w 5491523"/>
              <a:gd name="connsiteY46" fmla="*/ 4105905 h 4485002"/>
              <a:gd name="connsiteX47" fmla="*/ 2447217 w 5491523"/>
              <a:gd name="connsiteY47" fmla="*/ 4154030 h 4485002"/>
              <a:gd name="connsiteX48" fmla="*/ 2703890 w 5491523"/>
              <a:gd name="connsiteY48" fmla="*/ 3410747 h 4485002"/>
              <a:gd name="connsiteX49" fmla="*/ 2372354 w 5491523"/>
              <a:gd name="connsiteY49" fmla="*/ 3068514 h 4485002"/>
              <a:gd name="connsiteX50" fmla="*/ 1928521 w 5491523"/>
              <a:gd name="connsiteY50" fmla="*/ 2640725 h 4485002"/>
              <a:gd name="connsiteX51" fmla="*/ 1805532 w 5491523"/>
              <a:gd name="connsiteY51" fmla="*/ 3298452 h 4485002"/>
              <a:gd name="connsiteX52" fmla="*/ 1741365 w 5491523"/>
              <a:gd name="connsiteY52" fmla="*/ 3330536 h 4485002"/>
              <a:gd name="connsiteX53" fmla="*/ 1725323 w 5491523"/>
              <a:gd name="connsiteY53" fmla="*/ 3581862 h 4485002"/>
              <a:gd name="connsiteX54" fmla="*/ 1436565 w 5491523"/>
              <a:gd name="connsiteY54" fmla="*/ 3362620 h 4485002"/>
              <a:gd name="connsiteX55" fmla="*/ 1580943 w 5491523"/>
              <a:gd name="connsiteY55" fmla="*/ 2587252 h 4485002"/>
              <a:gd name="connsiteX56" fmla="*/ 1602332 w 5491523"/>
              <a:gd name="connsiteY56" fmla="*/ 2902747 h 4485002"/>
              <a:gd name="connsiteX57" fmla="*/ 1741364 w 5491523"/>
              <a:gd name="connsiteY57" fmla="*/ 2758368 h 4485002"/>
              <a:gd name="connsiteX58" fmla="*/ 1859006 w 5491523"/>
              <a:gd name="connsiteY58" fmla="*/ 2196895 h 4485002"/>
              <a:gd name="connsiteX59" fmla="*/ 1725322 w 5491523"/>
              <a:gd name="connsiteY59" fmla="*/ 1966957 h 4485002"/>
              <a:gd name="connsiteX60" fmla="*/ 1506080 w 5491523"/>
              <a:gd name="connsiteY60" fmla="*/ 2020431 h 4485002"/>
              <a:gd name="connsiteX61" fmla="*/ 1516774 w 5491523"/>
              <a:gd name="connsiteY61" fmla="*/ 2474958 h 4485002"/>
              <a:gd name="connsiteX62" fmla="*/ 1361700 w 5491523"/>
              <a:gd name="connsiteY62" fmla="*/ 2630030 h 4485002"/>
              <a:gd name="connsiteX63" fmla="*/ 1244059 w 5491523"/>
              <a:gd name="connsiteY63" fmla="*/ 2533778 h 4485002"/>
              <a:gd name="connsiteX64" fmla="*/ 1142458 w 5491523"/>
              <a:gd name="connsiteY64" fmla="*/ 2576558 h 4485002"/>
              <a:gd name="connsiteX65" fmla="*/ 1078290 w 5491523"/>
              <a:gd name="connsiteY65" fmla="*/ 2170158 h 4485002"/>
              <a:gd name="connsiteX66" fmla="*/ 1051554 w 5491523"/>
              <a:gd name="connsiteY66" fmla="*/ 1892095 h 4485002"/>
              <a:gd name="connsiteX67" fmla="*/ 1245498 w 5491523"/>
              <a:gd name="connsiteY67" fmla="*/ 1492130 h 4485002"/>
              <a:gd name="connsiteX68" fmla="*/ 570523 w 5491523"/>
              <a:gd name="connsiteY68" fmla="*/ 1479381 h 4485002"/>
              <a:gd name="connsiteX69" fmla="*/ 0 w 5491523"/>
              <a:gd name="connsiteY69"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64817 w 5491523"/>
              <a:gd name="connsiteY40" fmla="*/ 2881355 h 4485002"/>
              <a:gd name="connsiteX41" fmla="*/ 3655721 w 5491523"/>
              <a:gd name="connsiteY41" fmla="*/ 3587208 h 4485002"/>
              <a:gd name="connsiteX42" fmla="*/ 3409743 w 5491523"/>
              <a:gd name="connsiteY42" fmla="*/ 3849229 h 4485002"/>
              <a:gd name="connsiteX43" fmla="*/ 3238627 w 5491523"/>
              <a:gd name="connsiteY43" fmla="*/ 4260977 h 4485002"/>
              <a:gd name="connsiteX44" fmla="*/ 3035428 w 5491523"/>
              <a:gd name="connsiteY44" fmla="*/ 4400009 h 4485002"/>
              <a:gd name="connsiteX45" fmla="*/ 2875007 w 5491523"/>
              <a:gd name="connsiteY45" fmla="*/ 4448135 h 4485002"/>
              <a:gd name="connsiteX46" fmla="*/ 2612985 w 5491523"/>
              <a:gd name="connsiteY46" fmla="*/ 4105905 h 4485002"/>
              <a:gd name="connsiteX47" fmla="*/ 2447217 w 5491523"/>
              <a:gd name="connsiteY47" fmla="*/ 4154030 h 4485002"/>
              <a:gd name="connsiteX48" fmla="*/ 2703890 w 5491523"/>
              <a:gd name="connsiteY48" fmla="*/ 3410747 h 4485002"/>
              <a:gd name="connsiteX49" fmla="*/ 2372354 w 5491523"/>
              <a:gd name="connsiteY49" fmla="*/ 3068514 h 4485002"/>
              <a:gd name="connsiteX50" fmla="*/ 1928521 w 5491523"/>
              <a:gd name="connsiteY50" fmla="*/ 2640725 h 4485002"/>
              <a:gd name="connsiteX51" fmla="*/ 1805532 w 5491523"/>
              <a:gd name="connsiteY51" fmla="*/ 3298452 h 4485002"/>
              <a:gd name="connsiteX52" fmla="*/ 1741365 w 5491523"/>
              <a:gd name="connsiteY52" fmla="*/ 3330536 h 4485002"/>
              <a:gd name="connsiteX53" fmla="*/ 1725323 w 5491523"/>
              <a:gd name="connsiteY53" fmla="*/ 3581862 h 4485002"/>
              <a:gd name="connsiteX54" fmla="*/ 1436565 w 5491523"/>
              <a:gd name="connsiteY54" fmla="*/ 3362620 h 4485002"/>
              <a:gd name="connsiteX55" fmla="*/ 1580943 w 5491523"/>
              <a:gd name="connsiteY55" fmla="*/ 2587252 h 4485002"/>
              <a:gd name="connsiteX56" fmla="*/ 1602332 w 5491523"/>
              <a:gd name="connsiteY56" fmla="*/ 2902747 h 4485002"/>
              <a:gd name="connsiteX57" fmla="*/ 1741364 w 5491523"/>
              <a:gd name="connsiteY57" fmla="*/ 2758368 h 4485002"/>
              <a:gd name="connsiteX58" fmla="*/ 1859006 w 5491523"/>
              <a:gd name="connsiteY58" fmla="*/ 2196895 h 4485002"/>
              <a:gd name="connsiteX59" fmla="*/ 1725322 w 5491523"/>
              <a:gd name="connsiteY59" fmla="*/ 1966957 h 4485002"/>
              <a:gd name="connsiteX60" fmla="*/ 1506080 w 5491523"/>
              <a:gd name="connsiteY60" fmla="*/ 2020431 h 4485002"/>
              <a:gd name="connsiteX61" fmla="*/ 1516774 w 5491523"/>
              <a:gd name="connsiteY61" fmla="*/ 2474958 h 4485002"/>
              <a:gd name="connsiteX62" fmla="*/ 1361700 w 5491523"/>
              <a:gd name="connsiteY62" fmla="*/ 2630030 h 4485002"/>
              <a:gd name="connsiteX63" fmla="*/ 1244059 w 5491523"/>
              <a:gd name="connsiteY63" fmla="*/ 2533778 h 4485002"/>
              <a:gd name="connsiteX64" fmla="*/ 1142458 w 5491523"/>
              <a:gd name="connsiteY64" fmla="*/ 2576558 h 4485002"/>
              <a:gd name="connsiteX65" fmla="*/ 1078290 w 5491523"/>
              <a:gd name="connsiteY65" fmla="*/ 2170158 h 4485002"/>
              <a:gd name="connsiteX66" fmla="*/ 1051554 w 5491523"/>
              <a:gd name="connsiteY66" fmla="*/ 1892095 h 4485002"/>
              <a:gd name="connsiteX67" fmla="*/ 1245498 w 5491523"/>
              <a:gd name="connsiteY67" fmla="*/ 1492130 h 4485002"/>
              <a:gd name="connsiteX68" fmla="*/ 570523 w 5491523"/>
              <a:gd name="connsiteY68" fmla="*/ 1479381 h 4485002"/>
              <a:gd name="connsiteX69" fmla="*/ 0 w 5491523"/>
              <a:gd name="connsiteY69"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64817 w 5491523"/>
              <a:gd name="connsiteY40" fmla="*/ 2881355 h 4485002"/>
              <a:gd name="connsiteX41" fmla="*/ 3612943 w 5491523"/>
              <a:gd name="connsiteY41" fmla="*/ 3180808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64817 w 5491523"/>
              <a:gd name="connsiteY40" fmla="*/ 2881355 h 4485002"/>
              <a:gd name="connsiteX41" fmla="*/ 3725237 w 5491523"/>
              <a:gd name="connsiteY41" fmla="*/ 2576555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33087 w 5491523"/>
              <a:gd name="connsiteY40" fmla="*/ 2884240 h 4485002"/>
              <a:gd name="connsiteX41" fmla="*/ 3725237 w 5491523"/>
              <a:gd name="connsiteY41" fmla="*/ 2576555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619623 w 5491523"/>
              <a:gd name="connsiteY40" fmla="*/ 2866932 h 4485002"/>
              <a:gd name="connsiteX41" fmla="*/ 3725237 w 5491523"/>
              <a:gd name="connsiteY41" fmla="*/ 2576555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3655721 w 5491523"/>
              <a:gd name="connsiteY42" fmla="*/ 3587208 h 4485002"/>
              <a:gd name="connsiteX43" fmla="*/ 3409743 w 5491523"/>
              <a:gd name="connsiteY43" fmla="*/ 3849229 h 4485002"/>
              <a:gd name="connsiteX44" fmla="*/ 3238627 w 5491523"/>
              <a:gd name="connsiteY44" fmla="*/ 4260977 h 4485002"/>
              <a:gd name="connsiteX45" fmla="*/ 3035428 w 5491523"/>
              <a:gd name="connsiteY45" fmla="*/ 4400009 h 4485002"/>
              <a:gd name="connsiteX46" fmla="*/ 2875007 w 5491523"/>
              <a:gd name="connsiteY46" fmla="*/ 4448135 h 4485002"/>
              <a:gd name="connsiteX47" fmla="*/ 2612985 w 5491523"/>
              <a:gd name="connsiteY47" fmla="*/ 4105905 h 4485002"/>
              <a:gd name="connsiteX48" fmla="*/ 2447217 w 5491523"/>
              <a:gd name="connsiteY48" fmla="*/ 4154030 h 4485002"/>
              <a:gd name="connsiteX49" fmla="*/ 2703890 w 5491523"/>
              <a:gd name="connsiteY49" fmla="*/ 3410747 h 4485002"/>
              <a:gd name="connsiteX50" fmla="*/ 2372354 w 5491523"/>
              <a:gd name="connsiteY50" fmla="*/ 3068514 h 4485002"/>
              <a:gd name="connsiteX51" fmla="*/ 1928521 w 5491523"/>
              <a:gd name="connsiteY51" fmla="*/ 2640725 h 4485002"/>
              <a:gd name="connsiteX52" fmla="*/ 1805532 w 5491523"/>
              <a:gd name="connsiteY52" fmla="*/ 3298452 h 4485002"/>
              <a:gd name="connsiteX53" fmla="*/ 1741365 w 5491523"/>
              <a:gd name="connsiteY53" fmla="*/ 3330536 h 4485002"/>
              <a:gd name="connsiteX54" fmla="*/ 1725323 w 5491523"/>
              <a:gd name="connsiteY54" fmla="*/ 3581862 h 4485002"/>
              <a:gd name="connsiteX55" fmla="*/ 1436565 w 5491523"/>
              <a:gd name="connsiteY55" fmla="*/ 3362620 h 4485002"/>
              <a:gd name="connsiteX56" fmla="*/ 1580943 w 5491523"/>
              <a:gd name="connsiteY56" fmla="*/ 2587252 h 4485002"/>
              <a:gd name="connsiteX57" fmla="*/ 1602332 w 5491523"/>
              <a:gd name="connsiteY57" fmla="*/ 2902747 h 4485002"/>
              <a:gd name="connsiteX58" fmla="*/ 1741364 w 5491523"/>
              <a:gd name="connsiteY58" fmla="*/ 2758368 h 4485002"/>
              <a:gd name="connsiteX59" fmla="*/ 1859006 w 5491523"/>
              <a:gd name="connsiteY59" fmla="*/ 2196895 h 4485002"/>
              <a:gd name="connsiteX60" fmla="*/ 1725322 w 5491523"/>
              <a:gd name="connsiteY60" fmla="*/ 1966957 h 4485002"/>
              <a:gd name="connsiteX61" fmla="*/ 1506080 w 5491523"/>
              <a:gd name="connsiteY61" fmla="*/ 2020431 h 4485002"/>
              <a:gd name="connsiteX62" fmla="*/ 1516774 w 5491523"/>
              <a:gd name="connsiteY62" fmla="*/ 2474958 h 4485002"/>
              <a:gd name="connsiteX63" fmla="*/ 1361700 w 5491523"/>
              <a:gd name="connsiteY63" fmla="*/ 2630030 h 4485002"/>
              <a:gd name="connsiteX64" fmla="*/ 1244059 w 5491523"/>
              <a:gd name="connsiteY64" fmla="*/ 2533778 h 4485002"/>
              <a:gd name="connsiteX65" fmla="*/ 1142458 w 5491523"/>
              <a:gd name="connsiteY65" fmla="*/ 2576558 h 4485002"/>
              <a:gd name="connsiteX66" fmla="*/ 1078290 w 5491523"/>
              <a:gd name="connsiteY66" fmla="*/ 2170158 h 4485002"/>
              <a:gd name="connsiteX67" fmla="*/ 1051554 w 5491523"/>
              <a:gd name="connsiteY67" fmla="*/ 1892095 h 4485002"/>
              <a:gd name="connsiteX68" fmla="*/ 1245498 w 5491523"/>
              <a:gd name="connsiteY68" fmla="*/ 1492130 h 4485002"/>
              <a:gd name="connsiteX69" fmla="*/ 570523 w 5491523"/>
              <a:gd name="connsiteY69" fmla="*/ 1479381 h 4485002"/>
              <a:gd name="connsiteX70" fmla="*/ 0 w 5491523"/>
              <a:gd name="connsiteY70"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3716753 w 5491523"/>
              <a:gd name="connsiteY42" fmla="*/ 2834342 h 4485002"/>
              <a:gd name="connsiteX43" fmla="*/ 3655721 w 5491523"/>
              <a:gd name="connsiteY43" fmla="*/ 3587208 h 4485002"/>
              <a:gd name="connsiteX44" fmla="*/ 3409743 w 5491523"/>
              <a:gd name="connsiteY44" fmla="*/ 3849229 h 4485002"/>
              <a:gd name="connsiteX45" fmla="*/ 3238627 w 5491523"/>
              <a:gd name="connsiteY45" fmla="*/ 4260977 h 4485002"/>
              <a:gd name="connsiteX46" fmla="*/ 3035428 w 5491523"/>
              <a:gd name="connsiteY46" fmla="*/ 4400009 h 4485002"/>
              <a:gd name="connsiteX47" fmla="*/ 2875007 w 5491523"/>
              <a:gd name="connsiteY47" fmla="*/ 4448135 h 4485002"/>
              <a:gd name="connsiteX48" fmla="*/ 2612985 w 5491523"/>
              <a:gd name="connsiteY48" fmla="*/ 4105905 h 4485002"/>
              <a:gd name="connsiteX49" fmla="*/ 2447217 w 5491523"/>
              <a:gd name="connsiteY49" fmla="*/ 4154030 h 4485002"/>
              <a:gd name="connsiteX50" fmla="*/ 2703890 w 5491523"/>
              <a:gd name="connsiteY50" fmla="*/ 3410747 h 4485002"/>
              <a:gd name="connsiteX51" fmla="*/ 2372354 w 5491523"/>
              <a:gd name="connsiteY51" fmla="*/ 3068514 h 4485002"/>
              <a:gd name="connsiteX52" fmla="*/ 1928521 w 5491523"/>
              <a:gd name="connsiteY52" fmla="*/ 2640725 h 4485002"/>
              <a:gd name="connsiteX53" fmla="*/ 1805532 w 5491523"/>
              <a:gd name="connsiteY53" fmla="*/ 3298452 h 4485002"/>
              <a:gd name="connsiteX54" fmla="*/ 1741365 w 5491523"/>
              <a:gd name="connsiteY54" fmla="*/ 3330536 h 4485002"/>
              <a:gd name="connsiteX55" fmla="*/ 1725323 w 5491523"/>
              <a:gd name="connsiteY55" fmla="*/ 3581862 h 4485002"/>
              <a:gd name="connsiteX56" fmla="*/ 1436565 w 5491523"/>
              <a:gd name="connsiteY56" fmla="*/ 3362620 h 4485002"/>
              <a:gd name="connsiteX57" fmla="*/ 1580943 w 5491523"/>
              <a:gd name="connsiteY57" fmla="*/ 2587252 h 4485002"/>
              <a:gd name="connsiteX58" fmla="*/ 1602332 w 5491523"/>
              <a:gd name="connsiteY58" fmla="*/ 2902747 h 4485002"/>
              <a:gd name="connsiteX59" fmla="*/ 1741364 w 5491523"/>
              <a:gd name="connsiteY59" fmla="*/ 2758368 h 4485002"/>
              <a:gd name="connsiteX60" fmla="*/ 1859006 w 5491523"/>
              <a:gd name="connsiteY60" fmla="*/ 2196895 h 4485002"/>
              <a:gd name="connsiteX61" fmla="*/ 1725322 w 5491523"/>
              <a:gd name="connsiteY61" fmla="*/ 1966957 h 4485002"/>
              <a:gd name="connsiteX62" fmla="*/ 1506080 w 5491523"/>
              <a:gd name="connsiteY62" fmla="*/ 2020431 h 4485002"/>
              <a:gd name="connsiteX63" fmla="*/ 1516774 w 5491523"/>
              <a:gd name="connsiteY63" fmla="*/ 2474958 h 4485002"/>
              <a:gd name="connsiteX64" fmla="*/ 1361700 w 5491523"/>
              <a:gd name="connsiteY64" fmla="*/ 2630030 h 4485002"/>
              <a:gd name="connsiteX65" fmla="*/ 1244059 w 5491523"/>
              <a:gd name="connsiteY65" fmla="*/ 2533778 h 4485002"/>
              <a:gd name="connsiteX66" fmla="*/ 1142458 w 5491523"/>
              <a:gd name="connsiteY66" fmla="*/ 2576558 h 4485002"/>
              <a:gd name="connsiteX67" fmla="*/ 1078290 w 5491523"/>
              <a:gd name="connsiteY67" fmla="*/ 2170158 h 4485002"/>
              <a:gd name="connsiteX68" fmla="*/ 1051554 w 5491523"/>
              <a:gd name="connsiteY68" fmla="*/ 1892095 h 4485002"/>
              <a:gd name="connsiteX69" fmla="*/ 1245498 w 5491523"/>
              <a:gd name="connsiteY69" fmla="*/ 1492130 h 4485002"/>
              <a:gd name="connsiteX70" fmla="*/ 570523 w 5491523"/>
              <a:gd name="connsiteY70" fmla="*/ 1479381 h 4485002"/>
              <a:gd name="connsiteX71" fmla="*/ 0 w 5491523"/>
              <a:gd name="connsiteY7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126358 w 5491523"/>
              <a:gd name="connsiteY42" fmla="*/ 2133398 h 4485002"/>
              <a:gd name="connsiteX43" fmla="*/ 3655721 w 5491523"/>
              <a:gd name="connsiteY43" fmla="*/ 3587208 h 4485002"/>
              <a:gd name="connsiteX44" fmla="*/ 3409743 w 5491523"/>
              <a:gd name="connsiteY44" fmla="*/ 3849229 h 4485002"/>
              <a:gd name="connsiteX45" fmla="*/ 3238627 w 5491523"/>
              <a:gd name="connsiteY45" fmla="*/ 4260977 h 4485002"/>
              <a:gd name="connsiteX46" fmla="*/ 3035428 w 5491523"/>
              <a:gd name="connsiteY46" fmla="*/ 4400009 h 4485002"/>
              <a:gd name="connsiteX47" fmla="*/ 2875007 w 5491523"/>
              <a:gd name="connsiteY47" fmla="*/ 4448135 h 4485002"/>
              <a:gd name="connsiteX48" fmla="*/ 2612985 w 5491523"/>
              <a:gd name="connsiteY48" fmla="*/ 4105905 h 4485002"/>
              <a:gd name="connsiteX49" fmla="*/ 2447217 w 5491523"/>
              <a:gd name="connsiteY49" fmla="*/ 4154030 h 4485002"/>
              <a:gd name="connsiteX50" fmla="*/ 2703890 w 5491523"/>
              <a:gd name="connsiteY50" fmla="*/ 3410747 h 4485002"/>
              <a:gd name="connsiteX51" fmla="*/ 2372354 w 5491523"/>
              <a:gd name="connsiteY51" fmla="*/ 3068514 h 4485002"/>
              <a:gd name="connsiteX52" fmla="*/ 1928521 w 5491523"/>
              <a:gd name="connsiteY52" fmla="*/ 2640725 h 4485002"/>
              <a:gd name="connsiteX53" fmla="*/ 1805532 w 5491523"/>
              <a:gd name="connsiteY53" fmla="*/ 3298452 h 4485002"/>
              <a:gd name="connsiteX54" fmla="*/ 1741365 w 5491523"/>
              <a:gd name="connsiteY54" fmla="*/ 3330536 h 4485002"/>
              <a:gd name="connsiteX55" fmla="*/ 1725323 w 5491523"/>
              <a:gd name="connsiteY55" fmla="*/ 3581862 h 4485002"/>
              <a:gd name="connsiteX56" fmla="*/ 1436565 w 5491523"/>
              <a:gd name="connsiteY56" fmla="*/ 3362620 h 4485002"/>
              <a:gd name="connsiteX57" fmla="*/ 1580943 w 5491523"/>
              <a:gd name="connsiteY57" fmla="*/ 2587252 h 4485002"/>
              <a:gd name="connsiteX58" fmla="*/ 1602332 w 5491523"/>
              <a:gd name="connsiteY58" fmla="*/ 2902747 h 4485002"/>
              <a:gd name="connsiteX59" fmla="*/ 1741364 w 5491523"/>
              <a:gd name="connsiteY59" fmla="*/ 2758368 h 4485002"/>
              <a:gd name="connsiteX60" fmla="*/ 1859006 w 5491523"/>
              <a:gd name="connsiteY60" fmla="*/ 2196895 h 4485002"/>
              <a:gd name="connsiteX61" fmla="*/ 1725322 w 5491523"/>
              <a:gd name="connsiteY61" fmla="*/ 1966957 h 4485002"/>
              <a:gd name="connsiteX62" fmla="*/ 1506080 w 5491523"/>
              <a:gd name="connsiteY62" fmla="*/ 2020431 h 4485002"/>
              <a:gd name="connsiteX63" fmla="*/ 1516774 w 5491523"/>
              <a:gd name="connsiteY63" fmla="*/ 2474958 h 4485002"/>
              <a:gd name="connsiteX64" fmla="*/ 1361700 w 5491523"/>
              <a:gd name="connsiteY64" fmla="*/ 2630030 h 4485002"/>
              <a:gd name="connsiteX65" fmla="*/ 1244059 w 5491523"/>
              <a:gd name="connsiteY65" fmla="*/ 2533778 h 4485002"/>
              <a:gd name="connsiteX66" fmla="*/ 1142458 w 5491523"/>
              <a:gd name="connsiteY66" fmla="*/ 2576558 h 4485002"/>
              <a:gd name="connsiteX67" fmla="*/ 1078290 w 5491523"/>
              <a:gd name="connsiteY67" fmla="*/ 2170158 h 4485002"/>
              <a:gd name="connsiteX68" fmla="*/ 1051554 w 5491523"/>
              <a:gd name="connsiteY68" fmla="*/ 1892095 h 4485002"/>
              <a:gd name="connsiteX69" fmla="*/ 1245498 w 5491523"/>
              <a:gd name="connsiteY69" fmla="*/ 1492130 h 4485002"/>
              <a:gd name="connsiteX70" fmla="*/ 570523 w 5491523"/>
              <a:gd name="connsiteY70" fmla="*/ 1479381 h 4485002"/>
              <a:gd name="connsiteX71" fmla="*/ 0 w 5491523"/>
              <a:gd name="connsiteY7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42706 w 5491523"/>
              <a:gd name="connsiteY42" fmla="*/ 2254549 h 4485002"/>
              <a:gd name="connsiteX43" fmla="*/ 3655721 w 5491523"/>
              <a:gd name="connsiteY43" fmla="*/ 3587208 h 4485002"/>
              <a:gd name="connsiteX44" fmla="*/ 3409743 w 5491523"/>
              <a:gd name="connsiteY44" fmla="*/ 3849229 h 4485002"/>
              <a:gd name="connsiteX45" fmla="*/ 3238627 w 5491523"/>
              <a:gd name="connsiteY45" fmla="*/ 4260977 h 4485002"/>
              <a:gd name="connsiteX46" fmla="*/ 3035428 w 5491523"/>
              <a:gd name="connsiteY46" fmla="*/ 4400009 h 4485002"/>
              <a:gd name="connsiteX47" fmla="*/ 2875007 w 5491523"/>
              <a:gd name="connsiteY47" fmla="*/ 4448135 h 4485002"/>
              <a:gd name="connsiteX48" fmla="*/ 2612985 w 5491523"/>
              <a:gd name="connsiteY48" fmla="*/ 4105905 h 4485002"/>
              <a:gd name="connsiteX49" fmla="*/ 2447217 w 5491523"/>
              <a:gd name="connsiteY49" fmla="*/ 4154030 h 4485002"/>
              <a:gd name="connsiteX50" fmla="*/ 2703890 w 5491523"/>
              <a:gd name="connsiteY50" fmla="*/ 3410747 h 4485002"/>
              <a:gd name="connsiteX51" fmla="*/ 2372354 w 5491523"/>
              <a:gd name="connsiteY51" fmla="*/ 3068514 h 4485002"/>
              <a:gd name="connsiteX52" fmla="*/ 1928521 w 5491523"/>
              <a:gd name="connsiteY52" fmla="*/ 2640725 h 4485002"/>
              <a:gd name="connsiteX53" fmla="*/ 1805532 w 5491523"/>
              <a:gd name="connsiteY53" fmla="*/ 3298452 h 4485002"/>
              <a:gd name="connsiteX54" fmla="*/ 1741365 w 5491523"/>
              <a:gd name="connsiteY54" fmla="*/ 3330536 h 4485002"/>
              <a:gd name="connsiteX55" fmla="*/ 1725323 w 5491523"/>
              <a:gd name="connsiteY55" fmla="*/ 3581862 h 4485002"/>
              <a:gd name="connsiteX56" fmla="*/ 1436565 w 5491523"/>
              <a:gd name="connsiteY56" fmla="*/ 3362620 h 4485002"/>
              <a:gd name="connsiteX57" fmla="*/ 1580943 w 5491523"/>
              <a:gd name="connsiteY57" fmla="*/ 2587252 h 4485002"/>
              <a:gd name="connsiteX58" fmla="*/ 1602332 w 5491523"/>
              <a:gd name="connsiteY58" fmla="*/ 2902747 h 4485002"/>
              <a:gd name="connsiteX59" fmla="*/ 1741364 w 5491523"/>
              <a:gd name="connsiteY59" fmla="*/ 2758368 h 4485002"/>
              <a:gd name="connsiteX60" fmla="*/ 1859006 w 5491523"/>
              <a:gd name="connsiteY60" fmla="*/ 2196895 h 4485002"/>
              <a:gd name="connsiteX61" fmla="*/ 1725322 w 5491523"/>
              <a:gd name="connsiteY61" fmla="*/ 1966957 h 4485002"/>
              <a:gd name="connsiteX62" fmla="*/ 1506080 w 5491523"/>
              <a:gd name="connsiteY62" fmla="*/ 2020431 h 4485002"/>
              <a:gd name="connsiteX63" fmla="*/ 1516774 w 5491523"/>
              <a:gd name="connsiteY63" fmla="*/ 2474958 h 4485002"/>
              <a:gd name="connsiteX64" fmla="*/ 1361700 w 5491523"/>
              <a:gd name="connsiteY64" fmla="*/ 2630030 h 4485002"/>
              <a:gd name="connsiteX65" fmla="*/ 1244059 w 5491523"/>
              <a:gd name="connsiteY65" fmla="*/ 2533778 h 4485002"/>
              <a:gd name="connsiteX66" fmla="*/ 1142458 w 5491523"/>
              <a:gd name="connsiteY66" fmla="*/ 2576558 h 4485002"/>
              <a:gd name="connsiteX67" fmla="*/ 1078290 w 5491523"/>
              <a:gd name="connsiteY67" fmla="*/ 2170158 h 4485002"/>
              <a:gd name="connsiteX68" fmla="*/ 1051554 w 5491523"/>
              <a:gd name="connsiteY68" fmla="*/ 1892095 h 4485002"/>
              <a:gd name="connsiteX69" fmla="*/ 1245498 w 5491523"/>
              <a:gd name="connsiteY69" fmla="*/ 1492130 h 4485002"/>
              <a:gd name="connsiteX70" fmla="*/ 570523 w 5491523"/>
              <a:gd name="connsiteY70" fmla="*/ 1479381 h 4485002"/>
              <a:gd name="connsiteX71" fmla="*/ 0 w 5491523"/>
              <a:gd name="connsiteY7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42706 w 5491523"/>
              <a:gd name="connsiteY42" fmla="*/ 2254549 h 4485002"/>
              <a:gd name="connsiteX43" fmla="*/ 3655721 w 5491523"/>
              <a:gd name="connsiteY43" fmla="*/ 3587208 h 4485002"/>
              <a:gd name="connsiteX44" fmla="*/ 3409743 w 5491523"/>
              <a:gd name="connsiteY44" fmla="*/ 3849229 h 4485002"/>
              <a:gd name="connsiteX45" fmla="*/ 3238627 w 5491523"/>
              <a:gd name="connsiteY45" fmla="*/ 4260977 h 4485002"/>
              <a:gd name="connsiteX46" fmla="*/ 3035428 w 5491523"/>
              <a:gd name="connsiteY46" fmla="*/ 4400009 h 4485002"/>
              <a:gd name="connsiteX47" fmla="*/ 2875007 w 5491523"/>
              <a:gd name="connsiteY47" fmla="*/ 4448135 h 4485002"/>
              <a:gd name="connsiteX48" fmla="*/ 2612985 w 5491523"/>
              <a:gd name="connsiteY48" fmla="*/ 4105905 h 4485002"/>
              <a:gd name="connsiteX49" fmla="*/ 2447217 w 5491523"/>
              <a:gd name="connsiteY49" fmla="*/ 4154030 h 4485002"/>
              <a:gd name="connsiteX50" fmla="*/ 2703890 w 5491523"/>
              <a:gd name="connsiteY50" fmla="*/ 3410747 h 4485002"/>
              <a:gd name="connsiteX51" fmla="*/ 2372354 w 5491523"/>
              <a:gd name="connsiteY51" fmla="*/ 3068514 h 4485002"/>
              <a:gd name="connsiteX52" fmla="*/ 1928521 w 5491523"/>
              <a:gd name="connsiteY52" fmla="*/ 2640725 h 4485002"/>
              <a:gd name="connsiteX53" fmla="*/ 1805532 w 5491523"/>
              <a:gd name="connsiteY53" fmla="*/ 3298452 h 4485002"/>
              <a:gd name="connsiteX54" fmla="*/ 1741365 w 5491523"/>
              <a:gd name="connsiteY54" fmla="*/ 3330536 h 4485002"/>
              <a:gd name="connsiteX55" fmla="*/ 1725323 w 5491523"/>
              <a:gd name="connsiteY55" fmla="*/ 3581862 h 4485002"/>
              <a:gd name="connsiteX56" fmla="*/ 1436565 w 5491523"/>
              <a:gd name="connsiteY56" fmla="*/ 3362620 h 4485002"/>
              <a:gd name="connsiteX57" fmla="*/ 1580943 w 5491523"/>
              <a:gd name="connsiteY57" fmla="*/ 2587252 h 4485002"/>
              <a:gd name="connsiteX58" fmla="*/ 1602332 w 5491523"/>
              <a:gd name="connsiteY58" fmla="*/ 2902747 h 4485002"/>
              <a:gd name="connsiteX59" fmla="*/ 1741364 w 5491523"/>
              <a:gd name="connsiteY59" fmla="*/ 2758368 h 4485002"/>
              <a:gd name="connsiteX60" fmla="*/ 1859006 w 5491523"/>
              <a:gd name="connsiteY60" fmla="*/ 2196895 h 4485002"/>
              <a:gd name="connsiteX61" fmla="*/ 1725322 w 5491523"/>
              <a:gd name="connsiteY61" fmla="*/ 1966957 h 4485002"/>
              <a:gd name="connsiteX62" fmla="*/ 1506080 w 5491523"/>
              <a:gd name="connsiteY62" fmla="*/ 2020431 h 4485002"/>
              <a:gd name="connsiteX63" fmla="*/ 1516774 w 5491523"/>
              <a:gd name="connsiteY63" fmla="*/ 2474958 h 4485002"/>
              <a:gd name="connsiteX64" fmla="*/ 1361700 w 5491523"/>
              <a:gd name="connsiteY64" fmla="*/ 2630030 h 4485002"/>
              <a:gd name="connsiteX65" fmla="*/ 1244059 w 5491523"/>
              <a:gd name="connsiteY65" fmla="*/ 2533778 h 4485002"/>
              <a:gd name="connsiteX66" fmla="*/ 1142458 w 5491523"/>
              <a:gd name="connsiteY66" fmla="*/ 2576558 h 4485002"/>
              <a:gd name="connsiteX67" fmla="*/ 1078290 w 5491523"/>
              <a:gd name="connsiteY67" fmla="*/ 2170158 h 4485002"/>
              <a:gd name="connsiteX68" fmla="*/ 1051554 w 5491523"/>
              <a:gd name="connsiteY68" fmla="*/ 1892095 h 4485002"/>
              <a:gd name="connsiteX69" fmla="*/ 1245498 w 5491523"/>
              <a:gd name="connsiteY69" fmla="*/ 1492130 h 4485002"/>
              <a:gd name="connsiteX70" fmla="*/ 570523 w 5491523"/>
              <a:gd name="connsiteY70" fmla="*/ 1479381 h 4485002"/>
              <a:gd name="connsiteX71" fmla="*/ 0 w 5491523"/>
              <a:gd name="connsiteY7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3655721 w 5491523"/>
              <a:gd name="connsiteY43" fmla="*/ 3587208 h 4485002"/>
              <a:gd name="connsiteX44" fmla="*/ 3409743 w 5491523"/>
              <a:gd name="connsiteY44" fmla="*/ 3849229 h 4485002"/>
              <a:gd name="connsiteX45" fmla="*/ 3238627 w 5491523"/>
              <a:gd name="connsiteY45" fmla="*/ 4260977 h 4485002"/>
              <a:gd name="connsiteX46" fmla="*/ 3035428 w 5491523"/>
              <a:gd name="connsiteY46" fmla="*/ 4400009 h 4485002"/>
              <a:gd name="connsiteX47" fmla="*/ 2875007 w 5491523"/>
              <a:gd name="connsiteY47" fmla="*/ 4448135 h 4485002"/>
              <a:gd name="connsiteX48" fmla="*/ 2612985 w 5491523"/>
              <a:gd name="connsiteY48" fmla="*/ 4105905 h 4485002"/>
              <a:gd name="connsiteX49" fmla="*/ 2447217 w 5491523"/>
              <a:gd name="connsiteY49" fmla="*/ 4154030 h 4485002"/>
              <a:gd name="connsiteX50" fmla="*/ 2703890 w 5491523"/>
              <a:gd name="connsiteY50" fmla="*/ 3410747 h 4485002"/>
              <a:gd name="connsiteX51" fmla="*/ 2372354 w 5491523"/>
              <a:gd name="connsiteY51" fmla="*/ 3068514 h 4485002"/>
              <a:gd name="connsiteX52" fmla="*/ 1928521 w 5491523"/>
              <a:gd name="connsiteY52" fmla="*/ 2640725 h 4485002"/>
              <a:gd name="connsiteX53" fmla="*/ 1805532 w 5491523"/>
              <a:gd name="connsiteY53" fmla="*/ 3298452 h 4485002"/>
              <a:gd name="connsiteX54" fmla="*/ 1741365 w 5491523"/>
              <a:gd name="connsiteY54" fmla="*/ 3330536 h 4485002"/>
              <a:gd name="connsiteX55" fmla="*/ 1725323 w 5491523"/>
              <a:gd name="connsiteY55" fmla="*/ 3581862 h 4485002"/>
              <a:gd name="connsiteX56" fmla="*/ 1436565 w 5491523"/>
              <a:gd name="connsiteY56" fmla="*/ 3362620 h 4485002"/>
              <a:gd name="connsiteX57" fmla="*/ 1580943 w 5491523"/>
              <a:gd name="connsiteY57" fmla="*/ 2587252 h 4485002"/>
              <a:gd name="connsiteX58" fmla="*/ 1602332 w 5491523"/>
              <a:gd name="connsiteY58" fmla="*/ 2902747 h 4485002"/>
              <a:gd name="connsiteX59" fmla="*/ 1741364 w 5491523"/>
              <a:gd name="connsiteY59" fmla="*/ 2758368 h 4485002"/>
              <a:gd name="connsiteX60" fmla="*/ 1859006 w 5491523"/>
              <a:gd name="connsiteY60" fmla="*/ 2196895 h 4485002"/>
              <a:gd name="connsiteX61" fmla="*/ 1725322 w 5491523"/>
              <a:gd name="connsiteY61" fmla="*/ 1966957 h 4485002"/>
              <a:gd name="connsiteX62" fmla="*/ 1506080 w 5491523"/>
              <a:gd name="connsiteY62" fmla="*/ 2020431 h 4485002"/>
              <a:gd name="connsiteX63" fmla="*/ 1516774 w 5491523"/>
              <a:gd name="connsiteY63" fmla="*/ 2474958 h 4485002"/>
              <a:gd name="connsiteX64" fmla="*/ 1361700 w 5491523"/>
              <a:gd name="connsiteY64" fmla="*/ 2630030 h 4485002"/>
              <a:gd name="connsiteX65" fmla="*/ 1244059 w 5491523"/>
              <a:gd name="connsiteY65" fmla="*/ 2533778 h 4485002"/>
              <a:gd name="connsiteX66" fmla="*/ 1142458 w 5491523"/>
              <a:gd name="connsiteY66" fmla="*/ 2576558 h 4485002"/>
              <a:gd name="connsiteX67" fmla="*/ 1078290 w 5491523"/>
              <a:gd name="connsiteY67" fmla="*/ 2170158 h 4485002"/>
              <a:gd name="connsiteX68" fmla="*/ 1051554 w 5491523"/>
              <a:gd name="connsiteY68" fmla="*/ 1892095 h 4485002"/>
              <a:gd name="connsiteX69" fmla="*/ 1245498 w 5491523"/>
              <a:gd name="connsiteY69" fmla="*/ 1492130 h 4485002"/>
              <a:gd name="connsiteX70" fmla="*/ 570523 w 5491523"/>
              <a:gd name="connsiteY70" fmla="*/ 1479381 h 4485002"/>
              <a:gd name="connsiteX71" fmla="*/ 0 w 5491523"/>
              <a:gd name="connsiteY71"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3967708 w 5491523"/>
              <a:gd name="connsiteY43" fmla="*/ 2566080 h 4485002"/>
              <a:gd name="connsiteX44" fmla="*/ 3655721 w 5491523"/>
              <a:gd name="connsiteY44" fmla="*/ 3587208 h 4485002"/>
              <a:gd name="connsiteX45" fmla="*/ 3409743 w 5491523"/>
              <a:gd name="connsiteY45" fmla="*/ 3849229 h 4485002"/>
              <a:gd name="connsiteX46" fmla="*/ 3238627 w 5491523"/>
              <a:gd name="connsiteY46" fmla="*/ 4260977 h 4485002"/>
              <a:gd name="connsiteX47" fmla="*/ 3035428 w 5491523"/>
              <a:gd name="connsiteY47" fmla="*/ 4400009 h 4485002"/>
              <a:gd name="connsiteX48" fmla="*/ 2875007 w 5491523"/>
              <a:gd name="connsiteY48" fmla="*/ 4448135 h 4485002"/>
              <a:gd name="connsiteX49" fmla="*/ 2612985 w 5491523"/>
              <a:gd name="connsiteY49" fmla="*/ 4105905 h 4485002"/>
              <a:gd name="connsiteX50" fmla="*/ 2447217 w 5491523"/>
              <a:gd name="connsiteY50" fmla="*/ 4154030 h 4485002"/>
              <a:gd name="connsiteX51" fmla="*/ 2703890 w 5491523"/>
              <a:gd name="connsiteY51" fmla="*/ 3410747 h 4485002"/>
              <a:gd name="connsiteX52" fmla="*/ 2372354 w 5491523"/>
              <a:gd name="connsiteY52" fmla="*/ 3068514 h 4485002"/>
              <a:gd name="connsiteX53" fmla="*/ 1928521 w 5491523"/>
              <a:gd name="connsiteY53" fmla="*/ 2640725 h 4485002"/>
              <a:gd name="connsiteX54" fmla="*/ 1805532 w 5491523"/>
              <a:gd name="connsiteY54" fmla="*/ 3298452 h 4485002"/>
              <a:gd name="connsiteX55" fmla="*/ 1741365 w 5491523"/>
              <a:gd name="connsiteY55" fmla="*/ 3330536 h 4485002"/>
              <a:gd name="connsiteX56" fmla="*/ 1725323 w 5491523"/>
              <a:gd name="connsiteY56" fmla="*/ 3581862 h 4485002"/>
              <a:gd name="connsiteX57" fmla="*/ 1436565 w 5491523"/>
              <a:gd name="connsiteY57" fmla="*/ 3362620 h 4485002"/>
              <a:gd name="connsiteX58" fmla="*/ 1580943 w 5491523"/>
              <a:gd name="connsiteY58" fmla="*/ 2587252 h 4485002"/>
              <a:gd name="connsiteX59" fmla="*/ 1602332 w 5491523"/>
              <a:gd name="connsiteY59" fmla="*/ 2902747 h 4485002"/>
              <a:gd name="connsiteX60" fmla="*/ 1741364 w 5491523"/>
              <a:gd name="connsiteY60" fmla="*/ 2758368 h 4485002"/>
              <a:gd name="connsiteX61" fmla="*/ 1859006 w 5491523"/>
              <a:gd name="connsiteY61" fmla="*/ 2196895 h 4485002"/>
              <a:gd name="connsiteX62" fmla="*/ 1725322 w 5491523"/>
              <a:gd name="connsiteY62" fmla="*/ 1966957 h 4485002"/>
              <a:gd name="connsiteX63" fmla="*/ 1506080 w 5491523"/>
              <a:gd name="connsiteY63" fmla="*/ 2020431 h 4485002"/>
              <a:gd name="connsiteX64" fmla="*/ 1516774 w 5491523"/>
              <a:gd name="connsiteY64" fmla="*/ 2474958 h 4485002"/>
              <a:gd name="connsiteX65" fmla="*/ 1361700 w 5491523"/>
              <a:gd name="connsiteY65" fmla="*/ 2630030 h 4485002"/>
              <a:gd name="connsiteX66" fmla="*/ 1244059 w 5491523"/>
              <a:gd name="connsiteY66" fmla="*/ 2533778 h 4485002"/>
              <a:gd name="connsiteX67" fmla="*/ 1142458 w 5491523"/>
              <a:gd name="connsiteY67" fmla="*/ 2576558 h 4485002"/>
              <a:gd name="connsiteX68" fmla="*/ 1078290 w 5491523"/>
              <a:gd name="connsiteY68" fmla="*/ 2170158 h 4485002"/>
              <a:gd name="connsiteX69" fmla="*/ 1051554 w 5491523"/>
              <a:gd name="connsiteY69" fmla="*/ 1892095 h 4485002"/>
              <a:gd name="connsiteX70" fmla="*/ 1245498 w 5491523"/>
              <a:gd name="connsiteY70" fmla="*/ 1492130 h 4485002"/>
              <a:gd name="connsiteX71" fmla="*/ 570523 w 5491523"/>
              <a:gd name="connsiteY71" fmla="*/ 1479381 h 4485002"/>
              <a:gd name="connsiteX72" fmla="*/ 0 w 5491523"/>
              <a:gd name="connsiteY7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530194 w 5491523"/>
              <a:gd name="connsiteY43" fmla="*/ 1706486 h 4485002"/>
              <a:gd name="connsiteX44" fmla="*/ 3655721 w 5491523"/>
              <a:gd name="connsiteY44" fmla="*/ 3587208 h 4485002"/>
              <a:gd name="connsiteX45" fmla="*/ 3409743 w 5491523"/>
              <a:gd name="connsiteY45" fmla="*/ 3849229 h 4485002"/>
              <a:gd name="connsiteX46" fmla="*/ 3238627 w 5491523"/>
              <a:gd name="connsiteY46" fmla="*/ 4260977 h 4485002"/>
              <a:gd name="connsiteX47" fmla="*/ 3035428 w 5491523"/>
              <a:gd name="connsiteY47" fmla="*/ 4400009 h 4485002"/>
              <a:gd name="connsiteX48" fmla="*/ 2875007 w 5491523"/>
              <a:gd name="connsiteY48" fmla="*/ 4448135 h 4485002"/>
              <a:gd name="connsiteX49" fmla="*/ 2612985 w 5491523"/>
              <a:gd name="connsiteY49" fmla="*/ 4105905 h 4485002"/>
              <a:gd name="connsiteX50" fmla="*/ 2447217 w 5491523"/>
              <a:gd name="connsiteY50" fmla="*/ 4154030 h 4485002"/>
              <a:gd name="connsiteX51" fmla="*/ 2703890 w 5491523"/>
              <a:gd name="connsiteY51" fmla="*/ 3410747 h 4485002"/>
              <a:gd name="connsiteX52" fmla="*/ 2372354 w 5491523"/>
              <a:gd name="connsiteY52" fmla="*/ 3068514 h 4485002"/>
              <a:gd name="connsiteX53" fmla="*/ 1928521 w 5491523"/>
              <a:gd name="connsiteY53" fmla="*/ 2640725 h 4485002"/>
              <a:gd name="connsiteX54" fmla="*/ 1805532 w 5491523"/>
              <a:gd name="connsiteY54" fmla="*/ 3298452 h 4485002"/>
              <a:gd name="connsiteX55" fmla="*/ 1741365 w 5491523"/>
              <a:gd name="connsiteY55" fmla="*/ 3330536 h 4485002"/>
              <a:gd name="connsiteX56" fmla="*/ 1725323 w 5491523"/>
              <a:gd name="connsiteY56" fmla="*/ 3581862 h 4485002"/>
              <a:gd name="connsiteX57" fmla="*/ 1436565 w 5491523"/>
              <a:gd name="connsiteY57" fmla="*/ 3362620 h 4485002"/>
              <a:gd name="connsiteX58" fmla="*/ 1580943 w 5491523"/>
              <a:gd name="connsiteY58" fmla="*/ 2587252 h 4485002"/>
              <a:gd name="connsiteX59" fmla="*/ 1602332 w 5491523"/>
              <a:gd name="connsiteY59" fmla="*/ 2902747 h 4485002"/>
              <a:gd name="connsiteX60" fmla="*/ 1741364 w 5491523"/>
              <a:gd name="connsiteY60" fmla="*/ 2758368 h 4485002"/>
              <a:gd name="connsiteX61" fmla="*/ 1859006 w 5491523"/>
              <a:gd name="connsiteY61" fmla="*/ 2196895 h 4485002"/>
              <a:gd name="connsiteX62" fmla="*/ 1725322 w 5491523"/>
              <a:gd name="connsiteY62" fmla="*/ 1966957 h 4485002"/>
              <a:gd name="connsiteX63" fmla="*/ 1506080 w 5491523"/>
              <a:gd name="connsiteY63" fmla="*/ 2020431 h 4485002"/>
              <a:gd name="connsiteX64" fmla="*/ 1516774 w 5491523"/>
              <a:gd name="connsiteY64" fmla="*/ 2474958 h 4485002"/>
              <a:gd name="connsiteX65" fmla="*/ 1361700 w 5491523"/>
              <a:gd name="connsiteY65" fmla="*/ 2630030 h 4485002"/>
              <a:gd name="connsiteX66" fmla="*/ 1244059 w 5491523"/>
              <a:gd name="connsiteY66" fmla="*/ 2533778 h 4485002"/>
              <a:gd name="connsiteX67" fmla="*/ 1142458 w 5491523"/>
              <a:gd name="connsiteY67" fmla="*/ 2576558 h 4485002"/>
              <a:gd name="connsiteX68" fmla="*/ 1078290 w 5491523"/>
              <a:gd name="connsiteY68" fmla="*/ 2170158 h 4485002"/>
              <a:gd name="connsiteX69" fmla="*/ 1051554 w 5491523"/>
              <a:gd name="connsiteY69" fmla="*/ 1892095 h 4485002"/>
              <a:gd name="connsiteX70" fmla="*/ 1245498 w 5491523"/>
              <a:gd name="connsiteY70" fmla="*/ 1492130 h 4485002"/>
              <a:gd name="connsiteX71" fmla="*/ 570523 w 5491523"/>
              <a:gd name="connsiteY71" fmla="*/ 1479381 h 4485002"/>
              <a:gd name="connsiteX72" fmla="*/ 0 w 5491523"/>
              <a:gd name="connsiteY7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24417 w 5491523"/>
              <a:gd name="connsiteY43" fmla="*/ 1256497 h 4485002"/>
              <a:gd name="connsiteX44" fmla="*/ 3655721 w 5491523"/>
              <a:gd name="connsiteY44" fmla="*/ 3587208 h 4485002"/>
              <a:gd name="connsiteX45" fmla="*/ 3409743 w 5491523"/>
              <a:gd name="connsiteY45" fmla="*/ 3849229 h 4485002"/>
              <a:gd name="connsiteX46" fmla="*/ 3238627 w 5491523"/>
              <a:gd name="connsiteY46" fmla="*/ 4260977 h 4485002"/>
              <a:gd name="connsiteX47" fmla="*/ 3035428 w 5491523"/>
              <a:gd name="connsiteY47" fmla="*/ 4400009 h 4485002"/>
              <a:gd name="connsiteX48" fmla="*/ 2875007 w 5491523"/>
              <a:gd name="connsiteY48" fmla="*/ 4448135 h 4485002"/>
              <a:gd name="connsiteX49" fmla="*/ 2612985 w 5491523"/>
              <a:gd name="connsiteY49" fmla="*/ 4105905 h 4485002"/>
              <a:gd name="connsiteX50" fmla="*/ 2447217 w 5491523"/>
              <a:gd name="connsiteY50" fmla="*/ 4154030 h 4485002"/>
              <a:gd name="connsiteX51" fmla="*/ 2703890 w 5491523"/>
              <a:gd name="connsiteY51" fmla="*/ 3410747 h 4485002"/>
              <a:gd name="connsiteX52" fmla="*/ 2372354 w 5491523"/>
              <a:gd name="connsiteY52" fmla="*/ 3068514 h 4485002"/>
              <a:gd name="connsiteX53" fmla="*/ 1928521 w 5491523"/>
              <a:gd name="connsiteY53" fmla="*/ 2640725 h 4485002"/>
              <a:gd name="connsiteX54" fmla="*/ 1805532 w 5491523"/>
              <a:gd name="connsiteY54" fmla="*/ 3298452 h 4485002"/>
              <a:gd name="connsiteX55" fmla="*/ 1741365 w 5491523"/>
              <a:gd name="connsiteY55" fmla="*/ 3330536 h 4485002"/>
              <a:gd name="connsiteX56" fmla="*/ 1725323 w 5491523"/>
              <a:gd name="connsiteY56" fmla="*/ 3581862 h 4485002"/>
              <a:gd name="connsiteX57" fmla="*/ 1436565 w 5491523"/>
              <a:gd name="connsiteY57" fmla="*/ 3362620 h 4485002"/>
              <a:gd name="connsiteX58" fmla="*/ 1580943 w 5491523"/>
              <a:gd name="connsiteY58" fmla="*/ 2587252 h 4485002"/>
              <a:gd name="connsiteX59" fmla="*/ 1602332 w 5491523"/>
              <a:gd name="connsiteY59" fmla="*/ 2902747 h 4485002"/>
              <a:gd name="connsiteX60" fmla="*/ 1741364 w 5491523"/>
              <a:gd name="connsiteY60" fmla="*/ 2758368 h 4485002"/>
              <a:gd name="connsiteX61" fmla="*/ 1859006 w 5491523"/>
              <a:gd name="connsiteY61" fmla="*/ 2196895 h 4485002"/>
              <a:gd name="connsiteX62" fmla="*/ 1725322 w 5491523"/>
              <a:gd name="connsiteY62" fmla="*/ 1966957 h 4485002"/>
              <a:gd name="connsiteX63" fmla="*/ 1506080 w 5491523"/>
              <a:gd name="connsiteY63" fmla="*/ 2020431 h 4485002"/>
              <a:gd name="connsiteX64" fmla="*/ 1516774 w 5491523"/>
              <a:gd name="connsiteY64" fmla="*/ 2474958 h 4485002"/>
              <a:gd name="connsiteX65" fmla="*/ 1361700 w 5491523"/>
              <a:gd name="connsiteY65" fmla="*/ 2630030 h 4485002"/>
              <a:gd name="connsiteX66" fmla="*/ 1244059 w 5491523"/>
              <a:gd name="connsiteY66" fmla="*/ 2533778 h 4485002"/>
              <a:gd name="connsiteX67" fmla="*/ 1142458 w 5491523"/>
              <a:gd name="connsiteY67" fmla="*/ 2576558 h 4485002"/>
              <a:gd name="connsiteX68" fmla="*/ 1078290 w 5491523"/>
              <a:gd name="connsiteY68" fmla="*/ 2170158 h 4485002"/>
              <a:gd name="connsiteX69" fmla="*/ 1051554 w 5491523"/>
              <a:gd name="connsiteY69" fmla="*/ 1892095 h 4485002"/>
              <a:gd name="connsiteX70" fmla="*/ 1245498 w 5491523"/>
              <a:gd name="connsiteY70" fmla="*/ 1492130 h 4485002"/>
              <a:gd name="connsiteX71" fmla="*/ 570523 w 5491523"/>
              <a:gd name="connsiteY71" fmla="*/ 1479381 h 4485002"/>
              <a:gd name="connsiteX72" fmla="*/ 0 w 5491523"/>
              <a:gd name="connsiteY7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717413 w 5491523"/>
              <a:gd name="connsiteY43" fmla="*/ 2229263 h 4485002"/>
              <a:gd name="connsiteX44" fmla="*/ 3655721 w 5491523"/>
              <a:gd name="connsiteY44" fmla="*/ 3587208 h 4485002"/>
              <a:gd name="connsiteX45" fmla="*/ 3409743 w 5491523"/>
              <a:gd name="connsiteY45" fmla="*/ 3849229 h 4485002"/>
              <a:gd name="connsiteX46" fmla="*/ 3238627 w 5491523"/>
              <a:gd name="connsiteY46" fmla="*/ 4260977 h 4485002"/>
              <a:gd name="connsiteX47" fmla="*/ 3035428 w 5491523"/>
              <a:gd name="connsiteY47" fmla="*/ 4400009 h 4485002"/>
              <a:gd name="connsiteX48" fmla="*/ 2875007 w 5491523"/>
              <a:gd name="connsiteY48" fmla="*/ 4448135 h 4485002"/>
              <a:gd name="connsiteX49" fmla="*/ 2612985 w 5491523"/>
              <a:gd name="connsiteY49" fmla="*/ 4105905 h 4485002"/>
              <a:gd name="connsiteX50" fmla="*/ 2447217 w 5491523"/>
              <a:gd name="connsiteY50" fmla="*/ 4154030 h 4485002"/>
              <a:gd name="connsiteX51" fmla="*/ 2703890 w 5491523"/>
              <a:gd name="connsiteY51" fmla="*/ 3410747 h 4485002"/>
              <a:gd name="connsiteX52" fmla="*/ 2372354 w 5491523"/>
              <a:gd name="connsiteY52" fmla="*/ 3068514 h 4485002"/>
              <a:gd name="connsiteX53" fmla="*/ 1928521 w 5491523"/>
              <a:gd name="connsiteY53" fmla="*/ 2640725 h 4485002"/>
              <a:gd name="connsiteX54" fmla="*/ 1805532 w 5491523"/>
              <a:gd name="connsiteY54" fmla="*/ 3298452 h 4485002"/>
              <a:gd name="connsiteX55" fmla="*/ 1741365 w 5491523"/>
              <a:gd name="connsiteY55" fmla="*/ 3330536 h 4485002"/>
              <a:gd name="connsiteX56" fmla="*/ 1725323 w 5491523"/>
              <a:gd name="connsiteY56" fmla="*/ 3581862 h 4485002"/>
              <a:gd name="connsiteX57" fmla="*/ 1436565 w 5491523"/>
              <a:gd name="connsiteY57" fmla="*/ 3362620 h 4485002"/>
              <a:gd name="connsiteX58" fmla="*/ 1580943 w 5491523"/>
              <a:gd name="connsiteY58" fmla="*/ 2587252 h 4485002"/>
              <a:gd name="connsiteX59" fmla="*/ 1602332 w 5491523"/>
              <a:gd name="connsiteY59" fmla="*/ 2902747 h 4485002"/>
              <a:gd name="connsiteX60" fmla="*/ 1741364 w 5491523"/>
              <a:gd name="connsiteY60" fmla="*/ 2758368 h 4485002"/>
              <a:gd name="connsiteX61" fmla="*/ 1859006 w 5491523"/>
              <a:gd name="connsiteY61" fmla="*/ 2196895 h 4485002"/>
              <a:gd name="connsiteX62" fmla="*/ 1725322 w 5491523"/>
              <a:gd name="connsiteY62" fmla="*/ 1966957 h 4485002"/>
              <a:gd name="connsiteX63" fmla="*/ 1506080 w 5491523"/>
              <a:gd name="connsiteY63" fmla="*/ 2020431 h 4485002"/>
              <a:gd name="connsiteX64" fmla="*/ 1516774 w 5491523"/>
              <a:gd name="connsiteY64" fmla="*/ 2474958 h 4485002"/>
              <a:gd name="connsiteX65" fmla="*/ 1361700 w 5491523"/>
              <a:gd name="connsiteY65" fmla="*/ 2630030 h 4485002"/>
              <a:gd name="connsiteX66" fmla="*/ 1244059 w 5491523"/>
              <a:gd name="connsiteY66" fmla="*/ 2533778 h 4485002"/>
              <a:gd name="connsiteX67" fmla="*/ 1142458 w 5491523"/>
              <a:gd name="connsiteY67" fmla="*/ 2576558 h 4485002"/>
              <a:gd name="connsiteX68" fmla="*/ 1078290 w 5491523"/>
              <a:gd name="connsiteY68" fmla="*/ 2170158 h 4485002"/>
              <a:gd name="connsiteX69" fmla="*/ 1051554 w 5491523"/>
              <a:gd name="connsiteY69" fmla="*/ 1892095 h 4485002"/>
              <a:gd name="connsiteX70" fmla="*/ 1245498 w 5491523"/>
              <a:gd name="connsiteY70" fmla="*/ 1492130 h 4485002"/>
              <a:gd name="connsiteX71" fmla="*/ 570523 w 5491523"/>
              <a:gd name="connsiteY71" fmla="*/ 1479381 h 4485002"/>
              <a:gd name="connsiteX72" fmla="*/ 0 w 5491523"/>
              <a:gd name="connsiteY7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3655721 w 5491523"/>
              <a:gd name="connsiteY44" fmla="*/ 3587208 h 4485002"/>
              <a:gd name="connsiteX45" fmla="*/ 3409743 w 5491523"/>
              <a:gd name="connsiteY45" fmla="*/ 3849229 h 4485002"/>
              <a:gd name="connsiteX46" fmla="*/ 3238627 w 5491523"/>
              <a:gd name="connsiteY46" fmla="*/ 4260977 h 4485002"/>
              <a:gd name="connsiteX47" fmla="*/ 3035428 w 5491523"/>
              <a:gd name="connsiteY47" fmla="*/ 4400009 h 4485002"/>
              <a:gd name="connsiteX48" fmla="*/ 2875007 w 5491523"/>
              <a:gd name="connsiteY48" fmla="*/ 4448135 h 4485002"/>
              <a:gd name="connsiteX49" fmla="*/ 2612985 w 5491523"/>
              <a:gd name="connsiteY49" fmla="*/ 4105905 h 4485002"/>
              <a:gd name="connsiteX50" fmla="*/ 2447217 w 5491523"/>
              <a:gd name="connsiteY50" fmla="*/ 4154030 h 4485002"/>
              <a:gd name="connsiteX51" fmla="*/ 2703890 w 5491523"/>
              <a:gd name="connsiteY51" fmla="*/ 3410747 h 4485002"/>
              <a:gd name="connsiteX52" fmla="*/ 2372354 w 5491523"/>
              <a:gd name="connsiteY52" fmla="*/ 3068514 h 4485002"/>
              <a:gd name="connsiteX53" fmla="*/ 1928521 w 5491523"/>
              <a:gd name="connsiteY53" fmla="*/ 2640725 h 4485002"/>
              <a:gd name="connsiteX54" fmla="*/ 1805532 w 5491523"/>
              <a:gd name="connsiteY54" fmla="*/ 3298452 h 4485002"/>
              <a:gd name="connsiteX55" fmla="*/ 1741365 w 5491523"/>
              <a:gd name="connsiteY55" fmla="*/ 3330536 h 4485002"/>
              <a:gd name="connsiteX56" fmla="*/ 1725323 w 5491523"/>
              <a:gd name="connsiteY56" fmla="*/ 3581862 h 4485002"/>
              <a:gd name="connsiteX57" fmla="*/ 1436565 w 5491523"/>
              <a:gd name="connsiteY57" fmla="*/ 3362620 h 4485002"/>
              <a:gd name="connsiteX58" fmla="*/ 1580943 w 5491523"/>
              <a:gd name="connsiteY58" fmla="*/ 2587252 h 4485002"/>
              <a:gd name="connsiteX59" fmla="*/ 1602332 w 5491523"/>
              <a:gd name="connsiteY59" fmla="*/ 2902747 h 4485002"/>
              <a:gd name="connsiteX60" fmla="*/ 1741364 w 5491523"/>
              <a:gd name="connsiteY60" fmla="*/ 2758368 h 4485002"/>
              <a:gd name="connsiteX61" fmla="*/ 1859006 w 5491523"/>
              <a:gd name="connsiteY61" fmla="*/ 2196895 h 4485002"/>
              <a:gd name="connsiteX62" fmla="*/ 1725322 w 5491523"/>
              <a:gd name="connsiteY62" fmla="*/ 1966957 h 4485002"/>
              <a:gd name="connsiteX63" fmla="*/ 1506080 w 5491523"/>
              <a:gd name="connsiteY63" fmla="*/ 2020431 h 4485002"/>
              <a:gd name="connsiteX64" fmla="*/ 1516774 w 5491523"/>
              <a:gd name="connsiteY64" fmla="*/ 2474958 h 4485002"/>
              <a:gd name="connsiteX65" fmla="*/ 1361700 w 5491523"/>
              <a:gd name="connsiteY65" fmla="*/ 2630030 h 4485002"/>
              <a:gd name="connsiteX66" fmla="*/ 1244059 w 5491523"/>
              <a:gd name="connsiteY66" fmla="*/ 2533778 h 4485002"/>
              <a:gd name="connsiteX67" fmla="*/ 1142458 w 5491523"/>
              <a:gd name="connsiteY67" fmla="*/ 2576558 h 4485002"/>
              <a:gd name="connsiteX68" fmla="*/ 1078290 w 5491523"/>
              <a:gd name="connsiteY68" fmla="*/ 2170158 h 4485002"/>
              <a:gd name="connsiteX69" fmla="*/ 1051554 w 5491523"/>
              <a:gd name="connsiteY69" fmla="*/ 1892095 h 4485002"/>
              <a:gd name="connsiteX70" fmla="*/ 1245498 w 5491523"/>
              <a:gd name="connsiteY70" fmla="*/ 1492130 h 4485002"/>
              <a:gd name="connsiteX71" fmla="*/ 570523 w 5491523"/>
              <a:gd name="connsiteY71" fmla="*/ 1479381 h 4485002"/>
              <a:gd name="connsiteX72" fmla="*/ 0 w 5491523"/>
              <a:gd name="connsiteY7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3655721 w 5491523"/>
              <a:gd name="connsiteY44" fmla="*/ 3587208 h 4485002"/>
              <a:gd name="connsiteX45" fmla="*/ 3409743 w 5491523"/>
              <a:gd name="connsiteY45" fmla="*/ 3849229 h 4485002"/>
              <a:gd name="connsiteX46" fmla="*/ 3238627 w 5491523"/>
              <a:gd name="connsiteY46" fmla="*/ 4260977 h 4485002"/>
              <a:gd name="connsiteX47" fmla="*/ 3035428 w 5491523"/>
              <a:gd name="connsiteY47" fmla="*/ 4400009 h 4485002"/>
              <a:gd name="connsiteX48" fmla="*/ 2875007 w 5491523"/>
              <a:gd name="connsiteY48" fmla="*/ 4448135 h 4485002"/>
              <a:gd name="connsiteX49" fmla="*/ 2612985 w 5491523"/>
              <a:gd name="connsiteY49" fmla="*/ 4105905 h 4485002"/>
              <a:gd name="connsiteX50" fmla="*/ 2447217 w 5491523"/>
              <a:gd name="connsiteY50" fmla="*/ 4154030 h 4485002"/>
              <a:gd name="connsiteX51" fmla="*/ 2703890 w 5491523"/>
              <a:gd name="connsiteY51" fmla="*/ 3410747 h 4485002"/>
              <a:gd name="connsiteX52" fmla="*/ 2372354 w 5491523"/>
              <a:gd name="connsiteY52" fmla="*/ 3068514 h 4485002"/>
              <a:gd name="connsiteX53" fmla="*/ 1928521 w 5491523"/>
              <a:gd name="connsiteY53" fmla="*/ 2640725 h 4485002"/>
              <a:gd name="connsiteX54" fmla="*/ 1805532 w 5491523"/>
              <a:gd name="connsiteY54" fmla="*/ 3298452 h 4485002"/>
              <a:gd name="connsiteX55" fmla="*/ 1741365 w 5491523"/>
              <a:gd name="connsiteY55" fmla="*/ 3330536 h 4485002"/>
              <a:gd name="connsiteX56" fmla="*/ 1725323 w 5491523"/>
              <a:gd name="connsiteY56" fmla="*/ 3581862 h 4485002"/>
              <a:gd name="connsiteX57" fmla="*/ 1436565 w 5491523"/>
              <a:gd name="connsiteY57" fmla="*/ 3362620 h 4485002"/>
              <a:gd name="connsiteX58" fmla="*/ 1580943 w 5491523"/>
              <a:gd name="connsiteY58" fmla="*/ 2587252 h 4485002"/>
              <a:gd name="connsiteX59" fmla="*/ 1602332 w 5491523"/>
              <a:gd name="connsiteY59" fmla="*/ 2902747 h 4485002"/>
              <a:gd name="connsiteX60" fmla="*/ 1741364 w 5491523"/>
              <a:gd name="connsiteY60" fmla="*/ 2758368 h 4485002"/>
              <a:gd name="connsiteX61" fmla="*/ 1859006 w 5491523"/>
              <a:gd name="connsiteY61" fmla="*/ 2196895 h 4485002"/>
              <a:gd name="connsiteX62" fmla="*/ 1725322 w 5491523"/>
              <a:gd name="connsiteY62" fmla="*/ 1966957 h 4485002"/>
              <a:gd name="connsiteX63" fmla="*/ 1506080 w 5491523"/>
              <a:gd name="connsiteY63" fmla="*/ 2020431 h 4485002"/>
              <a:gd name="connsiteX64" fmla="*/ 1516774 w 5491523"/>
              <a:gd name="connsiteY64" fmla="*/ 2474958 h 4485002"/>
              <a:gd name="connsiteX65" fmla="*/ 1361700 w 5491523"/>
              <a:gd name="connsiteY65" fmla="*/ 2630030 h 4485002"/>
              <a:gd name="connsiteX66" fmla="*/ 1244059 w 5491523"/>
              <a:gd name="connsiteY66" fmla="*/ 2533778 h 4485002"/>
              <a:gd name="connsiteX67" fmla="*/ 1142458 w 5491523"/>
              <a:gd name="connsiteY67" fmla="*/ 2576558 h 4485002"/>
              <a:gd name="connsiteX68" fmla="*/ 1078290 w 5491523"/>
              <a:gd name="connsiteY68" fmla="*/ 2170158 h 4485002"/>
              <a:gd name="connsiteX69" fmla="*/ 1051554 w 5491523"/>
              <a:gd name="connsiteY69" fmla="*/ 1892095 h 4485002"/>
              <a:gd name="connsiteX70" fmla="*/ 1245498 w 5491523"/>
              <a:gd name="connsiteY70" fmla="*/ 1492130 h 4485002"/>
              <a:gd name="connsiteX71" fmla="*/ 570523 w 5491523"/>
              <a:gd name="connsiteY71" fmla="*/ 1479381 h 4485002"/>
              <a:gd name="connsiteX72" fmla="*/ 0 w 5491523"/>
              <a:gd name="connsiteY72"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370961 w 5491523"/>
              <a:gd name="connsiteY44" fmla="*/ 2157242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740612 w 5491523"/>
              <a:gd name="connsiteY44" fmla="*/ 1972417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740612 w 5491523"/>
              <a:gd name="connsiteY44" fmla="*/ 1972417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3655721 w 5491523"/>
              <a:gd name="connsiteY45" fmla="*/ 3587208 h 4485002"/>
              <a:gd name="connsiteX46" fmla="*/ 3409743 w 5491523"/>
              <a:gd name="connsiteY46" fmla="*/ 3849229 h 4485002"/>
              <a:gd name="connsiteX47" fmla="*/ 3238627 w 5491523"/>
              <a:gd name="connsiteY47" fmla="*/ 4260977 h 4485002"/>
              <a:gd name="connsiteX48" fmla="*/ 3035428 w 5491523"/>
              <a:gd name="connsiteY48" fmla="*/ 4400009 h 4485002"/>
              <a:gd name="connsiteX49" fmla="*/ 2875007 w 5491523"/>
              <a:gd name="connsiteY49" fmla="*/ 4448135 h 4485002"/>
              <a:gd name="connsiteX50" fmla="*/ 2612985 w 5491523"/>
              <a:gd name="connsiteY50" fmla="*/ 4105905 h 4485002"/>
              <a:gd name="connsiteX51" fmla="*/ 2447217 w 5491523"/>
              <a:gd name="connsiteY51" fmla="*/ 4154030 h 4485002"/>
              <a:gd name="connsiteX52" fmla="*/ 2703890 w 5491523"/>
              <a:gd name="connsiteY52" fmla="*/ 3410747 h 4485002"/>
              <a:gd name="connsiteX53" fmla="*/ 2372354 w 5491523"/>
              <a:gd name="connsiteY53" fmla="*/ 3068514 h 4485002"/>
              <a:gd name="connsiteX54" fmla="*/ 1928521 w 5491523"/>
              <a:gd name="connsiteY54" fmla="*/ 2640725 h 4485002"/>
              <a:gd name="connsiteX55" fmla="*/ 1805532 w 5491523"/>
              <a:gd name="connsiteY55" fmla="*/ 3298452 h 4485002"/>
              <a:gd name="connsiteX56" fmla="*/ 1741365 w 5491523"/>
              <a:gd name="connsiteY56" fmla="*/ 3330536 h 4485002"/>
              <a:gd name="connsiteX57" fmla="*/ 1725323 w 5491523"/>
              <a:gd name="connsiteY57" fmla="*/ 3581862 h 4485002"/>
              <a:gd name="connsiteX58" fmla="*/ 1436565 w 5491523"/>
              <a:gd name="connsiteY58" fmla="*/ 3362620 h 4485002"/>
              <a:gd name="connsiteX59" fmla="*/ 1580943 w 5491523"/>
              <a:gd name="connsiteY59" fmla="*/ 2587252 h 4485002"/>
              <a:gd name="connsiteX60" fmla="*/ 1602332 w 5491523"/>
              <a:gd name="connsiteY60" fmla="*/ 2902747 h 4485002"/>
              <a:gd name="connsiteX61" fmla="*/ 1741364 w 5491523"/>
              <a:gd name="connsiteY61" fmla="*/ 2758368 h 4485002"/>
              <a:gd name="connsiteX62" fmla="*/ 1859006 w 5491523"/>
              <a:gd name="connsiteY62" fmla="*/ 2196895 h 4485002"/>
              <a:gd name="connsiteX63" fmla="*/ 1725322 w 5491523"/>
              <a:gd name="connsiteY63" fmla="*/ 1966957 h 4485002"/>
              <a:gd name="connsiteX64" fmla="*/ 1506080 w 5491523"/>
              <a:gd name="connsiteY64" fmla="*/ 2020431 h 4485002"/>
              <a:gd name="connsiteX65" fmla="*/ 1516774 w 5491523"/>
              <a:gd name="connsiteY65" fmla="*/ 2474958 h 4485002"/>
              <a:gd name="connsiteX66" fmla="*/ 1361700 w 5491523"/>
              <a:gd name="connsiteY66" fmla="*/ 2630030 h 4485002"/>
              <a:gd name="connsiteX67" fmla="*/ 1244059 w 5491523"/>
              <a:gd name="connsiteY67" fmla="*/ 2533778 h 4485002"/>
              <a:gd name="connsiteX68" fmla="*/ 1142458 w 5491523"/>
              <a:gd name="connsiteY68" fmla="*/ 2576558 h 4485002"/>
              <a:gd name="connsiteX69" fmla="*/ 1078290 w 5491523"/>
              <a:gd name="connsiteY69" fmla="*/ 2170158 h 4485002"/>
              <a:gd name="connsiteX70" fmla="*/ 1051554 w 5491523"/>
              <a:gd name="connsiteY70" fmla="*/ 1892095 h 4485002"/>
              <a:gd name="connsiteX71" fmla="*/ 1245498 w 5491523"/>
              <a:gd name="connsiteY71" fmla="*/ 1492130 h 4485002"/>
              <a:gd name="connsiteX72" fmla="*/ 570523 w 5491523"/>
              <a:gd name="connsiteY72" fmla="*/ 1479381 h 4485002"/>
              <a:gd name="connsiteX73" fmla="*/ 0 w 5491523"/>
              <a:gd name="connsiteY73"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240324 w 5491523"/>
              <a:gd name="connsiteY45" fmla="*/ 2841102 h 4485002"/>
              <a:gd name="connsiteX46" fmla="*/ 3655721 w 5491523"/>
              <a:gd name="connsiteY46" fmla="*/ 3587208 h 4485002"/>
              <a:gd name="connsiteX47" fmla="*/ 3409743 w 5491523"/>
              <a:gd name="connsiteY47" fmla="*/ 3849229 h 4485002"/>
              <a:gd name="connsiteX48" fmla="*/ 3238627 w 5491523"/>
              <a:gd name="connsiteY48" fmla="*/ 4260977 h 4485002"/>
              <a:gd name="connsiteX49" fmla="*/ 3035428 w 5491523"/>
              <a:gd name="connsiteY49" fmla="*/ 4400009 h 4485002"/>
              <a:gd name="connsiteX50" fmla="*/ 2875007 w 5491523"/>
              <a:gd name="connsiteY50" fmla="*/ 4448135 h 4485002"/>
              <a:gd name="connsiteX51" fmla="*/ 2612985 w 5491523"/>
              <a:gd name="connsiteY51" fmla="*/ 4105905 h 4485002"/>
              <a:gd name="connsiteX52" fmla="*/ 2447217 w 5491523"/>
              <a:gd name="connsiteY52" fmla="*/ 4154030 h 4485002"/>
              <a:gd name="connsiteX53" fmla="*/ 2703890 w 5491523"/>
              <a:gd name="connsiteY53" fmla="*/ 3410747 h 4485002"/>
              <a:gd name="connsiteX54" fmla="*/ 2372354 w 5491523"/>
              <a:gd name="connsiteY54" fmla="*/ 3068514 h 4485002"/>
              <a:gd name="connsiteX55" fmla="*/ 1928521 w 5491523"/>
              <a:gd name="connsiteY55" fmla="*/ 2640725 h 4485002"/>
              <a:gd name="connsiteX56" fmla="*/ 1805532 w 5491523"/>
              <a:gd name="connsiteY56" fmla="*/ 3298452 h 4485002"/>
              <a:gd name="connsiteX57" fmla="*/ 1741365 w 5491523"/>
              <a:gd name="connsiteY57" fmla="*/ 3330536 h 4485002"/>
              <a:gd name="connsiteX58" fmla="*/ 1725323 w 5491523"/>
              <a:gd name="connsiteY58" fmla="*/ 3581862 h 4485002"/>
              <a:gd name="connsiteX59" fmla="*/ 1436565 w 5491523"/>
              <a:gd name="connsiteY59" fmla="*/ 3362620 h 4485002"/>
              <a:gd name="connsiteX60" fmla="*/ 1580943 w 5491523"/>
              <a:gd name="connsiteY60" fmla="*/ 2587252 h 4485002"/>
              <a:gd name="connsiteX61" fmla="*/ 1602332 w 5491523"/>
              <a:gd name="connsiteY61" fmla="*/ 2902747 h 4485002"/>
              <a:gd name="connsiteX62" fmla="*/ 1741364 w 5491523"/>
              <a:gd name="connsiteY62" fmla="*/ 2758368 h 4485002"/>
              <a:gd name="connsiteX63" fmla="*/ 1859006 w 5491523"/>
              <a:gd name="connsiteY63" fmla="*/ 2196895 h 4485002"/>
              <a:gd name="connsiteX64" fmla="*/ 1725322 w 5491523"/>
              <a:gd name="connsiteY64" fmla="*/ 1966957 h 4485002"/>
              <a:gd name="connsiteX65" fmla="*/ 1506080 w 5491523"/>
              <a:gd name="connsiteY65" fmla="*/ 2020431 h 4485002"/>
              <a:gd name="connsiteX66" fmla="*/ 1516774 w 5491523"/>
              <a:gd name="connsiteY66" fmla="*/ 2474958 h 4485002"/>
              <a:gd name="connsiteX67" fmla="*/ 1361700 w 5491523"/>
              <a:gd name="connsiteY67" fmla="*/ 2630030 h 4485002"/>
              <a:gd name="connsiteX68" fmla="*/ 1244059 w 5491523"/>
              <a:gd name="connsiteY68" fmla="*/ 2533778 h 4485002"/>
              <a:gd name="connsiteX69" fmla="*/ 1142458 w 5491523"/>
              <a:gd name="connsiteY69" fmla="*/ 2576558 h 4485002"/>
              <a:gd name="connsiteX70" fmla="*/ 1078290 w 5491523"/>
              <a:gd name="connsiteY70" fmla="*/ 2170158 h 4485002"/>
              <a:gd name="connsiteX71" fmla="*/ 1051554 w 5491523"/>
              <a:gd name="connsiteY71" fmla="*/ 1892095 h 4485002"/>
              <a:gd name="connsiteX72" fmla="*/ 1245498 w 5491523"/>
              <a:gd name="connsiteY72" fmla="*/ 1492130 h 4485002"/>
              <a:gd name="connsiteX73" fmla="*/ 570523 w 5491523"/>
              <a:gd name="connsiteY73" fmla="*/ 1479381 h 4485002"/>
              <a:gd name="connsiteX74" fmla="*/ 0 w 5491523"/>
              <a:gd name="connsiteY7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3655721 w 5491523"/>
              <a:gd name="connsiteY46" fmla="*/ 3587208 h 4485002"/>
              <a:gd name="connsiteX47" fmla="*/ 3409743 w 5491523"/>
              <a:gd name="connsiteY47" fmla="*/ 3849229 h 4485002"/>
              <a:gd name="connsiteX48" fmla="*/ 3238627 w 5491523"/>
              <a:gd name="connsiteY48" fmla="*/ 4260977 h 4485002"/>
              <a:gd name="connsiteX49" fmla="*/ 3035428 w 5491523"/>
              <a:gd name="connsiteY49" fmla="*/ 4400009 h 4485002"/>
              <a:gd name="connsiteX50" fmla="*/ 2875007 w 5491523"/>
              <a:gd name="connsiteY50" fmla="*/ 4448135 h 4485002"/>
              <a:gd name="connsiteX51" fmla="*/ 2612985 w 5491523"/>
              <a:gd name="connsiteY51" fmla="*/ 4105905 h 4485002"/>
              <a:gd name="connsiteX52" fmla="*/ 2447217 w 5491523"/>
              <a:gd name="connsiteY52" fmla="*/ 4154030 h 4485002"/>
              <a:gd name="connsiteX53" fmla="*/ 2703890 w 5491523"/>
              <a:gd name="connsiteY53" fmla="*/ 3410747 h 4485002"/>
              <a:gd name="connsiteX54" fmla="*/ 2372354 w 5491523"/>
              <a:gd name="connsiteY54" fmla="*/ 3068514 h 4485002"/>
              <a:gd name="connsiteX55" fmla="*/ 1928521 w 5491523"/>
              <a:gd name="connsiteY55" fmla="*/ 2640725 h 4485002"/>
              <a:gd name="connsiteX56" fmla="*/ 1805532 w 5491523"/>
              <a:gd name="connsiteY56" fmla="*/ 3298452 h 4485002"/>
              <a:gd name="connsiteX57" fmla="*/ 1741365 w 5491523"/>
              <a:gd name="connsiteY57" fmla="*/ 3330536 h 4485002"/>
              <a:gd name="connsiteX58" fmla="*/ 1725323 w 5491523"/>
              <a:gd name="connsiteY58" fmla="*/ 3581862 h 4485002"/>
              <a:gd name="connsiteX59" fmla="*/ 1436565 w 5491523"/>
              <a:gd name="connsiteY59" fmla="*/ 3362620 h 4485002"/>
              <a:gd name="connsiteX60" fmla="*/ 1580943 w 5491523"/>
              <a:gd name="connsiteY60" fmla="*/ 2587252 h 4485002"/>
              <a:gd name="connsiteX61" fmla="*/ 1602332 w 5491523"/>
              <a:gd name="connsiteY61" fmla="*/ 2902747 h 4485002"/>
              <a:gd name="connsiteX62" fmla="*/ 1741364 w 5491523"/>
              <a:gd name="connsiteY62" fmla="*/ 2758368 h 4485002"/>
              <a:gd name="connsiteX63" fmla="*/ 1859006 w 5491523"/>
              <a:gd name="connsiteY63" fmla="*/ 2196895 h 4485002"/>
              <a:gd name="connsiteX64" fmla="*/ 1725322 w 5491523"/>
              <a:gd name="connsiteY64" fmla="*/ 1966957 h 4485002"/>
              <a:gd name="connsiteX65" fmla="*/ 1506080 w 5491523"/>
              <a:gd name="connsiteY65" fmla="*/ 2020431 h 4485002"/>
              <a:gd name="connsiteX66" fmla="*/ 1516774 w 5491523"/>
              <a:gd name="connsiteY66" fmla="*/ 2474958 h 4485002"/>
              <a:gd name="connsiteX67" fmla="*/ 1361700 w 5491523"/>
              <a:gd name="connsiteY67" fmla="*/ 2630030 h 4485002"/>
              <a:gd name="connsiteX68" fmla="*/ 1244059 w 5491523"/>
              <a:gd name="connsiteY68" fmla="*/ 2533778 h 4485002"/>
              <a:gd name="connsiteX69" fmla="*/ 1142458 w 5491523"/>
              <a:gd name="connsiteY69" fmla="*/ 2576558 h 4485002"/>
              <a:gd name="connsiteX70" fmla="*/ 1078290 w 5491523"/>
              <a:gd name="connsiteY70" fmla="*/ 2170158 h 4485002"/>
              <a:gd name="connsiteX71" fmla="*/ 1051554 w 5491523"/>
              <a:gd name="connsiteY71" fmla="*/ 1892095 h 4485002"/>
              <a:gd name="connsiteX72" fmla="*/ 1245498 w 5491523"/>
              <a:gd name="connsiteY72" fmla="*/ 1492130 h 4485002"/>
              <a:gd name="connsiteX73" fmla="*/ 570523 w 5491523"/>
              <a:gd name="connsiteY73" fmla="*/ 1479381 h 4485002"/>
              <a:gd name="connsiteX74" fmla="*/ 0 w 5491523"/>
              <a:gd name="connsiteY7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3655721 w 5491523"/>
              <a:gd name="connsiteY46" fmla="*/ 3587208 h 4485002"/>
              <a:gd name="connsiteX47" fmla="*/ 3409743 w 5491523"/>
              <a:gd name="connsiteY47" fmla="*/ 3849229 h 4485002"/>
              <a:gd name="connsiteX48" fmla="*/ 3238627 w 5491523"/>
              <a:gd name="connsiteY48" fmla="*/ 4260977 h 4485002"/>
              <a:gd name="connsiteX49" fmla="*/ 3035428 w 5491523"/>
              <a:gd name="connsiteY49" fmla="*/ 4400009 h 4485002"/>
              <a:gd name="connsiteX50" fmla="*/ 2875007 w 5491523"/>
              <a:gd name="connsiteY50" fmla="*/ 4448135 h 4485002"/>
              <a:gd name="connsiteX51" fmla="*/ 2612985 w 5491523"/>
              <a:gd name="connsiteY51" fmla="*/ 4105905 h 4485002"/>
              <a:gd name="connsiteX52" fmla="*/ 2447217 w 5491523"/>
              <a:gd name="connsiteY52" fmla="*/ 4154030 h 4485002"/>
              <a:gd name="connsiteX53" fmla="*/ 2703890 w 5491523"/>
              <a:gd name="connsiteY53" fmla="*/ 3410747 h 4485002"/>
              <a:gd name="connsiteX54" fmla="*/ 2372354 w 5491523"/>
              <a:gd name="connsiteY54" fmla="*/ 3068514 h 4485002"/>
              <a:gd name="connsiteX55" fmla="*/ 1928521 w 5491523"/>
              <a:gd name="connsiteY55" fmla="*/ 2640725 h 4485002"/>
              <a:gd name="connsiteX56" fmla="*/ 1805532 w 5491523"/>
              <a:gd name="connsiteY56" fmla="*/ 3298452 h 4485002"/>
              <a:gd name="connsiteX57" fmla="*/ 1741365 w 5491523"/>
              <a:gd name="connsiteY57" fmla="*/ 3330536 h 4485002"/>
              <a:gd name="connsiteX58" fmla="*/ 1725323 w 5491523"/>
              <a:gd name="connsiteY58" fmla="*/ 3581862 h 4485002"/>
              <a:gd name="connsiteX59" fmla="*/ 1436565 w 5491523"/>
              <a:gd name="connsiteY59" fmla="*/ 3362620 h 4485002"/>
              <a:gd name="connsiteX60" fmla="*/ 1580943 w 5491523"/>
              <a:gd name="connsiteY60" fmla="*/ 2587252 h 4485002"/>
              <a:gd name="connsiteX61" fmla="*/ 1602332 w 5491523"/>
              <a:gd name="connsiteY61" fmla="*/ 2902747 h 4485002"/>
              <a:gd name="connsiteX62" fmla="*/ 1741364 w 5491523"/>
              <a:gd name="connsiteY62" fmla="*/ 2758368 h 4485002"/>
              <a:gd name="connsiteX63" fmla="*/ 1859006 w 5491523"/>
              <a:gd name="connsiteY63" fmla="*/ 2196895 h 4485002"/>
              <a:gd name="connsiteX64" fmla="*/ 1725322 w 5491523"/>
              <a:gd name="connsiteY64" fmla="*/ 1966957 h 4485002"/>
              <a:gd name="connsiteX65" fmla="*/ 1506080 w 5491523"/>
              <a:gd name="connsiteY65" fmla="*/ 2020431 h 4485002"/>
              <a:gd name="connsiteX66" fmla="*/ 1516774 w 5491523"/>
              <a:gd name="connsiteY66" fmla="*/ 2474958 h 4485002"/>
              <a:gd name="connsiteX67" fmla="*/ 1361700 w 5491523"/>
              <a:gd name="connsiteY67" fmla="*/ 2630030 h 4485002"/>
              <a:gd name="connsiteX68" fmla="*/ 1244059 w 5491523"/>
              <a:gd name="connsiteY68" fmla="*/ 2533778 h 4485002"/>
              <a:gd name="connsiteX69" fmla="*/ 1142458 w 5491523"/>
              <a:gd name="connsiteY69" fmla="*/ 2576558 h 4485002"/>
              <a:gd name="connsiteX70" fmla="*/ 1078290 w 5491523"/>
              <a:gd name="connsiteY70" fmla="*/ 2170158 h 4485002"/>
              <a:gd name="connsiteX71" fmla="*/ 1051554 w 5491523"/>
              <a:gd name="connsiteY71" fmla="*/ 1892095 h 4485002"/>
              <a:gd name="connsiteX72" fmla="*/ 1245498 w 5491523"/>
              <a:gd name="connsiteY72" fmla="*/ 1492130 h 4485002"/>
              <a:gd name="connsiteX73" fmla="*/ 570523 w 5491523"/>
              <a:gd name="connsiteY73" fmla="*/ 1479381 h 4485002"/>
              <a:gd name="connsiteX74" fmla="*/ 0 w 5491523"/>
              <a:gd name="connsiteY74"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192641 w 5491523"/>
              <a:gd name="connsiteY46" fmla="*/ 2981348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18862 w 5491523"/>
              <a:gd name="connsiteY46" fmla="*/ 2355853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18862 w 5491523"/>
              <a:gd name="connsiteY46" fmla="*/ 2355853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18862 w 5491523"/>
              <a:gd name="connsiteY46" fmla="*/ 2355853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41301 w 5491523"/>
              <a:gd name="connsiteY46" fmla="*/ 2468050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655721 w 5491523"/>
              <a:gd name="connsiteY47" fmla="*/ 3587208 h 4485002"/>
              <a:gd name="connsiteX48" fmla="*/ 3409743 w 5491523"/>
              <a:gd name="connsiteY48" fmla="*/ 3849229 h 4485002"/>
              <a:gd name="connsiteX49" fmla="*/ 3238627 w 5491523"/>
              <a:gd name="connsiteY49" fmla="*/ 4260977 h 4485002"/>
              <a:gd name="connsiteX50" fmla="*/ 3035428 w 5491523"/>
              <a:gd name="connsiteY50" fmla="*/ 4400009 h 4485002"/>
              <a:gd name="connsiteX51" fmla="*/ 2875007 w 5491523"/>
              <a:gd name="connsiteY51" fmla="*/ 4448135 h 4485002"/>
              <a:gd name="connsiteX52" fmla="*/ 2612985 w 5491523"/>
              <a:gd name="connsiteY52" fmla="*/ 4105905 h 4485002"/>
              <a:gd name="connsiteX53" fmla="*/ 2447217 w 5491523"/>
              <a:gd name="connsiteY53" fmla="*/ 4154030 h 4485002"/>
              <a:gd name="connsiteX54" fmla="*/ 2703890 w 5491523"/>
              <a:gd name="connsiteY54" fmla="*/ 3410747 h 4485002"/>
              <a:gd name="connsiteX55" fmla="*/ 2372354 w 5491523"/>
              <a:gd name="connsiteY55" fmla="*/ 3068514 h 4485002"/>
              <a:gd name="connsiteX56" fmla="*/ 1928521 w 5491523"/>
              <a:gd name="connsiteY56" fmla="*/ 2640725 h 4485002"/>
              <a:gd name="connsiteX57" fmla="*/ 1805532 w 5491523"/>
              <a:gd name="connsiteY57" fmla="*/ 3298452 h 4485002"/>
              <a:gd name="connsiteX58" fmla="*/ 1741365 w 5491523"/>
              <a:gd name="connsiteY58" fmla="*/ 3330536 h 4485002"/>
              <a:gd name="connsiteX59" fmla="*/ 1725323 w 5491523"/>
              <a:gd name="connsiteY59" fmla="*/ 3581862 h 4485002"/>
              <a:gd name="connsiteX60" fmla="*/ 1436565 w 5491523"/>
              <a:gd name="connsiteY60" fmla="*/ 3362620 h 4485002"/>
              <a:gd name="connsiteX61" fmla="*/ 1580943 w 5491523"/>
              <a:gd name="connsiteY61" fmla="*/ 2587252 h 4485002"/>
              <a:gd name="connsiteX62" fmla="*/ 1602332 w 5491523"/>
              <a:gd name="connsiteY62" fmla="*/ 2902747 h 4485002"/>
              <a:gd name="connsiteX63" fmla="*/ 1741364 w 5491523"/>
              <a:gd name="connsiteY63" fmla="*/ 2758368 h 4485002"/>
              <a:gd name="connsiteX64" fmla="*/ 1859006 w 5491523"/>
              <a:gd name="connsiteY64" fmla="*/ 2196895 h 4485002"/>
              <a:gd name="connsiteX65" fmla="*/ 1725322 w 5491523"/>
              <a:gd name="connsiteY65" fmla="*/ 1966957 h 4485002"/>
              <a:gd name="connsiteX66" fmla="*/ 1506080 w 5491523"/>
              <a:gd name="connsiteY66" fmla="*/ 2020431 h 4485002"/>
              <a:gd name="connsiteX67" fmla="*/ 1516774 w 5491523"/>
              <a:gd name="connsiteY67" fmla="*/ 2474958 h 4485002"/>
              <a:gd name="connsiteX68" fmla="*/ 1361700 w 5491523"/>
              <a:gd name="connsiteY68" fmla="*/ 2630030 h 4485002"/>
              <a:gd name="connsiteX69" fmla="*/ 1244059 w 5491523"/>
              <a:gd name="connsiteY69" fmla="*/ 2533778 h 4485002"/>
              <a:gd name="connsiteX70" fmla="*/ 1142458 w 5491523"/>
              <a:gd name="connsiteY70" fmla="*/ 2576558 h 4485002"/>
              <a:gd name="connsiteX71" fmla="*/ 1078290 w 5491523"/>
              <a:gd name="connsiteY71" fmla="*/ 2170158 h 4485002"/>
              <a:gd name="connsiteX72" fmla="*/ 1051554 w 5491523"/>
              <a:gd name="connsiteY72" fmla="*/ 1892095 h 4485002"/>
              <a:gd name="connsiteX73" fmla="*/ 1245498 w 5491523"/>
              <a:gd name="connsiteY73" fmla="*/ 1492130 h 4485002"/>
              <a:gd name="connsiteX74" fmla="*/ 570523 w 5491523"/>
              <a:gd name="connsiteY74" fmla="*/ 1479381 h 4485002"/>
              <a:gd name="connsiteX75" fmla="*/ 0 w 5491523"/>
              <a:gd name="connsiteY75"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0807 w 5491523"/>
              <a:gd name="connsiteY47" fmla="*/ 3057080 h 4485002"/>
              <a:gd name="connsiteX48" fmla="*/ 3655721 w 5491523"/>
              <a:gd name="connsiteY48" fmla="*/ 3587208 h 4485002"/>
              <a:gd name="connsiteX49" fmla="*/ 3409743 w 5491523"/>
              <a:gd name="connsiteY49" fmla="*/ 3849229 h 4485002"/>
              <a:gd name="connsiteX50" fmla="*/ 3238627 w 5491523"/>
              <a:gd name="connsiteY50" fmla="*/ 4260977 h 4485002"/>
              <a:gd name="connsiteX51" fmla="*/ 3035428 w 5491523"/>
              <a:gd name="connsiteY51" fmla="*/ 4400009 h 4485002"/>
              <a:gd name="connsiteX52" fmla="*/ 2875007 w 5491523"/>
              <a:gd name="connsiteY52" fmla="*/ 4448135 h 4485002"/>
              <a:gd name="connsiteX53" fmla="*/ 2612985 w 5491523"/>
              <a:gd name="connsiteY53" fmla="*/ 4105905 h 4485002"/>
              <a:gd name="connsiteX54" fmla="*/ 2447217 w 5491523"/>
              <a:gd name="connsiteY54" fmla="*/ 4154030 h 4485002"/>
              <a:gd name="connsiteX55" fmla="*/ 2703890 w 5491523"/>
              <a:gd name="connsiteY55" fmla="*/ 3410747 h 4485002"/>
              <a:gd name="connsiteX56" fmla="*/ 2372354 w 5491523"/>
              <a:gd name="connsiteY56" fmla="*/ 3068514 h 4485002"/>
              <a:gd name="connsiteX57" fmla="*/ 1928521 w 5491523"/>
              <a:gd name="connsiteY57" fmla="*/ 2640725 h 4485002"/>
              <a:gd name="connsiteX58" fmla="*/ 1805532 w 5491523"/>
              <a:gd name="connsiteY58" fmla="*/ 3298452 h 4485002"/>
              <a:gd name="connsiteX59" fmla="*/ 1741365 w 5491523"/>
              <a:gd name="connsiteY59" fmla="*/ 3330536 h 4485002"/>
              <a:gd name="connsiteX60" fmla="*/ 1725323 w 5491523"/>
              <a:gd name="connsiteY60" fmla="*/ 3581862 h 4485002"/>
              <a:gd name="connsiteX61" fmla="*/ 1436565 w 5491523"/>
              <a:gd name="connsiteY61" fmla="*/ 3362620 h 4485002"/>
              <a:gd name="connsiteX62" fmla="*/ 1580943 w 5491523"/>
              <a:gd name="connsiteY62" fmla="*/ 2587252 h 4485002"/>
              <a:gd name="connsiteX63" fmla="*/ 1602332 w 5491523"/>
              <a:gd name="connsiteY63" fmla="*/ 2902747 h 4485002"/>
              <a:gd name="connsiteX64" fmla="*/ 1741364 w 5491523"/>
              <a:gd name="connsiteY64" fmla="*/ 2758368 h 4485002"/>
              <a:gd name="connsiteX65" fmla="*/ 1859006 w 5491523"/>
              <a:gd name="connsiteY65" fmla="*/ 2196895 h 4485002"/>
              <a:gd name="connsiteX66" fmla="*/ 1725322 w 5491523"/>
              <a:gd name="connsiteY66" fmla="*/ 1966957 h 4485002"/>
              <a:gd name="connsiteX67" fmla="*/ 1506080 w 5491523"/>
              <a:gd name="connsiteY67" fmla="*/ 2020431 h 4485002"/>
              <a:gd name="connsiteX68" fmla="*/ 1516774 w 5491523"/>
              <a:gd name="connsiteY68" fmla="*/ 2474958 h 4485002"/>
              <a:gd name="connsiteX69" fmla="*/ 1361700 w 5491523"/>
              <a:gd name="connsiteY69" fmla="*/ 2630030 h 4485002"/>
              <a:gd name="connsiteX70" fmla="*/ 1244059 w 5491523"/>
              <a:gd name="connsiteY70" fmla="*/ 2533778 h 4485002"/>
              <a:gd name="connsiteX71" fmla="*/ 1142458 w 5491523"/>
              <a:gd name="connsiteY71" fmla="*/ 2576558 h 4485002"/>
              <a:gd name="connsiteX72" fmla="*/ 1078290 w 5491523"/>
              <a:gd name="connsiteY72" fmla="*/ 2170158 h 4485002"/>
              <a:gd name="connsiteX73" fmla="*/ 1051554 w 5491523"/>
              <a:gd name="connsiteY73" fmla="*/ 1892095 h 4485002"/>
              <a:gd name="connsiteX74" fmla="*/ 1245498 w 5491523"/>
              <a:gd name="connsiteY74" fmla="*/ 1492130 h 4485002"/>
              <a:gd name="connsiteX75" fmla="*/ 570523 w 5491523"/>
              <a:gd name="connsiteY75" fmla="*/ 1479381 h 4485002"/>
              <a:gd name="connsiteX76" fmla="*/ 0 w 5491523"/>
              <a:gd name="connsiteY7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55721 w 5491523"/>
              <a:gd name="connsiteY48" fmla="*/ 3587208 h 4485002"/>
              <a:gd name="connsiteX49" fmla="*/ 3409743 w 5491523"/>
              <a:gd name="connsiteY49" fmla="*/ 3849229 h 4485002"/>
              <a:gd name="connsiteX50" fmla="*/ 3238627 w 5491523"/>
              <a:gd name="connsiteY50" fmla="*/ 4260977 h 4485002"/>
              <a:gd name="connsiteX51" fmla="*/ 3035428 w 5491523"/>
              <a:gd name="connsiteY51" fmla="*/ 4400009 h 4485002"/>
              <a:gd name="connsiteX52" fmla="*/ 2875007 w 5491523"/>
              <a:gd name="connsiteY52" fmla="*/ 4448135 h 4485002"/>
              <a:gd name="connsiteX53" fmla="*/ 2612985 w 5491523"/>
              <a:gd name="connsiteY53" fmla="*/ 4105905 h 4485002"/>
              <a:gd name="connsiteX54" fmla="*/ 2447217 w 5491523"/>
              <a:gd name="connsiteY54" fmla="*/ 4154030 h 4485002"/>
              <a:gd name="connsiteX55" fmla="*/ 2703890 w 5491523"/>
              <a:gd name="connsiteY55" fmla="*/ 3410747 h 4485002"/>
              <a:gd name="connsiteX56" fmla="*/ 2372354 w 5491523"/>
              <a:gd name="connsiteY56" fmla="*/ 3068514 h 4485002"/>
              <a:gd name="connsiteX57" fmla="*/ 1928521 w 5491523"/>
              <a:gd name="connsiteY57" fmla="*/ 2640725 h 4485002"/>
              <a:gd name="connsiteX58" fmla="*/ 1805532 w 5491523"/>
              <a:gd name="connsiteY58" fmla="*/ 3298452 h 4485002"/>
              <a:gd name="connsiteX59" fmla="*/ 1741365 w 5491523"/>
              <a:gd name="connsiteY59" fmla="*/ 3330536 h 4485002"/>
              <a:gd name="connsiteX60" fmla="*/ 1725323 w 5491523"/>
              <a:gd name="connsiteY60" fmla="*/ 3581862 h 4485002"/>
              <a:gd name="connsiteX61" fmla="*/ 1436565 w 5491523"/>
              <a:gd name="connsiteY61" fmla="*/ 3362620 h 4485002"/>
              <a:gd name="connsiteX62" fmla="*/ 1580943 w 5491523"/>
              <a:gd name="connsiteY62" fmla="*/ 2587252 h 4485002"/>
              <a:gd name="connsiteX63" fmla="*/ 1602332 w 5491523"/>
              <a:gd name="connsiteY63" fmla="*/ 2902747 h 4485002"/>
              <a:gd name="connsiteX64" fmla="*/ 1741364 w 5491523"/>
              <a:gd name="connsiteY64" fmla="*/ 2758368 h 4485002"/>
              <a:gd name="connsiteX65" fmla="*/ 1859006 w 5491523"/>
              <a:gd name="connsiteY65" fmla="*/ 2196895 h 4485002"/>
              <a:gd name="connsiteX66" fmla="*/ 1725322 w 5491523"/>
              <a:gd name="connsiteY66" fmla="*/ 1966957 h 4485002"/>
              <a:gd name="connsiteX67" fmla="*/ 1506080 w 5491523"/>
              <a:gd name="connsiteY67" fmla="*/ 2020431 h 4485002"/>
              <a:gd name="connsiteX68" fmla="*/ 1516774 w 5491523"/>
              <a:gd name="connsiteY68" fmla="*/ 2474958 h 4485002"/>
              <a:gd name="connsiteX69" fmla="*/ 1361700 w 5491523"/>
              <a:gd name="connsiteY69" fmla="*/ 2630030 h 4485002"/>
              <a:gd name="connsiteX70" fmla="*/ 1244059 w 5491523"/>
              <a:gd name="connsiteY70" fmla="*/ 2533778 h 4485002"/>
              <a:gd name="connsiteX71" fmla="*/ 1142458 w 5491523"/>
              <a:gd name="connsiteY71" fmla="*/ 2576558 h 4485002"/>
              <a:gd name="connsiteX72" fmla="*/ 1078290 w 5491523"/>
              <a:gd name="connsiteY72" fmla="*/ 2170158 h 4485002"/>
              <a:gd name="connsiteX73" fmla="*/ 1051554 w 5491523"/>
              <a:gd name="connsiteY73" fmla="*/ 1892095 h 4485002"/>
              <a:gd name="connsiteX74" fmla="*/ 1245498 w 5491523"/>
              <a:gd name="connsiteY74" fmla="*/ 1492130 h 4485002"/>
              <a:gd name="connsiteX75" fmla="*/ 570523 w 5491523"/>
              <a:gd name="connsiteY75" fmla="*/ 1479381 h 4485002"/>
              <a:gd name="connsiteX76" fmla="*/ 0 w 5491523"/>
              <a:gd name="connsiteY7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55721 w 5491523"/>
              <a:gd name="connsiteY48" fmla="*/ 3587208 h 4485002"/>
              <a:gd name="connsiteX49" fmla="*/ 3409743 w 5491523"/>
              <a:gd name="connsiteY49" fmla="*/ 3849229 h 4485002"/>
              <a:gd name="connsiteX50" fmla="*/ 3238627 w 5491523"/>
              <a:gd name="connsiteY50" fmla="*/ 4260977 h 4485002"/>
              <a:gd name="connsiteX51" fmla="*/ 3035428 w 5491523"/>
              <a:gd name="connsiteY51" fmla="*/ 4400009 h 4485002"/>
              <a:gd name="connsiteX52" fmla="*/ 2875007 w 5491523"/>
              <a:gd name="connsiteY52" fmla="*/ 4448135 h 4485002"/>
              <a:gd name="connsiteX53" fmla="*/ 2612985 w 5491523"/>
              <a:gd name="connsiteY53" fmla="*/ 4105905 h 4485002"/>
              <a:gd name="connsiteX54" fmla="*/ 2447217 w 5491523"/>
              <a:gd name="connsiteY54" fmla="*/ 4154030 h 4485002"/>
              <a:gd name="connsiteX55" fmla="*/ 2703890 w 5491523"/>
              <a:gd name="connsiteY55" fmla="*/ 3410747 h 4485002"/>
              <a:gd name="connsiteX56" fmla="*/ 2372354 w 5491523"/>
              <a:gd name="connsiteY56" fmla="*/ 3068514 h 4485002"/>
              <a:gd name="connsiteX57" fmla="*/ 1928521 w 5491523"/>
              <a:gd name="connsiteY57" fmla="*/ 2640725 h 4485002"/>
              <a:gd name="connsiteX58" fmla="*/ 1805532 w 5491523"/>
              <a:gd name="connsiteY58" fmla="*/ 3298452 h 4485002"/>
              <a:gd name="connsiteX59" fmla="*/ 1741365 w 5491523"/>
              <a:gd name="connsiteY59" fmla="*/ 3330536 h 4485002"/>
              <a:gd name="connsiteX60" fmla="*/ 1725323 w 5491523"/>
              <a:gd name="connsiteY60" fmla="*/ 3581862 h 4485002"/>
              <a:gd name="connsiteX61" fmla="*/ 1436565 w 5491523"/>
              <a:gd name="connsiteY61" fmla="*/ 3362620 h 4485002"/>
              <a:gd name="connsiteX62" fmla="*/ 1580943 w 5491523"/>
              <a:gd name="connsiteY62" fmla="*/ 2587252 h 4485002"/>
              <a:gd name="connsiteX63" fmla="*/ 1602332 w 5491523"/>
              <a:gd name="connsiteY63" fmla="*/ 2902747 h 4485002"/>
              <a:gd name="connsiteX64" fmla="*/ 1741364 w 5491523"/>
              <a:gd name="connsiteY64" fmla="*/ 2758368 h 4485002"/>
              <a:gd name="connsiteX65" fmla="*/ 1859006 w 5491523"/>
              <a:gd name="connsiteY65" fmla="*/ 2196895 h 4485002"/>
              <a:gd name="connsiteX66" fmla="*/ 1725322 w 5491523"/>
              <a:gd name="connsiteY66" fmla="*/ 1966957 h 4485002"/>
              <a:gd name="connsiteX67" fmla="*/ 1506080 w 5491523"/>
              <a:gd name="connsiteY67" fmla="*/ 2020431 h 4485002"/>
              <a:gd name="connsiteX68" fmla="*/ 1516774 w 5491523"/>
              <a:gd name="connsiteY68" fmla="*/ 2474958 h 4485002"/>
              <a:gd name="connsiteX69" fmla="*/ 1361700 w 5491523"/>
              <a:gd name="connsiteY69" fmla="*/ 2630030 h 4485002"/>
              <a:gd name="connsiteX70" fmla="*/ 1244059 w 5491523"/>
              <a:gd name="connsiteY70" fmla="*/ 2533778 h 4485002"/>
              <a:gd name="connsiteX71" fmla="*/ 1142458 w 5491523"/>
              <a:gd name="connsiteY71" fmla="*/ 2576558 h 4485002"/>
              <a:gd name="connsiteX72" fmla="*/ 1078290 w 5491523"/>
              <a:gd name="connsiteY72" fmla="*/ 2170158 h 4485002"/>
              <a:gd name="connsiteX73" fmla="*/ 1051554 w 5491523"/>
              <a:gd name="connsiteY73" fmla="*/ 1892095 h 4485002"/>
              <a:gd name="connsiteX74" fmla="*/ 1245498 w 5491523"/>
              <a:gd name="connsiteY74" fmla="*/ 1492130 h 4485002"/>
              <a:gd name="connsiteX75" fmla="*/ 570523 w 5491523"/>
              <a:gd name="connsiteY75" fmla="*/ 1479381 h 4485002"/>
              <a:gd name="connsiteX76" fmla="*/ 0 w 5491523"/>
              <a:gd name="connsiteY7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55721 w 5491523"/>
              <a:gd name="connsiteY48" fmla="*/ 3587208 h 4485002"/>
              <a:gd name="connsiteX49" fmla="*/ 3409743 w 5491523"/>
              <a:gd name="connsiteY49" fmla="*/ 3849229 h 4485002"/>
              <a:gd name="connsiteX50" fmla="*/ 3238627 w 5491523"/>
              <a:gd name="connsiteY50" fmla="*/ 4260977 h 4485002"/>
              <a:gd name="connsiteX51" fmla="*/ 3035428 w 5491523"/>
              <a:gd name="connsiteY51" fmla="*/ 4400009 h 4485002"/>
              <a:gd name="connsiteX52" fmla="*/ 2875007 w 5491523"/>
              <a:gd name="connsiteY52" fmla="*/ 4448135 h 4485002"/>
              <a:gd name="connsiteX53" fmla="*/ 2612985 w 5491523"/>
              <a:gd name="connsiteY53" fmla="*/ 4105905 h 4485002"/>
              <a:gd name="connsiteX54" fmla="*/ 2447217 w 5491523"/>
              <a:gd name="connsiteY54" fmla="*/ 4154030 h 4485002"/>
              <a:gd name="connsiteX55" fmla="*/ 2703890 w 5491523"/>
              <a:gd name="connsiteY55" fmla="*/ 3410747 h 4485002"/>
              <a:gd name="connsiteX56" fmla="*/ 2372354 w 5491523"/>
              <a:gd name="connsiteY56" fmla="*/ 3068514 h 4485002"/>
              <a:gd name="connsiteX57" fmla="*/ 1928521 w 5491523"/>
              <a:gd name="connsiteY57" fmla="*/ 2640725 h 4485002"/>
              <a:gd name="connsiteX58" fmla="*/ 1805532 w 5491523"/>
              <a:gd name="connsiteY58" fmla="*/ 3298452 h 4485002"/>
              <a:gd name="connsiteX59" fmla="*/ 1741365 w 5491523"/>
              <a:gd name="connsiteY59" fmla="*/ 3330536 h 4485002"/>
              <a:gd name="connsiteX60" fmla="*/ 1725323 w 5491523"/>
              <a:gd name="connsiteY60" fmla="*/ 3581862 h 4485002"/>
              <a:gd name="connsiteX61" fmla="*/ 1436565 w 5491523"/>
              <a:gd name="connsiteY61" fmla="*/ 3362620 h 4485002"/>
              <a:gd name="connsiteX62" fmla="*/ 1580943 w 5491523"/>
              <a:gd name="connsiteY62" fmla="*/ 2587252 h 4485002"/>
              <a:gd name="connsiteX63" fmla="*/ 1602332 w 5491523"/>
              <a:gd name="connsiteY63" fmla="*/ 2902747 h 4485002"/>
              <a:gd name="connsiteX64" fmla="*/ 1741364 w 5491523"/>
              <a:gd name="connsiteY64" fmla="*/ 2758368 h 4485002"/>
              <a:gd name="connsiteX65" fmla="*/ 1859006 w 5491523"/>
              <a:gd name="connsiteY65" fmla="*/ 2196895 h 4485002"/>
              <a:gd name="connsiteX66" fmla="*/ 1725322 w 5491523"/>
              <a:gd name="connsiteY66" fmla="*/ 1966957 h 4485002"/>
              <a:gd name="connsiteX67" fmla="*/ 1506080 w 5491523"/>
              <a:gd name="connsiteY67" fmla="*/ 2020431 h 4485002"/>
              <a:gd name="connsiteX68" fmla="*/ 1516774 w 5491523"/>
              <a:gd name="connsiteY68" fmla="*/ 2474958 h 4485002"/>
              <a:gd name="connsiteX69" fmla="*/ 1361700 w 5491523"/>
              <a:gd name="connsiteY69" fmla="*/ 2630030 h 4485002"/>
              <a:gd name="connsiteX70" fmla="*/ 1244059 w 5491523"/>
              <a:gd name="connsiteY70" fmla="*/ 2533778 h 4485002"/>
              <a:gd name="connsiteX71" fmla="*/ 1142458 w 5491523"/>
              <a:gd name="connsiteY71" fmla="*/ 2576558 h 4485002"/>
              <a:gd name="connsiteX72" fmla="*/ 1078290 w 5491523"/>
              <a:gd name="connsiteY72" fmla="*/ 2170158 h 4485002"/>
              <a:gd name="connsiteX73" fmla="*/ 1051554 w 5491523"/>
              <a:gd name="connsiteY73" fmla="*/ 1892095 h 4485002"/>
              <a:gd name="connsiteX74" fmla="*/ 1245498 w 5491523"/>
              <a:gd name="connsiteY74" fmla="*/ 1492130 h 4485002"/>
              <a:gd name="connsiteX75" fmla="*/ 570523 w 5491523"/>
              <a:gd name="connsiteY75" fmla="*/ 1479381 h 4485002"/>
              <a:gd name="connsiteX76" fmla="*/ 0 w 5491523"/>
              <a:gd name="connsiteY76"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724221 w 5491523"/>
              <a:gd name="connsiteY48" fmla="*/ 3236595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570523 w 5491523"/>
              <a:gd name="connsiteY76" fmla="*/ 1479381 h 4485002"/>
              <a:gd name="connsiteX77" fmla="*/ 0 w 5491523"/>
              <a:gd name="connsiteY7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45684 w 5491523"/>
              <a:gd name="connsiteY48" fmla="*/ 3287083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570523 w 5491523"/>
              <a:gd name="connsiteY76" fmla="*/ 1479381 h 4485002"/>
              <a:gd name="connsiteX77" fmla="*/ 0 w 5491523"/>
              <a:gd name="connsiteY7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45684 w 5491523"/>
              <a:gd name="connsiteY48" fmla="*/ 3287083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570523 w 5491523"/>
              <a:gd name="connsiteY76" fmla="*/ 1479381 h 4485002"/>
              <a:gd name="connsiteX77" fmla="*/ 0 w 5491523"/>
              <a:gd name="connsiteY7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45684 w 5491523"/>
              <a:gd name="connsiteY48" fmla="*/ 3287083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570523 w 5491523"/>
              <a:gd name="connsiteY76" fmla="*/ 1479381 h 4485002"/>
              <a:gd name="connsiteX77" fmla="*/ 0 w 5491523"/>
              <a:gd name="connsiteY7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45684 w 5491523"/>
              <a:gd name="connsiteY48" fmla="*/ 3287083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228164 w 5491523"/>
              <a:gd name="connsiteY76" fmla="*/ 1241031 h 4485002"/>
              <a:gd name="connsiteX77" fmla="*/ 0 w 5491523"/>
              <a:gd name="connsiteY7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45684 w 5491523"/>
              <a:gd name="connsiteY48" fmla="*/ 3287083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241165 w 5491523"/>
              <a:gd name="connsiteY76" fmla="*/ 1258365 h 4485002"/>
              <a:gd name="connsiteX77" fmla="*/ 0 w 5491523"/>
              <a:gd name="connsiteY77" fmla="*/ 48638 h 4485002"/>
              <a:gd name="connsiteX0" fmla="*/ 0 w 5491523"/>
              <a:gd name="connsiteY0" fmla="*/ 48638 h 4485002"/>
              <a:gd name="connsiteX1" fmla="*/ 5491523 w 5491523"/>
              <a:gd name="connsiteY1" fmla="*/ 0 h 4485002"/>
              <a:gd name="connsiteX2" fmla="*/ 5277514 w 5491523"/>
              <a:gd name="connsiteY2" fmla="*/ 358871 h 4485002"/>
              <a:gd name="connsiteX3" fmla="*/ 4614635 w 5491523"/>
              <a:gd name="connsiteY3" fmla="*/ 542455 h 4485002"/>
              <a:gd name="connsiteX4" fmla="*/ 4405491 w 5491523"/>
              <a:gd name="connsiteY4" fmla="*/ 440314 h 4485002"/>
              <a:gd name="connsiteX5" fmla="*/ 4215802 w 5491523"/>
              <a:gd name="connsiteY5" fmla="*/ 805101 h 4485002"/>
              <a:gd name="connsiteX6" fmla="*/ 3782921 w 5491523"/>
              <a:gd name="connsiteY6" fmla="*/ 741872 h 4485002"/>
              <a:gd name="connsiteX7" fmla="*/ 3491091 w 5491523"/>
              <a:gd name="connsiteY7" fmla="*/ 377085 h 4485002"/>
              <a:gd name="connsiteX8" fmla="*/ 3014435 w 5491523"/>
              <a:gd name="connsiteY8" fmla="*/ 887787 h 4485002"/>
              <a:gd name="connsiteX9" fmla="*/ 2766381 w 5491523"/>
              <a:gd name="connsiteY9" fmla="*/ 65799 h 4485002"/>
              <a:gd name="connsiteX10" fmla="*/ 2644785 w 5491523"/>
              <a:gd name="connsiteY10" fmla="*/ 104709 h 4485002"/>
              <a:gd name="connsiteX11" fmla="*/ 2790700 w 5491523"/>
              <a:gd name="connsiteY11" fmla="*/ 600821 h 4485002"/>
              <a:gd name="connsiteX12" fmla="*/ 2348091 w 5491523"/>
              <a:gd name="connsiteY12" fmla="*/ 80391 h 4485002"/>
              <a:gd name="connsiteX13" fmla="*/ 2177857 w 5491523"/>
              <a:gd name="connsiteY13" fmla="*/ 75528 h 4485002"/>
              <a:gd name="connsiteX14" fmla="*/ 2002759 w 5491523"/>
              <a:gd name="connsiteY14" fmla="*/ 352764 h 4485002"/>
              <a:gd name="connsiteX15" fmla="*/ 1920074 w 5491523"/>
              <a:gd name="connsiteY15" fmla="*/ 649459 h 4485002"/>
              <a:gd name="connsiteX16" fmla="*/ 2053316 w 5491523"/>
              <a:gd name="connsiteY16" fmla="*/ 865680 h 4485002"/>
              <a:gd name="connsiteX17" fmla="*/ 2428857 w 5491523"/>
              <a:gd name="connsiteY17" fmla="*/ 939810 h 4485002"/>
              <a:gd name="connsiteX18" fmla="*/ 2450791 w 5491523"/>
              <a:gd name="connsiteY18" fmla="*/ 1239835 h 4485002"/>
              <a:gd name="connsiteX19" fmla="*/ 2622123 w 5491523"/>
              <a:gd name="connsiteY19" fmla="*/ 2316096 h 4485002"/>
              <a:gd name="connsiteX20" fmla="*/ 2746669 w 5491523"/>
              <a:gd name="connsiteY20" fmla="*/ 1902787 h 4485002"/>
              <a:gd name="connsiteX21" fmla="*/ 2960564 w 5491523"/>
              <a:gd name="connsiteY21" fmla="*/ 1218324 h 4485002"/>
              <a:gd name="connsiteX22" fmla="*/ 3580858 w 5491523"/>
              <a:gd name="connsiteY22" fmla="*/ 1218323 h 4485002"/>
              <a:gd name="connsiteX23" fmla="*/ 3046122 w 5491523"/>
              <a:gd name="connsiteY23" fmla="*/ 1731671 h 4485002"/>
              <a:gd name="connsiteX24" fmla="*/ 3789406 w 5491523"/>
              <a:gd name="connsiteY24" fmla="*/ 1229019 h 4485002"/>
              <a:gd name="connsiteX25" fmla="*/ 3981912 w 5491523"/>
              <a:gd name="connsiteY25" fmla="*/ 1352008 h 4485002"/>
              <a:gd name="connsiteX26" fmla="*/ 3409743 w 5491523"/>
              <a:gd name="connsiteY26" fmla="*/ 2020431 h 4485002"/>
              <a:gd name="connsiteX27" fmla="*/ 3372311 w 5491523"/>
              <a:gd name="connsiteY27" fmla="*/ 2293146 h 4485002"/>
              <a:gd name="connsiteX28" fmla="*/ 3067511 w 5491523"/>
              <a:gd name="connsiteY28" fmla="*/ 2426828 h 4485002"/>
              <a:gd name="connsiteX29" fmla="*/ 2789448 w 5491523"/>
              <a:gd name="connsiteY29" fmla="*/ 2298492 h 4485002"/>
              <a:gd name="connsiteX30" fmla="*/ 2875006 w 5491523"/>
              <a:gd name="connsiteY30" fmla="*/ 3020387 h 4485002"/>
              <a:gd name="connsiteX31" fmla="*/ 3404396 w 5491523"/>
              <a:gd name="connsiteY31" fmla="*/ 2747671 h 4485002"/>
              <a:gd name="connsiteX32" fmla="*/ 3489954 w 5491523"/>
              <a:gd name="connsiteY32" fmla="*/ 2902745 h 4485002"/>
              <a:gd name="connsiteX33" fmla="*/ 3019386 w 5491523"/>
              <a:gd name="connsiteY33" fmla="*/ 3111292 h 4485002"/>
              <a:gd name="connsiteX34" fmla="*/ 2864312 w 5491523"/>
              <a:gd name="connsiteY34" fmla="*/ 3421439 h 4485002"/>
              <a:gd name="connsiteX35" fmla="*/ 3040775 w 5491523"/>
              <a:gd name="connsiteY35" fmla="*/ 3769018 h 4485002"/>
              <a:gd name="connsiteX36" fmla="*/ 3233280 w 5491523"/>
              <a:gd name="connsiteY36" fmla="*/ 3592555 h 4485002"/>
              <a:gd name="connsiteX37" fmla="*/ 3265365 w 5491523"/>
              <a:gd name="connsiteY37" fmla="*/ 3421439 h 4485002"/>
              <a:gd name="connsiteX38" fmla="*/ 3399049 w 5491523"/>
              <a:gd name="connsiteY38" fmla="*/ 3437481 h 4485002"/>
              <a:gd name="connsiteX39" fmla="*/ 3580859 w 5491523"/>
              <a:gd name="connsiteY39" fmla="*/ 3244976 h 4485002"/>
              <a:gd name="connsiteX40" fmla="*/ 3527318 w 5491523"/>
              <a:gd name="connsiteY40" fmla="*/ 2881355 h 4485002"/>
              <a:gd name="connsiteX41" fmla="*/ 3725237 w 5491523"/>
              <a:gd name="connsiteY41" fmla="*/ 2576555 h 4485002"/>
              <a:gd name="connsiteX42" fmla="*/ 4051360 w 5491523"/>
              <a:gd name="connsiteY42" fmla="*/ 2240126 h 4485002"/>
              <a:gd name="connsiteX43" fmla="*/ 4804961 w 5491523"/>
              <a:gd name="connsiteY43" fmla="*/ 1285680 h 4485002"/>
              <a:gd name="connsiteX44" fmla="*/ 4673294 w 5491523"/>
              <a:gd name="connsiteY44" fmla="*/ 2034125 h 4485002"/>
              <a:gd name="connsiteX45" fmla="*/ 4501180 w 5491523"/>
              <a:gd name="connsiteY45" fmla="*/ 2594270 h 4485002"/>
              <a:gd name="connsiteX46" fmla="*/ 4321666 w 5491523"/>
              <a:gd name="connsiteY46" fmla="*/ 2361463 h 4485002"/>
              <a:gd name="connsiteX47" fmla="*/ 3836417 w 5491523"/>
              <a:gd name="connsiteY47" fmla="*/ 2824273 h 4485002"/>
              <a:gd name="connsiteX48" fmla="*/ 3645684 w 5491523"/>
              <a:gd name="connsiteY48" fmla="*/ 3287083 h 4485002"/>
              <a:gd name="connsiteX49" fmla="*/ 3655721 w 5491523"/>
              <a:gd name="connsiteY49" fmla="*/ 3587208 h 4485002"/>
              <a:gd name="connsiteX50" fmla="*/ 3409743 w 5491523"/>
              <a:gd name="connsiteY50" fmla="*/ 3849229 h 4485002"/>
              <a:gd name="connsiteX51" fmla="*/ 3238627 w 5491523"/>
              <a:gd name="connsiteY51" fmla="*/ 4260977 h 4485002"/>
              <a:gd name="connsiteX52" fmla="*/ 3035428 w 5491523"/>
              <a:gd name="connsiteY52" fmla="*/ 4400009 h 4485002"/>
              <a:gd name="connsiteX53" fmla="*/ 2875007 w 5491523"/>
              <a:gd name="connsiteY53" fmla="*/ 4448135 h 4485002"/>
              <a:gd name="connsiteX54" fmla="*/ 2612985 w 5491523"/>
              <a:gd name="connsiteY54" fmla="*/ 4105905 h 4485002"/>
              <a:gd name="connsiteX55" fmla="*/ 2447217 w 5491523"/>
              <a:gd name="connsiteY55" fmla="*/ 4154030 h 4485002"/>
              <a:gd name="connsiteX56" fmla="*/ 2703890 w 5491523"/>
              <a:gd name="connsiteY56" fmla="*/ 3410747 h 4485002"/>
              <a:gd name="connsiteX57" fmla="*/ 2372354 w 5491523"/>
              <a:gd name="connsiteY57" fmla="*/ 3068514 h 4485002"/>
              <a:gd name="connsiteX58" fmla="*/ 1928521 w 5491523"/>
              <a:gd name="connsiteY58" fmla="*/ 2640725 h 4485002"/>
              <a:gd name="connsiteX59" fmla="*/ 1805532 w 5491523"/>
              <a:gd name="connsiteY59" fmla="*/ 3298452 h 4485002"/>
              <a:gd name="connsiteX60" fmla="*/ 1741365 w 5491523"/>
              <a:gd name="connsiteY60" fmla="*/ 3330536 h 4485002"/>
              <a:gd name="connsiteX61" fmla="*/ 1725323 w 5491523"/>
              <a:gd name="connsiteY61" fmla="*/ 3581862 h 4485002"/>
              <a:gd name="connsiteX62" fmla="*/ 1436565 w 5491523"/>
              <a:gd name="connsiteY62" fmla="*/ 3362620 h 4485002"/>
              <a:gd name="connsiteX63" fmla="*/ 1580943 w 5491523"/>
              <a:gd name="connsiteY63" fmla="*/ 2587252 h 4485002"/>
              <a:gd name="connsiteX64" fmla="*/ 1602332 w 5491523"/>
              <a:gd name="connsiteY64" fmla="*/ 2902747 h 4485002"/>
              <a:gd name="connsiteX65" fmla="*/ 1741364 w 5491523"/>
              <a:gd name="connsiteY65" fmla="*/ 2758368 h 4485002"/>
              <a:gd name="connsiteX66" fmla="*/ 1859006 w 5491523"/>
              <a:gd name="connsiteY66" fmla="*/ 2196895 h 4485002"/>
              <a:gd name="connsiteX67" fmla="*/ 1725322 w 5491523"/>
              <a:gd name="connsiteY67" fmla="*/ 1966957 h 4485002"/>
              <a:gd name="connsiteX68" fmla="*/ 1506080 w 5491523"/>
              <a:gd name="connsiteY68" fmla="*/ 2020431 h 4485002"/>
              <a:gd name="connsiteX69" fmla="*/ 1516774 w 5491523"/>
              <a:gd name="connsiteY69" fmla="*/ 2474958 h 4485002"/>
              <a:gd name="connsiteX70" fmla="*/ 1361700 w 5491523"/>
              <a:gd name="connsiteY70" fmla="*/ 2630030 h 4485002"/>
              <a:gd name="connsiteX71" fmla="*/ 1244059 w 5491523"/>
              <a:gd name="connsiteY71" fmla="*/ 2533778 h 4485002"/>
              <a:gd name="connsiteX72" fmla="*/ 1142458 w 5491523"/>
              <a:gd name="connsiteY72" fmla="*/ 2576558 h 4485002"/>
              <a:gd name="connsiteX73" fmla="*/ 1078290 w 5491523"/>
              <a:gd name="connsiteY73" fmla="*/ 2170158 h 4485002"/>
              <a:gd name="connsiteX74" fmla="*/ 1051554 w 5491523"/>
              <a:gd name="connsiteY74" fmla="*/ 1892095 h 4485002"/>
              <a:gd name="connsiteX75" fmla="*/ 1245498 w 5491523"/>
              <a:gd name="connsiteY75" fmla="*/ 1492130 h 4485002"/>
              <a:gd name="connsiteX76" fmla="*/ 241165 w 5491523"/>
              <a:gd name="connsiteY76" fmla="*/ 1258365 h 4485002"/>
              <a:gd name="connsiteX77" fmla="*/ 58565 w 5491523"/>
              <a:gd name="connsiteY77" fmla="*/ 332637 h 4485002"/>
              <a:gd name="connsiteX78" fmla="*/ 0 w 5491523"/>
              <a:gd name="connsiteY78" fmla="*/ 48638 h 4485002"/>
              <a:gd name="connsiteX0" fmla="*/ 75778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0 w 5567301"/>
              <a:gd name="connsiteY77" fmla="*/ 245964 h 4485002"/>
              <a:gd name="connsiteX78" fmla="*/ 75778 w 5567301"/>
              <a:gd name="connsiteY78"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0 w 5567301"/>
              <a:gd name="connsiteY77" fmla="*/ 245964 h 4485002"/>
              <a:gd name="connsiteX78" fmla="*/ 88779 w 5567301"/>
              <a:gd name="connsiteY78"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91007 w 5567301"/>
              <a:gd name="connsiteY77" fmla="*/ 553653 h 4485002"/>
              <a:gd name="connsiteX78" fmla="*/ 0 w 5567301"/>
              <a:gd name="connsiteY78" fmla="*/ 245964 h 4485002"/>
              <a:gd name="connsiteX79" fmla="*/ 88779 w 5567301"/>
              <a:gd name="connsiteY79"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333691 w 5567301"/>
              <a:gd name="connsiteY77" fmla="*/ 514650 h 4485002"/>
              <a:gd name="connsiteX78" fmla="*/ 0 w 5567301"/>
              <a:gd name="connsiteY78" fmla="*/ 245964 h 4485002"/>
              <a:gd name="connsiteX79" fmla="*/ 88779 w 5567301"/>
              <a:gd name="connsiteY79"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173346 w 5567301"/>
              <a:gd name="connsiteY77" fmla="*/ 527651 h 4485002"/>
              <a:gd name="connsiteX78" fmla="*/ 0 w 5567301"/>
              <a:gd name="connsiteY78" fmla="*/ 245964 h 4485002"/>
              <a:gd name="connsiteX79" fmla="*/ 88779 w 5567301"/>
              <a:gd name="connsiteY79"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255685 w 5567301"/>
              <a:gd name="connsiteY77" fmla="*/ 766002 h 4485002"/>
              <a:gd name="connsiteX78" fmla="*/ 0 w 5567301"/>
              <a:gd name="connsiteY78" fmla="*/ 245964 h 4485002"/>
              <a:gd name="connsiteX79" fmla="*/ 88779 w 5567301"/>
              <a:gd name="connsiteY79"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255685 w 5567301"/>
              <a:gd name="connsiteY77" fmla="*/ 766002 h 4485002"/>
              <a:gd name="connsiteX78" fmla="*/ 0 w 5567301"/>
              <a:gd name="connsiteY78" fmla="*/ 245964 h 4485002"/>
              <a:gd name="connsiteX79" fmla="*/ 88779 w 5567301"/>
              <a:gd name="connsiteY79" fmla="*/ 48638 h 4485002"/>
              <a:gd name="connsiteX0" fmla="*/ 88779 w 5567301"/>
              <a:gd name="connsiteY0" fmla="*/ 48638 h 4485002"/>
              <a:gd name="connsiteX1" fmla="*/ 5567301 w 5567301"/>
              <a:gd name="connsiteY1" fmla="*/ 0 h 4485002"/>
              <a:gd name="connsiteX2" fmla="*/ 5353292 w 5567301"/>
              <a:gd name="connsiteY2" fmla="*/ 358871 h 4485002"/>
              <a:gd name="connsiteX3" fmla="*/ 4690413 w 5567301"/>
              <a:gd name="connsiteY3" fmla="*/ 542455 h 4485002"/>
              <a:gd name="connsiteX4" fmla="*/ 4481269 w 5567301"/>
              <a:gd name="connsiteY4" fmla="*/ 440314 h 4485002"/>
              <a:gd name="connsiteX5" fmla="*/ 4291580 w 5567301"/>
              <a:gd name="connsiteY5" fmla="*/ 805101 h 4485002"/>
              <a:gd name="connsiteX6" fmla="*/ 3858699 w 5567301"/>
              <a:gd name="connsiteY6" fmla="*/ 741872 h 4485002"/>
              <a:gd name="connsiteX7" fmla="*/ 3566869 w 5567301"/>
              <a:gd name="connsiteY7" fmla="*/ 377085 h 4485002"/>
              <a:gd name="connsiteX8" fmla="*/ 3090213 w 5567301"/>
              <a:gd name="connsiteY8" fmla="*/ 887787 h 4485002"/>
              <a:gd name="connsiteX9" fmla="*/ 2842159 w 5567301"/>
              <a:gd name="connsiteY9" fmla="*/ 65799 h 4485002"/>
              <a:gd name="connsiteX10" fmla="*/ 2720563 w 5567301"/>
              <a:gd name="connsiteY10" fmla="*/ 104709 h 4485002"/>
              <a:gd name="connsiteX11" fmla="*/ 2866478 w 5567301"/>
              <a:gd name="connsiteY11" fmla="*/ 600821 h 4485002"/>
              <a:gd name="connsiteX12" fmla="*/ 2423869 w 5567301"/>
              <a:gd name="connsiteY12" fmla="*/ 80391 h 4485002"/>
              <a:gd name="connsiteX13" fmla="*/ 2253635 w 5567301"/>
              <a:gd name="connsiteY13" fmla="*/ 75528 h 4485002"/>
              <a:gd name="connsiteX14" fmla="*/ 2078537 w 5567301"/>
              <a:gd name="connsiteY14" fmla="*/ 352764 h 4485002"/>
              <a:gd name="connsiteX15" fmla="*/ 1995852 w 5567301"/>
              <a:gd name="connsiteY15" fmla="*/ 649459 h 4485002"/>
              <a:gd name="connsiteX16" fmla="*/ 2129094 w 5567301"/>
              <a:gd name="connsiteY16" fmla="*/ 865680 h 4485002"/>
              <a:gd name="connsiteX17" fmla="*/ 2504635 w 5567301"/>
              <a:gd name="connsiteY17" fmla="*/ 939810 h 4485002"/>
              <a:gd name="connsiteX18" fmla="*/ 2526569 w 5567301"/>
              <a:gd name="connsiteY18" fmla="*/ 1239835 h 4485002"/>
              <a:gd name="connsiteX19" fmla="*/ 2697901 w 5567301"/>
              <a:gd name="connsiteY19" fmla="*/ 2316096 h 4485002"/>
              <a:gd name="connsiteX20" fmla="*/ 2822447 w 5567301"/>
              <a:gd name="connsiteY20" fmla="*/ 1902787 h 4485002"/>
              <a:gd name="connsiteX21" fmla="*/ 3036342 w 5567301"/>
              <a:gd name="connsiteY21" fmla="*/ 1218324 h 4485002"/>
              <a:gd name="connsiteX22" fmla="*/ 3656636 w 5567301"/>
              <a:gd name="connsiteY22" fmla="*/ 1218323 h 4485002"/>
              <a:gd name="connsiteX23" fmla="*/ 3121900 w 5567301"/>
              <a:gd name="connsiteY23" fmla="*/ 1731671 h 4485002"/>
              <a:gd name="connsiteX24" fmla="*/ 3865184 w 5567301"/>
              <a:gd name="connsiteY24" fmla="*/ 1229019 h 4485002"/>
              <a:gd name="connsiteX25" fmla="*/ 4057690 w 5567301"/>
              <a:gd name="connsiteY25" fmla="*/ 1352008 h 4485002"/>
              <a:gd name="connsiteX26" fmla="*/ 3485521 w 5567301"/>
              <a:gd name="connsiteY26" fmla="*/ 2020431 h 4485002"/>
              <a:gd name="connsiteX27" fmla="*/ 3448089 w 5567301"/>
              <a:gd name="connsiteY27" fmla="*/ 2293146 h 4485002"/>
              <a:gd name="connsiteX28" fmla="*/ 3143289 w 5567301"/>
              <a:gd name="connsiteY28" fmla="*/ 2426828 h 4485002"/>
              <a:gd name="connsiteX29" fmla="*/ 2865226 w 5567301"/>
              <a:gd name="connsiteY29" fmla="*/ 2298492 h 4485002"/>
              <a:gd name="connsiteX30" fmla="*/ 2950784 w 5567301"/>
              <a:gd name="connsiteY30" fmla="*/ 3020387 h 4485002"/>
              <a:gd name="connsiteX31" fmla="*/ 3480174 w 5567301"/>
              <a:gd name="connsiteY31" fmla="*/ 2747671 h 4485002"/>
              <a:gd name="connsiteX32" fmla="*/ 3565732 w 5567301"/>
              <a:gd name="connsiteY32" fmla="*/ 2902745 h 4485002"/>
              <a:gd name="connsiteX33" fmla="*/ 3095164 w 5567301"/>
              <a:gd name="connsiteY33" fmla="*/ 3111292 h 4485002"/>
              <a:gd name="connsiteX34" fmla="*/ 2940090 w 5567301"/>
              <a:gd name="connsiteY34" fmla="*/ 3421439 h 4485002"/>
              <a:gd name="connsiteX35" fmla="*/ 3116553 w 5567301"/>
              <a:gd name="connsiteY35" fmla="*/ 3769018 h 4485002"/>
              <a:gd name="connsiteX36" fmla="*/ 3309058 w 5567301"/>
              <a:gd name="connsiteY36" fmla="*/ 3592555 h 4485002"/>
              <a:gd name="connsiteX37" fmla="*/ 3341143 w 5567301"/>
              <a:gd name="connsiteY37" fmla="*/ 3421439 h 4485002"/>
              <a:gd name="connsiteX38" fmla="*/ 3474827 w 5567301"/>
              <a:gd name="connsiteY38" fmla="*/ 3437481 h 4485002"/>
              <a:gd name="connsiteX39" fmla="*/ 3656637 w 5567301"/>
              <a:gd name="connsiteY39" fmla="*/ 3244976 h 4485002"/>
              <a:gd name="connsiteX40" fmla="*/ 3603096 w 5567301"/>
              <a:gd name="connsiteY40" fmla="*/ 2881355 h 4485002"/>
              <a:gd name="connsiteX41" fmla="*/ 3801015 w 5567301"/>
              <a:gd name="connsiteY41" fmla="*/ 2576555 h 4485002"/>
              <a:gd name="connsiteX42" fmla="*/ 4127138 w 5567301"/>
              <a:gd name="connsiteY42" fmla="*/ 2240126 h 4485002"/>
              <a:gd name="connsiteX43" fmla="*/ 4880739 w 5567301"/>
              <a:gd name="connsiteY43" fmla="*/ 1285680 h 4485002"/>
              <a:gd name="connsiteX44" fmla="*/ 4749072 w 5567301"/>
              <a:gd name="connsiteY44" fmla="*/ 2034125 h 4485002"/>
              <a:gd name="connsiteX45" fmla="*/ 4576958 w 5567301"/>
              <a:gd name="connsiteY45" fmla="*/ 2594270 h 4485002"/>
              <a:gd name="connsiteX46" fmla="*/ 4397444 w 5567301"/>
              <a:gd name="connsiteY46" fmla="*/ 2361463 h 4485002"/>
              <a:gd name="connsiteX47" fmla="*/ 3912195 w 5567301"/>
              <a:gd name="connsiteY47" fmla="*/ 2824273 h 4485002"/>
              <a:gd name="connsiteX48" fmla="*/ 3721462 w 5567301"/>
              <a:gd name="connsiteY48" fmla="*/ 3287083 h 4485002"/>
              <a:gd name="connsiteX49" fmla="*/ 3731499 w 5567301"/>
              <a:gd name="connsiteY49" fmla="*/ 3587208 h 4485002"/>
              <a:gd name="connsiteX50" fmla="*/ 3485521 w 5567301"/>
              <a:gd name="connsiteY50" fmla="*/ 3849229 h 4485002"/>
              <a:gd name="connsiteX51" fmla="*/ 3314405 w 5567301"/>
              <a:gd name="connsiteY51" fmla="*/ 4260977 h 4485002"/>
              <a:gd name="connsiteX52" fmla="*/ 3111206 w 5567301"/>
              <a:gd name="connsiteY52" fmla="*/ 4400009 h 4485002"/>
              <a:gd name="connsiteX53" fmla="*/ 2950785 w 5567301"/>
              <a:gd name="connsiteY53" fmla="*/ 4448135 h 4485002"/>
              <a:gd name="connsiteX54" fmla="*/ 2688763 w 5567301"/>
              <a:gd name="connsiteY54" fmla="*/ 4105905 h 4485002"/>
              <a:gd name="connsiteX55" fmla="*/ 2522995 w 5567301"/>
              <a:gd name="connsiteY55" fmla="*/ 4154030 h 4485002"/>
              <a:gd name="connsiteX56" fmla="*/ 2779668 w 5567301"/>
              <a:gd name="connsiteY56" fmla="*/ 3410747 h 4485002"/>
              <a:gd name="connsiteX57" fmla="*/ 2448132 w 5567301"/>
              <a:gd name="connsiteY57" fmla="*/ 3068514 h 4485002"/>
              <a:gd name="connsiteX58" fmla="*/ 2004299 w 5567301"/>
              <a:gd name="connsiteY58" fmla="*/ 2640725 h 4485002"/>
              <a:gd name="connsiteX59" fmla="*/ 1881310 w 5567301"/>
              <a:gd name="connsiteY59" fmla="*/ 3298452 h 4485002"/>
              <a:gd name="connsiteX60" fmla="*/ 1817143 w 5567301"/>
              <a:gd name="connsiteY60" fmla="*/ 3330536 h 4485002"/>
              <a:gd name="connsiteX61" fmla="*/ 1801101 w 5567301"/>
              <a:gd name="connsiteY61" fmla="*/ 3581862 h 4485002"/>
              <a:gd name="connsiteX62" fmla="*/ 1512343 w 5567301"/>
              <a:gd name="connsiteY62" fmla="*/ 3362620 h 4485002"/>
              <a:gd name="connsiteX63" fmla="*/ 1656721 w 5567301"/>
              <a:gd name="connsiteY63" fmla="*/ 2587252 h 4485002"/>
              <a:gd name="connsiteX64" fmla="*/ 1678110 w 5567301"/>
              <a:gd name="connsiteY64" fmla="*/ 2902747 h 4485002"/>
              <a:gd name="connsiteX65" fmla="*/ 1817142 w 5567301"/>
              <a:gd name="connsiteY65" fmla="*/ 2758368 h 4485002"/>
              <a:gd name="connsiteX66" fmla="*/ 1934784 w 5567301"/>
              <a:gd name="connsiteY66" fmla="*/ 2196895 h 4485002"/>
              <a:gd name="connsiteX67" fmla="*/ 1801100 w 5567301"/>
              <a:gd name="connsiteY67" fmla="*/ 1966957 h 4485002"/>
              <a:gd name="connsiteX68" fmla="*/ 1581858 w 5567301"/>
              <a:gd name="connsiteY68" fmla="*/ 2020431 h 4485002"/>
              <a:gd name="connsiteX69" fmla="*/ 1592552 w 5567301"/>
              <a:gd name="connsiteY69" fmla="*/ 2474958 h 4485002"/>
              <a:gd name="connsiteX70" fmla="*/ 1437478 w 5567301"/>
              <a:gd name="connsiteY70" fmla="*/ 2630030 h 4485002"/>
              <a:gd name="connsiteX71" fmla="*/ 1319837 w 5567301"/>
              <a:gd name="connsiteY71" fmla="*/ 2533778 h 4485002"/>
              <a:gd name="connsiteX72" fmla="*/ 1218236 w 5567301"/>
              <a:gd name="connsiteY72" fmla="*/ 2576558 h 4485002"/>
              <a:gd name="connsiteX73" fmla="*/ 1154068 w 5567301"/>
              <a:gd name="connsiteY73" fmla="*/ 2170158 h 4485002"/>
              <a:gd name="connsiteX74" fmla="*/ 1127332 w 5567301"/>
              <a:gd name="connsiteY74" fmla="*/ 1892095 h 4485002"/>
              <a:gd name="connsiteX75" fmla="*/ 1321276 w 5567301"/>
              <a:gd name="connsiteY75" fmla="*/ 1492130 h 4485002"/>
              <a:gd name="connsiteX76" fmla="*/ 316943 w 5567301"/>
              <a:gd name="connsiteY76" fmla="*/ 1258365 h 4485002"/>
              <a:gd name="connsiteX77" fmla="*/ 255685 w 5567301"/>
              <a:gd name="connsiteY77" fmla="*/ 766002 h 4485002"/>
              <a:gd name="connsiteX78" fmla="*/ 0 w 5567301"/>
              <a:gd name="connsiteY78" fmla="*/ 245964 h 4485002"/>
              <a:gd name="connsiteX79" fmla="*/ 88779 w 5567301"/>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25610 w 5575968"/>
              <a:gd name="connsiteY76" fmla="*/ 1258365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25610 w 5575968"/>
              <a:gd name="connsiteY76" fmla="*/ 1258365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16943 w 5575968"/>
              <a:gd name="connsiteY76" fmla="*/ 1232363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16943 w 5575968"/>
              <a:gd name="connsiteY76" fmla="*/ 1232363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16943 w 5575968"/>
              <a:gd name="connsiteY76" fmla="*/ 1232363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299609 w 5575968"/>
              <a:gd name="connsiteY76" fmla="*/ 1215029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21277 w 5575968"/>
              <a:gd name="connsiteY76" fmla="*/ 1236697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312609 w 5575968"/>
              <a:gd name="connsiteY76" fmla="*/ 1215029 h 4485002"/>
              <a:gd name="connsiteX77" fmla="*/ 264352 w 5575968"/>
              <a:gd name="connsiteY77" fmla="*/ 766002 h 4485002"/>
              <a:gd name="connsiteX78" fmla="*/ 0 w 5575968"/>
              <a:gd name="connsiteY78" fmla="*/ 241630 h 4485002"/>
              <a:gd name="connsiteX79" fmla="*/ 97446 w 5575968"/>
              <a:gd name="connsiteY79"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732386 w 5575968"/>
              <a:gd name="connsiteY76" fmla="*/ 1320709 h 4485002"/>
              <a:gd name="connsiteX77" fmla="*/ 312609 w 5575968"/>
              <a:gd name="connsiteY77" fmla="*/ 1215029 h 4485002"/>
              <a:gd name="connsiteX78" fmla="*/ 264352 w 5575968"/>
              <a:gd name="connsiteY78" fmla="*/ 766002 h 4485002"/>
              <a:gd name="connsiteX79" fmla="*/ 0 w 5575968"/>
              <a:gd name="connsiteY79" fmla="*/ 241630 h 4485002"/>
              <a:gd name="connsiteX80" fmla="*/ 97446 w 5575968"/>
              <a:gd name="connsiteY80"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312609 w 5575968"/>
              <a:gd name="connsiteY77" fmla="*/ 1215029 h 4485002"/>
              <a:gd name="connsiteX78" fmla="*/ 264352 w 5575968"/>
              <a:gd name="connsiteY78" fmla="*/ 766002 h 4485002"/>
              <a:gd name="connsiteX79" fmla="*/ 0 w 5575968"/>
              <a:gd name="connsiteY79" fmla="*/ 241630 h 4485002"/>
              <a:gd name="connsiteX80" fmla="*/ 97446 w 5575968"/>
              <a:gd name="connsiteY80"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72368 w 5575968"/>
              <a:gd name="connsiteY77" fmla="*/ 1342378 h 4485002"/>
              <a:gd name="connsiteX78" fmla="*/ 312609 w 5575968"/>
              <a:gd name="connsiteY78" fmla="*/ 1215029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4698 w 5575968"/>
              <a:gd name="connsiteY77" fmla="*/ 1433384 h 4485002"/>
              <a:gd name="connsiteX78" fmla="*/ 312609 w 5575968"/>
              <a:gd name="connsiteY78" fmla="*/ 1215029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4698 w 5575968"/>
              <a:gd name="connsiteY77" fmla="*/ 1433384 h 4485002"/>
              <a:gd name="connsiteX78" fmla="*/ 312609 w 5575968"/>
              <a:gd name="connsiteY78" fmla="*/ 1215029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4698 w 5575968"/>
              <a:gd name="connsiteY77" fmla="*/ 1433384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4698 w 5575968"/>
              <a:gd name="connsiteY77" fmla="*/ 1433384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4698 w 5575968"/>
              <a:gd name="connsiteY77" fmla="*/ 1433384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4698 w 5575968"/>
              <a:gd name="connsiteY77" fmla="*/ 1433384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46366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308274 w 5575968"/>
              <a:gd name="connsiteY78" fmla="*/ 1206362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86606 w 5575968"/>
              <a:gd name="connsiteY78" fmla="*/ 1215029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308274 w 5575968"/>
              <a:gd name="connsiteY78" fmla="*/ 1215029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5117 w 5575968"/>
              <a:gd name="connsiteY78" fmla="*/ 1211739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341166 w 5575968"/>
              <a:gd name="connsiteY78" fmla="*/ 1208450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8406 w 5575968"/>
              <a:gd name="connsiteY78" fmla="*/ 1231475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33365 w 5575968"/>
              <a:gd name="connsiteY77" fmla="*/ 1424717 h 4485002"/>
              <a:gd name="connsiteX78" fmla="*/ 298406 w 5575968"/>
              <a:gd name="connsiteY78" fmla="*/ 1231475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298406 w 5575968"/>
              <a:gd name="connsiteY78" fmla="*/ 1231475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295116 w 5575968"/>
              <a:gd name="connsiteY78" fmla="*/ 1218318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1694 w 5575968"/>
              <a:gd name="connsiteY78" fmla="*/ 1231475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1694 w 5575968"/>
              <a:gd name="connsiteY78" fmla="*/ 1231475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295116 w 5575968"/>
              <a:gd name="connsiteY78" fmla="*/ 1231475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8273 w 5575968"/>
              <a:gd name="connsiteY78" fmla="*/ 1224896 h 4485002"/>
              <a:gd name="connsiteX79" fmla="*/ 264352 w 5575968"/>
              <a:gd name="connsiteY79" fmla="*/ 76600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8273 w 5575968"/>
              <a:gd name="connsiteY78" fmla="*/ 1224896 h 4485002"/>
              <a:gd name="connsiteX79" fmla="*/ 284087 w 5575968"/>
              <a:gd name="connsiteY79" fmla="*/ 739688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8273 w 5575968"/>
              <a:gd name="connsiteY78" fmla="*/ 1224896 h 4485002"/>
              <a:gd name="connsiteX79" fmla="*/ 267641 w 5575968"/>
              <a:gd name="connsiteY79" fmla="*/ 76271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8273 w 5575968"/>
              <a:gd name="connsiteY78" fmla="*/ 1224896 h 4485002"/>
              <a:gd name="connsiteX79" fmla="*/ 267641 w 5575968"/>
              <a:gd name="connsiteY79" fmla="*/ 762712 h 4485002"/>
              <a:gd name="connsiteX80" fmla="*/ 0 w 5575968"/>
              <a:gd name="connsiteY80" fmla="*/ 241630 h 4485002"/>
              <a:gd name="connsiteX81" fmla="*/ 97446 w 5575968"/>
              <a:gd name="connsiteY81" fmla="*/ 48638 h 4485002"/>
              <a:gd name="connsiteX0" fmla="*/ 97446 w 5575968"/>
              <a:gd name="connsiteY0" fmla="*/ 48638 h 4485002"/>
              <a:gd name="connsiteX1" fmla="*/ 5575968 w 5575968"/>
              <a:gd name="connsiteY1" fmla="*/ 0 h 4485002"/>
              <a:gd name="connsiteX2" fmla="*/ 5361959 w 5575968"/>
              <a:gd name="connsiteY2" fmla="*/ 358871 h 4485002"/>
              <a:gd name="connsiteX3" fmla="*/ 4699080 w 5575968"/>
              <a:gd name="connsiteY3" fmla="*/ 542455 h 4485002"/>
              <a:gd name="connsiteX4" fmla="*/ 4489936 w 5575968"/>
              <a:gd name="connsiteY4" fmla="*/ 440314 h 4485002"/>
              <a:gd name="connsiteX5" fmla="*/ 4300247 w 5575968"/>
              <a:gd name="connsiteY5" fmla="*/ 805101 h 4485002"/>
              <a:gd name="connsiteX6" fmla="*/ 3867366 w 5575968"/>
              <a:gd name="connsiteY6" fmla="*/ 741872 h 4485002"/>
              <a:gd name="connsiteX7" fmla="*/ 3575536 w 5575968"/>
              <a:gd name="connsiteY7" fmla="*/ 377085 h 4485002"/>
              <a:gd name="connsiteX8" fmla="*/ 3098880 w 5575968"/>
              <a:gd name="connsiteY8" fmla="*/ 887787 h 4485002"/>
              <a:gd name="connsiteX9" fmla="*/ 2850826 w 5575968"/>
              <a:gd name="connsiteY9" fmla="*/ 65799 h 4485002"/>
              <a:gd name="connsiteX10" fmla="*/ 2729230 w 5575968"/>
              <a:gd name="connsiteY10" fmla="*/ 104709 h 4485002"/>
              <a:gd name="connsiteX11" fmla="*/ 2875145 w 5575968"/>
              <a:gd name="connsiteY11" fmla="*/ 600821 h 4485002"/>
              <a:gd name="connsiteX12" fmla="*/ 2432536 w 5575968"/>
              <a:gd name="connsiteY12" fmla="*/ 80391 h 4485002"/>
              <a:gd name="connsiteX13" fmla="*/ 2262302 w 5575968"/>
              <a:gd name="connsiteY13" fmla="*/ 75528 h 4485002"/>
              <a:gd name="connsiteX14" fmla="*/ 2087204 w 5575968"/>
              <a:gd name="connsiteY14" fmla="*/ 352764 h 4485002"/>
              <a:gd name="connsiteX15" fmla="*/ 2004519 w 5575968"/>
              <a:gd name="connsiteY15" fmla="*/ 649459 h 4485002"/>
              <a:gd name="connsiteX16" fmla="*/ 2137761 w 5575968"/>
              <a:gd name="connsiteY16" fmla="*/ 865680 h 4485002"/>
              <a:gd name="connsiteX17" fmla="*/ 2513302 w 5575968"/>
              <a:gd name="connsiteY17" fmla="*/ 939810 h 4485002"/>
              <a:gd name="connsiteX18" fmla="*/ 2535236 w 5575968"/>
              <a:gd name="connsiteY18" fmla="*/ 1239835 h 4485002"/>
              <a:gd name="connsiteX19" fmla="*/ 2706568 w 5575968"/>
              <a:gd name="connsiteY19" fmla="*/ 2316096 h 4485002"/>
              <a:gd name="connsiteX20" fmla="*/ 2831114 w 5575968"/>
              <a:gd name="connsiteY20" fmla="*/ 1902787 h 4485002"/>
              <a:gd name="connsiteX21" fmla="*/ 3045009 w 5575968"/>
              <a:gd name="connsiteY21" fmla="*/ 1218324 h 4485002"/>
              <a:gd name="connsiteX22" fmla="*/ 3665303 w 5575968"/>
              <a:gd name="connsiteY22" fmla="*/ 1218323 h 4485002"/>
              <a:gd name="connsiteX23" fmla="*/ 3130567 w 5575968"/>
              <a:gd name="connsiteY23" fmla="*/ 1731671 h 4485002"/>
              <a:gd name="connsiteX24" fmla="*/ 3873851 w 5575968"/>
              <a:gd name="connsiteY24" fmla="*/ 1229019 h 4485002"/>
              <a:gd name="connsiteX25" fmla="*/ 4066357 w 5575968"/>
              <a:gd name="connsiteY25" fmla="*/ 1352008 h 4485002"/>
              <a:gd name="connsiteX26" fmla="*/ 3494188 w 5575968"/>
              <a:gd name="connsiteY26" fmla="*/ 2020431 h 4485002"/>
              <a:gd name="connsiteX27" fmla="*/ 3456756 w 5575968"/>
              <a:gd name="connsiteY27" fmla="*/ 2293146 h 4485002"/>
              <a:gd name="connsiteX28" fmla="*/ 3151956 w 5575968"/>
              <a:gd name="connsiteY28" fmla="*/ 2426828 h 4485002"/>
              <a:gd name="connsiteX29" fmla="*/ 2873893 w 5575968"/>
              <a:gd name="connsiteY29" fmla="*/ 2298492 h 4485002"/>
              <a:gd name="connsiteX30" fmla="*/ 2959451 w 5575968"/>
              <a:gd name="connsiteY30" fmla="*/ 3020387 h 4485002"/>
              <a:gd name="connsiteX31" fmla="*/ 3488841 w 5575968"/>
              <a:gd name="connsiteY31" fmla="*/ 2747671 h 4485002"/>
              <a:gd name="connsiteX32" fmla="*/ 3574399 w 5575968"/>
              <a:gd name="connsiteY32" fmla="*/ 2902745 h 4485002"/>
              <a:gd name="connsiteX33" fmla="*/ 3103831 w 5575968"/>
              <a:gd name="connsiteY33" fmla="*/ 3111292 h 4485002"/>
              <a:gd name="connsiteX34" fmla="*/ 2948757 w 5575968"/>
              <a:gd name="connsiteY34" fmla="*/ 3421439 h 4485002"/>
              <a:gd name="connsiteX35" fmla="*/ 3125220 w 5575968"/>
              <a:gd name="connsiteY35" fmla="*/ 3769018 h 4485002"/>
              <a:gd name="connsiteX36" fmla="*/ 3317725 w 5575968"/>
              <a:gd name="connsiteY36" fmla="*/ 3592555 h 4485002"/>
              <a:gd name="connsiteX37" fmla="*/ 3349810 w 5575968"/>
              <a:gd name="connsiteY37" fmla="*/ 3421439 h 4485002"/>
              <a:gd name="connsiteX38" fmla="*/ 3483494 w 5575968"/>
              <a:gd name="connsiteY38" fmla="*/ 3437481 h 4485002"/>
              <a:gd name="connsiteX39" fmla="*/ 3665304 w 5575968"/>
              <a:gd name="connsiteY39" fmla="*/ 3244976 h 4485002"/>
              <a:gd name="connsiteX40" fmla="*/ 3611763 w 5575968"/>
              <a:gd name="connsiteY40" fmla="*/ 2881355 h 4485002"/>
              <a:gd name="connsiteX41" fmla="*/ 3809682 w 5575968"/>
              <a:gd name="connsiteY41" fmla="*/ 2576555 h 4485002"/>
              <a:gd name="connsiteX42" fmla="*/ 4135805 w 5575968"/>
              <a:gd name="connsiteY42" fmla="*/ 2240126 h 4485002"/>
              <a:gd name="connsiteX43" fmla="*/ 4889406 w 5575968"/>
              <a:gd name="connsiteY43" fmla="*/ 1285680 h 4485002"/>
              <a:gd name="connsiteX44" fmla="*/ 4757739 w 5575968"/>
              <a:gd name="connsiteY44" fmla="*/ 2034125 h 4485002"/>
              <a:gd name="connsiteX45" fmla="*/ 4585625 w 5575968"/>
              <a:gd name="connsiteY45" fmla="*/ 2594270 h 4485002"/>
              <a:gd name="connsiteX46" fmla="*/ 4406111 w 5575968"/>
              <a:gd name="connsiteY46" fmla="*/ 2361463 h 4485002"/>
              <a:gd name="connsiteX47" fmla="*/ 3920862 w 5575968"/>
              <a:gd name="connsiteY47" fmla="*/ 2824273 h 4485002"/>
              <a:gd name="connsiteX48" fmla="*/ 3730129 w 5575968"/>
              <a:gd name="connsiteY48" fmla="*/ 3287083 h 4485002"/>
              <a:gd name="connsiteX49" fmla="*/ 3740166 w 5575968"/>
              <a:gd name="connsiteY49" fmla="*/ 3587208 h 4485002"/>
              <a:gd name="connsiteX50" fmla="*/ 3494188 w 5575968"/>
              <a:gd name="connsiteY50" fmla="*/ 3849229 h 4485002"/>
              <a:gd name="connsiteX51" fmla="*/ 3323072 w 5575968"/>
              <a:gd name="connsiteY51" fmla="*/ 4260977 h 4485002"/>
              <a:gd name="connsiteX52" fmla="*/ 3119873 w 5575968"/>
              <a:gd name="connsiteY52" fmla="*/ 4400009 h 4485002"/>
              <a:gd name="connsiteX53" fmla="*/ 2959452 w 5575968"/>
              <a:gd name="connsiteY53" fmla="*/ 4448135 h 4485002"/>
              <a:gd name="connsiteX54" fmla="*/ 2697430 w 5575968"/>
              <a:gd name="connsiteY54" fmla="*/ 4105905 h 4485002"/>
              <a:gd name="connsiteX55" fmla="*/ 2531662 w 5575968"/>
              <a:gd name="connsiteY55" fmla="*/ 4154030 h 4485002"/>
              <a:gd name="connsiteX56" fmla="*/ 2788335 w 5575968"/>
              <a:gd name="connsiteY56" fmla="*/ 3410747 h 4485002"/>
              <a:gd name="connsiteX57" fmla="*/ 2456799 w 5575968"/>
              <a:gd name="connsiteY57" fmla="*/ 3068514 h 4485002"/>
              <a:gd name="connsiteX58" fmla="*/ 2012966 w 5575968"/>
              <a:gd name="connsiteY58" fmla="*/ 2640725 h 4485002"/>
              <a:gd name="connsiteX59" fmla="*/ 1889977 w 5575968"/>
              <a:gd name="connsiteY59" fmla="*/ 3298452 h 4485002"/>
              <a:gd name="connsiteX60" fmla="*/ 1825810 w 5575968"/>
              <a:gd name="connsiteY60" fmla="*/ 3330536 h 4485002"/>
              <a:gd name="connsiteX61" fmla="*/ 1809768 w 5575968"/>
              <a:gd name="connsiteY61" fmla="*/ 3581862 h 4485002"/>
              <a:gd name="connsiteX62" fmla="*/ 1521010 w 5575968"/>
              <a:gd name="connsiteY62" fmla="*/ 3362620 h 4485002"/>
              <a:gd name="connsiteX63" fmla="*/ 1665388 w 5575968"/>
              <a:gd name="connsiteY63" fmla="*/ 2587252 h 4485002"/>
              <a:gd name="connsiteX64" fmla="*/ 1686777 w 5575968"/>
              <a:gd name="connsiteY64" fmla="*/ 2902747 h 4485002"/>
              <a:gd name="connsiteX65" fmla="*/ 1825809 w 5575968"/>
              <a:gd name="connsiteY65" fmla="*/ 2758368 h 4485002"/>
              <a:gd name="connsiteX66" fmla="*/ 1943451 w 5575968"/>
              <a:gd name="connsiteY66" fmla="*/ 2196895 h 4485002"/>
              <a:gd name="connsiteX67" fmla="*/ 1809767 w 5575968"/>
              <a:gd name="connsiteY67" fmla="*/ 1966957 h 4485002"/>
              <a:gd name="connsiteX68" fmla="*/ 1590525 w 5575968"/>
              <a:gd name="connsiteY68" fmla="*/ 2020431 h 4485002"/>
              <a:gd name="connsiteX69" fmla="*/ 1601219 w 5575968"/>
              <a:gd name="connsiteY69" fmla="*/ 2474958 h 4485002"/>
              <a:gd name="connsiteX70" fmla="*/ 1446145 w 5575968"/>
              <a:gd name="connsiteY70" fmla="*/ 2630030 h 4485002"/>
              <a:gd name="connsiteX71" fmla="*/ 1328504 w 5575968"/>
              <a:gd name="connsiteY71" fmla="*/ 2533778 h 4485002"/>
              <a:gd name="connsiteX72" fmla="*/ 1226903 w 5575968"/>
              <a:gd name="connsiteY72" fmla="*/ 2576558 h 4485002"/>
              <a:gd name="connsiteX73" fmla="*/ 1162735 w 5575968"/>
              <a:gd name="connsiteY73" fmla="*/ 2170158 h 4485002"/>
              <a:gd name="connsiteX74" fmla="*/ 1135999 w 5575968"/>
              <a:gd name="connsiteY74" fmla="*/ 1892095 h 4485002"/>
              <a:gd name="connsiteX75" fmla="*/ 1329943 w 5575968"/>
              <a:gd name="connsiteY75" fmla="*/ 1492130 h 4485002"/>
              <a:gd name="connsiteX76" fmla="*/ 849395 w 5575968"/>
              <a:gd name="connsiteY76" fmla="*/ 1637066 h 4485002"/>
              <a:gd name="connsiteX77" fmla="*/ 423497 w 5575968"/>
              <a:gd name="connsiteY77" fmla="*/ 1418139 h 4485002"/>
              <a:gd name="connsiteX78" fmla="*/ 308273 w 5575968"/>
              <a:gd name="connsiteY78" fmla="*/ 1224896 h 4485002"/>
              <a:gd name="connsiteX79" fmla="*/ 267641 w 5575968"/>
              <a:gd name="connsiteY79" fmla="*/ 762712 h 4485002"/>
              <a:gd name="connsiteX80" fmla="*/ 0 w 5575968"/>
              <a:gd name="connsiteY80" fmla="*/ 241630 h 4485002"/>
              <a:gd name="connsiteX81" fmla="*/ 97446 w 5575968"/>
              <a:gd name="connsiteY81" fmla="*/ 48638 h 4485002"/>
              <a:gd name="connsiteX0" fmla="*/ 74422 w 5552944"/>
              <a:gd name="connsiteY0" fmla="*/ 48638 h 4485002"/>
              <a:gd name="connsiteX1" fmla="*/ 5552944 w 5552944"/>
              <a:gd name="connsiteY1" fmla="*/ 0 h 4485002"/>
              <a:gd name="connsiteX2" fmla="*/ 5338935 w 5552944"/>
              <a:gd name="connsiteY2" fmla="*/ 358871 h 4485002"/>
              <a:gd name="connsiteX3" fmla="*/ 4676056 w 5552944"/>
              <a:gd name="connsiteY3" fmla="*/ 542455 h 4485002"/>
              <a:gd name="connsiteX4" fmla="*/ 4466912 w 5552944"/>
              <a:gd name="connsiteY4" fmla="*/ 440314 h 4485002"/>
              <a:gd name="connsiteX5" fmla="*/ 4277223 w 5552944"/>
              <a:gd name="connsiteY5" fmla="*/ 805101 h 4485002"/>
              <a:gd name="connsiteX6" fmla="*/ 3844342 w 5552944"/>
              <a:gd name="connsiteY6" fmla="*/ 741872 h 4485002"/>
              <a:gd name="connsiteX7" fmla="*/ 3552512 w 5552944"/>
              <a:gd name="connsiteY7" fmla="*/ 377085 h 4485002"/>
              <a:gd name="connsiteX8" fmla="*/ 3075856 w 5552944"/>
              <a:gd name="connsiteY8" fmla="*/ 887787 h 4485002"/>
              <a:gd name="connsiteX9" fmla="*/ 2827802 w 5552944"/>
              <a:gd name="connsiteY9" fmla="*/ 65799 h 4485002"/>
              <a:gd name="connsiteX10" fmla="*/ 2706206 w 5552944"/>
              <a:gd name="connsiteY10" fmla="*/ 104709 h 4485002"/>
              <a:gd name="connsiteX11" fmla="*/ 2852121 w 5552944"/>
              <a:gd name="connsiteY11" fmla="*/ 600821 h 4485002"/>
              <a:gd name="connsiteX12" fmla="*/ 2409512 w 5552944"/>
              <a:gd name="connsiteY12" fmla="*/ 80391 h 4485002"/>
              <a:gd name="connsiteX13" fmla="*/ 2239278 w 5552944"/>
              <a:gd name="connsiteY13" fmla="*/ 75528 h 4485002"/>
              <a:gd name="connsiteX14" fmla="*/ 2064180 w 5552944"/>
              <a:gd name="connsiteY14" fmla="*/ 352764 h 4485002"/>
              <a:gd name="connsiteX15" fmla="*/ 1981495 w 5552944"/>
              <a:gd name="connsiteY15" fmla="*/ 649459 h 4485002"/>
              <a:gd name="connsiteX16" fmla="*/ 2114737 w 5552944"/>
              <a:gd name="connsiteY16" fmla="*/ 865680 h 4485002"/>
              <a:gd name="connsiteX17" fmla="*/ 2490278 w 5552944"/>
              <a:gd name="connsiteY17" fmla="*/ 939810 h 4485002"/>
              <a:gd name="connsiteX18" fmla="*/ 2512212 w 5552944"/>
              <a:gd name="connsiteY18" fmla="*/ 1239835 h 4485002"/>
              <a:gd name="connsiteX19" fmla="*/ 2683544 w 5552944"/>
              <a:gd name="connsiteY19" fmla="*/ 2316096 h 4485002"/>
              <a:gd name="connsiteX20" fmla="*/ 2808090 w 5552944"/>
              <a:gd name="connsiteY20" fmla="*/ 1902787 h 4485002"/>
              <a:gd name="connsiteX21" fmla="*/ 3021985 w 5552944"/>
              <a:gd name="connsiteY21" fmla="*/ 1218324 h 4485002"/>
              <a:gd name="connsiteX22" fmla="*/ 3642279 w 5552944"/>
              <a:gd name="connsiteY22" fmla="*/ 1218323 h 4485002"/>
              <a:gd name="connsiteX23" fmla="*/ 3107543 w 5552944"/>
              <a:gd name="connsiteY23" fmla="*/ 1731671 h 4485002"/>
              <a:gd name="connsiteX24" fmla="*/ 3850827 w 5552944"/>
              <a:gd name="connsiteY24" fmla="*/ 1229019 h 4485002"/>
              <a:gd name="connsiteX25" fmla="*/ 4043333 w 5552944"/>
              <a:gd name="connsiteY25" fmla="*/ 1352008 h 4485002"/>
              <a:gd name="connsiteX26" fmla="*/ 3471164 w 5552944"/>
              <a:gd name="connsiteY26" fmla="*/ 2020431 h 4485002"/>
              <a:gd name="connsiteX27" fmla="*/ 3433732 w 5552944"/>
              <a:gd name="connsiteY27" fmla="*/ 2293146 h 4485002"/>
              <a:gd name="connsiteX28" fmla="*/ 3128932 w 5552944"/>
              <a:gd name="connsiteY28" fmla="*/ 2426828 h 4485002"/>
              <a:gd name="connsiteX29" fmla="*/ 2850869 w 5552944"/>
              <a:gd name="connsiteY29" fmla="*/ 2298492 h 4485002"/>
              <a:gd name="connsiteX30" fmla="*/ 2936427 w 5552944"/>
              <a:gd name="connsiteY30" fmla="*/ 3020387 h 4485002"/>
              <a:gd name="connsiteX31" fmla="*/ 3465817 w 5552944"/>
              <a:gd name="connsiteY31" fmla="*/ 2747671 h 4485002"/>
              <a:gd name="connsiteX32" fmla="*/ 3551375 w 5552944"/>
              <a:gd name="connsiteY32" fmla="*/ 2902745 h 4485002"/>
              <a:gd name="connsiteX33" fmla="*/ 3080807 w 5552944"/>
              <a:gd name="connsiteY33" fmla="*/ 3111292 h 4485002"/>
              <a:gd name="connsiteX34" fmla="*/ 2925733 w 5552944"/>
              <a:gd name="connsiteY34" fmla="*/ 3421439 h 4485002"/>
              <a:gd name="connsiteX35" fmla="*/ 3102196 w 5552944"/>
              <a:gd name="connsiteY35" fmla="*/ 3769018 h 4485002"/>
              <a:gd name="connsiteX36" fmla="*/ 3294701 w 5552944"/>
              <a:gd name="connsiteY36" fmla="*/ 3592555 h 4485002"/>
              <a:gd name="connsiteX37" fmla="*/ 3326786 w 5552944"/>
              <a:gd name="connsiteY37" fmla="*/ 3421439 h 4485002"/>
              <a:gd name="connsiteX38" fmla="*/ 3460470 w 5552944"/>
              <a:gd name="connsiteY38" fmla="*/ 3437481 h 4485002"/>
              <a:gd name="connsiteX39" fmla="*/ 3642280 w 5552944"/>
              <a:gd name="connsiteY39" fmla="*/ 3244976 h 4485002"/>
              <a:gd name="connsiteX40" fmla="*/ 3588739 w 5552944"/>
              <a:gd name="connsiteY40" fmla="*/ 2881355 h 4485002"/>
              <a:gd name="connsiteX41" fmla="*/ 3786658 w 5552944"/>
              <a:gd name="connsiteY41" fmla="*/ 2576555 h 4485002"/>
              <a:gd name="connsiteX42" fmla="*/ 4112781 w 5552944"/>
              <a:gd name="connsiteY42" fmla="*/ 2240126 h 4485002"/>
              <a:gd name="connsiteX43" fmla="*/ 4866382 w 5552944"/>
              <a:gd name="connsiteY43" fmla="*/ 1285680 h 4485002"/>
              <a:gd name="connsiteX44" fmla="*/ 4734715 w 5552944"/>
              <a:gd name="connsiteY44" fmla="*/ 2034125 h 4485002"/>
              <a:gd name="connsiteX45" fmla="*/ 4562601 w 5552944"/>
              <a:gd name="connsiteY45" fmla="*/ 2594270 h 4485002"/>
              <a:gd name="connsiteX46" fmla="*/ 4383087 w 5552944"/>
              <a:gd name="connsiteY46" fmla="*/ 2361463 h 4485002"/>
              <a:gd name="connsiteX47" fmla="*/ 3897838 w 5552944"/>
              <a:gd name="connsiteY47" fmla="*/ 2824273 h 4485002"/>
              <a:gd name="connsiteX48" fmla="*/ 3707105 w 5552944"/>
              <a:gd name="connsiteY48" fmla="*/ 3287083 h 4485002"/>
              <a:gd name="connsiteX49" fmla="*/ 3717142 w 5552944"/>
              <a:gd name="connsiteY49" fmla="*/ 3587208 h 4485002"/>
              <a:gd name="connsiteX50" fmla="*/ 3471164 w 5552944"/>
              <a:gd name="connsiteY50" fmla="*/ 3849229 h 4485002"/>
              <a:gd name="connsiteX51" fmla="*/ 3300048 w 5552944"/>
              <a:gd name="connsiteY51" fmla="*/ 4260977 h 4485002"/>
              <a:gd name="connsiteX52" fmla="*/ 3096849 w 5552944"/>
              <a:gd name="connsiteY52" fmla="*/ 4400009 h 4485002"/>
              <a:gd name="connsiteX53" fmla="*/ 2936428 w 5552944"/>
              <a:gd name="connsiteY53" fmla="*/ 4448135 h 4485002"/>
              <a:gd name="connsiteX54" fmla="*/ 2674406 w 5552944"/>
              <a:gd name="connsiteY54" fmla="*/ 4105905 h 4485002"/>
              <a:gd name="connsiteX55" fmla="*/ 2508638 w 5552944"/>
              <a:gd name="connsiteY55" fmla="*/ 4154030 h 4485002"/>
              <a:gd name="connsiteX56" fmla="*/ 2765311 w 5552944"/>
              <a:gd name="connsiteY56" fmla="*/ 3410747 h 4485002"/>
              <a:gd name="connsiteX57" fmla="*/ 2433775 w 5552944"/>
              <a:gd name="connsiteY57" fmla="*/ 3068514 h 4485002"/>
              <a:gd name="connsiteX58" fmla="*/ 1989942 w 5552944"/>
              <a:gd name="connsiteY58" fmla="*/ 2640725 h 4485002"/>
              <a:gd name="connsiteX59" fmla="*/ 1866953 w 5552944"/>
              <a:gd name="connsiteY59" fmla="*/ 3298452 h 4485002"/>
              <a:gd name="connsiteX60" fmla="*/ 1802786 w 5552944"/>
              <a:gd name="connsiteY60" fmla="*/ 3330536 h 4485002"/>
              <a:gd name="connsiteX61" fmla="*/ 1786744 w 5552944"/>
              <a:gd name="connsiteY61" fmla="*/ 3581862 h 4485002"/>
              <a:gd name="connsiteX62" fmla="*/ 1497986 w 5552944"/>
              <a:gd name="connsiteY62" fmla="*/ 3362620 h 4485002"/>
              <a:gd name="connsiteX63" fmla="*/ 1642364 w 5552944"/>
              <a:gd name="connsiteY63" fmla="*/ 2587252 h 4485002"/>
              <a:gd name="connsiteX64" fmla="*/ 1663753 w 5552944"/>
              <a:gd name="connsiteY64" fmla="*/ 2902747 h 4485002"/>
              <a:gd name="connsiteX65" fmla="*/ 1802785 w 5552944"/>
              <a:gd name="connsiteY65" fmla="*/ 2758368 h 4485002"/>
              <a:gd name="connsiteX66" fmla="*/ 1920427 w 5552944"/>
              <a:gd name="connsiteY66" fmla="*/ 2196895 h 4485002"/>
              <a:gd name="connsiteX67" fmla="*/ 1786743 w 5552944"/>
              <a:gd name="connsiteY67" fmla="*/ 1966957 h 4485002"/>
              <a:gd name="connsiteX68" fmla="*/ 1567501 w 5552944"/>
              <a:gd name="connsiteY68" fmla="*/ 2020431 h 4485002"/>
              <a:gd name="connsiteX69" fmla="*/ 1578195 w 5552944"/>
              <a:gd name="connsiteY69" fmla="*/ 2474958 h 4485002"/>
              <a:gd name="connsiteX70" fmla="*/ 1423121 w 5552944"/>
              <a:gd name="connsiteY70" fmla="*/ 2630030 h 4485002"/>
              <a:gd name="connsiteX71" fmla="*/ 1305480 w 5552944"/>
              <a:gd name="connsiteY71" fmla="*/ 2533778 h 4485002"/>
              <a:gd name="connsiteX72" fmla="*/ 1203879 w 5552944"/>
              <a:gd name="connsiteY72" fmla="*/ 2576558 h 4485002"/>
              <a:gd name="connsiteX73" fmla="*/ 1139711 w 5552944"/>
              <a:gd name="connsiteY73" fmla="*/ 2170158 h 4485002"/>
              <a:gd name="connsiteX74" fmla="*/ 1112975 w 5552944"/>
              <a:gd name="connsiteY74" fmla="*/ 1892095 h 4485002"/>
              <a:gd name="connsiteX75" fmla="*/ 1306919 w 5552944"/>
              <a:gd name="connsiteY75" fmla="*/ 1492130 h 4485002"/>
              <a:gd name="connsiteX76" fmla="*/ 826371 w 5552944"/>
              <a:gd name="connsiteY76" fmla="*/ 1637066 h 4485002"/>
              <a:gd name="connsiteX77" fmla="*/ 400473 w 5552944"/>
              <a:gd name="connsiteY77" fmla="*/ 1418139 h 4485002"/>
              <a:gd name="connsiteX78" fmla="*/ 285249 w 5552944"/>
              <a:gd name="connsiteY78" fmla="*/ 1224896 h 4485002"/>
              <a:gd name="connsiteX79" fmla="*/ 244617 w 5552944"/>
              <a:gd name="connsiteY79" fmla="*/ 762712 h 4485002"/>
              <a:gd name="connsiteX80" fmla="*/ 0 w 5552944"/>
              <a:gd name="connsiteY80" fmla="*/ 258076 h 4485002"/>
              <a:gd name="connsiteX81" fmla="*/ 74422 w 5552944"/>
              <a:gd name="connsiteY81" fmla="*/ 48638 h 4485002"/>
              <a:gd name="connsiteX0" fmla="*/ 71132 w 5549654"/>
              <a:gd name="connsiteY0" fmla="*/ 48638 h 4485002"/>
              <a:gd name="connsiteX1" fmla="*/ 5549654 w 5549654"/>
              <a:gd name="connsiteY1" fmla="*/ 0 h 4485002"/>
              <a:gd name="connsiteX2" fmla="*/ 5335645 w 5549654"/>
              <a:gd name="connsiteY2" fmla="*/ 358871 h 4485002"/>
              <a:gd name="connsiteX3" fmla="*/ 4672766 w 5549654"/>
              <a:gd name="connsiteY3" fmla="*/ 542455 h 4485002"/>
              <a:gd name="connsiteX4" fmla="*/ 4463622 w 5549654"/>
              <a:gd name="connsiteY4" fmla="*/ 440314 h 4485002"/>
              <a:gd name="connsiteX5" fmla="*/ 4273933 w 5549654"/>
              <a:gd name="connsiteY5" fmla="*/ 805101 h 4485002"/>
              <a:gd name="connsiteX6" fmla="*/ 3841052 w 5549654"/>
              <a:gd name="connsiteY6" fmla="*/ 741872 h 4485002"/>
              <a:gd name="connsiteX7" fmla="*/ 3549222 w 5549654"/>
              <a:gd name="connsiteY7" fmla="*/ 377085 h 4485002"/>
              <a:gd name="connsiteX8" fmla="*/ 3072566 w 5549654"/>
              <a:gd name="connsiteY8" fmla="*/ 887787 h 4485002"/>
              <a:gd name="connsiteX9" fmla="*/ 2824512 w 5549654"/>
              <a:gd name="connsiteY9" fmla="*/ 65799 h 4485002"/>
              <a:gd name="connsiteX10" fmla="*/ 2702916 w 5549654"/>
              <a:gd name="connsiteY10" fmla="*/ 104709 h 4485002"/>
              <a:gd name="connsiteX11" fmla="*/ 2848831 w 5549654"/>
              <a:gd name="connsiteY11" fmla="*/ 600821 h 4485002"/>
              <a:gd name="connsiteX12" fmla="*/ 2406222 w 5549654"/>
              <a:gd name="connsiteY12" fmla="*/ 80391 h 4485002"/>
              <a:gd name="connsiteX13" fmla="*/ 2235988 w 5549654"/>
              <a:gd name="connsiteY13" fmla="*/ 75528 h 4485002"/>
              <a:gd name="connsiteX14" fmla="*/ 2060890 w 5549654"/>
              <a:gd name="connsiteY14" fmla="*/ 352764 h 4485002"/>
              <a:gd name="connsiteX15" fmla="*/ 1978205 w 5549654"/>
              <a:gd name="connsiteY15" fmla="*/ 649459 h 4485002"/>
              <a:gd name="connsiteX16" fmla="*/ 2111447 w 5549654"/>
              <a:gd name="connsiteY16" fmla="*/ 865680 h 4485002"/>
              <a:gd name="connsiteX17" fmla="*/ 2486988 w 5549654"/>
              <a:gd name="connsiteY17" fmla="*/ 939810 h 4485002"/>
              <a:gd name="connsiteX18" fmla="*/ 2508922 w 5549654"/>
              <a:gd name="connsiteY18" fmla="*/ 1239835 h 4485002"/>
              <a:gd name="connsiteX19" fmla="*/ 2680254 w 5549654"/>
              <a:gd name="connsiteY19" fmla="*/ 2316096 h 4485002"/>
              <a:gd name="connsiteX20" fmla="*/ 2804800 w 5549654"/>
              <a:gd name="connsiteY20" fmla="*/ 1902787 h 4485002"/>
              <a:gd name="connsiteX21" fmla="*/ 3018695 w 5549654"/>
              <a:gd name="connsiteY21" fmla="*/ 1218324 h 4485002"/>
              <a:gd name="connsiteX22" fmla="*/ 3638989 w 5549654"/>
              <a:gd name="connsiteY22" fmla="*/ 1218323 h 4485002"/>
              <a:gd name="connsiteX23" fmla="*/ 3104253 w 5549654"/>
              <a:gd name="connsiteY23" fmla="*/ 1731671 h 4485002"/>
              <a:gd name="connsiteX24" fmla="*/ 3847537 w 5549654"/>
              <a:gd name="connsiteY24" fmla="*/ 1229019 h 4485002"/>
              <a:gd name="connsiteX25" fmla="*/ 4040043 w 5549654"/>
              <a:gd name="connsiteY25" fmla="*/ 1352008 h 4485002"/>
              <a:gd name="connsiteX26" fmla="*/ 3467874 w 5549654"/>
              <a:gd name="connsiteY26" fmla="*/ 2020431 h 4485002"/>
              <a:gd name="connsiteX27" fmla="*/ 3430442 w 5549654"/>
              <a:gd name="connsiteY27" fmla="*/ 2293146 h 4485002"/>
              <a:gd name="connsiteX28" fmla="*/ 3125642 w 5549654"/>
              <a:gd name="connsiteY28" fmla="*/ 2426828 h 4485002"/>
              <a:gd name="connsiteX29" fmla="*/ 2847579 w 5549654"/>
              <a:gd name="connsiteY29" fmla="*/ 2298492 h 4485002"/>
              <a:gd name="connsiteX30" fmla="*/ 2933137 w 5549654"/>
              <a:gd name="connsiteY30" fmla="*/ 3020387 h 4485002"/>
              <a:gd name="connsiteX31" fmla="*/ 3462527 w 5549654"/>
              <a:gd name="connsiteY31" fmla="*/ 2747671 h 4485002"/>
              <a:gd name="connsiteX32" fmla="*/ 3548085 w 5549654"/>
              <a:gd name="connsiteY32" fmla="*/ 2902745 h 4485002"/>
              <a:gd name="connsiteX33" fmla="*/ 3077517 w 5549654"/>
              <a:gd name="connsiteY33" fmla="*/ 3111292 h 4485002"/>
              <a:gd name="connsiteX34" fmla="*/ 2922443 w 5549654"/>
              <a:gd name="connsiteY34" fmla="*/ 3421439 h 4485002"/>
              <a:gd name="connsiteX35" fmla="*/ 3098906 w 5549654"/>
              <a:gd name="connsiteY35" fmla="*/ 3769018 h 4485002"/>
              <a:gd name="connsiteX36" fmla="*/ 3291411 w 5549654"/>
              <a:gd name="connsiteY36" fmla="*/ 3592555 h 4485002"/>
              <a:gd name="connsiteX37" fmla="*/ 3323496 w 5549654"/>
              <a:gd name="connsiteY37" fmla="*/ 3421439 h 4485002"/>
              <a:gd name="connsiteX38" fmla="*/ 3457180 w 5549654"/>
              <a:gd name="connsiteY38" fmla="*/ 3437481 h 4485002"/>
              <a:gd name="connsiteX39" fmla="*/ 3638990 w 5549654"/>
              <a:gd name="connsiteY39" fmla="*/ 3244976 h 4485002"/>
              <a:gd name="connsiteX40" fmla="*/ 3585449 w 5549654"/>
              <a:gd name="connsiteY40" fmla="*/ 2881355 h 4485002"/>
              <a:gd name="connsiteX41" fmla="*/ 3783368 w 5549654"/>
              <a:gd name="connsiteY41" fmla="*/ 2576555 h 4485002"/>
              <a:gd name="connsiteX42" fmla="*/ 4109491 w 5549654"/>
              <a:gd name="connsiteY42" fmla="*/ 2240126 h 4485002"/>
              <a:gd name="connsiteX43" fmla="*/ 4863092 w 5549654"/>
              <a:gd name="connsiteY43" fmla="*/ 1285680 h 4485002"/>
              <a:gd name="connsiteX44" fmla="*/ 4731425 w 5549654"/>
              <a:gd name="connsiteY44" fmla="*/ 2034125 h 4485002"/>
              <a:gd name="connsiteX45" fmla="*/ 4559311 w 5549654"/>
              <a:gd name="connsiteY45" fmla="*/ 2594270 h 4485002"/>
              <a:gd name="connsiteX46" fmla="*/ 4379797 w 5549654"/>
              <a:gd name="connsiteY46" fmla="*/ 2361463 h 4485002"/>
              <a:gd name="connsiteX47" fmla="*/ 3894548 w 5549654"/>
              <a:gd name="connsiteY47" fmla="*/ 2824273 h 4485002"/>
              <a:gd name="connsiteX48" fmla="*/ 3703815 w 5549654"/>
              <a:gd name="connsiteY48" fmla="*/ 3287083 h 4485002"/>
              <a:gd name="connsiteX49" fmla="*/ 3713852 w 5549654"/>
              <a:gd name="connsiteY49" fmla="*/ 3587208 h 4485002"/>
              <a:gd name="connsiteX50" fmla="*/ 3467874 w 5549654"/>
              <a:gd name="connsiteY50" fmla="*/ 3849229 h 4485002"/>
              <a:gd name="connsiteX51" fmla="*/ 3296758 w 5549654"/>
              <a:gd name="connsiteY51" fmla="*/ 4260977 h 4485002"/>
              <a:gd name="connsiteX52" fmla="*/ 3093559 w 5549654"/>
              <a:gd name="connsiteY52" fmla="*/ 4400009 h 4485002"/>
              <a:gd name="connsiteX53" fmla="*/ 2933138 w 5549654"/>
              <a:gd name="connsiteY53" fmla="*/ 4448135 h 4485002"/>
              <a:gd name="connsiteX54" fmla="*/ 2671116 w 5549654"/>
              <a:gd name="connsiteY54" fmla="*/ 4105905 h 4485002"/>
              <a:gd name="connsiteX55" fmla="*/ 2505348 w 5549654"/>
              <a:gd name="connsiteY55" fmla="*/ 4154030 h 4485002"/>
              <a:gd name="connsiteX56" fmla="*/ 2762021 w 5549654"/>
              <a:gd name="connsiteY56" fmla="*/ 3410747 h 4485002"/>
              <a:gd name="connsiteX57" fmla="*/ 2430485 w 5549654"/>
              <a:gd name="connsiteY57" fmla="*/ 3068514 h 4485002"/>
              <a:gd name="connsiteX58" fmla="*/ 1986652 w 5549654"/>
              <a:gd name="connsiteY58" fmla="*/ 2640725 h 4485002"/>
              <a:gd name="connsiteX59" fmla="*/ 1863663 w 5549654"/>
              <a:gd name="connsiteY59" fmla="*/ 3298452 h 4485002"/>
              <a:gd name="connsiteX60" fmla="*/ 1799496 w 5549654"/>
              <a:gd name="connsiteY60" fmla="*/ 3330536 h 4485002"/>
              <a:gd name="connsiteX61" fmla="*/ 1783454 w 5549654"/>
              <a:gd name="connsiteY61" fmla="*/ 3581862 h 4485002"/>
              <a:gd name="connsiteX62" fmla="*/ 1494696 w 5549654"/>
              <a:gd name="connsiteY62" fmla="*/ 3362620 h 4485002"/>
              <a:gd name="connsiteX63" fmla="*/ 1639074 w 5549654"/>
              <a:gd name="connsiteY63" fmla="*/ 2587252 h 4485002"/>
              <a:gd name="connsiteX64" fmla="*/ 1660463 w 5549654"/>
              <a:gd name="connsiteY64" fmla="*/ 2902747 h 4485002"/>
              <a:gd name="connsiteX65" fmla="*/ 1799495 w 5549654"/>
              <a:gd name="connsiteY65" fmla="*/ 2758368 h 4485002"/>
              <a:gd name="connsiteX66" fmla="*/ 1917137 w 5549654"/>
              <a:gd name="connsiteY66" fmla="*/ 2196895 h 4485002"/>
              <a:gd name="connsiteX67" fmla="*/ 1783453 w 5549654"/>
              <a:gd name="connsiteY67" fmla="*/ 1966957 h 4485002"/>
              <a:gd name="connsiteX68" fmla="*/ 1564211 w 5549654"/>
              <a:gd name="connsiteY68" fmla="*/ 2020431 h 4485002"/>
              <a:gd name="connsiteX69" fmla="*/ 1574905 w 5549654"/>
              <a:gd name="connsiteY69" fmla="*/ 2474958 h 4485002"/>
              <a:gd name="connsiteX70" fmla="*/ 1419831 w 5549654"/>
              <a:gd name="connsiteY70" fmla="*/ 2630030 h 4485002"/>
              <a:gd name="connsiteX71" fmla="*/ 1302190 w 5549654"/>
              <a:gd name="connsiteY71" fmla="*/ 2533778 h 4485002"/>
              <a:gd name="connsiteX72" fmla="*/ 1200589 w 5549654"/>
              <a:gd name="connsiteY72" fmla="*/ 2576558 h 4485002"/>
              <a:gd name="connsiteX73" fmla="*/ 1136421 w 5549654"/>
              <a:gd name="connsiteY73" fmla="*/ 2170158 h 4485002"/>
              <a:gd name="connsiteX74" fmla="*/ 1109685 w 5549654"/>
              <a:gd name="connsiteY74" fmla="*/ 1892095 h 4485002"/>
              <a:gd name="connsiteX75" fmla="*/ 1303629 w 5549654"/>
              <a:gd name="connsiteY75" fmla="*/ 1492130 h 4485002"/>
              <a:gd name="connsiteX76" fmla="*/ 823081 w 5549654"/>
              <a:gd name="connsiteY76" fmla="*/ 1637066 h 4485002"/>
              <a:gd name="connsiteX77" fmla="*/ 397183 w 5549654"/>
              <a:gd name="connsiteY77" fmla="*/ 1418139 h 4485002"/>
              <a:gd name="connsiteX78" fmla="*/ 281959 w 5549654"/>
              <a:gd name="connsiteY78" fmla="*/ 1224896 h 4485002"/>
              <a:gd name="connsiteX79" fmla="*/ 241327 w 5549654"/>
              <a:gd name="connsiteY79" fmla="*/ 762712 h 4485002"/>
              <a:gd name="connsiteX80" fmla="*/ 0 w 5549654"/>
              <a:gd name="connsiteY80" fmla="*/ 258076 h 4485002"/>
              <a:gd name="connsiteX81" fmla="*/ 71132 w 5549654"/>
              <a:gd name="connsiteY81" fmla="*/ 48638 h 4485002"/>
              <a:gd name="connsiteX0" fmla="*/ 71132 w 5549654"/>
              <a:gd name="connsiteY0" fmla="*/ 48638 h 4485002"/>
              <a:gd name="connsiteX1" fmla="*/ 5549654 w 5549654"/>
              <a:gd name="connsiteY1" fmla="*/ 0 h 4485002"/>
              <a:gd name="connsiteX2" fmla="*/ 5335645 w 5549654"/>
              <a:gd name="connsiteY2" fmla="*/ 358871 h 4485002"/>
              <a:gd name="connsiteX3" fmla="*/ 4672766 w 5549654"/>
              <a:gd name="connsiteY3" fmla="*/ 542455 h 4485002"/>
              <a:gd name="connsiteX4" fmla="*/ 4463622 w 5549654"/>
              <a:gd name="connsiteY4" fmla="*/ 440314 h 4485002"/>
              <a:gd name="connsiteX5" fmla="*/ 4273933 w 5549654"/>
              <a:gd name="connsiteY5" fmla="*/ 805101 h 4485002"/>
              <a:gd name="connsiteX6" fmla="*/ 3841052 w 5549654"/>
              <a:gd name="connsiteY6" fmla="*/ 741872 h 4485002"/>
              <a:gd name="connsiteX7" fmla="*/ 3549222 w 5549654"/>
              <a:gd name="connsiteY7" fmla="*/ 377085 h 4485002"/>
              <a:gd name="connsiteX8" fmla="*/ 3072566 w 5549654"/>
              <a:gd name="connsiteY8" fmla="*/ 887787 h 4485002"/>
              <a:gd name="connsiteX9" fmla="*/ 2824512 w 5549654"/>
              <a:gd name="connsiteY9" fmla="*/ 65799 h 4485002"/>
              <a:gd name="connsiteX10" fmla="*/ 2702916 w 5549654"/>
              <a:gd name="connsiteY10" fmla="*/ 104709 h 4485002"/>
              <a:gd name="connsiteX11" fmla="*/ 2848831 w 5549654"/>
              <a:gd name="connsiteY11" fmla="*/ 600821 h 4485002"/>
              <a:gd name="connsiteX12" fmla="*/ 2406222 w 5549654"/>
              <a:gd name="connsiteY12" fmla="*/ 80391 h 4485002"/>
              <a:gd name="connsiteX13" fmla="*/ 2235988 w 5549654"/>
              <a:gd name="connsiteY13" fmla="*/ 75528 h 4485002"/>
              <a:gd name="connsiteX14" fmla="*/ 2060890 w 5549654"/>
              <a:gd name="connsiteY14" fmla="*/ 352764 h 4485002"/>
              <a:gd name="connsiteX15" fmla="*/ 1978205 w 5549654"/>
              <a:gd name="connsiteY15" fmla="*/ 649459 h 4485002"/>
              <a:gd name="connsiteX16" fmla="*/ 2111447 w 5549654"/>
              <a:gd name="connsiteY16" fmla="*/ 865680 h 4485002"/>
              <a:gd name="connsiteX17" fmla="*/ 2486988 w 5549654"/>
              <a:gd name="connsiteY17" fmla="*/ 939810 h 4485002"/>
              <a:gd name="connsiteX18" fmla="*/ 2508922 w 5549654"/>
              <a:gd name="connsiteY18" fmla="*/ 1239835 h 4485002"/>
              <a:gd name="connsiteX19" fmla="*/ 2680254 w 5549654"/>
              <a:gd name="connsiteY19" fmla="*/ 2316096 h 4485002"/>
              <a:gd name="connsiteX20" fmla="*/ 2804800 w 5549654"/>
              <a:gd name="connsiteY20" fmla="*/ 1902787 h 4485002"/>
              <a:gd name="connsiteX21" fmla="*/ 3018695 w 5549654"/>
              <a:gd name="connsiteY21" fmla="*/ 1218324 h 4485002"/>
              <a:gd name="connsiteX22" fmla="*/ 3638989 w 5549654"/>
              <a:gd name="connsiteY22" fmla="*/ 1218323 h 4485002"/>
              <a:gd name="connsiteX23" fmla="*/ 3104253 w 5549654"/>
              <a:gd name="connsiteY23" fmla="*/ 1731671 h 4485002"/>
              <a:gd name="connsiteX24" fmla="*/ 3847537 w 5549654"/>
              <a:gd name="connsiteY24" fmla="*/ 1229019 h 4485002"/>
              <a:gd name="connsiteX25" fmla="*/ 4040043 w 5549654"/>
              <a:gd name="connsiteY25" fmla="*/ 1352008 h 4485002"/>
              <a:gd name="connsiteX26" fmla="*/ 3467874 w 5549654"/>
              <a:gd name="connsiteY26" fmla="*/ 2020431 h 4485002"/>
              <a:gd name="connsiteX27" fmla="*/ 3430442 w 5549654"/>
              <a:gd name="connsiteY27" fmla="*/ 2293146 h 4485002"/>
              <a:gd name="connsiteX28" fmla="*/ 3125642 w 5549654"/>
              <a:gd name="connsiteY28" fmla="*/ 2426828 h 4485002"/>
              <a:gd name="connsiteX29" fmla="*/ 2847579 w 5549654"/>
              <a:gd name="connsiteY29" fmla="*/ 2298492 h 4485002"/>
              <a:gd name="connsiteX30" fmla="*/ 2933137 w 5549654"/>
              <a:gd name="connsiteY30" fmla="*/ 3020387 h 4485002"/>
              <a:gd name="connsiteX31" fmla="*/ 3462527 w 5549654"/>
              <a:gd name="connsiteY31" fmla="*/ 2747671 h 4485002"/>
              <a:gd name="connsiteX32" fmla="*/ 3548085 w 5549654"/>
              <a:gd name="connsiteY32" fmla="*/ 2902745 h 4485002"/>
              <a:gd name="connsiteX33" fmla="*/ 3077517 w 5549654"/>
              <a:gd name="connsiteY33" fmla="*/ 3111292 h 4485002"/>
              <a:gd name="connsiteX34" fmla="*/ 2922443 w 5549654"/>
              <a:gd name="connsiteY34" fmla="*/ 3421439 h 4485002"/>
              <a:gd name="connsiteX35" fmla="*/ 3098906 w 5549654"/>
              <a:gd name="connsiteY35" fmla="*/ 3769018 h 4485002"/>
              <a:gd name="connsiteX36" fmla="*/ 3291411 w 5549654"/>
              <a:gd name="connsiteY36" fmla="*/ 3592555 h 4485002"/>
              <a:gd name="connsiteX37" fmla="*/ 3323496 w 5549654"/>
              <a:gd name="connsiteY37" fmla="*/ 3421439 h 4485002"/>
              <a:gd name="connsiteX38" fmla="*/ 3457180 w 5549654"/>
              <a:gd name="connsiteY38" fmla="*/ 3437481 h 4485002"/>
              <a:gd name="connsiteX39" fmla="*/ 3638990 w 5549654"/>
              <a:gd name="connsiteY39" fmla="*/ 3244976 h 4485002"/>
              <a:gd name="connsiteX40" fmla="*/ 3585449 w 5549654"/>
              <a:gd name="connsiteY40" fmla="*/ 2881355 h 4485002"/>
              <a:gd name="connsiteX41" fmla="*/ 3783368 w 5549654"/>
              <a:gd name="connsiteY41" fmla="*/ 2576555 h 4485002"/>
              <a:gd name="connsiteX42" fmla="*/ 4109491 w 5549654"/>
              <a:gd name="connsiteY42" fmla="*/ 2240126 h 4485002"/>
              <a:gd name="connsiteX43" fmla="*/ 4863092 w 5549654"/>
              <a:gd name="connsiteY43" fmla="*/ 1285680 h 4485002"/>
              <a:gd name="connsiteX44" fmla="*/ 4731425 w 5549654"/>
              <a:gd name="connsiteY44" fmla="*/ 2034125 h 4485002"/>
              <a:gd name="connsiteX45" fmla="*/ 4559311 w 5549654"/>
              <a:gd name="connsiteY45" fmla="*/ 2594270 h 4485002"/>
              <a:gd name="connsiteX46" fmla="*/ 4379797 w 5549654"/>
              <a:gd name="connsiteY46" fmla="*/ 2361463 h 4485002"/>
              <a:gd name="connsiteX47" fmla="*/ 3894548 w 5549654"/>
              <a:gd name="connsiteY47" fmla="*/ 2824273 h 4485002"/>
              <a:gd name="connsiteX48" fmla="*/ 3703815 w 5549654"/>
              <a:gd name="connsiteY48" fmla="*/ 3287083 h 4485002"/>
              <a:gd name="connsiteX49" fmla="*/ 3713852 w 5549654"/>
              <a:gd name="connsiteY49" fmla="*/ 3587208 h 4485002"/>
              <a:gd name="connsiteX50" fmla="*/ 3467874 w 5549654"/>
              <a:gd name="connsiteY50" fmla="*/ 3849229 h 4485002"/>
              <a:gd name="connsiteX51" fmla="*/ 3296758 w 5549654"/>
              <a:gd name="connsiteY51" fmla="*/ 4260977 h 4485002"/>
              <a:gd name="connsiteX52" fmla="*/ 3093559 w 5549654"/>
              <a:gd name="connsiteY52" fmla="*/ 4400009 h 4485002"/>
              <a:gd name="connsiteX53" fmla="*/ 2933138 w 5549654"/>
              <a:gd name="connsiteY53" fmla="*/ 4448135 h 4485002"/>
              <a:gd name="connsiteX54" fmla="*/ 2671116 w 5549654"/>
              <a:gd name="connsiteY54" fmla="*/ 4105905 h 4485002"/>
              <a:gd name="connsiteX55" fmla="*/ 2505348 w 5549654"/>
              <a:gd name="connsiteY55" fmla="*/ 4154030 h 4485002"/>
              <a:gd name="connsiteX56" fmla="*/ 2762021 w 5549654"/>
              <a:gd name="connsiteY56" fmla="*/ 3410747 h 4485002"/>
              <a:gd name="connsiteX57" fmla="*/ 2430485 w 5549654"/>
              <a:gd name="connsiteY57" fmla="*/ 3068514 h 4485002"/>
              <a:gd name="connsiteX58" fmla="*/ 1986652 w 5549654"/>
              <a:gd name="connsiteY58" fmla="*/ 2640725 h 4485002"/>
              <a:gd name="connsiteX59" fmla="*/ 1863663 w 5549654"/>
              <a:gd name="connsiteY59" fmla="*/ 3298452 h 4485002"/>
              <a:gd name="connsiteX60" fmla="*/ 1799496 w 5549654"/>
              <a:gd name="connsiteY60" fmla="*/ 3330536 h 4485002"/>
              <a:gd name="connsiteX61" fmla="*/ 1783454 w 5549654"/>
              <a:gd name="connsiteY61" fmla="*/ 3581862 h 4485002"/>
              <a:gd name="connsiteX62" fmla="*/ 1494696 w 5549654"/>
              <a:gd name="connsiteY62" fmla="*/ 3362620 h 4485002"/>
              <a:gd name="connsiteX63" fmla="*/ 1639074 w 5549654"/>
              <a:gd name="connsiteY63" fmla="*/ 2587252 h 4485002"/>
              <a:gd name="connsiteX64" fmla="*/ 1660463 w 5549654"/>
              <a:gd name="connsiteY64" fmla="*/ 2902747 h 4485002"/>
              <a:gd name="connsiteX65" fmla="*/ 1799495 w 5549654"/>
              <a:gd name="connsiteY65" fmla="*/ 2758368 h 4485002"/>
              <a:gd name="connsiteX66" fmla="*/ 1917137 w 5549654"/>
              <a:gd name="connsiteY66" fmla="*/ 2196895 h 4485002"/>
              <a:gd name="connsiteX67" fmla="*/ 1783453 w 5549654"/>
              <a:gd name="connsiteY67" fmla="*/ 1966957 h 4485002"/>
              <a:gd name="connsiteX68" fmla="*/ 1564211 w 5549654"/>
              <a:gd name="connsiteY68" fmla="*/ 2020431 h 4485002"/>
              <a:gd name="connsiteX69" fmla="*/ 1574905 w 5549654"/>
              <a:gd name="connsiteY69" fmla="*/ 2474958 h 4485002"/>
              <a:gd name="connsiteX70" fmla="*/ 1419831 w 5549654"/>
              <a:gd name="connsiteY70" fmla="*/ 2630030 h 4485002"/>
              <a:gd name="connsiteX71" fmla="*/ 1302190 w 5549654"/>
              <a:gd name="connsiteY71" fmla="*/ 2533778 h 4485002"/>
              <a:gd name="connsiteX72" fmla="*/ 1200589 w 5549654"/>
              <a:gd name="connsiteY72" fmla="*/ 2576558 h 4485002"/>
              <a:gd name="connsiteX73" fmla="*/ 1136421 w 5549654"/>
              <a:gd name="connsiteY73" fmla="*/ 2170158 h 4485002"/>
              <a:gd name="connsiteX74" fmla="*/ 1109685 w 5549654"/>
              <a:gd name="connsiteY74" fmla="*/ 1892095 h 4485002"/>
              <a:gd name="connsiteX75" fmla="*/ 1303629 w 5549654"/>
              <a:gd name="connsiteY75" fmla="*/ 1492130 h 4485002"/>
              <a:gd name="connsiteX76" fmla="*/ 823081 w 5549654"/>
              <a:gd name="connsiteY76" fmla="*/ 1637066 h 4485002"/>
              <a:gd name="connsiteX77" fmla="*/ 397183 w 5549654"/>
              <a:gd name="connsiteY77" fmla="*/ 1418139 h 4485002"/>
              <a:gd name="connsiteX78" fmla="*/ 281959 w 5549654"/>
              <a:gd name="connsiteY78" fmla="*/ 1224896 h 4485002"/>
              <a:gd name="connsiteX79" fmla="*/ 241327 w 5549654"/>
              <a:gd name="connsiteY79" fmla="*/ 762712 h 4485002"/>
              <a:gd name="connsiteX80" fmla="*/ 0 w 5549654"/>
              <a:gd name="connsiteY80" fmla="*/ 258076 h 4485002"/>
              <a:gd name="connsiteX81" fmla="*/ 71132 w 5549654"/>
              <a:gd name="connsiteY81" fmla="*/ 48638 h 4485002"/>
              <a:gd name="connsiteX0" fmla="*/ 84289 w 5562811"/>
              <a:gd name="connsiteY0" fmla="*/ 48638 h 4485002"/>
              <a:gd name="connsiteX1" fmla="*/ 5562811 w 5562811"/>
              <a:gd name="connsiteY1" fmla="*/ 0 h 4485002"/>
              <a:gd name="connsiteX2" fmla="*/ 5348802 w 5562811"/>
              <a:gd name="connsiteY2" fmla="*/ 358871 h 4485002"/>
              <a:gd name="connsiteX3" fmla="*/ 4685923 w 5562811"/>
              <a:gd name="connsiteY3" fmla="*/ 542455 h 4485002"/>
              <a:gd name="connsiteX4" fmla="*/ 4476779 w 5562811"/>
              <a:gd name="connsiteY4" fmla="*/ 440314 h 4485002"/>
              <a:gd name="connsiteX5" fmla="*/ 4287090 w 5562811"/>
              <a:gd name="connsiteY5" fmla="*/ 805101 h 4485002"/>
              <a:gd name="connsiteX6" fmla="*/ 3854209 w 5562811"/>
              <a:gd name="connsiteY6" fmla="*/ 741872 h 4485002"/>
              <a:gd name="connsiteX7" fmla="*/ 3562379 w 5562811"/>
              <a:gd name="connsiteY7" fmla="*/ 377085 h 4485002"/>
              <a:gd name="connsiteX8" fmla="*/ 3085723 w 5562811"/>
              <a:gd name="connsiteY8" fmla="*/ 887787 h 4485002"/>
              <a:gd name="connsiteX9" fmla="*/ 2837669 w 5562811"/>
              <a:gd name="connsiteY9" fmla="*/ 65799 h 4485002"/>
              <a:gd name="connsiteX10" fmla="*/ 2716073 w 5562811"/>
              <a:gd name="connsiteY10" fmla="*/ 104709 h 4485002"/>
              <a:gd name="connsiteX11" fmla="*/ 2861988 w 5562811"/>
              <a:gd name="connsiteY11" fmla="*/ 600821 h 4485002"/>
              <a:gd name="connsiteX12" fmla="*/ 2419379 w 5562811"/>
              <a:gd name="connsiteY12" fmla="*/ 80391 h 4485002"/>
              <a:gd name="connsiteX13" fmla="*/ 2249145 w 5562811"/>
              <a:gd name="connsiteY13" fmla="*/ 75528 h 4485002"/>
              <a:gd name="connsiteX14" fmla="*/ 2074047 w 5562811"/>
              <a:gd name="connsiteY14" fmla="*/ 352764 h 4485002"/>
              <a:gd name="connsiteX15" fmla="*/ 1991362 w 5562811"/>
              <a:gd name="connsiteY15" fmla="*/ 649459 h 4485002"/>
              <a:gd name="connsiteX16" fmla="*/ 2124604 w 5562811"/>
              <a:gd name="connsiteY16" fmla="*/ 865680 h 4485002"/>
              <a:gd name="connsiteX17" fmla="*/ 2500145 w 5562811"/>
              <a:gd name="connsiteY17" fmla="*/ 939810 h 4485002"/>
              <a:gd name="connsiteX18" fmla="*/ 2522079 w 5562811"/>
              <a:gd name="connsiteY18" fmla="*/ 1239835 h 4485002"/>
              <a:gd name="connsiteX19" fmla="*/ 2693411 w 5562811"/>
              <a:gd name="connsiteY19" fmla="*/ 2316096 h 4485002"/>
              <a:gd name="connsiteX20" fmla="*/ 2817957 w 5562811"/>
              <a:gd name="connsiteY20" fmla="*/ 1902787 h 4485002"/>
              <a:gd name="connsiteX21" fmla="*/ 3031852 w 5562811"/>
              <a:gd name="connsiteY21" fmla="*/ 1218324 h 4485002"/>
              <a:gd name="connsiteX22" fmla="*/ 3652146 w 5562811"/>
              <a:gd name="connsiteY22" fmla="*/ 1218323 h 4485002"/>
              <a:gd name="connsiteX23" fmla="*/ 3117410 w 5562811"/>
              <a:gd name="connsiteY23" fmla="*/ 1731671 h 4485002"/>
              <a:gd name="connsiteX24" fmla="*/ 3860694 w 5562811"/>
              <a:gd name="connsiteY24" fmla="*/ 1229019 h 4485002"/>
              <a:gd name="connsiteX25" fmla="*/ 4053200 w 5562811"/>
              <a:gd name="connsiteY25" fmla="*/ 1352008 h 4485002"/>
              <a:gd name="connsiteX26" fmla="*/ 3481031 w 5562811"/>
              <a:gd name="connsiteY26" fmla="*/ 2020431 h 4485002"/>
              <a:gd name="connsiteX27" fmla="*/ 3443599 w 5562811"/>
              <a:gd name="connsiteY27" fmla="*/ 2293146 h 4485002"/>
              <a:gd name="connsiteX28" fmla="*/ 3138799 w 5562811"/>
              <a:gd name="connsiteY28" fmla="*/ 2426828 h 4485002"/>
              <a:gd name="connsiteX29" fmla="*/ 2860736 w 5562811"/>
              <a:gd name="connsiteY29" fmla="*/ 2298492 h 4485002"/>
              <a:gd name="connsiteX30" fmla="*/ 2946294 w 5562811"/>
              <a:gd name="connsiteY30" fmla="*/ 3020387 h 4485002"/>
              <a:gd name="connsiteX31" fmla="*/ 3475684 w 5562811"/>
              <a:gd name="connsiteY31" fmla="*/ 2747671 h 4485002"/>
              <a:gd name="connsiteX32" fmla="*/ 3561242 w 5562811"/>
              <a:gd name="connsiteY32" fmla="*/ 2902745 h 4485002"/>
              <a:gd name="connsiteX33" fmla="*/ 3090674 w 5562811"/>
              <a:gd name="connsiteY33" fmla="*/ 3111292 h 4485002"/>
              <a:gd name="connsiteX34" fmla="*/ 2935600 w 5562811"/>
              <a:gd name="connsiteY34" fmla="*/ 3421439 h 4485002"/>
              <a:gd name="connsiteX35" fmla="*/ 3112063 w 5562811"/>
              <a:gd name="connsiteY35" fmla="*/ 3769018 h 4485002"/>
              <a:gd name="connsiteX36" fmla="*/ 3304568 w 5562811"/>
              <a:gd name="connsiteY36" fmla="*/ 3592555 h 4485002"/>
              <a:gd name="connsiteX37" fmla="*/ 3336653 w 5562811"/>
              <a:gd name="connsiteY37" fmla="*/ 3421439 h 4485002"/>
              <a:gd name="connsiteX38" fmla="*/ 3470337 w 5562811"/>
              <a:gd name="connsiteY38" fmla="*/ 3437481 h 4485002"/>
              <a:gd name="connsiteX39" fmla="*/ 3652147 w 5562811"/>
              <a:gd name="connsiteY39" fmla="*/ 3244976 h 4485002"/>
              <a:gd name="connsiteX40" fmla="*/ 3598606 w 5562811"/>
              <a:gd name="connsiteY40" fmla="*/ 2881355 h 4485002"/>
              <a:gd name="connsiteX41" fmla="*/ 3796525 w 5562811"/>
              <a:gd name="connsiteY41" fmla="*/ 2576555 h 4485002"/>
              <a:gd name="connsiteX42" fmla="*/ 4122648 w 5562811"/>
              <a:gd name="connsiteY42" fmla="*/ 2240126 h 4485002"/>
              <a:gd name="connsiteX43" fmla="*/ 4876249 w 5562811"/>
              <a:gd name="connsiteY43" fmla="*/ 1285680 h 4485002"/>
              <a:gd name="connsiteX44" fmla="*/ 4744582 w 5562811"/>
              <a:gd name="connsiteY44" fmla="*/ 2034125 h 4485002"/>
              <a:gd name="connsiteX45" fmla="*/ 4572468 w 5562811"/>
              <a:gd name="connsiteY45" fmla="*/ 2594270 h 4485002"/>
              <a:gd name="connsiteX46" fmla="*/ 4392954 w 5562811"/>
              <a:gd name="connsiteY46" fmla="*/ 2361463 h 4485002"/>
              <a:gd name="connsiteX47" fmla="*/ 3907705 w 5562811"/>
              <a:gd name="connsiteY47" fmla="*/ 2824273 h 4485002"/>
              <a:gd name="connsiteX48" fmla="*/ 3716972 w 5562811"/>
              <a:gd name="connsiteY48" fmla="*/ 3287083 h 4485002"/>
              <a:gd name="connsiteX49" fmla="*/ 3727009 w 5562811"/>
              <a:gd name="connsiteY49" fmla="*/ 3587208 h 4485002"/>
              <a:gd name="connsiteX50" fmla="*/ 3481031 w 5562811"/>
              <a:gd name="connsiteY50" fmla="*/ 3849229 h 4485002"/>
              <a:gd name="connsiteX51" fmla="*/ 3309915 w 5562811"/>
              <a:gd name="connsiteY51" fmla="*/ 4260977 h 4485002"/>
              <a:gd name="connsiteX52" fmla="*/ 3106716 w 5562811"/>
              <a:gd name="connsiteY52" fmla="*/ 4400009 h 4485002"/>
              <a:gd name="connsiteX53" fmla="*/ 2946295 w 5562811"/>
              <a:gd name="connsiteY53" fmla="*/ 4448135 h 4485002"/>
              <a:gd name="connsiteX54" fmla="*/ 2684273 w 5562811"/>
              <a:gd name="connsiteY54" fmla="*/ 4105905 h 4485002"/>
              <a:gd name="connsiteX55" fmla="*/ 2518505 w 5562811"/>
              <a:gd name="connsiteY55" fmla="*/ 4154030 h 4485002"/>
              <a:gd name="connsiteX56" fmla="*/ 2775178 w 5562811"/>
              <a:gd name="connsiteY56" fmla="*/ 3410747 h 4485002"/>
              <a:gd name="connsiteX57" fmla="*/ 2443642 w 5562811"/>
              <a:gd name="connsiteY57" fmla="*/ 3068514 h 4485002"/>
              <a:gd name="connsiteX58" fmla="*/ 1999809 w 5562811"/>
              <a:gd name="connsiteY58" fmla="*/ 2640725 h 4485002"/>
              <a:gd name="connsiteX59" fmla="*/ 1876820 w 5562811"/>
              <a:gd name="connsiteY59" fmla="*/ 3298452 h 4485002"/>
              <a:gd name="connsiteX60" fmla="*/ 1812653 w 5562811"/>
              <a:gd name="connsiteY60" fmla="*/ 3330536 h 4485002"/>
              <a:gd name="connsiteX61" fmla="*/ 1796611 w 5562811"/>
              <a:gd name="connsiteY61" fmla="*/ 3581862 h 4485002"/>
              <a:gd name="connsiteX62" fmla="*/ 1507853 w 5562811"/>
              <a:gd name="connsiteY62" fmla="*/ 3362620 h 4485002"/>
              <a:gd name="connsiteX63" fmla="*/ 1652231 w 5562811"/>
              <a:gd name="connsiteY63" fmla="*/ 2587252 h 4485002"/>
              <a:gd name="connsiteX64" fmla="*/ 1673620 w 5562811"/>
              <a:gd name="connsiteY64" fmla="*/ 2902747 h 4485002"/>
              <a:gd name="connsiteX65" fmla="*/ 1812652 w 5562811"/>
              <a:gd name="connsiteY65" fmla="*/ 2758368 h 4485002"/>
              <a:gd name="connsiteX66" fmla="*/ 1930294 w 5562811"/>
              <a:gd name="connsiteY66" fmla="*/ 2196895 h 4485002"/>
              <a:gd name="connsiteX67" fmla="*/ 1796610 w 5562811"/>
              <a:gd name="connsiteY67" fmla="*/ 1966957 h 4485002"/>
              <a:gd name="connsiteX68" fmla="*/ 1577368 w 5562811"/>
              <a:gd name="connsiteY68" fmla="*/ 2020431 h 4485002"/>
              <a:gd name="connsiteX69" fmla="*/ 1588062 w 5562811"/>
              <a:gd name="connsiteY69" fmla="*/ 2474958 h 4485002"/>
              <a:gd name="connsiteX70" fmla="*/ 1432988 w 5562811"/>
              <a:gd name="connsiteY70" fmla="*/ 2630030 h 4485002"/>
              <a:gd name="connsiteX71" fmla="*/ 1315347 w 5562811"/>
              <a:gd name="connsiteY71" fmla="*/ 2533778 h 4485002"/>
              <a:gd name="connsiteX72" fmla="*/ 1213746 w 5562811"/>
              <a:gd name="connsiteY72" fmla="*/ 2576558 h 4485002"/>
              <a:gd name="connsiteX73" fmla="*/ 1149578 w 5562811"/>
              <a:gd name="connsiteY73" fmla="*/ 2170158 h 4485002"/>
              <a:gd name="connsiteX74" fmla="*/ 1122842 w 5562811"/>
              <a:gd name="connsiteY74" fmla="*/ 1892095 h 4485002"/>
              <a:gd name="connsiteX75" fmla="*/ 1316786 w 5562811"/>
              <a:gd name="connsiteY75" fmla="*/ 1492130 h 4485002"/>
              <a:gd name="connsiteX76" fmla="*/ 836238 w 5562811"/>
              <a:gd name="connsiteY76" fmla="*/ 1637066 h 4485002"/>
              <a:gd name="connsiteX77" fmla="*/ 410340 w 5562811"/>
              <a:gd name="connsiteY77" fmla="*/ 1418139 h 4485002"/>
              <a:gd name="connsiteX78" fmla="*/ 295116 w 5562811"/>
              <a:gd name="connsiteY78" fmla="*/ 1224896 h 4485002"/>
              <a:gd name="connsiteX79" fmla="*/ 254484 w 5562811"/>
              <a:gd name="connsiteY79" fmla="*/ 762712 h 4485002"/>
              <a:gd name="connsiteX80" fmla="*/ 0 w 5562811"/>
              <a:gd name="connsiteY80" fmla="*/ 254786 h 4485002"/>
              <a:gd name="connsiteX81" fmla="*/ 84289 w 5562811"/>
              <a:gd name="connsiteY81" fmla="*/ 48638 h 4485002"/>
              <a:gd name="connsiteX0" fmla="*/ 77711 w 5556233"/>
              <a:gd name="connsiteY0" fmla="*/ 48638 h 4485002"/>
              <a:gd name="connsiteX1" fmla="*/ 5556233 w 5556233"/>
              <a:gd name="connsiteY1" fmla="*/ 0 h 4485002"/>
              <a:gd name="connsiteX2" fmla="*/ 5342224 w 5556233"/>
              <a:gd name="connsiteY2" fmla="*/ 358871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7906 w 5556233"/>
              <a:gd name="connsiteY79" fmla="*/ 762712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2224 w 5556233"/>
              <a:gd name="connsiteY2" fmla="*/ 358871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54484 w 5556233"/>
              <a:gd name="connsiteY79" fmla="*/ 749555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2224 w 5556233"/>
              <a:gd name="connsiteY2" fmla="*/ 358871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2224 w 5556233"/>
              <a:gd name="connsiteY2" fmla="*/ 358871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29626 w 5556233"/>
              <a:gd name="connsiteY2" fmla="*/ 33682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38004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15959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15959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15959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07168 w 5556233"/>
              <a:gd name="connsiteY72" fmla="*/ 2576558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 name="connsiteX0" fmla="*/ 77711 w 5556233"/>
              <a:gd name="connsiteY0" fmla="*/ 48638 h 4485002"/>
              <a:gd name="connsiteX1" fmla="*/ 5556233 w 5556233"/>
              <a:gd name="connsiteY1" fmla="*/ 0 h 4485002"/>
              <a:gd name="connsiteX2" fmla="*/ 5348521 w 5556233"/>
              <a:gd name="connsiteY2" fmla="*/ 333676 h 4485002"/>
              <a:gd name="connsiteX3" fmla="*/ 4679345 w 5556233"/>
              <a:gd name="connsiteY3" fmla="*/ 542455 h 4485002"/>
              <a:gd name="connsiteX4" fmla="*/ 4470201 w 5556233"/>
              <a:gd name="connsiteY4" fmla="*/ 440314 h 4485002"/>
              <a:gd name="connsiteX5" fmla="*/ 4280512 w 5556233"/>
              <a:gd name="connsiteY5" fmla="*/ 805101 h 4485002"/>
              <a:gd name="connsiteX6" fmla="*/ 3847631 w 5556233"/>
              <a:gd name="connsiteY6" fmla="*/ 741872 h 4485002"/>
              <a:gd name="connsiteX7" fmla="*/ 3555801 w 5556233"/>
              <a:gd name="connsiteY7" fmla="*/ 377085 h 4485002"/>
              <a:gd name="connsiteX8" fmla="*/ 3079145 w 5556233"/>
              <a:gd name="connsiteY8" fmla="*/ 887787 h 4485002"/>
              <a:gd name="connsiteX9" fmla="*/ 2831091 w 5556233"/>
              <a:gd name="connsiteY9" fmla="*/ 65799 h 4485002"/>
              <a:gd name="connsiteX10" fmla="*/ 2709495 w 5556233"/>
              <a:gd name="connsiteY10" fmla="*/ 104709 h 4485002"/>
              <a:gd name="connsiteX11" fmla="*/ 2855410 w 5556233"/>
              <a:gd name="connsiteY11" fmla="*/ 600821 h 4485002"/>
              <a:gd name="connsiteX12" fmla="*/ 2412801 w 5556233"/>
              <a:gd name="connsiteY12" fmla="*/ 80391 h 4485002"/>
              <a:gd name="connsiteX13" fmla="*/ 2242567 w 5556233"/>
              <a:gd name="connsiteY13" fmla="*/ 75528 h 4485002"/>
              <a:gd name="connsiteX14" fmla="*/ 2067469 w 5556233"/>
              <a:gd name="connsiteY14" fmla="*/ 352764 h 4485002"/>
              <a:gd name="connsiteX15" fmla="*/ 1984784 w 5556233"/>
              <a:gd name="connsiteY15" fmla="*/ 649459 h 4485002"/>
              <a:gd name="connsiteX16" fmla="*/ 2118026 w 5556233"/>
              <a:gd name="connsiteY16" fmla="*/ 865680 h 4485002"/>
              <a:gd name="connsiteX17" fmla="*/ 2493567 w 5556233"/>
              <a:gd name="connsiteY17" fmla="*/ 939810 h 4485002"/>
              <a:gd name="connsiteX18" fmla="*/ 2515501 w 5556233"/>
              <a:gd name="connsiteY18" fmla="*/ 1239835 h 4485002"/>
              <a:gd name="connsiteX19" fmla="*/ 2686833 w 5556233"/>
              <a:gd name="connsiteY19" fmla="*/ 2316096 h 4485002"/>
              <a:gd name="connsiteX20" fmla="*/ 2811379 w 5556233"/>
              <a:gd name="connsiteY20" fmla="*/ 1902787 h 4485002"/>
              <a:gd name="connsiteX21" fmla="*/ 3025274 w 5556233"/>
              <a:gd name="connsiteY21" fmla="*/ 1218324 h 4485002"/>
              <a:gd name="connsiteX22" fmla="*/ 3645568 w 5556233"/>
              <a:gd name="connsiteY22" fmla="*/ 1218323 h 4485002"/>
              <a:gd name="connsiteX23" fmla="*/ 3110832 w 5556233"/>
              <a:gd name="connsiteY23" fmla="*/ 1731671 h 4485002"/>
              <a:gd name="connsiteX24" fmla="*/ 3854116 w 5556233"/>
              <a:gd name="connsiteY24" fmla="*/ 1229019 h 4485002"/>
              <a:gd name="connsiteX25" fmla="*/ 4046622 w 5556233"/>
              <a:gd name="connsiteY25" fmla="*/ 1352008 h 4485002"/>
              <a:gd name="connsiteX26" fmla="*/ 3474453 w 5556233"/>
              <a:gd name="connsiteY26" fmla="*/ 2020431 h 4485002"/>
              <a:gd name="connsiteX27" fmla="*/ 3437021 w 5556233"/>
              <a:gd name="connsiteY27" fmla="*/ 2293146 h 4485002"/>
              <a:gd name="connsiteX28" fmla="*/ 3132221 w 5556233"/>
              <a:gd name="connsiteY28" fmla="*/ 2426828 h 4485002"/>
              <a:gd name="connsiteX29" fmla="*/ 2854158 w 5556233"/>
              <a:gd name="connsiteY29" fmla="*/ 2298492 h 4485002"/>
              <a:gd name="connsiteX30" fmla="*/ 2939716 w 5556233"/>
              <a:gd name="connsiteY30" fmla="*/ 3020387 h 4485002"/>
              <a:gd name="connsiteX31" fmla="*/ 3469106 w 5556233"/>
              <a:gd name="connsiteY31" fmla="*/ 2747671 h 4485002"/>
              <a:gd name="connsiteX32" fmla="*/ 3554664 w 5556233"/>
              <a:gd name="connsiteY32" fmla="*/ 2902745 h 4485002"/>
              <a:gd name="connsiteX33" fmla="*/ 3084096 w 5556233"/>
              <a:gd name="connsiteY33" fmla="*/ 3111292 h 4485002"/>
              <a:gd name="connsiteX34" fmla="*/ 2929022 w 5556233"/>
              <a:gd name="connsiteY34" fmla="*/ 3421439 h 4485002"/>
              <a:gd name="connsiteX35" fmla="*/ 3105485 w 5556233"/>
              <a:gd name="connsiteY35" fmla="*/ 3769018 h 4485002"/>
              <a:gd name="connsiteX36" fmla="*/ 3297990 w 5556233"/>
              <a:gd name="connsiteY36" fmla="*/ 3592555 h 4485002"/>
              <a:gd name="connsiteX37" fmla="*/ 3330075 w 5556233"/>
              <a:gd name="connsiteY37" fmla="*/ 3421439 h 4485002"/>
              <a:gd name="connsiteX38" fmla="*/ 3463759 w 5556233"/>
              <a:gd name="connsiteY38" fmla="*/ 3437481 h 4485002"/>
              <a:gd name="connsiteX39" fmla="*/ 3645569 w 5556233"/>
              <a:gd name="connsiteY39" fmla="*/ 3244976 h 4485002"/>
              <a:gd name="connsiteX40" fmla="*/ 3592028 w 5556233"/>
              <a:gd name="connsiteY40" fmla="*/ 2881355 h 4485002"/>
              <a:gd name="connsiteX41" fmla="*/ 3789947 w 5556233"/>
              <a:gd name="connsiteY41" fmla="*/ 2576555 h 4485002"/>
              <a:gd name="connsiteX42" fmla="*/ 4116070 w 5556233"/>
              <a:gd name="connsiteY42" fmla="*/ 2240126 h 4485002"/>
              <a:gd name="connsiteX43" fmla="*/ 4869671 w 5556233"/>
              <a:gd name="connsiteY43" fmla="*/ 1285680 h 4485002"/>
              <a:gd name="connsiteX44" fmla="*/ 4715959 w 5556233"/>
              <a:gd name="connsiteY44" fmla="*/ 2034125 h 4485002"/>
              <a:gd name="connsiteX45" fmla="*/ 4565890 w 5556233"/>
              <a:gd name="connsiteY45" fmla="*/ 2594270 h 4485002"/>
              <a:gd name="connsiteX46" fmla="*/ 4386376 w 5556233"/>
              <a:gd name="connsiteY46" fmla="*/ 2361463 h 4485002"/>
              <a:gd name="connsiteX47" fmla="*/ 3901127 w 5556233"/>
              <a:gd name="connsiteY47" fmla="*/ 2824273 h 4485002"/>
              <a:gd name="connsiteX48" fmla="*/ 3710394 w 5556233"/>
              <a:gd name="connsiteY48" fmla="*/ 3287083 h 4485002"/>
              <a:gd name="connsiteX49" fmla="*/ 3720431 w 5556233"/>
              <a:gd name="connsiteY49" fmla="*/ 3587208 h 4485002"/>
              <a:gd name="connsiteX50" fmla="*/ 3474453 w 5556233"/>
              <a:gd name="connsiteY50" fmla="*/ 3849229 h 4485002"/>
              <a:gd name="connsiteX51" fmla="*/ 3303337 w 5556233"/>
              <a:gd name="connsiteY51" fmla="*/ 4260977 h 4485002"/>
              <a:gd name="connsiteX52" fmla="*/ 3100138 w 5556233"/>
              <a:gd name="connsiteY52" fmla="*/ 4400009 h 4485002"/>
              <a:gd name="connsiteX53" fmla="*/ 2939717 w 5556233"/>
              <a:gd name="connsiteY53" fmla="*/ 4448135 h 4485002"/>
              <a:gd name="connsiteX54" fmla="*/ 2677695 w 5556233"/>
              <a:gd name="connsiteY54" fmla="*/ 4105905 h 4485002"/>
              <a:gd name="connsiteX55" fmla="*/ 2511927 w 5556233"/>
              <a:gd name="connsiteY55" fmla="*/ 4154030 h 4485002"/>
              <a:gd name="connsiteX56" fmla="*/ 2768600 w 5556233"/>
              <a:gd name="connsiteY56" fmla="*/ 3410747 h 4485002"/>
              <a:gd name="connsiteX57" fmla="*/ 2437064 w 5556233"/>
              <a:gd name="connsiteY57" fmla="*/ 3068514 h 4485002"/>
              <a:gd name="connsiteX58" fmla="*/ 1993231 w 5556233"/>
              <a:gd name="connsiteY58" fmla="*/ 2640725 h 4485002"/>
              <a:gd name="connsiteX59" fmla="*/ 1870242 w 5556233"/>
              <a:gd name="connsiteY59" fmla="*/ 3298452 h 4485002"/>
              <a:gd name="connsiteX60" fmla="*/ 1806075 w 5556233"/>
              <a:gd name="connsiteY60" fmla="*/ 3330536 h 4485002"/>
              <a:gd name="connsiteX61" fmla="*/ 1790033 w 5556233"/>
              <a:gd name="connsiteY61" fmla="*/ 3581862 h 4485002"/>
              <a:gd name="connsiteX62" fmla="*/ 1501275 w 5556233"/>
              <a:gd name="connsiteY62" fmla="*/ 3362620 h 4485002"/>
              <a:gd name="connsiteX63" fmla="*/ 1645653 w 5556233"/>
              <a:gd name="connsiteY63" fmla="*/ 2587252 h 4485002"/>
              <a:gd name="connsiteX64" fmla="*/ 1667042 w 5556233"/>
              <a:gd name="connsiteY64" fmla="*/ 2902747 h 4485002"/>
              <a:gd name="connsiteX65" fmla="*/ 1806074 w 5556233"/>
              <a:gd name="connsiteY65" fmla="*/ 2758368 h 4485002"/>
              <a:gd name="connsiteX66" fmla="*/ 1923716 w 5556233"/>
              <a:gd name="connsiteY66" fmla="*/ 2196895 h 4485002"/>
              <a:gd name="connsiteX67" fmla="*/ 1790032 w 5556233"/>
              <a:gd name="connsiteY67" fmla="*/ 1966957 h 4485002"/>
              <a:gd name="connsiteX68" fmla="*/ 1570790 w 5556233"/>
              <a:gd name="connsiteY68" fmla="*/ 2020431 h 4485002"/>
              <a:gd name="connsiteX69" fmla="*/ 1581484 w 5556233"/>
              <a:gd name="connsiteY69" fmla="*/ 2474958 h 4485002"/>
              <a:gd name="connsiteX70" fmla="*/ 1426410 w 5556233"/>
              <a:gd name="connsiteY70" fmla="*/ 2630030 h 4485002"/>
              <a:gd name="connsiteX71" fmla="*/ 1308769 w 5556233"/>
              <a:gd name="connsiteY71" fmla="*/ 2533778 h 4485002"/>
              <a:gd name="connsiteX72" fmla="*/ 1222914 w 5556233"/>
              <a:gd name="connsiteY72" fmla="*/ 2548214 h 4485002"/>
              <a:gd name="connsiteX73" fmla="*/ 1143000 w 5556233"/>
              <a:gd name="connsiteY73" fmla="*/ 2170158 h 4485002"/>
              <a:gd name="connsiteX74" fmla="*/ 1116264 w 5556233"/>
              <a:gd name="connsiteY74" fmla="*/ 1892095 h 4485002"/>
              <a:gd name="connsiteX75" fmla="*/ 1310208 w 5556233"/>
              <a:gd name="connsiteY75" fmla="*/ 1492130 h 4485002"/>
              <a:gd name="connsiteX76" fmla="*/ 829660 w 5556233"/>
              <a:gd name="connsiteY76" fmla="*/ 1637066 h 4485002"/>
              <a:gd name="connsiteX77" fmla="*/ 403762 w 5556233"/>
              <a:gd name="connsiteY77" fmla="*/ 1418139 h 4485002"/>
              <a:gd name="connsiteX78" fmla="*/ 288538 w 5556233"/>
              <a:gd name="connsiteY78" fmla="*/ 1224896 h 4485002"/>
              <a:gd name="connsiteX79" fmla="*/ 241328 w 5556233"/>
              <a:gd name="connsiteY79" fmla="*/ 733109 h 4485002"/>
              <a:gd name="connsiteX80" fmla="*/ 0 w 5556233"/>
              <a:gd name="connsiteY80" fmla="*/ 258076 h 4485002"/>
              <a:gd name="connsiteX81" fmla="*/ 77711 w 5556233"/>
              <a:gd name="connsiteY81" fmla="*/ 48638 h 4485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556233" h="4485002">
                <a:moveTo>
                  <a:pt x="77711" y="48638"/>
                </a:moveTo>
                <a:lnTo>
                  <a:pt x="5556233" y="0"/>
                </a:lnTo>
                <a:cubicBezTo>
                  <a:pt x="5484897" y="119624"/>
                  <a:pt x="5419857" y="214052"/>
                  <a:pt x="5348521" y="333676"/>
                </a:cubicBezTo>
                <a:cubicBezTo>
                  <a:pt x="5244293" y="224637"/>
                  <a:pt x="4793301" y="340209"/>
                  <a:pt x="4679345" y="542455"/>
                </a:cubicBezTo>
                <a:lnTo>
                  <a:pt x="4470201" y="440314"/>
                </a:lnTo>
                <a:lnTo>
                  <a:pt x="4280512" y="805101"/>
                </a:lnTo>
                <a:lnTo>
                  <a:pt x="3847631" y="741872"/>
                </a:lnTo>
                <a:lnTo>
                  <a:pt x="3555801" y="377085"/>
                </a:lnTo>
                <a:lnTo>
                  <a:pt x="3079145" y="887787"/>
                </a:lnTo>
                <a:lnTo>
                  <a:pt x="2831091" y="65799"/>
                </a:lnTo>
                <a:lnTo>
                  <a:pt x="2709495" y="104709"/>
                </a:lnTo>
                <a:lnTo>
                  <a:pt x="2855410" y="600821"/>
                </a:lnTo>
                <a:lnTo>
                  <a:pt x="2412801" y="80391"/>
                </a:lnTo>
                <a:lnTo>
                  <a:pt x="2242567" y="75528"/>
                </a:lnTo>
                <a:cubicBezTo>
                  <a:pt x="2184201" y="167940"/>
                  <a:pt x="2062605" y="270080"/>
                  <a:pt x="2067469" y="352764"/>
                </a:cubicBezTo>
                <a:lnTo>
                  <a:pt x="1984784" y="649459"/>
                </a:lnTo>
                <a:lnTo>
                  <a:pt x="2118026" y="865680"/>
                </a:lnTo>
                <a:cubicBezTo>
                  <a:pt x="2305002" y="837781"/>
                  <a:pt x="2386758" y="880026"/>
                  <a:pt x="2493567" y="939810"/>
                </a:cubicBezTo>
                <a:lnTo>
                  <a:pt x="2515501" y="1239835"/>
                </a:lnTo>
                <a:lnTo>
                  <a:pt x="2686833" y="2316096"/>
                </a:lnTo>
                <a:cubicBezTo>
                  <a:pt x="2744167" y="2536209"/>
                  <a:pt x="2769232" y="1785405"/>
                  <a:pt x="2811379" y="1902787"/>
                </a:cubicBezTo>
                <a:cubicBezTo>
                  <a:pt x="2856200" y="1846379"/>
                  <a:pt x="2907632" y="1352899"/>
                  <a:pt x="3025274" y="1218324"/>
                </a:cubicBezTo>
                <a:cubicBezTo>
                  <a:pt x="3146480" y="1219216"/>
                  <a:pt x="3237386" y="1228126"/>
                  <a:pt x="3645568" y="1218323"/>
                </a:cubicBezTo>
                <a:cubicBezTo>
                  <a:pt x="3652697" y="1325270"/>
                  <a:pt x="3228474" y="1431327"/>
                  <a:pt x="3110832" y="1731671"/>
                </a:cubicBezTo>
                <a:cubicBezTo>
                  <a:pt x="3006559" y="1878724"/>
                  <a:pt x="3631309" y="1276254"/>
                  <a:pt x="3854116" y="1229019"/>
                </a:cubicBezTo>
                <a:cubicBezTo>
                  <a:pt x="3933435" y="1223672"/>
                  <a:pt x="4033253" y="1278037"/>
                  <a:pt x="4046622" y="1352008"/>
                </a:cubicBezTo>
                <a:cubicBezTo>
                  <a:pt x="3616159" y="1622051"/>
                  <a:pt x="3658937" y="1742368"/>
                  <a:pt x="3474453" y="2020431"/>
                </a:cubicBezTo>
                <a:cubicBezTo>
                  <a:pt x="3449499" y="2089947"/>
                  <a:pt x="3478017" y="2147877"/>
                  <a:pt x="3437021" y="2293146"/>
                </a:cubicBezTo>
                <a:cubicBezTo>
                  <a:pt x="3342550" y="2383160"/>
                  <a:pt x="3306010" y="2294927"/>
                  <a:pt x="3132221" y="2426828"/>
                </a:cubicBezTo>
                <a:cubicBezTo>
                  <a:pt x="3041316" y="2362660"/>
                  <a:pt x="2947737" y="2271755"/>
                  <a:pt x="2854158" y="2298492"/>
                </a:cubicBezTo>
                <a:cubicBezTo>
                  <a:pt x="2819400" y="2394745"/>
                  <a:pt x="2997646" y="2616661"/>
                  <a:pt x="2939716" y="3020387"/>
                </a:cubicBezTo>
                <a:cubicBezTo>
                  <a:pt x="3008340" y="2953545"/>
                  <a:pt x="3016362" y="2326120"/>
                  <a:pt x="3469106" y="2747671"/>
                </a:cubicBezTo>
                <a:cubicBezTo>
                  <a:pt x="3505646" y="2802036"/>
                  <a:pt x="3429002" y="2802037"/>
                  <a:pt x="3554664" y="2902745"/>
                </a:cubicBezTo>
                <a:cubicBezTo>
                  <a:pt x="3568924" y="2972261"/>
                  <a:pt x="3466433" y="3285082"/>
                  <a:pt x="3084096" y="3111292"/>
                </a:cubicBezTo>
                <a:cubicBezTo>
                  <a:pt x="3028840" y="3195067"/>
                  <a:pt x="2821184" y="3303797"/>
                  <a:pt x="2929022" y="3421439"/>
                </a:cubicBezTo>
                <a:cubicBezTo>
                  <a:pt x="2787316" y="3582751"/>
                  <a:pt x="2961107" y="4366141"/>
                  <a:pt x="3105485" y="3769018"/>
                </a:cubicBezTo>
                <a:cubicBezTo>
                  <a:pt x="3164306" y="3706632"/>
                  <a:pt x="3236495" y="3579187"/>
                  <a:pt x="3297990" y="3592555"/>
                </a:cubicBezTo>
                <a:cubicBezTo>
                  <a:pt x="3343443" y="3577404"/>
                  <a:pt x="3300665" y="3378660"/>
                  <a:pt x="3330075" y="3421439"/>
                </a:cubicBezTo>
                <a:cubicBezTo>
                  <a:pt x="3349682" y="3420548"/>
                  <a:pt x="3380875" y="3435698"/>
                  <a:pt x="3463759" y="3437481"/>
                </a:cubicBezTo>
                <a:cubicBezTo>
                  <a:pt x="3499408" y="3369747"/>
                  <a:pt x="3643787" y="3176351"/>
                  <a:pt x="3645569" y="3244976"/>
                </a:cubicBezTo>
                <a:cubicBezTo>
                  <a:pt x="3682109" y="3231608"/>
                  <a:pt x="3579551" y="2824316"/>
                  <a:pt x="3592028" y="2881355"/>
                </a:cubicBezTo>
                <a:cubicBezTo>
                  <a:pt x="3603144" y="2735087"/>
                  <a:pt x="3702682" y="2600256"/>
                  <a:pt x="3789947" y="2576555"/>
                </a:cubicBezTo>
                <a:cubicBezTo>
                  <a:pt x="3821519" y="2568720"/>
                  <a:pt x="4012275" y="2351484"/>
                  <a:pt x="4116070" y="2240126"/>
                </a:cubicBezTo>
                <a:cubicBezTo>
                  <a:pt x="4156482" y="2238380"/>
                  <a:pt x="4682692" y="1401634"/>
                  <a:pt x="4869671" y="1285680"/>
                </a:cubicBezTo>
                <a:cubicBezTo>
                  <a:pt x="4744508" y="1715628"/>
                  <a:pt x="4649157" y="1766429"/>
                  <a:pt x="4715959" y="2034125"/>
                </a:cubicBezTo>
                <a:cubicBezTo>
                  <a:pt x="4590360" y="2261869"/>
                  <a:pt x="4553166" y="2486888"/>
                  <a:pt x="4565890" y="2594270"/>
                </a:cubicBezTo>
                <a:cubicBezTo>
                  <a:pt x="4454927" y="2611895"/>
                  <a:pt x="4468384" y="2324999"/>
                  <a:pt x="4386376" y="2361463"/>
                </a:cubicBezTo>
                <a:cubicBezTo>
                  <a:pt x="4274647" y="2438598"/>
                  <a:pt x="4065411" y="2653640"/>
                  <a:pt x="3901127" y="2824273"/>
                </a:cubicBezTo>
                <a:cubicBezTo>
                  <a:pt x="3835211" y="2972933"/>
                  <a:pt x="3793804" y="3148707"/>
                  <a:pt x="3710394" y="3287083"/>
                </a:cubicBezTo>
                <a:cubicBezTo>
                  <a:pt x="3680278" y="3414239"/>
                  <a:pt x="3772844" y="3485102"/>
                  <a:pt x="3720431" y="3587208"/>
                </a:cubicBezTo>
                <a:cubicBezTo>
                  <a:pt x="3668018" y="3689314"/>
                  <a:pt x="3518123" y="3730696"/>
                  <a:pt x="3474453" y="3849229"/>
                </a:cubicBezTo>
                <a:cubicBezTo>
                  <a:pt x="3347267" y="4012955"/>
                  <a:pt x="3323835" y="4183440"/>
                  <a:pt x="3303337" y="4260977"/>
                </a:cubicBezTo>
                <a:cubicBezTo>
                  <a:pt x="3098615" y="4296366"/>
                  <a:pt x="3156285" y="4369707"/>
                  <a:pt x="3100138" y="4400009"/>
                </a:cubicBezTo>
                <a:cubicBezTo>
                  <a:pt x="3043991" y="4499826"/>
                  <a:pt x="3014581" y="4506064"/>
                  <a:pt x="2939717" y="4448135"/>
                </a:cubicBezTo>
                <a:cubicBezTo>
                  <a:pt x="2916804" y="4329341"/>
                  <a:pt x="2819400" y="4139772"/>
                  <a:pt x="2677695" y="4105905"/>
                </a:cubicBezTo>
                <a:cubicBezTo>
                  <a:pt x="2611112" y="4283890"/>
                  <a:pt x="2475387" y="4187896"/>
                  <a:pt x="2511927" y="4154030"/>
                </a:cubicBezTo>
                <a:cubicBezTo>
                  <a:pt x="2548467" y="4120164"/>
                  <a:pt x="2815835" y="3368859"/>
                  <a:pt x="2768600" y="3410747"/>
                </a:cubicBezTo>
                <a:cubicBezTo>
                  <a:pt x="2716277" y="3397118"/>
                  <a:pt x="2529752" y="3072970"/>
                  <a:pt x="2437064" y="3068514"/>
                </a:cubicBezTo>
                <a:cubicBezTo>
                  <a:pt x="2399632" y="2466044"/>
                  <a:pt x="2132263" y="2601511"/>
                  <a:pt x="1993231" y="2640725"/>
                </a:cubicBezTo>
                <a:lnTo>
                  <a:pt x="1870242" y="3298452"/>
                </a:lnTo>
                <a:lnTo>
                  <a:pt x="1806075" y="3330536"/>
                </a:lnTo>
                <a:lnTo>
                  <a:pt x="1790033" y="3581862"/>
                </a:lnTo>
                <a:lnTo>
                  <a:pt x="1501275" y="3362620"/>
                </a:lnTo>
                <a:lnTo>
                  <a:pt x="1645653" y="2587252"/>
                </a:lnTo>
                <a:lnTo>
                  <a:pt x="1667042" y="2902747"/>
                </a:lnTo>
                <a:lnTo>
                  <a:pt x="1806074" y="2758368"/>
                </a:lnTo>
                <a:lnTo>
                  <a:pt x="1923716" y="2196895"/>
                </a:lnTo>
                <a:lnTo>
                  <a:pt x="1790032" y="1966957"/>
                </a:lnTo>
                <a:lnTo>
                  <a:pt x="1570790" y="2020431"/>
                </a:lnTo>
                <a:lnTo>
                  <a:pt x="1581484" y="2474958"/>
                </a:lnTo>
                <a:lnTo>
                  <a:pt x="1426410" y="2630030"/>
                </a:lnTo>
                <a:lnTo>
                  <a:pt x="1308769" y="2533778"/>
                </a:lnTo>
                <a:lnTo>
                  <a:pt x="1222914" y="2548214"/>
                </a:lnTo>
                <a:lnTo>
                  <a:pt x="1143000" y="2170158"/>
                </a:lnTo>
                <a:cubicBezTo>
                  <a:pt x="1123393" y="2056972"/>
                  <a:pt x="1088396" y="2005100"/>
                  <a:pt x="1116264" y="1892095"/>
                </a:cubicBezTo>
                <a:cubicBezTo>
                  <a:pt x="1059705" y="1503882"/>
                  <a:pt x="1254472" y="1612975"/>
                  <a:pt x="1310208" y="1492130"/>
                </a:cubicBezTo>
                <a:cubicBezTo>
                  <a:pt x="1150025" y="1505773"/>
                  <a:pt x="929172" y="1302733"/>
                  <a:pt x="829660" y="1637066"/>
                </a:cubicBezTo>
                <a:cubicBezTo>
                  <a:pt x="649091" y="1434830"/>
                  <a:pt x="545328" y="1486033"/>
                  <a:pt x="403762" y="1418139"/>
                </a:cubicBezTo>
                <a:cubicBezTo>
                  <a:pt x="360621" y="1342465"/>
                  <a:pt x="326613" y="1297281"/>
                  <a:pt x="288538" y="1224896"/>
                </a:cubicBezTo>
                <a:cubicBezTo>
                  <a:pt x="344680" y="865761"/>
                  <a:pt x="321930" y="825070"/>
                  <a:pt x="241328" y="733109"/>
                </a:cubicBezTo>
                <a:cubicBezTo>
                  <a:pt x="164768" y="455756"/>
                  <a:pt x="115564" y="409754"/>
                  <a:pt x="0" y="258076"/>
                </a:cubicBezTo>
                <a:cubicBezTo>
                  <a:pt x="23711" y="188263"/>
                  <a:pt x="80314" y="121740"/>
                  <a:pt x="77711" y="48638"/>
                </a:cubicBez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1" name="Rectangle 1">
            <a:extLst>
              <a:ext uri="{FF2B5EF4-FFF2-40B4-BE49-F238E27FC236}">
                <a16:creationId xmlns:a16="http://schemas.microsoft.com/office/drawing/2014/main" id="{35DD7AA6-3236-9938-873E-7BBDE8F67995}"/>
              </a:ext>
            </a:extLst>
          </p:cNvPr>
          <p:cNvSpPr/>
          <p:nvPr/>
        </p:nvSpPr>
        <p:spPr>
          <a:xfrm>
            <a:off x="1320173" y="1662983"/>
            <a:ext cx="3485995" cy="1279298"/>
          </a:xfrm>
          <a:custGeom>
            <a:avLst/>
            <a:gdLst>
              <a:gd name="connsiteX0" fmla="*/ 0 w 3357966"/>
              <a:gd name="connsiteY0" fmla="*/ 0 h 1183037"/>
              <a:gd name="connsiteX1" fmla="*/ 3357966 w 3357966"/>
              <a:gd name="connsiteY1" fmla="*/ 0 h 1183037"/>
              <a:gd name="connsiteX2" fmla="*/ 3357966 w 3357966"/>
              <a:gd name="connsiteY2" fmla="*/ 1183037 h 1183037"/>
              <a:gd name="connsiteX3" fmla="*/ 0 w 3357966"/>
              <a:gd name="connsiteY3" fmla="*/ 1183037 h 1183037"/>
              <a:gd name="connsiteX4" fmla="*/ 0 w 3357966"/>
              <a:gd name="connsiteY4" fmla="*/ 0 h 1183037"/>
              <a:gd name="connsiteX0" fmla="*/ 0 w 4675322"/>
              <a:gd name="connsiteY0" fmla="*/ 0 h 1518833"/>
              <a:gd name="connsiteX1" fmla="*/ 3357966 w 4675322"/>
              <a:gd name="connsiteY1" fmla="*/ 0 h 1518833"/>
              <a:gd name="connsiteX2" fmla="*/ 4675322 w 4675322"/>
              <a:gd name="connsiteY2" fmla="*/ 1518833 h 1518833"/>
              <a:gd name="connsiteX3" fmla="*/ 0 w 4675322"/>
              <a:gd name="connsiteY3" fmla="*/ 1183037 h 1518833"/>
              <a:gd name="connsiteX4" fmla="*/ 0 w 4675322"/>
              <a:gd name="connsiteY4" fmla="*/ 0 h 151883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563105 w 5238427"/>
              <a:gd name="connsiteY4"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702590 w 5238427"/>
              <a:gd name="connsiteY4" fmla="*/ 774915 h 1560163"/>
              <a:gd name="connsiteX5" fmla="*/ 563105 w 5238427"/>
              <a:gd name="connsiteY5"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340963 w 5238427"/>
              <a:gd name="connsiteY4" fmla="*/ 1234698 h 1560163"/>
              <a:gd name="connsiteX5" fmla="*/ 563105 w 5238427"/>
              <a:gd name="connsiteY5"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340963 w 5238427"/>
              <a:gd name="connsiteY4" fmla="*/ 1234698 h 1560163"/>
              <a:gd name="connsiteX5" fmla="*/ 563105 w 5238427"/>
              <a:gd name="connsiteY5"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371959 w 5238427"/>
              <a:gd name="connsiteY4" fmla="*/ 1188203 h 1560163"/>
              <a:gd name="connsiteX5" fmla="*/ 563105 w 5238427"/>
              <a:gd name="connsiteY5"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371959 w 5238427"/>
              <a:gd name="connsiteY4" fmla="*/ 1188203 h 1560163"/>
              <a:gd name="connsiteX5" fmla="*/ 563105 w 5238427"/>
              <a:gd name="connsiteY5"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371959 w 5238427"/>
              <a:gd name="connsiteY4" fmla="*/ 1188203 h 1560163"/>
              <a:gd name="connsiteX5" fmla="*/ 563105 w 5238427"/>
              <a:gd name="connsiteY5" fmla="*/ 0 h 1560163"/>
              <a:gd name="connsiteX0" fmla="*/ 563105 w 5238427"/>
              <a:gd name="connsiteY0" fmla="*/ 0 h 1560163"/>
              <a:gd name="connsiteX1" fmla="*/ 3921071 w 5238427"/>
              <a:gd name="connsiteY1" fmla="*/ 0 h 1560163"/>
              <a:gd name="connsiteX2" fmla="*/ 5238427 w 5238427"/>
              <a:gd name="connsiteY2" fmla="*/ 1518833 h 1560163"/>
              <a:gd name="connsiteX3" fmla="*/ 0 w 5238427"/>
              <a:gd name="connsiteY3" fmla="*/ 1560163 h 1560163"/>
              <a:gd name="connsiteX4" fmla="*/ 371959 w 5238427"/>
              <a:gd name="connsiteY4" fmla="*/ 1188203 h 1560163"/>
              <a:gd name="connsiteX5" fmla="*/ 563105 w 5238427"/>
              <a:gd name="connsiteY5" fmla="*/ 0 h 1560163"/>
              <a:gd name="connsiteX0" fmla="*/ 774915 w 5238427"/>
              <a:gd name="connsiteY0" fmla="*/ 754251 h 1560163"/>
              <a:gd name="connsiteX1" fmla="*/ 3921071 w 5238427"/>
              <a:gd name="connsiteY1" fmla="*/ 0 h 1560163"/>
              <a:gd name="connsiteX2" fmla="*/ 5238427 w 5238427"/>
              <a:gd name="connsiteY2" fmla="*/ 1518833 h 1560163"/>
              <a:gd name="connsiteX3" fmla="*/ 0 w 5238427"/>
              <a:gd name="connsiteY3" fmla="*/ 1560163 h 1560163"/>
              <a:gd name="connsiteX4" fmla="*/ 371959 w 5238427"/>
              <a:gd name="connsiteY4" fmla="*/ 1188203 h 1560163"/>
              <a:gd name="connsiteX5" fmla="*/ 774915 w 5238427"/>
              <a:gd name="connsiteY5" fmla="*/ 754251 h 1560163"/>
              <a:gd name="connsiteX0" fmla="*/ 774915 w 5238427"/>
              <a:gd name="connsiteY0" fmla="*/ 754251 h 1560163"/>
              <a:gd name="connsiteX1" fmla="*/ 3921071 w 5238427"/>
              <a:gd name="connsiteY1" fmla="*/ 0 h 1560163"/>
              <a:gd name="connsiteX2" fmla="*/ 5238427 w 5238427"/>
              <a:gd name="connsiteY2" fmla="*/ 1518833 h 1560163"/>
              <a:gd name="connsiteX3" fmla="*/ 0 w 5238427"/>
              <a:gd name="connsiteY3" fmla="*/ 1560163 h 1560163"/>
              <a:gd name="connsiteX4" fmla="*/ 371959 w 5238427"/>
              <a:gd name="connsiteY4" fmla="*/ 1188203 h 1560163"/>
              <a:gd name="connsiteX5" fmla="*/ 774915 w 5238427"/>
              <a:gd name="connsiteY5" fmla="*/ 754251 h 1560163"/>
              <a:gd name="connsiteX0" fmla="*/ 774915 w 5238427"/>
              <a:gd name="connsiteY0" fmla="*/ 754251 h 1560163"/>
              <a:gd name="connsiteX1" fmla="*/ 1374184 w 5238427"/>
              <a:gd name="connsiteY1" fmla="*/ 614766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86360 w 5238427"/>
              <a:gd name="connsiteY1" fmla="*/ 480447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86360 w 5238427"/>
              <a:gd name="connsiteY1" fmla="*/ 480447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86360 w 5238427"/>
              <a:gd name="connsiteY1" fmla="*/ 480447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86360 w 5238427"/>
              <a:gd name="connsiteY1" fmla="*/ 480447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45031 w 5238427"/>
              <a:gd name="connsiteY1" fmla="*/ 862739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96692 w 5238427"/>
              <a:gd name="connsiteY1" fmla="*/ 475281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96692 w 5238427"/>
              <a:gd name="connsiteY1" fmla="*/ 475281 h 1560163"/>
              <a:gd name="connsiteX2" fmla="*/ 3921071 w 5238427"/>
              <a:gd name="connsiteY2" fmla="*/ 0 h 1560163"/>
              <a:gd name="connsiteX3" fmla="*/ 5238427 w 5238427"/>
              <a:gd name="connsiteY3" fmla="*/ 1518833 h 1560163"/>
              <a:gd name="connsiteX4" fmla="*/ 0 w 5238427"/>
              <a:gd name="connsiteY4" fmla="*/ 1560163 h 1560163"/>
              <a:gd name="connsiteX5" fmla="*/ 371959 w 5238427"/>
              <a:gd name="connsiteY5" fmla="*/ 1188203 h 1560163"/>
              <a:gd name="connsiteX6" fmla="*/ 774915 w 5238427"/>
              <a:gd name="connsiteY6" fmla="*/ 754251 h 1560163"/>
              <a:gd name="connsiteX0" fmla="*/ 774915 w 5238427"/>
              <a:gd name="connsiteY0" fmla="*/ 754251 h 1560163"/>
              <a:gd name="connsiteX1" fmla="*/ 1296692 w 5238427"/>
              <a:gd name="connsiteY1" fmla="*/ 475281 h 1560163"/>
              <a:gd name="connsiteX2" fmla="*/ 1947621 w 5238427"/>
              <a:gd name="connsiteY2" fmla="*/ 366793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17356 w 5238427"/>
              <a:gd name="connsiteY1" fmla="*/ 557939 h 1560163"/>
              <a:gd name="connsiteX2" fmla="*/ 1947621 w 5238427"/>
              <a:gd name="connsiteY2" fmla="*/ 366793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276028 w 5238427"/>
              <a:gd name="connsiteY1" fmla="*/ 614766 h 1560163"/>
              <a:gd name="connsiteX2" fmla="*/ 1947621 w 5238427"/>
              <a:gd name="connsiteY2" fmla="*/ 366793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43187 w 5238427"/>
              <a:gd name="connsiteY1" fmla="*/ 459783 h 1560163"/>
              <a:gd name="connsiteX2" fmla="*/ 1947621 w 5238427"/>
              <a:gd name="connsiteY2" fmla="*/ 366793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43187 w 5238427"/>
              <a:gd name="connsiteY1" fmla="*/ 459783 h 1560163"/>
              <a:gd name="connsiteX2" fmla="*/ 1947621 w 5238427"/>
              <a:gd name="connsiteY2" fmla="*/ 366793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43187 w 5238427"/>
              <a:gd name="connsiteY1" fmla="*/ 459783 h 1560163"/>
              <a:gd name="connsiteX2" fmla="*/ 1663485 w 5238427"/>
              <a:gd name="connsiteY2" fmla="*/ 568271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43187 w 5238427"/>
              <a:gd name="connsiteY1" fmla="*/ 459783 h 1560163"/>
              <a:gd name="connsiteX2" fmla="*/ 1544665 w 5238427"/>
              <a:gd name="connsiteY2" fmla="*/ 640597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43187 w 5238427"/>
              <a:gd name="connsiteY1" fmla="*/ 459783 h 1560163"/>
              <a:gd name="connsiteX2" fmla="*/ 1534333 w 5238427"/>
              <a:gd name="connsiteY2" fmla="*/ 459783 h 1560163"/>
              <a:gd name="connsiteX3" fmla="*/ 3921071 w 5238427"/>
              <a:gd name="connsiteY3" fmla="*/ 0 h 1560163"/>
              <a:gd name="connsiteX4" fmla="*/ 5238427 w 5238427"/>
              <a:gd name="connsiteY4" fmla="*/ 1518833 h 1560163"/>
              <a:gd name="connsiteX5" fmla="*/ 0 w 5238427"/>
              <a:gd name="connsiteY5" fmla="*/ 1560163 h 1560163"/>
              <a:gd name="connsiteX6" fmla="*/ 371959 w 5238427"/>
              <a:gd name="connsiteY6" fmla="*/ 1188203 h 1560163"/>
              <a:gd name="connsiteX7" fmla="*/ 774915 w 5238427"/>
              <a:gd name="connsiteY7" fmla="*/ 754251 h 1560163"/>
              <a:gd name="connsiteX0" fmla="*/ 774915 w 5238427"/>
              <a:gd name="connsiteY0" fmla="*/ 754251 h 1560163"/>
              <a:gd name="connsiteX1" fmla="*/ 1343187 w 5238427"/>
              <a:gd name="connsiteY1" fmla="*/ 459783 h 1560163"/>
              <a:gd name="connsiteX2" fmla="*/ 1534333 w 5238427"/>
              <a:gd name="connsiteY2" fmla="*/ 459783 h 1560163"/>
              <a:gd name="connsiteX3" fmla="*/ 1823635 w 5238427"/>
              <a:gd name="connsiteY3" fmla="*/ 397789 h 1560163"/>
              <a:gd name="connsiteX4" fmla="*/ 3921071 w 5238427"/>
              <a:gd name="connsiteY4" fmla="*/ 0 h 1560163"/>
              <a:gd name="connsiteX5" fmla="*/ 5238427 w 5238427"/>
              <a:gd name="connsiteY5" fmla="*/ 1518833 h 1560163"/>
              <a:gd name="connsiteX6" fmla="*/ 0 w 5238427"/>
              <a:gd name="connsiteY6" fmla="*/ 1560163 h 1560163"/>
              <a:gd name="connsiteX7" fmla="*/ 371959 w 5238427"/>
              <a:gd name="connsiteY7" fmla="*/ 1188203 h 1560163"/>
              <a:gd name="connsiteX8" fmla="*/ 774915 w 5238427"/>
              <a:gd name="connsiteY8" fmla="*/ 754251 h 1560163"/>
              <a:gd name="connsiteX0" fmla="*/ 774915 w 5238427"/>
              <a:gd name="connsiteY0" fmla="*/ 754251 h 1560163"/>
              <a:gd name="connsiteX1" fmla="*/ 1343187 w 5238427"/>
              <a:gd name="connsiteY1" fmla="*/ 459783 h 1560163"/>
              <a:gd name="connsiteX2" fmla="*/ 1534333 w 5238427"/>
              <a:gd name="connsiteY2" fmla="*/ 459783 h 1560163"/>
              <a:gd name="connsiteX3" fmla="*/ 1653153 w 5238427"/>
              <a:gd name="connsiteY3" fmla="*/ 588935 h 1560163"/>
              <a:gd name="connsiteX4" fmla="*/ 3921071 w 5238427"/>
              <a:gd name="connsiteY4" fmla="*/ 0 h 1560163"/>
              <a:gd name="connsiteX5" fmla="*/ 5238427 w 5238427"/>
              <a:gd name="connsiteY5" fmla="*/ 1518833 h 1560163"/>
              <a:gd name="connsiteX6" fmla="*/ 0 w 5238427"/>
              <a:gd name="connsiteY6" fmla="*/ 1560163 h 1560163"/>
              <a:gd name="connsiteX7" fmla="*/ 371959 w 5238427"/>
              <a:gd name="connsiteY7" fmla="*/ 1188203 h 1560163"/>
              <a:gd name="connsiteX8" fmla="*/ 774915 w 5238427"/>
              <a:gd name="connsiteY8" fmla="*/ 754251 h 1560163"/>
              <a:gd name="connsiteX0" fmla="*/ 774915 w 5238427"/>
              <a:gd name="connsiteY0" fmla="*/ 754251 h 1560163"/>
              <a:gd name="connsiteX1" fmla="*/ 1343187 w 5238427"/>
              <a:gd name="connsiteY1" fmla="*/ 459783 h 1560163"/>
              <a:gd name="connsiteX2" fmla="*/ 1534333 w 5238427"/>
              <a:gd name="connsiteY2" fmla="*/ 459783 h 1560163"/>
              <a:gd name="connsiteX3" fmla="*/ 1653153 w 5238427"/>
              <a:gd name="connsiteY3" fmla="*/ 588935 h 1560163"/>
              <a:gd name="connsiteX4" fmla="*/ 2247255 w 5238427"/>
              <a:gd name="connsiteY4" fmla="*/ 423620 h 1560163"/>
              <a:gd name="connsiteX5" fmla="*/ 3921071 w 5238427"/>
              <a:gd name="connsiteY5" fmla="*/ 0 h 1560163"/>
              <a:gd name="connsiteX6" fmla="*/ 5238427 w 5238427"/>
              <a:gd name="connsiteY6" fmla="*/ 1518833 h 1560163"/>
              <a:gd name="connsiteX7" fmla="*/ 0 w 5238427"/>
              <a:gd name="connsiteY7" fmla="*/ 1560163 h 1560163"/>
              <a:gd name="connsiteX8" fmla="*/ 371959 w 5238427"/>
              <a:gd name="connsiteY8" fmla="*/ 1188203 h 1560163"/>
              <a:gd name="connsiteX9" fmla="*/ 774915 w 5238427"/>
              <a:gd name="connsiteY9" fmla="*/ 754251 h 1560163"/>
              <a:gd name="connsiteX0" fmla="*/ 774915 w 5238427"/>
              <a:gd name="connsiteY0" fmla="*/ 1105546 h 1911458"/>
              <a:gd name="connsiteX1" fmla="*/ 1343187 w 5238427"/>
              <a:gd name="connsiteY1" fmla="*/ 811078 h 1911458"/>
              <a:gd name="connsiteX2" fmla="*/ 1534333 w 5238427"/>
              <a:gd name="connsiteY2" fmla="*/ 811078 h 1911458"/>
              <a:gd name="connsiteX3" fmla="*/ 1653153 w 5238427"/>
              <a:gd name="connsiteY3" fmla="*/ 940230 h 1911458"/>
              <a:gd name="connsiteX4" fmla="*/ 1797804 w 5238427"/>
              <a:gd name="connsiteY4" fmla="*/ 0 h 1911458"/>
              <a:gd name="connsiteX5" fmla="*/ 3921071 w 5238427"/>
              <a:gd name="connsiteY5" fmla="*/ 351295 h 1911458"/>
              <a:gd name="connsiteX6" fmla="*/ 5238427 w 5238427"/>
              <a:gd name="connsiteY6" fmla="*/ 1870128 h 1911458"/>
              <a:gd name="connsiteX7" fmla="*/ 0 w 5238427"/>
              <a:gd name="connsiteY7" fmla="*/ 1911458 h 1911458"/>
              <a:gd name="connsiteX8" fmla="*/ 371959 w 5238427"/>
              <a:gd name="connsiteY8" fmla="*/ 1539498 h 1911458"/>
              <a:gd name="connsiteX9" fmla="*/ 774915 w 5238427"/>
              <a:gd name="connsiteY9" fmla="*/ 1105546 h 1911458"/>
              <a:gd name="connsiteX0" fmla="*/ 774915 w 5238427"/>
              <a:gd name="connsiteY0" fmla="*/ 1105546 h 1911458"/>
              <a:gd name="connsiteX1" fmla="*/ 1343187 w 5238427"/>
              <a:gd name="connsiteY1" fmla="*/ 811078 h 1911458"/>
              <a:gd name="connsiteX2" fmla="*/ 1534333 w 5238427"/>
              <a:gd name="connsiteY2" fmla="*/ 811078 h 1911458"/>
              <a:gd name="connsiteX3" fmla="*/ 1653153 w 5238427"/>
              <a:gd name="connsiteY3" fmla="*/ 940230 h 1911458"/>
              <a:gd name="connsiteX4" fmla="*/ 1797804 w 5238427"/>
              <a:gd name="connsiteY4" fmla="*/ 0 h 1911458"/>
              <a:gd name="connsiteX5" fmla="*/ 2267919 w 5238427"/>
              <a:gd name="connsiteY5" fmla="*/ 77491 h 1911458"/>
              <a:gd name="connsiteX6" fmla="*/ 3921071 w 5238427"/>
              <a:gd name="connsiteY6" fmla="*/ 351295 h 1911458"/>
              <a:gd name="connsiteX7" fmla="*/ 5238427 w 5238427"/>
              <a:gd name="connsiteY7" fmla="*/ 1870128 h 1911458"/>
              <a:gd name="connsiteX8" fmla="*/ 0 w 5238427"/>
              <a:gd name="connsiteY8" fmla="*/ 1911458 h 1911458"/>
              <a:gd name="connsiteX9" fmla="*/ 371959 w 5238427"/>
              <a:gd name="connsiteY9" fmla="*/ 1539498 h 1911458"/>
              <a:gd name="connsiteX10" fmla="*/ 774915 w 5238427"/>
              <a:gd name="connsiteY10" fmla="*/ 1105546 h 1911458"/>
              <a:gd name="connsiteX0" fmla="*/ 774915 w 5238427"/>
              <a:gd name="connsiteY0" fmla="*/ 1105546 h 1911458"/>
              <a:gd name="connsiteX1" fmla="*/ 1343187 w 5238427"/>
              <a:gd name="connsiteY1" fmla="*/ 811078 h 1911458"/>
              <a:gd name="connsiteX2" fmla="*/ 1534333 w 5238427"/>
              <a:gd name="connsiteY2" fmla="*/ 811078 h 1911458"/>
              <a:gd name="connsiteX3" fmla="*/ 1653153 w 5238427"/>
              <a:gd name="connsiteY3" fmla="*/ 940230 h 1911458"/>
              <a:gd name="connsiteX4" fmla="*/ 1797804 w 5238427"/>
              <a:gd name="connsiteY4" fmla="*/ 0 h 1911458"/>
              <a:gd name="connsiteX5" fmla="*/ 1989743 w 5238427"/>
              <a:gd name="connsiteY5" fmla="*/ 11389 h 1911458"/>
              <a:gd name="connsiteX6" fmla="*/ 3921071 w 5238427"/>
              <a:gd name="connsiteY6" fmla="*/ 351295 h 1911458"/>
              <a:gd name="connsiteX7" fmla="*/ 5238427 w 5238427"/>
              <a:gd name="connsiteY7" fmla="*/ 1870128 h 1911458"/>
              <a:gd name="connsiteX8" fmla="*/ 0 w 5238427"/>
              <a:gd name="connsiteY8" fmla="*/ 1911458 h 1911458"/>
              <a:gd name="connsiteX9" fmla="*/ 371959 w 5238427"/>
              <a:gd name="connsiteY9" fmla="*/ 1539498 h 1911458"/>
              <a:gd name="connsiteX10" fmla="*/ 774915 w 5238427"/>
              <a:gd name="connsiteY10" fmla="*/ 1105546 h 1911458"/>
              <a:gd name="connsiteX0" fmla="*/ 774915 w 5238427"/>
              <a:gd name="connsiteY0" fmla="*/ 1105546 h 1911458"/>
              <a:gd name="connsiteX1" fmla="*/ 1343187 w 5238427"/>
              <a:gd name="connsiteY1" fmla="*/ 811078 h 1911458"/>
              <a:gd name="connsiteX2" fmla="*/ 1534333 w 5238427"/>
              <a:gd name="connsiteY2" fmla="*/ 811078 h 1911458"/>
              <a:gd name="connsiteX3" fmla="*/ 1653153 w 5238427"/>
              <a:gd name="connsiteY3" fmla="*/ 940230 h 1911458"/>
              <a:gd name="connsiteX4" fmla="*/ 1797804 w 5238427"/>
              <a:gd name="connsiteY4" fmla="*/ 0 h 1911458"/>
              <a:gd name="connsiteX5" fmla="*/ 1937413 w 5238427"/>
              <a:gd name="connsiteY5" fmla="*/ 173888 h 1911458"/>
              <a:gd name="connsiteX6" fmla="*/ 3921071 w 5238427"/>
              <a:gd name="connsiteY6" fmla="*/ 351295 h 1911458"/>
              <a:gd name="connsiteX7" fmla="*/ 5238427 w 5238427"/>
              <a:gd name="connsiteY7" fmla="*/ 1870128 h 1911458"/>
              <a:gd name="connsiteX8" fmla="*/ 0 w 5238427"/>
              <a:gd name="connsiteY8" fmla="*/ 1911458 h 1911458"/>
              <a:gd name="connsiteX9" fmla="*/ 371959 w 5238427"/>
              <a:gd name="connsiteY9" fmla="*/ 1539498 h 1911458"/>
              <a:gd name="connsiteX10" fmla="*/ 774915 w 5238427"/>
              <a:gd name="connsiteY10" fmla="*/ 1105546 h 1911458"/>
              <a:gd name="connsiteX0" fmla="*/ 774915 w 5238427"/>
              <a:gd name="connsiteY0" fmla="*/ 1105546 h 1911458"/>
              <a:gd name="connsiteX1" fmla="*/ 1343187 w 5238427"/>
              <a:gd name="connsiteY1" fmla="*/ 811078 h 1911458"/>
              <a:gd name="connsiteX2" fmla="*/ 1534333 w 5238427"/>
              <a:gd name="connsiteY2" fmla="*/ 811078 h 1911458"/>
              <a:gd name="connsiteX3" fmla="*/ 1653153 w 5238427"/>
              <a:gd name="connsiteY3" fmla="*/ 940230 h 1911458"/>
              <a:gd name="connsiteX4" fmla="*/ 1797804 w 5238427"/>
              <a:gd name="connsiteY4" fmla="*/ 0 h 1911458"/>
              <a:gd name="connsiteX5" fmla="*/ 2042073 w 5238427"/>
              <a:gd name="connsiteY5" fmla="*/ 55456 h 1911458"/>
              <a:gd name="connsiteX6" fmla="*/ 3921071 w 5238427"/>
              <a:gd name="connsiteY6" fmla="*/ 351295 h 1911458"/>
              <a:gd name="connsiteX7" fmla="*/ 5238427 w 5238427"/>
              <a:gd name="connsiteY7" fmla="*/ 1870128 h 1911458"/>
              <a:gd name="connsiteX8" fmla="*/ 0 w 5238427"/>
              <a:gd name="connsiteY8" fmla="*/ 1911458 h 1911458"/>
              <a:gd name="connsiteX9" fmla="*/ 371959 w 5238427"/>
              <a:gd name="connsiteY9" fmla="*/ 1539498 h 1911458"/>
              <a:gd name="connsiteX10" fmla="*/ 774915 w 5238427"/>
              <a:gd name="connsiteY10" fmla="*/ 1105546 h 1911458"/>
              <a:gd name="connsiteX0" fmla="*/ 774915 w 5238427"/>
              <a:gd name="connsiteY0" fmla="*/ 1105546 h 1911458"/>
              <a:gd name="connsiteX1" fmla="*/ 1343187 w 5238427"/>
              <a:gd name="connsiteY1" fmla="*/ 811078 h 1911458"/>
              <a:gd name="connsiteX2" fmla="*/ 1534333 w 5238427"/>
              <a:gd name="connsiteY2" fmla="*/ 811078 h 1911458"/>
              <a:gd name="connsiteX3" fmla="*/ 1653153 w 5238427"/>
              <a:gd name="connsiteY3" fmla="*/ 940230 h 1911458"/>
              <a:gd name="connsiteX4" fmla="*/ 1797804 w 5238427"/>
              <a:gd name="connsiteY4" fmla="*/ 0 h 1911458"/>
              <a:gd name="connsiteX5" fmla="*/ 2042073 w 5238427"/>
              <a:gd name="connsiteY5" fmla="*/ 55456 h 1911458"/>
              <a:gd name="connsiteX6" fmla="*/ 3921071 w 5238427"/>
              <a:gd name="connsiteY6" fmla="*/ 351295 h 1911458"/>
              <a:gd name="connsiteX7" fmla="*/ 5238427 w 5238427"/>
              <a:gd name="connsiteY7" fmla="*/ 1870128 h 1911458"/>
              <a:gd name="connsiteX8" fmla="*/ 0 w 5238427"/>
              <a:gd name="connsiteY8" fmla="*/ 1911458 h 1911458"/>
              <a:gd name="connsiteX9" fmla="*/ 371959 w 5238427"/>
              <a:gd name="connsiteY9" fmla="*/ 1539498 h 1911458"/>
              <a:gd name="connsiteX10" fmla="*/ 774915 w 5238427"/>
              <a:gd name="connsiteY10" fmla="*/ 1105546 h 1911458"/>
              <a:gd name="connsiteX0" fmla="*/ 774915 w 5238427"/>
              <a:gd name="connsiteY0" fmla="*/ 1099673 h 1905585"/>
              <a:gd name="connsiteX1" fmla="*/ 1343187 w 5238427"/>
              <a:gd name="connsiteY1" fmla="*/ 805205 h 1905585"/>
              <a:gd name="connsiteX2" fmla="*/ 1534333 w 5238427"/>
              <a:gd name="connsiteY2" fmla="*/ 805205 h 1905585"/>
              <a:gd name="connsiteX3" fmla="*/ 1653153 w 5238427"/>
              <a:gd name="connsiteY3" fmla="*/ 934357 h 1905585"/>
              <a:gd name="connsiteX4" fmla="*/ 1797804 w 5238427"/>
              <a:gd name="connsiteY4" fmla="*/ 2389 h 1905585"/>
              <a:gd name="connsiteX5" fmla="*/ 2042073 w 5238427"/>
              <a:gd name="connsiteY5" fmla="*/ 49583 h 1905585"/>
              <a:gd name="connsiteX6" fmla="*/ 3921071 w 5238427"/>
              <a:gd name="connsiteY6" fmla="*/ 345422 h 1905585"/>
              <a:gd name="connsiteX7" fmla="*/ 5238427 w 5238427"/>
              <a:gd name="connsiteY7" fmla="*/ 1864255 h 1905585"/>
              <a:gd name="connsiteX8" fmla="*/ 0 w 5238427"/>
              <a:gd name="connsiteY8" fmla="*/ 1905585 h 1905585"/>
              <a:gd name="connsiteX9" fmla="*/ 371959 w 5238427"/>
              <a:gd name="connsiteY9" fmla="*/ 1533625 h 1905585"/>
              <a:gd name="connsiteX10" fmla="*/ 774915 w 5238427"/>
              <a:gd name="connsiteY10" fmla="*/ 1099673 h 1905585"/>
              <a:gd name="connsiteX0" fmla="*/ 774915 w 5238427"/>
              <a:gd name="connsiteY0" fmla="*/ 1112351 h 1918263"/>
              <a:gd name="connsiteX1" fmla="*/ 1343187 w 5238427"/>
              <a:gd name="connsiteY1" fmla="*/ 817883 h 1918263"/>
              <a:gd name="connsiteX2" fmla="*/ 1534333 w 5238427"/>
              <a:gd name="connsiteY2" fmla="*/ 817883 h 1918263"/>
              <a:gd name="connsiteX3" fmla="*/ 1653153 w 5238427"/>
              <a:gd name="connsiteY3" fmla="*/ 947035 h 1918263"/>
              <a:gd name="connsiteX4" fmla="*/ 1797804 w 5238427"/>
              <a:gd name="connsiteY4" fmla="*/ 15067 h 1918263"/>
              <a:gd name="connsiteX5" fmla="*/ 2042073 w 5238427"/>
              <a:gd name="connsiteY5" fmla="*/ 62261 h 1918263"/>
              <a:gd name="connsiteX6" fmla="*/ 3921071 w 5238427"/>
              <a:gd name="connsiteY6" fmla="*/ 358100 h 1918263"/>
              <a:gd name="connsiteX7" fmla="*/ 5238427 w 5238427"/>
              <a:gd name="connsiteY7" fmla="*/ 1876933 h 1918263"/>
              <a:gd name="connsiteX8" fmla="*/ 0 w 5238427"/>
              <a:gd name="connsiteY8" fmla="*/ 1918263 h 1918263"/>
              <a:gd name="connsiteX9" fmla="*/ 371959 w 5238427"/>
              <a:gd name="connsiteY9" fmla="*/ 1546303 h 1918263"/>
              <a:gd name="connsiteX10" fmla="*/ 774915 w 5238427"/>
              <a:gd name="connsiteY10" fmla="*/ 1112351 h 1918263"/>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3921071 w 5238427"/>
              <a:gd name="connsiteY6" fmla="*/ 353917 h 1914080"/>
              <a:gd name="connsiteX7" fmla="*/ 5238427 w 5238427"/>
              <a:gd name="connsiteY7" fmla="*/ 1872750 h 1914080"/>
              <a:gd name="connsiteX8" fmla="*/ 0 w 5238427"/>
              <a:gd name="connsiteY8" fmla="*/ 1914080 h 1914080"/>
              <a:gd name="connsiteX9" fmla="*/ 371959 w 5238427"/>
              <a:gd name="connsiteY9" fmla="*/ 1542120 h 1914080"/>
              <a:gd name="connsiteX10" fmla="*/ 774915 w 5238427"/>
              <a:gd name="connsiteY1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205179 w 5238427"/>
              <a:gd name="connsiteY6" fmla="*/ 80797 h 1914080"/>
              <a:gd name="connsiteX7" fmla="*/ 3921071 w 5238427"/>
              <a:gd name="connsiteY7" fmla="*/ 353917 h 1914080"/>
              <a:gd name="connsiteX8" fmla="*/ 5238427 w 5238427"/>
              <a:gd name="connsiteY8" fmla="*/ 1872750 h 1914080"/>
              <a:gd name="connsiteX9" fmla="*/ 0 w 5238427"/>
              <a:gd name="connsiteY9" fmla="*/ 1914080 h 1914080"/>
              <a:gd name="connsiteX10" fmla="*/ 371959 w 5238427"/>
              <a:gd name="connsiteY10" fmla="*/ 1542120 h 1914080"/>
              <a:gd name="connsiteX11" fmla="*/ 774915 w 5238427"/>
              <a:gd name="connsiteY1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06027 w 5238427"/>
              <a:gd name="connsiteY6" fmla="*/ 226770 h 1914080"/>
              <a:gd name="connsiteX7" fmla="*/ 3921071 w 5238427"/>
              <a:gd name="connsiteY7" fmla="*/ 353917 h 1914080"/>
              <a:gd name="connsiteX8" fmla="*/ 5238427 w 5238427"/>
              <a:gd name="connsiteY8" fmla="*/ 1872750 h 1914080"/>
              <a:gd name="connsiteX9" fmla="*/ 0 w 5238427"/>
              <a:gd name="connsiteY9" fmla="*/ 1914080 h 1914080"/>
              <a:gd name="connsiteX10" fmla="*/ 371959 w 5238427"/>
              <a:gd name="connsiteY10" fmla="*/ 1542120 h 1914080"/>
              <a:gd name="connsiteX11" fmla="*/ 774915 w 5238427"/>
              <a:gd name="connsiteY1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3921071 w 5238427"/>
              <a:gd name="connsiteY7" fmla="*/ 353917 h 1914080"/>
              <a:gd name="connsiteX8" fmla="*/ 5238427 w 5238427"/>
              <a:gd name="connsiteY8" fmla="*/ 1872750 h 1914080"/>
              <a:gd name="connsiteX9" fmla="*/ 0 w 5238427"/>
              <a:gd name="connsiteY9" fmla="*/ 1914080 h 1914080"/>
              <a:gd name="connsiteX10" fmla="*/ 371959 w 5238427"/>
              <a:gd name="connsiteY10" fmla="*/ 1542120 h 1914080"/>
              <a:gd name="connsiteX11" fmla="*/ 774915 w 5238427"/>
              <a:gd name="connsiteY1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57509 w 5238427"/>
              <a:gd name="connsiteY7" fmla="*/ 42238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177637 w 5238427"/>
              <a:gd name="connsiteY7" fmla="*/ 166178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158357 w 5238427"/>
              <a:gd name="connsiteY7" fmla="*/ 14696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85051 w 5238427"/>
              <a:gd name="connsiteY7" fmla="*/ 392024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85051 w 5238427"/>
              <a:gd name="connsiteY7" fmla="*/ 392024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85051 w 5238427"/>
              <a:gd name="connsiteY7" fmla="*/ 392024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4034 w 5238427"/>
              <a:gd name="connsiteY7" fmla="*/ 403041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4034 w 5238427"/>
              <a:gd name="connsiteY7" fmla="*/ 403041 h 1914080"/>
              <a:gd name="connsiteX8" fmla="*/ 3921071 w 5238427"/>
              <a:gd name="connsiteY8" fmla="*/ 353917 h 1914080"/>
              <a:gd name="connsiteX9" fmla="*/ 5238427 w 5238427"/>
              <a:gd name="connsiteY9" fmla="*/ 1872750 h 1914080"/>
              <a:gd name="connsiteX10" fmla="*/ 0 w 5238427"/>
              <a:gd name="connsiteY10" fmla="*/ 1914080 h 1914080"/>
              <a:gd name="connsiteX11" fmla="*/ 371959 w 5238427"/>
              <a:gd name="connsiteY11" fmla="*/ 1542120 h 1914080"/>
              <a:gd name="connsiteX12" fmla="*/ 774915 w 5238427"/>
              <a:gd name="connsiteY1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4034 w 5238427"/>
              <a:gd name="connsiteY7" fmla="*/ 403041 h 1914080"/>
              <a:gd name="connsiteX8" fmla="*/ 2510897 w 5238427"/>
              <a:gd name="connsiteY8" fmla="*/ 394778 h 1914080"/>
              <a:gd name="connsiteX9" fmla="*/ 3921071 w 5238427"/>
              <a:gd name="connsiteY9" fmla="*/ 353917 h 1914080"/>
              <a:gd name="connsiteX10" fmla="*/ 5238427 w 5238427"/>
              <a:gd name="connsiteY10" fmla="*/ 1872750 h 1914080"/>
              <a:gd name="connsiteX11" fmla="*/ 0 w 5238427"/>
              <a:gd name="connsiteY11" fmla="*/ 1914080 h 1914080"/>
              <a:gd name="connsiteX12" fmla="*/ 371959 w 5238427"/>
              <a:gd name="connsiteY12" fmla="*/ 1542120 h 1914080"/>
              <a:gd name="connsiteX13" fmla="*/ 774915 w 5238427"/>
              <a:gd name="connsiteY1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4034 w 5238427"/>
              <a:gd name="connsiteY7" fmla="*/ 403041 h 1914080"/>
              <a:gd name="connsiteX8" fmla="*/ 2301576 w 5238427"/>
              <a:gd name="connsiteY8" fmla="*/ 50500 h 1914080"/>
              <a:gd name="connsiteX9" fmla="*/ 3921071 w 5238427"/>
              <a:gd name="connsiteY9" fmla="*/ 353917 h 1914080"/>
              <a:gd name="connsiteX10" fmla="*/ 5238427 w 5238427"/>
              <a:gd name="connsiteY10" fmla="*/ 1872750 h 1914080"/>
              <a:gd name="connsiteX11" fmla="*/ 0 w 5238427"/>
              <a:gd name="connsiteY11" fmla="*/ 1914080 h 1914080"/>
              <a:gd name="connsiteX12" fmla="*/ 371959 w 5238427"/>
              <a:gd name="connsiteY12" fmla="*/ 1542120 h 1914080"/>
              <a:gd name="connsiteX13" fmla="*/ 774915 w 5238427"/>
              <a:gd name="connsiteY1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3921071 w 5238427"/>
              <a:gd name="connsiteY9" fmla="*/ 353917 h 1914080"/>
              <a:gd name="connsiteX10" fmla="*/ 5238427 w 5238427"/>
              <a:gd name="connsiteY10" fmla="*/ 1872750 h 1914080"/>
              <a:gd name="connsiteX11" fmla="*/ 0 w 5238427"/>
              <a:gd name="connsiteY11" fmla="*/ 1914080 h 1914080"/>
              <a:gd name="connsiteX12" fmla="*/ 371959 w 5238427"/>
              <a:gd name="connsiteY12" fmla="*/ 1542120 h 1914080"/>
              <a:gd name="connsiteX13" fmla="*/ 774915 w 5238427"/>
              <a:gd name="connsiteY1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3921071 w 5238427"/>
              <a:gd name="connsiteY9" fmla="*/ 353917 h 1914080"/>
              <a:gd name="connsiteX10" fmla="*/ 5238427 w 5238427"/>
              <a:gd name="connsiteY10" fmla="*/ 1872750 h 1914080"/>
              <a:gd name="connsiteX11" fmla="*/ 0 w 5238427"/>
              <a:gd name="connsiteY11" fmla="*/ 1914080 h 1914080"/>
              <a:gd name="connsiteX12" fmla="*/ 371959 w 5238427"/>
              <a:gd name="connsiteY12" fmla="*/ 1542120 h 1914080"/>
              <a:gd name="connsiteX13" fmla="*/ 774915 w 5238427"/>
              <a:gd name="connsiteY1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408991 w 5238427"/>
              <a:gd name="connsiteY9" fmla="*/ 67026 h 1914080"/>
              <a:gd name="connsiteX10" fmla="*/ 3921071 w 5238427"/>
              <a:gd name="connsiteY10" fmla="*/ 353917 h 1914080"/>
              <a:gd name="connsiteX11" fmla="*/ 5238427 w 5238427"/>
              <a:gd name="connsiteY11" fmla="*/ 1872750 h 1914080"/>
              <a:gd name="connsiteX12" fmla="*/ 0 w 5238427"/>
              <a:gd name="connsiteY12" fmla="*/ 1914080 h 1914080"/>
              <a:gd name="connsiteX13" fmla="*/ 371959 w 5238427"/>
              <a:gd name="connsiteY13" fmla="*/ 1542120 h 1914080"/>
              <a:gd name="connsiteX14" fmla="*/ 774915 w 5238427"/>
              <a:gd name="connsiteY1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48399 w 5238427"/>
              <a:gd name="connsiteY9" fmla="*/ 58763 h 1914080"/>
              <a:gd name="connsiteX10" fmla="*/ 3921071 w 5238427"/>
              <a:gd name="connsiteY10" fmla="*/ 353917 h 1914080"/>
              <a:gd name="connsiteX11" fmla="*/ 5238427 w 5238427"/>
              <a:gd name="connsiteY11" fmla="*/ 1872750 h 1914080"/>
              <a:gd name="connsiteX12" fmla="*/ 0 w 5238427"/>
              <a:gd name="connsiteY12" fmla="*/ 1914080 h 1914080"/>
              <a:gd name="connsiteX13" fmla="*/ 371959 w 5238427"/>
              <a:gd name="connsiteY13" fmla="*/ 1542120 h 1914080"/>
              <a:gd name="connsiteX14" fmla="*/ 774915 w 5238427"/>
              <a:gd name="connsiteY1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48399 w 5238427"/>
              <a:gd name="connsiteY9" fmla="*/ 58763 h 1914080"/>
              <a:gd name="connsiteX10" fmla="*/ 2508143 w 5238427"/>
              <a:gd name="connsiteY10" fmla="*/ 9181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48399 w 5238427"/>
              <a:gd name="connsiteY9" fmla="*/ 58763 h 1914080"/>
              <a:gd name="connsiteX10" fmla="*/ 2375941 w 5238427"/>
              <a:gd name="connsiteY10" fmla="*/ 28185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48399 w 5238427"/>
              <a:gd name="connsiteY9" fmla="*/ 58763 h 1914080"/>
              <a:gd name="connsiteX10" fmla="*/ 2461322 w 5238427"/>
              <a:gd name="connsiteY10" fmla="*/ 5325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48399 w 5238427"/>
              <a:gd name="connsiteY9" fmla="*/ 58763 h 1914080"/>
              <a:gd name="connsiteX10" fmla="*/ 2461322 w 5238427"/>
              <a:gd name="connsiteY10" fmla="*/ 5325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48399 w 5238427"/>
              <a:gd name="connsiteY9" fmla="*/ 58763 h 1914080"/>
              <a:gd name="connsiteX10" fmla="*/ 2461322 w 5238427"/>
              <a:gd name="connsiteY10" fmla="*/ 5325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42238 h 1914080"/>
              <a:gd name="connsiteX10" fmla="*/ 2461322 w 5238427"/>
              <a:gd name="connsiteY10" fmla="*/ 5325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61322 w 5238427"/>
              <a:gd name="connsiteY10" fmla="*/ 53254 h 1914080"/>
              <a:gd name="connsiteX11" fmla="*/ 3921071 w 5238427"/>
              <a:gd name="connsiteY11" fmla="*/ 353917 h 1914080"/>
              <a:gd name="connsiteX12" fmla="*/ 5238427 w 5238427"/>
              <a:gd name="connsiteY12" fmla="*/ 1872750 h 1914080"/>
              <a:gd name="connsiteX13" fmla="*/ 0 w 5238427"/>
              <a:gd name="connsiteY13" fmla="*/ 1914080 h 1914080"/>
              <a:gd name="connsiteX14" fmla="*/ 371959 w 5238427"/>
              <a:gd name="connsiteY14" fmla="*/ 1542120 h 1914080"/>
              <a:gd name="connsiteX15" fmla="*/ 774915 w 5238427"/>
              <a:gd name="connsiteY1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61322 w 5238427"/>
              <a:gd name="connsiteY10" fmla="*/ 53254 h 1914080"/>
              <a:gd name="connsiteX11" fmla="*/ 2568736 w 5238427"/>
              <a:gd name="connsiteY11" fmla="*/ 75288 h 1914080"/>
              <a:gd name="connsiteX12" fmla="*/ 3921071 w 5238427"/>
              <a:gd name="connsiteY12" fmla="*/ 353917 h 1914080"/>
              <a:gd name="connsiteX13" fmla="*/ 5238427 w 5238427"/>
              <a:gd name="connsiteY13" fmla="*/ 1872750 h 1914080"/>
              <a:gd name="connsiteX14" fmla="*/ 0 w 5238427"/>
              <a:gd name="connsiteY14" fmla="*/ 1914080 h 1914080"/>
              <a:gd name="connsiteX15" fmla="*/ 371959 w 5238427"/>
              <a:gd name="connsiteY15" fmla="*/ 1542120 h 1914080"/>
              <a:gd name="connsiteX16" fmla="*/ 774915 w 5238427"/>
              <a:gd name="connsiteY1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61322 w 5238427"/>
              <a:gd name="connsiteY10" fmla="*/ 53254 h 1914080"/>
              <a:gd name="connsiteX11" fmla="*/ 2469584 w 5238427"/>
              <a:gd name="connsiteY11" fmla="*/ 168932 h 1914080"/>
              <a:gd name="connsiteX12" fmla="*/ 3921071 w 5238427"/>
              <a:gd name="connsiteY12" fmla="*/ 353917 h 1914080"/>
              <a:gd name="connsiteX13" fmla="*/ 5238427 w 5238427"/>
              <a:gd name="connsiteY13" fmla="*/ 1872750 h 1914080"/>
              <a:gd name="connsiteX14" fmla="*/ 0 w 5238427"/>
              <a:gd name="connsiteY14" fmla="*/ 1914080 h 1914080"/>
              <a:gd name="connsiteX15" fmla="*/ 371959 w 5238427"/>
              <a:gd name="connsiteY15" fmla="*/ 1542120 h 1914080"/>
              <a:gd name="connsiteX16" fmla="*/ 774915 w 5238427"/>
              <a:gd name="connsiteY1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17254 w 5238427"/>
              <a:gd name="connsiteY10" fmla="*/ 89059 h 1914080"/>
              <a:gd name="connsiteX11" fmla="*/ 2469584 w 5238427"/>
              <a:gd name="connsiteY11" fmla="*/ 168932 h 1914080"/>
              <a:gd name="connsiteX12" fmla="*/ 3921071 w 5238427"/>
              <a:gd name="connsiteY12" fmla="*/ 353917 h 1914080"/>
              <a:gd name="connsiteX13" fmla="*/ 5238427 w 5238427"/>
              <a:gd name="connsiteY13" fmla="*/ 1872750 h 1914080"/>
              <a:gd name="connsiteX14" fmla="*/ 0 w 5238427"/>
              <a:gd name="connsiteY14" fmla="*/ 1914080 h 1914080"/>
              <a:gd name="connsiteX15" fmla="*/ 371959 w 5238427"/>
              <a:gd name="connsiteY15" fmla="*/ 1542120 h 1914080"/>
              <a:gd name="connsiteX16" fmla="*/ 774915 w 5238427"/>
              <a:gd name="connsiteY1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3921071 w 5238427"/>
              <a:gd name="connsiteY12" fmla="*/ 353917 h 1914080"/>
              <a:gd name="connsiteX13" fmla="*/ 5238427 w 5238427"/>
              <a:gd name="connsiteY13" fmla="*/ 1872750 h 1914080"/>
              <a:gd name="connsiteX14" fmla="*/ 0 w 5238427"/>
              <a:gd name="connsiteY14" fmla="*/ 1914080 h 1914080"/>
              <a:gd name="connsiteX15" fmla="*/ 371959 w 5238427"/>
              <a:gd name="connsiteY15" fmla="*/ 1542120 h 1914080"/>
              <a:gd name="connsiteX16" fmla="*/ 774915 w 5238427"/>
              <a:gd name="connsiteY1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3921071 w 5238427"/>
              <a:gd name="connsiteY12" fmla="*/ 353917 h 1914080"/>
              <a:gd name="connsiteX13" fmla="*/ 5238427 w 5238427"/>
              <a:gd name="connsiteY13" fmla="*/ 1872750 h 1914080"/>
              <a:gd name="connsiteX14" fmla="*/ 0 w 5238427"/>
              <a:gd name="connsiteY14" fmla="*/ 1914080 h 1914080"/>
              <a:gd name="connsiteX15" fmla="*/ 371959 w 5238427"/>
              <a:gd name="connsiteY15" fmla="*/ 1542120 h 1914080"/>
              <a:gd name="connsiteX16" fmla="*/ 774915 w 5238427"/>
              <a:gd name="connsiteY1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634837 w 5238427"/>
              <a:gd name="connsiteY12" fmla="*/ 185457 h 1914080"/>
              <a:gd name="connsiteX13" fmla="*/ 3921071 w 5238427"/>
              <a:gd name="connsiteY13" fmla="*/ 353917 h 1914080"/>
              <a:gd name="connsiteX14" fmla="*/ 5238427 w 5238427"/>
              <a:gd name="connsiteY14" fmla="*/ 1872750 h 1914080"/>
              <a:gd name="connsiteX15" fmla="*/ 0 w 5238427"/>
              <a:gd name="connsiteY15" fmla="*/ 1914080 h 1914080"/>
              <a:gd name="connsiteX16" fmla="*/ 371959 w 5238427"/>
              <a:gd name="connsiteY16" fmla="*/ 1542120 h 1914080"/>
              <a:gd name="connsiteX17" fmla="*/ 774915 w 5238427"/>
              <a:gd name="connsiteY17"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634837 w 5238427"/>
              <a:gd name="connsiteY12" fmla="*/ 185457 h 1914080"/>
              <a:gd name="connsiteX13" fmla="*/ 2604541 w 5238427"/>
              <a:gd name="connsiteY13" fmla="*/ 251558 h 1914080"/>
              <a:gd name="connsiteX14" fmla="*/ 3921071 w 5238427"/>
              <a:gd name="connsiteY14" fmla="*/ 353917 h 1914080"/>
              <a:gd name="connsiteX15" fmla="*/ 5238427 w 5238427"/>
              <a:gd name="connsiteY15" fmla="*/ 1872750 h 1914080"/>
              <a:gd name="connsiteX16" fmla="*/ 0 w 5238427"/>
              <a:gd name="connsiteY16" fmla="*/ 1914080 h 1914080"/>
              <a:gd name="connsiteX17" fmla="*/ 371959 w 5238427"/>
              <a:gd name="connsiteY17" fmla="*/ 1542120 h 1914080"/>
              <a:gd name="connsiteX18" fmla="*/ 774915 w 5238427"/>
              <a:gd name="connsiteY18"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604541 w 5238427"/>
              <a:gd name="connsiteY13" fmla="*/ 251558 h 1914080"/>
              <a:gd name="connsiteX14" fmla="*/ 3921071 w 5238427"/>
              <a:gd name="connsiteY14" fmla="*/ 353917 h 1914080"/>
              <a:gd name="connsiteX15" fmla="*/ 5238427 w 5238427"/>
              <a:gd name="connsiteY15" fmla="*/ 1872750 h 1914080"/>
              <a:gd name="connsiteX16" fmla="*/ 0 w 5238427"/>
              <a:gd name="connsiteY16" fmla="*/ 1914080 h 1914080"/>
              <a:gd name="connsiteX17" fmla="*/ 371959 w 5238427"/>
              <a:gd name="connsiteY17" fmla="*/ 1542120 h 1914080"/>
              <a:gd name="connsiteX18" fmla="*/ 774915 w 5238427"/>
              <a:gd name="connsiteY18"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3921071 w 5238427"/>
              <a:gd name="connsiteY14" fmla="*/ 353917 h 1914080"/>
              <a:gd name="connsiteX15" fmla="*/ 5238427 w 5238427"/>
              <a:gd name="connsiteY15" fmla="*/ 1872750 h 1914080"/>
              <a:gd name="connsiteX16" fmla="*/ 0 w 5238427"/>
              <a:gd name="connsiteY16" fmla="*/ 1914080 h 1914080"/>
              <a:gd name="connsiteX17" fmla="*/ 371959 w 5238427"/>
              <a:gd name="connsiteY17" fmla="*/ 1542120 h 1914080"/>
              <a:gd name="connsiteX18" fmla="*/ 774915 w 5238427"/>
              <a:gd name="connsiteY18"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984623 w 5238427"/>
              <a:gd name="connsiteY14" fmla="*/ 221262 h 1914080"/>
              <a:gd name="connsiteX15" fmla="*/ 3921071 w 5238427"/>
              <a:gd name="connsiteY15" fmla="*/ 353917 h 1914080"/>
              <a:gd name="connsiteX16" fmla="*/ 5238427 w 5238427"/>
              <a:gd name="connsiteY16" fmla="*/ 1872750 h 1914080"/>
              <a:gd name="connsiteX17" fmla="*/ 0 w 5238427"/>
              <a:gd name="connsiteY17" fmla="*/ 1914080 h 1914080"/>
              <a:gd name="connsiteX18" fmla="*/ 371959 w 5238427"/>
              <a:gd name="connsiteY18" fmla="*/ 1542120 h 1914080"/>
              <a:gd name="connsiteX19" fmla="*/ 774915 w 5238427"/>
              <a:gd name="connsiteY19"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921071 w 5238427"/>
              <a:gd name="connsiteY15" fmla="*/ 353917 h 1914080"/>
              <a:gd name="connsiteX16" fmla="*/ 5238427 w 5238427"/>
              <a:gd name="connsiteY16" fmla="*/ 1872750 h 1914080"/>
              <a:gd name="connsiteX17" fmla="*/ 0 w 5238427"/>
              <a:gd name="connsiteY17" fmla="*/ 1914080 h 1914080"/>
              <a:gd name="connsiteX18" fmla="*/ 371959 w 5238427"/>
              <a:gd name="connsiteY18" fmla="*/ 1542120 h 1914080"/>
              <a:gd name="connsiteX19" fmla="*/ 774915 w 5238427"/>
              <a:gd name="connsiteY19"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61950 w 5238427"/>
              <a:gd name="connsiteY15" fmla="*/ 246050 h 1914080"/>
              <a:gd name="connsiteX16" fmla="*/ 3921071 w 5238427"/>
              <a:gd name="connsiteY16" fmla="*/ 35391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90118 h 1914080"/>
              <a:gd name="connsiteX16" fmla="*/ 3921071 w 5238427"/>
              <a:gd name="connsiteY16" fmla="*/ 35391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90118 h 1914080"/>
              <a:gd name="connsiteX16" fmla="*/ 3921071 w 5238427"/>
              <a:gd name="connsiteY16" fmla="*/ 35391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90118 h 1914080"/>
              <a:gd name="connsiteX16" fmla="*/ 3921071 w 5238427"/>
              <a:gd name="connsiteY16" fmla="*/ 35391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921071 w 5238427"/>
              <a:gd name="connsiteY16" fmla="*/ 35391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921071 w 5238427"/>
              <a:gd name="connsiteY16" fmla="*/ 35391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31030 w 5238427"/>
              <a:gd name="connsiteY16" fmla="*/ 499890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31030 w 5238427"/>
              <a:gd name="connsiteY16" fmla="*/ 499890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5238427 w 5238427"/>
              <a:gd name="connsiteY17" fmla="*/ 1872750 h 1914080"/>
              <a:gd name="connsiteX18" fmla="*/ 0 w 5238427"/>
              <a:gd name="connsiteY18" fmla="*/ 1914080 h 1914080"/>
              <a:gd name="connsiteX19" fmla="*/ 371959 w 5238427"/>
              <a:gd name="connsiteY19" fmla="*/ 1542120 h 1914080"/>
              <a:gd name="connsiteX20" fmla="*/ 774915 w 5238427"/>
              <a:gd name="connsiteY20"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4003683 w 5238427"/>
              <a:gd name="connsiteY17" fmla="*/ 730792 h 1914080"/>
              <a:gd name="connsiteX18" fmla="*/ 5238427 w 5238427"/>
              <a:gd name="connsiteY18" fmla="*/ 1872750 h 1914080"/>
              <a:gd name="connsiteX19" fmla="*/ 0 w 5238427"/>
              <a:gd name="connsiteY19" fmla="*/ 1914080 h 1914080"/>
              <a:gd name="connsiteX20" fmla="*/ 371959 w 5238427"/>
              <a:gd name="connsiteY20" fmla="*/ 1542120 h 1914080"/>
              <a:gd name="connsiteX21" fmla="*/ 774915 w 5238427"/>
              <a:gd name="connsiteY2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43090 w 5238427"/>
              <a:gd name="connsiteY17" fmla="*/ 661937 h 1914080"/>
              <a:gd name="connsiteX18" fmla="*/ 5238427 w 5238427"/>
              <a:gd name="connsiteY18" fmla="*/ 1872750 h 1914080"/>
              <a:gd name="connsiteX19" fmla="*/ 0 w 5238427"/>
              <a:gd name="connsiteY19" fmla="*/ 1914080 h 1914080"/>
              <a:gd name="connsiteX20" fmla="*/ 371959 w 5238427"/>
              <a:gd name="connsiteY20" fmla="*/ 1542120 h 1914080"/>
              <a:gd name="connsiteX21" fmla="*/ 774915 w 5238427"/>
              <a:gd name="connsiteY2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5238427 w 5238427"/>
              <a:gd name="connsiteY18" fmla="*/ 1872750 h 1914080"/>
              <a:gd name="connsiteX19" fmla="*/ 0 w 5238427"/>
              <a:gd name="connsiteY19" fmla="*/ 1914080 h 1914080"/>
              <a:gd name="connsiteX20" fmla="*/ 371959 w 5238427"/>
              <a:gd name="connsiteY20" fmla="*/ 1542120 h 1914080"/>
              <a:gd name="connsiteX21" fmla="*/ 774915 w 5238427"/>
              <a:gd name="connsiteY2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5238427 w 5238427"/>
              <a:gd name="connsiteY18" fmla="*/ 1872750 h 1914080"/>
              <a:gd name="connsiteX19" fmla="*/ 0 w 5238427"/>
              <a:gd name="connsiteY19" fmla="*/ 1914080 h 1914080"/>
              <a:gd name="connsiteX20" fmla="*/ 371959 w 5238427"/>
              <a:gd name="connsiteY20" fmla="*/ 1542120 h 1914080"/>
              <a:gd name="connsiteX21" fmla="*/ 774915 w 5238427"/>
              <a:gd name="connsiteY2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5238427 w 5238427"/>
              <a:gd name="connsiteY18" fmla="*/ 1872750 h 1914080"/>
              <a:gd name="connsiteX19" fmla="*/ 0 w 5238427"/>
              <a:gd name="connsiteY19" fmla="*/ 1914080 h 1914080"/>
              <a:gd name="connsiteX20" fmla="*/ 371959 w 5238427"/>
              <a:gd name="connsiteY20" fmla="*/ 1542120 h 1914080"/>
              <a:gd name="connsiteX21" fmla="*/ 774915 w 5238427"/>
              <a:gd name="connsiteY21"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4287367 w 5238427"/>
              <a:gd name="connsiteY18" fmla="*/ 973163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4502196 w 5238427"/>
              <a:gd name="connsiteY18" fmla="*/ 876766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2369 w 5238427"/>
              <a:gd name="connsiteY17" fmla="*/ 672954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98174 w 5238427"/>
              <a:gd name="connsiteY17" fmla="*/ 686725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54106 w 5238427"/>
              <a:gd name="connsiteY17" fmla="*/ 697742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6725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5238427 w 5238427"/>
              <a:gd name="connsiteY19" fmla="*/ 1872750 h 1914080"/>
              <a:gd name="connsiteX20" fmla="*/ 0 w 5238427"/>
              <a:gd name="connsiteY20" fmla="*/ 1914080 h 1914080"/>
              <a:gd name="connsiteX21" fmla="*/ 371959 w 5238427"/>
              <a:gd name="connsiteY21" fmla="*/ 1542120 h 1914080"/>
              <a:gd name="connsiteX22" fmla="*/ 774915 w 5238427"/>
              <a:gd name="connsiteY22"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622999 w 5238427"/>
              <a:gd name="connsiteY19" fmla="*/ 1094201 h 1914080"/>
              <a:gd name="connsiteX20" fmla="*/ 5238427 w 5238427"/>
              <a:gd name="connsiteY20" fmla="*/ 1872750 h 1914080"/>
              <a:gd name="connsiteX21" fmla="*/ 0 w 5238427"/>
              <a:gd name="connsiteY21" fmla="*/ 1914080 h 1914080"/>
              <a:gd name="connsiteX22" fmla="*/ 371959 w 5238427"/>
              <a:gd name="connsiteY22" fmla="*/ 1542120 h 1914080"/>
              <a:gd name="connsiteX23" fmla="*/ 774915 w 5238427"/>
              <a:gd name="connsiteY2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5238427 w 5238427"/>
              <a:gd name="connsiteY20" fmla="*/ 1872750 h 1914080"/>
              <a:gd name="connsiteX21" fmla="*/ 0 w 5238427"/>
              <a:gd name="connsiteY21" fmla="*/ 1914080 h 1914080"/>
              <a:gd name="connsiteX22" fmla="*/ 371959 w 5238427"/>
              <a:gd name="connsiteY22" fmla="*/ 1542120 h 1914080"/>
              <a:gd name="connsiteX23" fmla="*/ 774915 w 5238427"/>
              <a:gd name="connsiteY2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5238427 w 5238427"/>
              <a:gd name="connsiteY20" fmla="*/ 1872750 h 1914080"/>
              <a:gd name="connsiteX21" fmla="*/ 0 w 5238427"/>
              <a:gd name="connsiteY21" fmla="*/ 1914080 h 1914080"/>
              <a:gd name="connsiteX22" fmla="*/ 371959 w 5238427"/>
              <a:gd name="connsiteY22" fmla="*/ 1542120 h 1914080"/>
              <a:gd name="connsiteX23" fmla="*/ 774915 w 5238427"/>
              <a:gd name="connsiteY23"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4459189 w 5238427"/>
              <a:gd name="connsiteY20" fmla="*/ 1091756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5238427 w 5238427"/>
              <a:gd name="connsiteY21" fmla="*/ 1872750 h 1914080"/>
              <a:gd name="connsiteX22" fmla="*/ 0 w 5238427"/>
              <a:gd name="connsiteY22" fmla="*/ 1914080 h 1914080"/>
              <a:gd name="connsiteX23" fmla="*/ 371959 w 5238427"/>
              <a:gd name="connsiteY23" fmla="*/ 1542120 h 1914080"/>
              <a:gd name="connsiteX24" fmla="*/ 774915 w 5238427"/>
              <a:gd name="connsiteY24"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4155968 w 5238427"/>
              <a:gd name="connsiteY21" fmla="*/ 1177061 h 1914080"/>
              <a:gd name="connsiteX22" fmla="*/ 5238427 w 5238427"/>
              <a:gd name="connsiteY22" fmla="*/ 1872750 h 1914080"/>
              <a:gd name="connsiteX23" fmla="*/ 0 w 5238427"/>
              <a:gd name="connsiteY23" fmla="*/ 1914080 h 1914080"/>
              <a:gd name="connsiteX24" fmla="*/ 371959 w 5238427"/>
              <a:gd name="connsiteY24" fmla="*/ 1542120 h 1914080"/>
              <a:gd name="connsiteX25" fmla="*/ 774915 w 5238427"/>
              <a:gd name="connsiteY2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5924 w 5238427"/>
              <a:gd name="connsiteY21" fmla="*/ 1077048 h 1914080"/>
              <a:gd name="connsiteX22" fmla="*/ 5238427 w 5238427"/>
              <a:gd name="connsiteY22" fmla="*/ 1872750 h 1914080"/>
              <a:gd name="connsiteX23" fmla="*/ 0 w 5238427"/>
              <a:gd name="connsiteY23" fmla="*/ 1914080 h 1914080"/>
              <a:gd name="connsiteX24" fmla="*/ 371959 w 5238427"/>
              <a:gd name="connsiteY24" fmla="*/ 1542120 h 1914080"/>
              <a:gd name="connsiteX25" fmla="*/ 774915 w 5238427"/>
              <a:gd name="connsiteY2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5924 w 5238427"/>
              <a:gd name="connsiteY21" fmla="*/ 1077048 h 1914080"/>
              <a:gd name="connsiteX22" fmla="*/ 5238427 w 5238427"/>
              <a:gd name="connsiteY22" fmla="*/ 1872750 h 1914080"/>
              <a:gd name="connsiteX23" fmla="*/ 0 w 5238427"/>
              <a:gd name="connsiteY23" fmla="*/ 1914080 h 1914080"/>
              <a:gd name="connsiteX24" fmla="*/ 371959 w 5238427"/>
              <a:gd name="connsiteY24" fmla="*/ 1542120 h 1914080"/>
              <a:gd name="connsiteX25" fmla="*/ 774915 w 5238427"/>
              <a:gd name="connsiteY2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5924 w 5238427"/>
              <a:gd name="connsiteY21" fmla="*/ 1077048 h 1914080"/>
              <a:gd name="connsiteX22" fmla="*/ 5238427 w 5238427"/>
              <a:gd name="connsiteY22" fmla="*/ 1872750 h 1914080"/>
              <a:gd name="connsiteX23" fmla="*/ 0 w 5238427"/>
              <a:gd name="connsiteY23" fmla="*/ 1914080 h 1914080"/>
              <a:gd name="connsiteX24" fmla="*/ 371959 w 5238427"/>
              <a:gd name="connsiteY24" fmla="*/ 1542120 h 1914080"/>
              <a:gd name="connsiteX25" fmla="*/ 774915 w 5238427"/>
              <a:gd name="connsiteY2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3542 w 5238427"/>
              <a:gd name="connsiteY21" fmla="*/ 1041329 h 1914080"/>
              <a:gd name="connsiteX22" fmla="*/ 5238427 w 5238427"/>
              <a:gd name="connsiteY22" fmla="*/ 1872750 h 1914080"/>
              <a:gd name="connsiteX23" fmla="*/ 0 w 5238427"/>
              <a:gd name="connsiteY23" fmla="*/ 1914080 h 1914080"/>
              <a:gd name="connsiteX24" fmla="*/ 371959 w 5238427"/>
              <a:gd name="connsiteY24" fmla="*/ 1542120 h 1914080"/>
              <a:gd name="connsiteX25" fmla="*/ 774915 w 5238427"/>
              <a:gd name="connsiteY2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3542 w 5238427"/>
              <a:gd name="connsiteY21" fmla="*/ 1065142 h 1914080"/>
              <a:gd name="connsiteX22" fmla="*/ 5238427 w 5238427"/>
              <a:gd name="connsiteY22" fmla="*/ 1872750 h 1914080"/>
              <a:gd name="connsiteX23" fmla="*/ 0 w 5238427"/>
              <a:gd name="connsiteY23" fmla="*/ 1914080 h 1914080"/>
              <a:gd name="connsiteX24" fmla="*/ 371959 w 5238427"/>
              <a:gd name="connsiteY24" fmla="*/ 1542120 h 1914080"/>
              <a:gd name="connsiteX25" fmla="*/ 774915 w 5238427"/>
              <a:gd name="connsiteY25"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3542 w 5238427"/>
              <a:gd name="connsiteY21" fmla="*/ 1065142 h 1914080"/>
              <a:gd name="connsiteX22" fmla="*/ 4103581 w 5238427"/>
              <a:gd name="connsiteY22" fmla="*/ 1234211 h 1914080"/>
              <a:gd name="connsiteX23" fmla="*/ 5238427 w 5238427"/>
              <a:gd name="connsiteY23" fmla="*/ 1872750 h 1914080"/>
              <a:gd name="connsiteX24" fmla="*/ 0 w 5238427"/>
              <a:gd name="connsiteY24" fmla="*/ 1914080 h 1914080"/>
              <a:gd name="connsiteX25" fmla="*/ 371959 w 5238427"/>
              <a:gd name="connsiteY25" fmla="*/ 1542120 h 1914080"/>
              <a:gd name="connsiteX26" fmla="*/ 774915 w 5238427"/>
              <a:gd name="connsiteY2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3542 w 5238427"/>
              <a:gd name="connsiteY21" fmla="*/ 1065142 h 1914080"/>
              <a:gd name="connsiteX22" fmla="*/ 3386825 w 5238427"/>
              <a:gd name="connsiteY22" fmla="*/ 955604 h 1914080"/>
              <a:gd name="connsiteX23" fmla="*/ 5238427 w 5238427"/>
              <a:gd name="connsiteY23" fmla="*/ 1872750 h 1914080"/>
              <a:gd name="connsiteX24" fmla="*/ 0 w 5238427"/>
              <a:gd name="connsiteY24" fmla="*/ 1914080 h 1914080"/>
              <a:gd name="connsiteX25" fmla="*/ 371959 w 5238427"/>
              <a:gd name="connsiteY25" fmla="*/ 1542120 h 1914080"/>
              <a:gd name="connsiteX26" fmla="*/ 774915 w 5238427"/>
              <a:gd name="connsiteY2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3542 w 5238427"/>
              <a:gd name="connsiteY21" fmla="*/ 1065142 h 1914080"/>
              <a:gd name="connsiteX22" fmla="*/ 3386825 w 5238427"/>
              <a:gd name="connsiteY22" fmla="*/ 955604 h 1914080"/>
              <a:gd name="connsiteX23" fmla="*/ 5238427 w 5238427"/>
              <a:gd name="connsiteY23" fmla="*/ 1872750 h 1914080"/>
              <a:gd name="connsiteX24" fmla="*/ 0 w 5238427"/>
              <a:gd name="connsiteY24" fmla="*/ 1914080 h 1914080"/>
              <a:gd name="connsiteX25" fmla="*/ 371959 w 5238427"/>
              <a:gd name="connsiteY25" fmla="*/ 1542120 h 1914080"/>
              <a:gd name="connsiteX26" fmla="*/ 774915 w 5238427"/>
              <a:gd name="connsiteY26" fmla="*/ 1108168 h 1914080"/>
              <a:gd name="connsiteX0" fmla="*/ 774915 w 5238427"/>
              <a:gd name="connsiteY0" fmla="*/ 1108168 h 1914080"/>
              <a:gd name="connsiteX1" fmla="*/ 1343187 w 5238427"/>
              <a:gd name="connsiteY1" fmla="*/ 813700 h 1914080"/>
              <a:gd name="connsiteX2" fmla="*/ 1534333 w 5238427"/>
              <a:gd name="connsiteY2" fmla="*/ 813700 h 1914080"/>
              <a:gd name="connsiteX3" fmla="*/ 1653153 w 5238427"/>
              <a:gd name="connsiteY3" fmla="*/ 942852 h 1914080"/>
              <a:gd name="connsiteX4" fmla="*/ 1797804 w 5238427"/>
              <a:gd name="connsiteY4" fmla="*/ 10884 h 1914080"/>
              <a:gd name="connsiteX5" fmla="*/ 2042073 w 5238427"/>
              <a:gd name="connsiteY5" fmla="*/ 58078 h 1914080"/>
              <a:gd name="connsiteX6" fmla="*/ 2119798 w 5238427"/>
              <a:gd name="connsiteY6" fmla="*/ 20204 h 1914080"/>
              <a:gd name="connsiteX7" fmla="*/ 2279542 w 5238427"/>
              <a:gd name="connsiteY7" fmla="*/ 403041 h 1914080"/>
              <a:gd name="connsiteX8" fmla="*/ 2301576 w 5238427"/>
              <a:gd name="connsiteY8" fmla="*/ 50500 h 1914080"/>
              <a:gd name="connsiteX9" fmla="*/ 2351153 w 5238427"/>
              <a:gd name="connsiteY9" fmla="*/ 53255 h 1914080"/>
              <a:gd name="connsiteX10" fmla="*/ 2453059 w 5238427"/>
              <a:gd name="connsiteY10" fmla="*/ 42237 h 1914080"/>
              <a:gd name="connsiteX11" fmla="*/ 2469584 w 5238427"/>
              <a:gd name="connsiteY11" fmla="*/ 168932 h 1914080"/>
              <a:gd name="connsiteX12" fmla="*/ 2552211 w 5238427"/>
              <a:gd name="connsiteY12" fmla="*/ 281854 h 1914080"/>
              <a:gd name="connsiteX13" fmla="*/ 2574245 w 5238427"/>
              <a:gd name="connsiteY13" fmla="*/ 155160 h 1914080"/>
              <a:gd name="connsiteX14" fmla="*/ 2813861 w 5238427"/>
              <a:gd name="connsiteY14" fmla="*/ 149652 h 1914080"/>
              <a:gd name="connsiteX15" fmla="*/ 3328899 w 5238427"/>
              <a:gd name="connsiteY15" fmla="*/ 273593 h 1914080"/>
              <a:gd name="connsiteX16" fmla="*/ 3722768 w 5238427"/>
              <a:gd name="connsiteY16" fmla="*/ 477857 h 1914080"/>
              <a:gd name="connsiteX17" fmla="*/ 3967877 w 5238427"/>
              <a:gd name="connsiteY17" fmla="*/ 683971 h 1914080"/>
              <a:gd name="connsiteX18" fmla="*/ 4513213 w 5238427"/>
              <a:gd name="connsiteY18" fmla="*/ 964900 h 1914080"/>
              <a:gd name="connsiteX19" fmla="*/ 4356502 w 5238427"/>
              <a:gd name="connsiteY19" fmla="*/ 989069 h 1914080"/>
              <a:gd name="connsiteX20" fmla="*/ 3957980 w 5238427"/>
              <a:gd name="connsiteY20" fmla="*/ 1045303 h 1914080"/>
              <a:gd name="connsiteX21" fmla="*/ 3803542 w 5238427"/>
              <a:gd name="connsiteY21" fmla="*/ 1065142 h 1914080"/>
              <a:gd name="connsiteX22" fmla="*/ 3386825 w 5238427"/>
              <a:gd name="connsiteY22" fmla="*/ 955604 h 1914080"/>
              <a:gd name="connsiteX23" fmla="*/ 5238427 w 5238427"/>
              <a:gd name="connsiteY23" fmla="*/ 1872750 h 1914080"/>
              <a:gd name="connsiteX24" fmla="*/ 0 w 5238427"/>
              <a:gd name="connsiteY24" fmla="*/ 1914080 h 1914080"/>
              <a:gd name="connsiteX25" fmla="*/ 371959 w 5238427"/>
              <a:gd name="connsiteY25" fmla="*/ 1542120 h 1914080"/>
              <a:gd name="connsiteX26" fmla="*/ 774915 w 5238427"/>
              <a:gd name="connsiteY26" fmla="*/ 1108168 h 1914080"/>
              <a:gd name="connsiteX0" fmla="*/ 774915 w 5362947"/>
              <a:gd name="connsiteY0" fmla="*/ 1108168 h 1914080"/>
              <a:gd name="connsiteX1" fmla="*/ 1343187 w 5362947"/>
              <a:gd name="connsiteY1" fmla="*/ 813700 h 1914080"/>
              <a:gd name="connsiteX2" fmla="*/ 1534333 w 5362947"/>
              <a:gd name="connsiteY2" fmla="*/ 813700 h 1914080"/>
              <a:gd name="connsiteX3" fmla="*/ 1653153 w 5362947"/>
              <a:gd name="connsiteY3" fmla="*/ 942852 h 1914080"/>
              <a:gd name="connsiteX4" fmla="*/ 1797804 w 5362947"/>
              <a:gd name="connsiteY4" fmla="*/ 10884 h 1914080"/>
              <a:gd name="connsiteX5" fmla="*/ 2042073 w 5362947"/>
              <a:gd name="connsiteY5" fmla="*/ 58078 h 1914080"/>
              <a:gd name="connsiteX6" fmla="*/ 2119798 w 5362947"/>
              <a:gd name="connsiteY6" fmla="*/ 20204 h 1914080"/>
              <a:gd name="connsiteX7" fmla="*/ 2279542 w 5362947"/>
              <a:gd name="connsiteY7" fmla="*/ 403041 h 1914080"/>
              <a:gd name="connsiteX8" fmla="*/ 2301576 w 5362947"/>
              <a:gd name="connsiteY8" fmla="*/ 50500 h 1914080"/>
              <a:gd name="connsiteX9" fmla="*/ 2351153 w 5362947"/>
              <a:gd name="connsiteY9" fmla="*/ 53255 h 1914080"/>
              <a:gd name="connsiteX10" fmla="*/ 2453059 w 5362947"/>
              <a:gd name="connsiteY10" fmla="*/ 42237 h 1914080"/>
              <a:gd name="connsiteX11" fmla="*/ 2469584 w 5362947"/>
              <a:gd name="connsiteY11" fmla="*/ 168932 h 1914080"/>
              <a:gd name="connsiteX12" fmla="*/ 2552211 w 5362947"/>
              <a:gd name="connsiteY12" fmla="*/ 281854 h 1914080"/>
              <a:gd name="connsiteX13" fmla="*/ 2574245 w 5362947"/>
              <a:gd name="connsiteY13" fmla="*/ 155160 h 1914080"/>
              <a:gd name="connsiteX14" fmla="*/ 2813861 w 5362947"/>
              <a:gd name="connsiteY14" fmla="*/ 149652 h 1914080"/>
              <a:gd name="connsiteX15" fmla="*/ 3328899 w 5362947"/>
              <a:gd name="connsiteY15" fmla="*/ 273593 h 1914080"/>
              <a:gd name="connsiteX16" fmla="*/ 3722768 w 5362947"/>
              <a:gd name="connsiteY16" fmla="*/ 477857 h 1914080"/>
              <a:gd name="connsiteX17" fmla="*/ 3967877 w 5362947"/>
              <a:gd name="connsiteY17" fmla="*/ 683971 h 1914080"/>
              <a:gd name="connsiteX18" fmla="*/ 4513213 w 5362947"/>
              <a:gd name="connsiteY18" fmla="*/ 964900 h 1914080"/>
              <a:gd name="connsiteX19" fmla="*/ 4356502 w 5362947"/>
              <a:gd name="connsiteY19" fmla="*/ 989069 h 1914080"/>
              <a:gd name="connsiteX20" fmla="*/ 3957980 w 5362947"/>
              <a:gd name="connsiteY20" fmla="*/ 1045303 h 1914080"/>
              <a:gd name="connsiteX21" fmla="*/ 3803542 w 5362947"/>
              <a:gd name="connsiteY21" fmla="*/ 1065142 h 1914080"/>
              <a:gd name="connsiteX22" fmla="*/ 3386825 w 5362947"/>
              <a:gd name="connsiteY22" fmla="*/ 955604 h 1914080"/>
              <a:gd name="connsiteX23" fmla="*/ 3694006 w 5362947"/>
              <a:gd name="connsiteY23" fmla="*/ 1269930 h 1914080"/>
              <a:gd name="connsiteX24" fmla="*/ 5238427 w 5362947"/>
              <a:gd name="connsiteY24" fmla="*/ 1872750 h 1914080"/>
              <a:gd name="connsiteX25" fmla="*/ 0 w 5362947"/>
              <a:gd name="connsiteY25" fmla="*/ 1914080 h 1914080"/>
              <a:gd name="connsiteX26" fmla="*/ 371959 w 5362947"/>
              <a:gd name="connsiteY26" fmla="*/ 1542120 h 1914080"/>
              <a:gd name="connsiteX27" fmla="*/ 774915 w 5362947"/>
              <a:gd name="connsiteY27" fmla="*/ 1108168 h 1914080"/>
              <a:gd name="connsiteX0" fmla="*/ 774915 w 5361298"/>
              <a:gd name="connsiteY0" fmla="*/ 1108168 h 1914080"/>
              <a:gd name="connsiteX1" fmla="*/ 1343187 w 5361298"/>
              <a:gd name="connsiteY1" fmla="*/ 813700 h 1914080"/>
              <a:gd name="connsiteX2" fmla="*/ 1534333 w 5361298"/>
              <a:gd name="connsiteY2" fmla="*/ 813700 h 1914080"/>
              <a:gd name="connsiteX3" fmla="*/ 1653153 w 5361298"/>
              <a:gd name="connsiteY3" fmla="*/ 942852 h 1914080"/>
              <a:gd name="connsiteX4" fmla="*/ 1797804 w 5361298"/>
              <a:gd name="connsiteY4" fmla="*/ 10884 h 1914080"/>
              <a:gd name="connsiteX5" fmla="*/ 2042073 w 5361298"/>
              <a:gd name="connsiteY5" fmla="*/ 58078 h 1914080"/>
              <a:gd name="connsiteX6" fmla="*/ 2119798 w 5361298"/>
              <a:gd name="connsiteY6" fmla="*/ 20204 h 1914080"/>
              <a:gd name="connsiteX7" fmla="*/ 2279542 w 5361298"/>
              <a:gd name="connsiteY7" fmla="*/ 403041 h 1914080"/>
              <a:gd name="connsiteX8" fmla="*/ 2301576 w 5361298"/>
              <a:gd name="connsiteY8" fmla="*/ 50500 h 1914080"/>
              <a:gd name="connsiteX9" fmla="*/ 2351153 w 5361298"/>
              <a:gd name="connsiteY9" fmla="*/ 53255 h 1914080"/>
              <a:gd name="connsiteX10" fmla="*/ 2453059 w 5361298"/>
              <a:gd name="connsiteY10" fmla="*/ 42237 h 1914080"/>
              <a:gd name="connsiteX11" fmla="*/ 2469584 w 5361298"/>
              <a:gd name="connsiteY11" fmla="*/ 168932 h 1914080"/>
              <a:gd name="connsiteX12" fmla="*/ 2552211 w 5361298"/>
              <a:gd name="connsiteY12" fmla="*/ 281854 h 1914080"/>
              <a:gd name="connsiteX13" fmla="*/ 2574245 w 5361298"/>
              <a:gd name="connsiteY13" fmla="*/ 155160 h 1914080"/>
              <a:gd name="connsiteX14" fmla="*/ 2813861 w 5361298"/>
              <a:gd name="connsiteY14" fmla="*/ 149652 h 1914080"/>
              <a:gd name="connsiteX15" fmla="*/ 3328899 w 5361298"/>
              <a:gd name="connsiteY15" fmla="*/ 273593 h 1914080"/>
              <a:gd name="connsiteX16" fmla="*/ 3722768 w 5361298"/>
              <a:gd name="connsiteY16" fmla="*/ 477857 h 1914080"/>
              <a:gd name="connsiteX17" fmla="*/ 3967877 w 5361298"/>
              <a:gd name="connsiteY17" fmla="*/ 683971 h 1914080"/>
              <a:gd name="connsiteX18" fmla="*/ 4513213 w 5361298"/>
              <a:gd name="connsiteY18" fmla="*/ 964900 h 1914080"/>
              <a:gd name="connsiteX19" fmla="*/ 4356502 w 5361298"/>
              <a:gd name="connsiteY19" fmla="*/ 989069 h 1914080"/>
              <a:gd name="connsiteX20" fmla="*/ 3957980 w 5361298"/>
              <a:gd name="connsiteY20" fmla="*/ 1045303 h 1914080"/>
              <a:gd name="connsiteX21" fmla="*/ 3803542 w 5361298"/>
              <a:gd name="connsiteY21" fmla="*/ 1065142 h 1914080"/>
              <a:gd name="connsiteX22" fmla="*/ 3386825 w 5361298"/>
              <a:gd name="connsiteY22" fmla="*/ 955604 h 1914080"/>
              <a:gd name="connsiteX23" fmla="*/ 3663050 w 5361298"/>
              <a:gd name="connsiteY23" fmla="*/ 1434236 h 1914080"/>
              <a:gd name="connsiteX24" fmla="*/ 5238427 w 5361298"/>
              <a:gd name="connsiteY24" fmla="*/ 1872750 h 1914080"/>
              <a:gd name="connsiteX25" fmla="*/ 0 w 5361298"/>
              <a:gd name="connsiteY25" fmla="*/ 1914080 h 1914080"/>
              <a:gd name="connsiteX26" fmla="*/ 371959 w 5361298"/>
              <a:gd name="connsiteY26" fmla="*/ 1542120 h 1914080"/>
              <a:gd name="connsiteX27" fmla="*/ 774915 w 5361298"/>
              <a:gd name="connsiteY27" fmla="*/ 1108168 h 1914080"/>
              <a:gd name="connsiteX0" fmla="*/ 774915 w 5361298"/>
              <a:gd name="connsiteY0" fmla="*/ 1108168 h 1914080"/>
              <a:gd name="connsiteX1" fmla="*/ 1343187 w 5361298"/>
              <a:gd name="connsiteY1" fmla="*/ 813700 h 1914080"/>
              <a:gd name="connsiteX2" fmla="*/ 1534333 w 5361298"/>
              <a:gd name="connsiteY2" fmla="*/ 813700 h 1914080"/>
              <a:gd name="connsiteX3" fmla="*/ 1653153 w 5361298"/>
              <a:gd name="connsiteY3" fmla="*/ 942852 h 1914080"/>
              <a:gd name="connsiteX4" fmla="*/ 1797804 w 5361298"/>
              <a:gd name="connsiteY4" fmla="*/ 10884 h 1914080"/>
              <a:gd name="connsiteX5" fmla="*/ 2042073 w 5361298"/>
              <a:gd name="connsiteY5" fmla="*/ 58078 h 1914080"/>
              <a:gd name="connsiteX6" fmla="*/ 2119798 w 5361298"/>
              <a:gd name="connsiteY6" fmla="*/ 20204 h 1914080"/>
              <a:gd name="connsiteX7" fmla="*/ 2279542 w 5361298"/>
              <a:gd name="connsiteY7" fmla="*/ 403041 h 1914080"/>
              <a:gd name="connsiteX8" fmla="*/ 2301576 w 5361298"/>
              <a:gd name="connsiteY8" fmla="*/ 50500 h 1914080"/>
              <a:gd name="connsiteX9" fmla="*/ 2351153 w 5361298"/>
              <a:gd name="connsiteY9" fmla="*/ 53255 h 1914080"/>
              <a:gd name="connsiteX10" fmla="*/ 2453059 w 5361298"/>
              <a:gd name="connsiteY10" fmla="*/ 42237 h 1914080"/>
              <a:gd name="connsiteX11" fmla="*/ 2469584 w 5361298"/>
              <a:gd name="connsiteY11" fmla="*/ 168932 h 1914080"/>
              <a:gd name="connsiteX12" fmla="*/ 2552211 w 5361298"/>
              <a:gd name="connsiteY12" fmla="*/ 281854 h 1914080"/>
              <a:gd name="connsiteX13" fmla="*/ 2574245 w 5361298"/>
              <a:gd name="connsiteY13" fmla="*/ 155160 h 1914080"/>
              <a:gd name="connsiteX14" fmla="*/ 2813861 w 5361298"/>
              <a:gd name="connsiteY14" fmla="*/ 149652 h 1914080"/>
              <a:gd name="connsiteX15" fmla="*/ 3328899 w 5361298"/>
              <a:gd name="connsiteY15" fmla="*/ 273593 h 1914080"/>
              <a:gd name="connsiteX16" fmla="*/ 3722768 w 5361298"/>
              <a:gd name="connsiteY16" fmla="*/ 477857 h 1914080"/>
              <a:gd name="connsiteX17" fmla="*/ 3967877 w 5361298"/>
              <a:gd name="connsiteY17" fmla="*/ 683971 h 1914080"/>
              <a:gd name="connsiteX18" fmla="*/ 4513213 w 5361298"/>
              <a:gd name="connsiteY18" fmla="*/ 964900 h 1914080"/>
              <a:gd name="connsiteX19" fmla="*/ 4356502 w 5361298"/>
              <a:gd name="connsiteY19" fmla="*/ 989069 h 1914080"/>
              <a:gd name="connsiteX20" fmla="*/ 3957980 w 5361298"/>
              <a:gd name="connsiteY20" fmla="*/ 1045303 h 1914080"/>
              <a:gd name="connsiteX21" fmla="*/ 3803542 w 5361298"/>
              <a:gd name="connsiteY21" fmla="*/ 1065142 h 1914080"/>
              <a:gd name="connsiteX22" fmla="*/ 3386825 w 5361298"/>
              <a:gd name="connsiteY22" fmla="*/ 955604 h 1914080"/>
              <a:gd name="connsiteX23" fmla="*/ 3663050 w 5361298"/>
              <a:gd name="connsiteY23" fmla="*/ 1434236 h 1914080"/>
              <a:gd name="connsiteX24" fmla="*/ 5238427 w 5361298"/>
              <a:gd name="connsiteY24" fmla="*/ 1872750 h 1914080"/>
              <a:gd name="connsiteX25" fmla="*/ 0 w 5361298"/>
              <a:gd name="connsiteY25" fmla="*/ 1914080 h 1914080"/>
              <a:gd name="connsiteX26" fmla="*/ 371959 w 5361298"/>
              <a:gd name="connsiteY26" fmla="*/ 1542120 h 1914080"/>
              <a:gd name="connsiteX27" fmla="*/ 774915 w 5361298"/>
              <a:gd name="connsiteY27" fmla="*/ 1108168 h 1914080"/>
              <a:gd name="connsiteX0" fmla="*/ 774915 w 5361298"/>
              <a:gd name="connsiteY0" fmla="*/ 1108168 h 1914080"/>
              <a:gd name="connsiteX1" fmla="*/ 1343187 w 5361298"/>
              <a:gd name="connsiteY1" fmla="*/ 813700 h 1914080"/>
              <a:gd name="connsiteX2" fmla="*/ 1534333 w 5361298"/>
              <a:gd name="connsiteY2" fmla="*/ 813700 h 1914080"/>
              <a:gd name="connsiteX3" fmla="*/ 1653153 w 5361298"/>
              <a:gd name="connsiteY3" fmla="*/ 942852 h 1914080"/>
              <a:gd name="connsiteX4" fmla="*/ 1797804 w 5361298"/>
              <a:gd name="connsiteY4" fmla="*/ 10884 h 1914080"/>
              <a:gd name="connsiteX5" fmla="*/ 2042073 w 5361298"/>
              <a:gd name="connsiteY5" fmla="*/ 58078 h 1914080"/>
              <a:gd name="connsiteX6" fmla="*/ 2119798 w 5361298"/>
              <a:gd name="connsiteY6" fmla="*/ 20204 h 1914080"/>
              <a:gd name="connsiteX7" fmla="*/ 2279542 w 5361298"/>
              <a:gd name="connsiteY7" fmla="*/ 403041 h 1914080"/>
              <a:gd name="connsiteX8" fmla="*/ 2301576 w 5361298"/>
              <a:gd name="connsiteY8" fmla="*/ 50500 h 1914080"/>
              <a:gd name="connsiteX9" fmla="*/ 2351153 w 5361298"/>
              <a:gd name="connsiteY9" fmla="*/ 53255 h 1914080"/>
              <a:gd name="connsiteX10" fmla="*/ 2453059 w 5361298"/>
              <a:gd name="connsiteY10" fmla="*/ 42237 h 1914080"/>
              <a:gd name="connsiteX11" fmla="*/ 2469584 w 5361298"/>
              <a:gd name="connsiteY11" fmla="*/ 168932 h 1914080"/>
              <a:gd name="connsiteX12" fmla="*/ 2552211 w 5361298"/>
              <a:gd name="connsiteY12" fmla="*/ 281854 h 1914080"/>
              <a:gd name="connsiteX13" fmla="*/ 2574245 w 5361298"/>
              <a:gd name="connsiteY13" fmla="*/ 155160 h 1914080"/>
              <a:gd name="connsiteX14" fmla="*/ 2813861 w 5361298"/>
              <a:gd name="connsiteY14" fmla="*/ 149652 h 1914080"/>
              <a:gd name="connsiteX15" fmla="*/ 3328899 w 5361298"/>
              <a:gd name="connsiteY15" fmla="*/ 273593 h 1914080"/>
              <a:gd name="connsiteX16" fmla="*/ 3722768 w 5361298"/>
              <a:gd name="connsiteY16" fmla="*/ 477857 h 1914080"/>
              <a:gd name="connsiteX17" fmla="*/ 3967877 w 5361298"/>
              <a:gd name="connsiteY17" fmla="*/ 683971 h 1914080"/>
              <a:gd name="connsiteX18" fmla="*/ 4513213 w 5361298"/>
              <a:gd name="connsiteY18" fmla="*/ 964900 h 1914080"/>
              <a:gd name="connsiteX19" fmla="*/ 4356502 w 5361298"/>
              <a:gd name="connsiteY19" fmla="*/ 989069 h 1914080"/>
              <a:gd name="connsiteX20" fmla="*/ 3957980 w 5361298"/>
              <a:gd name="connsiteY20" fmla="*/ 1045303 h 1914080"/>
              <a:gd name="connsiteX21" fmla="*/ 3803542 w 5361298"/>
              <a:gd name="connsiteY21" fmla="*/ 1065142 h 1914080"/>
              <a:gd name="connsiteX22" fmla="*/ 3386825 w 5361298"/>
              <a:gd name="connsiteY22" fmla="*/ 955604 h 1914080"/>
              <a:gd name="connsiteX23" fmla="*/ 3663050 w 5361298"/>
              <a:gd name="connsiteY23" fmla="*/ 1434236 h 1914080"/>
              <a:gd name="connsiteX24" fmla="*/ 5238427 w 5361298"/>
              <a:gd name="connsiteY24" fmla="*/ 1872750 h 1914080"/>
              <a:gd name="connsiteX25" fmla="*/ 0 w 5361298"/>
              <a:gd name="connsiteY25" fmla="*/ 1914080 h 1914080"/>
              <a:gd name="connsiteX26" fmla="*/ 371959 w 5361298"/>
              <a:gd name="connsiteY26" fmla="*/ 1542120 h 1914080"/>
              <a:gd name="connsiteX27" fmla="*/ 774915 w 5361298"/>
              <a:gd name="connsiteY27" fmla="*/ 1108168 h 1914080"/>
              <a:gd name="connsiteX0" fmla="*/ 774915 w 5360675"/>
              <a:gd name="connsiteY0" fmla="*/ 1108168 h 1914080"/>
              <a:gd name="connsiteX1" fmla="*/ 1343187 w 5360675"/>
              <a:gd name="connsiteY1" fmla="*/ 813700 h 1914080"/>
              <a:gd name="connsiteX2" fmla="*/ 1534333 w 5360675"/>
              <a:gd name="connsiteY2" fmla="*/ 813700 h 1914080"/>
              <a:gd name="connsiteX3" fmla="*/ 1653153 w 5360675"/>
              <a:gd name="connsiteY3" fmla="*/ 942852 h 1914080"/>
              <a:gd name="connsiteX4" fmla="*/ 1797804 w 5360675"/>
              <a:gd name="connsiteY4" fmla="*/ 10884 h 1914080"/>
              <a:gd name="connsiteX5" fmla="*/ 2042073 w 5360675"/>
              <a:gd name="connsiteY5" fmla="*/ 58078 h 1914080"/>
              <a:gd name="connsiteX6" fmla="*/ 2119798 w 5360675"/>
              <a:gd name="connsiteY6" fmla="*/ 20204 h 1914080"/>
              <a:gd name="connsiteX7" fmla="*/ 2279542 w 5360675"/>
              <a:gd name="connsiteY7" fmla="*/ 403041 h 1914080"/>
              <a:gd name="connsiteX8" fmla="*/ 2301576 w 5360675"/>
              <a:gd name="connsiteY8" fmla="*/ 50500 h 1914080"/>
              <a:gd name="connsiteX9" fmla="*/ 2351153 w 5360675"/>
              <a:gd name="connsiteY9" fmla="*/ 53255 h 1914080"/>
              <a:gd name="connsiteX10" fmla="*/ 2453059 w 5360675"/>
              <a:gd name="connsiteY10" fmla="*/ 42237 h 1914080"/>
              <a:gd name="connsiteX11" fmla="*/ 2469584 w 5360675"/>
              <a:gd name="connsiteY11" fmla="*/ 168932 h 1914080"/>
              <a:gd name="connsiteX12" fmla="*/ 2552211 w 5360675"/>
              <a:gd name="connsiteY12" fmla="*/ 281854 h 1914080"/>
              <a:gd name="connsiteX13" fmla="*/ 2574245 w 5360675"/>
              <a:gd name="connsiteY13" fmla="*/ 155160 h 1914080"/>
              <a:gd name="connsiteX14" fmla="*/ 2813861 w 5360675"/>
              <a:gd name="connsiteY14" fmla="*/ 149652 h 1914080"/>
              <a:gd name="connsiteX15" fmla="*/ 3328899 w 5360675"/>
              <a:gd name="connsiteY15" fmla="*/ 273593 h 1914080"/>
              <a:gd name="connsiteX16" fmla="*/ 3722768 w 5360675"/>
              <a:gd name="connsiteY16" fmla="*/ 477857 h 1914080"/>
              <a:gd name="connsiteX17" fmla="*/ 3967877 w 5360675"/>
              <a:gd name="connsiteY17" fmla="*/ 683971 h 1914080"/>
              <a:gd name="connsiteX18" fmla="*/ 4513213 w 5360675"/>
              <a:gd name="connsiteY18" fmla="*/ 964900 h 1914080"/>
              <a:gd name="connsiteX19" fmla="*/ 4356502 w 5360675"/>
              <a:gd name="connsiteY19" fmla="*/ 989069 h 1914080"/>
              <a:gd name="connsiteX20" fmla="*/ 3957980 w 5360675"/>
              <a:gd name="connsiteY20" fmla="*/ 1045303 h 1914080"/>
              <a:gd name="connsiteX21" fmla="*/ 3803542 w 5360675"/>
              <a:gd name="connsiteY21" fmla="*/ 1065142 h 1914080"/>
              <a:gd name="connsiteX22" fmla="*/ 3386825 w 5360675"/>
              <a:gd name="connsiteY22" fmla="*/ 955604 h 1914080"/>
              <a:gd name="connsiteX23" fmla="*/ 3651143 w 5360675"/>
              <a:gd name="connsiteY23" fmla="*/ 1441380 h 1914080"/>
              <a:gd name="connsiteX24" fmla="*/ 5238427 w 5360675"/>
              <a:gd name="connsiteY24" fmla="*/ 1872750 h 1914080"/>
              <a:gd name="connsiteX25" fmla="*/ 0 w 5360675"/>
              <a:gd name="connsiteY25" fmla="*/ 1914080 h 1914080"/>
              <a:gd name="connsiteX26" fmla="*/ 371959 w 5360675"/>
              <a:gd name="connsiteY26" fmla="*/ 1542120 h 1914080"/>
              <a:gd name="connsiteX27" fmla="*/ 774915 w 5360675"/>
              <a:gd name="connsiteY27" fmla="*/ 1108168 h 1914080"/>
              <a:gd name="connsiteX0" fmla="*/ 774915 w 5360675"/>
              <a:gd name="connsiteY0" fmla="*/ 1108168 h 1914080"/>
              <a:gd name="connsiteX1" fmla="*/ 1343187 w 5360675"/>
              <a:gd name="connsiteY1" fmla="*/ 813700 h 1914080"/>
              <a:gd name="connsiteX2" fmla="*/ 1534333 w 5360675"/>
              <a:gd name="connsiteY2" fmla="*/ 813700 h 1914080"/>
              <a:gd name="connsiteX3" fmla="*/ 1653153 w 5360675"/>
              <a:gd name="connsiteY3" fmla="*/ 942852 h 1914080"/>
              <a:gd name="connsiteX4" fmla="*/ 1797804 w 5360675"/>
              <a:gd name="connsiteY4" fmla="*/ 10884 h 1914080"/>
              <a:gd name="connsiteX5" fmla="*/ 2042073 w 5360675"/>
              <a:gd name="connsiteY5" fmla="*/ 58078 h 1914080"/>
              <a:gd name="connsiteX6" fmla="*/ 2119798 w 5360675"/>
              <a:gd name="connsiteY6" fmla="*/ 20204 h 1914080"/>
              <a:gd name="connsiteX7" fmla="*/ 2279542 w 5360675"/>
              <a:gd name="connsiteY7" fmla="*/ 403041 h 1914080"/>
              <a:gd name="connsiteX8" fmla="*/ 2301576 w 5360675"/>
              <a:gd name="connsiteY8" fmla="*/ 50500 h 1914080"/>
              <a:gd name="connsiteX9" fmla="*/ 2351153 w 5360675"/>
              <a:gd name="connsiteY9" fmla="*/ 53255 h 1914080"/>
              <a:gd name="connsiteX10" fmla="*/ 2453059 w 5360675"/>
              <a:gd name="connsiteY10" fmla="*/ 42237 h 1914080"/>
              <a:gd name="connsiteX11" fmla="*/ 2469584 w 5360675"/>
              <a:gd name="connsiteY11" fmla="*/ 168932 h 1914080"/>
              <a:gd name="connsiteX12" fmla="*/ 2552211 w 5360675"/>
              <a:gd name="connsiteY12" fmla="*/ 281854 h 1914080"/>
              <a:gd name="connsiteX13" fmla="*/ 2574245 w 5360675"/>
              <a:gd name="connsiteY13" fmla="*/ 155160 h 1914080"/>
              <a:gd name="connsiteX14" fmla="*/ 2813861 w 5360675"/>
              <a:gd name="connsiteY14" fmla="*/ 149652 h 1914080"/>
              <a:gd name="connsiteX15" fmla="*/ 3328899 w 5360675"/>
              <a:gd name="connsiteY15" fmla="*/ 273593 h 1914080"/>
              <a:gd name="connsiteX16" fmla="*/ 3722768 w 5360675"/>
              <a:gd name="connsiteY16" fmla="*/ 477857 h 1914080"/>
              <a:gd name="connsiteX17" fmla="*/ 3967877 w 5360675"/>
              <a:gd name="connsiteY17" fmla="*/ 683971 h 1914080"/>
              <a:gd name="connsiteX18" fmla="*/ 4513213 w 5360675"/>
              <a:gd name="connsiteY18" fmla="*/ 964900 h 1914080"/>
              <a:gd name="connsiteX19" fmla="*/ 4356502 w 5360675"/>
              <a:gd name="connsiteY19" fmla="*/ 989069 h 1914080"/>
              <a:gd name="connsiteX20" fmla="*/ 3957980 w 5360675"/>
              <a:gd name="connsiteY20" fmla="*/ 1045303 h 1914080"/>
              <a:gd name="connsiteX21" fmla="*/ 3803542 w 5360675"/>
              <a:gd name="connsiteY21" fmla="*/ 1065142 h 1914080"/>
              <a:gd name="connsiteX22" fmla="*/ 3386825 w 5360675"/>
              <a:gd name="connsiteY22" fmla="*/ 955604 h 1914080"/>
              <a:gd name="connsiteX23" fmla="*/ 3651143 w 5360675"/>
              <a:gd name="connsiteY23" fmla="*/ 1441380 h 1914080"/>
              <a:gd name="connsiteX24" fmla="*/ 5238427 w 5360675"/>
              <a:gd name="connsiteY24" fmla="*/ 1872750 h 1914080"/>
              <a:gd name="connsiteX25" fmla="*/ 0 w 5360675"/>
              <a:gd name="connsiteY25" fmla="*/ 1914080 h 1914080"/>
              <a:gd name="connsiteX26" fmla="*/ 371959 w 5360675"/>
              <a:gd name="connsiteY26" fmla="*/ 1542120 h 1914080"/>
              <a:gd name="connsiteX27" fmla="*/ 774915 w 5360675"/>
              <a:gd name="connsiteY27" fmla="*/ 1108168 h 1914080"/>
              <a:gd name="connsiteX0" fmla="*/ 774915 w 5360675"/>
              <a:gd name="connsiteY0" fmla="*/ 1108168 h 1914080"/>
              <a:gd name="connsiteX1" fmla="*/ 1343187 w 5360675"/>
              <a:gd name="connsiteY1" fmla="*/ 813700 h 1914080"/>
              <a:gd name="connsiteX2" fmla="*/ 1534333 w 5360675"/>
              <a:gd name="connsiteY2" fmla="*/ 813700 h 1914080"/>
              <a:gd name="connsiteX3" fmla="*/ 1653153 w 5360675"/>
              <a:gd name="connsiteY3" fmla="*/ 942852 h 1914080"/>
              <a:gd name="connsiteX4" fmla="*/ 1797804 w 5360675"/>
              <a:gd name="connsiteY4" fmla="*/ 10884 h 1914080"/>
              <a:gd name="connsiteX5" fmla="*/ 2042073 w 5360675"/>
              <a:gd name="connsiteY5" fmla="*/ 58078 h 1914080"/>
              <a:gd name="connsiteX6" fmla="*/ 2119798 w 5360675"/>
              <a:gd name="connsiteY6" fmla="*/ 20204 h 1914080"/>
              <a:gd name="connsiteX7" fmla="*/ 2279542 w 5360675"/>
              <a:gd name="connsiteY7" fmla="*/ 403041 h 1914080"/>
              <a:gd name="connsiteX8" fmla="*/ 2301576 w 5360675"/>
              <a:gd name="connsiteY8" fmla="*/ 50500 h 1914080"/>
              <a:gd name="connsiteX9" fmla="*/ 2351153 w 5360675"/>
              <a:gd name="connsiteY9" fmla="*/ 53255 h 1914080"/>
              <a:gd name="connsiteX10" fmla="*/ 2453059 w 5360675"/>
              <a:gd name="connsiteY10" fmla="*/ 42237 h 1914080"/>
              <a:gd name="connsiteX11" fmla="*/ 2469584 w 5360675"/>
              <a:gd name="connsiteY11" fmla="*/ 168932 h 1914080"/>
              <a:gd name="connsiteX12" fmla="*/ 2552211 w 5360675"/>
              <a:gd name="connsiteY12" fmla="*/ 281854 h 1914080"/>
              <a:gd name="connsiteX13" fmla="*/ 2574245 w 5360675"/>
              <a:gd name="connsiteY13" fmla="*/ 155160 h 1914080"/>
              <a:gd name="connsiteX14" fmla="*/ 2813861 w 5360675"/>
              <a:gd name="connsiteY14" fmla="*/ 149652 h 1914080"/>
              <a:gd name="connsiteX15" fmla="*/ 3328899 w 5360675"/>
              <a:gd name="connsiteY15" fmla="*/ 273593 h 1914080"/>
              <a:gd name="connsiteX16" fmla="*/ 3722768 w 5360675"/>
              <a:gd name="connsiteY16" fmla="*/ 477857 h 1914080"/>
              <a:gd name="connsiteX17" fmla="*/ 3967877 w 5360675"/>
              <a:gd name="connsiteY17" fmla="*/ 683971 h 1914080"/>
              <a:gd name="connsiteX18" fmla="*/ 4513213 w 5360675"/>
              <a:gd name="connsiteY18" fmla="*/ 964900 h 1914080"/>
              <a:gd name="connsiteX19" fmla="*/ 4356502 w 5360675"/>
              <a:gd name="connsiteY19" fmla="*/ 989069 h 1914080"/>
              <a:gd name="connsiteX20" fmla="*/ 3957980 w 5360675"/>
              <a:gd name="connsiteY20" fmla="*/ 1045303 h 1914080"/>
              <a:gd name="connsiteX21" fmla="*/ 3803542 w 5360675"/>
              <a:gd name="connsiteY21" fmla="*/ 1065142 h 1914080"/>
              <a:gd name="connsiteX22" fmla="*/ 3386825 w 5360675"/>
              <a:gd name="connsiteY22" fmla="*/ 955604 h 1914080"/>
              <a:gd name="connsiteX23" fmla="*/ 3651143 w 5360675"/>
              <a:gd name="connsiteY23" fmla="*/ 1441380 h 1914080"/>
              <a:gd name="connsiteX24" fmla="*/ 5238427 w 5360675"/>
              <a:gd name="connsiteY24" fmla="*/ 1872750 h 1914080"/>
              <a:gd name="connsiteX25" fmla="*/ 0 w 5360675"/>
              <a:gd name="connsiteY25" fmla="*/ 1914080 h 1914080"/>
              <a:gd name="connsiteX26" fmla="*/ 371959 w 5360675"/>
              <a:gd name="connsiteY26" fmla="*/ 1542120 h 1914080"/>
              <a:gd name="connsiteX27" fmla="*/ 774915 w 5360675"/>
              <a:gd name="connsiteY27" fmla="*/ 1108168 h 1914080"/>
              <a:gd name="connsiteX0" fmla="*/ 774915 w 5360675"/>
              <a:gd name="connsiteY0" fmla="*/ 1108168 h 1914080"/>
              <a:gd name="connsiteX1" fmla="*/ 1343187 w 5360675"/>
              <a:gd name="connsiteY1" fmla="*/ 813700 h 1914080"/>
              <a:gd name="connsiteX2" fmla="*/ 1534333 w 5360675"/>
              <a:gd name="connsiteY2" fmla="*/ 813700 h 1914080"/>
              <a:gd name="connsiteX3" fmla="*/ 1653153 w 5360675"/>
              <a:gd name="connsiteY3" fmla="*/ 942852 h 1914080"/>
              <a:gd name="connsiteX4" fmla="*/ 1797804 w 5360675"/>
              <a:gd name="connsiteY4" fmla="*/ 10884 h 1914080"/>
              <a:gd name="connsiteX5" fmla="*/ 2042073 w 5360675"/>
              <a:gd name="connsiteY5" fmla="*/ 58078 h 1914080"/>
              <a:gd name="connsiteX6" fmla="*/ 2119798 w 5360675"/>
              <a:gd name="connsiteY6" fmla="*/ 20204 h 1914080"/>
              <a:gd name="connsiteX7" fmla="*/ 2279542 w 5360675"/>
              <a:gd name="connsiteY7" fmla="*/ 403041 h 1914080"/>
              <a:gd name="connsiteX8" fmla="*/ 2301576 w 5360675"/>
              <a:gd name="connsiteY8" fmla="*/ 50500 h 1914080"/>
              <a:gd name="connsiteX9" fmla="*/ 2351153 w 5360675"/>
              <a:gd name="connsiteY9" fmla="*/ 53255 h 1914080"/>
              <a:gd name="connsiteX10" fmla="*/ 2453059 w 5360675"/>
              <a:gd name="connsiteY10" fmla="*/ 42237 h 1914080"/>
              <a:gd name="connsiteX11" fmla="*/ 2469584 w 5360675"/>
              <a:gd name="connsiteY11" fmla="*/ 168932 h 1914080"/>
              <a:gd name="connsiteX12" fmla="*/ 2552211 w 5360675"/>
              <a:gd name="connsiteY12" fmla="*/ 281854 h 1914080"/>
              <a:gd name="connsiteX13" fmla="*/ 2574245 w 5360675"/>
              <a:gd name="connsiteY13" fmla="*/ 155160 h 1914080"/>
              <a:gd name="connsiteX14" fmla="*/ 2813861 w 5360675"/>
              <a:gd name="connsiteY14" fmla="*/ 149652 h 1914080"/>
              <a:gd name="connsiteX15" fmla="*/ 3328899 w 5360675"/>
              <a:gd name="connsiteY15" fmla="*/ 273593 h 1914080"/>
              <a:gd name="connsiteX16" fmla="*/ 3722768 w 5360675"/>
              <a:gd name="connsiteY16" fmla="*/ 477857 h 1914080"/>
              <a:gd name="connsiteX17" fmla="*/ 3967877 w 5360675"/>
              <a:gd name="connsiteY17" fmla="*/ 683971 h 1914080"/>
              <a:gd name="connsiteX18" fmla="*/ 4513213 w 5360675"/>
              <a:gd name="connsiteY18" fmla="*/ 964900 h 1914080"/>
              <a:gd name="connsiteX19" fmla="*/ 4356502 w 5360675"/>
              <a:gd name="connsiteY19" fmla="*/ 989069 h 1914080"/>
              <a:gd name="connsiteX20" fmla="*/ 3957980 w 5360675"/>
              <a:gd name="connsiteY20" fmla="*/ 1045303 h 1914080"/>
              <a:gd name="connsiteX21" fmla="*/ 3803542 w 5360675"/>
              <a:gd name="connsiteY21" fmla="*/ 1065142 h 1914080"/>
              <a:gd name="connsiteX22" fmla="*/ 3386825 w 5360675"/>
              <a:gd name="connsiteY22" fmla="*/ 955604 h 1914080"/>
              <a:gd name="connsiteX23" fmla="*/ 3651143 w 5360675"/>
              <a:gd name="connsiteY23" fmla="*/ 1441380 h 1914080"/>
              <a:gd name="connsiteX24" fmla="*/ 5238427 w 5360675"/>
              <a:gd name="connsiteY24" fmla="*/ 1872750 h 1914080"/>
              <a:gd name="connsiteX25" fmla="*/ 0 w 5360675"/>
              <a:gd name="connsiteY25" fmla="*/ 1914080 h 1914080"/>
              <a:gd name="connsiteX26" fmla="*/ 371959 w 5360675"/>
              <a:gd name="connsiteY26" fmla="*/ 1542120 h 1914080"/>
              <a:gd name="connsiteX27" fmla="*/ 774915 w 5360675"/>
              <a:gd name="connsiteY27" fmla="*/ 1108168 h 1914080"/>
              <a:gd name="connsiteX0" fmla="*/ 774915 w 5360675"/>
              <a:gd name="connsiteY0" fmla="*/ 1108168 h 1914080"/>
              <a:gd name="connsiteX1" fmla="*/ 1343187 w 5360675"/>
              <a:gd name="connsiteY1" fmla="*/ 813700 h 1914080"/>
              <a:gd name="connsiteX2" fmla="*/ 1534333 w 5360675"/>
              <a:gd name="connsiteY2" fmla="*/ 813700 h 1914080"/>
              <a:gd name="connsiteX3" fmla="*/ 1653153 w 5360675"/>
              <a:gd name="connsiteY3" fmla="*/ 942852 h 1914080"/>
              <a:gd name="connsiteX4" fmla="*/ 1797804 w 5360675"/>
              <a:gd name="connsiteY4" fmla="*/ 10884 h 1914080"/>
              <a:gd name="connsiteX5" fmla="*/ 2042073 w 5360675"/>
              <a:gd name="connsiteY5" fmla="*/ 58078 h 1914080"/>
              <a:gd name="connsiteX6" fmla="*/ 2119798 w 5360675"/>
              <a:gd name="connsiteY6" fmla="*/ 20204 h 1914080"/>
              <a:gd name="connsiteX7" fmla="*/ 2279542 w 5360675"/>
              <a:gd name="connsiteY7" fmla="*/ 403041 h 1914080"/>
              <a:gd name="connsiteX8" fmla="*/ 2301576 w 5360675"/>
              <a:gd name="connsiteY8" fmla="*/ 50500 h 1914080"/>
              <a:gd name="connsiteX9" fmla="*/ 2351153 w 5360675"/>
              <a:gd name="connsiteY9" fmla="*/ 53255 h 1914080"/>
              <a:gd name="connsiteX10" fmla="*/ 2453059 w 5360675"/>
              <a:gd name="connsiteY10" fmla="*/ 42237 h 1914080"/>
              <a:gd name="connsiteX11" fmla="*/ 2469584 w 5360675"/>
              <a:gd name="connsiteY11" fmla="*/ 168932 h 1914080"/>
              <a:gd name="connsiteX12" fmla="*/ 2552211 w 5360675"/>
              <a:gd name="connsiteY12" fmla="*/ 281854 h 1914080"/>
              <a:gd name="connsiteX13" fmla="*/ 2574245 w 5360675"/>
              <a:gd name="connsiteY13" fmla="*/ 155160 h 1914080"/>
              <a:gd name="connsiteX14" fmla="*/ 2813861 w 5360675"/>
              <a:gd name="connsiteY14" fmla="*/ 149652 h 1914080"/>
              <a:gd name="connsiteX15" fmla="*/ 3328899 w 5360675"/>
              <a:gd name="connsiteY15" fmla="*/ 273593 h 1914080"/>
              <a:gd name="connsiteX16" fmla="*/ 3722768 w 5360675"/>
              <a:gd name="connsiteY16" fmla="*/ 477857 h 1914080"/>
              <a:gd name="connsiteX17" fmla="*/ 3967877 w 5360675"/>
              <a:gd name="connsiteY17" fmla="*/ 683971 h 1914080"/>
              <a:gd name="connsiteX18" fmla="*/ 4513213 w 5360675"/>
              <a:gd name="connsiteY18" fmla="*/ 964900 h 1914080"/>
              <a:gd name="connsiteX19" fmla="*/ 4356502 w 5360675"/>
              <a:gd name="connsiteY19" fmla="*/ 989069 h 1914080"/>
              <a:gd name="connsiteX20" fmla="*/ 3957980 w 5360675"/>
              <a:gd name="connsiteY20" fmla="*/ 1045303 h 1914080"/>
              <a:gd name="connsiteX21" fmla="*/ 3803542 w 5360675"/>
              <a:gd name="connsiteY21" fmla="*/ 1065142 h 1914080"/>
              <a:gd name="connsiteX22" fmla="*/ 3386825 w 5360675"/>
              <a:gd name="connsiteY22" fmla="*/ 955604 h 1914080"/>
              <a:gd name="connsiteX23" fmla="*/ 3651143 w 5360675"/>
              <a:gd name="connsiteY23" fmla="*/ 1441380 h 1914080"/>
              <a:gd name="connsiteX24" fmla="*/ 5238427 w 5360675"/>
              <a:gd name="connsiteY24" fmla="*/ 1872750 h 1914080"/>
              <a:gd name="connsiteX25" fmla="*/ 0 w 5360675"/>
              <a:gd name="connsiteY25" fmla="*/ 1914080 h 1914080"/>
              <a:gd name="connsiteX26" fmla="*/ 371959 w 5360675"/>
              <a:gd name="connsiteY26" fmla="*/ 1542120 h 1914080"/>
              <a:gd name="connsiteX27" fmla="*/ 774915 w 5360675"/>
              <a:gd name="connsiteY27" fmla="*/ 1108168 h 1914080"/>
              <a:gd name="connsiteX0" fmla="*/ 774915 w 5360675"/>
              <a:gd name="connsiteY0" fmla="*/ 1108168 h 1914080"/>
              <a:gd name="connsiteX1" fmla="*/ 1343187 w 5360675"/>
              <a:gd name="connsiteY1" fmla="*/ 813700 h 1914080"/>
              <a:gd name="connsiteX2" fmla="*/ 1534333 w 5360675"/>
              <a:gd name="connsiteY2" fmla="*/ 813700 h 1914080"/>
              <a:gd name="connsiteX3" fmla="*/ 1653153 w 5360675"/>
              <a:gd name="connsiteY3" fmla="*/ 942852 h 1914080"/>
              <a:gd name="connsiteX4" fmla="*/ 1797804 w 5360675"/>
              <a:gd name="connsiteY4" fmla="*/ 10884 h 1914080"/>
              <a:gd name="connsiteX5" fmla="*/ 2042073 w 5360675"/>
              <a:gd name="connsiteY5" fmla="*/ 58078 h 1914080"/>
              <a:gd name="connsiteX6" fmla="*/ 2119798 w 5360675"/>
              <a:gd name="connsiteY6" fmla="*/ 20204 h 1914080"/>
              <a:gd name="connsiteX7" fmla="*/ 2279542 w 5360675"/>
              <a:gd name="connsiteY7" fmla="*/ 403041 h 1914080"/>
              <a:gd name="connsiteX8" fmla="*/ 2301576 w 5360675"/>
              <a:gd name="connsiteY8" fmla="*/ 50500 h 1914080"/>
              <a:gd name="connsiteX9" fmla="*/ 2351153 w 5360675"/>
              <a:gd name="connsiteY9" fmla="*/ 53255 h 1914080"/>
              <a:gd name="connsiteX10" fmla="*/ 2453059 w 5360675"/>
              <a:gd name="connsiteY10" fmla="*/ 42237 h 1914080"/>
              <a:gd name="connsiteX11" fmla="*/ 2469584 w 5360675"/>
              <a:gd name="connsiteY11" fmla="*/ 168932 h 1914080"/>
              <a:gd name="connsiteX12" fmla="*/ 2552211 w 5360675"/>
              <a:gd name="connsiteY12" fmla="*/ 281854 h 1914080"/>
              <a:gd name="connsiteX13" fmla="*/ 2574245 w 5360675"/>
              <a:gd name="connsiteY13" fmla="*/ 155160 h 1914080"/>
              <a:gd name="connsiteX14" fmla="*/ 2813861 w 5360675"/>
              <a:gd name="connsiteY14" fmla="*/ 149652 h 1914080"/>
              <a:gd name="connsiteX15" fmla="*/ 3328899 w 5360675"/>
              <a:gd name="connsiteY15" fmla="*/ 273593 h 1914080"/>
              <a:gd name="connsiteX16" fmla="*/ 3722768 w 5360675"/>
              <a:gd name="connsiteY16" fmla="*/ 477857 h 1914080"/>
              <a:gd name="connsiteX17" fmla="*/ 3967877 w 5360675"/>
              <a:gd name="connsiteY17" fmla="*/ 683971 h 1914080"/>
              <a:gd name="connsiteX18" fmla="*/ 4513213 w 5360675"/>
              <a:gd name="connsiteY18" fmla="*/ 964900 h 1914080"/>
              <a:gd name="connsiteX19" fmla="*/ 4356502 w 5360675"/>
              <a:gd name="connsiteY19" fmla="*/ 989069 h 1914080"/>
              <a:gd name="connsiteX20" fmla="*/ 3957980 w 5360675"/>
              <a:gd name="connsiteY20" fmla="*/ 1045303 h 1914080"/>
              <a:gd name="connsiteX21" fmla="*/ 3803542 w 5360675"/>
              <a:gd name="connsiteY21" fmla="*/ 1065142 h 1914080"/>
              <a:gd name="connsiteX22" fmla="*/ 3386825 w 5360675"/>
              <a:gd name="connsiteY22" fmla="*/ 955604 h 1914080"/>
              <a:gd name="connsiteX23" fmla="*/ 3651143 w 5360675"/>
              <a:gd name="connsiteY23" fmla="*/ 1441380 h 1914080"/>
              <a:gd name="connsiteX24" fmla="*/ 5238427 w 5360675"/>
              <a:gd name="connsiteY24" fmla="*/ 1872750 h 1914080"/>
              <a:gd name="connsiteX25" fmla="*/ 0 w 5360675"/>
              <a:gd name="connsiteY25" fmla="*/ 1914080 h 1914080"/>
              <a:gd name="connsiteX26" fmla="*/ 371959 w 5360675"/>
              <a:gd name="connsiteY26" fmla="*/ 1542120 h 1914080"/>
              <a:gd name="connsiteX27" fmla="*/ 774915 w 5360675"/>
              <a:gd name="connsiteY27" fmla="*/ 1108168 h 1914080"/>
              <a:gd name="connsiteX0" fmla="*/ 774915 w 5369643"/>
              <a:gd name="connsiteY0" fmla="*/ 1108168 h 1914080"/>
              <a:gd name="connsiteX1" fmla="*/ 1343187 w 5369643"/>
              <a:gd name="connsiteY1" fmla="*/ 813700 h 1914080"/>
              <a:gd name="connsiteX2" fmla="*/ 1534333 w 5369643"/>
              <a:gd name="connsiteY2" fmla="*/ 813700 h 1914080"/>
              <a:gd name="connsiteX3" fmla="*/ 1653153 w 5369643"/>
              <a:gd name="connsiteY3" fmla="*/ 942852 h 1914080"/>
              <a:gd name="connsiteX4" fmla="*/ 1797804 w 5369643"/>
              <a:gd name="connsiteY4" fmla="*/ 10884 h 1914080"/>
              <a:gd name="connsiteX5" fmla="*/ 2042073 w 5369643"/>
              <a:gd name="connsiteY5" fmla="*/ 58078 h 1914080"/>
              <a:gd name="connsiteX6" fmla="*/ 2119798 w 5369643"/>
              <a:gd name="connsiteY6" fmla="*/ 20204 h 1914080"/>
              <a:gd name="connsiteX7" fmla="*/ 2279542 w 5369643"/>
              <a:gd name="connsiteY7" fmla="*/ 403041 h 1914080"/>
              <a:gd name="connsiteX8" fmla="*/ 2301576 w 5369643"/>
              <a:gd name="connsiteY8" fmla="*/ 50500 h 1914080"/>
              <a:gd name="connsiteX9" fmla="*/ 2351153 w 5369643"/>
              <a:gd name="connsiteY9" fmla="*/ 53255 h 1914080"/>
              <a:gd name="connsiteX10" fmla="*/ 2453059 w 5369643"/>
              <a:gd name="connsiteY10" fmla="*/ 42237 h 1914080"/>
              <a:gd name="connsiteX11" fmla="*/ 2469584 w 5369643"/>
              <a:gd name="connsiteY11" fmla="*/ 168932 h 1914080"/>
              <a:gd name="connsiteX12" fmla="*/ 2552211 w 5369643"/>
              <a:gd name="connsiteY12" fmla="*/ 281854 h 1914080"/>
              <a:gd name="connsiteX13" fmla="*/ 2574245 w 5369643"/>
              <a:gd name="connsiteY13" fmla="*/ 155160 h 1914080"/>
              <a:gd name="connsiteX14" fmla="*/ 2813861 w 5369643"/>
              <a:gd name="connsiteY14" fmla="*/ 149652 h 1914080"/>
              <a:gd name="connsiteX15" fmla="*/ 3328899 w 5369643"/>
              <a:gd name="connsiteY15" fmla="*/ 273593 h 1914080"/>
              <a:gd name="connsiteX16" fmla="*/ 3722768 w 5369643"/>
              <a:gd name="connsiteY16" fmla="*/ 477857 h 1914080"/>
              <a:gd name="connsiteX17" fmla="*/ 3967877 w 5369643"/>
              <a:gd name="connsiteY17" fmla="*/ 683971 h 1914080"/>
              <a:gd name="connsiteX18" fmla="*/ 4513213 w 5369643"/>
              <a:gd name="connsiteY18" fmla="*/ 964900 h 1914080"/>
              <a:gd name="connsiteX19" fmla="*/ 4356502 w 5369643"/>
              <a:gd name="connsiteY19" fmla="*/ 989069 h 1914080"/>
              <a:gd name="connsiteX20" fmla="*/ 3957980 w 5369643"/>
              <a:gd name="connsiteY20" fmla="*/ 1045303 h 1914080"/>
              <a:gd name="connsiteX21" fmla="*/ 3803542 w 5369643"/>
              <a:gd name="connsiteY21" fmla="*/ 1065142 h 1914080"/>
              <a:gd name="connsiteX22" fmla="*/ 3386825 w 5369643"/>
              <a:gd name="connsiteY22" fmla="*/ 955604 h 1914080"/>
              <a:gd name="connsiteX23" fmla="*/ 3651143 w 5369643"/>
              <a:gd name="connsiteY23" fmla="*/ 1441380 h 1914080"/>
              <a:gd name="connsiteX24" fmla="*/ 3777350 w 5369643"/>
              <a:gd name="connsiteY24" fmla="*/ 1479480 h 1914080"/>
              <a:gd name="connsiteX25" fmla="*/ 5238427 w 5369643"/>
              <a:gd name="connsiteY25" fmla="*/ 1872750 h 1914080"/>
              <a:gd name="connsiteX26" fmla="*/ 0 w 5369643"/>
              <a:gd name="connsiteY26" fmla="*/ 1914080 h 1914080"/>
              <a:gd name="connsiteX27" fmla="*/ 371959 w 5369643"/>
              <a:gd name="connsiteY27" fmla="*/ 1542120 h 1914080"/>
              <a:gd name="connsiteX28" fmla="*/ 774915 w 5369643"/>
              <a:gd name="connsiteY28" fmla="*/ 1108168 h 1914080"/>
              <a:gd name="connsiteX0" fmla="*/ 774915 w 5368291"/>
              <a:gd name="connsiteY0" fmla="*/ 1108168 h 1914080"/>
              <a:gd name="connsiteX1" fmla="*/ 1343187 w 5368291"/>
              <a:gd name="connsiteY1" fmla="*/ 813700 h 1914080"/>
              <a:gd name="connsiteX2" fmla="*/ 1534333 w 5368291"/>
              <a:gd name="connsiteY2" fmla="*/ 813700 h 1914080"/>
              <a:gd name="connsiteX3" fmla="*/ 1653153 w 5368291"/>
              <a:gd name="connsiteY3" fmla="*/ 942852 h 1914080"/>
              <a:gd name="connsiteX4" fmla="*/ 1797804 w 5368291"/>
              <a:gd name="connsiteY4" fmla="*/ 10884 h 1914080"/>
              <a:gd name="connsiteX5" fmla="*/ 2042073 w 5368291"/>
              <a:gd name="connsiteY5" fmla="*/ 58078 h 1914080"/>
              <a:gd name="connsiteX6" fmla="*/ 2119798 w 5368291"/>
              <a:gd name="connsiteY6" fmla="*/ 20204 h 1914080"/>
              <a:gd name="connsiteX7" fmla="*/ 2279542 w 5368291"/>
              <a:gd name="connsiteY7" fmla="*/ 403041 h 1914080"/>
              <a:gd name="connsiteX8" fmla="*/ 2301576 w 5368291"/>
              <a:gd name="connsiteY8" fmla="*/ 50500 h 1914080"/>
              <a:gd name="connsiteX9" fmla="*/ 2351153 w 5368291"/>
              <a:gd name="connsiteY9" fmla="*/ 53255 h 1914080"/>
              <a:gd name="connsiteX10" fmla="*/ 2453059 w 5368291"/>
              <a:gd name="connsiteY10" fmla="*/ 42237 h 1914080"/>
              <a:gd name="connsiteX11" fmla="*/ 2469584 w 5368291"/>
              <a:gd name="connsiteY11" fmla="*/ 168932 h 1914080"/>
              <a:gd name="connsiteX12" fmla="*/ 2552211 w 5368291"/>
              <a:gd name="connsiteY12" fmla="*/ 281854 h 1914080"/>
              <a:gd name="connsiteX13" fmla="*/ 2574245 w 5368291"/>
              <a:gd name="connsiteY13" fmla="*/ 155160 h 1914080"/>
              <a:gd name="connsiteX14" fmla="*/ 2813861 w 5368291"/>
              <a:gd name="connsiteY14" fmla="*/ 149652 h 1914080"/>
              <a:gd name="connsiteX15" fmla="*/ 3328899 w 5368291"/>
              <a:gd name="connsiteY15" fmla="*/ 273593 h 1914080"/>
              <a:gd name="connsiteX16" fmla="*/ 3722768 w 5368291"/>
              <a:gd name="connsiteY16" fmla="*/ 477857 h 1914080"/>
              <a:gd name="connsiteX17" fmla="*/ 3967877 w 5368291"/>
              <a:gd name="connsiteY17" fmla="*/ 683971 h 1914080"/>
              <a:gd name="connsiteX18" fmla="*/ 4513213 w 5368291"/>
              <a:gd name="connsiteY18" fmla="*/ 964900 h 1914080"/>
              <a:gd name="connsiteX19" fmla="*/ 4356502 w 5368291"/>
              <a:gd name="connsiteY19" fmla="*/ 989069 h 1914080"/>
              <a:gd name="connsiteX20" fmla="*/ 3957980 w 5368291"/>
              <a:gd name="connsiteY20" fmla="*/ 1045303 h 1914080"/>
              <a:gd name="connsiteX21" fmla="*/ 3803542 w 5368291"/>
              <a:gd name="connsiteY21" fmla="*/ 1065142 h 1914080"/>
              <a:gd name="connsiteX22" fmla="*/ 3386825 w 5368291"/>
              <a:gd name="connsiteY22" fmla="*/ 955604 h 1914080"/>
              <a:gd name="connsiteX23" fmla="*/ 3651143 w 5368291"/>
              <a:gd name="connsiteY23" fmla="*/ 1441380 h 1914080"/>
              <a:gd name="connsiteX24" fmla="*/ 3753538 w 5368291"/>
              <a:gd name="connsiteY24" fmla="*/ 1310412 h 1914080"/>
              <a:gd name="connsiteX25" fmla="*/ 5238427 w 5368291"/>
              <a:gd name="connsiteY25" fmla="*/ 1872750 h 1914080"/>
              <a:gd name="connsiteX26" fmla="*/ 0 w 5368291"/>
              <a:gd name="connsiteY26" fmla="*/ 1914080 h 1914080"/>
              <a:gd name="connsiteX27" fmla="*/ 371959 w 5368291"/>
              <a:gd name="connsiteY27" fmla="*/ 1542120 h 1914080"/>
              <a:gd name="connsiteX28" fmla="*/ 774915 w 5368291"/>
              <a:gd name="connsiteY28" fmla="*/ 1108168 h 1914080"/>
              <a:gd name="connsiteX0" fmla="*/ 774915 w 5368291"/>
              <a:gd name="connsiteY0" fmla="*/ 1108168 h 1914080"/>
              <a:gd name="connsiteX1" fmla="*/ 1343187 w 5368291"/>
              <a:gd name="connsiteY1" fmla="*/ 813700 h 1914080"/>
              <a:gd name="connsiteX2" fmla="*/ 1534333 w 5368291"/>
              <a:gd name="connsiteY2" fmla="*/ 813700 h 1914080"/>
              <a:gd name="connsiteX3" fmla="*/ 1653153 w 5368291"/>
              <a:gd name="connsiteY3" fmla="*/ 942852 h 1914080"/>
              <a:gd name="connsiteX4" fmla="*/ 1797804 w 5368291"/>
              <a:gd name="connsiteY4" fmla="*/ 10884 h 1914080"/>
              <a:gd name="connsiteX5" fmla="*/ 2042073 w 5368291"/>
              <a:gd name="connsiteY5" fmla="*/ 58078 h 1914080"/>
              <a:gd name="connsiteX6" fmla="*/ 2119798 w 5368291"/>
              <a:gd name="connsiteY6" fmla="*/ 20204 h 1914080"/>
              <a:gd name="connsiteX7" fmla="*/ 2279542 w 5368291"/>
              <a:gd name="connsiteY7" fmla="*/ 403041 h 1914080"/>
              <a:gd name="connsiteX8" fmla="*/ 2301576 w 5368291"/>
              <a:gd name="connsiteY8" fmla="*/ 50500 h 1914080"/>
              <a:gd name="connsiteX9" fmla="*/ 2351153 w 5368291"/>
              <a:gd name="connsiteY9" fmla="*/ 53255 h 1914080"/>
              <a:gd name="connsiteX10" fmla="*/ 2453059 w 5368291"/>
              <a:gd name="connsiteY10" fmla="*/ 42237 h 1914080"/>
              <a:gd name="connsiteX11" fmla="*/ 2469584 w 5368291"/>
              <a:gd name="connsiteY11" fmla="*/ 168932 h 1914080"/>
              <a:gd name="connsiteX12" fmla="*/ 2552211 w 5368291"/>
              <a:gd name="connsiteY12" fmla="*/ 281854 h 1914080"/>
              <a:gd name="connsiteX13" fmla="*/ 2574245 w 5368291"/>
              <a:gd name="connsiteY13" fmla="*/ 155160 h 1914080"/>
              <a:gd name="connsiteX14" fmla="*/ 2813861 w 5368291"/>
              <a:gd name="connsiteY14" fmla="*/ 149652 h 1914080"/>
              <a:gd name="connsiteX15" fmla="*/ 3328899 w 5368291"/>
              <a:gd name="connsiteY15" fmla="*/ 273593 h 1914080"/>
              <a:gd name="connsiteX16" fmla="*/ 3722768 w 5368291"/>
              <a:gd name="connsiteY16" fmla="*/ 477857 h 1914080"/>
              <a:gd name="connsiteX17" fmla="*/ 3967877 w 5368291"/>
              <a:gd name="connsiteY17" fmla="*/ 683971 h 1914080"/>
              <a:gd name="connsiteX18" fmla="*/ 4513213 w 5368291"/>
              <a:gd name="connsiteY18" fmla="*/ 964900 h 1914080"/>
              <a:gd name="connsiteX19" fmla="*/ 4356502 w 5368291"/>
              <a:gd name="connsiteY19" fmla="*/ 989069 h 1914080"/>
              <a:gd name="connsiteX20" fmla="*/ 3957980 w 5368291"/>
              <a:gd name="connsiteY20" fmla="*/ 1045303 h 1914080"/>
              <a:gd name="connsiteX21" fmla="*/ 3803542 w 5368291"/>
              <a:gd name="connsiteY21" fmla="*/ 1065142 h 1914080"/>
              <a:gd name="connsiteX22" fmla="*/ 3386825 w 5368291"/>
              <a:gd name="connsiteY22" fmla="*/ 955604 h 1914080"/>
              <a:gd name="connsiteX23" fmla="*/ 3651143 w 5368291"/>
              <a:gd name="connsiteY23" fmla="*/ 1441380 h 1914080"/>
              <a:gd name="connsiteX24" fmla="*/ 3753538 w 5368291"/>
              <a:gd name="connsiteY24" fmla="*/ 1310412 h 1914080"/>
              <a:gd name="connsiteX25" fmla="*/ 5238427 w 5368291"/>
              <a:gd name="connsiteY25" fmla="*/ 1872750 h 1914080"/>
              <a:gd name="connsiteX26" fmla="*/ 0 w 5368291"/>
              <a:gd name="connsiteY26" fmla="*/ 1914080 h 1914080"/>
              <a:gd name="connsiteX27" fmla="*/ 371959 w 5368291"/>
              <a:gd name="connsiteY27" fmla="*/ 1542120 h 1914080"/>
              <a:gd name="connsiteX28" fmla="*/ 774915 w 5368291"/>
              <a:gd name="connsiteY28" fmla="*/ 1108168 h 1914080"/>
              <a:gd name="connsiteX0" fmla="*/ 774915 w 5368291"/>
              <a:gd name="connsiteY0" fmla="*/ 1108168 h 1914080"/>
              <a:gd name="connsiteX1" fmla="*/ 1343187 w 5368291"/>
              <a:gd name="connsiteY1" fmla="*/ 813700 h 1914080"/>
              <a:gd name="connsiteX2" fmla="*/ 1534333 w 5368291"/>
              <a:gd name="connsiteY2" fmla="*/ 813700 h 1914080"/>
              <a:gd name="connsiteX3" fmla="*/ 1653153 w 5368291"/>
              <a:gd name="connsiteY3" fmla="*/ 942852 h 1914080"/>
              <a:gd name="connsiteX4" fmla="*/ 1797804 w 5368291"/>
              <a:gd name="connsiteY4" fmla="*/ 10884 h 1914080"/>
              <a:gd name="connsiteX5" fmla="*/ 2042073 w 5368291"/>
              <a:gd name="connsiteY5" fmla="*/ 58078 h 1914080"/>
              <a:gd name="connsiteX6" fmla="*/ 2119798 w 5368291"/>
              <a:gd name="connsiteY6" fmla="*/ 20204 h 1914080"/>
              <a:gd name="connsiteX7" fmla="*/ 2279542 w 5368291"/>
              <a:gd name="connsiteY7" fmla="*/ 403041 h 1914080"/>
              <a:gd name="connsiteX8" fmla="*/ 2301576 w 5368291"/>
              <a:gd name="connsiteY8" fmla="*/ 50500 h 1914080"/>
              <a:gd name="connsiteX9" fmla="*/ 2351153 w 5368291"/>
              <a:gd name="connsiteY9" fmla="*/ 53255 h 1914080"/>
              <a:gd name="connsiteX10" fmla="*/ 2453059 w 5368291"/>
              <a:gd name="connsiteY10" fmla="*/ 42237 h 1914080"/>
              <a:gd name="connsiteX11" fmla="*/ 2469584 w 5368291"/>
              <a:gd name="connsiteY11" fmla="*/ 168932 h 1914080"/>
              <a:gd name="connsiteX12" fmla="*/ 2552211 w 5368291"/>
              <a:gd name="connsiteY12" fmla="*/ 281854 h 1914080"/>
              <a:gd name="connsiteX13" fmla="*/ 2574245 w 5368291"/>
              <a:gd name="connsiteY13" fmla="*/ 155160 h 1914080"/>
              <a:gd name="connsiteX14" fmla="*/ 2813861 w 5368291"/>
              <a:gd name="connsiteY14" fmla="*/ 149652 h 1914080"/>
              <a:gd name="connsiteX15" fmla="*/ 3328899 w 5368291"/>
              <a:gd name="connsiteY15" fmla="*/ 273593 h 1914080"/>
              <a:gd name="connsiteX16" fmla="*/ 3722768 w 5368291"/>
              <a:gd name="connsiteY16" fmla="*/ 477857 h 1914080"/>
              <a:gd name="connsiteX17" fmla="*/ 3967877 w 5368291"/>
              <a:gd name="connsiteY17" fmla="*/ 683971 h 1914080"/>
              <a:gd name="connsiteX18" fmla="*/ 4513213 w 5368291"/>
              <a:gd name="connsiteY18" fmla="*/ 964900 h 1914080"/>
              <a:gd name="connsiteX19" fmla="*/ 4356502 w 5368291"/>
              <a:gd name="connsiteY19" fmla="*/ 989069 h 1914080"/>
              <a:gd name="connsiteX20" fmla="*/ 3957980 w 5368291"/>
              <a:gd name="connsiteY20" fmla="*/ 1045303 h 1914080"/>
              <a:gd name="connsiteX21" fmla="*/ 3803542 w 5368291"/>
              <a:gd name="connsiteY21" fmla="*/ 1065142 h 1914080"/>
              <a:gd name="connsiteX22" fmla="*/ 3386825 w 5368291"/>
              <a:gd name="connsiteY22" fmla="*/ 955604 h 1914080"/>
              <a:gd name="connsiteX23" fmla="*/ 3651143 w 5368291"/>
              <a:gd name="connsiteY23" fmla="*/ 1441380 h 1914080"/>
              <a:gd name="connsiteX24" fmla="*/ 3753538 w 5368291"/>
              <a:gd name="connsiteY24" fmla="*/ 1310412 h 1914080"/>
              <a:gd name="connsiteX25" fmla="*/ 5238427 w 5368291"/>
              <a:gd name="connsiteY25" fmla="*/ 1872750 h 1914080"/>
              <a:gd name="connsiteX26" fmla="*/ 0 w 5368291"/>
              <a:gd name="connsiteY26" fmla="*/ 1914080 h 1914080"/>
              <a:gd name="connsiteX27" fmla="*/ 371959 w 5368291"/>
              <a:gd name="connsiteY27" fmla="*/ 1542120 h 1914080"/>
              <a:gd name="connsiteX28" fmla="*/ 774915 w 5368291"/>
              <a:gd name="connsiteY28" fmla="*/ 1108168 h 1914080"/>
              <a:gd name="connsiteX0" fmla="*/ 774915 w 5368157"/>
              <a:gd name="connsiteY0" fmla="*/ 1108168 h 1914080"/>
              <a:gd name="connsiteX1" fmla="*/ 1343187 w 5368157"/>
              <a:gd name="connsiteY1" fmla="*/ 813700 h 1914080"/>
              <a:gd name="connsiteX2" fmla="*/ 1534333 w 5368157"/>
              <a:gd name="connsiteY2" fmla="*/ 813700 h 1914080"/>
              <a:gd name="connsiteX3" fmla="*/ 1653153 w 5368157"/>
              <a:gd name="connsiteY3" fmla="*/ 942852 h 1914080"/>
              <a:gd name="connsiteX4" fmla="*/ 1797804 w 5368157"/>
              <a:gd name="connsiteY4" fmla="*/ 10884 h 1914080"/>
              <a:gd name="connsiteX5" fmla="*/ 2042073 w 5368157"/>
              <a:gd name="connsiteY5" fmla="*/ 58078 h 1914080"/>
              <a:gd name="connsiteX6" fmla="*/ 2119798 w 5368157"/>
              <a:gd name="connsiteY6" fmla="*/ 20204 h 1914080"/>
              <a:gd name="connsiteX7" fmla="*/ 2279542 w 5368157"/>
              <a:gd name="connsiteY7" fmla="*/ 403041 h 1914080"/>
              <a:gd name="connsiteX8" fmla="*/ 2301576 w 5368157"/>
              <a:gd name="connsiteY8" fmla="*/ 50500 h 1914080"/>
              <a:gd name="connsiteX9" fmla="*/ 2351153 w 5368157"/>
              <a:gd name="connsiteY9" fmla="*/ 53255 h 1914080"/>
              <a:gd name="connsiteX10" fmla="*/ 2453059 w 5368157"/>
              <a:gd name="connsiteY10" fmla="*/ 42237 h 1914080"/>
              <a:gd name="connsiteX11" fmla="*/ 2469584 w 5368157"/>
              <a:gd name="connsiteY11" fmla="*/ 168932 h 1914080"/>
              <a:gd name="connsiteX12" fmla="*/ 2552211 w 5368157"/>
              <a:gd name="connsiteY12" fmla="*/ 281854 h 1914080"/>
              <a:gd name="connsiteX13" fmla="*/ 2574245 w 5368157"/>
              <a:gd name="connsiteY13" fmla="*/ 155160 h 1914080"/>
              <a:gd name="connsiteX14" fmla="*/ 2813861 w 5368157"/>
              <a:gd name="connsiteY14" fmla="*/ 149652 h 1914080"/>
              <a:gd name="connsiteX15" fmla="*/ 3328899 w 5368157"/>
              <a:gd name="connsiteY15" fmla="*/ 273593 h 1914080"/>
              <a:gd name="connsiteX16" fmla="*/ 3722768 w 5368157"/>
              <a:gd name="connsiteY16" fmla="*/ 477857 h 1914080"/>
              <a:gd name="connsiteX17" fmla="*/ 3967877 w 5368157"/>
              <a:gd name="connsiteY17" fmla="*/ 683971 h 1914080"/>
              <a:gd name="connsiteX18" fmla="*/ 4513213 w 5368157"/>
              <a:gd name="connsiteY18" fmla="*/ 964900 h 1914080"/>
              <a:gd name="connsiteX19" fmla="*/ 4356502 w 5368157"/>
              <a:gd name="connsiteY19" fmla="*/ 989069 h 1914080"/>
              <a:gd name="connsiteX20" fmla="*/ 3957980 w 5368157"/>
              <a:gd name="connsiteY20" fmla="*/ 1045303 h 1914080"/>
              <a:gd name="connsiteX21" fmla="*/ 3803542 w 5368157"/>
              <a:gd name="connsiteY21" fmla="*/ 1065142 h 1914080"/>
              <a:gd name="connsiteX22" fmla="*/ 3386825 w 5368157"/>
              <a:gd name="connsiteY22" fmla="*/ 955604 h 1914080"/>
              <a:gd name="connsiteX23" fmla="*/ 3651143 w 5368157"/>
              <a:gd name="connsiteY23" fmla="*/ 1441380 h 1914080"/>
              <a:gd name="connsiteX24" fmla="*/ 3751156 w 5368157"/>
              <a:gd name="connsiteY24" fmla="*/ 1291362 h 1914080"/>
              <a:gd name="connsiteX25" fmla="*/ 5238427 w 5368157"/>
              <a:gd name="connsiteY25" fmla="*/ 1872750 h 1914080"/>
              <a:gd name="connsiteX26" fmla="*/ 0 w 5368157"/>
              <a:gd name="connsiteY26" fmla="*/ 1914080 h 1914080"/>
              <a:gd name="connsiteX27" fmla="*/ 371959 w 5368157"/>
              <a:gd name="connsiteY27" fmla="*/ 1542120 h 1914080"/>
              <a:gd name="connsiteX28" fmla="*/ 774915 w 5368157"/>
              <a:gd name="connsiteY28" fmla="*/ 1108168 h 1914080"/>
              <a:gd name="connsiteX0" fmla="*/ 774915 w 5368157"/>
              <a:gd name="connsiteY0" fmla="*/ 1108168 h 1914080"/>
              <a:gd name="connsiteX1" fmla="*/ 1343187 w 5368157"/>
              <a:gd name="connsiteY1" fmla="*/ 813700 h 1914080"/>
              <a:gd name="connsiteX2" fmla="*/ 1534333 w 5368157"/>
              <a:gd name="connsiteY2" fmla="*/ 813700 h 1914080"/>
              <a:gd name="connsiteX3" fmla="*/ 1653153 w 5368157"/>
              <a:gd name="connsiteY3" fmla="*/ 942852 h 1914080"/>
              <a:gd name="connsiteX4" fmla="*/ 1797804 w 5368157"/>
              <a:gd name="connsiteY4" fmla="*/ 10884 h 1914080"/>
              <a:gd name="connsiteX5" fmla="*/ 2042073 w 5368157"/>
              <a:gd name="connsiteY5" fmla="*/ 58078 h 1914080"/>
              <a:gd name="connsiteX6" fmla="*/ 2119798 w 5368157"/>
              <a:gd name="connsiteY6" fmla="*/ 20204 h 1914080"/>
              <a:gd name="connsiteX7" fmla="*/ 2279542 w 5368157"/>
              <a:gd name="connsiteY7" fmla="*/ 403041 h 1914080"/>
              <a:gd name="connsiteX8" fmla="*/ 2301576 w 5368157"/>
              <a:gd name="connsiteY8" fmla="*/ 50500 h 1914080"/>
              <a:gd name="connsiteX9" fmla="*/ 2351153 w 5368157"/>
              <a:gd name="connsiteY9" fmla="*/ 53255 h 1914080"/>
              <a:gd name="connsiteX10" fmla="*/ 2453059 w 5368157"/>
              <a:gd name="connsiteY10" fmla="*/ 42237 h 1914080"/>
              <a:gd name="connsiteX11" fmla="*/ 2469584 w 5368157"/>
              <a:gd name="connsiteY11" fmla="*/ 168932 h 1914080"/>
              <a:gd name="connsiteX12" fmla="*/ 2552211 w 5368157"/>
              <a:gd name="connsiteY12" fmla="*/ 281854 h 1914080"/>
              <a:gd name="connsiteX13" fmla="*/ 2574245 w 5368157"/>
              <a:gd name="connsiteY13" fmla="*/ 155160 h 1914080"/>
              <a:gd name="connsiteX14" fmla="*/ 2813861 w 5368157"/>
              <a:gd name="connsiteY14" fmla="*/ 149652 h 1914080"/>
              <a:gd name="connsiteX15" fmla="*/ 3328899 w 5368157"/>
              <a:gd name="connsiteY15" fmla="*/ 273593 h 1914080"/>
              <a:gd name="connsiteX16" fmla="*/ 3722768 w 5368157"/>
              <a:gd name="connsiteY16" fmla="*/ 477857 h 1914080"/>
              <a:gd name="connsiteX17" fmla="*/ 3967877 w 5368157"/>
              <a:gd name="connsiteY17" fmla="*/ 683971 h 1914080"/>
              <a:gd name="connsiteX18" fmla="*/ 4513213 w 5368157"/>
              <a:gd name="connsiteY18" fmla="*/ 964900 h 1914080"/>
              <a:gd name="connsiteX19" fmla="*/ 4356502 w 5368157"/>
              <a:gd name="connsiteY19" fmla="*/ 989069 h 1914080"/>
              <a:gd name="connsiteX20" fmla="*/ 3957980 w 5368157"/>
              <a:gd name="connsiteY20" fmla="*/ 1045303 h 1914080"/>
              <a:gd name="connsiteX21" fmla="*/ 3803542 w 5368157"/>
              <a:gd name="connsiteY21" fmla="*/ 1065142 h 1914080"/>
              <a:gd name="connsiteX22" fmla="*/ 3386825 w 5368157"/>
              <a:gd name="connsiteY22" fmla="*/ 955604 h 1914080"/>
              <a:gd name="connsiteX23" fmla="*/ 3651143 w 5368157"/>
              <a:gd name="connsiteY23" fmla="*/ 1441380 h 1914080"/>
              <a:gd name="connsiteX24" fmla="*/ 3751156 w 5368157"/>
              <a:gd name="connsiteY24" fmla="*/ 1291362 h 1914080"/>
              <a:gd name="connsiteX25" fmla="*/ 5238427 w 5368157"/>
              <a:gd name="connsiteY25" fmla="*/ 1872750 h 1914080"/>
              <a:gd name="connsiteX26" fmla="*/ 0 w 5368157"/>
              <a:gd name="connsiteY26" fmla="*/ 1914080 h 1914080"/>
              <a:gd name="connsiteX27" fmla="*/ 371959 w 5368157"/>
              <a:gd name="connsiteY27" fmla="*/ 1542120 h 1914080"/>
              <a:gd name="connsiteX28" fmla="*/ 774915 w 5368157"/>
              <a:gd name="connsiteY28" fmla="*/ 1108168 h 1914080"/>
              <a:gd name="connsiteX0" fmla="*/ 774915 w 5399968"/>
              <a:gd name="connsiteY0" fmla="*/ 1108168 h 1914080"/>
              <a:gd name="connsiteX1" fmla="*/ 1343187 w 5399968"/>
              <a:gd name="connsiteY1" fmla="*/ 813700 h 1914080"/>
              <a:gd name="connsiteX2" fmla="*/ 1534333 w 5399968"/>
              <a:gd name="connsiteY2" fmla="*/ 813700 h 1914080"/>
              <a:gd name="connsiteX3" fmla="*/ 1653153 w 5399968"/>
              <a:gd name="connsiteY3" fmla="*/ 942852 h 1914080"/>
              <a:gd name="connsiteX4" fmla="*/ 1797804 w 5399968"/>
              <a:gd name="connsiteY4" fmla="*/ 10884 h 1914080"/>
              <a:gd name="connsiteX5" fmla="*/ 2042073 w 5399968"/>
              <a:gd name="connsiteY5" fmla="*/ 58078 h 1914080"/>
              <a:gd name="connsiteX6" fmla="*/ 2119798 w 5399968"/>
              <a:gd name="connsiteY6" fmla="*/ 20204 h 1914080"/>
              <a:gd name="connsiteX7" fmla="*/ 2279542 w 5399968"/>
              <a:gd name="connsiteY7" fmla="*/ 403041 h 1914080"/>
              <a:gd name="connsiteX8" fmla="*/ 2301576 w 5399968"/>
              <a:gd name="connsiteY8" fmla="*/ 50500 h 1914080"/>
              <a:gd name="connsiteX9" fmla="*/ 2351153 w 5399968"/>
              <a:gd name="connsiteY9" fmla="*/ 53255 h 1914080"/>
              <a:gd name="connsiteX10" fmla="*/ 2453059 w 5399968"/>
              <a:gd name="connsiteY10" fmla="*/ 42237 h 1914080"/>
              <a:gd name="connsiteX11" fmla="*/ 2469584 w 5399968"/>
              <a:gd name="connsiteY11" fmla="*/ 168932 h 1914080"/>
              <a:gd name="connsiteX12" fmla="*/ 2552211 w 5399968"/>
              <a:gd name="connsiteY12" fmla="*/ 281854 h 1914080"/>
              <a:gd name="connsiteX13" fmla="*/ 2574245 w 5399968"/>
              <a:gd name="connsiteY13" fmla="*/ 155160 h 1914080"/>
              <a:gd name="connsiteX14" fmla="*/ 2813861 w 5399968"/>
              <a:gd name="connsiteY14" fmla="*/ 149652 h 1914080"/>
              <a:gd name="connsiteX15" fmla="*/ 3328899 w 5399968"/>
              <a:gd name="connsiteY15" fmla="*/ 273593 h 1914080"/>
              <a:gd name="connsiteX16" fmla="*/ 3722768 w 5399968"/>
              <a:gd name="connsiteY16" fmla="*/ 477857 h 1914080"/>
              <a:gd name="connsiteX17" fmla="*/ 3967877 w 5399968"/>
              <a:gd name="connsiteY17" fmla="*/ 683971 h 1914080"/>
              <a:gd name="connsiteX18" fmla="*/ 4513213 w 5399968"/>
              <a:gd name="connsiteY18" fmla="*/ 964900 h 1914080"/>
              <a:gd name="connsiteX19" fmla="*/ 4356502 w 5399968"/>
              <a:gd name="connsiteY19" fmla="*/ 989069 h 1914080"/>
              <a:gd name="connsiteX20" fmla="*/ 3957980 w 5399968"/>
              <a:gd name="connsiteY20" fmla="*/ 1045303 h 1914080"/>
              <a:gd name="connsiteX21" fmla="*/ 3803542 w 5399968"/>
              <a:gd name="connsiteY21" fmla="*/ 1065142 h 1914080"/>
              <a:gd name="connsiteX22" fmla="*/ 3386825 w 5399968"/>
              <a:gd name="connsiteY22" fmla="*/ 955604 h 1914080"/>
              <a:gd name="connsiteX23" fmla="*/ 3651143 w 5399968"/>
              <a:gd name="connsiteY23" fmla="*/ 1441380 h 1914080"/>
              <a:gd name="connsiteX24" fmla="*/ 3751156 w 5399968"/>
              <a:gd name="connsiteY24" fmla="*/ 1291362 h 1914080"/>
              <a:gd name="connsiteX25" fmla="*/ 4034525 w 5399968"/>
              <a:gd name="connsiteY25" fmla="*/ 1362799 h 1914080"/>
              <a:gd name="connsiteX26" fmla="*/ 5238427 w 5399968"/>
              <a:gd name="connsiteY26" fmla="*/ 1872750 h 1914080"/>
              <a:gd name="connsiteX27" fmla="*/ 0 w 5399968"/>
              <a:gd name="connsiteY27" fmla="*/ 1914080 h 1914080"/>
              <a:gd name="connsiteX28" fmla="*/ 371959 w 5399968"/>
              <a:gd name="connsiteY28" fmla="*/ 1542120 h 1914080"/>
              <a:gd name="connsiteX29" fmla="*/ 774915 w 5399968"/>
              <a:gd name="connsiteY29" fmla="*/ 1108168 h 1914080"/>
              <a:gd name="connsiteX0" fmla="*/ 774915 w 5398002"/>
              <a:gd name="connsiteY0" fmla="*/ 1108168 h 1914080"/>
              <a:gd name="connsiteX1" fmla="*/ 1343187 w 5398002"/>
              <a:gd name="connsiteY1" fmla="*/ 813700 h 1914080"/>
              <a:gd name="connsiteX2" fmla="*/ 1534333 w 5398002"/>
              <a:gd name="connsiteY2" fmla="*/ 813700 h 1914080"/>
              <a:gd name="connsiteX3" fmla="*/ 1653153 w 5398002"/>
              <a:gd name="connsiteY3" fmla="*/ 942852 h 1914080"/>
              <a:gd name="connsiteX4" fmla="*/ 1797804 w 5398002"/>
              <a:gd name="connsiteY4" fmla="*/ 10884 h 1914080"/>
              <a:gd name="connsiteX5" fmla="*/ 2042073 w 5398002"/>
              <a:gd name="connsiteY5" fmla="*/ 58078 h 1914080"/>
              <a:gd name="connsiteX6" fmla="*/ 2119798 w 5398002"/>
              <a:gd name="connsiteY6" fmla="*/ 20204 h 1914080"/>
              <a:gd name="connsiteX7" fmla="*/ 2279542 w 5398002"/>
              <a:gd name="connsiteY7" fmla="*/ 403041 h 1914080"/>
              <a:gd name="connsiteX8" fmla="*/ 2301576 w 5398002"/>
              <a:gd name="connsiteY8" fmla="*/ 50500 h 1914080"/>
              <a:gd name="connsiteX9" fmla="*/ 2351153 w 5398002"/>
              <a:gd name="connsiteY9" fmla="*/ 53255 h 1914080"/>
              <a:gd name="connsiteX10" fmla="*/ 2453059 w 5398002"/>
              <a:gd name="connsiteY10" fmla="*/ 42237 h 1914080"/>
              <a:gd name="connsiteX11" fmla="*/ 2469584 w 5398002"/>
              <a:gd name="connsiteY11" fmla="*/ 168932 h 1914080"/>
              <a:gd name="connsiteX12" fmla="*/ 2552211 w 5398002"/>
              <a:gd name="connsiteY12" fmla="*/ 281854 h 1914080"/>
              <a:gd name="connsiteX13" fmla="*/ 2574245 w 5398002"/>
              <a:gd name="connsiteY13" fmla="*/ 155160 h 1914080"/>
              <a:gd name="connsiteX14" fmla="*/ 2813861 w 5398002"/>
              <a:gd name="connsiteY14" fmla="*/ 149652 h 1914080"/>
              <a:gd name="connsiteX15" fmla="*/ 3328899 w 5398002"/>
              <a:gd name="connsiteY15" fmla="*/ 273593 h 1914080"/>
              <a:gd name="connsiteX16" fmla="*/ 3722768 w 5398002"/>
              <a:gd name="connsiteY16" fmla="*/ 477857 h 1914080"/>
              <a:gd name="connsiteX17" fmla="*/ 3967877 w 5398002"/>
              <a:gd name="connsiteY17" fmla="*/ 683971 h 1914080"/>
              <a:gd name="connsiteX18" fmla="*/ 4513213 w 5398002"/>
              <a:gd name="connsiteY18" fmla="*/ 964900 h 1914080"/>
              <a:gd name="connsiteX19" fmla="*/ 4356502 w 5398002"/>
              <a:gd name="connsiteY19" fmla="*/ 989069 h 1914080"/>
              <a:gd name="connsiteX20" fmla="*/ 3957980 w 5398002"/>
              <a:gd name="connsiteY20" fmla="*/ 1045303 h 1914080"/>
              <a:gd name="connsiteX21" fmla="*/ 3803542 w 5398002"/>
              <a:gd name="connsiteY21" fmla="*/ 1065142 h 1914080"/>
              <a:gd name="connsiteX22" fmla="*/ 3386825 w 5398002"/>
              <a:gd name="connsiteY22" fmla="*/ 955604 h 1914080"/>
              <a:gd name="connsiteX23" fmla="*/ 3651143 w 5398002"/>
              <a:gd name="connsiteY23" fmla="*/ 1441380 h 1914080"/>
              <a:gd name="connsiteX24" fmla="*/ 3751156 w 5398002"/>
              <a:gd name="connsiteY24" fmla="*/ 1291362 h 1914080"/>
              <a:gd name="connsiteX25" fmla="*/ 4008332 w 5398002"/>
              <a:gd name="connsiteY25" fmla="*/ 1600924 h 1914080"/>
              <a:gd name="connsiteX26" fmla="*/ 5238427 w 5398002"/>
              <a:gd name="connsiteY26" fmla="*/ 1872750 h 1914080"/>
              <a:gd name="connsiteX27" fmla="*/ 0 w 5398002"/>
              <a:gd name="connsiteY27" fmla="*/ 1914080 h 1914080"/>
              <a:gd name="connsiteX28" fmla="*/ 371959 w 5398002"/>
              <a:gd name="connsiteY28" fmla="*/ 1542120 h 1914080"/>
              <a:gd name="connsiteX29" fmla="*/ 774915 w 5398002"/>
              <a:gd name="connsiteY29" fmla="*/ 1108168 h 1914080"/>
              <a:gd name="connsiteX0" fmla="*/ 774915 w 5399069"/>
              <a:gd name="connsiteY0" fmla="*/ 1108168 h 1914080"/>
              <a:gd name="connsiteX1" fmla="*/ 1343187 w 5399069"/>
              <a:gd name="connsiteY1" fmla="*/ 813700 h 1914080"/>
              <a:gd name="connsiteX2" fmla="*/ 1534333 w 5399069"/>
              <a:gd name="connsiteY2" fmla="*/ 813700 h 1914080"/>
              <a:gd name="connsiteX3" fmla="*/ 1653153 w 5399069"/>
              <a:gd name="connsiteY3" fmla="*/ 942852 h 1914080"/>
              <a:gd name="connsiteX4" fmla="*/ 1797804 w 5399069"/>
              <a:gd name="connsiteY4" fmla="*/ 10884 h 1914080"/>
              <a:gd name="connsiteX5" fmla="*/ 2042073 w 5399069"/>
              <a:gd name="connsiteY5" fmla="*/ 58078 h 1914080"/>
              <a:gd name="connsiteX6" fmla="*/ 2119798 w 5399069"/>
              <a:gd name="connsiteY6" fmla="*/ 20204 h 1914080"/>
              <a:gd name="connsiteX7" fmla="*/ 2279542 w 5399069"/>
              <a:gd name="connsiteY7" fmla="*/ 403041 h 1914080"/>
              <a:gd name="connsiteX8" fmla="*/ 2301576 w 5399069"/>
              <a:gd name="connsiteY8" fmla="*/ 50500 h 1914080"/>
              <a:gd name="connsiteX9" fmla="*/ 2351153 w 5399069"/>
              <a:gd name="connsiteY9" fmla="*/ 53255 h 1914080"/>
              <a:gd name="connsiteX10" fmla="*/ 2453059 w 5399069"/>
              <a:gd name="connsiteY10" fmla="*/ 42237 h 1914080"/>
              <a:gd name="connsiteX11" fmla="*/ 2469584 w 5399069"/>
              <a:gd name="connsiteY11" fmla="*/ 168932 h 1914080"/>
              <a:gd name="connsiteX12" fmla="*/ 2552211 w 5399069"/>
              <a:gd name="connsiteY12" fmla="*/ 281854 h 1914080"/>
              <a:gd name="connsiteX13" fmla="*/ 2574245 w 5399069"/>
              <a:gd name="connsiteY13" fmla="*/ 155160 h 1914080"/>
              <a:gd name="connsiteX14" fmla="*/ 2813861 w 5399069"/>
              <a:gd name="connsiteY14" fmla="*/ 149652 h 1914080"/>
              <a:gd name="connsiteX15" fmla="*/ 3328899 w 5399069"/>
              <a:gd name="connsiteY15" fmla="*/ 273593 h 1914080"/>
              <a:gd name="connsiteX16" fmla="*/ 3722768 w 5399069"/>
              <a:gd name="connsiteY16" fmla="*/ 477857 h 1914080"/>
              <a:gd name="connsiteX17" fmla="*/ 3967877 w 5399069"/>
              <a:gd name="connsiteY17" fmla="*/ 683971 h 1914080"/>
              <a:gd name="connsiteX18" fmla="*/ 4513213 w 5399069"/>
              <a:gd name="connsiteY18" fmla="*/ 964900 h 1914080"/>
              <a:gd name="connsiteX19" fmla="*/ 4356502 w 5399069"/>
              <a:gd name="connsiteY19" fmla="*/ 989069 h 1914080"/>
              <a:gd name="connsiteX20" fmla="*/ 3957980 w 5399069"/>
              <a:gd name="connsiteY20" fmla="*/ 1045303 h 1914080"/>
              <a:gd name="connsiteX21" fmla="*/ 3803542 w 5399069"/>
              <a:gd name="connsiteY21" fmla="*/ 1065142 h 1914080"/>
              <a:gd name="connsiteX22" fmla="*/ 3386825 w 5399069"/>
              <a:gd name="connsiteY22" fmla="*/ 955604 h 1914080"/>
              <a:gd name="connsiteX23" fmla="*/ 3651143 w 5399069"/>
              <a:gd name="connsiteY23" fmla="*/ 1441380 h 1914080"/>
              <a:gd name="connsiteX24" fmla="*/ 3751156 w 5399069"/>
              <a:gd name="connsiteY24" fmla="*/ 1291362 h 1914080"/>
              <a:gd name="connsiteX25" fmla="*/ 4022619 w 5399069"/>
              <a:gd name="connsiteY25" fmla="*/ 1639024 h 1914080"/>
              <a:gd name="connsiteX26" fmla="*/ 5238427 w 5399069"/>
              <a:gd name="connsiteY26" fmla="*/ 1872750 h 1914080"/>
              <a:gd name="connsiteX27" fmla="*/ 0 w 5399069"/>
              <a:gd name="connsiteY27" fmla="*/ 1914080 h 1914080"/>
              <a:gd name="connsiteX28" fmla="*/ 371959 w 5399069"/>
              <a:gd name="connsiteY28" fmla="*/ 1542120 h 1914080"/>
              <a:gd name="connsiteX29" fmla="*/ 774915 w 5399069"/>
              <a:gd name="connsiteY29" fmla="*/ 1108168 h 1914080"/>
              <a:gd name="connsiteX0" fmla="*/ 774915 w 5397649"/>
              <a:gd name="connsiteY0" fmla="*/ 1108168 h 1914080"/>
              <a:gd name="connsiteX1" fmla="*/ 1343187 w 5397649"/>
              <a:gd name="connsiteY1" fmla="*/ 813700 h 1914080"/>
              <a:gd name="connsiteX2" fmla="*/ 1534333 w 5397649"/>
              <a:gd name="connsiteY2" fmla="*/ 813700 h 1914080"/>
              <a:gd name="connsiteX3" fmla="*/ 1653153 w 5397649"/>
              <a:gd name="connsiteY3" fmla="*/ 942852 h 1914080"/>
              <a:gd name="connsiteX4" fmla="*/ 1797804 w 5397649"/>
              <a:gd name="connsiteY4" fmla="*/ 10884 h 1914080"/>
              <a:gd name="connsiteX5" fmla="*/ 2042073 w 5397649"/>
              <a:gd name="connsiteY5" fmla="*/ 58078 h 1914080"/>
              <a:gd name="connsiteX6" fmla="*/ 2119798 w 5397649"/>
              <a:gd name="connsiteY6" fmla="*/ 20204 h 1914080"/>
              <a:gd name="connsiteX7" fmla="*/ 2279542 w 5397649"/>
              <a:gd name="connsiteY7" fmla="*/ 403041 h 1914080"/>
              <a:gd name="connsiteX8" fmla="*/ 2301576 w 5397649"/>
              <a:gd name="connsiteY8" fmla="*/ 50500 h 1914080"/>
              <a:gd name="connsiteX9" fmla="*/ 2351153 w 5397649"/>
              <a:gd name="connsiteY9" fmla="*/ 53255 h 1914080"/>
              <a:gd name="connsiteX10" fmla="*/ 2453059 w 5397649"/>
              <a:gd name="connsiteY10" fmla="*/ 42237 h 1914080"/>
              <a:gd name="connsiteX11" fmla="*/ 2469584 w 5397649"/>
              <a:gd name="connsiteY11" fmla="*/ 168932 h 1914080"/>
              <a:gd name="connsiteX12" fmla="*/ 2552211 w 5397649"/>
              <a:gd name="connsiteY12" fmla="*/ 281854 h 1914080"/>
              <a:gd name="connsiteX13" fmla="*/ 2574245 w 5397649"/>
              <a:gd name="connsiteY13" fmla="*/ 155160 h 1914080"/>
              <a:gd name="connsiteX14" fmla="*/ 2813861 w 5397649"/>
              <a:gd name="connsiteY14" fmla="*/ 149652 h 1914080"/>
              <a:gd name="connsiteX15" fmla="*/ 3328899 w 5397649"/>
              <a:gd name="connsiteY15" fmla="*/ 273593 h 1914080"/>
              <a:gd name="connsiteX16" fmla="*/ 3722768 w 5397649"/>
              <a:gd name="connsiteY16" fmla="*/ 477857 h 1914080"/>
              <a:gd name="connsiteX17" fmla="*/ 3967877 w 5397649"/>
              <a:gd name="connsiteY17" fmla="*/ 683971 h 1914080"/>
              <a:gd name="connsiteX18" fmla="*/ 4513213 w 5397649"/>
              <a:gd name="connsiteY18" fmla="*/ 964900 h 1914080"/>
              <a:gd name="connsiteX19" fmla="*/ 4356502 w 5397649"/>
              <a:gd name="connsiteY19" fmla="*/ 989069 h 1914080"/>
              <a:gd name="connsiteX20" fmla="*/ 3957980 w 5397649"/>
              <a:gd name="connsiteY20" fmla="*/ 1045303 h 1914080"/>
              <a:gd name="connsiteX21" fmla="*/ 3803542 w 5397649"/>
              <a:gd name="connsiteY21" fmla="*/ 1065142 h 1914080"/>
              <a:gd name="connsiteX22" fmla="*/ 3386825 w 5397649"/>
              <a:gd name="connsiteY22" fmla="*/ 955604 h 1914080"/>
              <a:gd name="connsiteX23" fmla="*/ 3651143 w 5397649"/>
              <a:gd name="connsiteY23" fmla="*/ 1441380 h 1914080"/>
              <a:gd name="connsiteX24" fmla="*/ 3751156 w 5397649"/>
              <a:gd name="connsiteY24" fmla="*/ 1291362 h 1914080"/>
              <a:gd name="connsiteX25" fmla="*/ 4003569 w 5397649"/>
              <a:gd name="connsiteY25" fmla="*/ 1610449 h 1914080"/>
              <a:gd name="connsiteX26" fmla="*/ 5238427 w 5397649"/>
              <a:gd name="connsiteY26" fmla="*/ 1872750 h 1914080"/>
              <a:gd name="connsiteX27" fmla="*/ 0 w 5397649"/>
              <a:gd name="connsiteY27" fmla="*/ 1914080 h 1914080"/>
              <a:gd name="connsiteX28" fmla="*/ 371959 w 5397649"/>
              <a:gd name="connsiteY28" fmla="*/ 1542120 h 1914080"/>
              <a:gd name="connsiteX29" fmla="*/ 774915 w 5397649"/>
              <a:gd name="connsiteY29" fmla="*/ 1108168 h 1914080"/>
              <a:gd name="connsiteX0" fmla="*/ 774915 w 5397649"/>
              <a:gd name="connsiteY0" fmla="*/ 1108168 h 1914080"/>
              <a:gd name="connsiteX1" fmla="*/ 1343187 w 5397649"/>
              <a:gd name="connsiteY1" fmla="*/ 813700 h 1914080"/>
              <a:gd name="connsiteX2" fmla="*/ 1534333 w 5397649"/>
              <a:gd name="connsiteY2" fmla="*/ 813700 h 1914080"/>
              <a:gd name="connsiteX3" fmla="*/ 1653153 w 5397649"/>
              <a:gd name="connsiteY3" fmla="*/ 942852 h 1914080"/>
              <a:gd name="connsiteX4" fmla="*/ 1797804 w 5397649"/>
              <a:gd name="connsiteY4" fmla="*/ 10884 h 1914080"/>
              <a:gd name="connsiteX5" fmla="*/ 2042073 w 5397649"/>
              <a:gd name="connsiteY5" fmla="*/ 58078 h 1914080"/>
              <a:gd name="connsiteX6" fmla="*/ 2119798 w 5397649"/>
              <a:gd name="connsiteY6" fmla="*/ 20204 h 1914080"/>
              <a:gd name="connsiteX7" fmla="*/ 2279542 w 5397649"/>
              <a:gd name="connsiteY7" fmla="*/ 403041 h 1914080"/>
              <a:gd name="connsiteX8" fmla="*/ 2301576 w 5397649"/>
              <a:gd name="connsiteY8" fmla="*/ 50500 h 1914080"/>
              <a:gd name="connsiteX9" fmla="*/ 2351153 w 5397649"/>
              <a:gd name="connsiteY9" fmla="*/ 53255 h 1914080"/>
              <a:gd name="connsiteX10" fmla="*/ 2453059 w 5397649"/>
              <a:gd name="connsiteY10" fmla="*/ 42237 h 1914080"/>
              <a:gd name="connsiteX11" fmla="*/ 2469584 w 5397649"/>
              <a:gd name="connsiteY11" fmla="*/ 168932 h 1914080"/>
              <a:gd name="connsiteX12" fmla="*/ 2552211 w 5397649"/>
              <a:gd name="connsiteY12" fmla="*/ 281854 h 1914080"/>
              <a:gd name="connsiteX13" fmla="*/ 2574245 w 5397649"/>
              <a:gd name="connsiteY13" fmla="*/ 155160 h 1914080"/>
              <a:gd name="connsiteX14" fmla="*/ 2813861 w 5397649"/>
              <a:gd name="connsiteY14" fmla="*/ 149652 h 1914080"/>
              <a:gd name="connsiteX15" fmla="*/ 3328899 w 5397649"/>
              <a:gd name="connsiteY15" fmla="*/ 273593 h 1914080"/>
              <a:gd name="connsiteX16" fmla="*/ 3722768 w 5397649"/>
              <a:gd name="connsiteY16" fmla="*/ 477857 h 1914080"/>
              <a:gd name="connsiteX17" fmla="*/ 3967877 w 5397649"/>
              <a:gd name="connsiteY17" fmla="*/ 683971 h 1914080"/>
              <a:gd name="connsiteX18" fmla="*/ 4513213 w 5397649"/>
              <a:gd name="connsiteY18" fmla="*/ 964900 h 1914080"/>
              <a:gd name="connsiteX19" fmla="*/ 4356502 w 5397649"/>
              <a:gd name="connsiteY19" fmla="*/ 989069 h 1914080"/>
              <a:gd name="connsiteX20" fmla="*/ 3957980 w 5397649"/>
              <a:gd name="connsiteY20" fmla="*/ 1045303 h 1914080"/>
              <a:gd name="connsiteX21" fmla="*/ 3803542 w 5397649"/>
              <a:gd name="connsiteY21" fmla="*/ 1065142 h 1914080"/>
              <a:gd name="connsiteX22" fmla="*/ 3386825 w 5397649"/>
              <a:gd name="connsiteY22" fmla="*/ 955604 h 1914080"/>
              <a:gd name="connsiteX23" fmla="*/ 3651143 w 5397649"/>
              <a:gd name="connsiteY23" fmla="*/ 1441380 h 1914080"/>
              <a:gd name="connsiteX24" fmla="*/ 3751156 w 5397649"/>
              <a:gd name="connsiteY24" fmla="*/ 1291362 h 1914080"/>
              <a:gd name="connsiteX25" fmla="*/ 4003569 w 5397649"/>
              <a:gd name="connsiteY25" fmla="*/ 1610449 h 1914080"/>
              <a:gd name="connsiteX26" fmla="*/ 5238427 w 5397649"/>
              <a:gd name="connsiteY26" fmla="*/ 1872750 h 1914080"/>
              <a:gd name="connsiteX27" fmla="*/ 0 w 5397649"/>
              <a:gd name="connsiteY27" fmla="*/ 1914080 h 1914080"/>
              <a:gd name="connsiteX28" fmla="*/ 371959 w 5397649"/>
              <a:gd name="connsiteY28" fmla="*/ 1542120 h 1914080"/>
              <a:gd name="connsiteX29" fmla="*/ 774915 w 5397649"/>
              <a:gd name="connsiteY29" fmla="*/ 1108168 h 1914080"/>
              <a:gd name="connsiteX0" fmla="*/ 774915 w 5397649"/>
              <a:gd name="connsiteY0" fmla="*/ 1108168 h 1914080"/>
              <a:gd name="connsiteX1" fmla="*/ 1343187 w 5397649"/>
              <a:gd name="connsiteY1" fmla="*/ 813700 h 1914080"/>
              <a:gd name="connsiteX2" fmla="*/ 1534333 w 5397649"/>
              <a:gd name="connsiteY2" fmla="*/ 813700 h 1914080"/>
              <a:gd name="connsiteX3" fmla="*/ 1653153 w 5397649"/>
              <a:gd name="connsiteY3" fmla="*/ 942852 h 1914080"/>
              <a:gd name="connsiteX4" fmla="*/ 1797804 w 5397649"/>
              <a:gd name="connsiteY4" fmla="*/ 10884 h 1914080"/>
              <a:gd name="connsiteX5" fmla="*/ 2042073 w 5397649"/>
              <a:gd name="connsiteY5" fmla="*/ 58078 h 1914080"/>
              <a:gd name="connsiteX6" fmla="*/ 2119798 w 5397649"/>
              <a:gd name="connsiteY6" fmla="*/ 20204 h 1914080"/>
              <a:gd name="connsiteX7" fmla="*/ 2279542 w 5397649"/>
              <a:gd name="connsiteY7" fmla="*/ 403041 h 1914080"/>
              <a:gd name="connsiteX8" fmla="*/ 2301576 w 5397649"/>
              <a:gd name="connsiteY8" fmla="*/ 50500 h 1914080"/>
              <a:gd name="connsiteX9" fmla="*/ 2351153 w 5397649"/>
              <a:gd name="connsiteY9" fmla="*/ 53255 h 1914080"/>
              <a:gd name="connsiteX10" fmla="*/ 2453059 w 5397649"/>
              <a:gd name="connsiteY10" fmla="*/ 42237 h 1914080"/>
              <a:gd name="connsiteX11" fmla="*/ 2469584 w 5397649"/>
              <a:gd name="connsiteY11" fmla="*/ 168932 h 1914080"/>
              <a:gd name="connsiteX12" fmla="*/ 2552211 w 5397649"/>
              <a:gd name="connsiteY12" fmla="*/ 281854 h 1914080"/>
              <a:gd name="connsiteX13" fmla="*/ 2574245 w 5397649"/>
              <a:gd name="connsiteY13" fmla="*/ 155160 h 1914080"/>
              <a:gd name="connsiteX14" fmla="*/ 2813861 w 5397649"/>
              <a:gd name="connsiteY14" fmla="*/ 149652 h 1914080"/>
              <a:gd name="connsiteX15" fmla="*/ 3328899 w 5397649"/>
              <a:gd name="connsiteY15" fmla="*/ 273593 h 1914080"/>
              <a:gd name="connsiteX16" fmla="*/ 3722768 w 5397649"/>
              <a:gd name="connsiteY16" fmla="*/ 477857 h 1914080"/>
              <a:gd name="connsiteX17" fmla="*/ 3967877 w 5397649"/>
              <a:gd name="connsiteY17" fmla="*/ 683971 h 1914080"/>
              <a:gd name="connsiteX18" fmla="*/ 4513213 w 5397649"/>
              <a:gd name="connsiteY18" fmla="*/ 964900 h 1914080"/>
              <a:gd name="connsiteX19" fmla="*/ 4356502 w 5397649"/>
              <a:gd name="connsiteY19" fmla="*/ 989069 h 1914080"/>
              <a:gd name="connsiteX20" fmla="*/ 3957980 w 5397649"/>
              <a:gd name="connsiteY20" fmla="*/ 1045303 h 1914080"/>
              <a:gd name="connsiteX21" fmla="*/ 3803542 w 5397649"/>
              <a:gd name="connsiteY21" fmla="*/ 1065142 h 1914080"/>
              <a:gd name="connsiteX22" fmla="*/ 3386825 w 5397649"/>
              <a:gd name="connsiteY22" fmla="*/ 955604 h 1914080"/>
              <a:gd name="connsiteX23" fmla="*/ 3651143 w 5397649"/>
              <a:gd name="connsiteY23" fmla="*/ 1441380 h 1914080"/>
              <a:gd name="connsiteX24" fmla="*/ 3751156 w 5397649"/>
              <a:gd name="connsiteY24" fmla="*/ 1291362 h 1914080"/>
              <a:gd name="connsiteX25" fmla="*/ 4003569 w 5397649"/>
              <a:gd name="connsiteY25" fmla="*/ 1610449 h 1914080"/>
              <a:gd name="connsiteX26" fmla="*/ 5238427 w 5397649"/>
              <a:gd name="connsiteY26" fmla="*/ 1872750 h 1914080"/>
              <a:gd name="connsiteX27" fmla="*/ 0 w 5397649"/>
              <a:gd name="connsiteY27" fmla="*/ 1914080 h 1914080"/>
              <a:gd name="connsiteX28" fmla="*/ 371959 w 5397649"/>
              <a:gd name="connsiteY28" fmla="*/ 1542120 h 1914080"/>
              <a:gd name="connsiteX29" fmla="*/ 774915 w 5397649"/>
              <a:gd name="connsiteY29" fmla="*/ 1108168 h 1914080"/>
              <a:gd name="connsiteX0" fmla="*/ 774915 w 5397649"/>
              <a:gd name="connsiteY0" fmla="*/ 1108168 h 1914080"/>
              <a:gd name="connsiteX1" fmla="*/ 1343187 w 5397649"/>
              <a:gd name="connsiteY1" fmla="*/ 813700 h 1914080"/>
              <a:gd name="connsiteX2" fmla="*/ 1534333 w 5397649"/>
              <a:gd name="connsiteY2" fmla="*/ 813700 h 1914080"/>
              <a:gd name="connsiteX3" fmla="*/ 1653153 w 5397649"/>
              <a:gd name="connsiteY3" fmla="*/ 942852 h 1914080"/>
              <a:gd name="connsiteX4" fmla="*/ 1797804 w 5397649"/>
              <a:gd name="connsiteY4" fmla="*/ 10884 h 1914080"/>
              <a:gd name="connsiteX5" fmla="*/ 2042073 w 5397649"/>
              <a:gd name="connsiteY5" fmla="*/ 58078 h 1914080"/>
              <a:gd name="connsiteX6" fmla="*/ 2119798 w 5397649"/>
              <a:gd name="connsiteY6" fmla="*/ 20204 h 1914080"/>
              <a:gd name="connsiteX7" fmla="*/ 2279542 w 5397649"/>
              <a:gd name="connsiteY7" fmla="*/ 403041 h 1914080"/>
              <a:gd name="connsiteX8" fmla="*/ 2301576 w 5397649"/>
              <a:gd name="connsiteY8" fmla="*/ 50500 h 1914080"/>
              <a:gd name="connsiteX9" fmla="*/ 2351153 w 5397649"/>
              <a:gd name="connsiteY9" fmla="*/ 53255 h 1914080"/>
              <a:gd name="connsiteX10" fmla="*/ 2453059 w 5397649"/>
              <a:gd name="connsiteY10" fmla="*/ 42237 h 1914080"/>
              <a:gd name="connsiteX11" fmla="*/ 2469584 w 5397649"/>
              <a:gd name="connsiteY11" fmla="*/ 168932 h 1914080"/>
              <a:gd name="connsiteX12" fmla="*/ 2552211 w 5397649"/>
              <a:gd name="connsiteY12" fmla="*/ 281854 h 1914080"/>
              <a:gd name="connsiteX13" fmla="*/ 2574245 w 5397649"/>
              <a:gd name="connsiteY13" fmla="*/ 155160 h 1914080"/>
              <a:gd name="connsiteX14" fmla="*/ 2813861 w 5397649"/>
              <a:gd name="connsiteY14" fmla="*/ 149652 h 1914080"/>
              <a:gd name="connsiteX15" fmla="*/ 3328899 w 5397649"/>
              <a:gd name="connsiteY15" fmla="*/ 273593 h 1914080"/>
              <a:gd name="connsiteX16" fmla="*/ 3722768 w 5397649"/>
              <a:gd name="connsiteY16" fmla="*/ 477857 h 1914080"/>
              <a:gd name="connsiteX17" fmla="*/ 3967877 w 5397649"/>
              <a:gd name="connsiteY17" fmla="*/ 683971 h 1914080"/>
              <a:gd name="connsiteX18" fmla="*/ 4513213 w 5397649"/>
              <a:gd name="connsiteY18" fmla="*/ 964900 h 1914080"/>
              <a:gd name="connsiteX19" fmla="*/ 4356502 w 5397649"/>
              <a:gd name="connsiteY19" fmla="*/ 989069 h 1914080"/>
              <a:gd name="connsiteX20" fmla="*/ 3957980 w 5397649"/>
              <a:gd name="connsiteY20" fmla="*/ 1045303 h 1914080"/>
              <a:gd name="connsiteX21" fmla="*/ 3803542 w 5397649"/>
              <a:gd name="connsiteY21" fmla="*/ 1065142 h 1914080"/>
              <a:gd name="connsiteX22" fmla="*/ 3386825 w 5397649"/>
              <a:gd name="connsiteY22" fmla="*/ 955604 h 1914080"/>
              <a:gd name="connsiteX23" fmla="*/ 3651143 w 5397649"/>
              <a:gd name="connsiteY23" fmla="*/ 1441380 h 1914080"/>
              <a:gd name="connsiteX24" fmla="*/ 3751156 w 5397649"/>
              <a:gd name="connsiteY24" fmla="*/ 1291362 h 1914080"/>
              <a:gd name="connsiteX25" fmla="*/ 4003569 w 5397649"/>
              <a:gd name="connsiteY25" fmla="*/ 1610449 h 1914080"/>
              <a:gd name="connsiteX26" fmla="*/ 5238427 w 5397649"/>
              <a:gd name="connsiteY26" fmla="*/ 1872750 h 1914080"/>
              <a:gd name="connsiteX27" fmla="*/ 0 w 5397649"/>
              <a:gd name="connsiteY27" fmla="*/ 1914080 h 1914080"/>
              <a:gd name="connsiteX28" fmla="*/ 371959 w 5397649"/>
              <a:gd name="connsiteY28" fmla="*/ 1542120 h 1914080"/>
              <a:gd name="connsiteX29" fmla="*/ 774915 w 5397649"/>
              <a:gd name="connsiteY29" fmla="*/ 1108168 h 1914080"/>
              <a:gd name="connsiteX0" fmla="*/ 774915 w 5397649"/>
              <a:gd name="connsiteY0" fmla="*/ 1108168 h 1914080"/>
              <a:gd name="connsiteX1" fmla="*/ 1343187 w 5397649"/>
              <a:gd name="connsiteY1" fmla="*/ 813700 h 1914080"/>
              <a:gd name="connsiteX2" fmla="*/ 1534333 w 5397649"/>
              <a:gd name="connsiteY2" fmla="*/ 813700 h 1914080"/>
              <a:gd name="connsiteX3" fmla="*/ 1653153 w 5397649"/>
              <a:gd name="connsiteY3" fmla="*/ 942852 h 1914080"/>
              <a:gd name="connsiteX4" fmla="*/ 1797804 w 5397649"/>
              <a:gd name="connsiteY4" fmla="*/ 10884 h 1914080"/>
              <a:gd name="connsiteX5" fmla="*/ 2042073 w 5397649"/>
              <a:gd name="connsiteY5" fmla="*/ 58078 h 1914080"/>
              <a:gd name="connsiteX6" fmla="*/ 2119798 w 5397649"/>
              <a:gd name="connsiteY6" fmla="*/ 20204 h 1914080"/>
              <a:gd name="connsiteX7" fmla="*/ 2279542 w 5397649"/>
              <a:gd name="connsiteY7" fmla="*/ 403041 h 1914080"/>
              <a:gd name="connsiteX8" fmla="*/ 2301576 w 5397649"/>
              <a:gd name="connsiteY8" fmla="*/ 50500 h 1914080"/>
              <a:gd name="connsiteX9" fmla="*/ 2351153 w 5397649"/>
              <a:gd name="connsiteY9" fmla="*/ 53255 h 1914080"/>
              <a:gd name="connsiteX10" fmla="*/ 2453059 w 5397649"/>
              <a:gd name="connsiteY10" fmla="*/ 42237 h 1914080"/>
              <a:gd name="connsiteX11" fmla="*/ 2469584 w 5397649"/>
              <a:gd name="connsiteY11" fmla="*/ 168932 h 1914080"/>
              <a:gd name="connsiteX12" fmla="*/ 2552211 w 5397649"/>
              <a:gd name="connsiteY12" fmla="*/ 281854 h 1914080"/>
              <a:gd name="connsiteX13" fmla="*/ 2574245 w 5397649"/>
              <a:gd name="connsiteY13" fmla="*/ 155160 h 1914080"/>
              <a:gd name="connsiteX14" fmla="*/ 2813861 w 5397649"/>
              <a:gd name="connsiteY14" fmla="*/ 149652 h 1914080"/>
              <a:gd name="connsiteX15" fmla="*/ 3328899 w 5397649"/>
              <a:gd name="connsiteY15" fmla="*/ 273593 h 1914080"/>
              <a:gd name="connsiteX16" fmla="*/ 3722768 w 5397649"/>
              <a:gd name="connsiteY16" fmla="*/ 477857 h 1914080"/>
              <a:gd name="connsiteX17" fmla="*/ 3967877 w 5397649"/>
              <a:gd name="connsiteY17" fmla="*/ 683971 h 1914080"/>
              <a:gd name="connsiteX18" fmla="*/ 4513213 w 5397649"/>
              <a:gd name="connsiteY18" fmla="*/ 964900 h 1914080"/>
              <a:gd name="connsiteX19" fmla="*/ 4356502 w 5397649"/>
              <a:gd name="connsiteY19" fmla="*/ 989069 h 1914080"/>
              <a:gd name="connsiteX20" fmla="*/ 3957980 w 5397649"/>
              <a:gd name="connsiteY20" fmla="*/ 1045303 h 1914080"/>
              <a:gd name="connsiteX21" fmla="*/ 3803542 w 5397649"/>
              <a:gd name="connsiteY21" fmla="*/ 1065142 h 1914080"/>
              <a:gd name="connsiteX22" fmla="*/ 3386825 w 5397649"/>
              <a:gd name="connsiteY22" fmla="*/ 955604 h 1914080"/>
              <a:gd name="connsiteX23" fmla="*/ 3651143 w 5397649"/>
              <a:gd name="connsiteY23" fmla="*/ 1441380 h 1914080"/>
              <a:gd name="connsiteX24" fmla="*/ 3751156 w 5397649"/>
              <a:gd name="connsiteY24" fmla="*/ 1291362 h 1914080"/>
              <a:gd name="connsiteX25" fmla="*/ 4003569 w 5397649"/>
              <a:gd name="connsiteY25" fmla="*/ 1610449 h 1914080"/>
              <a:gd name="connsiteX26" fmla="*/ 5238427 w 5397649"/>
              <a:gd name="connsiteY26" fmla="*/ 1872750 h 1914080"/>
              <a:gd name="connsiteX27" fmla="*/ 0 w 5397649"/>
              <a:gd name="connsiteY27" fmla="*/ 1914080 h 1914080"/>
              <a:gd name="connsiteX28" fmla="*/ 371959 w 5397649"/>
              <a:gd name="connsiteY28" fmla="*/ 1542120 h 1914080"/>
              <a:gd name="connsiteX29" fmla="*/ 774915 w 5397649"/>
              <a:gd name="connsiteY29" fmla="*/ 1108168 h 1914080"/>
              <a:gd name="connsiteX0" fmla="*/ 774915 w 5416879"/>
              <a:gd name="connsiteY0" fmla="*/ 1108168 h 1914080"/>
              <a:gd name="connsiteX1" fmla="*/ 1343187 w 5416879"/>
              <a:gd name="connsiteY1" fmla="*/ 813700 h 1914080"/>
              <a:gd name="connsiteX2" fmla="*/ 1534333 w 5416879"/>
              <a:gd name="connsiteY2" fmla="*/ 813700 h 1914080"/>
              <a:gd name="connsiteX3" fmla="*/ 1653153 w 5416879"/>
              <a:gd name="connsiteY3" fmla="*/ 942852 h 1914080"/>
              <a:gd name="connsiteX4" fmla="*/ 1797804 w 5416879"/>
              <a:gd name="connsiteY4" fmla="*/ 10884 h 1914080"/>
              <a:gd name="connsiteX5" fmla="*/ 2042073 w 5416879"/>
              <a:gd name="connsiteY5" fmla="*/ 58078 h 1914080"/>
              <a:gd name="connsiteX6" fmla="*/ 2119798 w 5416879"/>
              <a:gd name="connsiteY6" fmla="*/ 20204 h 1914080"/>
              <a:gd name="connsiteX7" fmla="*/ 2279542 w 5416879"/>
              <a:gd name="connsiteY7" fmla="*/ 403041 h 1914080"/>
              <a:gd name="connsiteX8" fmla="*/ 2301576 w 5416879"/>
              <a:gd name="connsiteY8" fmla="*/ 50500 h 1914080"/>
              <a:gd name="connsiteX9" fmla="*/ 2351153 w 5416879"/>
              <a:gd name="connsiteY9" fmla="*/ 53255 h 1914080"/>
              <a:gd name="connsiteX10" fmla="*/ 2453059 w 5416879"/>
              <a:gd name="connsiteY10" fmla="*/ 42237 h 1914080"/>
              <a:gd name="connsiteX11" fmla="*/ 2469584 w 5416879"/>
              <a:gd name="connsiteY11" fmla="*/ 168932 h 1914080"/>
              <a:gd name="connsiteX12" fmla="*/ 2552211 w 5416879"/>
              <a:gd name="connsiteY12" fmla="*/ 281854 h 1914080"/>
              <a:gd name="connsiteX13" fmla="*/ 2574245 w 5416879"/>
              <a:gd name="connsiteY13" fmla="*/ 155160 h 1914080"/>
              <a:gd name="connsiteX14" fmla="*/ 2813861 w 5416879"/>
              <a:gd name="connsiteY14" fmla="*/ 149652 h 1914080"/>
              <a:gd name="connsiteX15" fmla="*/ 3328899 w 5416879"/>
              <a:gd name="connsiteY15" fmla="*/ 273593 h 1914080"/>
              <a:gd name="connsiteX16" fmla="*/ 3722768 w 5416879"/>
              <a:gd name="connsiteY16" fmla="*/ 477857 h 1914080"/>
              <a:gd name="connsiteX17" fmla="*/ 3967877 w 5416879"/>
              <a:gd name="connsiteY17" fmla="*/ 683971 h 1914080"/>
              <a:gd name="connsiteX18" fmla="*/ 4513213 w 5416879"/>
              <a:gd name="connsiteY18" fmla="*/ 964900 h 1914080"/>
              <a:gd name="connsiteX19" fmla="*/ 4356502 w 5416879"/>
              <a:gd name="connsiteY19" fmla="*/ 989069 h 1914080"/>
              <a:gd name="connsiteX20" fmla="*/ 3957980 w 5416879"/>
              <a:gd name="connsiteY20" fmla="*/ 1045303 h 1914080"/>
              <a:gd name="connsiteX21" fmla="*/ 3803542 w 5416879"/>
              <a:gd name="connsiteY21" fmla="*/ 1065142 h 1914080"/>
              <a:gd name="connsiteX22" fmla="*/ 3386825 w 5416879"/>
              <a:gd name="connsiteY22" fmla="*/ 955604 h 1914080"/>
              <a:gd name="connsiteX23" fmla="*/ 3651143 w 5416879"/>
              <a:gd name="connsiteY23" fmla="*/ 1441380 h 1914080"/>
              <a:gd name="connsiteX24" fmla="*/ 3751156 w 5416879"/>
              <a:gd name="connsiteY24" fmla="*/ 1291362 h 1914080"/>
              <a:gd name="connsiteX25" fmla="*/ 4003569 w 5416879"/>
              <a:gd name="connsiteY25" fmla="*/ 1610449 h 1914080"/>
              <a:gd name="connsiteX26" fmla="*/ 4177399 w 5416879"/>
              <a:gd name="connsiteY26" fmla="*/ 1646168 h 1914080"/>
              <a:gd name="connsiteX27" fmla="*/ 5238427 w 5416879"/>
              <a:gd name="connsiteY27" fmla="*/ 1872750 h 1914080"/>
              <a:gd name="connsiteX28" fmla="*/ 0 w 5416879"/>
              <a:gd name="connsiteY28" fmla="*/ 1914080 h 1914080"/>
              <a:gd name="connsiteX29" fmla="*/ 371959 w 5416879"/>
              <a:gd name="connsiteY29" fmla="*/ 1542120 h 1914080"/>
              <a:gd name="connsiteX30" fmla="*/ 774915 w 5416879"/>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9474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9474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9474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9474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9474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4711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4711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02821"/>
              <a:gd name="connsiteY0" fmla="*/ 1108168 h 1914080"/>
              <a:gd name="connsiteX1" fmla="*/ 1343187 w 5402821"/>
              <a:gd name="connsiteY1" fmla="*/ 813700 h 1914080"/>
              <a:gd name="connsiteX2" fmla="*/ 1534333 w 5402821"/>
              <a:gd name="connsiteY2" fmla="*/ 813700 h 1914080"/>
              <a:gd name="connsiteX3" fmla="*/ 1653153 w 5402821"/>
              <a:gd name="connsiteY3" fmla="*/ 942852 h 1914080"/>
              <a:gd name="connsiteX4" fmla="*/ 1797804 w 5402821"/>
              <a:gd name="connsiteY4" fmla="*/ 10884 h 1914080"/>
              <a:gd name="connsiteX5" fmla="*/ 2042073 w 5402821"/>
              <a:gd name="connsiteY5" fmla="*/ 58078 h 1914080"/>
              <a:gd name="connsiteX6" fmla="*/ 2119798 w 5402821"/>
              <a:gd name="connsiteY6" fmla="*/ 20204 h 1914080"/>
              <a:gd name="connsiteX7" fmla="*/ 2279542 w 5402821"/>
              <a:gd name="connsiteY7" fmla="*/ 403041 h 1914080"/>
              <a:gd name="connsiteX8" fmla="*/ 2301576 w 5402821"/>
              <a:gd name="connsiteY8" fmla="*/ 50500 h 1914080"/>
              <a:gd name="connsiteX9" fmla="*/ 2351153 w 5402821"/>
              <a:gd name="connsiteY9" fmla="*/ 53255 h 1914080"/>
              <a:gd name="connsiteX10" fmla="*/ 2453059 w 5402821"/>
              <a:gd name="connsiteY10" fmla="*/ 42237 h 1914080"/>
              <a:gd name="connsiteX11" fmla="*/ 2469584 w 5402821"/>
              <a:gd name="connsiteY11" fmla="*/ 168932 h 1914080"/>
              <a:gd name="connsiteX12" fmla="*/ 2552211 w 5402821"/>
              <a:gd name="connsiteY12" fmla="*/ 281854 h 1914080"/>
              <a:gd name="connsiteX13" fmla="*/ 2574245 w 5402821"/>
              <a:gd name="connsiteY13" fmla="*/ 155160 h 1914080"/>
              <a:gd name="connsiteX14" fmla="*/ 2813861 w 5402821"/>
              <a:gd name="connsiteY14" fmla="*/ 149652 h 1914080"/>
              <a:gd name="connsiteX15" fmla="*/ 3328899 w 5402821"/>
              <a:gd name="connsiteY15" fmla="*/ 273593 h 1914080"/>
              <a:gd name="connsiteX16" fmla="*/ 3722768 w 5402821"/>
              <a:gd name="connsiteY16" fmla="*/ 477857 h 1914080"/>
              <a:gd name="connsiteX17" fmla="*/ 3967877 w 5402821"/>
              <a:gd name="connsiteY17" fmla="*/ 683971 h 1914080"/>
              <a:gd name="connsiteX18" fmla="*/ 4513213 w 5402821"/>
              <a:gd name="connsiteY18" fmla="*/ 964900 h 1914080"/>
              <a:gd name="connsiteX19" fmla="*/ 4356502 w 5402821"/>
              <a:gd name="connsiteY19" fmla="*/ 989069 h 1914080"/>
              <a:gd name="connsiteX20" fmla="*/ 3957980 w 5402821"/>
              <a:gd name="connsiteY20" fmla="*/ 1045303 h 1914080"/>
              <a:gd name="connsiteX21" fmla="*/ 3803542 w 5402821"/>
              <a:gd name="connsiteY21" fmla="*/ 1065142 h 1914080"/>
              <a:gd name="connsiteX22" fmla="*/ 3386825 w 5402821"/>
              <a:gd name="connsiteY22" fmla="*/ 955604 h 1914080"/>
              <a:gd name="connsiteX23" fmla="*/ 3651143 w 5402821"/>
              <a:gd name="connsiteY23" fmla="*/ 1441380 h 1914080"/>
              <a:gd name="connsiteX24" fmla="*/ 3751156 w 5402821"/>
              <a:gd name="connsiteY24" fmla="*/ 1291362 h 1914080"/>
              <a:gd name="connsiteX25" fmla="*/ 4003569 w 5402821"/>
              <a:gd name="connsiteY25" fmla="*/ 1610449 h 1914080"/>
              <a:gd name="connsiteX26" fmla="*/ 4001186 w 5402821"/>
              <a:gd name="connsiteY26" fmla="*/ 1424711 h 1914080"/>
              <a:gd name="connsiteX27" fmla="*/ 5238427 w 5402821"/>
              <a:gd name="connsiteY27" fmla="*/ 1872750 h 1914080"/>
              <a:gd name="connsiteX28" fmla="*/ 0 w 5402821"/>
              <a:gd name="connsiteY28" fmla="*/ 1914080 h 1914080"/>
              <a:gd name="connsiteX29" fmla="*/ 371959 w 5402821"/>
              <a:gd name="connsiteY29" fmla="*/ 1542120 h 1914080"/>
              <a:gd name="connsiteX30" fmla="*/ 774915 w 5402821"/>
              <a:gd name="connsiteY30" fmla="*/ 1108168 h 1914080"/>
              <a:gd name="connsiteX0" fmla="*/ 774915 w 5430370"/>
              <a:gd name="connsiteY0" fmla="*/ 1108168 h 1914080"/>
              <a:gd name="connsiteX1" fmla="*/ 1343187 w 5430370"/>
              <a:gd name="connsiteY1" fmla="*/ 813700 h 1914080"/>
              <a:gd name="connsiteX2" fmla="*/ 1534333 w 5430370"/>
              <a:gd name="connsiteY2" fmla="*/ 813700 h 1914080"/>
              <a:gd name="connsiteX3" fmla="*/ 1653153 w 5430370"/>
              <a:gd name="connsiteY3" fmla="*/ 942852 h 1914080"/>
              <a:gd name="connsiteX4" fmla="*/ 1797804 w 5430370"/>
              <a:gd name="connsiteY4" fmla="*/ 10884 h 1914080"/>
              <a:gd name="connsiteX5" fmla="*/ 2042073 w 5430370"/>
              <a:gd name="connsiteY5" fmla="*/ 58078 h 1914080"/>
              <a:gd name="connsiteX6" fmla="*/ 2119798 w 5430370"/>
              <a:gd name="connsiteY6" fmla="*/ 20204 h 1914080"/>
              <a:gd name="connsiteX7" fmla="*/ 2279542 w 5430370"/>
              <a:gd name="connsiteY7" fmla="*/ 403041 h 1914080"/>
              <a:gd name="connsiteX8" fmla="*/ 2301576 w 5430370"/>
              <a:gd name="connsiteY8" fmla="*/ 50500 h 1914080"/>
              <a:gd name="connsiteX9" fmla="*/ 2351153 w 5430370"/>
              <a:gd name="connsiteY9" fmla="*/ 53255 h 1914080"/>
              <a:gd name="connsiteX10" fmla="*/ 2453059 w 5430370"/>
              <a:gd name="connsiteY10" fmla="*/ 42237 h 1914080"/>
              <a:gd name="connsiteX11" fmla="*/ 2469584 w 5430370"/>
              <a:gd name="connsiteY11" fmla="*/ 168932 h 1914080"/>
              <a:gd name="connsiteX12" fmla="*/ 2552211 w 5430370"/>
              <a:gd name="connsiteY12" fmla="*/ 281854 h 1914080"/>
              <a:gd name="connsiteX13" fmla="*/ 2574245 w 5430370"/>
              <a:gd name="connsiteY13" fmla="*/ 155160 h 1914080"/>
              <a:gd name="connsiteX14" fmla="*/ 2813861 w 5430370"/>
              <a:gd name="connsiteY14" fmla="*/ 149652 h 1914080"/>
              <a:gd name="connsiteX15" fmla="*/ 3328899 w 5430370"/>
              <a:gd name="connsiteY15" fmla="*/ 273593 h 1914080"/>
              <a:gd name="connsiteX16" fmla="*/ 3722768 w 5430370"/>
              <a:gd name="connsiteY16" fmla="*/ 477857 h 1914080"/>
              <a:gd name="connsiteX17" fmla="*/ 3967877 w 5430370"/>
              <a:gd name="connsiteY17" fmla="*/ 683971 h 1914080"/>
              <a:gd name="connsiteX18" fmla="*/ 4513213 w 5430370"/>
              <a:gd name="connsiteY18" fmla="*/ 964900 h 1914080"/>
              <a:gd name="connsiteX19" fmla="*/ 4356502 w 5430370"/>
              <a:gd name="connsiteY19" fmla="*/ 989069 h 1914080"/>
              <a:gd name="connsiteX20" fmla="*/ 3957980 w 5430370"/>
              <a:gd name="connsiteY20" fmla="*/ 1045303 h 1914080"/>
              <a:gd name="connsiteX21" fmla="*/ 3803542 w 5430370"/>
              <a:gd name="connsiteY21" fmla="*/ 1065142 h 1914080"/>
              <a:gd name="connsiteX22" fmla="*/ 3386825 w 5430370"/>
              <a:gd name="connsiteY22" fmla="*/ 955604 h 1914080"/>
              <a:gd name="connsiteX23" fmla="*/ 3651143 w 5430370"/>
              <a:gd name="connsiteY23" fmla="*/ 1441380 h 1914080"/>
              <a:gd name="connsiteX24" fmla="*/ 3751156 w 5430370"/>
              <a:gd name="connsiteY24" fmla="*/ 1291362 h 1914080"/>
              <a:gd name="connsiteX25" fmla="*/ 4003569 w 5430370"/>
              <a:gd name="connsiteY25" fmla="*/ 1610449 h 1914080"/>
              <a:gd name="connsiteX26" fmla="*/ 4001186 w 5430370"/>
              <a:gd name="connsiteY26" fmla="*/ 1424711 h 1914080"/>
              <a:gd name="connsiteX27" fmla="*/ 4265506 w 5430370"/>
              <a:gd name="connsiteY27" fmla="*/ 1486624 h 1914080"/>
              <a:gd name="connsiteX28" fmla="*/ 5238427 w 5430370"/>
              <a:gd name="connsiteY28" fmla="*/ 1872750 h 1914080"/>
              <a:gd name="connsiteX29" fmla="*/ 0 w 5430370"/>
              <a:gd name="connsiteY29" fmla="*/ 1914080 h 1914080"/>
              <a:gd name="connsiteX30" fmla="*/ 371959 w 5430370"/>
              <a:gd name="connsiteY30" fmla="*/ 1542120 h 1914080"/>
              <a:gd name="connsiteX31" fmla="*/ 774915 w 5430370"/>
              <a:gd name="connsiteY31" fmla="*/ 1108168 h 1914080"/>
              <a:gd name="connsiteX0" fmla="*/ 774915 w 5425258"/>
              <a:gd name="connsiteY0" fmla="*/ 1108168 h 1914080"/>
              <a:gd name="connsiteX1" fmla="*/ 1343187 w 5425258"/>
              <a:gd name="connsiteY1" fmla="*/ 813700 h 1914080"/>
              <a:gd name="connsiteX2" fmla="*/ 1534333 w 5425258"/>
              <a:gd name="connsiteY2" fmla="*/ 813700 h 1914080"/>
              <a:gd name="connsiteX3" fmla="*/ 1653153 w 5425258"/>
              <a:gd name="connsiteY3" fmla="*/ 942852 h 1914080"/>
              <a:gd name="connsiteX4" fmla="*/ 1797804 w 5425258"/>
              <a:gd name="connsiteY4" fmla="*/ 10884 h 1914080"/>
              <a:gd name="connsiteX5" fmla="*/ 2042073 w 5425258"/>
              <a:gd name="connsiteY5" fmla="*/ 58078 h 1914080"/>
              <a:gd name="connsiteX6" fmla="*/ 2119798 w 5425258"/>
              <a:gd name="connsiteY6" fmla="*/ 20204 h 1914080"/>
              <a:gd name="connsiteX7" fmla="*/ 2279542 w 5425258"/>
              <a:gd name="connsiteY7" fmla="*/ 403041 h 1914080"/>
              <a:gd name="connsiteX8" fmla="*/ 2301576 w 5425258"/>
              <a:gd name="connsiteY8" fmla="*/ 50500 h 1914080"/>
              <a:gd name="connsiteX9" fmla="*/ 2351153 w 5425258"/>
              <a:gd name="connsiteY9" fmla="*/ 53255 h 1914080"/>
              <a:gd name="connsiteX10" fmla="*/ 2453059 w 5425258"/>
              <a:gd name="connsiteY10" fmla="*/ 42237 h 1914080"/>
              <a:gd name="connsiteX11" fmla="*/ 2469584 w 5425258"/>
              <a:gd name="connsiteY11" fmla="*/ 168932 h 1914080"/>
              <a:gd name="connsiteX12" fmla="*/ 2552211 w 5425258"/>
              <a:gd name="connsiteY12" fmla="*/ 281854 h 1914080"/>
              <a:gd name="connsiteX13" fmla="*/ 2574245 w 5425258"/>
              <a:gd name="connsiteY13" fmla="*/ 155160 h 1914080"/>
              <a:gd name="connsiteX14" fmla="*/ 2813861 w 5425258"/>
              <a:gd name="connsiteY14" fmla="*/ 149652 h 1914080"/>
              <a:gd name="connsiteX15" fmla="*/ 3328899 w 5425258"/>
              <a:gd name="connsiteY15" fmla="*/ 273593 h 1914080"/>
              <a:gd name="connsiteX16" fmla="*/ 3722768 w 5425258"/>
              <a:gd name="connsiteY16" fmla="*/ 477857 h 1914080"/>
              <a:gd name="connsiteX17" fmla="*/ 3967877 w 5425258"/>
              <a:gd name="connsiteY17" fmla="*/ 683971 h 1914080"/>
              <a:gd name="connsiteX18" fmla="*/ 4513213 w 5425258"/>
              <a:gd name="connsiteY18" fmla="*/ 964900 h 1914080"/>
              <a:gd name="connsiteX19" fmla="*/ 4356502 w 5425258"/>
              <a:gd name="connsiteY19" fmla="*/ 989069 h 1914080"/>
              <a:gd name="connsiteX20" fmla="*/ 3957980 w 5425258"/>
              <a:gd name="connsiteY20" fmla="*/ 1045303 h 1914080"/>
              <a:gd name="connsiteX21" fmla="*/ 3803542 w 5425258"/>
              <a:gd name="connsiteY21" fmla="*/ 1065142 h 1914080"/>
              <a:gd name="connsiteX22" fmla="*/ 3386825 w 5425258"/>
              <a:gd name="connsiteY22" fmla="*/ 955604 h 1914080"/>
              <a:gd name="connsiteX23" fmla="*/ 3651143 w 5425258"/>
              <a:gd name="connsiteY23" fmla="*/ 1441380 h 1914080"/>
              <a:gd name="connsiteX24" fmla="*/ 3751156 w 5425258"/>
              <a:gd name="connsiteY24" fmla="*/ 1291362 h 1914080"/>
              <a:gd name="connsiteX25" fmla="*/ 4003569 w 5425258"/>
              <a:gd name="connsiteY25" fmla="*/ 1610449 h 1914080"/>
              <a:gd name="connsiteX26" fmla="*/ 4001186 w 5425258"/>
              <a:gd name="connsiteY26" fmla="*/ 1424711 h 1914080"/>
              <a:gd name="connsiteX27" fmla="*/ 4210737 w 5425258"/>
              <a:gd name="connsiteY27" fmla="*/ 1612830 h 1914080"/>
              <a:gd name="connsiteX28" fmla="*/ 5238427 w 5425258"/>
              <a:gd name="connsiteY28" fmla="*/ 1872750 h 1914080"/>
              <a:gd name="connsiteX29" fmla="*/ 0 w 5425258"/>
              <a:gd name="connsiteY29" fmla="*/ 1914080 h 1914080"/>
              <a:gd name="connsiteX30" fmla="*/ 371959 w 5425258"/>
              <a:gd name="connsiteY30" fmla="*/ 1542120 h 1914080"/>
              <a:gd name="connsiteX31" fmla="*/ 774915 w 5425258"/>
              <a:gd name="connsiteY31" fmla="*/ 1108168 h 1914080"/>
              <a:gd name="connsiteX0" fmla="*/ 774915 w 5425258"/>
              <a:gd name="connsiteY0" fmla="*/ 1108168 h 1914080"/>
              <a:gd name="connsiteX1" fmla="*/ 1343187 w 5425258"/>
              <a:gd name="connsiteY1" fmla="*/ 813700 h 1914080"/>
              <a:gd name="connsiteX2" fmla="*/ 1534333 w 5425258"/>
              <a:gd name="connsiteY2" fmla="*/ 813700 h 1914080"/>
              <a:gd name="connsiteX3" fmla="*/ 1653153 w 5425258"/>
              <a:gd name="connsiteY3" fmla="*/ 942852 h 1914080"/>
              <a:gd name="connsiteX4" fmla="*/ 1797804 w 5425258"/>
              <a:gd name="connsiteY4" fmla="*/ 10884 h 1914080"/>
              <a:gd name="connsiteX5" fmla="*/ 2042073 w 5425258"/>
              <a:gd name="connsiteY5" fmla="*/ 58078 h 1914080"/>
              <a:gd name="connsiteX6" fmla="*/ 2119798 w 5425258"/>
              <a:gd name="connsiteY6" fmla="*/ 20204 h 1914080"/>
              <a:gd name="connsiteX7" fmla="*/ 2279542 w 5425258"/>
              <a:gd name="connsiteY7" fmla="*/ 403041 h 1914080"/>
              <a:gd name="connsiteX8" fmla="*/ 2301576 w 5425258"/>
              <a:gd name="connsiteY8" fmla="*/ 50500 h 1914080"/>
              <a:gd name="connsiteX9" fmla="*/ 2351153 w 5425258"/>
              <a:gd name="connsiteY9" fmla="*/ 53255 h 1914080"/>
              <a:gd name="connsiteX10" fmla="*/ 2453059 w 5425258"/>
              <a:gd name="connsiteY10" fmla="*/ 42237 h 1914080"/>
              <a:gd name="connsiteX11" fmla="*/ 2469584 w 5425258"/>
              <a:gd name="connsiteY11" fmla="*/ 168932 h 1914080"/>
              <a:gd name="connsiteX12" fmla="*/ 2552211 w 5425258"/>
              <a:gd name="connsiteY12" fmla="*/ 281854 h 1914080"/>
              <a:gd name="connsiteX13" fmla="*/ 2574245 w 5425258"/>
              <a:gd name="connsiteY13" fmla="*/ 155160 h 1914080"/>
              <a:gd name="connsiteX14" fmla="*/ 2813861 w 5425258"/>
              <a:gd name="connsiteY14" fmla="*/ 149652 h 1914080"/>
              <a:gd name="connsiteX15" fmla="*/ 3328899 w 5425258"/>
              <a:gd name="connsiteY15" fmla="*/ 273593 h 1914080"/>
              <a:gd name="connsiteX16" fmla="*/ 3722768 w 5425258"/>
              <a:gd name="connsiteY16" fmla="*/ 477857 h 1914080"/>
              <a:gd name="connsiteX17" fmla="*/ 3967877 w 5425258"/>
              <a:gd name="connsiteY17" fmla="*/ 683971 h 1914080"/>
              <a:gd name="connsiteX18" fmla="*/ 4513213 w 5425258"/>
              <a:gd name="connsiteY18" fmla="*/ 964900 h 1914080"/>
              <a:gd name="connsiteX19" fmla="*/ 4356502 w 5425258"/>
              <a:gd name="connsiteY19" fmla="*/ 989069 h 1914080"/>
              <a:gd name="connsiteX20" fmla="*/ 3957980 w 5425258"/>
              <a:gd name="connsiteY20" fmla="*/ 1045303 h 1914080"/>
              <a:gd name="connsiteX21" fmla="*/ 3803542 w 5425258"/>
              <a:gd name="connsiteY21" fmla="*/ 1065142 h 1914080"/>
              <a:gd name="connsiteX22" fmla="*/ 3386825 w 5425258"/>
              <a:gd name="connsiteY22" fmla="*/ 955604 h 1914080"/>
              <a:gd name="connsiteX23" fmla="*/ 3651143 w 5425258"/>
              <a:gd name="connsiteY23" fmla="*/ 1441380 h 1914080"/>
              <a:gd name="connsiteX24" fmla="*/ 3751156 w 5425258"/>
              <a:gd name="connsiteY24" fmla="*/ 1291362 h 1914080"/>
              <a:gd name="connsiteX25" fmla="*/ 4003569 w 5425258"/>
              <a:gd name="connsiteY25" fmla="*/ 1610449 h 1914080"/>
              <a:gd name="connsiteX26" fmla="*/ 4001186 w 5425258"/>
              <a:gd name="connsiteY26" fmla="*/ 1424711 h 1914080"/>
              <a:gd name="connsiteX27" fmla="*/ 4210737 w 5425258"/>
              <a:gd name="connsiteY27" fmla="*/ 1612830 h 1914080"/>
              <a:gd name="connsiteX28" fmla="*/ 5238427 w 5425258"/>
              <a:gd name="connsiteY28" fmla="*/ 1872750 h 1914080"/>
              <a:gd name="connsiteX29" fmla="*/ 0 w 5425258"/>
              <a:gd name="connsiteY29" fmla="*/ 1914080 h 1914080"/>
              <a:gd name="connsiteX30" fmla="*/ 371959 w 5425258"/>
              <a:gd name="connsiteY30" fmla="*/ 1542120 h 1914080"/>
              <a:gd name="connsiteX31" fmla="*/ 774915 w 5425258"/>
              <a:gd name="connsiteY31" fmla="*/ 1108168 h 1914080"/>
              <a:gd name="connsiteX0" fmla="*/ 774915 w 5425258"/>
              <a:gd name="connsiteY0" fmla="*/ 1108168 h 1914080"/>
              <a:gd name="connsiteX1" fmla="*/ 1343187 w 5425258"/>
              <a:gd name="connsiteY1" fmla="*/ 813700 h 1914080"/>
              <a:gd name="connsiteX2" fmla="*/ 1534333 w 5425258"/>
              <a:gd name="connsiteY2" fmla="*/ 813700 h 1914080"/>
              <a:gd name="connsiteX3" fmla="*/ 1653153 w 5425258"/>
              <a:gd name="connsiteY3" fmla="*/ 942852 h 1914080"/>
              <a:gd name="connsiteX4" fmla="*/ 1797804 w 5425258"/>
              <a:gd name="connsiteY4" fmla="*/ 10884 h 1914080"/>
              <a:gd name="connsiteX5" fmla="*/ 2042073 w 5425258"/>
              <a:gd name="connsiteY5" fmla="*/ 58078 h 1914080"/>
              <a:gd name="connsiteX6" fmla="*/ 2119798 w 5425258"/>
              <a:gd name="connsiteY6" fmla="*/ 20204 h 1914080"/>
              <a:gd name="connsiteX7" fmla="*/ 2279542 w 5425258"/>
              <a:gd name="connsiteY7" fmla="*/ 403041 h 1914080"/>
              <a:gd name="connsiteX8" fmla="*/ 2301576 w 5425258"/>
              <a:gd name="connsiteY8" fmla="*/ 50500 h 1914080"/>
              <a:gd name="connsiteX9" fmla="*/ 2351153 w 5425258"/>
              <a:gd name="connsiteY9" fmla="*/ 53255 h 1914080"/>
              <a:gd name="connsiteX10" fmla="*/ 2453059 w 5425258"/>
              <a:gd name="connsiteY10" fmla="*/ 42237 h 1914080"/>
              <a:gd name="connsiteX11" fmla="*/ 2469584 w 5425258"/>
              <a:gd name="connsiteY11" fmla="*/ 168932 h 1914080"/>
              <a:gd name="connsiteX12" fmla="*/ 2552211 w 5425258"/>
              <a:gd name="connsiteY12" fmla="*/ 281854 h 1914080"/>
              <a:gd name="connsiteX13" fmla="*/ 2574245 w 5425258"/>
              <a:gd name="connsiteY13" fmla="*/ 155160 h 1914080"/>
              <a:gd name="connsiteX14" fmla="*/ 2813861 w 5425258"/>
              <a:gd name="connsiteY14" fmla="*/ 149652 h 1914080"/>
              <a:gd name="connsiteX15" fmla="*/ 3328899 w 5425258"/>
              <a:gd name="connsiteY15" fmla="*/ 273593 h 1914080"/>
              <a:gd name="connsiteX16" fmla="*/ 3722768 w 5425258"/>
              <a:gd name="connsiteY16" fmla="*/ 477857 h 1914080"/>
              <a:gd name="connsiteX17" fmla="*/ 3967877 w 5425258"/>
              <a:gd name="connsiteY17" fmla="*/ 683971 h 1914080"/>
              <a:gd name="connsiteX18" fmla="*/ 4513213 w 5425258"/>
              <a:gd name="connsiteY18" fmla="*/ 964900 h 1914080"/>
              <a:gd name="connsiteX19" fmla="*/ 4356502 w 5425258"/>
              <a:gd name="connsiteY19" fmla="*/ 989069 h 1914080"/>
              <a:gd name="connsiteX20" fmla="*/ 3957980 w 5425258"/>
              <a:gd name="connsiteY20" fmla="*/ 1045303 h 1914080"/>
              <a:gd name="connsiteX21" fmla="*/ 3803542 w 5425258"/>
              <a:gd name="connsiteY21" fmla="*/ 1065142 h 1914080"/>
              <a:gd name="connsiteX22" fmla="*/ 3386825 w 5425258"/>
              <a:gd name="connsiteY22" fmla="*/ 955604 h 1914080"/>
              <a:gd name="connsiteX23" fmla="*/ 3651143 w 5425258"/>
              <a:gd name="connsiteY23" fmla="*/ 1441380 h 1914080"/>
              <a:gd name="connsiteX24" fmla="*/ 3751156 w 5425258"/>
              <a:gd name="connsiteY24" fmla="*/ 1291362 h 1914080"/>
              <a:gd name="connsiteX25" fmla="*/ 4003569 w 5425258"/>
              <a:gd name="connsiteY25" fmla="*/ 1610449 h 1914080"/>
              <a:gd name="connsiteX26" fmla="*/ 4001186 w 5425258"/>
              <a:gd name="connsiteY26" fmla="*/ 1424711 h 1914080"/>
              <a:gd name="connsiteX27" fmla="*/ 4210737 w 5425258"/>
              <a:gd name="connsiteY27" fmla="*/ 1612830 h 1914080"/>
              <a:gd name="connsiteX28" fmla="*/ 5238427 w 5425258"/>
              <a:gd name="connsiteY28" fmla="*/ 1872750 h 1914080"/>
              <a:gd name="connsiteX29" fmla="*/ 0 w 5425258"/>
              <a:gd name="connsiteY29" fmla="*/ 1914080 h 1914080"/>
              <a:gd name="connsiteX30" fmla="*/ 371959 w 5425258"/>
              <a:gd name="connsiteY30" fmla="*/ 1542120 h 1914080"/>
              <a:gd name="connsiteX31" fmla="*/ 774915 w 5425258"/>
              <a:gd name="connsiteY31" fmla="*/ 1108168 h 1914080"/>
              <a:gd name="connsiteX0" fmla="*/ 774915 w 5425258"/>
              <a:gd name="connsiteY0" fmla="*/ 1108168 h 1914080"/>
              <a:gd name="connsiteX1" fmla="*/ 1343187 w 5425258"/>
              <a:gd name="connsiteY1" fmla="*/ 813700 h 1914080"/>
              <a:gd name="connsiteX2" fmla="*/ 1534333 w 5425258"/>
              <a:gd name="connsiteY2" fmla="*/ 813700 h 1914080"/>
              <a:gd name="connsiteX3" fmla="*/ 1653153 w 5425258"/>
              <a:gd name="connsiteY3" fmla="*/ 942852 h 1914080"/>
              <a:gd name="connsiteX4" fmla="*/ 1797804 w 5425258"/>
              <a:gd name="connsiteY4" fmla="*/ 10884 h 1914080"/>
              <a:gd name="connsiteX5" fmla="*/ 2042073 w 5425258"/>
              <a:gd name="connsiteY5" fmla="*/ 58078 h 1914080"/>
              <a:gd name="connsiteX6" fmla="*/ 2119798 w 5425258"/>
              <a:gd name="connsiteY6" fmla="*/ 20204 h 1914080"/>
              <a:gd name="connsiteX7" fmla="*/ 2279542 w 5425258"/>
              <a:gd name="connsiteY7" fmla="*/ 403041 h 1914080"/>
              <a:gd name="connsiteX8" fmla="*/ 2301576 w 5425258"/>
              <a:gd name="connsiteY8" fmla="*/ 50500 h 1914080"/>
              <a:gd name="connsiteX9" fmla="*/ 2351153 w 5425258"/>
              <a:gd name="connsiteY9" fmla="*/ 53255 h 1914080"/>
              <a:gd name="connsiteX10" fmla="*/ 2453059 w 5425258"/>
              <a:gd name="connsiteY10" fmla="*/ 42237 h 1914080"/>
              <a:gd name="connsiteX11" fmla="*/ 2469584 w 5425258"/>
              <a:gd name="connsiteY11" fmla="*/ 168932 h 1914080"/>
              <a:gd name="connsiteX12" fmla="*/ 2552211 w 5425258"/>
              <a:gd name="connsiteY12" fmla="*/ 281854 h 1914080"/>
              <a:gd name="connsiteX13" fmla="*/ 2574245 w 5425258"/>
              <a:gd name="connsiteY13" fmla="*/ 155160 h 1914080"/>
              <a:gd name="connsiteX14" fmla="*/ 2813861 w 5425258"/>
              <a:gd name="connsiteY14" fmla="*/ 149652 h 1914080"/>
              <a:gd name="connsiteX15" fmla="*/ 3328899 w 5425258"/>
              <a:gd name="connsiteY15" fmla="*/ 273593 h 1914080"/>
              <a:gd name="connsiteX16" fmla="*/ 3722768 w 5425258"/>
              <a:gd name="connsiteY16" fmla="*/ 477857 h 1914080"/>
              <a:gd name="connsiteX17" fmla="*/ 3967877 w 5425258"/>
              <a:gd name="connsiteY17" fmla="*/ 683971 h 1914080"/>
              <a:gd name="connsiteX18" fmla="*/ 4513213 w 5425258"/>
              <a:gd name="connsiteY18" fmla="*/ 964900 h 1914080"/>
              <a:gd name="connsiteX19" fmla="*/ 4356502 w 5425258"/>
              <a:gd name="connsiteY19" fmla="*/ 989069 h 1914080"/>
              <a:gd name="connsiteX20" fmla="*/ 3957980 w 5425258"/>
              <a:gd name="connsiteY20" fmla="*/ 1045303 h 1914080"/>
              <a:gd name="connsiteX21" fmla="*/ 3803542 w 5425258"/>
              <a:gd name="connsiteY21" fmla="*/ 1065142 h 1914080"/>
              <a:gd name="connsiteX22" fmla="*/ 3386825 w 5425258"/>
              <a:gd name="connsiteY22" fmla="*/ 955604 h 1914080"/>
              <a:gd name="connsiteX23" fmla="*/ 3651143 w 5425258"/>
              <a:gd name="connsiteY23" fmla="*/ 1441380 h 1914080"/>
              <a:gd name="connsiteX24" fmla="*/ 3751156 w 5425258"/>
              <a:gd name="connsiteY24" fmla="*/ 1291362 h 1914080"/>
              <a:gd name="connsiteX25" fmla="*/ 4003569 w 5425258"/>
              <a:gd name="connsiteY25" fmla="*/ 1610449 h 1914080"/>
              <a:gd name="connsiteX26" fmla="*/ 3994043 w 5425258"/>
              <a:gd name="connsiteY26" fmla="*/ 1415186 h 1914080"/>
              <a:gd name="connsiteX27" fmla="*/ 4210737 w 5425258"/>
              <a:gd name="connsiteY27" fmla="*/ 1612830 h 1914080"/>
              <a:gd name="connsiteX28" fmla="*/ 5238427 w 5425258"/>
              <a:gd name="connsiteY28" fmla="*/ 1872750 h 1914080"/>
              <a:gd name="connsiteX29" fmla="*/ 0 w 5425258"/>
              <a:gd name="connsiteY29" fmla="*/ 1914080 h 1914080"/>
              <a:gd name="connsiteX30" fmla="*/ 371959 w 5425258"/>
              <a:gd name="connsiteY30" fmla="*/ 1542120 h 1914080"/>
              <a:gd name="connsiteX31" fmla="*/ 774915 w 5425258"/>
              <a:gd name="connsiteY31" fmla="*/ 1108168 h 1914080"/>
              <a:gd name="connsiteX0" fmla="*/ 774915 w 5425258"/>
              <a:gd name="connsiteY0" fmla="*/ 1108168 h 1914080"/>
              <a:gd name="connsiteX1" fmla="*/ 1343187 w 5425258"/>
              <a:gd name="connsiteY1" fmla="*/ 813700 h 1914080"/>
              <a:gd name="connsiteX2" fmla="*/ 1534333 w 5425258"/>
              <a:gd name="connsiteY2" fmla="*/ 813700 h 1914080"/>
              <a:gd name="connsiteX3" fmla="*/ 1653153 w 5425258"/>
              <a:gd name="connsiteY3" fmla="*/ 942852 h 1914080"/>
              <a:gd name="connsiteX4" fmla="*/ 1797804 w 5425258"/>
              <a:gd name="connsiteY4" fmla="*/ 10884 h 1914080"/>
              <a:gd name="connsiteX5" fmla="*/ 2042073 w 5425258"/>
              <a:gd name="connsiteY5" fmla="*/ 58078 h 1914080"/>
              <a:gd name="connsiteX6" fmla="*/ 2119798 w 5425258"/>
              <a:gd name="connsiteY6" fmla="*/ 20204 h 1914080"/>
              <a:gd name="connsiteX7" fmla="*/ 2279542 w 5425258"/>
              <a:gd name="connsiteY7" fmla="*/ 403041 h 1914080"/>
              <a:gd name="connsiteX8" fmla="*/ 2301576 w 5425258"/>
              <a:gd name="connsiteY8" fmla="*/ 50500 h 1914080"/>
              <a:gd name="connsiteX9" fmla="*/ 2351153 w 5425258"/>
              <a:gd name="connsiteY9" fmla="*/ 53255 h 1914080"/>
              <a:gd name="connsiteX10" fmla="*/ 2453059 w 5425258"/>
              <a:gd name="connsiteY10" fmla="*/ 42237 h 1914080"/>
              <a:gd name="connsiteX11" fmla="*/ 2469584 w 5425258"/>
              <a:gd name="connsiteY11" fmla="*/ 168932 h 1914080"/>
              <a:gd name="connsiteX12" fmla="*/ 2552211 w 5425258"/>
              <a:gd name="connsiteY12" fmla="*/ 281854 h 1914080"/>
              <a:gd name="connsiteX13" fmla="*/ 2574245 w 5425258"/>
              <a:gd name="connsiteY13" fmla="*/ 155160 h 1914080"/>
              <a:gd name="connsiteX14" fmla="*/ 2813861 w 5425258"/>
              <a:gd name="connsiteY14" fmla="*/ 149652 h 1914080"/>
              <a:gd name="connsiteX15" fmla="*/ 3328899 w 5425258"/>
              <a:gd name="connsiteY15" fmla="*/ 273593 h 1914080"/>
              <a:gd name="connsiteX16" fmla="*/ 3722768 w 5425258"/>
              <a:gd name="connsiteY16" fmla="*/ 477857 h 1914080"/>
              <a:gd name="connsiteX17" fmla="*/ 3967877 w 5425258"/>
              <a:gd name="connsiteY17" fmla="*/ 683971 h 1914080"/>
              <a:gd name="connsiteX18" fmla="*/ 4513213 w 5425258"/>
              <a:gd name="connsiteY18" fmla="*/ 964900 h 1914080"/>
              <a:gd name="connsiteX19" fmla="*/ 4356502 w 5425258"/>
              <a:gd name="connsiteY19" fmla="*/ 989069 h 1914080"/>
              <a:gd name="connsiteX20" fmla="*/ 3957980 w 5425258"/>
              <a:gd name="connsiteY20" fmla="*/ 1045303 h 1914080"/>
              <a:gd name="connsiteX21" fmla="*/ 3803542 w 5425258"/>
              <a:gd name="connsiteY21" fmla="*/ 1065142 h 1914080"/>
              <a:gd name="connsiteX22" fmla="*/ 3386825 w 5425258"/>
              <a:gd name="connsiteY22" fmla="*/ 955604 h 1914080"/>
              <a:gd name="connsiteX23" fmla="*/ 3651143 w 5425258"/>
              <a:gd name="connsiteY23" fmla="*/ 1441380 h 1914080"/>
              <a:gd name="connsiteX24" fmla="*/ 3751156 w 5425258"/>
              <a:gd name="connsiteY24" fmla="*/ 1291362 h 1914080"/>
              <a:gd name="connsiteX25" fmla="*/ 4003569 w 5425258"/>
              <a:gd name="connsiteY25" fmla="*/ 1610449 h 1914080"/>
              <a:gd name="connsiteX26" fmla="*/ 3994043 w 5425258"/>
              <a:gd name="connsiteY26" fmla="*/ 1415186 h 1914080"/>
              <a:gd name="connsiteX27" fmla="*/ 4210737 w 5425258"/>
              <a:gd name="connsiteY27" fmla="*/ 1612830 h 1914080"/>
              <a:gd name="connsiteX28" fmla="*/ 5238427 w 5425258"/>
              <a:gd name="connsiteY28" fmla="*/ 1872750 h 1914080"/>
              <a:gd name="connsiteX29" fmla="*/ 0 w 5425258"/>
              <a:gd name="connsiteY29" fmla="*/ 1914080 h 1914080"/>
              <a:gd name="connsiteX30" fmla="*/ 371959 w 5425258"/>
              <a:gd name="connsiteY30" fmla="*/ 1542120 h 1914080"/>
              <a:gd name="connsiteX31" fmla="*/ 774915 w 5425258"/>
              <a:gd name="connsiteY31" fmla="*/ 1108168 h 1914080"/>
              <a:gd name="connsiteX0" fmla="*/ 774915 w 5425258"/>
              <a:gd name="connsiteY0" fmla="*/ 1108168 h 1914080"/>
              <a:gd name="connsiteX1" fmla="*/ 1343187 w 5425258"/>
              <a:gd name="connsiteY1" fmla="*/ 813700 h 1914080"/>
              <a:gd name="connsiteX2" fmla="*/ 1534333 w 5425258"/>
              <a:gd name="connsiteY2" fmla="*/ 813700 h 1914080"/>
              <a:gd name="connsiteX3" fmla="*/ 1653153 w 5425258"/>
              <a:gd name="connsiteY3" fmla="*/ 942852 h 1914080"/>
              <a:gd name="connsiteX4" fmla="*/ 1797804 w 5425258"/>
              <a:gd name="connsiteY4" fmla="*/ 10884 h 1914080"/>
              <a:gd name="connsiteX5" fmla="*/ 2042073 w 5425258"/>
              <a:gd name="connsiteY5" fmla="*/ 58078 h 1914080"/>
              <a:gd name="connsiteX6" fmla="*/ 2119798 w 5425258"/>
              <a:gd name="connsiteY6" fmla="*/ 20204 h 1914080"/>
              <a:gd name="connsiteX7" fmla="*/ 2279542 w 5425258"/>
              <a:gd name="connsiteY7" fmla="*/ 403041 h 1914080"/>
              <a:gd name="connsiteX8" fmla="*/ 2301576 w 5425258"/>
              <a:gd name="connsiteY8" fmla="*/ 50500 h 1914080"/>
              <a:gd name="connsiteX9" fmla="*/ 2351153 w 5425258"/>
              <a:gd name="connsiteY9" fmla="*/ 53255 h 1914080"/>
              <a:gd name="connsiteX10" fmla="*/ 2453059 w 5425258"/>
              <a:gd name="connsiteY10" fmla="*/ 42237 h 1914080"/>
              <a:gd name="connsiteX11" fmla="*/ 2469584 w 5425258"/>
              <a:gd name="connsiteY11" fmla="*/ 168932 h 1914080"/>
              <a:gd name="connsiteX12" fmla="*/ 2552211 w 5425258"/>
              <a:gd name="connsiteY12" fmla="*/ 281854 h 1914080"/>
              <a:gd name="connsiteX13" fmla="*/ 2574245 w 5425258"/>
              <a:gd name="connsiteY13" fmla="*/ 155160 h 1914080"/>
              <a:gd name="connsiteX14" fmla="*/ 2813861 w 5425258"/>
              <a:gd name="connsiteY14" fmla="*/ 149652 h 1914080"/>
              <a:gd name="connsiteX15" fmla="*/ 3328899 w 5425258"/>
              <a:gd name="connsiteY15" fmla="*/ 273593 h 1914080"/>
              <a:gd name="connsiteX16" fmla="*/ 3722768 w 5425258"/>
              <a:gd name="connsiteY16" fmla="*/ 477857 h 1914080"/>
              <a:gd name="connsiteX17" fmla="*/ 3967877 w 5425258"/>
              <a:gd name="connsiteY17" fmla="*/ 683971 h 1914080"/>
              <a:gd name="connsiteX18" fmla="*/ 4513213 w 5425258"/>
              <a:gd name="connsiteY18" fmla="*/ 964900 h 1914080"/>
              <a:gd name="connsiteX19" fmla="*/ 4356502 w 5425258"/>
              <a:gd name="connsiteY19" fmla="*/ 989069 h 1914080"/>
              <a:gd name="connsiteX20" fmla="*/ 3957980 w 5425258"/>
              <a:gd name="connsiteY20" fmla="*/ 1045303 h 1914080"/>
              <a:gd name="connsiteX21" fmla="*/ 3803542 w 5425258"/>
              <a:gd name="connsiteY21" fmla="*/ 1065142 h 1914080"/>
              <a:gd name="connsiteX22" fmla="*/ 3386825 w 5425258"/>
              <a:gd name="connsiteY22" fmla="*/ 955604 h 1914080"/>
              <a:gd name="connsiteX23" fmla="*/ 3651143 w 5425258"/>
              <a:gd name="connsiteY23" fmla="*/ 1441380 h 1914080"/>
              <a:gd name="connsiteX24" fmla="*/ 3751156 w 5425258"/>
              <a:gd name="connsiteY24" fmla="*/ 1291362 h 1914080"/>
              <a:gd name="connsiteX25" fmla="*/ 4003569 w 5425258"/>
              <a:gd name="connsiteY25" fmla="*/ 1610449 h 1914080"/>
              <a:gd name="connsiteX26" fmla="*/ 3994043 w 5425258"/>
              <a:gd name="connsiteY26" fmla="*/ 1415186 h 1914080"/>
              <a:gd name="connsiteX27" fmla="*/ 4210737 w 5425258"/>
              <a:gd name="connsiteY27" fmla="*/ 1612830 h 1914080"/>
              <a:gd name="connsiteX28" fmla="*/ 5238427 w 5425258"/>
              <a:gd name="connsiteY28" fmla="*/ 1872750 h 1914080"/>
              <a:gd name="connsiteX29" fmla="*/ 0 w 5425258"/>
              <a:gd name="connsiteY29" fmla="*/ 1914080 h 1914080"/>
              <a:gd name="connsiteX30" fmla="*/ 371959 w 5425258"/>
              <a:gd name="connsiteY30" fmla="*/ 1542120 h 1914080"/>
              <a:gd name="connsiteX31" fmla="*/ 774915 w 5425258"/>
              <a:gd name="connsiteY31" fmla="*/ 1108168 h 1914080"/>
              <a:gd name="connsiteX0" fmla="*/ 774915 w 5425910"/>
              <a:gd name="connsiteY0" fmla="*/ 1108168 h 1914080"/>
              <a:gd name="connsiteX1" fmla="*/ 1343187 w 5425910"/>
              <a:gd name="connsiteY1" fmla="*/ 813700 h 1914080"/>
              <a:gd name="connsiteX2" fmla="*/ 1534333 w 5425910"/>
              <a:gd name="connsiteY2" fmla="*/ 813700 h 1914080"/>
              <a:gd name="connsiteX3" fmla="*/ 1653153 w 5425910"/>
              <a:gd name="connsiteY3" fmla="*/ 942852 h 1914080"/>
              <a:gd name="connsiteX4" fmla="*/ 1797804 w 5425910"/>
              <a:gd name="connsiteY4" fmla="*/ 10884 h 1914080"/>
              <a:gd name="connsiteX5" fmla="*/ 2042073 w 5425910"/>
              <a:gd name="connsiteY5" fmla="*/ 58078 h 1914080"/>
              <a:gd name="connsiteX6" fmla="*/ 2119798 w 5425910"/>
              <a:gd name="connsiteY6" fmla="*/ 20204 h 1914080"/>
              <a:gd name="connsiteX7" fmla="*/ 2279542 w 5425910"/>
              <a:gd name="connsiteY7" fmla="*/ 403041 h 1914080"/>
              <a:gd name="connsiteX8" fmla="*/ 2301576 w 5425910"/>
              <a:gd name="connsiteY8" fmla="*/ 50500 h 1914080"/>
              <a:gd name="connsiteX9" fmla="*/ 2351153 w 5425910"/>
              <a:gd name="connsiteY9" fmla="*/ 53255 h 1914080"/>
              <a:gd name="connsiteX10" fmla="*/ 2453059 w 5425910"/>
              <a:gd name="connsiteY10" fmla="*/ 42237 h 1914080"/>
              <a:gd name="connsiteX11" fmla="*/ 2469584 w 5425910"/>
              <a:gd name="connsiteY11" fmla="*/ 168932 h 1914080"/>
              <a:gd name="connsiteX12" fmla="*/ 2552211 w 5425910"/>
              <a:gd name="connsiteY12" fmla="*/ 281854 h 1914080"/>
              <a:gd name="connsiteX13" fmla="*/ 2574245 w 5425910"/>
              <a:gd name="connsiteY13" fmla="*/ 155160 h 1914080"/>
              <a:gd name="connsiteX14" fmla="*/ 2813861 w 5425910"/>
              <a:gd name="connsiteY14" fmla="*/ 149652 h 1914080"/>
              <a:gd name="connsiteX15" fmla="*/ 3328899 w 5425910"/>
              <a:gd name="connsiteY15" fmla="*/ 273593 h 1914080"/>
              <a:gd name="connsiteX16" fmla="*/ 3722768 w 5425910"/>
              <a:gd name="connsiteY16" fmla="*/ 477857 h 1914080"/>
              <a:gd name="connsiteX17" fmla="*/ 3967877 w 5425910"/>
              <a:gd name="connsiteY17" fmla="*/ 683971 h 1914080"/>
              <a:gd name="connsiteX18" fmla="*/ 4513213 w 5425910"/>
              <a:gd name="connsiteY18" fmla="*/ 964900 h 1914080"/>
              <a:gd name="connsiteX19" fmla="*/ 4356502 w 5425910"/>
              <a:gd name="connsiteY19" fmla="*/ 989069 h 1914080"/>
              <a:gd name="connsiteX20" fmla="*/ 3957980 w 5425910"/>
              <a:gd name="connsiteY20" fmla="*/ 1045303 h 1914080"/>
              <a:gd name="connsiteX21" fmla="*/ 3803542 w 5425910"/>
              <a:gd name="connsiteY21" fmla="*/ 1065142 h 1914080"/>
              <a:gd name="connsiteX22" fmla="*/ 3386825 w 5425910"/>
              <a:gd name="connsiteY22" fmla="*/ 955604 h 1914080"/>
              <a:gd name="connsiteX23" fmla="*/ 3651143 w 5425910"/>
              <a:gd name="connsiteY23" fmla="*/ 1441380 h 1914080"/>
              <a:gd name="connsiteX24" fmla="*/ 3751156 w 5425910"/>
              <a:gd name="connsiteY24" fmla="*/ 1291362 h 1914080"/>
              <a:gd name="connsiteX25" fmla="*/ 4003569 w 5425910"/>
              <a:gd name="connsiteY25" fmla="*/ 1610449 h 1914080"/>
              <a:gd name="connsiteX26" fmla="*/ 3994043 w 5425910"/>
              <a:gd name="connsiteY26" fmla="*/ 1415186 h 1914080"/>
              <a:gd name="connsiteX27" fmla="*/ 4217881 w 5425910"/>
              <a:gd name="connsiteY27" fmla="*/ 1660455 h 1914080"/>
              <a:gd name="connsiteX28" fmla="*/ 5238427 w 5425910"/>
              <a:gd name="connsiteY28" fmla="*/ 1872750 h 1914080"/>
              <a:gd name="connsiteX29" fmla="*/ 0 w 5425910"/>
              <a:gd name="connsiteY29" fmla="*/ 1914080 h 1914080"/>
              <a:gd name="connsiteX30" fmla="*/ 371959 w 5425910"/>
              <a:gd name="connsiteY30" fmla="*/ 1542120 h 1914080"/>
              <a:gd name="connsiteX31" fmla="*/ 774915 w 5425910"/>
              <a:gd name="connsiteY31" fmla="*/ 1108168 h 1914080"/>
              <a:gd name="connsiteX0" fmla="*/ 774915 w 5426786"/>
              <a:gd name="connsiteY0" fmla="*/ 1108168 h 1914080"/>
              <a:gd name="connsiteX1" fmla="*/ 1343187 w 5426786"/>
              <a:gd name="connsiteY1" fmla="*/ 813700 h 1914080"/>
              <a:gd name="connsiteX2" fmla="*/ 1534333 w 5426786"/>
              <a:gd name="connsiteY2" fmla="*/ 813700 h 1914080"/>
              <a:gd name="connsiteX3" fmla="*/ 1653153 w 5426786"/>
              <a:gd name="connsiteY3" fmla="*/ 942852 h 1914080"/>
              <a:gd name="connsiteX4" fmla="*/ 1797804 w 5426786"/>
              <a:gd name="connsiteY4" fmla="*/ 10884 h 1914080"/>
              <a:gd name="connsiteX5" fmla="*/ 2042073 w 5426786"/>
              <a:gd name="connsiteY5" fmla="*/ 58078 h 1914080"/>
              <a:gd name="connsiteX6" fmla="*/ 2119798 w 5426786"/>
              <a:gd name="connsiteY6" fmla="*/ 20204 h 1914080"/>
              <a:gd name="connsiteX7" fmla="*/ 2279542 w 5426786"/>
              <a:gd name="connsiteY7" fmla="*/ 403041 h 1914080"/>
              <a:gd name="connsiteX8" fmla="*/ 2301576 w 5426786"/>
              <a:gd name="connsiteY8" fmla="*/ 50500 h 1914080"/>
              <a:gd name="connsiteX9" fmla="*/ 2351153 w 5426786"/>
              <a:gd name="connsiteY9" fmla="*/ 53255 h 1914080"/>
              <a:gd name="connsiteX10" fmla="*/ 2453059 w 5426786"/>
              <a:gd name="connsiteY10" fmla="*/ 42237 h 1914080"/>
              <a:gd name="connsiteX11" fmla="*/ 2469584 w 5426786"/>
              <a:gd name="connsiteY11" fmla="*/ 168932 h 1914080"/>
              <a:gd name="connsiteX12" fmla="*/ 2552211 w 5426786"/>
              <a:gd name="connsiteY12" fmla="*/ 281854 h 1914080"/>
              <a:gd name="connsiteX13" fmla="*/ 2574245 w 5426786"/>
              <a:gd name="connsiteY13" fmla="*/ 155160 h 1914080"/>
              <a:gd name="connsiteX14" fmla="*/ 2813861 w 5426786"/>
              <a:gd name="connsiteY14" fmla="*/ 149652 h 1914080"/>
              <a:gd name="connsiteX15" fmla="*/ 3328899 w 5426786"/>
              <a:gd name="connsiteY15" fmla="*/ 273593 h 1914080"/>
              <a:gd name="connsiteX16" fmla="*/ 3722768 w 5426786"/>
              <a:gd name="connsiteY16" fmla="*/ 477857 h 1914080"/>
              <a:gd name="connsiteX17" fmla="*/ 3967877 w 5426786"/>
              <a:gd name="connsiteY17" fmla="*/ 683971 h 1914080"/>
              <a:gd name="connsiteX18" fmla="*/ 4513213 w 5426786"/>
              <a:gd name="connsiteY18" fmla="*/ 964900 h 1914080"/>
              <a:gd name="connsiteX19" fmla="*/ 4356502 w 5426786"/>
              <a:gd name="connsiteY19" fmla="*/ 989069 h 1914080"/>
              <a:gd name="connsiteX20" fmla="*/ 3957980 w 5426786"/>
              <a:gd name="connsiteY20" fmla="*/ 1045303 h 1914080"/>
              <a:gd name="connsiteX21" fmla="*/ 3803542 w 5426786"/>
              <a:gd name="connsiteY21" fmla="*/ 1065142 h 1914080"/>
              <a:gd name="connsiteX22" fmla="*/ 3386825 w 5426786"/>
              <a:gd name="connsiteY22" fmla="*/ 955604 h 1914080"/>
              <a:gd name="connsiteX23" fmla="*/ 3651143 w 5426786"/>
              <a:gd name="connsiteY23" fmla="*/ 1441380 h 1914080"/>
              <a:gd name="connsiteX24" fmla="*/ 3751156 w 5426786"/>
              <a:gd name="connsiteY24" fmla="*/ 1291362 h 1914080"/>
              <a:gd name="connsiteX25" fmla="*/ 4003569 w 5426786"/>
              <a:gd name="connsiteY25" fmla="*/ 1610449 h 1914080"/>
              <a:gd name="connsiteX26" fmla="*/ 3994043 w 5426786"/>
              <a:gd name="connsiteY26" fmla="*/ 1415186 h 1914080"/>
              <a:gd name="connsiteX27" fmla="*/ 4227406 w 5426786"/>
              <a:gd name="connsiteY27" fmla="*/ 1603305 h 1914080"/>
              <a:gd name="connsiteX28" fmla="*/ 5238427 w 5426786"/>
              <a:gd name="connsiteY28" fmla="*/ 1872750 h 1914080"/>
              <a:gd name="connsiteX29" fmla="*/ 0 w 5426786"/>
              <a:gd name="connsiteY29" fmla="*/ 1914080 h 1914080"/>
              <a:gd name="connsiteX30" fmla="*/ 371959 w 5426786"/>
              <a:gd name="connsiteY30" fmla="*/ 1542120 h 1914080"/>
              <a:gd name="connsiteX31" fmla="*/ 774915 w 5426786"/>
              <a:gd name="connsiteY31" fmla="*/ 1108168 h 1914080"/>
              <a:gd name="connsiteX0" fmla="*/ 774915 w 5426786"/>
              <a:gd name="connsiteY0" fmla="*/ 1108168 h 1914080"/>
              <a:gd name="connsiteX1" fmla="*/ 1343187 w 5426786"/>
              <a:gd name="connsiteY1" fmla="*/ 813700 h 1914080"/>
              <a:gd name="connsiteX2" fmla="*/ 1534333 w 5426786"/>
              <a:gd name="connsiteY2" fmla="*/ 813700 h 1914080"/>
              <a:gd name="connsiteX3" fmla="*/ 1653153 w 5426786"/>
              <a:gd name="connsiteY3" fmla="*/ 942852 h 1914080"/>
              <a:gd name="connsiteX4" fmla="*/ 1797804 w 5426786"/>
              <a:gd name="connsiteY4" fmla="*/ 10884 h 1914080"/>
              <a:gd name="connsiteX5" fmla="*/ 2042073 w 5426786"/>
              <a:gd name="connsiteY5" fmla="*/ 58078 h 1914080"/>
              <a:gd name="connsiteX6" fmla="*/ 2119798 w 5426786"/>
              <a:gd name="connsiteY6" fmla="*/ 20204 h 1914080"/>
              <a:gd name="connsiteX7" fmla="*/ 2279542 w 5426786"/>
              <a:gd name="connsiteY7" fmla="*/ 403041 h 1914080"/>
              <a:gd name="connsiteX8" fmla="*/ 2301576 w 5426786"/>
              <a:gd name="connsiteY8" fmla="*/ 50500 h 1914080"/>
              <a:gd name="connsiteX9" fmla="*/ 2351153 w 5426786"/>
              <a:gd name="connsiteY9" fmla="*/ 53255 h 1914080"/>
              <a:gd name="connsiteX10" fmla="*/ 2453059 w 5426786"/>
              <a:gd name="connsiteY10" fmla="*/ 42237 h 1914080"/>
              <a:gd name="connsiteX11" fmla="*/ 2469584 w 5426786"/>
              <a:gd name="connsiteY11" fmla="*/ 168932 h 1914080"/>
              <a:gd name="connsiteX12" fmla="*/ 2552211 w 5426786"/>
              <a:gd name="connsiteY12" fmla="*/ 281854 h 1914080"/>
              <a:gd name="connsiteX13" fmla="*/ 2574245 w 5426786"/>
              <a:gd name="connsiteY13" fmla="*/ 155160 h 1914080"/>
              <a:gd name="connsiteX14" fmla="*/ 2813861 w 5426786"/>
              <a:gd name="connsiteY14" fmla="*/ 149652 h 1914080"/>
              <a:gd name="connsiteX15" fmla="*/ 3328899 w 5426786"/>
              <a:gd name="connsiteY15" fmla="*/ 273593 h 1914080"/>
              <a:gd name="connsiteX16" fmla="*/ 3722768 w 5426786"/>
              <a:gd name="connsiteY16" fmla="*/ 477857 h 1914080"/>
              <a:gd name="connsiteX17" fmla="*/ 3967877 w 5426786"/>
              <a:gd name="connsiteY17" fmla="*/ 683971 h 1914080"/>
              <a:gd name="connsiteX18" fmla="*/ 4513213 w 5426786"/>
              <a:gd name="connsiteY18" fmla="*/ 964900 h 1914080"/>
              <a:gd name="connsiteX19" fmla="*/ 4356502 w 5426786"/>
              <a:gd name="connsiteY19" fmla="*/ 989069 h 1914080"/>
              <a:gd name="connsiteX20" fmla="*/ 3957980 w 5426786"/>
              <a:gd name="connsiteY20" fmla="*/ 1045303 h 1914080"/>
              <a:gd name="connsiteX21" fmla="*/ 3803542 w 5426786"/>
              <a:gd name="connsiteY21" fmla="*/ 1065142 h 1914080"/>
              <a:gd name="connsiteX22" fmla="*/ 3386825 w 5426786"/>
              <a:gd name="connsiteY22" fmla="*/ 955604 h 1914080"/>
              <a:gd name="connsiteX23" fmla="*/ 3651143 w 5426786"/>
              <a:gd name="connsiteY23" fmla="*/ 1441380 h 1914080"/>
              <a:gd name="connsiteX24" fmla="*/ 3751156 w 5426786"/>
              <a:gd name="connsiteY24" fmla="*/ 1291362 h 1914080"/>
              <a:gd name="connsiteX25" fmla="*/ 4003569 w 5426786"/>
              <a:gd name="connsiteY25" fmla="*/ 1610449 h 1914080"/>
              <a:gd name="connsiteX26" fmla="*/ 3994043 w 5426786"/>
              <a:gd name="connsiteY26" fmla="*/ 1415186 h 1914080"/>
              <a:gd name="connsiteX27" fmla="*/ 4227406 w 5426786"/>
              <a:gd name="connsiteY27" fmla="*/ 1603305 h 1914080"/>
              <a:gd name="connsiteX28" fmla="*/ 5238427 w 5426786"/>
              <a:gd name="connsiteY28" fmla="*/ 1872750 h 1914080"/>
              <a:gd name="connsiteX29" fmla="*/ 0 w 5426786"/>
              <a:gd name="connsiteY29" fmla="*/ 1914080 h 1914080"/>
              <a:gd name="connsiteX30" fmla="*/ 371959 w 5426786"/>
              <a:gd name="connsiteY30" fmla="*/ 1542120 h 1914080"/>
              <a:gd name="connsiteX31" fmla="*/ 774915 w 5426786"/>
              <a:gd name="connsiteY31" fmla="*/ 1108168 h 1914080"/>
              <a:gd name="connsiteX0" fmla="*/ 774915 w 5426786"/>
              <a:gd name="connsiteY0" fmla="*/ 1108168 h 1914080"/>
              <a:gd name="connsiteX1" fmla="*/ 1343187 w 5426786"/>
              <a:gd name="connsiteY1" fmla="*/ 813700 h 1914080"/>
              <a:gd name="connsiteX2" fmla="*/ 1534333 w 5426786"/>
              <a:gd name="connsiteY2" fmla="*/ 813700 h 1914080"/>
              <a:gd name="connsiteX3" fmla="*/ 1653153 w 5426786"/>
              <a:gd name="connsiteY3" fmla="*/ 942852 h 1914080"/>
              <a:gd name="connsiteX4" fmla="*/ 1797804 w 5426786"/>
              <a:gd name="connsiteY4" fmla="*/ 10884 h 1914080"/>
              <a:gd name="connsiteX5" fmla="*/ 2042073 w 5426786"/>
              <a:gd name="connsiteY5" fmla="*/ 58078 h 1914080"/>
              <a:gd name="connsiteX6" fmla="*/ 2119798 w 5426786"/>
              <a:gd name="connsiteY6" fmla="*/ 20204 h 1914080"/>
              <a:gd name="connsiteX7" fmla="*/ 2279542 w 5426786"/>
              <a:gd name="connsiteY7" fmla="*/ 403041 h 1914080"/>
              <a:gd name="connsiteX8" fmla="*/ 2301576 w 5426786"/>
              <a:gd name="connsiteY8" fmla="*/ 50500 h 1914080"/>
              <a:gd name="connsiteX9" fmla="*/ 2351153 w 5426786"/>
              <a:gd name="connsiteY9" fmla="*/ 53255 h 1914080"/>
              <a:gd name="connsiteX10" fmla="*/ 2453059 w 5426786"/>
              <a:gd name="connsiteY10" fmla="*/ 42237 h 1914080"/>
              <a:gd name="connsiteX11" fmla="*/ 2469584 w 5426786"/>
              <a:gd name="connsiteY11" fmla="*/ 168932 h 1914080"/>
              <a:gd name="connsiteX12" fmla="*/ 2552211 w 5426786"/>
              <a:gd name="connsiteY12" fmla="*/ 281854 h 1914080"/>
              <a:gd name="connsiteX13" fmla="*/ 2574245 w 5426786"/>
              <a:gd name="connsiteY13" fmla="*/ 155160 h 1914080"/>
              <a:gd name="connsiteX14" fmla="*/ 2813861 w 5426786"/>
              <a:gd name="connsiteY14" fmla="*/ 149652 h 1914080"/>
              <a:gd name="connsiteX15" fmla="*/ 3328899 w 5426786"/>
              <a:gd name="connsiteY15" fmla="*/ 273593 h 1914080"/>
              <a:gd name="connsiteX16" fmla="*/ 3722768 w 5426786"/>
              <a:gd name="connsiteY16" fmla="*/ 477857 h 1914080"/>
              <a:gd name="connsiteX17" fmla="*/ 3967877 w 5426786"/>
              <a:gd name="connsiteY17" fmla="*/ 683971 h 1914080"/>
              <a:gd name="connsiteX18" fmla="*/ 4513213 w 5426786"/>
              <a:gd name="connsiteY18" fmla="*/ 964900 h 1914080"/>
              <a:gd name="connsiteX19" fmla="*/ 4356502 w 5426786"/>
              <a:gd name="connsiteY19" fmla="*/ 989069 h 1914080"/>
              <a:gd name="connsiteX20" fmla="*/ 3957980 w 5426786"/>
              <a:gd name="connsiteY20" fmla="*/ 1045303 h 1914080"/>
              <a:gd name="connsiteX21" fmla="*/ 3803542 w 5426786"/>
              <a:gd name="connsiteY21" fmla="*/ 1065142 h 1914080"/>
              <a:gd name="connsiteX22" fmla="*/ 3386825 w 5426786"/>
              <a:gd name="connsiteY22" fmla="*/ 955604 h 1914080"/>
              <a:gd name="connsiteX23" fmla="*/ 3651143 w 5426786"/>
              <a:gd name="connsiteY23" fmla="*/ 1441380 h 1914080"/>
              <a:gd name="connsiteX24" fmla="*/ 3751156 w 5426786"/>
              <a:gd name="connsiteY24" fmla="*/ 1291362 h 1914080"/>
              <a:gd name="connsiteX25" fmla="*/ 4003569 w 5426786"/>
              <a:gd name="connsiteY25" fmla="*/ 1610449 h 1914080"/>
              <a:gd name="connsiteX26" fmla="*/ 3994043 w 5426786"/>
              <a:gd name="connsiteY26" fmla="*/ 1415186 h 1914080"/>
              <a:gd name="connsiteX27" fmla="*/ 4227406 w 5426786"/>
              <a:gd name="connsiteY27" fmla="*/ 1603305 h 1914080"/>
              <a:gd name="connsiteX28" fmla="*/ 5238427 w 5426786"/>
              <a:gd name="connsiteY28" fmla="*/ 1872750 h 1914080"/>
              <a:gd name="connsiteX29" fmla="*/ 0 w 5426786"/>
              <a:gd name="connsiteY29" fmla="*/ 1914080 h 1914080"/>
              <a:gd name="connsiteX30" fmla="*/ 371959 w 5426786"/>
              <a:gd name="connsiteY30" fmla="*/ 1542120 h 1914080"/>
              <a:gd name="connsiteX31" fmla="*/ 774915 w 5426786"/>
              <a:gd name="connsiteY31" fmla="*/ 1108168 h 1914080"/>
              <a:gd name="connsiteX0" fmla="*/ 774915 w 5426786"/>
              <a:gd name="connsiteY0" fmla="*/ 1108168 h 1914080"/>
              <a:gd name="connsiteX1" fmla="*/ 1343187 w 5426786"/>
              <a:gd name="connsiteY1" fmla="*/ 813700 h 1914080"/>
              <a:gd name="connsiteX2" fmla="*/ 1534333 w 5426786"/>
              <a:gd name="connsiteY2" fmla="*/ 813700 h 1914080"/>
              <a:gd name="connsiteX3" fmla="*/ 1653153 w 5426786"/>
              <a:gd name="connsiteY3" fmla="*/ 942852 h 1914080"/>
              <a:gd name="connsiteX4" fmla="*/ 1797804 w 5426786"/>
              <a:gd name="connsiteY4" fmla="*/ 10884 h 1914080"/>
              <a:gd name="connsiteX5" fmla="*/ 2042073 w 5426786"/>
              <a:gd name="connsiteY5" fmla="*/ 58078 h 1914080"/>
              <a:gd name="connsiteX6" fmla="*/ 2119798 w 5426786"/>
              <a:gd name="connsiteY6" fmla="*/ 20204 h 1914080"/>
              <a:gd name="connsiteX7" fmla="*/ 2279542 w 5426786"/>
              <a:gd name="connsiteY7" fmla="*/ 403041 h 1914080"/>
              <a:gd name="connsiteX8" fmla="*/ 2301576 w 5426786"/>
              <a:gd name="connsiteY8" fmla="*/ 50500 h 1914080"/>
              <a:gd name="connsiteX9" fmla="*/ 2351153 w 5426786"/>
              <a:gd name="connsiteY9" fmla="*/ 53255 h 1914080"/>
              <a:gd name="connsiteX10" fmla="*/ 2453059 w 5426786"/>
              <a:gd name="connsiteY10" fmla="*/ 42237 h 1914080"/>
              <a:gd name="connsiteX11" fmla="*/ 2469584 w 5426786"/>
              <a:gd name="connsiteY11" fmla="*/ 168932 h 1914080"/>
              <a:gd name="connsiteX12" fmla="*/ 2552211 w 5426786"/>
              <a:gd name="connsiteY12" fmla="*/ 281854 h 1914080"/>
              <a:gd name="connsiteX13" fmla="*/ 2574245 w 5426786"/>
              <a:gd name="connsiteY13" fmla="*/ 155160 h 1914080"/>
              <a:gd name="connsiteX14" fmla="*/ 2813861 w 5426786"/>
              <a:gd name="connsiteY14" fmla="*/ 149652 h 1914080"/>
              <a:gd name="connsiteX15" fmla="*/ 3328899 w 5426786"/>
              <a:gd name="connsiteY15" fmla="*/ 273593 h 1914080"/>
              <a:gd name="connsiteX16" fmla="*/ 3722768 w 5426786"/>
              <a:gd name="connsiteY16" fmla="*/ 477857 h 1914080"/>
              <a:gd name="connsiteX17" fmla="*/ 3967877 w 5426786"/>
              <a:gd name="connsiteY17" fmla="*/ 683971 h 1914080"/>
              <a:gd name="connsiteX18" fmla="*/ 4513213 w 5426786"/>
              <a:gd name="connsiteY18" fmla="*/ 964900 h 1914080"/>
              <a:gd name="connsiteX19" fmla="*/ 4356502 w 5426786"/>
              <a:gd name="connsiteY19" fmla="*/ 989069 h 1914080"/>
              <a:gd name="connsiteX20" fmla="*/ 3957980 w 5426786"/>
              <a:gd name="connsiteY20" fmla="*/ 1045303 h 1914080"/>
              <a:gd name="connsiteX21" fmla="*/ 3803542 w 5426786"/>
              <a:gd name="connsiteY21" fmla="*/ 1065142 h 1914080"/>
              <a:gd name="connsiteX22" fmla="*/ 3386825 w 5426786"/>
              <a:gd name="connsiteY22" fmla="*/ 955604 h 1914080"/>
              <a:gd name="connsiteX23" fmla="*/ 3651143 w 5426786"/>
              <a:gd name="connsiteY23" fmla="*/ 1441380 h 1914080"/>
              <a:gd name="connsiteX24" fmla="*/ 3751156 w 5426786"/>
              <a:gd name="connsiteY24" fmla="*/ 1291362 h 1914080"/>
              <a:gd name="connsiteX25" fmla="*/ 4003569 w 5426786"/>
              <a:gd name="connsiteY25" fmla="*/ 1610449 h 1914080"/>
              <a:gd name="connsiteX26" fmla="*/ 3994043 w 5426786"/>
              <a:gd name="connsiteY26" fmla="*/ 1415186 h 1914080"/>
              <a:gd name="connsiteX27" fmla="*/ 4227406 w 5426786"/>
              <a:gd name="connsiteY27" fmla="*/ 1603305 h 1914080"/>
              <a:gd name="connsiteX28" fmla="*/ 5238427 w 5426786"/>
              <a:gd name="connsiteY28" fmla="*/ 1872750 h 1914080"/>
              <a:gd name="connsiteX29" fmla="*/ 0 w 5426786"/>
              <a:gd name="connsiteY29" fmla="*/ 1914080 h 1914080"/>
              <a:gd name="connsiteX30" fmla="*/ 371959 w 5426786"/>
              <a:gd name="connsiteY30" fmla="*/ 1542120 h 1914080"/>
              <a:gd name="connsiteX31" fmla="*/ 774915 w 5426786"/>
              <a:gd name="connsiteY31" fmla="*/ 1108168 h 1914080"/>
              <a:gd name="connsiteX0" fmla="*/ 774915 w 5442414"/>
              <a:gd name="connsiteY0" fmla="*/ 1108168 h 1914080"/>
              <a:gd name="connsiteX1" fmla="*/ 1343187 w 5442414"/>
              <a:gd name="connsiteY1" fmla="*/ 813700 h 1914080"/>
              <a:gd name="connsiteX2" fmla="*/ 1534333 w 5442414"/>
              <a:gd name="connsiteY2" fmla="*/ 813700 h 1914080"/>
              <a:gd name="connsiteX3" fmla="*/ 1653153 w 5442414"/>
              <a:gd name="connsiteY3" fmla="*/ 942852 h 1914080"/>
              <a:gd name="connsiteX4" fmla="*/ 1797804 w 5442414"/>
              <a:gd name="connsiteY4" fmla="*/ 10884 h 1914080"/>
              <a:gd name="connsiteX5" fmla="*/ 2042073 w 5442414"/>
              <a:gd name="connsiteY5" fmla="*/ 58078 h 1914080"/>
              <a:gd name="connsiteX6" fmla="*/ 2119798 w 5442414"/>
              <a:gd name="connsiteY6" fmla="*/ 20204 h 1914080"/>
              <a:gd name="connsiteX7" fmla="*/ 2279542 w 5442414"/>
              <a:gd name="connsiteY7" fmla="*/ 403041 h 1914080"/>
              <a:gd name="connsiteX8" fmla="*/ 2301576 w 5442414"/>
              <a:gd name="connsiteY8" fmla="*/ 50500 h 1914080"/>
              <a:gd name="connsiteX9" fmla="*/ 2351153 w 5442414"/>
              <a:gd name="connsiteY9" fmla="*/ 53255 h 1914080"/>
              <a:gd name="connsiteX10" fmla="*/ 2453059 w 5442414"/>
              <a:gd name="connsiteY10" fmla="*/ 42237 h 1914080"/>
              <a:gd name="connsiteX11" fmla="*/ 2469584 w 5442414"/>
              <a:gd name="connsiteY11" fmla="*/ 168932 h 1914080"/>
              <a:gd name="connsiteX12" fmla="*/ 2552211 w 5442414"/>
              <a:gd name="connsiteY12" fmla="*/ 281854 h 1914080"/>
              <a:gd name="connsiteX13" fmla="*/ 2574245 w 5442414"/>
              <a:gd name="connsiteY13" fmla="*/ 155160 h 1914080"/>
              <a:gd name="connsiteX14" fmla="*/ 2813861 w 5442414"/>
              <a:gd name="connsiteY14" fmla="*/ 149652 h 1914080"/>
              <a:gd name="connsiteX15" fmla="*/ 3328899 w 5442414"/>
              <a:gd name="connsiteY15" fmla="*/ 273593 h 1914080"/>
              <a:gd name="connsiteX16" fmla="*/ 3722768 w 5442414"/>
              <a:gd name="connsiteY16" fmla="*/ 477857 h 1914080"/>
              <a:gd name="connsiteX17" fmla="*/ 3967877 w 5442414"/>
              <a:gd name="connsiteY17" fmla="*/ 683971 h 1914080"/>
              <a:gd name="connsiteX18" fmla="*/ 4513213 w 5442414"/>
              <a:gd name="connsiteY18" fmla="*/ 964900 h 1914080"/>
              <a:gd name="connsiteX19" fmla="*/ 4356502 w 5442414"/>
              <a:gd name="connsiteY19" fmla="*/ 989069 h 1914080"/>
              <a:gd name="connsiteX20" fmla="*/ 3957980 w 5442414"/>
              <a:gd name="connsiteY20" fmla="*/ 1045303 h 1914080"/>
              <a:gd name="connsiteX21" fmla="*/ 3803542 w 5442414"/>
              <a:gd name="connsiteY21" fmla="*/ 1065142 h 1914080"/>
              <a:gd name="connsiteX22" fmla="*/ 3386825 w 5442414"/>
              <a:gd name="connsiteY22" fmla="*/ 955604 h 1914080"/>
              <a:gd name="connsiteX23" fmla="*/ 3651143 w 5442414"/>
              <a:gd name="connsiteY23" fmla="*/ 1441380 h 1914080"/>
              <a:gd name="connsiteX24" fmla="*/ 3751156 w 5442414"/>
              <a:gd name="connsiteY24" fmla="*/ 1291362 h 1914080"/>
              <a:gd name="connsiteX25" fmla="*/ 4003569 w 5442414"/>
              <a:gd name="connsiteY25" fmla="*/ 1610449 h 1914080"/>
              <a:gd name="connsiteX26" fmla="*/ 3994043 w 5442414"/>
              <a:gd name="connsiteY26" fmla="*/ 1415186 h 1914080"/>
              <a:gd name="connsiteX27" fmla="*/ 4227406 w 5442414"/>
              <a:gd name="connsiteY27" fmla="*/ 1603305 h 1914080"/>
              <a:gd name="connsiteX28" fmla="*/ 4360755 w 5442414"/>
              <a:gd name="connsiteY28" fmla="*/ 1636643 h 1914080"/>
              <a:gd name="connsiteX29" fmla="*/ 5238427 w 5442414"/>
              <a:gd name="connsiteY29" fmla="*/ 1872750 h 1914080"/>
              <a:gd name="connsiteX30" fmla="*/ 0 w 5442414"/>
              <a:gd name="connsiteY30" fmla="*/ 1914080 h 1914080"/>
              <a:gd name="connsiteX31" fmla="*/ 371959 w 5442414"/>
              <a:gd name="connsiteY31" fmla="*/ 1542120 h 1914080"/>
              <a:gd name="connsiteX32" fmla="*/ 774915 w 5442414"/>
              <a:gd name="connsiteY32" fmla="*/ 1108168 h 1914080"/>
              <a:gd name="connsiteX0" fmla="*/ 774915 w 5433894"/>
              <a:gd name="connsiteY0" fmla="*/ 1108168 h 1914080"/>
              <a:gd name="connsiteX1" fmla="*/ 1343187 w 5433894"/>
              <a:gd name="connsiteY1" fmla="*/ 813700 h 1914080"/>
              <a:gd name="connsiteX2" fmla="*/ 1534333 w 5433894"/>
              <a:gd name="connsiteY2" fmla="*/ 813700 h 1914080"/>
              <a:gd name="connsiteX3" fmla="*/ 1653153 w 5433894"/>
              <a:gd name="connsiteY3" fmla="*/ 942852 h 1914080"/>
              <a:gd name="connsiteX4" fmla="*/ 1797804 w 5433894"/>
              <a:gd name="connsiteY4" fmla="*/ 10884 h 1914080"/>
              <a:gd name="connsiteX5" fmla="*/ 2042073 w 5433894"/>
              <a:gd name="connsiteY5" fmla="*/ 58078 h 1914080"/>
              <a:gd name="connsiteX6" fmla="*/ 2119798 w 5433894"/>
              <a:gd name="connsiteY6" fmla="*/ 20204 h 1914080"/>
              <a:gd name="connsiteX7" fmla="*/ 2279542 w 5433894"/>
              <a:gd name="connsiteY7" fmla="*/ 403041 h 1914080"/>
              <a:gd name="connsiteX8" fmla="*/ 2301576 w 5433894"/>
              <a:gd name="connsiteY8" fmla="*/ 50500 h 1914080"/>
              <a:gd name="connsiteX9" fmla="*/ 2351153 w 5433894"/>
              <a:gd name="connsiteY9" fmla="*/ 53255 h 1914080"/>
              <a:gd name="connsiteX10" fmla="*/ 2453059 w 5433894"/>
              <a:gd name="connsiteY10" fmla="*/ 42237 h 1914080"/>
              <a:gd name="connsiteX11" fmla="*/ 2469584 w 5433894"/>
              <a:gd name="connsiteY11" fmla="*/ 168932 h 1914080"/>
              <a:gd name="connsiteX12" fmla="*/ 2552211 w 5433894"/>
              <a:gd name="connsiteY12" fmla="*/ 281854 h 1914080"/>
              <a:gd name="connsiteX13" fmla="*/ 2574245 w 5433894"/>
              <a:gd name="connsiteY13" fmla="*/ 155160 h 1914080"/>
              <a:gd name="connsiteX14" fmla="*/ 2813861 w 5433894"/>
              <a:gd name="connsiteY14" fmla="*/ 149652 h 1914080"/>
              <a:gd name="connsiteX15" fmla="*/ 3328899 w 5433894"/>
              <a:gd name="connsiteY15" fmla="*/ 273593 h 1914080"/>
              <a:gd name="connsiteX16" fmla="*/ 3722768 w 5433894"/>
              <a:gd name="connsiteY16" fmla="*/ 477857 h 1914080"/>
              <a:gd name="connsiteX17" fmla="*/ 3967877 w 5433894"/>
              <a:gd name="connsiteY17" fmla="*/ 683971 h 1914080"/>
              <a:gd name="connsiteX18" fmla="*/ 4513213 w 5433894"/>
              <a:gd name="connsiteY18" fmla="*/ 964900 h 1914080"/>
              <a:gd name="connsiteX19" fmla="*/ 4356502 w 5433894"/>
              <a:gd name="connsiteY19" fmla="*/ 989069 h 1914080"/>
              <a:gd name="connsiteX20" fmla="*/ 3957980 w 5433894"/>
              <a:gd name="connsiteY20" fmla="*/ 1045303 h 1914080"/>
              <a:gd name="connsiteX21" fmla="*/ 3803542 w 5433894"/>
              <a:gd name="connsiteY21" fmla="*/ 1065142 h 1914080"/>
              <a:gd name="connsiteX22" fmla="*/ 3386825 w 5433894"/>
              <a:gd name="connsiteY22" fmla="*/ 955604 h 1914080"/>
              <a:gd name="connsiteX23" fmla="*/ 3651143 w 5433894"/>
              <a:gd name="connsiteY23" fmla="*/ 1441380 h 1914080"/>
              <a:gd name="connsiteX24" fmla="*/ 3751156 w 5433894"/>
              <a:gd name="connsiteY24" fmla="*/ 1291362 h 1914080"/>
              <a:gd name="connsiteX25" fmla="*/ 4003569 w 5433894"/>
              <a:gd name="connsiteY25" fmla="*/ 1610449 h 1914080"/>
              <a:gd name="connsiteX26" fmla="*/ 3994043 w 5433894"/>
              <a:gd name="connsiteY26" fmla="*/ 1415186 h 1914080"/>
              <a:gd name="connsiteX27" fmla="*/ 4227406 w 5433894"/>
              <a:gd name="connsiteY27" fmla="*/ 1603305 h 1914080"/>
              <a:gd name="connsiteX28" fmla="*/ 4275030 w 5433894"/>
              <a:gd name="connsiteY28" fmla="*/ 1472337 h 1914080"/>
              <a:gd name="connsiteX29" fmla="*/ 5238427 w 5433894"/>
              <a:gd name="connsiteY29" fmla="*/ 1872750 h 1914080"/>
              <a:gd name="connsiteX30" fmla="*/ 0 w 5433894"/>
              <a:gd name="connsiteY30" fmla="*/ 1914080 h 1914080"/>
              <a:gd name="connsiteX31" fmla="*/ 371959 w 5433894"/>
              <a:gd name="connsiteY31" fmla="*/ 1542120 h 1914080"/>
              <a:gd name="connsiteX32" fmla="*/ 774915 w 5433894"/>
              <a:gd name="connsiteY32" fmla="*/ 1108168 h 1914080"/>
              <a:gd name="connsiteX0" fmla="*/ 774915 w 5433894"/>
              <a:gd name="connsiteY0" fmla="*/ 1108168 h 1914080"/>
              <a:gd name="connsiteX1" fmla="*/ 1343187 w 5433894"/>
              <a:gd name="connsiteY1" fmla="*/ 813700 h 1914080"/>
              <a:gd name="connsiteX2" fmla="*/ 1534333 w 5433894"/>
              <a:gd name="connsiteY2" fmla="*/ 813700 h 1914080"/>
              <a:gd name="connsiteX3" fmla="*/ 1653153 w 5433894"/>
              <a:gd name="connsiteY3" fmla="*/ 942852 h 1914080"/>
              <a:gd name="connsiteX4" fmla="*/ 1797804 w 5433894"/>
              <a:gd name="connsiteY4" fmla="*/ 10884 h 1914080"/>
              <a:gd name="connsiteX5" fmla="*/ 2042073 w 5433894"/>
              <a:gd name="connsiteY5" fmla="*/ 58078 h 1914080"/>
              <a:gd name="connsiteX6" fmla="*/ 2119798 w 5433894"/>
              <a:gd name="connsiteY6" fmla="*/ 20204 h 1914080"/>
              <a:gd name="connsiteX7" fmla="*/ 2279542 w 5433894"/>
              <a:gd name="connsiteY7" fmla="*/ 403041 h 1914080"/>
              <a:gd name="connsiteX8" fmla="*/ 2301576 w 5433894"/>
              <a:gd name="connsiteY8" fmla="*/ 50500 h 1914080"/>
              <a:gd name="connsiteX9" fmla="*/ 2351153 w 5433894"/>
              <a:gd name="connsiteY9" fmla="*/ 53255 h 1914080"/>
              <a:gd name="connsiteX10" fmla="*/ 2453059 w 5433894"/>
              <a:gd name="connsiteY10" fmla="*/ 42237 h 1914080"/>
              <a:gd name="connsiteX11" fmla="*/ 2469584 w 5433894"/>
              <a:gd name="connsiteY11" fmla="*/ 168932 h 1914080"/>
              <a:gd name="connsiteX12" fmla="*/ 2552211 w 5433894"/>
              <a:gd name="connsiteY12" fmla="*/ 281854 h 1914080"/>
              <a:gd name="connsiteX13" fmla="*/ 2574245 w 5433894"/>
              <a:gd name="connsiteY13" fmla="*/ 155160 h 1914080"/>
              <a:gd name="connsiteX14" fmla="*/ 2813861 w 5433894"/>
              <a:gd name="connsiteY14" fmla="*/ 149652 h 1914080"/>
              <a:gd name="connsiteX15" fmla="*/ 3328899 w 5433894"/>
              <a:gd name="connsiteY15" fmla="*/ 273593 h 1914080"/>
              <a:gd name="connsiteX16" fmla="*/ 3722768 w 5433894"/>
              <a:gd name="connsiteY16" fmla="*/ 477857 h 1914080"/>
              <a:gd name="connsiteX17" fmla="*/ 3967877 w 5433894"/>
              <a:gd name="connsiteY17" fmla="*/ 683971 h 1914080"/>
              <a:gd name="connsiteX18" fmla="*/ 4513213 w 5433894"/>
              <a:gd name="connsiteY18" fmla="*/ 964900 h 1914080"/>
              <a:gd name="connsiteX19" fmla="*/ 4356502 w 5433894"/>
              <a:gd name="connsiteY19" fmla="*/ 989069 h 1914080"/>
              <a:gd name="connsiteX20" fmla="*/ 3957980 w 5433894"/>
              <a:gd name="connsiteY20" fmla="*/ 1045303 h 1914080"/>
              <a:gd name="connsiteX21" fmla="*/ 3803542 w 5433894"/>
              <a:gd name="connsiteY21" fmla="*/ 1065142 h 1914080"/>
              <a:gd name="connsiteX22" fmla="*/ 3386825 w 5433894"/>
              <a:gd name="connsiteY22" fmla="*/ 955604 h 1914080"/>
              <a:gd name="connsiteX23" fmla="*/ 3651143 w 5433894"/>
              <a:gd name="connsiteY23" fmla="*/ 1441380 h 1914080"/>
              <a:gd name="connsiteX24" fmla="*/ 3751156 w 5433894"/>
              <a:gd name="connsiteY24" fmla="*/ 1291362 h 1914080"/>
              <a:gd name="connsiteX25" fmla="*/ 4003569 w 5433894"/>
              <a:gd name="connsiteY25" fmla="*/ 1610449 h 1914080"/>
              <a:gd name="connsiteX26" fmla="*/ 3994043 w 5433894"/>
              <a:gd name="connsiteY26" fmla="*/ 1415186 h 1914080"/>
              <a:gd name="connsiteX27" fmla="*/ 4227406 w 5433894"/>
              <a:gd name="connsiteY27" fmla="*/ 1603305 h 1914080"/>
              <a:gd name="connsiteX28" fmla="*/ 4275030 w 5433894"/>
              <a:gd name="connsiteY28" fmla="*/ 1472337 h 1914080"/>
              <a:gd name="connsiteX29" fmla="*/ 5238427 w 5433894"/>
              <a:gd name="connsiteY29" fmla="*/ 1872750 h 1914080"/>
              <a:gd name="connsiteX30" fmla="*/ 0 w 5433894"/>
              <a:gd name="connsiteY30" fmla="*/ 1914080 h 1914080"/>
              <a:gd name="connsiteX31" fmla="*/ 371959 w 5433894"/>
              <a:gd name="connsiteY31" fmla="*/ 1542120 h 1914080"/>
              <a:gd name="connsiteX32" fmla="*/ 774915 w 5433894"/>
              <a:gd name="connsiteY32" fmla="*/ 1108168 h 1914080"/>
              <a:gd name="connsiteX0" fmla="*/ 774915 w 5448935"/>
              <a:gd name="connsiteY0" fmla="*/ 1108168 h 1914080"/>
              <a:gd name="connsiteX1" fmla="*/ 1343187 w 5448935"/>
              <a:gd name="connsiteY1" fmla="*/ 813700 h 1914080"/>
              <a:gd name="connsiteX2" fmla="*/ 1534333 w 5448935"/>
              <a:gd name="connsiteY2" fmla="*/ 813700 h 1914080"/>
              <a:gd name="connsiteX3" fmla="*/ 1653153 w 5448935"/>
              <a:gd name="connsiteY3" fmla="*/ 942852 h 1914080"/>
              <a:gd name="connsiteX4" fmla="*/ 1797804 w 5448935"/>
              <a:gd name="connsiteY4" fmla="*/ 10884 h 1914080"/>
              <a:gd name="connsiteX5" fmla="*/ 2042073 w 5448935"/>
              <a:gd name="connsiteY5" fmla="*/ 58078 h 1914080"/>
              <a:gd name="connsiteX6" fmla="*/ 2119798 w 5448935"/>
              <a:gd name="connsiteY6" fmla="*/ 20204 h 1914080"/>
              <a:gd name="connsiteX7" fmla="*/ 2279542 w 5448935"/>
              <a:gd name="connsiteY7" fmla="*/ 403041 h 1914080"/>
              <a:gd name="connsiteX8" fmla="*/ 2301576 w 5448935"/>
              <a:gd name="connsiteY8" fmla="*/ 50500 h 1914080"/>
              <a:gd name="connsiteX9" fmla="*/ 2351153 w 5448935"/>
              <a:gd name="connsiteY9" fmla="*/ 53255 h 1914080"/>
              <a:gd name="connsiteX10" fmla="*/ 2453059 w 5448935"/>
              <a:gd name="connsiteY10" fmla="*/ 42237 h 1914080"/>
              <a:gd name="connsiteX11" fmla="*/ 2469584 w 5448935"/>
              <a:gd name="connsiteY11" fmla="*/ 168932 h 1914080"/>
              <a:gd name="connsiteX12" fmla="*/ 2552211 w 5448935"/>
              <a:gd name="connsiteY12" fmla="*/ 281854 h 1914080"/>
              <a:gd name="connsiteX13" fmla="*/ 2574245 w 5448935"/>
              <a:gd name="connsiteY13" fmla="*/ 155160 h 1914080"/>
              <a:gd name="connsiteX14" fmla="*/ 2813861 w 5448935"/>
              <a:gd name="connsiteY14" fmla="*/ 149652 h 1914080"/>
              <a:gd name="connsiteX15" fmla="*/ 3328899 w 5448935"/>
              <a:gd name="connsiteY15" fmla="*/ 273593 h 1914080"/>
              <a:gd name="connsiteX16" fmla="*/ 3722768 w 5448935"/>
              <a:gd name="connsiteY16" fmla="*/ 477857 h 1914080"/>
              <a:gd name="connsiteX17" fmla="*/ 3967877 w 5448935"/>
              <a:gd name="connsiteY17" fmla="*/ 683971 h 1914080"/>
              <a:gd name="connsiteX18" fmla="*/ 4513213 w 5448935"/>
              <a:gd name="connsiteY18" fmla="*/ 964900 h 1914080"/>
              <a:gd name="connsiteX19" fmla="*/ 4356502 w 5448935"/>
              <a:gd name="connsiteY19" fmla="*/ 989069 h 1914080"/>
              <a:gd name="connsiteX20" fmla="*/ 3957980 w 5448935"/>
              <a:gd name="connsiteY20" fmla="*/ 1045303 h 1914080"/>
              <a:gd name="connsiteX21" fmla="*/ 3803542 w 5448935"/>
              <a:gd name="connsiteY21" fmla="*/ 1065142 h 1914080"/>
              <a:gd name="connsiteX22" fmla="*/ 3386825 w 5448935"/>
              <a:gd name="connsiteY22" fmla="*/ 955604 h 1914080"/>
              <a:gd name="connsiteX23" fmla="*/ 3651143 w 5448935"/>
              <a:gd name="connsiteY23" fmla="*/ 1441380 h 1914080"/>
              <a:gd name="connsiteX24" fmla="*/ 3751156 w 5448935"/>
              <a:gd name="connsiteY24" fmla="*/ 1291362 h 1914080"/>
              <a:gd name="connsiteX25" fmla="*/ 4003569 w 5448935"/>
              <a:gd name="connsiteY25" fmla="*/ 1610449 h 1914080"/>
              <a:gd name="connsiteX26" fmla="*/ 3994043 w 5448935"/>
              <a:gd name="connsiteY26" fmla="*/ 1415186 h 1914080"/>
              <a:gd name="connsiteX27" fmla="*/ 4227406 w 5448935"/>
              <a:gd name="connsiteY27" fmla="*/ 1603305 h 1914080"/>
              <a:gd name="connsiteX28" fmla="*/ 4275030 w 5448935"/>
              <a:gd name="connsiteY28" fmla="*/ 1472337 h 1914080"/>
              <a:gd name="connsiteX29" fmla="*/ 4403617 w 5448935"/>
              <a:gd name="connsiteY29" fmla="*/ 1505674 h 1914080"/>
              <a:gd name="connsiteX30" fmla="*/ 5238427 w 5448935"/>
              <a:gd name="connsiteY30" fmla="*/ 1872750 h 1914080"/>
              <a:gd name="connsiteX31" fmla="*/ 0 w 5448935"/>
              <a:gd name="connsiteY31" fmla="*/ 1914080 h 1914080"/>
              <a:gd name="connsiteX32" fmla="*/ 371959 w 5448935"/>
              <a:gd name="connsiteY32" fmla="*/ 1542120 h 1914080"/>
              <a:gd name="connsiteX33" fmla="*/ 774915 w 5448935"/>
              <a:gd name="connsiteY33" fmla="*/ 1108168 h 1914080"/>
              <a:gd name="connsiteX0" fmla="*/ 774915 w 5440756"/>
              <a:gd name="connsiteY0" fmla="*/ 1108168 h 1914080"/>
              <a:gd name="connsiteX1" fmla="*/ 1343187 w 5440756"/>
              <a:gd name="connsiteY1" fmla="*/ 813700 h 1914080"/>
              <a:gd name="connsiteX2" fmla="*/ 1534333 w 5440756"/>
              <a:gd name="connsiteY2" fmla="*/ 813700 h 1914080"/>
              <a:gd name="connsiteX3" fmla="*/ 1653153 w 5440756"/>
              <a:gd name="connsiteY3" fmla="*/ 942852 h 1914080"/>
              <a:gd name="connsiteX4" fmla="*/ 1797804 w 5440756"/>
              <a:gd name="connsiteY4" fmla="*/ 10884 h 1914080"/>
              <a:gd name="connsiteX5" fmla="*/ 2042073 w 5440756"/>
              <a:gd name="connsiteY5" fmla="*/ 58078 h 1914080"/>
              <a:gd name="connsiteX6" fmla="*/ 2119798 w 5440756"/>
              <a:gd name="connsiteY6" fmla="*/ 20204 h 1914080"/>
              <a:gd name="connsiteX7" fmla="*/ 2279542 w 5440756"/>
              <a:gd name="connsiteY7" fmla="*/ 403041 h 1914080"/>
              <a:gd name="connsiteX8" fmla="*/ 2301576 w 5440756"/>
              <a:gd name="connsiteY8" fmla="*/ 50500 h 1914080"/>
              <a:gd name="connsiteX9" fmla="*/ 2351153 w 5440756"/>
              <a:gd name="connsiteY9" fmla="*/ 53255 h 1914080"/>
              <a:gd name="connsiteX10" fmla="*/ 2453059 w 5440756"/>
              <a:gd name="connsiteY10" fmla="*/ 42237 h 1914080"/>
              <a:gd name="connsiteX11" fmla="*/ 2469584 w 5440756"/>
              <a:gd name="connsiteY11" fmla="*/ 168932 h 1914080"/>
              <a:gd name="connsiteX12" fmla="*/ 2552211 w 5440756"/>
              <a:gd name="connsiteY12" fmla="*/ 281854 h 1914080"/>
              <a:gd name="connsiteX13" fmla="*/ 2574245 w 5440756"/>
              <a:gd name="connsiteY13" fmla="*/ 155160 h 1914080"/>
              <a:gd name="connsiteX14" fmla="*/ 2813861 w 5440756"/>
              <a:gd name="connsiteY14" fmla="*/ 149652 h 1914080"/>
              <a:gd name="connsiteX15" fmla="*/ 3328899 w 5440756"/>
              <a:gd name="connsiteY15" fmla="*/ 273593 h 1914080"/>
              <a:gd name="connsiteX16" fmla="*/ 3722768 w 5440756"/>
              <a:gd name="connsiteY16" fmla="*/ 477857 h 1914080"/>
              <a:gd name="connsiteX17" fmla="*/ 3967877 w 5440756"/>
              <a:gd name="connsiteY17" fmla="*/ 683971 h 1914080"/>
              <a:gd name="connsiteX18" fmla="*/ 4513213 w 5440756"/>
              <a:gd name="connsiteY18" fmla="*/ 964900 h 1914080"/>
              <a:gd name="connsiteX19" fmla="*/ 4356502 w 5440756"/>
              <a:gd name="connsiteY19" fmla="*/ 989069 h 1914080"/>
              <a:gd name="connsiteX20" fmla="*/ 3957980 w 5440756"/>
              <a:gd name="connsiteY20" fmla="*/ 1045303 h 1914080"/>
              <a:gd name="connsiteX21" fmla="*/ 3803542 w 5440756"/>
              <a:gd name="connsiteY21" fmla="*/ 1065142 h 1914080"/>
              <a:gd name="connsiteX22" fmla="*/ 3386825 w 5440756"/>
              <a:gd name="connsiteY22" fmla="*/ 955604 h 1914080"/>
              <a:gd name="connsiteX23" fmla="*/ 3651143 w 5440756"/>
              <a:gd name="connsiteY23" fmla="*/ 1441380 h 1914080"/>
              <a:gd name="connsiteX24" fmla="*/ 3751156 w 5440756"/>
              <a:gd name="connsiteY24" fmla="*/ 1291362 h 1914080"/>
              <a:gd name="connsiteX25" fmla="*/ 4003569 w 5440756"/>
              <a:gd name="connsiteY25" fmla="*/ 1610449 h 1914080"/>
              <a:gd name="connsiteX26" fmla="*/ 3994043 w 5440756"/>
              <a:gd name="connsiteY26" fmla="*/ 1415186 h 1914080"/>
              <a:gd name="connsiteX27" fmla="*/ 4227406 w 5440756"/>
              <a:gd name="connsiteY27" fmla="*/ 1603305 h 1914080"/>
              <a:gd name="connsiteX28" fmla="*/ 4275030 w 5440756"/>
              <a:gd name="connsiteY28" fmla="*/ 1472337 h 1914080"/>
              <a:gd name="connsiteX29" fmla="*/ 4325035 w 5440756"/>
              <a:gd name="connsiteY29" fmla="*/ 1329462 h 1914080"/>
              <a:gd name="connsiteX30" fmla="*/ 5238427 w 5440756"/>
              <a:gd name="connsiteY30" fmla="*/ 1872750 h 1914080"/>
              <a:gd name="connsiteX31" fmla="*/ 0 w 5440756"/>
              <a:gd name="connsiteY31" fmla="*/ 1914080 h 1914080"/>
              <a:gd name="connsiteX32" fmla="*/ 371959 w 5440756"/>
              <a:gd name="connsiteY32" fmla="*/ 1542120 h 1914080"/>
              <a:gd name="connsiteX33" fmla="*/ 774915 w 5440756"/>
              <a:gd name="connsiteY33" fmla="*/ 1108168 h 1914080"/>
              <a:gd name="connsiteX0" fmla="*/ 774915 w 5440756"/>
              <a:gd name="connsiteY0" fmla="*/ 1108168 h 1914080"/>
              <a:gd name="connsiteX1" fmla="*/ 1343187 w 5440756"/>
              <a:gd name="connsiteY1" fmla="*/ 813700 h 1914080"/>
              <a:gd name="connsiteX2" fmla="*/ 1534333 w 5440756"/>
              <a:gd name="connsiteY2" fmla="*/ 813700 h 1914080"/>
              <a:gd name="connsiteX3" fmla="*/ 1653153 w 5440756"/>
              <a:gd name="connsiteY3" fmla="*/ 942852 h 1914080"/>
              <a:gd name="connsiteX4" fmla="*/ 1797804 w 5440756"/>
              <a:gd name="connsiteY4" fmla="*/ 10884 h 1914080"/>
              <a:gd name="connsiteX5" fmla="*/ 2042073 w 5440756"/>
              <a:gd name="connsiteY5" fmla="*/ 58078 h 1914080"/>
              <a:gd name="connsiteX6" fmla="*/ 2119798 w 5440756"/>
              <a:gd name="connsiteY6" fmla="*/ 20204 h 1914080"/>
              <a:gd name="connsiteX7" fmla="*/ 2279542 w 5440756"/>
              <a:gd name="connsiteY7" fmla="*/ 403041 h 1914080"/>
              <a:gd name="connsiteX8" fmla="*/ 2301576 w 5440756"/>
              <a:gd name="connsiteY8" fmla="*/ 50500 h 1914080"/>
              <a:gd name="connsiteX9" fmla="*/ 2351153 w 5440756"/>
              <a:gd name="connsiteY9" fmla="*/ 53255 h 1914080"/>
              <a:gd name="connsiteX10" fmla="*/ 2453059 w 5440756"/>
              <a:gd name="connsiteY10" fmla="*/ 42237 h 1914080"/>
              <a:gd name="connsiteX11" fmla="*/ 2469584 w 5440756"/>
              <a:gd name="connsiteY11" fmla="*/ 168932 h 1914080"/>
              <a:gd name="connsiteX12" fmla="*/ 2552211 w 5440756"/>
              <a:gd name="connsiteY12" fmla="*/ 281854 h 1914080"/>
              <a:gd name="connsiteX13" fmla="*/ 2574245 w 5440756"/>
              <a:gd name="connsiteY13" fmla="*/ 155160 h 1914080"/>
              <a:gd name="connsiteX14" fmla="*/ 2813861 w 5440756"/>
              <a:gd name="connsiteY14" fmla="*/ 149652 h 1914080"/>
              <a:gd name="connsiteX15" fmla="*/ 3328899 w 5440756"/>
              <a:gd name="connsiteY15" fmla="*/ 273593 h 1914080"/>
              <a:gd name="connsiteX16" fmla="*/ 3722768 w 5440756"/>
              <a:gd name="connsiteY16" fmla="*/ 477857 h 1914080"/>
              <a:gd name="connsiteX17" fmla="*/ 3967877 w 5440756"/>
              <a:gd name="connsiteY17" fmla="*/ 683971 h 1914080"/>
              <a:gd name="connsiteX18" fmla="*/ 4513213 w 5440756"/>
              <a:gd name="connsiteY18" fmla="*/ 964900 h 1914080"/>
              <a:gd name="connsiteX19" fmla="*/ 4356502 w 5440756"/>
              <a:gd name="connsiteY19" fmla="*/ 989069 h 1914080"/>
              <a:gd name="connsiteX20" fmla="*/ 3957980 w 5440756"/>
              <a:gd name="connsiteY20" fmla="*/ 1045303 h 1914080"/>
              <a:gd name="connsiteX21" fmla="*/ 3803542 w 5440756"/>
              <a:gd name="connsiteY21" fmla="*/ 1065142 h 1914080"/>
              <a:gd name="connsiteX22" fmla="*/ 3386825 w 5440756"/>
              <a:gd name="connsiteY22" fmla="*/ 955604 h 1914080"/>
              <a:gd name="connsiteX23" fmla="*/ 3651143 w 5440756"/>
              <a:gd name="connsiteY23" fmla="*/ 1441380 h 1914080"/>
              <a:gd name="connsiteX24" fmla="*/ 3751156 w 5440756"/>
              <a:gd name="connsiteY24" fmla="*/ 1291362 h 1914080"/>
              <a:gd name="connsiteX25" fmla="*/ 4003569 w 5440756"/>
              <a:gd name="connsiteY25" fmla="*/ 1610449 h 1914080"/>
              <a:gd name="connsiteX26" fmla="*/ 3994043 w 5440756"/>
              <a:gd name="connsiteY26" fmla="*/ 1415186 h 1914080"/>
              <a:gd name="connsiteX27" fmla="*/ 4227406 w 5440756"/>
              <a:gd name="connsiteY27" fmla="*/ 1603305 h 1914080"/>
              <a:gd name="connsiteX28" fmla="*/ 4275030 w 5440756"/>
              <a:gd name="connsiteY28" fmla="*/ 1472337 h 1914080"/>
              <a:gd name="connsiteX29" fmla="*/ 4325035 w 5440756"/>
              <a:gd name="connsiteY29" fmla="*/ 1329462 h 1914080"/>
              <a:gd name="connsiteX30" fmla="*/ 5238427 w 5440756"/>
              <a:gd name="connsiteY30" fmla="*/ 1872750 h 1914080"/>
              <a:gd name="connsiteX31" fmla="*/ 0 w 5440756"/>
              <a:gd name="connsiteY31" fmla="*/ 1914080 h 1914080"/>
              <a:gd name="connsiteX32" fmla="*/ 371959 w 5440756"/>
              <a:gd name="connsiteY32" fmla="*/ 1542120 h 1914080"/>
              <a:gd name="connsiteX33" fmla="*/ 774915 w 5440756"/>
              <a:gd name="connsiteY33" fmla="*/ 1108168 h 1914080"/>
              <a:gd name="connsiteX0" fmla="*/ 774915 w 5446893"/>
              <a:gd name="connsiteY0" fmla="*/ 1108168 h 1914080"/>
              <a:gd name="connsiteX1" fmla="*/ 1343187 w 5446893"/>
              <a:gd name="connsiteY1" fmla="*/ 813700 h 1914080"/>
              <a:gd name="connsiteX2" fmla="*/ 1534333 w 5446893"/>
              <a:gd name="connsiteY2" fmla="*/ 813700 h 1914080"/>
              <a:gd name="connsiteX3" fmla="*/ 1653153 w 5446893"/>
              <a:gd name="connsiteY3" fmla="*/ 942852 h 1914080"/>
              <a:gd name="connsiteX4" fmla="*/ 1797804 w 5446893"/>
              <a:gd name="connsiteY4" fmla="*/ 10884 h 1914080"/>
              <a:gd name="connsiteX5" fmla="*/ 2042073 w 5446893"/>
              <a:gd name="connsiteY5" fmla="*/ 58078 h 1914080"/>
              <a:gd name="connsiteX6" fmla="*/ 2119798 w 5446893"/>
              <a:gd name="connsiteY6" fmla="*/ 20204 h 1914080"/>
              <a:gd name="connsiteX7" fmla="*/ 2279542 w 5446893"/>
              <a:gd name="connsiteY7" fmla="*/ 403041 h 1914080"/>
              <a:gd name="connsiteX8" fmla="*/ 2301576 w 5446893"/>
              <a:gd name="connsiteY8" fmla="*/ 50500 h 1914080"/>
              <a:gd name="connsiteX9" fmla="*/ 2351153 w 5446893"/>
              <a:gd name="connsiteY9" fmla="*/ 53255 h 1914080"/>
              <a:gd name="connsiteX10" fmla="*/ 2453059 w 5446893"/>
              <a:gd name="connsiteY10" fmla="*/ 42237 h 1914080"/>
              <a:gd name="connsiteX11" fmla="*/ 2469584 w 5446893"/>
              <a:gd name="connsiteY11" fmla="*/ 168932 h 1914080"/>
              <a:gd name="connsiteX12" fmla="*/ 2552211 w 5446893"/>
              <a:gd name="connsiteY12" fmla="*/ 281854 h 1914080"/>
              <a:gd name="connsiteX13" fmla="*/ 2574245 w 5446893"/>
              <a:gd name="connsiteY13" fmla="*/ 155160 h 1914080"/>
              <a:gd name="connsiteX14" fmla="*/ 2813861 w 5446893"/>
              <a:gd name="connsiteY14" fmla="*/ 149652 h 1914080"/>
              <a:gd name="connsiteX15" fmla="*/ 3328899 w 5446893"/>
              <a:gd name="connsiteY15" fmla="*/ 273593 h 1914080"/>
              <a:gd name="connsiteX16" fmla="*/ 3722768 w 5446893"/>
              <a:gd name="connsiteY16" fmla="*/ 477857 h 1914080"/>
              <a:gd name="connsiteX17" fmla="*/ 3967877 w 5446893"/>
              <a:gd name="connsiteY17" fmla="*/ 683971 h 1914080"/>
              <a:gd name="connsiteX18" fmla="*/ 4513213 w 5446893"/>
              <a:gd name="connsiteY18" fmla="*/ 964900 h 1914080"/>
              <a:gd name="connsiteX19" fmla="*/ 4356502 w 5446893"/>
              <a:gd name="connsiteY19" fmla="*/ 989069 h 1914080"/>
              <a:gd name="connsiteX20" fmla="*/ 3957980 w 5446893"/>
              <a:gd name="connsiteY20" fmla="*/ 1045303 h 1914080"/>
              <a:gd name="connsiteX21" fmla="*/ 3803542 w 5446893"/>
              <a:gd name="connsiteY21" fmla="*/ 1065142 h 1914080"/>
              <a:gd name="connsiteX22" fmla="*/ 3386825 w 5446893"/>
              <a:gd name="connsiteY22" fmla="*/ 955604 h 1914080"/>
              <a:gd name="connsiteX23" fmla="*/ 3651143 w 5446893"/>
              <a:gd name="connsiteY23" fmla="*/ 1441380 h 1914080"/>
              <a:gd name="connsiteX24" fmla="*/ 3751156 w 5446893"/>
              <a:gd name="connsiteY24" fmla="*/ 1291362 h 1914080"/>
              <a:gd name="connsiteX25" fmla="*/ 4003569 w 5446893"/>
              <a:gd name="connsiteY25" fmla="*/ 1610449 h 1914080"/>
              <a:gd name="connsiteX26" fmla="*/ 3994043 w 5446893"/>
              <a:gd name="connsiteY26" fmla="*/ 1415186 h 1914080"/>
              <a:gd name="connsiteX27" fmla="*/ 4227406 w 5446893"/>
              <a:gd name="connsiteY27" fmla="*/ 1603305 h 1914080"/>
              <a:gd name="connsiteX28" fmla="*/ 4275030 w 5446893"/>
              <a:gd name="connsiteY28" fmla="*/ 1472337 h 1914080"/>
              <a:gd name="connsiteX29" fmla="*/ 4384566 w 5446893"/>
              <a:gd name="connsiteY29" fmla="*/ 1562824 h 1914080"/>
              <a:gd name="connsiteX30" fmla="*/ 5238427 w 5446893"/>
              <a:gd name="connsiteY30" fmla="*/ 1872750 h 1914080"/>
              <a:gd name="connsiteX31" fmla="*/ 0 w 5446893"/>
              <a:gd name="connsiteY31" fmla="*/ 1914080 h 1914080"/>
              <a:gd name="connsiteX32" fmla="*/ 371959 w 5446893"/>
              <a:gd name="connsiteY32" fmla="*/ 1542120 h 1914080"/>
              <a:gd name="connsiteX33" fmla="*/ 774915 w 5446893"/>
              <a:gd name="connsiteY33" fmla="*/ 1108168 h 1914080"/>
              <a:gd name="connsiteX0" fmla="*/ 774915 w 5440044"/>
              <a:gd name="connsiteY0" fmla="*/ 1108168 h 1914080"/>
              <a:gd name="connsiteX1" fmla="*/ 1343187 w 5440044"/>
              <a:gd name="connsiteY1" fmla="*/ 813700 h 1914080"/>
              <a:gd name="connsiteX2" fmla="*/ 1534333 w 5440044"/>
              <a:gd name="connsiteY2" fmla="*/ 813700 h 1914080"/>
              <a:gd name="connsiteX3" fmla="*/ 1653153 w 5440044"/>
              <a:gd name="connsiteY3" fmla="*/ 942852 h 1914080"/>
              <a:gd name="connsiteX4" fmla="*/ 1797804 w 5440044"/>
              <a:gd name="connsiteY4" fmla="*/ 10884 h 1914080"/>
              <a:gd name="connsiteX5" fmla="*/ 2042073 w 5440044"/>
              <a:gd name="connsiteY5" fmla="*/ 58078 h 1914080"/>
              <a:gd name="connsiteX6" fmla="*/ 2119798 w 5440044"/>
              <a:gd name="connsiteY6" fmla="*/ 20204 h 1914080"/>
              <a:gd name="connsiteX7" fmla="*/ 2279542 w 5440044"/>
              <a:gd name="connsiteY7" fmla="*/ 403041 h 1914080"/>
              <a:gd name="connsiteX8" fmla="*/ 2301576 w 5440044"/>
              <a:gd name="connsiteY8" fmla="*/ 50500 h 1914080"/>
              <a:gd name="connsiteX9" fmla="*/ 2351153 w 5440044"/>
              <a:gd name="connsiteY9" fmla="*/ 53255 h 1914080"/>
              <a:gd name="connsiteX10" fmla="*/ 2453059 w 5440044"/>
              <a:gd name="connsiteY10" fmla="*/ 42237 h 1914080"/>
              <a:gd name="connsiteX11" fmla="*/ 2469584 w 5440044"/>
              <a:gd name="connsiteY11" fmla="*/ 168932 h 1914080"/>
              <a:gd name="connsiteX12" fmla="*/ 2552211 w 5440044"/>
              <a:gd name="connsiteY12" fmla="*/ 281854 h 1914080"/>
              <a:gd name="connsiteX13" fmla="*/ 2574245 w 5440044"/>
              <a:gd name="connsiteY13" fmla="*/ 155160 h 1914080"/>
              <a:gd name="connsiteX14" fmla="*/ 2813861 w 5440044"/>
              <a:gd name="connsiteY14" fmla="*/ 149652 h 1914080"/>
              <a:gd name="connsiteX15" fmla="*/ 3328899 w 5440044"/>
              <a:gd name="connsiteY15" fmla="*/ 273593 h 1914080"/>
              <a:gd name="connsiteX16" fmla="*/ 3722768 w 5440044"/>
              <a:gd name="connsiteY16" fmla="*/ 477857 h 1914080"/>
              <a:gd name="connsiteX17" fmla="*/ 3967877 w 5440044"/>
              <a:gd name="connsiteY17" fmla="*/ 683971 h 1914080"/>
              <a:gd name="connsiteX18" fmla="*/ 4513213 w 5440044"/>
              <a:gd name="connsiteY18" fmla="*/ 964900 h 1914080"/>
              <a:gd name="connsiteX19" fmla="*/ 4356502 w 5440044"/>
              <a:gd name="connsiteY19" fmla="*/ 989069 h 1914080"/>
              <a:gd name="connsiteX20" fmla="*/ 3957980 w 5440044"/>
              <a:gd name="connsiteY20" fmla="*/ 1045303 h 1914080"/>
              <a:gd name="connsiteX21" fmla="*/ 3803542 w 5440044"/>
              <a:gd name="connsiteY21" fmla="*/ 1065142 h 1914080"/>
              <a:gd name="connsiteX22" fmla="*/ 3386825 w 5440044"/>
              <a:gd name="connsiteY22" fmla="*/ 955604 h 1914080"/>
              <a:gd name="connsiteX23" fmla="*/ 3651143 w 5440044"/>
              <a:gd name="connsiteY23" fmla="*/ 1441380 h 1914080"/>
              <a:gd name="connsiteX24" fmla="*/ 3751156 w 5440044"/>
              <a:gd name="connsiteY24" fmla="*/ 1291362 h 1914080"/>
              <a:gd name="connsiteX25" fmla="*/ 4003569 w 5440044"/>
              <a:gd name="connsiteY25" fmla="*/ 1610449 h 1914080"/>
              <a:gd name="connsiteX26" fmla="*/ 3994043 w 5440044"/>
              <a:gd name="connsiteY26" fmla="*/ 1415186 h 1914080"/>
              <a:gd name="connsiteX27" fmla="*/ 4227406 w 5440044"/>
              <a:gd name="connsiteY27" fmla="*/ 1603305 h 1914080"/>
              <a:gd name="connsiteX28" fmla="*/ 4275030 w 5440044"/>
              <a:gd name="connsiteY28" fmla="*/ 1472337 h 1914080"/>
              <a:gd name="connsiteX29" fmla="*/ 4317891 w 5440044"/>
              <a:gd name="connsiteY29" fmla="*/ 1293743 h 1914080"/>
              <a:gd name="connsiteX30" fmla="*/ 5238427 w 5440044"/>
              <a:gd name="connsiteY30" fmla="*/ 1872750 h 1914080"/>
              <a:gd name="connsiteX31" fmla="*/ 0 w 5440044"/>
              <a:gd name="connsiteY31" fmla="*/ 1914080 h 1914080"/>
              <a:gd name="connsiteX32" fmla="*/ 371959 w 5440044"/>
              <a:gd name="connsiteY32" fmla="*/ 1542120 h 1914080"/>
              <a:gd name="connsiteX33" fmla="*/ 774915 w 5440044"/>
              <a:gd name="connsiteY33" fmla="*/ 1108168 h 1914080"/>
              <a:gd name="connsiteX0" fmla="*/ 774915 w 5440044"/>
              <a:gd name="connsiteY0" fmla="*/ 1108168 h 1914080"/>
              <a:gd name="connsiteX1" fmla="*/ 1343187 w 5440044"/>
              <a:gd name="connsiteY1" fmla="*/ 813700 h 1914080"/>
              <a:gd name="connsiteX2" fmla="*/ 1534333 w 5440044"/>
              <a:gd name="connsiteY2" fmla="*/ 813700 h 1914080"/>
              <a:gd name="connsiteX3" fmla="*/ 1653153 w 5440044"/>
              <a:gd name="connsiteY3" fmla="*/ 942852 h 1914080"/>
              <a:gd name="connsiteX4" fmla="*/ 1797804 w 5440044"/>
              <a:gd name="connsiteY4" fmla="*/ 10884 h 1914080"/>
              <a:gd name="connsiteX5" fmla="*/ 2042073 w 5440044"/>
              <a:gd name="connsiteY5" fmla="*/ 58078 h 1914080"/>
              <a:gd name="connsiteX6" fmla="*/ 2119798 w 5440044"/>
              <a:gd name="connsiteY6" fmla="*/ 20204 h 1914080"/>
              <a:gd name="connsiteX7" fmla="*/ 2279542 w 5440044"/>
              <a:gd name="connsiteY7" fmla="*/ 403041 h 1914080"/>
              <a:gd name="connsiteX8" fmla="*/ 2301576 w 5440044"/>
              <a:gd name="connsiteY8" fmla="*/ 50500 h 1914080"/>
              <a:gd name="connsiteX9" fmla="*/ 2351153 w 5440044"/>
              <a:gd name="connsiteY9" fmla="*/ 53255 h 1914080"/>
              <a:gd name="connsiteX10" fmla="*/ 2453059 w 5440044"/>
              <a:gd name="connsiteY10" fmla="*/ 42237 h 1914080"/>
              <a:gd name="connsiteX11" fmla="*/ 2469584 w 5440044"/>
              <a:gd name="connsiteY11" fmla="*/ 168932 h 1914080"/>
              <a:gd name="connsiteX12" fmla="*/ 2552211 w 5440044"/>
              <a:gd name="connsiteY12" fmla="*/ 281854 h 1914080"/>
              <a:gd name="connsiteX13" fmla="*/ 2574245 w 5440044"/>
              <a:gd name="connsiteY13" fmla="*/ 155160 h 1914080"/>
              <a:gd name="connsiteX14" fmla="*/ 2813861 w 5440044"/>
              <a:gd name="connsiteY14" fmla="*/ 149652 h 1914080"/>
              <a:gd name="connsiteX15" fmla="*/ 3328899 w 5440044"/>
              <a:gd name="connsiteY15" fmla="*/ 273593 h 1914080"/>
              <a:gd name="connsiteX16" fmla="*/ 3722768 w 5440044"/>
              <a:gd name="connsiteY16" fmla="*/ 477857 h 1914080"/>
              <a:gd name="connsiteX17" fmla="*/ 3967877 w 5440044"/>
              <a:gd name="connsiteY17" fmla="*/ 683971 h 1914080"/>
              <a:gd name="connsiteX18" fmla="*/ 4513213 w 5440044"/>
              <a:gd name="connsiteY18" fmla="*/ 964900 h 1914080"/>
              <a:gd name="connsiteX19" fmla="*/ 4356502 w 5440044"/>
              <a:gd name="connsiteY19" fmla="*/ 989069 h 1914080"/>
              <a:gd name="connsiteX20" fmla="*/ 3957980 w 5440044"/>
              <a:gd name="connsiteY20" fmla="*/ 1045303 h 1914080"/>
              <a:gd name="connsiteX21" fmla="*/ 3803542 w 5440044"/>
              <a:gd name="connsiteY21" fmla="*/ 1065142 h 1914080"/>
              <a:gd name="connsiteX22" fmla="*/ 3386825 w 5440044"/>
              <a:gd name="connsiteY22" fmla="*/ 955604 h 1914080"/>
              <a:gd name="connsiteX23" fmla="*/ 3651143 w 5440044"/>
              <a:gd name="connsiteY23" fmla="*/ 1441380 h 1914080"/>
              <a:gd name="connsiteX24" fmla="*/ 3751156 w 5440044"/>
              <a:gd name="connsiteY24" fmla="*/ 1291362 h 1914080"/>
              <a:gd name="connsiteX25" fmla="*/ 4003569 w 5440044"/>
              <a:gd name="connsiteY25" fmla="*/ 1610449 h 1914080"/>
              <a:gd name="connsiteX26" fmla="*/ 3994043 w 5440044"/>
              <a:gd name="connsiteY26" fmla="*/ 1415186 h 1914080"/>
              <a:gd name="connsiteX27" fmla="*/ 4227406 w 5440044"/>
              <a:gd name="connsiteY27" fmla="*/ 1603305 h 1914080"/>
              <a:gd name="connsiteX28" fmla="*/ 4275030 w 5440044"/>
              <a:gd name="connsiteY28" fmla="*/ 1472337 h 1914080"/>
              <a:gd name="connsiteX29" fmla="*/ 4317891 w 5440044"/>
              <a:gd name="connsiteY29" fmla="*/ 1293743 h 1914080"/>
              <a:gd name="connsiteX30" fmla="*/ 5238427 w 5440044"/>
              <a:gd name="connsiteY30" fmla="*/ 1872750 h 1914080"/>
              <a:gd name="connsiteX31" fmla="*/ 0 w 5440044"/>
              <a:gd name="connsiteY31" fmla="*/ 1914080 h 1914080"/>
              <a:gd name="connsiteX32" fmla="*/ 371959 w 5440044"/>
              <a:gd name="connsiteY32" fmla="*/ 1542120 h 1914080"/>
              <a:gd name="connsiteX33" fmla="*/ 774915 w 5440044"/>
              <a:gd name="connsiteY33" fmla="*/ 1108168 h 1914080"/>
              <a:gd name="connsiteX0" fmla="*/ 774915 w 5440044"/>
              <a:gd name="connsiteY0" fmla="*/ 1108168 h 1914080"/>
              <a:gd name="connsiteX1" fmla="*/ 1343187 w 5440044"/>
              <a:gd name="connsiteY1" fmla="*/ 813700 h 1914080"/>
              <a:gd name="connsiteX2" fmla="*/ 1534333 w 5440044"/>
              <a:gd name="connsiteY2" fmla="*/ 813700 h 1914080"/>
              <a:gd name="connsiteX3" fmla="*/ 1653153 w 5440044"/>
              <a:gd name="connsiteY3" fmla="*/ 942852 h 1914080"/>
              <a:gd name="connsiteX4" fmla="*/ 1797804 w 5440044"/>
              <a:gd name="connsiteY4" fmla="*/ 10884 h 1914080"/>
              <a:gd name="connsiteX5" fmla="*/ 2042073 w 5440044"/>
              <a:gd name="connsiteY5" fmla="*/ 58078 h 1914080"/>
              <a:gd name="connsiteX6" fmla="*/ 2119798 w 5440044"/>
              <a:gd name="connsiteY6" fmla="*/ 20204 h 1914080"/>
              <a:gd name="connsiteX7" fmla="*/ 2279542 w 5440044"/>
              <a:gd name="connsiteY7" fmla="*/ 403041 h 1914080"/>
              <a:gd name="connsiteX8" fmla="*/ 2301576 w 5440044"/>
              <a:gd name="connsiteY8" fmla="*/ 50500 h 1914080"/>
              <a:gd name="connsiteX9" fmla="*/ 2351153 w 5440044"/>
              <a:gd name="connsiteY9" fmla="*/ 53255 h 1914080"/>
              <a:gd name="connsiteX10" fmla="*/ 2453059 w 5440044"/>
              <a:gd name="connsiteY10" fmla="*/ 42237 h 1914080"/>
              <a:gd name="connsiteX11" fmla="*/ 2469584 w 5440044"/>
              <a:gd name="connsiteY11" fmla="*/ 168932 h 1914080"/>
              <a:gd name="connsiteX12" fmla="*/ 2552211 w 5440044"/>
              <a:gd name="connsiteY12" fmla="*/ 281854 h 1914080"/>
              <a:gd name="connsiteX13" fmla="*/ 2574245 w 5440044"/>
              <a:gd name="connsiteY13" fmla="*/ 155160 h 1914080"/>
              <a:gd name="connsiteX14" fmla="*/ 2813861 w 5440044"/>
              <a:gd name="connsiteY14" fmla="*/ 149652 h 1914080"/>
              <a:gd name="connsiteX15" fmla="*/ 3328899 w 5440044"/>
              <a:gd name="connsiteY15" fmla="*/ 273593 h 1914080"/>
              <a:gd name="connsiteX16" fmla="*/ 3722768 w 5440044"/>
              <a:gd name="connsiteY16" fmla="*/ 477857 h 1914080"/>
              <a:gd name="connsiteX17" fmla="*/ 3967877 w 5440044"/>
              <a:gd name="connsiteY17" fmla="*/ 683971 h 1914080"/>
              <a:gd name="connsiteX18" fmla="*/ 4513213 w 5440044"/>
              <a:gd name="connsiteY18" fmla="*/ 964900 h 1914080"/>
              <a:gd name="connsiteX19" fmla="*/ 4356502 w 5440044"/>
              <a:gd name="connsiteY19" fmla="*/ 989069 h 1914080"/>
              <a:gd name="connsiteX20" fmla="*/ 3957980 w 5440044"/>
              <a:gd name="connsiteY20" fmla="*/ 1045303 h 1914080"/>
              <a:gd name="connsiteX21" fmla="*/ 3803542 w 5440044"/>
              <a:gd name="connsiteY21" fmla="*/ 1065142 h 1914080"/>
              <a:gd name="connsiteX22" fmla="*/ 3386825 w 5440044"/>
              <a:gd name="connsiteY22" fmla="*/ 955604 h 1914080"/>
              <a:gd name="connsiteX23" fmla="*/ 3651143 w 5440044"/>
              <a:gd name="connsiteY23" fmla="*/ 1441380 h 1914080"/>
              <a:gd name="connsiteX24" fmla="*/ 3751156 w 5440044"/>
              <a:gd name="connsiteY24" fmla="*/ 1291362 h 1914080"/>
              <a:gd name="connsiteX25" fmla="*/ 4003569 w 5440044"/>
              <a:gd name="connsiteY25" fmla="*/ 1610449 h 1914080"/>
              <a:gd name="connsiteX26" fmla="*/ 3994043 w 5440044"/>
              <a:gd name="connsiteY26" fmla="*/ 1415186 h 1914080"/>
              <a:gd name="connsiteX27" fmla="*/ 4227406 w 5440044"/>
              <a:gd name="connsiteY27" fmla="*/ 1603305 h 1914080"/>
              <a:gd name="connsiteX28" fmla="*/ 4275030 w 5440044"/>
              <a:gd name="connsiteY28" fmla="*/ 1472337 h 1914080"/>
              <a:gd name="connsiteX29" fmla="*/ 4317891 w 5440044"/>
              <a:gd name="connsiteY29" fmla="*/ 1293743 h 1914080"/>
              <a:gd name="connsiteX30" fmla="*/ 5238427 w 5440044"/>
              <a:gd name="connsiteY30" fmla="*/ 1872750 h 1914080"/>
              <a:gd name="connsiteX31" fmla="*/ 0 w 5440044"/>
              <a:gd name="connsiteY31" fmla="*/ 1914080 h 1914080"/>
              <a:gd name="connsiteX32" fmla="*/ 371959 w 5440044"/>
              <a:gd name="connsiteY32" fmla="*/ 1542120 h 1914080"/>
              <a:gd name="connsiteX33" fmla="*/ 774915 w 5440044"/>
              <a:gd name="connsiteY33" fmla="*/ 1108168 h 1914080"/>
              <a:gd name="connsiteX0" fmla="*/ 774915 w 5440044"/>
              <a:gd name="connsiteY0" fmla="*/ 1108168 h 1914080"/>
              <a:gd name="connsiteX1" fmla="*/ 1343187 w 5440044"/>
              <a:gd name="connsiteY1" fmla="*/ 813700 h 1914080"/>
              <a:gd name="connsiteX2" fmla="*/ 1534333 w 5440044"/>
              <a:gd name="connsiteY2" fmla="*/ 813700 h 1914080"/>
              <a:gd name="connsiteX3" fmla="*/ 1653153 w 5440044"/>
              <a:gd name="connsiteY3" fmla="*/ 942852 h 1914080"/>
              <a:gd name="connsiteX4" fmla="*/ 1797804 w 5440044"/>
              <a:gd name="connsiteY4" fmla="*/ 10884 h 1914080"/>
              <a:gd name="connsiteX5" fmla="*/ 2042073 w 5440044"/>
              <a:gd name="connsiteY5" fmla="*/ 58078 h 1914080"/>
              <a:gd name="connsiteX6" fmla="*/ 2119798 w 5440044"/>
              <a:gd name="connsiteY6" fmla="*/ 20204 h 1914080"/>
              <a:gd name="connsiteX7" fmla="*/ 2279542 w 5440044"/>
              <a:gd name="connsiteY7" fmla="*/ 403041 h 1914080"/>
              <a:gd name="connsiteX8" fmla="*/ 2301576 w 5440044"/>
              <a:gd name="connsiteY8" fmla="*/ 50500 h 1914080"/>
              <a:gd name="connsiteX9" fmla="*/ 2351153 w 5440044"/>
              <a:gd name="connsiteY9" fmla="*/ 53255 h 1914080"/>
              <a:gd name="connsiteX10" fmla="*/ 2453059 w 5440044"/>
              <a:gd name="connsiteY10" fmla="*/ 42237 h 1914080"/>
              <a:gd name="connsiteX11" fmla="*/ 2469584 w 5440044"/>
              <a:gd name="connsiteY11" fmla="*/ 168932 h 1914080"/>
              <a:gd name="connsiteX12" fmla="*/ 2552211 w 5440044"/>
              <a:gd name="connsiteY12" fmla="*/ 281854 h 1914080"/>
              <a:gd name="connsiteX13" fmla="*/ 2574245 w 5440044"/>
              <a:gd name="connsiteY13" fmla="*/ 155160 h 1914080"/>
              <a:gd name="connsiteX14" fmla="*/ 2813861 w 5440044"/>
              <a:gd name="connsiteY14" fmla="*/ 149652 h 1914080"/>
              <a:gd name="connsiteX15" fmla="*/ 3328899 w 5440044"/>
              <a:gd name="connsiteY15" fmla="*/ 273593 h 1914080"/>
              <a:gd name="connsiteX16" fmla="*/ 3722768 w 5440044"/>
              <a:gd name="connsiteY16" fmla="*/ 477857 h 1914080"/>
              <a:gd name="connsiteX17" fmla="*/ 3967877 w 5440044"/>
              <a:gd name="connsiteY17" fmla="*/ 683971 h 1914080"/>
              <a:gd name="connsiteX18" fmla="*/ 4513213 w 5440044"/>
              <a:gd name="connsiteY18" fmla="*/ 964900 h 1914080"/>
              <a:gd name="connsiteX19" fmla="*/ 4356502 w 5440044"/>
              <a:gd name="connsiteY19" fmla="*/ 989069 h 1914080"/>
              <a:gd name="connsiteX20" fmla="*/ 3957980 w 5440044"/>
              <a:gd name="connsiteY20" fmla="*/ 1045303 h 1914080"/>
              <a:gd name="connsiteX21" fmla="*/ 3803542 w 5440044"/>
              <a:gd name="connsiteY21" fmla="*/ 1065142 h 1914080"/>
              <a:gd name="connsiteX22" fmla="*/ 3386825 w 5440044"/>
              <a:gd name="connsiteY22" fmla="*/ 955604 h 1914080"/>
              <a:gd name="connsiteX23" fmla="*/ 3651143 w 5440044"/>
              <a:gd name="connsiteY23" fmla="*/ 1441380 h 1914080"/>
              <a:gd name="connsiteX24" fmla="*/ 3751156 w 5440044"/>
              <a:gd name="connsiteY24" fmla="*/ 1291362 h 1914080"/>
              <a:gd name="connsiteX25" fmla="*/ 4003569 w 5440044"/>
              <a:gd name="connsiteY25" fmla="*/ 1610449 h 1914080"/>
              <a:gd name="connsiteX26" fmla="*/ 3994043 w 5440044"/>
              <a:gd name="connsiteY26" fmla="*/ 1415186 h 1914080"/>
              <a:gd name="connsiteX27" fmla="*/ 4227406 w 5440044"/>
              <a:gd name="connsiteY27" fmla="*/ 1603305 h 1914080"/>
              <a:gd name="connsiteX28" fmla="*/ 4275030 w 5440044"/>
              <a:gd name="connsiteY28" fmla="*/ 1472337 h 1914080"/>
              <a:gd name="connsiteX29" fmla="*/ 4317891 w 5440044"/>
              <a:gd name="connsiteY29" fmla="*/ 1293743 h 1914080"/>
              <a:gd name="connsiteX30" fmla="*/ 5238427 w 5440044"/>
              <a:gd name="connsiteY30" fmla="*/ 1872750 h 1914080"/>
              <a:gd name="connsiteX31" fmla="*/ 0 w 5440044"/>
              <a:gd name="connsiteY31" fmla="*/ 1914080 h 1914080"/>
              <a:gd name="connsiteX32" fmla="*/ 371959 w 5440044"/>
              <a:gd name="connsiteY32" fmla="*/ 1542120 h 1914080"/>
              <a:gd name="connsiteX33" fmla="*/ 774915 w 5440044"/>
              <a:gd name="connsiteY33" fmla="*/ 1108168 h 1914080"/>
              <a:gd name="connsiteX0" fmla="*/ 774915 w 5453623"/>
              <a:gd name="connsiteY0" fmla="*/ 1108168 h 1914080"/>
              <a:gd name="connsiteX1" fmla="*/ 1343187 w 5453623"/>
              <a:gd name="connsiteY1" fmla="*/ 813700 h 1914080"/>
              <a:gd name="connsiteX2" fmla="*/ 1534333 w 5453623"/>
              <a:gd name="connsiteY2" fmla="*/ 813700 h 1914080"/>
              <a:gd name="connsiteX3" fmla="*/ 1653153 w 5453623"/>
              <a:gd name="connsiteY3" fmla="*/ 942852 h 1914080"/>
              <a:gd name="connsiteX4" fmla="*/ 1797804 w 5453623"/>
              <a:gd name="connsiteY4" fmla="*/ 10884 h 1914080"/>
              <a:gd name="connsiteX5" fmla="*/ 2042073 w 5453623"/>
              <a:gd name="connsiteY5" fmla="*/ 58078 h 1914080"/>
              <a:gd name="connsiteX6" fmla="*/ 2119798 w 5453623"/>
              <a:gd name="connsiteY6" fmla="*/ 20204 h 1914080"/>
              <a:gd name="connsiteX7" fmla="*/ 2279542 w 5453623"/>
              <a:gd name="connsiteY7" fmla="*/ 403041 h 1914080"/>
              <a:gd name="connsiteX8" fmla="*/ 2301576 w 5453623"/>
              <a:gd name="connsiteY8" fmla="*/ 50500 h 1914080"/>
              <a:gd name="connsiteX9" fmla="*/ 2351153 w 5453623"/>
              <a:gd name="connsiteY9" fmla="*/ 53255 h 1914080"/>
              <a:gd name="connsiteX10" fmla="*/ 2453059 w 5453623"/>
              <a:gd name="connsiteY10" fmla="*/ 42237 h 1914080"/>
              <a:gd name="connsiteX11" fmla="*/ 2469584 w 5453623"/>
              <a:gd name="connsiteY11" fmla="*/ 168932 h 1914080"/>
              <a:gd name="connsiteX12" fmla="*/ 2552211 w 5453623"/>
              <a:gd name="connsiteY12" fmla="*/ 281854 h 1914080"/>
              <a:gd name="connsiteX13" fmla="*/ 2574245 w 5453623"/>
              <a:gd name="connsiteY13" fmla="*/ 155160 h 1914080"/>
              <a:gd name="connsiteX14" fmla="*/ 2813861 w 5453623"/>
              <a:gd name="connsiteY14" fmla="*/ 149652 h 1914080"/>
              <a:gd name="connsiteX15" fmla="*/ 3328899 w 5453623"/>
              <a:gd name="connsiteY15" fmla="*/ 273593 h 1914080"/>
              <a:gd name="connsiteX16" fmla="*/ 3722768 w 5453623"/>
              <a:gd name="connsiteY16" fmla="*/ 477857 h 1914080"/>
              <a:gd name="connsiteX17" fmla="*/ 3967877 w 5453623"/>
              <a:gd name="connsiteY17" fmla="*/ 683971 h 1914080"/>
              <a:gd name="connsiteX18" fmla="*/ 4513213 w 5453623"/>
              <a:gd name="connsiteY18" fmla="*/ 964900 h 1914080"/>
              <a:gd name="connsiteX19" fmla="*/ 4356502 w 5453623"/>
              <a:gd name="connsiteY19" fmla="*/ 989069 h 1914080"/>
              <a:gd name="connsiteX20" fmla="*/ 3957980 w 5453623"/>
              <a:gd name="connsiteY20" fmla="*/ 1045303 h 1914080"/>
              <a:gd name="connsiteX21" fmla="*/ 3803542 w 5453623"/>
              <a:gd name="connsiteY21" fmla="*/ 1065142 h 1914080"/>
              <a:gd name="connsiteX22" fmla="*/ 3386825 w 5453623"/>
              <a:gd name="connsiteY22" fmla="*/ 955604 h 1914080"/>
              <a:gd name="connsiteX23" fmla="*/ 3651143 w 5453623"/>
              <a:gd name="connsiteY23" fmla="*/ 1441380 h 1914080"/>
              <a:gd name="connsiteX24" fmla="*/ 3751156 w 5453623"/>
              <a:gd name="connsiteY24" fmla="*/ 1291362 h 1914080"/>
              <a:gd name="connsiteX25" fmla="*/ 4003569 w 5453623"/>
              <a:gd name="connsiteY25" fmla="*/ 1610449 h 1914080"/>
              <a:gd name="connsiteX26" fmla="*/ 3994043 w 5453623"/>
              <a:gd name="connsiteY26" fmla="*/ 1415186 h 1914080"/>
              <a:gd name="connsiteX27" fmla="*/ 4227406 w 5453623"/>
              <a:gd name="connsiteY27" fmla="*/ 1603305 h 1914080"/>
              <a:gd name="connsiteX28" fmla="*/ 4275030 w 5453623"/>
              <a:gd name="connsiteY28" fmla="*/ 1472337 h 1914080"/>
              <a:gd name="connsiteX29" fmla="*/ 4317891 w 5453623"/>
              <a:gd name="connsiteY29" fmla="*/ 1293743 h 1914080"/>
              <a:gd name="connsiteX30" fmla="*/ 4434573 w 5453623"/>
              <a:gd name="connsiteY30" fmla="*/ 1336605 h 1914080"/>
              <a:gd name="connsiteX31" fmla="*/ 5238427 w 5453623"/>
              <a:gd name="connsiteY31" fmla="*/ 1872750 h 1914080"/>
              <a:gd name="connsiteX32" fmla="*/ 0 w 5453623"/>
              <a:gd name="connsiteY32" fmla="*/ 1914080 h 1914080"/>
              <a:gd name="connsiteX33" fmla="*/ 371959 w 5453623"/>
              <a:gd name="connsiteY33" fmla="*/ 1542120 h 1914080"/>
              <a:gd name="connsiteX34" fmla="*/ 774915 w 5453623"/>
              <a:gd name="connsiteY34" fmla="*/ 1108168 h 1914080"/>
              <a:gd name="connsiteX0" fmla="*/ 774915 w 5457130"/>
              <a:gd name="connsiteY0" fmla="*/ 1108168 h 1914080"/>
              <a:gd name="connsiteX1" fmla="*/ 1343187 w 5457130"/>
              <a:gd name="connsiteY1" fmla="*/ 813700 h 1914080"/>
              <a:gd name="connsiteX2" fmla="*/ 1534333 w 5457130"/>
              <a:gd name="connsiteY2" fmla="*/ 813700 h 1914080"/>
              <a:gd name="connsiteX3" fmla="*/ 1653153 w 5457130"/>
              <a:gd name="connsiteY3" fmla="*/ 942852 h 1914080"/>
              <a:gd name="connsiteX4" fmla="*/ 1797804 w 5457130"/>
              <a:gd name="connsiteY4" fmla="*/ 10884 h 1914080"/>
              <a:gd name="connsiteX5" fmla="*/ 2042073 w 5457130"/>
              <a:gd name="connsiteY5" fmla="*/ 58078 h 1914080"/>
              <a:gd name="connsiteX6" fmla="*/ 2119798 w 5457130"/>
              <a:gd name="connsiteY6" fmla="*/ 20204 h 1914080"/>
              <a:gd name="connsiteX7" fmla="*/ 2279542 w 5457130"/>
              <a:gd name="connsiteY7" fmla="*/ 403041 h 1914080"/>
              <a:gd name="connsiteX8" fmla="*/ 2301576 w 5457130"/>
              <a:gd name="connsiteY8" fmla="*/ 50500 h 1914080"/>
              <a:gd name="connsiteX9" fmla="*/ 2351153 w 5457130"/>
              <a:gd name="connsiteY9" fmla="*/ 53255 h 1914080"/>
              <a:gd name="connsiteX10" fmla="*/ 2453059 w 5457130"/>
              <a:gd name="connsiteY10" fmla="*/ 42237 h 1914080"/>
              <a:gd name="connsiteX11" fmla="*/ 2469584 w 5457130"/>
              <a:gd name="connsiteY11" fmla="*/ 168932 h 1914080"/>
              <a:gd name="connsiteX12" fmla="*/ 2552211 w 5457130"/>
              <a:gd name="connsiteY12" fmla="*/ 281854 h 1914080"/>
              <a:gd name="connsiteX13" fmla="*/ 2574245 w 5457130"/>
              <a:gd name="connsiteY13" fmla="*/ 155160 h 1914080"/>
              <a:gd name="connsiteX14" fmla="*/ 2813861 w 5457130"/>
              <a:gd name="connsiteY14" fmla="*/ 149652 h 1914080"/>
              <a:gd name="connsiteX15" fmla="*/ 3328899 w 5457130"/>
              <a:gd name="connsiteY15" fmla="*/ 273593 h 1914080"/>
              <a:gd name="connsiteX16" fmla="*/ 3722768 w 5457130"/>
              <a:gd name="connsiteY16" fmla="*/ 477857 h 1914080"/>
              <a:gd name="connsiteX17" fmla="*/ 3967877 w 5457130"/>
              <a:gd name="connsiteY17" fmla="*/ 683971 h 1914080"/>
              <a:gd name="connsiteX18" fmla="*/ 4513213 w 5457130"/>
              <a:gd name="connsiteY18" fmla="*/ 964900 h 1914080"/>
              <a:gd name="connsiteX19" fmla="*/ 4356502 w 5457130"/>
              <a:gd name="connsiteY19" fmla="*/ 989069 h 1914080"/>
              <a:gd name="connsiteX20" fmla="*/ 3957980 w 5457130"/>
              <a:gd name="connsiteY20" fmla="*/ 1045303 h 1914080"/>
              <a:gd name="connsiteX21" fmla="*/ 3803542 w 5457130"/>
              <a:gd name="connsiteY21" fmla="*/ 1065142 h 1914080"/>
              <a:gd name="connsiteX22" fmla="*/ 3386825 w 5457130"/>
              <a:gd name="connsiteY22" fmla="*/ 955604 h 1914080"/>
              <a:gd name="connsiteX23" fmla="*/ 3651143 w 5457130"/>
              <a:gd name="connsiteY23" fmla="*/ 1441380 h 1914080"/>
              <a:gd name="connsiteX24" fmla="*/ 3751156 w 5457130"/>
              <a:gd name="connsiteY24" fmla="*/ 1291362 h 1914080"/>
              <a:gd name="connsiteX25" fmla="*/ 4003569 w 5457130"/>
              <a:gd name="connsiteY25" fmla="*/ 1610449 h 1914080"/>
              <a:gd name="connsiteX26" fmla="*/ 3994043 w 5457130"/>
              <a:gd name="connsiteY26" fmla="*/ 1415186 h 1914080"/>
              <a:gd name="connsiteX27" fmla="*/ 4227406 w 5457130"/>
              <a:gd name="connsiteY27" fmla="*/ 1603305 h 1914080"/>
              <a:gd name="connsiteX28" fmla="*/ 4275030 w 5457130"/>
              <a:gd name="connsiteY28" fmla="*/ 1472337 h 1914080"/>
              <a:gd name="connsiteX29" fmla="*/ 4317891 w 5457130"/>
              <a:gd name="connsiteY29" fmla="*/ 1293743 h 1914080"/>
              <a:gd name="connsiteX30" fmla="*/ 4465529 w 5457130"/>
              <a:gd name="connsiteY30" fmla="*/ 1462811 h 1914080"/>
              <a:gd name="connsiteX31" fmla="*/ 5238427 w 5457130"/>
              <a:gd name="connsiteY31" fmla="*/ 1872750 h 1914080"/>
              <a:gd name="connsiteX32" fmla="*/ 0 w 5457130"/>
              <a:gd name="connsiteY32" fmla="*/ 1914080 h 1914080"/>
              <a:gd name="connsiteX33" fmla="*/ 371959 w 5457130"/>
              <a:gd name="connsiteY33" fmla="*/ 1542120 h 1914080"/>
              <a:gd name="connsiteX34" fmla="*/ 774915 w 5457130"/>
              <a:gd name="connsiteY34" fmla="*/ 1108168 h 1914080"/>
              <a:gd name="connsiteX0" fmla="*/ 774915 w 5450483"/>
              <a:gd name="connsiteY0" fmla="*/ 1108168 h 1914080"/>
              <a:gd name="connsiteX1" fmla="*/ 1343187 w 5450483"/>
              <a:gd name="connsiteY1" fmla="*/ 813700 h 1914080"/>
              <a:gd name="connsiteX2" fmla="*/ 1534333 w 5450483"/>
              <a:gd name="connsiteY2" fmla="*/ 813700 h 1914080"/>
              <a:gd name="connsiteX3" fmla="*/ 1653153 w 5450483"/>
              <a:gd name="connsiteY3" fmla="*/ 942852 h 1914080"/>
              <a:gd name="connsiteX4" fmla="*/ 1797804 w 5450483"/>
              <a:gd name="connsiteY4" fmla="*/ 10884 h 1914080"/>
              <a:gd name="connsiteX5" fmla="*/ 2042073 w 5450483"/>
              <a:gd name="connsiteY5" fmla="*/ 58078 h 1914080"/>
              <a:gd name="connsiteX6" fmla="*/ 2119798 w 5450483"/>
              <a:gd name="connsiteY6" fmla="*/ 20204 h 1914080"/>
              <a:gd name="connsiteX7" fmla="*/ 2279542 w 5450483"/>
              <a:gd name="connsiteY7" fmla="*/ 403041 h 1914080"/>
              <a:gd name="connsiteX8" fmla="*/ 2301576 w 5450483"/>
              <a:gd name="connsiteY8" fmla="*/ 50500 h 1914080"/>
              <a:gd name="connsiteX9" fmla="*/ 2351153 w 5450483"/>
              <a:gd name="connsiteY9" fmla="*/ 53255 h 1914080"/>
              <a:gd name="connsiteX10" fmla="*/ 2453059 w 5450483"/>
              <a:gd name="connsiteY10" fmla="*/ 42237 h 1914080"/>
              <a:gd name="connsiteX11" fmla="*/ 2469584 w 5450483"/>
              <a:gd name="connsiteY11" fmla="*/ 168932 h 1914080"/>
              <a:gd name="connsiteX12" fmla="*/ 2552211 w 5450483"/>
              <a:gd name="connsiteY12" fmla="*/ 281854 h 1914080"/>
              <a:gd name="connsiteX13" fmla="*/ 2574245 w 5450483"/>
              <a:gd name="connsiteY13" fmla="*/ 155160 h 1914080"/>
              <a:gd name="connsiteX14" fmla="*/ 2813861 w 5450483"/>
              <a:gd name="connsiteY14" fmla="*/ 149652 h 1914080"/>
              <a:gd name="connsiteX15" fmla="*/ 3328899 w 5450483"/>
              <a:gd name="connsiteY15" fmla="*/ 273593 h 1914080"/>
              <a:gd name="connsiteX16" fmla="*/ 3722768 w 5450483"/>
              <a:gd name="connsiteY16" fmla="*/ 477857 h 1914080"/>
              <a:gd name="connsiteX17" fmla="*/ 3967877 w 5450483"/>
              <a:gd name="connsiteY17" fmla="*/ 683971 h 1914080"/>
              <a:gd name="connsiteX18" fmla="*/ 4513213 w 5450483"/>
              <a:gd name="connsiteY18" fmla="*/ 964900 h 1914080"/>
              <a:gd name="connsiteX19" fmla="*/ 4356502 w 5450483"/>
              <a:gd name="connsiteY19" fmla="*/ 989069 h 1914080"/>
              <a:gd name="connsiteX20" fmla="*/ 3957980 w 5450483"/>
              <a:gd name="connsiteY20" fmla="*/ 1045303 h 1914080"/>
              <a:gd name="connsiteX21" fmla="*/ 3803542 w 5450483"/>
              <a:gd name="connsiteY21" fmla="*/ 1065142 h 1914080"/>
              <a:gd name="connsiteX22" fmla="*/ 3386825 w 5450483"/>
              <a:gd name="connsiteY22" fmla="*/ 955604 h 1914080"/>
              <a:gd name="connsiteX23" fmla="*/ 3651143 w 5450483"/>
              <a:gd name="connsiteY23" fmla="*/ 1441380 h 1914080"/>
              <a:gd name="connsiteX24" fmla="*/ 3751156 w 5450483"/>
              <a:gd name="connsiteY24" fmla="*/ 1291362 h 1914080"/>
              <a:gd name="connsiteX25" fmla="*/ 4003569 w 5450483"/>
              <a:gd name="connsiteY25" fmla="*/ 1610449 h 1914080"/>
              <a:gd name="connsiteX26" fmla="*/ 3994043 w 5450483"/>
              <a:gd name="connsiteY26" fmla="*/ 1415186 h 1914080"/>
              <a:gd name="connsiteX27" fmla="*/ 4227406 w 5450483"/>
              <a:gd name="connsiteY27" fmla="*/ 1603305 h 1914080"/>
              <a:gd name="connsiteX28" fmla="*/ 4275030 w 5450483"/>
              <a:gd name="connsiteY28" fmla="*/ 1472337 h 1914080"/>
              <a:gd name="connsiteX29" fmla="*/ 4317891 w 5450483"/>
              <a:gd name="connsiteY29" fmla="*/ 1293743 h 1914080"/>
              <a:gd name="connsiteX30" fmla="*/ 4405998 w 5450483"/>
              <a:gd name="connsiteY30" fmla="*/ 1234211 h 1914080"/>
              <a:gd name="connsiteX31" fmla="*/ 5238427 w 5450483"/>
              <a:gd name="connsiteY31" fmla="*/ 1872750 h 1914080"/>
              <a:gd name="connsiteX32" fmla="*/ 0 w 5450483"/>
              <a:gd name="connsiteY32" fmla="*/ 1914080 h 1914080"/>
              <a:gd name="connsiteX33" fmla="*/ 371959 w 5450483"/>
              <a:gd name="connsiteY33" fmla="*/ 1542120 h 1914080"/>
              <a:gd name="connsiteX34" fmla="*/ 774915 w 5450483"/>
              <a:gd name="connsiteY34" fmla="*/ 1108168 h 1914080"/>
              <a:gd name="connsiteX0" fmla="*/ 774915 w 5450483"/>
              <a:gd name="connsiteY0" fmla="*/ 1108168 h 1914080"/>
              <a:gd name="connsiteX1" fmla="*/ 1343187 w 5450483"/>
              <a:gd name="connsiteY1" fmla="*/ 813700 h 1914080"/>
              <a:gd name="connsiteX2" fmla="*/ 1534333 w 5450483"/>
              <a:gd name="connsiteY2" fmla="*/ 813700 h 1914080"/>
              <a:gd name="connsiteX3" fmla="*/ 1653153 w 5450483"/>
              <a:gd name="connsiteY3" fmla="*/ 942852 h 1914080"/>
              <a:gd name="connsiteX4" fmla="*/ 1797804 w 5450483"/>
              <a:gd name="connsiteY4" fmla="*/ 10884 h 1914080"/>
              <a:gd name="connsiteX5" fmla="*/ 2042073 w 5450483"/>
              <a:gd name="connsiteY5" fmla="*/ 58078 h 1914080"/>
              <a:gd name="connsiteX6" fmla="*/ 2119798 w 5450483"/>
              <a:gd name="connsiteY6" fmla="*/ 20204 h 1914080"/>
              <a:gd name="connsiteX7" fmla="*/ 2279542 w 5450483"/>
              <a:gd name="connsiteY7" fmla="*/ 403041 h 1914080"/>
              <a:gd name="connsiteX8" fmla="*/ 2301576 w 5450483"/>
              <a:gd name="connsiteY8" fmla="*/ 50500 h 1914080"/>
              <a:gd name="connsiteX9" fmla="*/ 2351153 w 5450483"/>
              <a:gd name="connsiteY9" fmla="*/ 53255 h 1914080"/>
              <a:gd name="connsiteX10" fmla="*/ 2453059 w 5450483"/>
              <a:gd name="connsiteY10" fmla="*/ 42237 h 1914080"/>
              <a:gd name="connsiteX11" fmla="*/ 2469584 w 5450483"/>
              <a:gd name="connsiteY11" fmla="*/ 168932 h 1914080"/>
              <a:gd name="connsiteX12" fmla="*/ 2552211 w 5450483"/>
              <a:gd name="connsiteY12" fmla="*/ 281854 h 1914080"/>
              <a:gd name="connsiteX13" fmla="*/ 2574245 w 5450483"/>
              <a:gd name="connsiteY13" fmla="*/ 155160 h 1914080"/>
              <a:gd name="connsiteX14" fmla="*/ 2813861 w 5450483"/>
              <a:gd name="connsiteY14" fmla="*/ 149652 h 1914080"/>
              <a:gd name="connsiteX15" fmla="*/ 3328899 w 5450483"/>
              <a:gd name="connsiteY15" fmla="*/ 273593 h 1914080"/>
              <a:gd name="connsiteX16" fmla="*/ 3722768 w 5450483"/>
              <a:gd name="connsiteY16" fmla="*/ 477857 h 1914080"/>
              <a:gd name="connsiteX17" fmla="*/ 3967877 w 5450483"/>
              <a:gd name="connsiteY17" fmla="*/ 683971 h 1914080"/>
              <a:gd name="connsiteX18" fmla="*/ 4513213 w 5450483"/>
              <a:gd name="connsiteY18" fmla="*/ 964900 h 1914080"/>
              <a:gd name="connsiteX19" fmla="*/ 4356502 w 5450483"/>
              <a:gd name="connsiteY19" fmla="*/ 989069 h 1914080"/>
              <a:gd name="connsiteX20" fmla="*/ 3957980 w 5450483"/>
              <a:gd name="connsiteY20" fmla="*/ 1045303 h 1914080"/>
              <a:gd name="connsiteX21" fmla="*/ 3803542 w 5450483"/>
              <a:gd name="connsiteY21" fmla="*/ 1065142 h 1914080"/>
              <a:gd name="connsiteX22" fmla="*/ 3386825 w 5450483"/>
              <a:gd name="connsiteY22" fmla="*/ 955604 h 1914080"/>
              <a:gd name="connsiteX23" fmla="*/ 3651143 w 5450483"/>
              <a:gd name="connsiteY23" fmla="*/ 1441380 h 1914080"/>
              <a:gd name="connsiteX24" fmla="*/ 3751156 w 5450483"/>
              <a:gd name="connsiteY24" fmla="*/ 1291362 h 1914080"/>
              <a:gd name="connsiteX25" fmla="*/ 4003569 w 5450483"/>
              <a:gd name="connsiteY25" fmla="*/ 1610449 h 1914080"/>
              <a:gd name="connsiteX26" fmla="*/ 3994043 w 5450483"/>
              <a:gd name="connsiteY26" fmla="*/ 1415186 h 1914080"/>
              <a:gd name="connsiteX27" fmla="*/ 4227406 w 5450483"/>
              <a:gd name="connsiteY27" fmla="*/ 1603305 h 1914080"/>
              <a:gd name="connsiteX28" fmla="*/ 4275030 w 5450483"/>
              <a:gd name="connsiteY28" fmla="*/ 1472337 h 1914080"/>
              <a:gd name="connsiteX29" fmla="*/ 4317891 w 5450483"/>
              <a:gd name="connsiteY29" fmla="*/ 1293743 h 1914080"/>
              <a:gd name="connsiteX30" fmla="*/ 4405998 w 5450483"/>
              <a:gd name="connsiteY30" fmla="*/ 1234211 h 1914080"/>
              <a:gd name="connsiteX31" fmla="*/ 5238427 w 5450483"/>
              <a:gd name="connsiteY31" fmla="*/ 1872750 h 1914080"/>
              <a:gd name="connsiteX32" fmla="*/ 0 w 5450483"/>
              <a:gd name="connsiteY32" fmla="*/ 1914080 h 1914080"/>
              <a:gd name="connsiteX33" fmla="*/ 371959 w 5450483"/>
              <a:gd name="connsiteY33" fmla="*/ 1542120 h 1914080"/>
              <a:gd name="connsiteX34" fmla="*/ 774915 w 5450483"/>
              <a:gd name="connsiteY34" fmla="*/ 1108168 h 1914080"/>
              <a:gd name="connsiteX0" fmla="*/ 774915 w 5450483"/>
              <a:gd name="connsiteY0" fmla="*/ 1108168 h 1914080"/>
              <a:gd name="connsiteX1" fmla="*/ 1343187 w 5450483"/>
              <a:gd name="connsiteY1" fmla="*/ 813700 h 1914080"/>
              <a:gd name="connsiteX2" fmla="*/ 1534333 w 5450483"/>
              <a:gd name="connsiteY2" fmla="*/ 813700 h 1914080"/>
              <a:gd name="connsiteX3" fmla="*/ 1653153 w 5450483"/>
              <a:gd name="connsiteY3" fmla="*/ 942852 h 1914080"/>
              <a:gd name="connsiteX4" fmla="*/ 1797804 w 5450483"/>
              <a:gd name="connsiteY4" fmla="*/ 10884 h 1914080"/>
              <a:gd name="connsiteX5" fmla="*/ 2042073 w 5450483"/>
              <a:gd name="connsiteY5" fmla="*/ 58078 h 1914080"/>
              <a:gd name="connsiteX6" fmla="*/ 2119798 w 5450483"/>
              <a:gd name="connsiteY6" fmla="*/ 20204 h 1914080"/>
              <a:gd name="connsiteX7" fmla="*/ 2279542 w 5450483"/>
              <a:gd name="connsiteY7" fmla="*/ 403041 h 1914080"/>
              <a:gd name="connsiteX8" fmla="*/ 2301576 w 5450483"/>
              <a:gd name="connsiteY8" fmla="*/ 50500 h 1914080"/>
              <a:gd name="connsiteX9" fmla="*/ 2351153 w 5450483"/>
              <a:gd name="connsiteY9" fmla="*/ 53255 h 1914080"/>
              <a:gd name="connsiteX10" fmla="*/ 2453059 w 5450483"/>
              <a:gd name="connsiteY10" fmla="*/ 42237 h 1914080"/>
              <a:gd name="connsiteX11" fmla="*/ 2469584 w 5450483"/>
              <a:gd name="connsiteY11" fmla="*/ 168932 h 1914080"/>
              <a:gd name="connsiteX12" fmla="*/ 2552211 w 5450483"/>
              <a:gd name="connsiteY12" fmla="*/ 281854 h 1914080"/>
              <a:gd name="connsiteX13" fmla="*/ 2574245 w 5450483"/>
              <a:gd name="connsiteY13" fmla="*/ 155160 h 1914080"/>
              <a:gd name="connsiteX14" fmla="*/ 2813861 w 5450483"/>
              <a:gd name="connsiteY14" fmla="*/ 149652 h 1914080"/>
              <a:gd name="connsiteX15" fmla="*/ 3328899 w 5450483"/>
              <a:gd name="connsiteY15" fmla="*/ 273593 h 1914080"/>
              <a:gd name="connsiteX16" fmla="*/ 3722768 w 5450483"/>
              <a:gd name="connsiteY16" fmla="*/ 477857 h 1914080"/>
              <a:gd name="connsiteX17" fmla="*/ 3967877 w 5450483"/>
              <a:gd name="connsiteY17" fmla="*/ 683971 h 1914080"/>
              <a:gd name="connsiteX18" fmla="*/ 4513213 w 5450483"/>
              <a:gd name="connsiteY18" fmla="*/ 964900 h 1914080"/>
              <a:gd name="connsiteX19" fmla="*/ 4356502 w 5450483"/>
              <a:gd name="connsiteY19" fmla="*/ 989069 h 1914080"/>
              <a:gd name="connsiteX20" fmla="*/ 3957980 w 5450483"/>
              <a:gd name="connsiteY20" fmla="*/ 1045303 h 1914080"/>
              <a:gd name="connsiteX21" fmla="*/ 3803542 w 5450483"/>
              <a:gd name="connsiteY21" fmla="*/ 1065142 h 1914080"/>
              <a:gd name="connsiteX22" fmla="*/ 3386825 w 5450483"/>
              <a:gd name="connsiteY22" fmla="*/ 955604 h 1914080"/>
              <a:gd name="connsiteX23" fmla="*/ 3651143 w 5450483"/>
              <a:gd name="connsiteY23" fmla="*/ 1441380 h 1914080"/>
              <a:gd name="connsiteX24" fmla="*/ 3751156 w 5450483"/>
              <a:gd name="connsiteY24" fmla="*/ 1291362 h 1914080"/>
              <a:gd name="connsiteX25" fmla="*/ 4003569 w 5450483"/>
              <a:gd name="connsiteY25" fmla="*/ 1610449 h 1914080"/>
              <a:gd name="connsiteX26" fmla="*/ 3994043 w 5450483"/>
              <a:gd name="connsiteY26" fmla="*/ 1415186 h 1914080"/>
              <a:gd name="connsiteX27" fmla="*/ 4227406 w 5450483"/>
              <a:gd name="connsiteY27" fmla="*/ 1603305 h 1914080"/>
              <a:gd name="connsiteX28" fmla="*/ 4275030 w 5450483"/>
              <a:gd name="connsiteY28" fmla="*/ 1472337 h 1914080"/>
              <a:gd name="connsiteX29" fmla="*/ 4317891 w 5450483"/>
              <a:gd name="connsiteY29" fmla="*/ 1293743 h 1914080"/>
              <a:gd name="connsiteX30" fmla="*/ 4405998 w 5450483"/>
              <a:gd name="connsiteY30" fmla="*/ 1234211 h 1914080"/>
              <a:gd name="connsiteX31" fmla="*/ 5238427 w 5450483"/>
              <a:gd name="connsiteY31" fmla="*/ 1872750 h 1914080"/>
              <a:gd name="connsiteX32" fmla="*/ 0 w 5450483"/>
              <a:gd name="connsiteY32" fmla="*/ 1914080 h 1914080"/>
              <a:gd name="connsiteX33" fmla="*/ 371959 w 5450483"/>
              <a:gd name="connsiteY33" fmla="*/ 1542120 h 1914080"/>
              <a:gd name="connsiteX34" fmla="*/ 774915 w 5450483"/>
              <a:gd name="connsiteY34" fmla="*/ 1108168 h 1914080"/>
              <a:gd name="connsiteX0" fmla="*/ 774915 w 5448186"/>
              <a:gd name="connsiteY0" fmla="*/ 1108168 h 1914080"/>
              <a:gd name="connsiteX1" fmla="*/ 1343187 w 5448186"/>
              <a:gd name="connsiteY1" fmla="*/ 813700 h 1914080"/>
              <a:gd name="connsiteX2" fmla="*/ 1534333 w 5448186"/>
              <a:gd name="connsiteY2" fmla="*/ 813700 h 1914080"/>
              <a:gd name="connsiteX3" fmla="*/ 1653153 w 5448186"/>
              <a:gd name="connsiteY3" fmla="*/ 942852 h 1914080"/>
              <a:gd name="connsiteX4" fmla="*/ 1797804 w 5448186"/>
              <a:gd name="connsiteY4" fmla="*/ 10884 h 1914080"/>
              <a:gd name="connsiteX5" fmla="*/ 2042073 w 5448186"/>
              <a:gd name="connsiteY5" fmla="*/ 58078 h 1914080"/>
              <a:gd name="connsiteX6" fmla="*/ 2119798 w 5448186"/>
              <a:gd name="connsiteY6" fmla="*/ 20204 h 1914080"/>
              <a:gd name="connsiteX7" fmla="*/ 2279542 w 5448186"/>
              <a:gd name="connsiteY7" fmla="*/ 403041 h 1914080"/>
              <a:gd name="connsiteX8" fmla="*/ 2301576 w 5448186"/>
              <a:gd name="connsiteY8" fmla="*/ 50500 h 1914080"/>
              <a:gd name="connsiteX9" fmla="*/ 2351153 w 5448186"/>
              <a:gd name="connsiteY9" fmla="*/ 53255 h 1914080"/>
              <a:gd name="connsiteX10" fmla="*/ 2453059 w 5448186"/>
              <a:gd name="connsiteY10" fmla="*/ 42237 h 1914080"/>
              <a:gd name="connsiteX11" fmla="*/ 2469584 w 5448186"/>
              <a:gd name="connsiteY11" fmla="*/ 168932 h 1914080"/>
              <a:gd name="connsiteX12" fmla="*/ 2552211 w 5448186"/>
              <a:gd name="connsiteY12" fmla="*/ 281854 h 1914080"/>
              <a:gd name="connsiteX13" fmla="*/ 2574245 w 5448186"/>
              <a:gd name="connsiteY13" fmla="*/ 155160 h 1914080"/>
              <a:gd name="connsiteX14" fmla="*/ 2813861 w 5448186"/>
              <a:gd name="connsiteY14" fmla="*/ 149652 h 1914080"/>
              <a:gd name="connsiteX15" fmla="*/ 3328899 w 5448186"/>
              <a:gd name="connsiteY15" fmla="*/ 273593 h 1914080"/>
              <a:gd name="connsiteX16" fmla="*/ 3722768 w 5448186"/>
              <a:gd name="connsiteY16" fmla="*/ 477857 h 1914080"/>
              <a:gd name="connsiteX17" fmla="*/ 3967877 w 5448186"/>
              <a:gd name="connsiteY17" fmla="*/ 683971 h 1914080"/>
              <a:gd name="connsiteX18" fmla="*/ 4513213 w 5448186"/>
              <a:gd name="connsiteY18" fmla="*/ 964900 h 1914080"/>
              <a:gd name="connsiteX19" fmla="*/ 4356502 w 5448186"/>
              <a:gd name="connsiteY19" fmla="*/ 989069 h 1914080"/>
              <a:gd name="connsiteX20" fmla="*/ 3957980 w 5448186"/>
              <a:gd name="connsiteY20" fmla="*/ 1045303 h 1914080"/>
              <a:gd name="connsiteX21" fmla="*/ 3803542 w 5448186"/>
              <a:gd name="connsiteY21" fmla="*/ 1065142 h 1914080"/>
              <a:gd name="connsiteX22" fmla="*/ 3386825 w 5448186"/>
              <a:gd name="connsiteY22" fmla="*/ 955604 h 1914080"/>
              <a:gd name="connsiteX23" fmla="*/ 3651143 w 5448186"/>
              <a:gd name="connsiteY23" fmla="*/ 1441380 h 1914080"/>
              <a:gd name="connsiteX24" fmla="*/ 3751156 w 5448186"/>
              <a:gd name="connsiteY24" fmla="*/ 1291362 h 1914080"/>
              <a:gd name="connsiteX25" fmla="*/ 4003569 w 5448186"/>
              <a:gd name="connsiteY25" fmla="*/ 1610449 h 1914080"/>
              <a:gd name="connsiteX26" fmla="*/ 3994043 w 5448186"/>
              <a:gd name="connsiteY26" fmla="*/ 1415186 h 1914080"/>
              <a:gd name="connsiteX27" fmla="*/ 4227406 w 5448186"/>
              <a:gd name="connsiteY27" fmla="*/ 1603305 h 1914080"/>
              <a:gd name="connsiteX28" fmla="*/ 4275030 w 5448186"/>
              <a:gd name="connsiteY28" fmla="*/ 1472337 h 1914080"/>
              <a:gd name="connsiteX29" fmla="*/ 4317891 w 5448186"/>
              <a:gd name="connsiteY29" fmla="*/ 1293743 h 1914080"/>
              <a:gd name="connsiteX30" fmla="*/ 4384566 w 5448186"/>
              <a:gd name="connsiteY30" fmla="*/ 1241355 h 1914080"/>
              <a:gd name="connsiteX31" fmla="*/ 5238427 w 5448186"/>
              <a:gd name="connsiteY31" fmla="*/ 1872750 h 1914080"/>
              <a:gd name="connsiteX32" fmla="*/ 0 w 5448186"/>
              <a:gd name="connsiteY32" fmla="*/ 1914080 h 1914080"/>
              <a:gd name="connsiteX33" fmla="*/ 371959 w 5448186"/>
              <a:gd name="connsiteY33" fmla="*/ 1542120 h 1914080"/>
              <a:gd name="connsiteX34" fmla="*/ 774915 w 5448186"/>
              <a:gd name="connsiteY34" fmla="*/ 1108168 h 1914080"/>
              <a:gd name="connsiteX0" fmla="*/ 774915 w 5448186"/>
              <a:gd name="connsiteY0" fmla="*/ 1108168 h 1914080"/>
              <a:gd name="connsiteX1" fmla="*/ 1343187 w 5448186"/>
              <a:gd name="connsiteY1" fmla="*/ 813700 h 1914080"/>
              <a:gd name="connsiteX2" fmla="*/ 1534333 w 5448186"/>
              <a:gd name="connsiteY2" fmla="*/ 813700 h 1914080"/>
              <a:gd name="connsiteX3" fmla="*/ 1653153 w 5448186"/>
              <a:gd name="connsiteY3" fmla="*/ 942852 h 1914080"/>
              <a:gd name="connsiteX4" fmla="*/ 1797804 w 5448186"/>
              <a:gd name="connsiteY4" fmla="*/ 10884 h 1914080"/>
              <a:gd name="connsiteX5" fmla="*/ 2042073 w 5448186"/>
              <a:gd name="connsiteY5" fmla="*/ 58078 h 1914080"/>
              <a:gd name="connsiteX6" fmla="*/ 2119798 w 5448186"/>
              <a:gd name="connsiteY6" fmla="*/ 20204 h 1914080"/>
              <a:gd name="connsiteX7" fmla="*/ 2279542 w 5448186"/>
              <a:gd name="connsiteY7" fmla="*/ 403041 h 1914080"/>
              <a:gd name="connsiteX8" fmla="*/ 2301576 w 5448186"/>
              <a:gd name="connsiteY8" fmla="*/ 50500 h 1914080"/>
              <a:gd name="connsiteX9" fmla="*/ 2351153 w 5448186"/>
              <a:gd name="connsiteY9" fmla="*/ 53255 h 1914080"/>
              <a:gd name="connsiteX10" fmla="*/ 2453059 w 5448186"/>
              <a:gd name="connsiteY10" fmla="*/ 42237 h 1914080"/>
              <a:gd name="connsiteX11" fmla="*/ 2469584 w 5448186"/>
              <a:gd name="connsiteY11" fmla="*/ 168932 h 1914080"/>
              <a:gd name="connsiteX12" fmla="*/ 2552211 w 5448186"/>
              <a:gd name="connsiteY12" fmla="*/ 281854 h 1914080"/>
              <a:gd name="connsiteX13" fmla="*/ 2574245 w 5448186"/>
              <a:gd name="connsiteY13" fmla="*/ 155160 h 1914080"/>
              <a:gd name="connsiteX14" fmla="*/ 2813861 w 5448186"/>
              <a:gd name="connsiteY14" fmla="*/ 149652 h 1914080"/>
              <a:gd name="connsiteX15" fmla="*/ 3328899 w 5448186"/>
              <a:gd name="connsiteY15" fmla="*/ 273593 h 1914080"/>
              <a:gd name="connsiteX16" fmla="*/ 3722768 w 5448186"/>
              <a:gd name="connsiteY16" fmla="*/ 477857 h 1914080"/>
              <a:gd name="connsiteX17" fmla="*/ 3967877 w 5448186"/>
              <a:gd name="connsiteY17" fmla="*/ 683971 h 1914080"/>
              <a:gd name="connsiteX18" fmla="*/ 4513213 w 5448186"/>
              <a:gd name="connsiteY18" fmla="*/ 964900 h 1914080"/>
              <a:gd name="connsiteX19" fmla="*/ 4356502 w 5448186"/>
              <a:gd name="connsiteY19" fmla="*/ 989069 h 1914080"/>
              <a:gd name="connsiteX20" fmla="*/ 3957980 w 5448186"/>
              <a:gd name="connsiteY20" fmla="*/ 1045303 h 1914080"/>
              <a:gd name="connsiteX21" fmla="*/ 3803542 w 5448186"/>
              <a:gd name="connsiteY21" fmla="*/ 1065142 h 1914080"/>
              <a:gd name="connsiteX22" fmla="*/ 3386825 w 5448186"/>
              <a:gd name="connsiteY22" fmla="*/ 955604 h 1914080"/>
              <a:gd name="connsiteX23" fmla="*/ 3651143 w 5448186"/>
              <a:gd name="connsiteY23" fmla="*/ 1441380 h 1914080"/>
              <a:gd name="connsiteX24" fmla="*/ 3751156 w 5448186"/>
              <a:gd name="connsiteY24" fmla="*/ 1291362 h 1914080"/>
              <a:gd name="connsiteX25" fmla="*/ 4003569 w 5448186"/>
              <a:gd name="connsiteY25" fmla="*/ 1610449 h 1914080"/>
              <a:gd name="connsiteX26" fmla="*/ 3994043 w 5448186"/>
              <a:gd name="connsiteY26" fmla="*/ 1415186 h 1914080"/>
              <a:gd name="connsiteX27" fmla="*/ 4227406 w 5448186"/>
              <a:gd name="connsiteY27" fmla="*/ 1603305 h 1914080"/>
              <a:gd name="connsiteX28" fmla="*/ 4275030 w 5448186"/>
              <a:gd name="connsiteY28" fmla="*/ 1472337 h 1914080"/>
              <a:gd name="connsiteX29" fmla="*/ 4317891 w 5448186"/>
              <a:gd name="connsiteY29" fmla="*/ 1293743 h 1914080"/>
              <a:gd name="connsiteX30" fmla="*/ 4384566 w 5448186"/>
              <a:gd name="connsiteY30" fmla="*/ 1241355 h 1914080"/>
              <a:gd name="connsiteX31" fmla="*/ 5238427 w 5448186"/>
              <a:gd name="connsiteY31" fmla="*/ 1872750 h 1914080"/>
              <a:gd name="connsiteX32" fmla="*/ 0 w 5448186"/>
              <a:gd name="connsiteY32" fmla="*/ 1914080 h 1914080"/>
              <a:gd name="connsiteX33" fmla="*/ 371959 w 5448186"/>
              <a:gd name="connsiteY33" fmla="*/ 1542120 h 1914080"/>
              <a:gd name="connsiteX34" fmla="*/ 774915 w 5448186"/>
              <a:gd name="connsiteY34" fmla="*/ 1108168 h 1914080"/>
              <a:gd name="connsiteX0" fmla="*/ 774915 w 5448186"/>
              <a:gd name="connsiteY0" fmla="*/ 1108168 h 1914080"/>
              <a:gd name="connsiteX1" fmla="*/ 1343187 w 5448186"/>
              <a:gd name="connsiteY1" fmla="*/ 813700 h 1914080"/>
              <a:gd name="connsiteX2" fmla="*/ 1534333 w 5448186"/>
              <a:gd name="connsiteY2" fmla="*/ 813700 h 1914080"/>
              <a:gd name="connsiteX3" fmla="*/ 1653153 w 5448186"/>
              <a:gd name="connsiteY3" fmla="*/ 942852 h 1914080"/>
              <a:gd name="connsiteX4" fmla="*/ 1797804 w 5448186"/>
              <a:gd name="connsiteY4" fmla="*/ 10884 h 1914080"/>
              <a:gd name="connsiteX5" fmla="*/ 2042073 w 5448186"/>
              <a:gd name="connsiteY5" fmla="*/ 58078 h 1914080"/>
              <a:gd name="connsiteX6" fmla="*/ 2119798 w 5448186"/>
              <a:gd name="connsiteY6" fmla="*/ 20204 h 1914080"/>
              <a:gd name="connsiteX7" fmla="*/ 2279542 w 5448186"/>
              <a:gd name="connsiteY7" fmla="*/ 403041 h 1914080"/>
              <a:gd name="connsiteX8" fmla="*/ 2301576 w 5448186"/>
              <a:gd name="connsiteY8" fmla="*/ 50500 h 1914080"/>
              <a:gd name="connsiteX9" fmla="*/ 2351153 w 5448186"/>
              <a:gd name="connsiteY9" fmla="*/ 53255 h 1914080"/>
              <a:gd name="connsiteX10" fmla="*/ 2453059 w 5448186"/>
              <a:gd name="connsiteY10" fmla="*/ 42237 h 1914080"/>
              <a:gd name="connsiteX11" fmla="*/ 2469584 w 5448186"/>
              <a:gd name="connsiteY11" fmla="*/ 168932 h 1914080"/>
              <a:gd name="connsiteX12" fmla="*/ 2552211 w 5448186"/>
              <a:gd name="connsiteY12" fmla="*/ 281854 h 1914080"/>
              <a:gd name="connsiteX13" fmla="*/ 2574245 w 5448186"/>
              <a:gd name="connsiteY13" fmla="*/ 155160 h 1914080"/>
              <a:gd name="connsiteX14" fmla="*/ 2813861 w 5448186"/>
              <a:gd name="connsiteY14" fmla="*/ 149652 h 1914080"/>
              <a:gd name="connsiteX15" fmla="*/ 3328899 w 5448186"/>
              <a:gd name="connsiteY15" fmla="*/ 273593 h 1914080"/>
              <a:gd name="connsiteX16" fmla="*/ 3722768 w 5448186"/>
              <a:gd name="connsiteY16" fmla="*/ 477857 h 1914080"/>
              <a:gd name="connsiteX17" fmla="*/ 3967877 w 5448186"/>
              <a:gd name="connsiteY17" fmla="*/ 683971 h 1914080"/>
              <a:gd name="connsiteX18" fmla="*/ 4513213 w 5448186"/>
              <a:gd name="connsiteY18" fmla="*/ 964900 h 1914080"/>
              <a:gd name="connsiteX19" fmla="*/ 4356502 w 5448186"/>
              <a:gd name="connsiteY19" fmla="*/ 989069 h 1914080"/>
              <a:gd name="connsiteX20" fmla="*/ 3957980 w 5448186"/>
              <a:gd name="connsiteY20" fmla="*/ 1045303 h 1914080"/>
              <a:gd name="connsiteX21" fmla="*/ 3803542 w 5448186"/>
              <a:gd name="connsiteY21" fmla="*/ 1065142 h 1914080"/>
              <a:gd name="connsiteX22" fmla="*/ 3386825 w 5448186"/>
              <a:gd name="connsiteY22" fmla="*/ 955604 h 1914080"/>
              <a:gd name="connsiteX23" fmla="*/ 3651143 w 5448186"/>
              <a:gd name="connsiteY23" fmla="*/ 1441380 h 1914080"/>
              <a:gd name="connsiteX24" fmla="*/ 3751156 w 5448186"/>
              <a:gd name="connsiteY24" fmla="*/ 1291362 h 1914080"/>
              <a:gd name="connsiteX25" fmla="*/ 4003569 w 5448186"/>
              <a:gd name="connsiteY25" fmla="*/ 1610449 h 1914080"/>
              <a:gd name="connsiteX26" fmla="*/ 3994043 w 5448186"/>
              <a:gd name="connsiteY26" fmla="*/ 1415186 h 1914080"/>
              <a:gd name="connsiteX27" fmla="*/ 4227406 w 5448186"/>
              <a:gd name="connsiteY27" fmla="*/ 1603305 h 1914080"/>
              <a:gd name="connsiteX28" fmla="*/ 4275030 w 5448186"/>
              <a:gd name="connsiteY28" fmla="*/ 1472337 h 1914080"/>
              <a:gd name="connsiteX29" fmla="*/ 4317891 w 5448186"/>
              <a:gd name="connsiteY29" fmla="*/ 1293743 h 1914080"/>
              <a:gd name="connsiteX30" fmla="*/ 4384566 w 5448186"/>
              <a:gd name="connsiteY30" fmla="*/ 1241355 h 1914080"/>
              <a:gd name="connsiteX31" fmla="*/ 5238427 w 5448186"/>
              <a:gd name="connsiteY31" fmla="*/ 1872750 h 1914080"/>
              <a:gd name="connsiteX32" fmla="*/ 0 w 5448186"/>
              <a:gd name="connsiteY32" fmla="*/ 1914080 h 1914080"/>
              <a:gd name="connsiteX33" fmla="*/ 371959 w 5448186"/>
              <a:gd name="connsiteY33" fmla="*/ 1542120 h 1914080"/>
              <a:gd name="connsiteX34" fmla="*/ 774915 w 5448186"/>
              <a:gd name="connsiteY34" fmla="*/ 1108168 h 1914080"/>
              <a:gd name="connsiteX0" fmla="*/ 774915 w 5448186"/>
              <a:gd name="connsiteY0" fmla="*/ 1108168 h 1914080"/>
              <a:gd name="connsiteX1" fmla="*/ 1343187 w 5448186"/>
              <a:gd name="connsiteY1" fmla="*/ 813700 h 1914080"/>
              <a:gd name="connsiteX2" fmla="*/ 1534333 w 5448186"/>
              <a:gd name="connsiteY2" fmla="*/ 813700 h 1914080"/>
              <a:gd name="connsiteX3" fmla="*/ 1653153 w 5448186"/>
              <a:gd name="connsiteY3" fmla="*/ 942852 h 1914080"/>
              <a:gd name="connsiteX4" fmla="*/ 1797804 w 5448186"/>
              <a:gd name="connsiteY4" fmla="*/ 10884 h 1914080"/>
              <a:gd name="connsiteX5" fmla="*/ 2042073 w 5448186"/>
              <a:gd name="connsiteY5" fmla="*/ 58078 h 1914080"/>
              <a:gd name="connsiteX6" fmla="*/ 2119798 w 5448186"/>
              <a:gd name="connsiteY6" fmla="*/ 20204 h 1914080"/>
              <a:gd name="connsiteX7" fmla="*/ 2279542 w 5448186"/>
              <a:gd name="connsiteY7" fmla="*/ 403041 h 1914080"/>
              <a:gd name="connsiteX8" fmla="*/ 2301576 w 5448186"/>
              <a:gd name="connsiteY8" fmla="*/ 50500 h 1914080"/>
              <a:gd name="connsiteX9" fmla="*/ 2351153 w 5448186"/>
              <a:gd name="connsiteY9" fmla="*/ 53255 h 1914080"/>
              <a:gd name="connsiteX10" fmla="*/ 2453059 w 5448186"/>
              <a:gd name="connsiteY10" fmla="*/ 42237 h 1914080"/>
              <a:gd name="connsiteX11" fmla="*/ 2469584 w 5448186"/>
              <a:gd name="connsiteY11" fmla="*/ 168932 h 1914080"/>
              <a:gd name="connsiteX12" fmla="*/ 2552211 w 5448186"/>
              <a:gd name="connsiteY12" fmla="*/ 281854 h 1914080"/>
              <a:gd name="connsiteX13" fmla="*/ 2574245 w 5448186"/>
              <a:gd name="connsiteY13" fmla="*/ 155160 h 1914080"/>
              <a:gd name="connsiteX14" fmla="*/ 2813861 w 5448186"/>
              <a:gd name="connsiteY14" fmla="*/ 149652 h 1914080"/>
              <a:gd name="connsiteX15" fmla="*/ 3328899 w 5448186"/>
              <a:gd name="connsiteY15" fmla="*/ 273593 h 1914080"/>
              <a:gd name="connsiteX16" fmla="*/ 3722768 w 5448186"/>
              <a:gd name="connsiteY16" fmla="*/ 477857 h 1914080"/>
              <a:gd name="connsiteX17" fmla="*/ 3967877 w 5448186"/>
              <a:gd name="connsiteY17" fmla="*/ 683971 h 1914080"/>
              <a:gd name="connsiteX18" fmla="*/ 4513213 w 5448186"/>
              <a:gd name="connsiteY18" fmla="*/ 964900 h 1914080"/>
              <a:gd name="connsiteX19" fmla="*/ 4356502 w 5448186"/>
              <a:gd name="connsiteY19" fmla="*/ 989069 h 1914080"/>
              <a:gd name="connsiteX20" fmla="*/ 3957980 w 5448186"/>
              <a:gd name="connsiteY20" fmla="*/ 1045303 h 1914080"/>
              <a:gd name="connsiteX21" fmla="*/ 3803542 w 5448186"/>
              <a:gd name="connsiteY21" fmla="*/ 1065142 h 1914080"/>
              <a:gd name="connsiteX22" fmla="*/ 3386825 w 5448186"/>
              <a:gd name="connsiteY22" fmla="*/ 955604 h 1914080"/>
              <a:gd name="connsiteX23" fmla="*/ 3651143 w 5448186"/>
              <a:gd name="connsiteY23" fmla="*/ 1441380 h 1914080"/>
              <a:gd name="connsiteX24" fmla="*/ 3751156 w 5448186"/>
              <a:gd name="connsiteY24" fmla="*/ 1291362 h 1914080"/>
              <a:gd name="connsiteX25" fmla="*/ 4003569 w 5448186"/>
              <a:gd name="connsiteY25" fmla="*/ 1610449 h 1914080"/>
              <a:gd name="connsiteX26" fmla="*/ 3994043 w 5448186"/>
              <a:gd name="connsiteY26" fmla="*/ 1415186 h 1914080"/>
              <a:gd name="connsiteX27" fmla="*/ 4227406 w 5448186"/>
              <a:gd name="connsiteY27" fmla="*/ 1603305 h 1914080"/>
              <a:gd name="connsiteX28" fmla="*/ 4275030 w 5448186"/>
              <a:gd name="connsiteY28" fmla="*/ 1472337 h 1914080"/>
              <a:gd name="connsiteX29" fmla="*/ 4317891 w 5448186"/>
              <a:gd name="connsiteY29" fmla="*/ 1293743 h 1914080"/>
              <a:gd name="connsiteX30" fmla="*/ 4384566 w 5448186"/>
              <a:gd name="connsiteY30" fmla="*/ 1241355 h 1914080"/>
              <a:gd name="connsiteX31" fmla="*/ 5238427 w 5448186"/>
              <a:gd name="connsiteY31" fmla="*/ 1872750 h 1914080"/>
              <a:gd name="connsiteX32" fmla="*/ 0 w 5448186"/>
              <a:gd name="connsiteY32" fmla="*/ 1914080 h 1914080"/>
              <a:gd name="connsiteX33" fmla="*/ 371959 w 5448186"/>
              <a:gd name="connsiteY33" fmla="*/ 1542120 h 1914080"/>
              <a:gd name="connsiteX34" fmla="*/ 774915 w 5448186"/>
              <a:gd name="connsiteY34" fmla="*/ 1108168 h 1914080"/>
              <a:gd name="connsiteX0" fmla="*/ 774915 w 5459715"/>
              <a:gd name="connsiteY0" fmla="*/ 1108168 h 1914080"/>
              <a:gd name="connsiteX1" fmla="*/ 1343187 w 5459715"/>
              <a:gd name="connsiteY1" fmla="*/ 813700 h 1914080"/>
              <a:gd name="connsiteX2" fmla="*/ 1534333 w 5459715"/>
              <a:gd name="connsiteY2" fmla="*/ 813700 h 1914080"/>
              <a:gd name="connsiteX3" fmla="*/ 1653153 w 5459715"/>
              <a:gd name="connsiteY3" fmla="*/ 942852 h 1914080"/>
              <a:gd name="connsiteX4" fmla="*/ 1797804 w 5459715"/>
              <a:gd name="connsiteY4" fmla="*/ 10884 h 1914080"/>
              <a:gd name="connsiteX5" fmla="*/ 2042073 w 5459715"/>
              <a:gd name="connsiteY5" fmla="*/ 58078 h 1914080"/>
              <a:gd name="connsiteX6" fmla="*/ 2119798 w 5459715"/>
              <a:gd name="connsiteY6" fmla="*/ 20204 h 1914080"/>
              <a:gd name="connsiteX7" fmla="*/ 2279542 w 5459715"/>
              <a:gd name="connsiteY7" fmla="*/ 403041 h 1914080"/>
              <a:gd name="connsiteX8" fmla="*/ 2301576 w 5459715"/>
              <a:gd name="connsiteY8" fmla="*/ 50500 h 1914080"/>
              <a:gd name="connsiteX9" fmla="*/ 2351153 w 5459715"/>
              <a:gd name="connsiteY9" fmla="*/ 53255 h 1914080"/>
              <a:gd name="connsiteX10" fmla="*/ 2453059 w 5459715"/>
              <a:gd name="connsiteY10" fmla="*/ 42237 h 1914080"/>
              <a:gd name="connsiteX11" fmla="*/ 2469584 w 5459715"/>
              <a:gd name="connsiteY11" fmla="*/ 168932 h 1914080"/>
              <a:gd name="connsiteX12" fmla="*/ 2552211 w 5459715"/>
              <a:gd name="connsiteY12" fmla="*/ 281854 h 1914080"/>
              <a:gd name="connsiteX13" fmla="*/ 2574245 w 5459715"/>
              <a:gd name="connsiteY13" fmla="*/ 155160 h 1914080"/>
              <a:gd name="connsiteX14" fmla="*/ 2813861 w 5459715"/>
              <a:gd name="connsiteY14" fmla="*/ 149652 h 1914080"/>
              <a:gd name="connsiteX15" fmla="*/ 3328899 w 5459715"/>
              <a:gd name="connsiteY15" fmla="*/ 273593 h 1914080"/>
              <a:gd name="connsiteX16" fmla="*/ 3722768 w 5459715"/>
              <a:gd name="connsiteY16" fmla="*/ 477857 h 1914080"/>
              <a:gd name="connsiteX17" fmla="*/ 3967877 w 5459715"/>
              <a:gd name="connsiteY17" fmla="*/ 683971 h 1914080"/>
              <a:gd name="connsiteX18" fmla="*/ 4513213 w 5459715"/>
              <a:gd name="connsiteY18" fmla="*/ 964900 h 1914080"/>
              <a:gd name="connsiteX19" fmla="*/ 4356502 w 5459715"/>
              <a:gd name="connsiteY19" fmla="*/ 989069 h 1914080"/>
              <a:gd name="connsiteX20" fmla="*/ 3957980 w 5459715"/>
              <a:gd name="connsiteY20" fmla="*/ 1045303 h 1914080"/>
              <a:gd name="connsiteX21" fmla="*/ 3803542 w 5459715"/>
              <a:gd name="connsiteY21" fmla="*/ 1065142 h 1914080"/>
              <a:gd name="connsiteX22" fmla="*/ 3386825 w 5459715"/>
              <a:gd name="connsiteY22" fmla="*/ 955604 h 1914080"/>
              <a:gd name="connsiteX23" fmla="*/ 3651143 w 5459715"/>
              <a:gd name="connsiteY23" fmla="*/ 1441380 h 1914080"/>
              <a:gd name="connsiteX24" fmla="*/ 3751156 w 5459715"/>
              <a:gd name="connsiteY24" fmla="*/ 1291362 h 1914080"/>
              <a:gd name="connsiteX25" fmla="*/ 4003569 w 5459715"/>
              <a:gd name="connsiteY25" fmla="*/ 1610449 h 1914080"/>
              <a:gd name="connsiteX26" fmla="*/ 3994043 w 5459715"/>
              <a:gd name="connsiteY26" fmla="*/ 1415186 h 1914080"/>
              <a:gd name="connsiteX27" fmla="*/ 4227406 w 5459715"/>
              <a:gd name="connsiteY27" fmla="*/ 1603305 h 1914080"/>
              <a:gd name="connsiteX28" fmla="*/ 4275030 w 5459715"/>
              <a:gd name="connsiteY28" fmla="*/ 1472337 h 1914080"/>
              <a:gd name="connsiteX29" fmla="*/ 4317891 w 5459715"/>
              <a:gd name="connsiteY29" fmla="*/ 1293743 h 1914080"/>
              <a:gd name="connsiteX30" fmla="*/ 4384566 w 5459715"/>
              <a:gd name="connsiteY30" fmla="*/ 1241355 h 1914080"/>
              <a:gd name="connsiteX31" fmla="*/ 4475055 w 5459715"/>
              <a:gd name="connsiteY31" fmla="*/ 1284218 h 1914080"/>
              <a:gd name="connsiteX32" fmla="*/ 5238427 w 5459715"/>
              <a:gd name="connsiteY32" fmla="*/ 1872750 h 1914080"/>
              <a:gd name="connsiteX33" fmla="*/ 0 w 5459715"/>
              <a:gd name="connsiteY33" fmla="*/ 1914080 h 1914080"/>
              <a:gd name="connsiteX34" fmla="*/ 371959 w 5459715"/>
              <a:gd name="connsiteY34" fmla="*/ 1542120 h 1914080"/>
              <a:gd name="connsiteX35" fmla="*/ 774915 w 5459715"/>
              <a:gd name="connsiteY35" fmla="*/ 1108168 h 1914080"/>
              <a:gd name="connsiteX0" fmla="*/ 774915 w 5463073"/>
              <a:gd name="connsiteY0" fmla="*/ 1108168 h 1914080"/>
              <a:gd name="connsiteX1" fmla="*/ 1343187 w 5463073"/>
              <a:gd name="connsiteY1" fmla="*/ 813700 h 1914080"/>
              <a:gd name="connsiteX2" fmla="*/ 1534333 w 5463073"/>
              <a:gd name="connsiteY2" fmla="*/ 813700 h 1914080"/>
              <a:gd name="connsiteX3" fmla="*/ 1653153 w 5463073"/>
              <a:gd name="connsiteY3" fmla="*/ 942852 h 1914080"/>
              <a:gd name="connsiteX4" fmla="*/ 1797804 w 5463073"/>
              <a:gd name="connsiteY4" fmla="*/ 10884 h 1914080"/>
              <a:gd name="connsiteX5" fmla="*/ 2042073 w 5463073"/>
              <a:gd name="connsiteY5" fmla="*/ 58078 h 1914080"/>
              <a:gd name="connsiteX6" fmla="*/ 2119798 w 5463073"/>
              <a:gd name="connsiteY6" fmla="*/ 20204 h 1914080"/>
              <a:gd name="connsiteX7" fmla="*/ 2279542 w 5463073"/>
              <a:gd name="connsiteY7" fmla="*/ 403041 h 1914080"/>
              <a:gd name="connsiteX8" fmla="*/ 2301576 w 5463073"/>
              <a:gd name="connsiteY8" fmla="*/ 50500 h 1914080"/>
              <a:gd name="connsiteX9" fmla="*/ 2351153 w 5463073"/>
              <a:gd name="connsiteY9" fmla="*/ 53255 h 1914080"/>
              <a:gd name="connsiteX10" fmla="*/ 2453059 w 5463073"/>
              <a:gd name="connsiteY10" fmla="*/ 42237 h 1914080"/>
              <a:gd name="connsiteX11" fmla="*/ 2469584 w 5463073"/>
              <a:gd name="connsiteY11" fmla="*/ 168932 h 1914080"/>
              <a:gd name="connsiteX12" fmla="*/ 2552211 w 5463073"/>
              <a:gd name="connsiteY12" fmla="*/ 281854 h 1914080"/>
              <a:gd name="connsiteX13" fmla="*/ 2574245 w 5463073"/>
              <a:gd name="connsiteY13" fmla="*/ 155160 h 1914080"/>
              <a:gd name="connsiteX14" fmla="*/ 2813861 w 5463073"/>
              <a:gd name="connsiteY14" fmla="*/ 149652 h 1914080"/>
              <a:gd name="connsiteX15" fmla="*/ 3328899 w 5463073"/>
              <a:gd name="connsiteY15" fmla="*/ 273593 h 1914080"/>
              <a:gd name="connsiteX16" fmla="*/ 3722768 w 5463073"/>
              <a:gd name="connsiteY16" fmla="*/ 477857 h 1914080"/>
              <a:gd name="connsiteX17" fmla="*/ 3967877 w 5463073"/>
              <a:gd name="connsiteY17" fmla="*/ 683971 h 1914080"/>
              <a:gd name="connsiteX18" fmla="*/ 4513213 w 5463073"/>
              <a:gd name="connsiteY18" fmla="*/ 964900 h 1914080"/>
              <a:gd name="connsiteX19" fmla="*/ 4356502 w 5463073"/>
              <a:gd name="connsiteY19" fmla="*/ 989069 h 1914080"/>
              <a:gd name="connsiteX20" fmla="*/ 3957980 w 5463073"/>
              <a:gd name="connsiteY20" fmla="*/ 1045303 h 1914080"/>
              <a:gd name="connsiteX21" fmla="*/ 3803542 w 5463073"/>
              <a:gd name="connsiteY21" fmla="*/ 1065142 h 1914080"/>
              <a:gd name="connsiteX22" fmla="*/ 3386825 w 5463073"/>
              <a:gd name="connsiteY22" fmla="*/ 955604 h 1914080"/>
              <a:gd name="connsiteX23" fmla="*/ 3651143 w 5463073"/>
              <a:gd name="connsiteY23" fmla="*/ 1441380 h 1914080"/>
              <a:gd name="connsiteX24" fmla="*/ 3751156 w 5463073"/>
              <a:gd name="connsiteY24" fmla="*/ 1291362 h 1914080"/>
              <a:gd name="connsiteX25" fmla="*/ 4003569 w 5463073"/>
              <a:gd name="connsiteY25" fmla="*/ 1610449 h 1914080"/>
              <a:gd name="connsiteX26" fmla="*/ 3994043 w 5463073"/>
              <a:gd name="connsiteY26" fmla="*/ 1415186 h 1914080"/>
              <a:gd name="connsiteX27" fmla="*/ 4227406 w 5463073"/>
              <a:gd name="connsiteY27" fmla="*/ 1603305 h 1914080"/>
              <a:gd name="connsiteX28" fmla="*/ 4275030 w 5463073"/>
              <a:gd name="connsiteY28" fmla="*/ 1472337 h 1914080"/>
              <a:gd name="connsiteX29" fmla="*/ 4317891 w 5463073"/>
              <a:gd name="connsiteY29" fmla="*/ 1293743 h 1914080"/>
              <a:gd name="connsiteX30" fmla="*/ 4384566 w 5463073"/>
              <a:gd name="connsiteY30" fmla="*/ 1241355 h 1914080"/>
              <a:gd name="connsiteX31" fmla="*/ 4503630 w 5463073"/>
              <a:gd name="connsiteY31" fmla="*/ 1205637 h 1914080"/>
              <a:gd name="connsiteX32" fmla="*/ 5238427 w 5463073"/>
              <a:gd name="connsiteY32" fmla="*/ 1872750 h 1914080"/>
              <a:gd name="connsiteX33" fmla="*/ 0 w 5463073"/>
              <a:gd name="connsiteY33" fmla="*/ 1914080 h 1914080"/>
              <a:gd name="connsiteX34" fmla="*/ 371959 w 5463073"/>
              <a:gd name="connsiteY34" fmla="*/ 1542120 h 1914080"/>
              <a:gd name="connsiteX35" fmla="*/ 774915 w 5463073"/>
              <a:gd name="connsiteY35" fmla="*/ 1108168 h 1914080"/>
              <a:gd name="connsiteX0" fmla="*/ 774915 w 5453547"/>
              <a:gd name="connsiteY0" fmla="*/ 1108168 h 1914080"/>
              <a:gd name="connsiteX1" fmla="*/ 1343187 w 5453547"/>
              <a:gd name="connsiteY1" fmla="*/ 813700 h 1914080"/>
              <a:gd name="connsiteX2" fmla="*/ 1534333 w 5453547"/>
              <a:gd name="connsiteY2" fmla="*/ 813700 h 1914080"/>
              <a:gd name="connsiteX3" fmla="*/ 1653153 w 5453547"/>
              <a:gd name="connsiteY3" fmla="*/ 942852 h 1914080"/>
              <a:gd name="connsiteX4" fmla="*/ 1797804 w 5453547"/>
              <a:gd name="connsiteY4" fmla="*/ 10884 h 1914080"/>
              <a:gd name="connsiteX5" fmla="*/ 2042073 w 5453547"/>
              <a:gd name="connsiteY5" fmla="*/ 58078 h 1914080"/>
              <a:gd name="connsiteX6" fmla="*/ 2119798 w 5453547"/>
              <a:gd name="connsiteY6" fmla="*/ 20204 h 1914080"/>
              <a:gd name="connsiteX7" fmla="*/ 2279542 w 5453547"/>
              <a:gd name="connsiteY7" fmla="*/ 403041 h 1914080"/>
              <a:gd name="connsiteX8" fmla="*/ 2301576 w 5453547"/>
              <a:gd name="connsiteY8" fmla="*/ 50500 h 1914080"/>
              <a:gd name="connsiteX9" fmla="*/ 2351153 w 5453547"/>
              <a:gd name="connsiteY9" fmla="*/ 53255 h 1914080"/>
              <a:gd name="connsiteX10" fmla="*/ 2453059 w 5453547"/>
              <a:gd name="connsiteY10" fmla="*/ 42237 h 1914080"/>
              <a:gd name="connsiteX11" fmla="*/ 2469584 w 5453547"/>
              <a:gd name="connsiteY11" fmla="*/ 168932 h 1914080"/>
              <a:gd name="connsiteX12" fmla="*/ 2552211 w 5453547"/>
              <a:gd name="connsiteY12" fmla="*/ 281854 h 1914080"/>
              <a:gd name="connsiteX13" fmla="*/ 2574245 w 5453547"/>
              <a:gd name="connsiteY13" fmla="*/ 155160 h 1914080"/>
              <a:gd name="connsiteX14" fmla="*/ 2813861 w 5453547"/>
              <a:gd name="connsiteY14" fmla="*/ 149652 h 1914080"/>
              <a:gd name="connsiteX15" fmla="*/ 3328899 w 5453547"/>
              <a:gd name="connsiteY15" fmla="*/ 273593 h 1914080"/>
              <a:gd name="connsiteX16" fmla="*/ 3722768 w 5453547"/>
              <a:gd name="connsiteY16" fmla="*/ 477857 h 1914080"/>
              <a:gd name="connsiteX17" fmla="*/ 3967877 w 5453547"/>
              <a:gd name="connsiteY17" fmla="*/ 683971 h 1914080"/>
              <a:gd name="connsiteX18" fmla="*/ 4513213 w 5453547"/>
              <a:gd name="connsiteY18" fmla="*/ 964900 h 1914080"/>
              <a:gd name="connsiteX19" fmla="*/ 4356502 w 5453547"/>
              <a:gd name="connsiteY19" fmla="*/ 989069 h 1914080"/>
              <a:gd name="connsiteX20" fmla="*/ 3957980 w 5453547"/>
              <a:gd name="connsiteY20" fmla="*/ 1045303 h 1914080"/>
              <a:gd name="connsiteX21" fmla="*/ 3803542 w 5453547"/>
              <a:gd name="connsiteY21" fmla="*/ 1065142 h 1914080"/>
              <a:gd name="connsiteX22" fmla="*/ 3386825 w 5453547"/>
              <a:gd name="connsiteY22" fmla="*/ 955604 h 1914080"/>
              <a:gd name="connsiteX23" fmla="*/ 3651143 w 5453547"/>
              <a:gd name="connsiteY23" fmla="*/ 1441380 h 1914080"/>
              <a:gd name="connsiteX24" fmla="*/ 3751156 w 5453547"/>
              <a:gd name="connsiteY24" fmla="*/ 1291362 h 1914080"/>
              <a:gd name="connsiteX25" fmla="*/ 4003569 w 5453547"/>
              <a:gd name="connsiteY25" fmla="*/ 1610449 h 1914080"/>
              <a:gd name="connsiteX26" fmla="*/ 3994043 w 5453547"/>
              <a:gd name="connsiteY26" fmla="*/ 1415186 h 1914080"/>
              <a:gd name="connsiteX27" fmla="*/ 4227406 w 5453547"/>
              <a:gd name="connsiteY27" fmla="*/ 1603305 h 1914080"/>
              <a:gd name="connsiteX28" fmla="*/ 4275030 w 5453547"/>
              <a:gd name="connsiteY28" fmla="*/ 1472337 h 1914080"/>
              <a:gd name="connsiteX29" fmla="*/ 4317891 w 5453547"/>
              <a:gd name="connsiteY29" fmla="*/ 1293743 h 1914080"/>
              <a:gd name="connsiteX30" fmla="*/ 4384566 w 5453547"/>
              <a:gd name="connsiteY30" fmla="*/ 1241355 h 1914080"/>
              <a:gd name="connsiteX31" fmla="*/ 4420286 w 5453547"/>
              <a:gd name="connsiteY31" fmla="*/ 1258024 h 1914080"/>
              <a:gd name="connsiteX32" fmla="*/ 5238427 w 5453547"/>
              <a:gd name="connsiteY32" fmla="*/ 1872750 h 1914080"/>
              <a:gd name="connsiteX33" fmla="*/ 0 w 5453547"/>
              <a:gd name="connsiteY33" fmla="*/ 1914080 h 1914080"/>
              <a:gd name="connsiteX34" fmla="*/ 371959 w 5453547"/>
              <a:gd name="connsiteY34" fmla="*/ 1542120 h 1914080"/>
              <a:gd name="connsiteX35" fmla="*/ 774915 w 5453547"/>
              <a:gd name="connsiteY35" fmla="*/ 1108168 h 1914080"/>
              <a:gd name="connsiteX0" fmla="*/ 774915 w 5453547"/>
              <a:gd name="connsiteY0" fmla="*/ 1108168 h 1914080"/>
              <a:gd name="connsiteX1" fmla="*/ 1343187 w 5453547"/>
              <a:gd name="connsiteY1" fmla="*/ 813700 h 1914080"/>
              <a:gd name="connsiteX2" fmla="*/ 1534333 w 5453547"/>
              <a:gd name="connsiteY2" fmla="*/ 813700 h 1914080"/>
              <a:gd name="connsiteX3" fmla="*/ 1653153 w 5453547"/>
              <a:gd name="connsiteY3" fmla="*/ 942852 h 1914080"/>
              <a:gd name="connsiteX4" fmla="*/ 1797804 w 5453547"/>
              <a:gd name="connsiteY4" fmla="*/ 10884 h 1914080"/>
              <a:gd name="connsiteX5" fmla="*/ 2042073 w 5453547"/>
              <a:gd name="connsiteY5" fmla="*/ 58078 h 1914080"/>
              <a:gd name="connsiteX6" fmla="*/ 2119798 w 5453547"/>
              <a:gd name="connsiteY6" fmla="*/ 20204 h 1914080"/>
              <a:gd name="connsiteX7" fmla="*/ 2279542 w 5453547"/>
              <a:gd name="connsiteY7" fmla="*/ 403041 h 1914080"/>
              <a:gd name="connsiteX8" fmla="*/ 2301576 w 5453547"/>
              <a:gd name="connsiteY8" fmla="*/ 50500 h 1914080"/>
              <a:gd name="connsiteX9" fmla="*/ 2351153 w 5453547"/>
              <a:gd name="connsiteY9" fmla="*/ 53255 h 1914080"/>
              <a:gd name="connsiteX10" fmla="*/ 2453059 w 5453547"/>
              <a:gd name="connsiteY10" fmla="*/ 42237 h 1914080"/>
              <a:gd name="connsiteX11" fmla="*/ 2469584 w 5453547"/>
              <a:gd name="connsiteY11" fmla="*/ 168932 h 1914080"/>
              <a:gd name="connsiteX12" fmla="*/ 2552211 w 5453547"/>
              <a:gd name="connsiteY12" fmla="*/ 281854 h 1914080"/>
              <a:gd name="connsiteX13" fmla="*/ 2574245 w 5453547"/>
              <a:gd name="connsiteY13" fmla="*/ 155160 h 1914080"/>
              <a:gd name="connsiteX14" fmla="*/ 2813861 w 5453547"/>
              <a:gd name="connsiteY14" fmla="*/ 149652 h 1914080"/>
              <a:gd name="connsiteX15" fmla="*/ 3328899 w 5453547"/>
              <a:gd name="connsiteY15" fmla="*/ 273593 h 1914080"/>
              <a:gd name="connsiteX16" fmla="*/ 3722768 w 5453547"/>
              <a:gd name="connsiteY16" fmla="*/ 477857 h 1914080"/>
              <a:gd name="connsiteX17" fmla="*/ 3967877 w 5453547"/>
              <a:gd name="connsiteY17" fmla="*/ 683971 h 1914080"/>
              <a:gd name="connsiteX18" fmla="*/ 4513213 w 5453547"/>
              <a:gd name="connsiteY18" fmla="*/ 964900 h 1914080"/>
              <a:gd name="connsiteX19" fmla="*/ 4356502 w 5453547"/>
              <a:gd name="connsiteY19" fmla="*/ 989069 h 1914080"/>
              <a:gd name="connsiteX20" fmla="*/ 3957980 w 5453547"/>
              <a:gd name="connsiteY20" fmla="*/ 1045303 h 1914080"/>
              <a:gd name="connsiteX21" fmla="*/ 3803542 w 5453547"/>
              <a:gd name="connsiteY21" fmla="*/ 1065142 h 1914080"/>
              <a:gd name="connsiteX22" fmla="*/ 3386825 w 5453547"/>
              <a:gd name="connsiteY22" fmla="*/ 955604 h 1914080"/>
              <a:gd name="connsiteX23" fmla="*/ 3651143 w 5453547"/>
              <a:gd name="connsiteY23" fmla="*/ 1441380 h 1914080"/>
              <a:gd name="connsiteX24" fmla="*/ 3751156 w 5453547"/>
              <a:gd name="connsiteY24" fmla="*/ 1291362 h 1914080"/>
              <a:gd name="connsiteX25" fmla="*/ 4003569 w 5453547"/>
              <a:gd name="connsiteY25" fmla="*/ 1610449 h 1914080"/>
              <a:gd name="connsiteX26" fmla="*/ 3994043 w 5453547"/>
              <a:gd name="connsiteY26" fmla="*/ 1415186 h 1914080"/>
              <a:gd name="connsiteX27" fmla="*/ 4227406 w 5453547"/>
              <a:gd name="connsiteY27" fmla="*/ 1603305 h 1914080"/>
              <a:gd name="connsiteX28" fmla="*/ 4275030 w 5453547"/>
              <a:gd name="connsiteY28" fmla="*/ 1472337 h 1914080"/>
              <a:gd name="connsiteX29" fmla="*/ 4317891 w 5453547"/>
              <a:gd name="connsiteY29" fmla="*/ 1293743 h 1914080"/>
              <a:gd name="connsiteX30" fmla="*/ 4384566 w 5453547"/>
              <a:gd name="connsiteY30" fmla="*/ 1241355 h 1914080"/>
              <a:gd name="connsiteX31" fmla="*/ 4420286 w 5453547"/>
              <a:gd name="connsiteY31" fmla="*/ 1258024 h 1914080"/>
              <a:gd name="connsiteX32" fmla="*/ 5238427 w 5453547"/>
              <a:gd name="connsiteY32" fmla="*/ 1872750 h 1914080"/>
              <a:gd name="connsiteX33" fmla="*/ 0 w 5453547"/>
              <a:gd name="connsiteY33" fmla="*/ 1914080 h 1914080"/>
              <a:gd name="connsiteX34" fmla="*/ 371959 w 5453547"/>
              <a:gd name="connsiteY34" fmla="*/ 1542120 h 1914080"/>
              <a:gd name="connsiteX35" fmla="*/ 774915 w 5453547"/>
              <a:gd name="connsiteY35" fmla="*/ 1108168 h 1914080"/>
              <a:gd name="connsiteX0" fmla="*/ 774915 w 5453547"/>
              <a:gd name="connsiteY0" fmla="*/ 1108168 h 1914080"/>
              <a:gd name="connsiteX1" fmla="*/ 1343187 w 5453547"/>
              <a:gd name="connsiteY1" fmla="*/ 813700 h 1914080"/>
              <a:gd name="connsiteX2" fmla="*/ 1534333 w 5453547"/>
              <a:gd name="connsiteY2" fmla="*/ 813700 h 1914080"/>
              <a:gd name="connsiteX3" fmla="*/ 1653153 w 5453547"/>
              <a:gd name="connsiteY3" fmla="*/ 942852 h 1914080"/>
              <a:gd name="connsiteX4" fmla="*/ 1797804 w 5453547"/>
              <a:gd name="connsiteY4" fmla="*/ 10884 h 1914080"/>
              <a:gd name="connsiteX5" fmla="*/ 2042073 w 5453547"/>
              <a:gd name="connsiteY5" fmla="*/ 58078 h 1914080"/>
              <a:gd name="connsiteX6" fmla="*/ 2119798 w 5453547"/>
              <a:gd name="connsiteY6" fmla="*/ 20204 h 1914080"/>
              <a:gd name="connsiteX7" fmla="*/ 2279542 w 5453547"/>
              <a:gd name="connsiteY7" fmla="*/ 403041 h 1914080"/>
              <a:gd name="connsiteX8" fmla="*/ 2301576 w 5453547"/>
              <a:gd name="connsiteY8" fmla="*/ 50500 h 1914080"/>
              <a:gd name="connsiteX9" fmla="*/ 2351153 w 5453547"/>
              <a:gd name="connsiteY9" fmla="*/ 53255 h 1914080"/>
              <a:gd name="connsiteX10" fmla="*/ 2453059 w 5453547"/>
              <a:gd name="connsiteY10" fmla="*/ 42237 h 1914080"/>
              <a:gd name="connsiteX11" fmla="*/ 2469584 w 5453547"/>
              <a:gd name="connsiteY11" fmla="*/ 168932 h 1914080"/>
              <a:gd name="connsiteX12" fmla="*/ 2552211 w 5453547"/>
              <a:gd name="connsiteY12" fmla="*/ 281854 h 1914080"/>
              <a:gd name="connsiteX13" fmla="*/ 2574245 w 5453547"/>
              <a:gd name="connsiteY13" fmla="*/ 155160 h 1914080"/>
              <a:gd name="connsiteX14" fmla="*/ 2813861 w 5453547"/>
              <a:gd name="connsiteY14" fmla="*/ 149652 h 1914080"/>
              <a:gd name="connsiteX15" fmla="*/ 3328899 w 5453547"/>
              <a:gd name="connsiteY15" fmla="*/ 273593 h 1914080"/>
              <a:gd name="connsiteX16" fmla="*/ 3722768 w 5453547"/>
              <a:gd name="connsiteY16" fmla="*/ 477857 h 1914080"/>
              <a:gd name="connsiteX17" fmla="*/ 3967877 w 5453547"/>
              <a:gd name="connsiteY17" fmla="*/ 683971 h 1914080"/>
              <a:gd name="connsiteX18" fmla="*/ 4513213 w 5453547"/>
              <a:gd name="connsiteY18" fmla="*/ 964900 h 1914080"/>
              <a:gd name="connsiteX19" fmla="*/ 4356502 w 5453547"/>
              <a:gd name="connsiteY19" fmla="*/ 989069 h 1914080"/>
              <a:gd name="connsiteX20" fmla="*/ 3957980 w 5453547"/>
              <a:gd name="connsiteY20" fmla="*/ 1045303 h 1914080"/>
              <a:gd name="connsiteX21" fmla="*/ 3803542 w 5453547"/>
              <a:gd name="connsiteY21" fmla="*/ 1065142 h 1914080"/>
              <a:gd name="connsiteX22" fmla="*/ 3386825 w 5453547"/>
              <a:gd name="connsiteY22" fmla="*/ 955604 h 1914080"/>
              <a:gd name="connsiteX23" fmla="*/ 3651143 w 5453547"/>
              <a:gd name="connsiteY23" fmla="*/ 1441380 h 1914080"/>
              <a:gd name="connsiteX24" fmla="*/ 3751156 w 5453547"/>
              <a:gd name="connsiteY24" fmla="*/ 1291362 h 1914080"/>
              <a:gd name="connsiteX25" fmla="*/ 4003569 w 5453547"/>
              <a:gd name="connsiteY25" fmla="*/ 1610449 h 1914080"/>
              <a:gd name="connsiteX26" fmla="*/ 3994043 w 5453547"/>
              <a:gd name="connsiteY26" fmla="*/ 1415186 h 1914080"/>
              <a:gd name="connsiteX27" fmla="*/ 4227406 w 5453547"/>
              <a:gd name="connsiteY27" fmla="*/ 1603305 h 1914080"/>
              <a:gd name="connsiteX28" fmla="*/ 4275030 w 5453547"/>
              <a:gd name="connsiteY28" fmla="*/ 1472337 h 1914080"/>
              <a:gd name="connsiteX29" fmla="*/ 4317891 w 5453547"/>
              <a:gd name="connsiteY29" fmla="*/ 1293743 h 1914080"/>
              <a:gd name="connsiteX30" fmla="*/ 4384566 w 5453547"/>
              <a:gd name="connsiteY30" fmla="*/ 1241355 h 1914080"/>
              <a:gd name="connsiteX31" fmla="*/ 4420286 w 5453547"/>
              <a:gd name="connsiteY31" fmla="*/ 1258024 h 1914080"/>
              <a:gd name="connsiteX32" fmla="*/ 5238427 w 5453547"/>
              <a:gd name="connsiteY32" fmla="*/ 1872750 h 1914080"/>
              <a:gd name="connsiteX33" fmla="*/ 0 w 5453547"/>
              <a:gd name="connsiteY33" fmla="*/ 1914080 h 1914080"/>
              <a:gd name="connsiteX34" fmla="*/ 371959 w 5453547"/>
              <a:gd name="connsiteY34" fmla="*/ 1542120 h 1914080"/>
              <a:gd name="connsiteX35" fmla="*/ 774915 w 5453547"/>
              <a:gd name="connsiteY35" fmla="*/ 1108168 h 1914080"/>
              <a:gd name="connsiteX0" fmla="*/ 774915 w 5453547"/>
              <a:gd name="connsiteY0" fmla="*/ 1108168 h 1914080"/>
              <a:gd name="connsiteX1" fmla="*/ 1343187 w 5453547"/>
              <a:gd name="connsiteY1" fmla="*/ 813700 h 1914080"/>
              <a:gd name="connsiteX2" fmla="*/ 1534333 w 5453547"/>
              <a:gd name="connsiteY2" fmla="*/ 813700 h 1914080"/>
              <a:gd name="connsiteX3" fmla="*/ 1653153 w 5453547"/>
              <a:gd name="connsiteY3" fmla="*/ 942852 h 1914080"/>
              <a:gd name="connsiteX4" fmla="*/ 1797804 w 5453547"/>
              <a:gd name="connsiteY4" fmla="*/ 10884 h 1914080"/>
              <a:gd name="connsiteX5" fmla="*/ 2042073 w 5453547"/>
              <a:gd name="connsiteY5" fmla="*/ 58078 h 1914080"/>
              <a:gd name="connsiteX6" fmla="*/ 2119798 w 5453547"/>
              <a:gd name="connsiteY6" fmla="*/ 20204 h 1914080"/>
              <a:gd name="connsiteX7" fmla="*/ 2279542 w 5453547"/>
              <a:gd name="connsiteY7" fmla="*/ 403041 h 1914080"/>
              <a:gd name="connsiteX8" fmla="*/ 2301576 w 5453547"/>
              <a:gd name="connsiteY8" fmla="*/ 50500 h 1914080"/>
              <a:gd name="connsiteX9" fmla="*/ 2351153 w 5453547"/>
              <a:gd name="connsiteY9" fmla="*/ 53255 h 1914080"/>
              <a:gd name="connsiteX10" fmla="*/ 2453059 w 5453547"/>
              <a:gd name="connsiteY10" fmla="*/ 42237 h 1914080"/>
              <a:gd name="connsiteX11" fmla="*/ 2469584 w 5453547"/>
              <a:gd name="connsiteY11" fmla="*/ 168932 h 1914080"/>
              <a:gd name="connsiteX12" fmla="*/ 2552211 w 5453547"/>
              <a:gd name="connsiteY12" fmla="*/ 281854 h 1914080"/>
              <a:gd name="connsiteX13" fmla="*/ 2574245 w 5453547"/>
              <a:gd name="connsiteY13" fmla="*/ 155160 h 1914080"/>
              <a:gd name="connsiteX14" fmla="*/ 2813861 w 5453547"/>
              <a:gd name="connsiteY14" fmla="*/ 149652 h 1914080"/>
              <a:gd name="connsiteX15" fmla="*/ 3328899 w 5453547"/>
              <a:gd name="connsiteY15" fmla="*/ 273593 h 1914080"/>
              <a:gd name="connsiteX16" fmla="*/ 3722768 w 5453547"/>
              <a:gd name="connsiteY16" fmla="*/ 477857 h 1914080"/>
              <a:gd name="connsiteX17" fmla="*/ 3967877 w 5453547"/>
              <a:gd name="connsiteY17" fmla="*/ 683971 h 1914080"/>
              <a:gd name="connsiteX18" fmla="*/ 4513213 w 5453547"/>
              <a:gd name="connsiteY18" fmla="*/ 964900 h 1914080"/>
              <a:gd name="connsiteX19" fmla="*/ 4356502 w 5453547"/>
              <a:gd name="connsiteY19" fmla="*/ 989069 h 1914080"/>
              <a:gd name="connsiteX20" fmla="*/ 3957980 w 5453547"/>
              <a:gd name="connsiteY20" fmla="*/ 1045303 h 1914080"/>
              <a:gd name="connsiteX21" fmla="*/ 3803542 w 5453547"/>
              <a:gd name="connsiteY21" fmla="*/ 1065142 h 1914080"/>
              <a:gd name="connsiteX22" fmla="*/ 3386825 w 5453547"/>
              <a:gd name="connsiteY22" fmla="*/ 955604 h 1914080"/>
              <a:gd name="connsiteX23" fmla="*/ 3651143 w 5453547"/>
              <a:gd name="connsiteY23" fmla="*/ 1441380 h 1914080"/>
              <a:gd name="connsiteX24" fmla="*/ 3751156 w 5453547"/>
              <a:gd name="connsiteY24" fmla="*/ 1291362 h 1914080"/>
              <a:gd name="connsiteX25" fmla="*/ 4003569 w 5453547"/>
              <a:gd name="connsiteY25" fmla="*/ 1610449 h 1914080"/>
              <a:gd name="connsiteX26" fmla="*/ 3994043 w 5453547"/>
              <a:gd name="connsiteY26" fmla="*/ 1415186 h 1914080"/>
              <a:gd name="connsiteX27" fmla="*/ 4227406 w 5453547"/>
              <a:gd name="connsiteY27" fmla="*/ 1603305 h 1914080"/>
              <a:gd name="connsiteX28" fmla="*/ 4275030 w 5453547"/>
              <a:gd name="connsiteY28" fmla="*/ 1472337 h 1914080"/>
              <a:gd name="connsiteX29" fmla="*/ 4317891 w 5453547"/>
              <a:gd name="connsiteY29" fmla="*/ 1293743 h 1914080"/>
              <a:gd name="connsiteX30" fmla="*/ 4384566 w 5453547"/>
              <a:gd name="connsiteY30" fmla="*/ 1241355 h 1914080"/>
              <a:gd name="connsiteX31" fmla="*/ 4420286 w 5453547"/>
              <a:gd name="connsiteY31" fmla="*/ 1258024 h 1914080"/>
              <a:gd name="connsiteX32" fmla="*/ 5238427 w 5453547"/>
              <a:gd name="connsiteY32" fmla="*/ 1872750 h 1914080"/>
              <a:gd name="connsiteX33" fmla="*/ 0 w 5453547"/>
              <a:gd name="connsiteY33" fmla="*/ 1914080 h 1914080"/>
              <a:gd name="connsiteX34" fmla="*/ 371959 w 5453547"/>
              <a:gd name="connsiteY34" fmla="*/ 1542120 h 1914080"/>
              <a:gd name="connsiteX35" fmla="*/ 774915 w 5453547"/>
              <a:gd name="connsiteY35" fmla="*/ 1108168 h 1914080"/>
              <a:gd name="connsiteX0" fmla="*/ 774915 w 5466091"/>
              <a:gd name="connsiteY0" fmla="*/ 1108168 h 1914080"/>
              <a:gd name="connsiteX1" fmla="*/ 1343187 w 5466091"/>
              <a:gd name="connsiteY1" fmla="*/ 813700 h 1914080"/>
              <a:gd name="connsiteX2" fmla="*/ 1534333 w 5466091"/>
              <a:gd name="connsiteY2" fmla="*/ 813700 h 1914080"/>
              <a:gd name="connsiteX3" fmla="*/ 1653153 w 5466091"/>
              <a:gd name="connsiteY3" fmla="*/ 942852 h 1914080"/>
              <a:gd name="connsiteX4" fmla="*/ 1797804 w 5466091"/>
              <a:gd name="connsiteY4" fmla="*/ 10884 h 1914080"/>
              <a:gd name="connsiteX5" fmla="*/ 2042073 w 5466091"/>
              <a:gd name="connsiteY5" fmla="*/ 58078 h 1914080"/>
              <a:gd name="connsiteX6" fmla="*/ 2119798 w 5466091"/>
              <a:gd name="connsiteY6" fmla="*/ 20204 h 1914080"/>
              <a:gd name="connsiteX7" fmla="*/ 2279542 w 5466091"/>
              <a:gd name="connsiteY7" fmla="*/ 403041 h 1914080"/>
              <a:gd name="connsiteX8" fmla="*/ 2301576 w 5466091"/>
              <a:gd name="connsiteY8" fmla="*/ 50500 h 1914080"/>
              <a:gd name="connsiteX9" fmla="*/ 2351153 w 5466091"/>
              <a:gd name="connsiteY9" fmla="*/ 53255 h 1914080"/>
              <a:gd name="connsiteX10" fmla="*/ 2453059 w 5466091"/>
              <a:gd name="connsiteY10" fmla="*/ 42237 h 1914080"/>
              <a:gd name="connsiteX11" fmla="*/ 2469584 w 5466091"/>
              <a:gd name="connsiteY11" fmla="*/ 168932 h 1914080"/>
              <a:gd name="connsiteX12" fmla="*/ 2552211 w 5466091"/>
              <a:gd name="connsiteY12" fmla="*/ 281854 h 1914080"/>
              <a:gd name="connsiteX13" fmla="*/ 2574245 w 5466091"/>
              <a:gd name="connsiteY13" fmla="*/ 155160 h 1914080"/>
              <a:gd name="connsiteX14" fmla="*/ 2813861 w 5466091"/>
              <a:gd name="connsiteY14" fmla="*/ 149652 h 1914080"/>
              <a:gd name="connsiteX15" fmla="*/ 3328899 w 5466091"/>
              <a:gd name="connsiteY15" fmla="*/ 273593 h 1914080"/>
              <a:gd name="connsiteX16" fmla="*/ 3722768 w 5466091"/>
              <a:gd name="connsiteY16" fmla="*/ 477857 h 1914080"/>
              <a:gd name="connsiteX17" fmla="*/ 3967877 w 5466091"/>
              <a:gd name="connsiteY17" fmla="*/ 683971 h 1914080"/>
              <a:gd name="connsiteX18" fmla="*/ 4513213 w 5466091"/>
              <a:gd name="connsiteY18" fmla="*/ 964900 h 1914080"/>
              <a:gd name="connsiteX19" fmla="*/ 4356502 w 5466091"/>
              <a:gd name="connsiteY19" fmla="*/ 989069 h 1914080"/>
              <a:gd name="connsiteX20" fmla="*/ 3957980 w 5466091"/>
              <a:gd name="connsiteY20" fmla="*/ 1045303 h 1914080"/>
              <a:gd name="connsiteX21" fmla="*/ 3803542 w 5466091"/>
              <a:gd name="connsiteY21" fmla="*/ 1065142 h 1914080"/>
              <a:gd name="connsiteX22" fmla="*/ 3386825 w 5466091"/>
              <a:gd name="connsiteY22" fmla="*/ 955604 h 1914080"/>
              <a:gd name="connsiteX23" fmla="*/ 3651143 w 5466091"/>
              <a:gd name="connsiteY23" fmla="*/ 1441380 h 1914080"/>
              <a:gd name="connsiteX24" fmla="*/ 3751156 w 5466091"/>
              <a:gd name="connsiteY24" fmla="*/ 1291362 h 1914080"/>
              <a:gd name="connsiteX25" fmla="*/ 4003569 w 5466091"/>
              <a:gd name="connsiteY25" fmla="*/ 1610449 h 1914080"/>
              <a:gd name="connsiteX26" fmla="*/ 3994043 w 5466091"/>
              <a:gd name="connsiteY26" fmla="*/ 1415186 h 1914080"/>
              <a:gd name="connsiteX27" fmla="*/ 4227406 w 5466091"/>
              <a:gd name="connsiteY27" fmla="*/ 1603305 h 1914080"/>
              <a:gd name="connsiteX28" fmla="*/ 4275030 w 5466091"/>
              <a:gd name="connsiteY28" fmla="*/ 1472337 h 1914080"/>
              <a:gd name="connsiteX29" fmla="*/ 4317891 w 5466091"/>
              <a:gd name="connsiteY29" fmla="*/ 1293743 h 1914080"/>
              <a:gd name="connsiteX30" fmla="*/ 4384566 w 5466091"/>
              <a:gd name="connsiteY30" fmla="*/ 1241355 h 1914080"/>
              <a:gd name="connsiteX31" fmla="*/ 4420286 w 5466091"/>
              <a:gd name="connsiteY31" fmla="*/ 1258024 h 1914080"/>
              <a:gd name="connsiteX32" fmla="*/ 4513155 w 5466091"/>
              <a:gd name="connsiteY32" fmla="*/ 1310411 h 1914080"/>
              <a:gd name="connsiteX33" fmla="*/ 5238427 w 5466091"/>
              <a:gd name="connsiteY33" fmla="*/ 1872750 h 1914080"/>
              <a:gd name="connsiteX34" fmla="*/ 0 w 5466091"/>
              <a:gd name="connsiteY34" fmla="*/ 1914080 h 1914080"/>
              <a:gd name="connsiteX35" fmla="*/ 371959 w 5466091"/>
              <a:gd name="connsiteY35" fmla="*/ 1542120 h 1914080"/>
              <a:gd name="connsiteX36" fmla="*/ 774915 w 5466091"/>
              <a:gd name="connsiteY36" fmla="*/ 1108168 h 1914080"/>
              <a:gd name="connsiteX0" fmla="*/ 774915 w 5462143"/>
              <a:gd name="connsiteY0" fmla="*/ 1108168 h 1914080"/>
              <a:gd name="connsiteX1" fmla="*/ 1343187 w 5462143"/>
              <a:gd name="connsiteY1" fmla="*/ 813700 h 1914080"/>
              <a:gd name="connsiteX2" fmla="*/ 1534333 w 5462143"/>
              <a:gd name="connsiteY2" fmla="*/ 813700 h 1914080"/>
              <a:gd name="connsiteX3" fmla="*/ 1653153 w 5462143"/>
              <a:gd name="connsiteY3" fmla="*/ 942852 h 1914080"/>
              <a:gd name="connsiteX4" fmla="*/ 1797804 w 5462143"/>
              <a:gd name="connsiteY4" fmla="*/ 10884 h 1914080"/>
              <a:gd name="connsiteX5" fmla="*/ 2042073 w 5462143"/>
              <a:gd name="connsiteY5" fmla="*/ 58078 h 1914080"/>
              <a:gd name="connsiteX6" fmla="*/ 2119798 w 5462143"/>
              <a:gd name="connsiteY6" fmla="*/ 20204 h 1914080"/>
              <a:gd name="connsiteX7" fmla="*/ 2279542 w 5462143"/>
              <a:gd name="connsiteY7" fmla="*/ 403041 h 1914080"/>
              <a:gd name="connsiteX8" fmla="*/ 2301576 w 5462143"/>
              <a:gd name="connsiteY8" fmla="*/ 50500 h 1914080"/>
              <a:gd name="connsiteX9" fmla="*/ 2351153 w 5462143"/>
              <a:gd name="connsiteY9" fmla="*/ 53255 h 1914080"/>
              <a:gd name="connsiteX10" fmla="*/ 2453059 w 5462143"/>
              <a:gd name="connsiteY10" fmla="*/ 42237 h 1914080"/>
              <a:gd name="connsiteX11" fmla="*/ 2469584 w 5462143"/>
              <a:gd name="connsiteY11" fmla="*/ 168932 h 1914080"/>
              <a:gd name="connsiteX12" fmla="*/ 2552211 w 5462143"/>
              <a:gd name="connsiteY12" fmla="*/ 281854 h 1914080"/>
              <a:gd name="connsiteX13" fmla="*/ 2574245 w 5462143"/>
              <a:gd name="connsiteY13" fmla="*/ 155160 h 1914080"/>
              <a:gd name="connsiteX14" fmla="*/ 2813861 w 5462143"/>
              <a:gd name="connsiteY14" fmla="*/ 149652 h 1914080"/>
              <a:gd name="connsiteX15" fmla="*/ 3328899 w 5462143"/>
              <a:gd name="connsiteY15" fmla="*/ 273593 h 1914080"/>
              <a:gd name="connsiteX16" fmla="*/ 3722768 w 5462143"/>
              <a:gd name="connsiteY16" fmla="*/ 477857 h 1914080"/>
              <a:gd name="connsiteX17" fmla="*/ 3967877 w 5462143"/>
              <a:gd name="connsiteY17" fmla="*/ 683971 h 1914080"/>
              <a:gd name="connsiteX18" fmla="*/ 4513213 w 5462143"/>
              <a:gd name="connsiteY18" fmla="*/ 964900 h 1914080"/>
              <a:gd name="connsiteX19" fmla="*/ 4356502 w 5462143"/>
              <a:gd name="connsiteY19" fmla="*/ 989069 h 1914080"/>
              <a:gd name="connsiteX20" fmla="*/ 3957980 w 5462143"/>
              <a:gd name="connsiteY20" fmla="*/ 1045303 h 1914080"/>
              <a:gd name="connsiteX21" fmla="*/ 3803542 w 5462143"/>
              <a:gd name="connsiteY21" fmla="*/ 1065142 h 1914080"/>
              <a:gd name="connsiteX22" fmla="*/ 3386825 w 5462143"/>
              <a:gd name="connsiteY22" fmla="*/ 955604 h 1914080"/>
              <a:gd name="connsiteX23" fmla="*/ 3651143 w 5462143"/>
              <a:gd name="connsiteY23" fmla="*/ 1441380 h 1914080"/>
              <a:gd name="connsiteX24" fmla="*/ 3751156 w 5462143"/>
              <a:gd name="connsiteY24" fmla="*/ 1291362 h 1914080"/>
              <a:gd name="connsiteX25" fmla="*/ 4003569 w 5462143"/>
              <a:gd name="connsiteY25" fmla="*/ 1610449 h 1914080"/>
              <a:gd name="connsiteX26" fmla="*/ 3994043 w 5462143"/>
              <a:gd name="connsiteY26" fmla="*/ 1415186 h 1914080"/>
              <a:gd name="connsiteX27" fmla="*/ 4227406 w 5462143"/>
              <a:gd name="connsiteY27" fmla="*/ 1603305 h 1914080"/>
              <a:gd name="connsiteX28" fmla="*/ 4275030 w 5462143"/>
              <a:gd name="connsiteY28" fmla="*/ 1472337 h 1914080"/>
              <a:gd name="connsiteX29" fmla="*/ 4317891 w 5462143"/>
              <a:gd name="connsiteY29" fmla="*/ 1293743 h 1914080"/>
              <a:gd name="connsiteX30" fmla="*/ 4384566 w 5462143"/>
              <a:gd name="connsiteY30" fmla="*/ 1241355 h 1914080"/>
              <a:gd name="connsiteX31" fmla="*/ 4420286 w 5462143"/>
              <a:gd name="connsiteY31" fmla="*/ 1258024 h 1914080"/>
              <a:gd name="connsiteX32" fmla="*/ 4479817 w 5462143"/>
              <a:gd name="connsiteY32" fmla="*/ 1388992 h 1914080"/>
              <a:gd name="connsiteX33" fmla="*/ 5238427 w 5462143"/>
              <a:gd name="connsiteY33" fmla="*/ 1872750 h 1914080"/>
              <a:gd name="connsiteX34" fmla="*/ 0 w 5462143"/>
              <a:gd name="connsiteY34" fmla="*/ 1914080 h 1914080"/>
              <a:gd name="connsiteX35" fmla="*/ 371959 w 5462143"/>
              <a:gd name="connsiteY35" fmla="*/ 1542120 h 1914080"/>
              <a:gd name="connsiteX36" fmla="*/ 774915 w 5462143"/>
              <a:gd name="connsiteY36" fmla="*/ 1108168 h 1914080"/>
              <a:gd name="connsiteX0" fmla="*/ 774915 w 5462143"/>
              <a:gd name="connsiteY0" fmla="*/ 1108168 h 1914080"/>
              <a:gd name="connsiteX1" fmla="*/ 1343187 w 5462143"/>
              <a:gd name="connsiteY1" fmla="*/ 813700 h 1914080"/>
              <a:gd name="connsiteX2" fmla="*/ 1534333 w 5462143"/>
              <a:gd name="connsiteY2" fmla="*/ 813700 h 1914080"/>
              <a:gd name="connsiteX3" fmla="*/ 1653153 w 5462143"/>
              <a:gd name="connsiteY3" fmla="*/ 942852 h 1914080"/>
              <a:gd name="connsiteX4" fmla="*/ 1797804 w 5462143"/>
              <a:gd name="connsiteY4" fmla="*/ 10884 h 1914080"/>
              <a:gd name="connsiteX5" fmla="*/ 2042073 w 5462143"/>
              <a:gd name="connsiteY5" fmla="*/ 58078 h 1914080"/>
              <a:gd name="connsiteX6" fmla="*/ 2119798 w 5462143"/>
              <a:gd name="connsiteY6" fmla="*/ 20204 h 1914080"/>
              <a:gd name="connsiteX7" fmla="*/ 2279542 w 5462143"/>
              <a:gd name="connsiteY7" fmla="*/ 403041 h 1914080"/>
              <a:gd name="connsiteX8" fmla="*/ 2301576 w 5462143"/>
              <a:gd name="connsiteY8" fmla="*/ 50500 h 1914080"/>
              <a:gd name="connsiteX9" fmla="*/ 2351153 w 5462143"/>
              <a:gd name="connsiteY9" fmla="*/ 53255 h 1914080"/>
              <a:gd name="connsiteX10" fmla="*/ 2453059 w 5462143"/>
              <a:gd name="connsiteY10" fmla="*/ 42237 h 1914080"/>
              <a:gd name="connsiteX11" fmla="*/ 2469584 w 5462143"/>
              <a:gd name="connsiteY11" fmla="*/ 168932 h 1914080"/>
              <a:gd name="connsiteX12" fmla="*/ 2552211 w 5462143"/>
              <a:gd name="connsiteY12" fmla="*/ 281854 h 1914080"/>
              <a:gd name="connsiteX13" fmla="*/ 2574245 w 5462143"/>
              <a:gd name="connsiteY13" fmla="*/ 155160 h 1914080"/>
              <a:gd name="connsiteX14" fmla="*/ 2813861 w 5462143"/>
              <a:gd name="connsiteY14" fmla="*/ 149652 h 1914080"/>
              <a:gd name="connsiteX15" fmla="*/ 3328899 w 5462143"/>
              <a:gd name="connsiteY15" fmla="*/ 273593 h 1914080"/>
              <a:gd name="connsiteX16" fmla="*/ 3722768 w 5462143"/>
              <a:gd name="connsiteY16" fmla="*/ 477857 h 1914080"/>
              <a:gd name="connsiteX17" fmla="*/ 3967877 w 5462143"/>
              <a:gd name="connsiteY17" fmla="*/ 683971 h 1914080"/>
              <a:gd name="connsiteX18" fmla="*/ 4513213 w 5462143"/>
              <a:gd name="connsiteY18" fmla="*/ 964900 h 1914080"/>
              <a:gd name="connsiteX19" fmla="*/ 4356502 w 5462143"/>
              <a:gd name="connsiteY19" fmla="*/ 989069 h 1914080"/>
              <a:gd name="connsiteX20" fmla="*/ 3957980 w 5462143"/>
              <a:gd name="connsiteY20" fmla="*/ 1045303 h 1914080"/>
              <a:gd name="connsiteX21" fmla="*/ 3803542 w 5462143"/>
              <a:gd name="connsiteY21" fmla="*/ 1065142 h 1914080"/>
              <a:gd name="connsiteX22" fmla="*/ 3386825 w 5462143"/>
              <a:gd name="connsiteY22" fmla="*/ 955604 h 1914080"/>
              <a:gd name="connsiteX23" fmla="*/ 3651143 w 5462143"/>
              <a:gd name="connsiteY23" fmla="*/ 1441380 h 1914080"/>
              <a:gd name="connsiteX24" fmla="*/ 3751156 w 5462143"/>
              <a:gd name="connsiteY24" fmla="*/ 1291362 h 1914080"/>
              <a:gd name="connsiteX25" fmla="*/ 4003569 w 5462143"/>
              <a:gd name="connsiteY25" fmla="*/ 1610449 h 1914080"/>
              <a:gd name="connsiteX26" fmla="*/ 3994043 w 5462143"/>
              <a:gd name="connsiteY26" fmla="*/ 1415186 h 1914080"/>
              <a:gd name="connsiteX27" fmla="*/ 4227406 w 5462143"/>
              <a:gd name="connsiteY27" fmla="*/ 1603305 h 1914080"/>
              <a:gd name="connsiteX28" fmla="*/ 4275030 w 5462143"/>
              <a:gd name="connsiteY28" fmla="*/ 1472337 h 1914080"/>
              <a:gd name="connsiteX29" fmla="*/ 4317891 w 5462143"/>
              <a:gd name="connsiteY29" fmla="*/ 1293743 h 1914080"/>
              <a:gd name="connsiteX30" fmla="*/ 4384566 w 5462143"/>
              <a:gd name="connsiteY30" fmla="*/ 1241355 h 1914080"/>
              <a:gd name="connsiteX31" fmla="*/ 4420286 w 5462143"/>
              <a:gd name="connsiteY31" fmla="*/ 1258024 h 1914080"/>
              <a:gd name="connsiteX32" fmla="*/ 4479817 w 5462143"/>
              <a:gd name="connsiteY32" fmla="*/ 1388992 h 1914080"/>
              <a:gd name="connsiteX33" fmla="*/ 5238427 w 5462143"/>
              <a:gd name="connsiteY33" fmla="*/ 1872750 h 1914080"/>
              <a:gd name="connsiteX34" fmla="*/ 0 w 5462143"/>
              <a:gd name="connsiteY34" fmla="*/ 1914080 h 1914080"/>
              <a:gd name="connsiteX35" fmla="*/ 371959 w 5462143"/>
              <a:gd name="connsiteY35" fmla="*/ 1542120 h 1914080"/>
              <a:gd name="connsiteX36" fmla="*/ 774915 w 5462143"/>
              <a:gd name="connsiteY36" fmla="*/ 1108168 h 1914080"/>
              <a:gd name="connsiteX0" fmla="*/ 774915 w 5479630"/>
              <a:gd name="connsiteY0" fmla="*/ 1108168 h 1914080"/>
              <a:gd name="connsiteX1" fmla="*/ 1343187 w 5479630"/>
              <a:gd name="connsiteY1" fmla="*/ 813700 h 1914080"/>
              <a:gd name="connsiteX2" fmla="*/ 1534333 w 5479630"/>
              <a:gd name="connsiteY2" fmla="*/ 813700 h 1914080"/>
              <a:gd name="connsiteX3" fmla="*/ 1653153 w 5479630"/>
              <a:gd name="connsiteY3" fmla="*/ 942852 h 1914080"/>
              <a:gd name="connsiteX4" fmla="*/ 1797804 w 5479630"/>
              <a:gd name="connsiteY4" fmla="*/ 10884 h 1914080"/>
              <a:gd name="connsiteX5" fmla="*/ 2042073 w 5479630"/>
              <a:gd name="connsiteY5" fmla="*/ 58078 h 1914080"/>
              <a:gd name="connsiteX6" fmla="*/ 2119798 w 5479630"/>
              <a:gd name="connsiteY6" fmla="*/ 20204 h 1914080"/>
              <a:gd name="connsiteX7" fmla="*/ 2279542 w 5479630"/>
              <a:gd name="connsiteY7" fmla="*/ 403041 h 1914080"/>
              <a:gd name="connsiteX8" fmla="*/ 2301576 w 5479630"/>
              <a:gd name="connsiteY8" fmla="*/ 50500 h 1914080"/>
              <a:gd name="connsiteX9" fmla="*/ 2351153 w 5479630"/>
              <a:gd name="connsiteY9" fmla="*/ 53255 h 1914080"/>
              <a:gd name="connsiteX10" fmla="*/ 2453059 w 5479630"/>
              <a:gd name="connsiteY10" fmla="*/ 42237 h 1914080"/>
              <a:gd name="connsiteX11" fmla="*/ 2469584 w 5479630"/>
              <a:gd name="connsiteY11" fmla="*/ 168932 h 1914080"/>
              <a:gd name="connsiteX12" fmla="*/ 2552211 w 5479630"/>
              <a:gd name="connsiteY12" fmla="*/ 281854 h 1914080"/>
              <a:gd name="connsiteX13" fmla="*/ 2574245 w 5479630"/>
              <a:gd name="connsiteY13" fmla="*/ 155160 h 1914080"/>
              <a:gd name="connsiteX14" fmla="*/ 2813861 w 5479630"/>
              <a:gd name="connsiteY14" fmla="*/ 149652 h 1914080"/>
              <a:gd name="connsiteX15" fmla="*/ 3328899 w 5479630"/>
              <a:gd name="connsiteY15" fmla="*/ 273593 h 1914080"/>
              <a:gd name="connsiteX16" fmla="*/ 3722768 w 5479630"/>
              <a:gd name="connsiteY16" fmla="*/ 477857 h 1914080"/>
              <a:gd name="connsiteX17" fmla="*/ 3967877 w 5479630"/>
              <a:gd name="connsiteY17" fmla="*/ 683971 h 1914080"/>
              <a:gd name="connsiteX18" fmla="*/ 4513213 w 5479630"/>
              <a:gd name="connsiteY18" fmla="*/ 964900 h 1914080"/>
              <a:gd name="connsiteX19" fmla="*/ 4356502 w 5479630"/>
              <a:gd name="connsiteY19" fmla="*/ 989069 h 1914080"/>
              <a:gd name="connsiteX20" fmla="*/ 3957980 w 5479630"/>
              <a:gd name="connsiteY20" fmla="*/ 1045303 h 1914080"/>
              <a:gd name="connsiteX21" fmla="*/ 3803542 w 5479630"/>
              <a:gd name="connsiteY21" fmla="*/ 1065142 h 1914080"/>
              <a:gd name="connsiteX22" fmla="*/ 3386825 w 5479630"/>
              <a:gd name="connsiteY22" fmla="*/ 955604 h 1914080"/>
              <a:gd name="connsiteX23" fmla="*/ 3651143 w 5479630"/>
              <a:gd name="connsiteY23" fmla="*/ 1441380 h 1914080"/>
              <a:gd name="connsiteX24" fmla="*/ 3751156 w 5479630"/>
              <a:gd name="connsiteY24" fmla="*/ 1291362 h 1914080"/>
              <a:gd name="connsiteX25" fmla="*/ 4003569 w 5479630"/>
              <a:gd name="connsiteY25" fmla="*/ 1610449 h 1914080"/>
              <a:gd name="connsiteX26" fmla="*/ 3994043 w 5479630"/>
              <a:gd name="connsiteY26" fmla="*/ 1415186 h 1914080"/>
              <a:gd name="connsiteX27" fmla="*/ 4227406 w 5479630"/>
              <a:gd name="connsiteY27" fmla="*/ 1603305 h 1914080"/>
              <a:gd name="connsiteX28" fmla="*/ 4275030 w 5479630"/>
              <a:gd name="connsiteY28" fmla="*/ 1472337 h 1914080"/>
              <a:gd name="connsiteX29" fmla="*/ 4317891 w 5479630"/>
              <a:gd name="connsiteY29" fmla="*/ 1293743 h 1914080"/>
              <a:gd name="connsiteX30" fmla="*/ 4384566 w 5479630"/>
              <a:gd name="connsiteY30" fmla="*/ 1241355 h 1914080"/>
              <a:gd name="connsiteX31" fmla="*/ 4420286 w 5479630"/>
              <a:gd name="connsiteY31" fmla="*/ 1258024 h 1914080"/>
              <a:gd name="connsiteX32" fmla="*/ 4479817 w 5479630"/>
              <a:gd name="connsiteY32" fmla="*/ 1388992 h 1914080"/>
              <a:gd name="connsiteX33" fmla="*/ 4589355 w 5479630"/>
              <a:gd name="connsiteY33" fmla="*/ 1436618 h 1914080"/>
              <a:gd name="connsiteX34" fmla="*/ 5238427 w 5479630"/>
              <a:gd name="connsiteY34" fmla="*/ 1872750 h 1914080"/>
              <a:gd name="connsiteX35" fmla="*/ 0 w 5479630"/>
              <a:gd name="connsiteY35" fmla="*/ 1914080 h 1914080"/>
              <a:gd name="connsiteX36" fmla="*/ 371959 w 5479630"/>
              <a:gd name="connsiteY36" fmla="*/ 1542120 h 1914080"/>
              <a:gd name="connsiteX37" fmla="*/ 774915 w 5479630"/>
              <a:gd name="connsiteY37" fmla="*/ 1108168 h 1914080"/>
              <a:gd name="connsiteX0" fmla="*/ 774915 w 5469774"/>
              <a:gd name="connsiteY0" fmla="*/ 1108168 h 1914080"/>
              <a:gd name="connsiteX1" fmla="*/ 1343187 w 5469774"/>
              <a:gd name="connsiteY1" fmla="*/ 813700 h 1914080"/>
              <a:gd name="connsiteX2" fmla="*/ 1534333 w 5469774"/>
              <a:gd name="connsiteY2" fmla="*/ 813700 h 1914080"/>
              <a:gd name="connsiteX3" fmla="*/ 1653153 w 5469774"/>
              <a:gd name="connsiteY3" fmla="*/ 942852 h 1914080"/>
              <a:gd name="connsiteX4" fmla="*/ 1797804 w 5469774"/>
              <a:gd name="connsiteY4" fmla="*/ 10884 h 1914080"/>
              <a:gd name="connsiteX5" fmla="*/ 2042073 w 5469774"/>
              <a:gd name="connsiteY5" fmla="*/ 58078 h 1914080"/>
              <a:gd name="connsiteX6" fmla="*/ 2119798 w 5469774"/>
              <a:gd name="connsiteY6" fmla="*/ 20204 h 1914080"/>
              <a:gd name="connsiteX7" fmla="*/ 2279542 w 5469774"/>
              <a:gd name="connsiteY7" fmla="*/ 403041 h 1914080"/>
              <a:gd name="connsiteX8" fmla="*/ 2301576 w 5469774"/>
              <a:gd name="connsiteY8" fmla="*/ 50500 h 1914080"/>
              <a:gd name="connsiteX9" fmla="*/ 2351153 w 5469774"/>
              <a:gd name="connsiteY9" fmla="*/ 53255 h 1914080"/>
              <a:gd name="connsiteX10" fmla="*/ 2453059 w 5469774"/>
              <a:gd name="connsiteY10" fmla="*/ 42237 h 1914080"/>
              <a:gd name="connsiteX11" fmla="*/ 2469584 w 5469774"/>
              <a:gd name="connsiteY11" fmla="*/ 168932 h 1914080"/>
              <a:gd name="connsiteX12" fmla="*/ 2552211 w 5469774"/>
              <a:gd name="connsiteY12" fmla="*/ 281854 h 1914080"/>
              <a:gd name="connsiteX13" fmla="*/ 2574245 w 5469774"/>
              <a:gd name="connsiteY13" fmla="*/ 155160 h 1914080"/>
              <a:gd name="connsiteX14" fmla="*/ 2813861 w 5469774"/>
              <a:gd name="connsiteY14" fmla="*/ 149652 h 1914080"/>
              <a:gd name="connsiteX15" fmla="*/ 3328899 w 5469774"/>
              <a:gd name="connsiteY15" fmla="*/ 273593 h 1914080"/>
              <a:gd name="connsiteX16" fmla="*/ 3722768 w 5469774"/>
              <a:gd name="connsiteY16" fmla="*/ 477857 h 1914080"/>
              <a:gd name="connsiteX17" fmla="*/ 3967877 w 5469774"/>
              <a:gd name="connsiteY17" fmla="*/ 683971 h 1914080"/>
              <a:gd name="connsiteX18" fmla="*/ 4513213 w 5469774"/>
              <a:gd name="connsiteY18" fmla="*/ 964900 h 1914080"/>
              <a:gd name="connsiteX19" fmla="*/ 4356502 w 5469774"/>
              <a:gd name="connsiteY19" fmla="*/ 989069 h 1914080"/>
              <a:gd name="connsiteX20" fmla="*/ 3957980 w 5469774"/>
              <a:gd name="connsiteY20" fmla="*/ 1045303 h 1914080"/>
              <a:gd name="connsiteX21" fmla="*/ 3803542 w 5469774"/>
              <a:gd name="connsiteY21" fmla="*/ 1065142 h 1914080"/>
              <a:gd name="connsiteX22" fmla="*/ 3386825 w 5469774"/>
              <a:gd name="connsiteY22" fmla="*/ 955604 h 1914080"/>
              <a:gd name="connsiteX23" fmla="*/ 3651143 w 5469774"/>
              <a:gd name="connsiteY23" fmla="*/ 1441380 h 1914080"/>
              <a:gd name="connsiteX24" fmla="*/ 3751156 w 5469774"/>
              <a:gd name="connsiteY24" fmla="*/ 1291362 h 1914080"/>
              <a:gd name="connsiteX25" fmla="*/ 4003569 w 5469774"/>
              <a:gd name="connsiteY25" fmla="*/ 1610449 h 1914080"/>
              <a:gd name="connsiteX26" fmla="*/ 3994043 w 5469774"/>
              <a:gd name="connsiteY26" fmla="*/ 1415186 h 1914080"/>
              <a:gd name="connsiteX27" fmla="*/ 4227406 w 5469774"/>
              <a:gd name="connsiteY27" fmla="*/ 1603305 h 1914080"/>
              <a:gd name="connsiteX28" fmla="*/ 4275030 w 5469774"/>
              <a:gd name="connsiteY28" fmla="*/ 1472337 h 1914080"/>
              <a:gd name="connsiteX29" fmla="*/ 4317891 w 5469774"/>
              <a:gd name="connsiteY29" fmla="*/ 1293743 h 1914080"/>
              <a:gd name="connsiteX30" fmla="*/ 4384566 w 5469774"/>
              <a:gd name="connsiteY30" fmla="*/ 1241355 h 1914080"/>
              <a:gd name="connsiteX31" fmla="*/ 4420286 w 5469774"/>
              <a:gd name="connsiteY31" fmla="*/ 1258024 h 1914080"/>
              <a:gd name="connsiteX32" fmla="*/ 4479817 w 5469774"/>
              <a:gd name="connsiteY32" fmla="*/ 1388992 h 1914080"/>
              <a:gd name="connsiteX33" fmla="*/ 4510774 w 5469774"/>
              <a:gd name="connsiteY33" fmla="*/ 1222306 h 1914080"/>
              <a:gd name="connsiteX34" fmla="*/ 5238427 w 5469774"/>
              <a:gd name="connsiteY34" fmla="*/ 1872750 h 1914080"/>
              <a:gd name="connsiteX35" fmla="*/ 0 w 5469774"/>
              <a:gd name="connsiteY35" fmla="*/ 1914080 h 1914080"/>
              <a:gd name="connsiteX36" fmla="*/ 371959 w 5469774"/>
              <a:gd name="connsiteY36" fmla="*/ 1542120 h 1914080"/>
              <a:gd name="connsiteX37" fmla="*/ 774915 w 5469774"/>
              <a:gd name="connsiteY37" fmla="*/ 1108168 h 1914080"/>
              <a:gd name="connsiteX0" fmla="*/ 774915 w 5469774"/>
              <a:gd name="connsiteY0" fmla="*/ 1108168 h 1914080"/>
              <a:gd name="connsiteX1" fmla="*/ 1343187 w 5469774"/>
              <a:gd name="connsiteY1" fmla="*/ 813700 h 1914080"/>
              <a:gd name="connsiteX2" fmla="*/ 1534333 w 5469774"/>
              <a:gd name="connsiteY2" fmla="*/ 813700 h 1914080"/>
              <a:gd name="connsiteX3" fmla="*/ 1653153 w 5469774"/>
              <a:gd name="connsiteY3" fmla="*/ 942852 h 1914080"/>
              <a:gd name="connsiteX4" fmla="*/ 1797804 w 5469774"/>
              <a:gd name="connsiteY4" fmla="*/ 10884 h 1914080"/>
              <a:gd name="connsiteX5" fmla="*/ 2042073 w 5469774"/>
              <a:gd name="connsiteY5" fmla="*/ 58078 h 1914080"/>
              <a:gd name="connsiteX6" fmla="*/ 2119798 w 5469774"/>
              <a:gd name="connsiteY6" fmla="*/ 20204 h 1914080"/>
              <a:gd name="connsiteX7" fmla="*/ 2279542 w 5469774"/>
              <a:gd name="connsiteY7" fmla="*/ 403041 h 1914080"/>
              <a:gd name="connsiteX8" fmla="*/ 2301576 w 5469774"/>
              <a:gd name="connsiteY8" fmla="*/ 50500 h 1914080"/>
              <a:gd name="connsiteX9" fmla="*/ 2351153 w 5469774"/>
              <a:gd name="connsiteY9" fmla="*/ 53255 h 1914080"/>
              <a:gd name="connsiteX10" fmla="*/ 2453059 w 5469774"/>
              <a:gd name="connsiteY10" fmla="*/ 42237 h 1914080"/>
              <a:gd name="connsiteX11" fmla="*/ 2469584 w 5469774"/>
              <a:gd name="connsiteY11" fmla="*/ 168932 h 1914080"/>
              <a:gd name="connsiteX12" fmla="*/ 2552211 w 5469774"/>
              <a:gd name="connsiteY12" fmla="*/ 281854 h 1914080"/>
              <a:gd name="connsiteX13" fmla="*/ 2574245 w 5469774"/>
              <a:gd name="connsiteY13" fmla="*/ 155160 h 1914080"/>
              <a:gd name="connsiteX14" fmla="*/ 2813861 w 5469774"/>
              <a:gd name="connsiteY14" fmla="*/ 149652 h 1914080"/>
              <a:gd name="connsiteX15" fmla="*/ 3328899 w 5469774"/>
              <a:gd name="connsiteY15" fmla="*/ 273593 h 1914080"/>
              <a:gd name="connsiteX16" fmla="*/ 3722768 w 5469774"/>
              <a:gd name="connsiteY16" fmla="*/ 477857 h 1914080"/>
              <a:gd name="connsiteX17" fmla="*/ 3967877 w 5469774"/>
              <a:gd name="connsiteY17" fmla="*/ 683971 h 1914080"/>
              <a:gd name="connsiteX18" fmla="*/ 4513213 w 5469774"/>
              <a:gd name="connsiteY18" fmla="*/ 964900 h 1914080"/>
              <a:gd name="connsiteX19" fmla="*/ 4356502 w 5469774"/>
              <a:gd name="connsiteY19" fmla="*/ 989069 h 1914080"/>
              <a:gd name="connsiteX20" fmla="*/ 3957980 w 5469774"/>
              <a:gd name="connsiteY20" fmla="*/ 1045303 h 1914080"/>
              <a:gd name="connsiteX21" fmla="*/ 3803542 w 5469774"/>
              <a:gd name="connsiteY21" fmla="*/ 1065142 h 1914080"/>
              <a:gd name="connsiteX22" fmla="*/ 3386825 w 5469774"/>
              <a:gd name="connsiteY22" fmla="*/ 955604 h 1914080"/>
              <a:gd name="connsiteX23" fmla="*/ 3651143 w 5469774"/>
              <a:gd name="connsiteY23" fmla="*/ 1441380 h 1914080"/>
              <a:gd name="connsiteX24" fmla="*/ 3751156 w 5469774"/>
              <a:gd name="connsiteY24" fmla="*/ 1291362 h 1914080"/>
              <a:gd name="connsiteX25" fmla="*/ 4003569 w 5469774"/>
              <a:gd name="connsiteY25" fmla="*/ 1610449 h 1914080"/>
              <a:gd name="connsiteX26" fmla="*/ 3994043 w 5469774"/>
              <a:gd name="connsiteY26" fmla="*/ 1415186 h 1914080"/>
              <a:gd name="connsiteX27" fmla="*/ 4227406 w 5469774"/>
              <a:gd name="connsiteY27" fmla="*/ 1603305 h 1914080"/>
              <a:gd name="connsiteX28" fmla="*/ 4275030 w 5469774"/>
              <a:gd name="connsiteY28" fmla="*/ 1472337 h 1914080"/>
              <a:gd name="connsiteX29" fmla="*/ 4317891 w 5469774"/>
              <a:gd name="connsiteY29" fmla="*/ 1293743 h 1914080"/>
              <a:gd name="connsiteX30" fmla="*/ 4384566 w 5469774"/>
              <a:gd name="connsiteY30" fmla="*/ 1241355 h 1914080"/>
              <a:gd name="connsiteX31" fmla="*/ 4420286 w 5469774"/>
              <a:gd name="connsiteY31" fmla="*/ 1258024 h 1914080"/>
              <a:gd name="connsiteX32" fmla="*/ 4479817 w 5469774"/>
              <a:gd name="connsiteY32" fmla="*/ 1388992 h 1914080"/>
              <a:gd name="connsiteX33" fmla="*/ 4510774 w 5469774"/>
              <a:gd name="connsiteY33" fmla="*/ 1222306 h 1914080"/>
              <a:gd name="connsiteX34" fmla="*/ 5238427 w 5469774"/>
              <a:gd name="connsiteY34" fmla="*/ 1872750 h 1914080"/>
              <a:gd name="connsiteX35" fmla="*/ 0 w 5469774"/>
              <a:gd name="connsiteY35" fmla="*/ 1914080 h 1914080"/>
              <a:gd name="connsiteX36" fmla="*/ 371959 w 5469774"/>
              <a:gd name="connsiteY36" fmla="*/ 1542120 h 1914080"/>
              <a:gd name="connsiteX37" fmla="*/ 774915 w 5469774"/>
              <a:gd name="connsiteY37" fmla="*/ 1108168 h 1914080"/>
              <a:gd name="connsiteX0" fmla="*/ 774915 w 5469774"/>
              <a:gd name="connsiteY0" fmla="*/ 1108168 h 1914080"/>
              <a:gd name="connsiteX1" fmla="*/ 1343187 w 5469774"/>
              <a:gd name="connsiteY1" fmla="*/ 813700 h 1914080"/>
              <a:gd name="connsiteX2" fmla="*/ 1534333 w 5469774"/>
              <a:gd name="connsiteY2" fmla="*/ 813700 h 1914080"/>
              <a:gd name="connsiteX3" fmla="*/ 1653153 w 5469774"/>
              <a:gd name="connsiteY3" fmla="*/ 942852 h 1914080"/>
              <a:gd name="connsiteX4" fmla="*/ 1797804 w 5469774"/>
              <a:gd name="connsiteY4" fmla="*/ 10884 h 1914080"/>
              <a:gd name="connsiteX5" fmla="*/ 2042073 w 5469774"/>
              <a:gd name="connsiteY5" fmla="*/ 58078 h 1914080"/>
              <a:gd name="connsiteX6" fmla="*/ 2119798 w 5469774"/>
              <a:gd name="connsiteY6" fmla="*/ 20204 h 1914080"/>
              <a:gd name="connsiteX7" fmla="*/ 2279542 w 5469774"/>
              <a:gd name="connsiteY7" fmla="*/ 403041 h 1914080"/>
              <a:gd name="connsiteX8" fmla="*/ 2301576 w 5469774"/>
              <a:gd name="connsiteY8" fmla="*/ 50500 h 1914080"/>
              <a:gd name="connsiteX9" fmla="*/ 2351153 w 5469774"/>
              <a:gd name="connsiteY9" fmla="*/ 53255 h 1914080"/>
              <a:gd name="connsiteX10" fmla="*/ 2453059 w 5469774"/>
              <a:gd name="connsiteY10" fmla="*/ 42237 h 1914080"/>
              <a:gd name="connsiteX11" fmla="*/ 2469584 w 5469774"/>
              <a:gd name="connsiteY11" fmla="*/ 168932 h 1914080"/>
              <a:gd name="connsiteX12" fmla="*/ 2552211 w 5469774"/>
              <a:gd name="connsiteY12" fmla="*/ 281854 h 1914080"/>
              <a:gd name="connsiteX13" fmla="*/ 2574245 w 5469774"/>
              <a:gd name="connsiteY13" fmla="*/ 155160 h 1914080"/>
              <a:gd name="connsiteX14" fmla="*/ 2813861 w 5469774"/>
              <a:gd name="connsiteY14" fmla="*/ 149652 h 1914080"/>
              <a:gd name="connsiteX15" fmla="*/ 3328899 w 5469774"/>
              <a:gd name="connsiteY15" fmla="*/ 273593 h 1914080"/>
              <a:gd name="connsiteX16" fmla="*/ 3722768 w 5469774"/>
              <a:gd name="connsiteY16" fmla="*/ 477857 h 1914080"/>
              <a:gd name="connsiteX17" fmla="*/ 3967877 w 5469774"/>
              <a:gd name="connsiteY17" fmla="*/ 683971 h 1914080"/>
              <a:gd name="connsiteX18" fmla="*/ 4513213 w 5469774"/>
              <a:gd name="connsiteY18" fmla="*/ 964900 h 1914080"/>
              <a:gd name="connsiteX19" fmla="*/ 4356502 w 5469774"/>
              <a:gd name="connsiteY19" fmla="*/ 989069 h 1914080"/>
              <a:gd name="connsiteX20" fmla="*/ 3957980 w 5469774"/>
              <a:gd name="connsiteY20" fmla="*/ 1045303 h 1914080"/>
              <a:gd name="connsiteX21" fmla="*/ 3803542 w 5469774"/>
              <a:gd name="connsiteY21" fmla="*/ 1065142 h 1914080"/>
              <a:gd name="connsiteX22" fmla="*/ 3386825 w 5469774"/>
              <a:gd name="connsiteY22" fmla="*/ 955604 h 1914080"/>
              <a:gd name="connsiteX23" fmla="*/ 3651143 w 5469774"/>
              <a:gd name="connsiteY23" fmla="*/ 1441380 h 1914080"/>
              <a:gd name="connsiteX24" fmla="*/ 3751156 w 5469774"/>
              <a:gd name="connsiteY24" fmla="*/ 1291362 h 1914080"/>
              <a:gd name="connsiteX25" fmla="*/ 4003569 w 5469774"/>
              <a:gd name="connsiteY25" fmla="*/ 1610449 h 1914080"/>
              <a:gd name="connsiteX26" fmla="*/ 3994043 w 5469774"/>
              <a:gd name="connsiteY26" fmla="*/ 1415186 h 1914080"/>
              <a:gd name="connsiteX27" fmla="*/ 4227406 w 5469774"/>
              <a:gd name="connsiteY27" fmla="*/ 1603305 h 1914080"/>
              <a:gd name="connsiteX28" fmla="*/ 4275030 w 5469774"/>
              <a:gd name="connsiteY28" fmla="*/ 1472337 h 1914080"/>
              <a:gd name="connsiteX29" fmla="*/ 4317891 w 5469774"/>
              <a:gd name="connsiteY29" fmla="*/ 1293743 h 1914080"/>
              <a:gd name="connsiteX30" fmla="*/ 4384566 w 5469774"/>
              <a:gd name="connsiteY30" fmla="*/ 1241355 h 1914080"/>
              <a:gd name="connsiteX31" fmla="*/ 4420286 w 5469774"/>
              <a:gd name="connsiteY31" fmla="*/ 1258024 h 1914080"/>
              <a:gd name="connsiteX32" fmla="*/ 4479817 w 5469774"/>
              <a:gd name="connsiteY32" fmla="*/ 1388992 h 1914080"/>
              <a:gd name="connsiteX33" fmla="*/ 4510774 w 5469774"/>
              <a:gd name="connsiteY33" fmla="*/ 1222306 h 1914080"/>
              <a:gd name="connsiteX34" fmla="*/ 5238427 w 5469774"/>
              <a:gd name="connsiteY34" fmla="*/ 1872750 h 1914080"/>
              <a:gd name="connsiteX35" fmla="*/ 0 w 5469774"/>
              <a:gd name="connsiteY35" fmla="*/ 1914080 h 1914080"/>
              <a:gd name="connsiteX36" fmla="*/ 371959 w 5469774"/>
              <a:gd name="connsiteY36" fmla="*/ 1542120 h 1914080"/>
              <a:gd name="connsiteX37" fmla="*/ 774915 w 5469774"/>
              <a:gd name="connsiteY37" fmla="*/ 1108168 h 1914080"/>
              <a:gd name="connsiteX0" fmla="*/ 774915 w 5249368"/>
              <a:gd name="connsiteY0" fmla="*/ 1108168 h 1914080"/>
              <a:gd name="connsiteX1" fmla="*/ 1343187 w 5249368"/>
              <a:gd name="connsiteY1" fmla="*/ 813700 h 1914080"/>
              <a:gd name="connsiteX2" fmla="*/ 1534333 w 5249368"/>
              <a:gd name="connsiteY2" fmla="*/ 813700 h 1914080"/>
              <a:gd name="connsiteX3" fmla="*/ 1653153 w 5249368"/>
              <a:gd name="connsiteY3" fmla="*/ 942852 h 1914080"/>
              <a:gd name="connsiteX4" fmla="*/ 1797804 w 5249368"/>
              <a:gd name="connsiteY4" fmla="*/ 10884 h 1914080"/>
              <a:gd name="connsiteX5" fmla="*/ 2042073 w 5249368"/>
              <a:gd name="connsiteY5" fmla="*/ 58078 h 1914080"/>
              <a:gd name="connsiteX6" fmla="*/ 2119798 w 5249368"/>
              <a:gd name="connsiteY6" fmla="*/ 20204 h 1914080"/>
              <a:gd name="connsiteX7" fmla="*/ 2279542 w 5249368"/>
              <a:gd name="connsiteY7" fmla="*/ 403041 h 1914080"/>
              <a:gd name="connsiteX8" fmla="*/ 2301576 w 5249368"/>
              <a:gd name="connsiteY8" fmla="*/ 50500 h 1914080"/>
              <a:gd name="connsiteX9" fmla="*/ 2351153 w 5249368"/>
              <a:gd name="connsiteY9" fmla="*/ 53255 h 1914080"/>
              <a:gd name="connsiteX10" fmla="*/ 2453059 w 5249368"/>
              <a:gd name="connsiteY10" fmla="*/ 42237 h 1914080"/>
              <a:gd name="connsiteX11" fmla="*/ 2469584 w 5249368"/>
              <a:gd name="connsiteY11" fmla="*/ 168932 h 1914080"/>
              <a:gd name="connsiteX12" fmla="*/ 2552211 w 5249368"/>
              <a:gd name="connsiteY12" fmla="*/ 281854 h 1914080"/>
              <a:gd name="connsiteX13" fmla="*/ 2574245 w 5249368"/>
              <a:gd name="connsiteY13" fmla="*/ 155160 h 1914080"/>
              <a:gd name="connsiteX14" fmla="*/ 2813861 w 5249368"/>
              <a:gd name="connsiteY14" fmla="*/ 149652 h 1914080"/>
              <a:gd name="connsiteX15" fmla="*/ 3328899 w 5249368"/>
              <a:gd name="connsiteY15" fmla="*/ 273593 h 1914080"/>
              <a:gd name="connsiteX16" fmla="*/ 3722768 w 5249368"/>
              <a:gd name="connsiteY16" fmla="*/ 477857 h 1914080"/>
              <a:gd name="connsiteX17" fmla="*/ 3967877 w 5249368"/>
              <a:gd name="connsiteY17" fmla="*/ 683971 h 1914080"/>
              <a:gd name="connsiteX18" fmla="*/ 4513213 w 5249368"/>
              <a:gd name="connsiteY18" fmla="*/ 964900 h 1914080"/>
              <a:gd name="connsiteX19" fmla="*/ 4356502 w 5249368"/>
              <a:gd name="connsiteY19" fmla="*/ 989069 h 1914080"/>
              <a:gd name="connsiteX20" fmla="*/ 3957980 w 5249368"/>
              <a:gd name="connsiteY20" fmla="*/ 1045303 h 1914080"/>
              <a:gd name="connsiteX21" fmla="*/ 3803542 w 5249368"/>
              <a:gd name="connsiteY21" fmla="*/ 1065142 h 1914080"/>
              <a:gd name="connsiteX22" fmla="*/ 3386825 w 5249368"/>
              <a:gd name="connsiteY22" fmla="*/ 955604 h 1914080"/>
              <a:gd name="connsiteX23" fmla="*/ 3651143 w 5249368"/>
              <a:gd name="connsiteY23" fmla="*/ 1441380 h 1914080"/>
              <a:gd name="connsiteX24" fmla="*/ 3751156 w 5249368"/>
              <a:gd name="connsiteY24" fmla="*/ 1291362 h 1914080"/>
              <a:gd name="connsiteX25" fmla="*/ 4003569 w 5249368"/>
              <a:gd name="connsiteY25" fmla="*/ 1610449 h 1914080"/>
              <a:gd name="connsiteX26" fmla="*/ 3994043 w 5249368"/>
              <a:gd name="connsiteY26" fmla="*/ 1415186 h 1914080"/>
              <a:gd name="connsiteX27" fmla="*/ 4227406 w 5249368"/>
              <a:gd name="connsiteY27" fmla="*/ 1603305 h 1914080"/>
              <a:gd name="connsiteX28" fmla="*/ 4275030 w 5249368"/>
              <a:gd name="connsiteY28" fmla="*/ 1472337 h 1914080"/>
              <a:gd name="connsiteX29" fmla="*/ 4317891 w 5249368"/>
              <a:gd name="connsiteY29" fmla="*/ 1293743 h 1914080"/>
              <a:gd name="connsiteX30" fmla="*/ 4384566 w 5249368"/>
              <a:gd name="connsiteY30" fmla="*/ 1241355 h 1914080"/>
              <a:gd name="connsiteX31" fmla="*/ 4420286 w 5249368"/>
              <a:gd name="connsiteY31" fmla="*/ 1258024 h 1914080"/>
              <a:gd name="connsiteX32" fmla="*/ 4479817 w 5249368"/>
              <a:gd name="connsiteY32" fmla="*/ 1388992 h 1914080"/>
              <a:gd name="connsiteX33" fmla="*/ 4510774 w 5249368"/>
              <a:gd name="connsiteY33" fmla="*/ 1222306 h 1914080"/>
              <a:gd name="connsiteX34" fmla="*/ 5238427 w 5249368"/>
              <a:gd name="connsiteY34" fmla="*/ 1872750 h 1914080"/>
              <a:gd name="connsiteX35" fmla="*/ 0 w 5249368"/>
              <a:gd name="connsiteY35" fmla="*/ 1914080 h 1914080"/>
              <a:gd name="connsiteX36" fmla="*/ 371959 w 5249368"/>
              <a:gd name="connsiteY36" fmla="*/ 1542120 h 1914080"/>
              <a:gd name="connsiteX37" fmla="*/ 774915 w 5249368"/>
              <a:gd name="connsiteY37" fmla="*/ 1108168 h 1914080"/>
              <a:gd name="connsiteX0" fmla="*/ 774915 w 5249407"/>
              <a:gd name="connsiteY0" fmla="*/ 1108168 h 1914080"/>
              <a:gd name="connsiteX1" fmla="*/ 1343187 w 5249407"/>
              <a:gd name="connsiteY1" fmla="*/ 813700 h 1914080"/>
              <a:gd name="connsiteX2" fmla="*/ 1534333 w 5249407"/>
              <a:gd name="connsiteY2" fmla="*/ 813700 h 1914080"/>
              <a:gd name="connsiteX3" fmla="*/ 1653153 w 5249407"/>
              <a:gd name="connsiteY3" fmla="*/ 942852 h 1914080"/>
              <a:gd name="connsiteX4" fmla="*/ 1797804 w 5249407"/>
              <a:gd name="connsiteY4" fmla="*/ 10884 h 1914080"/>
              <a:gd name="connsiteX5" fmla="*/ 2042073 w 5249407"/>
              <a:gd name="connsiteY5" fmla="*/ 58078 h 1914080"/>
              <a:gd name="connsiteX6" fmla="*/ 2119798 w 5249407"/>
              <a:gd name="connsiteY6" fmla="*/ 20204 h 1914080"/>
              <a:gd name="connsiteX7" fmla="*/ 2279542 w 5249407"/>
              <a:gd name="connsiteY7" fmla="*/ 403041 h 1914080"/>
              <a:gd name="connsiteX8" fmla="*/ 2301576 w 5249407"/>
              <a:gd name="connsiteY8" fmla="*/ 50500 h 1914080"/>
              <a:gd name="connsiteX9" fmla="*/ 2351153 w 5249407"/>
              <a:gd name="connsiteY9" fmla="*/ 53255 h 1914080"/>
              <a:gd name="connsiteX10" fmla="*/ 2453059 w 5249407"/>
              <a:gd name="connsiteY10" fmla="*/ 42237 h 1914080"/>
              <a:gd name="connsiteX11" fmla="*/ 2469584 w 5249407"/>
              <a:gd name="connsiteY11" fmla="*/ 168932 h 1914080"/>
              <a:gd name="connsiteX12" fmla="*/ 2552211 w 5249407"/>
              <a:gd name="connsiteY12" fmla="*/ 281854 h 1914080"/>
              <a:gd name="connsiteX13" fmla="*/ 2574245 w 5249407"/>
              <a:gd name="connsiteY13" fmla="*/ 155160 h 1914080"/>
              <a:gd name="connsiteX14" fmla="*/ 2813861 w 5249407"/>
              <a:gd name="connsiteY14" fmla="*/ 149652 h 1914080"/>
              <a:gd name="connsiteX15" fmla="*/ 3328899 w 5249407"/>
              <a:gd name="connsiteY15" fmla="*/ 273593 h 1914080"/>
              <a:gd name="connsiteX16" fmla="*/ 3722768 w 5249407"/>
              <a:gd name="connsiteY16" fmla="*/ 477857 h 1914080"/>
              <a:gd name="connsiteX17" fmla="*/ 3967877 w 5249407"/>
              <a:gd name="connsiteY17" fmla="*/ 683971 h 1914080"/>
              <a:gd name="connsiteX18" fmla="*/ 4513213 w 5249407"/>
              <a:gd name="connsiteY18" fmla="*/ 964900 h 1914080"/>
              <a:gd name="connsiteX19" fmla="*/ 4356502 w 5249407"/>
              <a:gd name="connsiteY19" fmla="*/ 989069 h 1914080"/>
              <a:gd name="connsiteX20" fmla="*/ 3957980 w 5249407"/>
              <a:gd name="connsiteY20" fmla="*/ 1045303 h 1914080"/>
              <a:gd name="connsiteX21" fmla="*/ 3803542 w 5249407"/>
              <a:gd name="connsiteY21" fmla="*/ 1065142 h 1914080"/>
              <a:gd name="connsiteX22" fmla="*/ 3386825 w 5249407"/>
              <a:gd name="connsiteY22" fmla="*/ 955604 h 1914080"/>
              <a:gd name="connsiteX23" fmla="*/ 3651143 w 5249407"/>
              <a:gd name="connsiteY23" fmla="*/ 1441380 h 1914080"/>
              <a:gd name="connsiteX24" fmla="*/ 3751156 w 5249407"/>
              <a:gd name="connsiteY24" fmla="*/ 1291362 h 1914080"/>
              <a:gd name="connsiteX25" fmla="*/ 4003569 w 5249407"/>
              <a:gd name="connsiteY25" fmla="*/ 1610449 h 1914080"/>
              <a:gd name="connsiteX26" fmla="*/ 3994043 w 5249407"/>
              <a:gd name="connsiteY26" fmla="*/ 1415186 h 1914080"/>
              <a:gd name="connsiteX27" fmla="*/ 4227406 w 5249407"/>
              <a:gd name="connsiteY27" fmla="*/ 1603305 h 1914080"/>
              <a:gd name="connsiteX28" fmla="*/ 4275030 w 5249407"/>
              <a:gd name="connsiteY28" fmla="*/ 1472337 h 1914080"/>
              <a:gd name="connsiteX29" fmla="*/ 4317891 w 5249407"/>
              <a:gd name="connsiteY29" fmla="*/ 1293743 h 1914080"/>
              <a:gd name="connsiteX30" fmla="*/ 4384566 w 5249407"/>
              <a:gd name="connsiteY30" fmla="*/ 1241355 h 1914080"/>
              <a:gd name="connsiteX31" fmla="*/ 4420286 w 5249407"/>
              <a:gd name="connsiteY31" fmla="*/ 1258024 h 1914080"/>
              <a:gd name="connsiteX32" fmla="*/ 4479817 w 5249407"/>
              <a:gd name="connsiteY32" fmla="*/ 1388992 h 1914080"/>
              <a:gd name="connsiteX33" fmla="*/ 4510774 w 5249407"/>
              <a:gd name="connsiteY33" fmla="*/ 1222306 h 1914080"/>
              <a:gd name="connsiteX34" fmla="*/ 5238427 w 5249407"/>
              <a:gd name="connsiteY34" fmla="*/ 1872750 h 1914080"/>
              <a:gd name="connsiteX35" fmla="*/ 0 w 5249407"/>
              <a:gd name="connsiteY35" fmla="*/ 1914080 h 1914080"/>
              <a:gd name="connsiteX36" fmla="*/ 371959 w 5249407"/>
              <a:gd name="connsiteY36" fmla="*/ 1542120 h 1914080"/>
              <a:gd name="connsiteX37" fmla="*/ 774915 w 5249407"/>
              <a:gd name="connsiteY37" fmla="*/ 1108168 h 1914080"/>
              <a:gd name="connsiteX0" fmla="*/ 774915 w 5250109"/>
              <a:gd name="connsiteY0" fmla="*/ 1108168 h 1914080"/>
              <a:gd name="connsiteX1" fmla="*/ 1343187 w 5250109"/>
              <a:gd name="connsiteY1" fmla="*/ 813700 h 1914080"/>
              <a:gd name="connsiteX2" fmla="*/ 1534333 w 5250109"/>
              <a:gd name="connsiteY2" fmla="*/ 813700 h 1914080"/>
              <a:gd name="connsiteX3" fmla="*/ 1653153 w 5250109"/>
              <a:gd name="connsiteY3" fmla="*/ 942852 h 1914080"/>
              <a:gd name="connsiteX4" fmla="*/ 1797804 w 5250109"/>
              <a:gd name="connsiteY4" fmla="*/ 10884 h 1914080"/>
              <a:gd name="connsiteX5" fmla="*/ 2042073 w 5250109"/>
              <a:gd name="connsiteY5" fmla="*/ 58078 h 1914080"/>
              <a:gd name="connsiteX6" fmla="*/ 2119798 w 5250109"/>
              <a:gd name="connsiteY6" fmla="*/ 20204 h 1914080"/>
              <a:gd name="connsiteX7" fmla="*/ 2279542 w 5250109"/>
              <a:gd name="connsiteY7" fmla="*/ 403041 h 1914080"/>
              <a:gd name="connsiteX8" fmla="*/ 2301576 w 5250109"/>
              <a:gd name="connsiteY8" fmla="*/ 50500 h 1914080"/>
              <a:gd name="connsiteX9" fmla="*/ 2351153 w 5250109"/>
              <a:gd name="connsiteY9" fmla="*/ 53255 h 1914080"/>
              <a:gd name="connsiteX10" fmla="*/ 2453059 w 5250109"/>
              <a:gd name="connsiteY10" fmla="*/ 42237 h 1914080"/>
              <a:gd name="connsiteX11" fmla="*/ 2469584 w 5250109"/>
              <a:gd name="connsiteY11" fmla="*/ 168932 h 1914080"/>
              <a:gd name="connsiteX12" fmla="*/ 2552211 w 5250109"/>
              <a:gd name="connsiteY12" fmla="*/ 281854 h 1914080"/>
              <a:gd name="connsiteX13" fmla="*/ 2574245 w 5250109"/>
              <a:gd name="connsiteY13" fmla="*/ 155160 h 1914080"/>
              <a:gd name="connsiteX14" fmla="*/ 2813861 w 5250109"/>
              <a:gd name="connsiteY14" fmla="*/ 149652 h 1914080"/>
              <a:gd name="connsiteX15" fmla="*/ 3328899 w 5250109"/>
              <a:gd name="connsiteY15" fmla="*/ 273593 h 1914080"/>
              <a:gd name="connsiteX16" fmla="*/ 3722768 w 5250109"/>
              <a:gd name="connsiteY16" fmla="*/ 477857 h 1914080"/>
              <a:gd name="connsiteX17" fmla="*/ 3967877 w 5250109"/>
              <a:gd name="connsiteY17" fmla="*/ 683971 h 1914080"/>
              <a:gd name="connsiteX18" fmla="*/ 4513213 w 5250109"/>
              <a:gd name="connsiteY18" fmla="*/ 964900 h 1914080"/>
              <a:gd name="connsiteX19" fmla="*/ 4356502 w 5250109"/>
              <a:gd name="connsiteY19" fmla="*/ 989069 h 1914080"/>
              <a:gd name="connsiteX20" fmla="*/ 3957980 w 5250109"/>
              <a:gd name="connsiteY20" fmla="*/ 1045303 h 1914080"/>
              <a:gd name="connsiteX21" fmla="*/ 3803542 w 5250109"/>
              <a:gd name="connsiteY21" fmla="*/ 1065142 h 1914080"/>
              <a:gd name="connsiteX22" fmla="*/ 3386825 w 5250109"/>
              <a:gd name="connsiteY22" fmla="*/ 955604 h 1914080"/>
              <a:gd name="connsiteX23" fmla="*/ 3651143 w 5250109"/>
              <a:gd name="connsiteY23" fmla="*/ 1441380 h 1914080"/>
              <a:gd name="connsiteX24" fmla="*/ 3751156 w 5250109"/>
              <a:gd name="connsiteY24" fmla="*/ 1291362 h 1914080"/>
              <a:gd name="connsiteX25" fmla="*/ 4003569 w 5250109"/>
              <a:gd name="connsiteY25" fmla="*/ 1610449 h 1914080"/>
              <a:gd name="connsiteX26" fmla="*/ 3994043 w 5250109"/>
              <a:gd name="connsiteY26" fmla="*/ 1415186 h 1914080"/>
              <a:gd name="connsiteX27" fmla="*/ 4227406 w 5250109"/>
              <a:gd name="connsiteY27" fmla="*/ 1603305 h 1914080"/>
              <a:gd name="connsiteX28" fmla="*/ 4275030 w 5250109"/>
              <a:gd name="connsiteY28" fmla="*/ 1472337 h 1914080"/>
              <a:gd name="connsiteX29" fmla="*/ 4317891 w 5250109"/>
              <a:gd name="connsiteY29" fmla="*/ 1293743 h 1914080"/>
              <a:gd name="connsiteX30" fmla="*/ 4384566 w 5250109"/>
              <a:gd name="connsiteY30" fmla="*/ 1241355 h 1914080"/>
              <a:gd name="connsiteX31" fmla="*/ 4420286 w 5250109"/>
              <a:gd name="connsiteY31" fmla="*/ 1258024 h 1914080"/>
              <a:gd name="connsiteX32" fmla="*/ 4479817 w 5250109"/>
              <a:gd name="connsiteY32" fmla="*/ 1388992 h 1914080"/>
              <a:gd name="connsiteX33" fmla="*/ 4510774 w 5250109"/>
              <a:gd name="connsiteY33" fmla="*/ 1222306 h 1914080"/>
              <a:gd name="connsiteX34" fmla="*/ 5238427 w 5250109"/>
              <a:gd name="connsiteY34" fmla="*/ 1872750 h 1914080"/>
              <a:gd name="connsiteX35" fmla="*/ 0 w 5250109"/>
              <a:gd name="connsiteY35" fmla="*/ 1914080 h 1914080"/>
              <a:gd name="connsiteX36" fmla="*/ 371959 w 5250109"/>
              <a:gd name="connsiteY36" fmla="*/ 1542120 h 1914080"/>
              <a:gd name="connsiteX37" fmla="*/ 774915 w 5250109"/>
              <a:gd name="connsiteY37" fmla="*/ 1108168 h 1914080"/>
              <a:gd name="connsiteX0" fmla="*/ 774915 w 5266937"/>
              <a:gd name="connsiteY0" fmla="*/ 1108168 h 1914080"/>
              <a:gd name="connsiteX1" fmla="*/ 1343187 w 5266937"/>
              <a:gd name="connsiteY1" fmla="*/ 813700 h 1914080"/>
              <a:gd name="connsiteX2" fmla="*/ 1534333 w 5266937"/>
              <a:gd name="connsiteY2" fmla="*/ 813700 h 1914080"/>
              <a:gd name="connsiteX3" fmla="*/ 1653153 w 5266937"/>
              <a:gd name="connsiteY3" fmla="*/ 942852 h 1914080"/>
              <a:gd name="connsiteX4" fmla="*/ 1797804 w 5266937"/>
              <a:gd name="connsiteY4" fmla="*/ 10884 h 1914080"/>
              <a:gd name="connsiteX5" fmla="*/ 2042073 w 5266937"/>
              <a:gd name="connsiteY5" fmla="*/ 58078 h 1914080"/>
              <a:gd name="connsiteX6" fmla="*/ 2119798 w 5266937"/>
              <a:gd name="connsiteY6" fmla="*/ 20204 h 1914080"/>
              <a:gd name="connsiteX7" fmla="*/ 2279542 w 5266937"/>
              <a:gd name="connsiteY7" fmla="*/ 403041 h 1914080"/>
              <a:gd name="connsiteX8" fmla="*/ 2301576 w 5266937"/>
              <a:gd name="connsiteY8" fmla="*/ 50500 h 1914080"/>
              <a:gd name="connsiteX9" fmla="*/ 2351153 w 5266937"/>
              <a:gd name="connsiteY9" fmla="*/ 53255 h 1914080"/>
              <a:gd name="connsiteX10" fmla="*/ 2453059 w 5266937"/>
              <a:gd name="connsiteY10" fmla="*/ 42237 h 1914080"/>
              <a:gd name="connsiteX11" fmla="*/ 2469584 w 5266937"/>
              <a:gd name="connsiteY11" fmla="*/ 168932 h 1914080"/>
              <a:gd name="connsiteX12" fmla="*/ 2552211 w 5266937"/>
              <a:gd name="connsiteY12" fmla="*/ 281854 h 1914080"/>
              <a:gd name="connsiteX13" fmla="*/ 2574245 w 5266937"/>
              <a:gd name="connsiteY13" fmla="*/ 155160 h 1914080"/>
              <a:gd name="connsiteX14" fmla="*/ 2813861 w 5266937"/>
              <a:gd name="connsiteY14" fmla="*/ 149652 h 1914080"/>
              <a:gd name="connsiteX15" fmla="*/ 3328899 w 5266937"/>
              <a:gd name="connsiteY15" fmla="*/ 273593 h 1914080"/>
              <a:gd name="connsiteX16" fmla="*/ 3722768 w 5266937"/>
              <a:gd name="connsiteY16" fmla="*/ 477857 h 1914080"/>
              <a:gd name="connsiteX17" fmla="*/ 3967877 w 5266937"/>
              <a:gd name="connsiteY17" fmla="*/ 683971 h 1914080"/>
              <a:gd name="connsiteX18" fmla="*/ 4513213 w 5266937"/>
              <a:gd name="connsiteY18" fmla="*/ 964900 h 1914080"/>
              <a:gd name="connsiteX19" fmla="*/ 4356502 w 5266937"/>
              <a:gd name="connsiteY19" fmla="*/ 989069 h 1914080"/>
              <a:gd name="connsiteX20" fmla="*/ 3957980 w 5266937"/>
              <a:gd name="connsiteY20" fmla="*/ 1045303 h 1914080"/>
              <a:gd name="connsiteX21" fmla="*/ 3803542 w 5266937"/>
              <a:gd name="connsiteY21" fmla="*/ 1065142 h 1914080"/>
              <a:gd name="connsiteX22" fmla="*/ 3386825 w 5266937"/>
              <a:gd name="connsiteY22" fmla="*/ 955604 h 1914080"/>
              <a:gd name="connsiteX23" fmla="*/ 3651143 w 5266937"/>
              <a:gd name="connsiteY23" fmla="*/ 1441380 h 1914080"/>
              <a:gd name="connsiteX24" fmla="*/ 3751156 w 5266937"/>
              <a:gd name="connsiteY24" fmla="*/ 1291362 h 1914080"/>
              <a:gd name="connsiteX25" fmla="*/ 4003569 w 5266937"/>
              <a:gd name="connsiteY25" fmla="*/ 1610449 h 1914080"/>
              <a:gd name="connsiteX26" fmla="*/ 3994043 w 5266937"/>
              <a:gd name="connsiteY26" fmla="*/ 1415186 h 1914080"/>
              <a:gd name="connsiteX27" fmla="*/ 4227406 w 5266937"/>
              <a:gd name="connsiteY27" fmla="*/ 1603305 h 1914080"/>
              <a:gd name="connsiteX28" fmla="*/ 4275030 w 5266937"/>
              <a:gd name="connsiteY28" fmla="*/ 1472337 h 1914080"/>
              <a:gd name="connsiteX29" fmla="*/ 4317891 w 5266937"/>
              <a:gd name="connsiteY29" fmla="*/ 1293743 h 1914080"/>
              <a:gd name="connsiteX30" fmla="*/ 4384566 w 5266937"/>
              <a:gd name="connsiteY30" fmla="*/ 1241355 h 1914080"/>
              <a:gd name="connsiteX31" fmla="*/ 4420286 w 5266937"/>
              <a:gd name="connsiteY31" fmla="*/ 1258024 h 1914080"/>
              <a:gd name="connsiteX32" fmla="*/ 4479817 w 5266937"/>
              <a:gd name="connsiteY32" fmla="*/ 1388992 h 1914080"/>
              <a:gd name="connsiteX33" fmla="*/ 4510774 w 5266937"/>
              <a:gd name="connsiteY33" fmla="*/ 1222306 h 1914080"/>
              <a:gd name="connsiteX34" fmla="*/ 5255519 w 5266937"/>
              <a:gd name="connsiteY34" fmla="*/ 1858507 h 1914080"/>
              <a:gd name="connsiteX35" fmla="*/ 0 w 5266937"/>
              <a:gd name="connsiteY35" fmla="*/ 1914080 h 1914080"/>
              <a:gd name="connsiteX36" fmla="*/ 371959 w 5266937"/>
              <a:gd name="connsiteY36" fmla="*/ 1542120 h 1914080"/>
              <a:gd name="connsiteX37" fmla="*/ 774915 w 5266937"/>
              <a:gd name="connsiteY37"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5255519 w 5255519"/>
              <a:gd name="connsiteY34" fmla="*/ 1858507 h 1914080"/>
              <a:gd name="connsiteX35" fmla="*/ 0 w 5255519"/>
              <a:gd name="connsiteY35" fmla="*/ 1914080 h 1914080"/>
              <a:gd name="connsiteX36" fmla="*/ 371959 w 5255519"/>
              <a:gd name="connsiteY36" fmla="*/ 1542120 h 1914080"/>
              <a:gd name="connsiteX37" fmla="*/ 774915 w 5255519"/>
              <a:gd name="connsiteY37"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5255519 w 5255519"/>
              <a:gd name="connsiteY34" fmla="*/ 1858507 h 1914080"/>
              <a:gd name="connsiteX35" fmla="*/ 0 w 5255519"/>
              <a:gd name="connsiteY35" fmla="*/ 1914080 h 1914080"/>
              <a:gd name="connsiteX36" fmla="*/ 371959 w 5255519"/>
              <a:gd name="connsiteY36" fmla="*/ 1542120 h 1914080"/>
              <a:gd name="connsiteX37" fmla="*/ 774915 w 5255519"/>
              <a:gd name="connsiteY37"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5255519 w 5255519"/>
              <a:gd name="connsiteY34" fmla="*/ 1858507 h 1914080"/>
              <a:gd name="connsiteX35" fmla="*/ 0 w 5255519"/>
              <a:gd name="connsiteY35" fmla="*/ 1914080 h 1914080"/>
              <a:gd name="connsiteX36" fmla="*/ 371959 w 5255519"/>
              <a:gd name="connsiteY36" fmla="*/ 1542120 h 1914080"/>
              <a:gd name="connsiteX37" fmla="*/ 774915 w 5255519"/>
              <a:gd name="connsiteY37"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5255519 w 5255519"/>
              <a:gd name="connsiteY34" fmla="*/ 1858507 h 1914080"/>
              <a:gd name="connsiteX35" fmla="*/ 0 w 5255519"/>
              <a:gd name="connsiteY35" fmla="*/ 1914080 h 1914080"/>
              <a:gd name="connsiteX36" fmla="*/ 371959 w 5255519"/>
              <a:gd name="connsiteY36" fmla="*/ 1542120 h 1914080"/>
              <a:gd name="connsiteX37" fmla="*/ 774915 w 5255519"/>
              <a:gd name="connsiteY37" fmla="*/ 1108168 h 1914080"/>
              <a:gd name="connsiteX0" fmla="*/ 774915 w 5599324"/>
              <a:gd name="connsiteY0" fmla="*/ 1108168 h 1914080"/>
              <a:gd name="connsiteX1" fmla="*/ 1343187 w 5599324"/>
              <a:gd name="connsiteY1" fmla="*/ 813700 h 1914080"/>
              <a:gd name="connsiteX2" fmla="*/ 1534333 w 5599324"/>
              <a:gd name="connsiteY2" fmla="*/ 813700 h 1914080"/>
              <a:gd name="connsiteX3" fmla="*/ 1653153 w 5599324"/>
              <a:gd name="connsiteY3" fmla="*/ 942852 h 1914080"/>
              <a:gd name="connsiteX4" fmla="*/ 1797804 w 5599324"/>
              <a:gd name="connsiteY4" fmla="*/ 10884 h 1914080"/>
              <a:gd name="connsiteX5" fmla="*/ 2042073 w 5599324"/>
              <a:gd name="connsiteY5" fmla="*/ 58078 h 1914080"/>
              <a:gd name="connsiteX6" fmla="*/ 2119798 w 5599324"/>
              <a:gd name="connsiteY6" fmla="*/ 20204 h 1914080"/>
              <a:gd name="connsiteX7" fmla="*/ 2279542 w 5599324"/>
              <a:gd name="connsiteY7" fmla="*/ 403041 h 1914080"/>
              <a:gd name="connsiteX8" fmla="*/ 2301576 w 5599324"/>
              <a:gd name="connsiteY8" fmla="*/ 50500 h 1914080"/>
              <a:gd name="connsiteX9" fmla="*/ 2351153 w 5599324"/>
              <a:gd name="connsiteY9" fmla="*/ 53255 h 1914080"/>
              <a:gd name="connsiteX10" fmla="*/ 2453059 w 5599324"/>
              <a:gd name="connsiteY10" fmla="*/ 42237 h 1914080"/>
              <a:gd name="connsiteX11" fmla="*/ 2469584 w 5599324"/>
              <a:gd name="connsiteY11" fmla="*/ 168932 h 1914080"/>
              <a:gd name="connsiteX12" fmla="*/ 2552211 w 5599324"/>
              <a:gd name="connsiteY12" fmla="*/ 281854 h 1914080"/>
              <a:gd name="connsiteX13" fmla="*/ 2574245 w 5599324"/>
              <a:gd name="connsiteY13" fmla="*/ 155160 h 1914080"/>
              <a:gd name="connsiteX14" fmla="*/ 2813861 w 5599324"/>
              <a:gd name="connsiteY14" fmla="*/ 149652 h 1914080"/>
              <a:gd name="connsiteX15" fmla="*/ 3328899 w 5599324"/>
              <a:gd name="connsiteY15" fmla="*/ 273593 h 1914080"/>
              <a:gd name="connsiteX16" fmla="*/ 3722768 w 5599324"/>
              <a:gd name="connsiteY16" fmla="*/ 477857 h 1914080"/>
              <a:gd name="connsiteX17" fmla="*/ 3967877 w 5599324"/>
              <a:gd name="connsiteY17" fmla="*/ 683971 h 1914080"/>
              <a:gd name="connsiteX18" fmla="*/ 4513213 w 5599324"/>
              <a:gd name="connsiteY18" fmla="*/ 964900 h 1914080"/>
              <a:gd name="connsiteX19" fmla="*/ 4356502 w 5599324"/>
              <a:gd name="connsiteY19" fmla="*/ 989069 h 1914080"/>
              <a:gd name="connsiteX20" fmla="*/ 3957980 w 5599324"/>
              <a:gd name="connsiteY20" fmla="*/ 1045303 h 1914080"/>
              <a:gd name="connsiteX21" fmla="*/ 3803542 w 5599324"/>
              <a:gd name="connsiteY21" fmla="*/ 1065142 h 1914080"/>
              <a:gd name="connsiteX22" fmla="*/ 3386825 w 5599324"/>
              <a:gd name="connsiteY22" fmla="*/ 955604 h 1914080"/>
              <a:gd name="connsiteX23" fmla="*/ 3651143 w 5599324"/>
              <a:gd name="connsiteY23" fmla="*/ 1441380 h 1914080"/>
              <a:gd name="connsiteX24" fmla="*/ 3751156 w 5599324"/>
              <a:gd name="connsiteY24" fmla="*/ 1291362 h 1914080"/>
              <a:gd name="connsiteX25" fmla="*/ 4003569 w 5599324"/>
              <a:gd name="connsiteY25" fmla="*/ 1610449 h 1914080"/>
              <a:gd name="connsiteX26" fmla="*/ 3994043 w 5599324"/>
              <a:gd name="connsiteY26" fmla="*/ 1415186 h 1914080"/>
              <a:gd name="connsiteX27" fmla="*/ 4227406 w 5599324"/>
              <a:gd name="connsiteY27" fmla="*/ 1603305 h 1914080"/>
              <a:gd name="connsiteX28" fmla="*/ 4275030 w 5599324"/>
              <a:gd name="connsiteY28" fmla="*/ 1472337 h 1914080"/>
              <a:gd name="connsiteX29" fmla="*/ 4317891 w 5599324"/>
              <a:gd name="connsiteY29" fmla="*/ 1293743 h 1914080"/>
              <a:gd name="connsiteX30" fmla="*/ 4384566 w 5599324"/>
              <a:gd name="connsiteY30" fmla="*/ 1241355 h 1914080"/>
              <a:gd name="connsiteX31" fmla="*/ 4420286 w 5599324"/>
              <a:gd name="connsiteY31" fmla="*/ 1258024 h 1914080"/>
              <a:gd name="connsiteX32" fmla="*/ 4479817 w 5599324"/>
              <a:gd name="connsiteY32" fmla="*/ 1388992 h 1914080"/>
              <a:gd name="connsiteX33" fmla="*/ 4510774 w 5599324"/>
              <a:gd name="connsiteY33" fmla="*/ 1222306 h 1914080"/>
              <a:gd name="connsiteX34" fmla="*/ 5027726 w 5599324"/>
              <a:gd name="connsiteY34" fmla="*/ 1679238 h 1914080"/>
              <a:gd name="connsiteX35" fmla="*/ 5255519 w 5599324"/>
              <a:gd name="connsiteY35" fmla="*/ 1858507 h 1914080"/>
              <a:gd name="connsiteX36" fmla="*/ 0 w 5599324"/>
              <a:gd name="connsiteY36" fmla="*/ 1914080 h 1914080"/>
              <a:gd name="connsiteX37" fmla="*/ 371959 w 5599324"/>
              <a:gd name="connsiteY37" fmla="*/ 1542120 h 1914080"/>
              <a:gd name="connsiteX38" fmla="*/ 774915 w 5599324"/>
              <a:gd name="connsiteY38" fmla="*/ 1108168 h 1914080"/>
              <a:gd name="connsiteX0" fmla="*/ 774915 w 5605659"/>
              <a:gd name="connsiteY0" fmla="*/ 1108168 h 1914080"/>
              <a:gd name="connsiteX1" fmla="*/ 1343187 w 5605659"/>
              <a:gd name="connsiteY1" fmla="*/ 813700 h 1914080"/>
              <a:gd name="connsiteX2" fmla="*/ 1534333 w 5605659"/>
              <a:gd name="connsiteY2" fmla="*/ 813700 h 1914080"/>
              <a:gd name="connsiteX3" fmla="*/ 1653153 w 5605659"/>
              <a:gd name="connsiteY3" fmla="*/ 942852 h 1914080"/>
              <a:gd name="connsiteX4" fmla="*/ 1797804 w 5605659"/>
              <a:gd name="connsiteY4" fmla="*/ 10884 h 1914080"/>
              <a:gd name="connsiteX5" fmla="*/ 2042073 w 5605659"/>
              <a:gd name="connsiteY5" fmla="*/ 58078 h 1914080"/>
              <a:gd name="connsiteX6" fmla="*/ 2119798 w 5605659"/>
              <a:gd name="connsiteY6" fmla="*/ 20204 h 1914080"/>
              <a:gd name="connsiteX7" fmla="*/ 2279542 w 5605659"/>
              <a:gd name="connsiteY7" fmla="*/ 403041 h 1914080"/>
              <a:gd name="connsiteX8" fmla="*/ 2301576 w 5605659"/>
              <a:gd name="connsiteY8" fmla="*/ 50500 h 1914080"/>
              <a:gd name="connsiteX9" fmla="*/ 2351153 w 5605659"/>
              <a:gd name="connsiteY9" fmla="*/ 53255 h 1914080"/>
              <a:gd name="connsiteX10" fmla="*/ 2453059 w 5605659"/>
              <a:gd name="connsiteY10" fmla="*/ 42237 h 1914080"/>
              <a:gd name="connsiteX11" fmla="*/ 2469584 w 5605659"/>
              <a:gd name="connsiteY11" fmla="*/ 168932 h 1914080"/>
              <a:gd name="connsiteX12" fmla="*/ 2552211 w 5605659"/>
              <a:gd name="connsiteY12" fmla="*/ 281854 h 1914080"/>
              <a:gd name="connsiteX13" fmla="*/ 2574245 w 5605659"/>
              <a:gd name="connsiteY13" fmla="*/ 155160 h 1914080"/>
              <a:gd name="connsiteX14" fmla="*/ 2813861 w 5605659"/>
              <a:gd name="connsiteY14" fmla="*/ 149652 h 1914080"/>
              <a:gd name="connsiteX15" fmla="*/ 3328899 w 5605659"/>
              <a:gd name="connsiteY15" fmla="*/ 273593 h 1914080"/>
              <a:gd name="connsiteX16" fmla="*/ 3722768 w 5605659"/>
              <a:gd name="connsiteY16" fmla="*/ 477857 h 1914080"/>
              <a:gd name="connsiteX17" fmla="*/ 3967877 w 5605659"/>
              <a:gd name="connsiteY17" fmla="*/ 683971 h 1914080"/>
              <a:gd name="connsiteX18" fmla="*/ 4513213 w 5605659"/>
              <a:gd name="connsiteY18" fmla="*/ 964900 h 1914080"/>
              <a:gd name="connsiteX19" fmla="*/ 4356502 w 5605659"/>
              <a:gd name="connsiteY19" fmla="*/ 989069 h 1914080"/>
              <a:gd name="connsiteX20" fmla="*/ 3957980 w 5605659"/>
              <a:gd name="connsiteY20" fmla="*/ 1045303 h 1914080"/>
              <a:gd name="connsiteX21" fmla="*/ 3803542 w 5605659"/>
              <a:gd name="connsiteY21" fmla="*/ 1065142 h 1914080"/>
              <a:gd name="connsiteX22" fmla="*/ 3386825 w 5605659"/>
              <a:gd name="connsiteY22" fmla="*/ 955604 h 1914080"/>
              <a:gd name="connsiteX23" fmla="*/ 3651143 w 5605659"/>
              <a:gd name="connsiteY23" fmla="*/ 1441380 h 1914080"/>
              <a:gd name="connsiteX24" fmla="*/ 3751156 w 5605659"/>
              <a:gd name="connsiteY24" fmla="*/ 1291362 h 1914080"/>
              <a:gd name="connsiteX25" fmla="*/ 4003569 w 5605659"/>
              <a:gd name="connsiteY25" fmla="*/ 1610449 h 1914080"/>
              <a:gd name="connsiteX26" fmla="*/ 3994043 w 5605659"/>
              <a:gd name="connsiteY26" fmla="*/ 1415186 h 1914080"/>
              <a:gd name="connsiteX27" fmla="*/ 4227406 w 5605659"/>
              <a:gd name="connsiteY27" fmla="*/ 1603305 h 1914080"/>
              <a:gd name="connsiteX28" fmla="*/ 4275030 w 5605659"/>
              <a:gd name="connsiteY28" fmla="*/ 1472337 h 1914080"/>
              <a:gd name="connsiteX29" fmla="*/ 4317891 w 5605659"/>
              <a:gd name="connsiteY29" fmla="*/ 1293743 h 1914080"/>
              <a:gd name="connsiteX30" fmla="*/ 4384566 w 5605659"/>
              <a:gd name="connsiteY30" fmla="*/ 1241355 h 1914080"/>
              <a:gd name="connsiteX31" fmla="*/ 4420286 w 5605659"/>
              <a:gd name="connsiteY31" fmla="*/ 1258024 h 1914080"/>
              <a:gd name="connsiteX32" fmla="*/ 4479817 w 5605659"/>
              <a:gd name="connsiteY32" fmla="*/ 1388992 h 1914080"/>
              <a:gd name="connsiteX33" fmla="*/ 4510774 w 5605659"/>
              <a:gd name="connsiteY33" fmla="*/ 1222306 h 1914080"/>
              <a:gd name="connsiteX34" fmla="*/ 5056212 w 5605659"/>
              <a:gd name="connsiteY34" fmla="*/ 1682086 h 1914080"/>
              <a:gd name="connsiteX35" fmla="*/ 5255519 w 5605659"/>
              <a:gd name="connsiteY35" fmla="*/ 1858507 h 1914080"/>
              <a:gd name="connsiteX36" fmla="*/ 0 w 5605659"/>
              <a:gd name="connsiteY36" fmla="*/ 1914080 h 1914080"/>
              <a:gd name="connsiteX37" fmla="*/ 371959 w 5605659"/>
              <a:gd name="connsiteY37" fmla="*/ 1542120 h 1914080"/>
              <a:gd name="connsiteX38" fmla="*/ 774915 w 5605659"/>
              <a:gd name="connsiteY38" fmla="*/ 1108168 h 1914080"/>
              <a:gd name="connsiteX0" fmla="*/ 774915 w 5605659"/>
              <a:gd name="connsiteY0" fmla="*/ 1108168 h 1914080"/>
              <a:gd name="connsiteX1" fmla="*/ 1343187 w 5605659"/>
              <a:gd name="connsiteY1" fmla="*/ 813700 h 1914080"/>
              <a:gd name="connsiteX2" fmla="*/ 1534333 w 5605659"/>
              <a:gd name="connsiteY2" fmla="*/ 813700 h 1914080"/>
              <a:gd name="connsiteX3" fmla="*/ 1653153 w 5605659"/>
              <a:gd name="connsiteY3" fmla="*/ 942852 h 1914080"/>
              <a:gd name="connsiteX4" fmla="*/ 1797804 w 5605659"/>
              <a:gd name="connsiteY4" fmla="*/ 10884 h 1914080"/>
              <a:gd name="connsiteX5" fmla="*/ 2042073 w 5605659"/>
              <a:gd name="connsiteY5" fmla="*/ 58078 h 1914080"/>
              <a:gd name="connsiteX6" fmla="*/ 2119798 w 5605659"/>
              <a:gd name="connsiteY6" fmla="*/ 20204 h 1914080"/>
              <a:gd name="connsiteX7" fmla="*/ 2279542 w 5605659"/>
              <a:gd name="connsiteY7" fmla="*/ 403041 h 1914080"/>
              <a:gd name="connsiteX8" fmla="*/ 2301576 w 5605659"/>
              <a:gd name="connsiteY8" fmla="*/ 50500 h 1914080"/>
              <a:gd name="connsiteX9" fmla="*/ 2351153 w 5605659"/>
              <a:gd name="connsiteY9" fmla="*/ 53255 h 1914080"/>
              <a:gd name="connsiteX10" fmla="*/ 2453059 w 5605659"/>
              <a:gd name="connsiteY10" fmla="*/ 42237 h 1914080"/>
              <a:gd name="connsiteX11" fmla="*/ 2469584 w 5605659"/>
              <a:gd name="connsiteY11" fmla="*/ 168932 h 1914080"/>
              <a:gd name="connsiteX12" fmla="*/ 2552211 w 5605659"/>
              <a:gd name="connsiteY12" fmla="*/ 281854 h 1914080"/>
              <a:gd name="connsiteX13" fmla="*/ 2574245 w 5605659"/>
              <a:gd name="connsiteY13" fmla="*/ 155160 h 1914080"/>
              <a:gd name="connsiteX14" fmla="*/ 2813861 w 5605659"/>
              <a:gd name="connsiteY14" fmla="*/ 149652 h 1914080"/>
              <a:gd name="connsiteX15" fmla="*/ 3328899 w 5605659"/>
              <a:gd name="connsiteY15" fmla="*/ 273593 h 1914080"/>
              <a:gd name="connsiteX16" fmla="*/ 3722768 w 5605659"/>
              <a:gd name="connsiteY16" fmla="*/ 477857 h 1914080"/>
              <a:gd name="connsiteX17" fmla="*/ 3967877 w 5605659"/>
              <a:gd name="connsiteY17" fmla="*/ 683971 h 1914080"/>
              <a:gd name="connsiteX18" fmla="*/ 4513213 w 5605659"/>
              <a:gd name="connsiteY18" fmla="*/ 964900 h 1914080"/>
              <a:gd name="connsiteX19" fmla="*/ 4356502 w 5605659"/>
              <a:gd name="connsiteY19" fmla="*/ 989069 h 1914080"/>
              <a:gd name="connsiteX20" fmla="*/ 3957980 w 5605659"/>
              <a:gd name="connsiteY20" fmla="*/ 1045303 h 1914080"/>
              <a:gd name="connsiteX21" fmla="*/ 3803542 w 5605659"/>
              <a:gd name="connsiteY21" fmla="*/ 1065142 h 1914080"/>
              <a:gd name="connsiteX22" fmla="*/ 3386825 w 5605659"/>
              <a:gd name="connsiteY22" fmla="*/ 955604 h 1914080"/>
              <a:gd name="connsiteX23" fmla="*/ 3651143 w 5605659"/>
              <a:gd name="connsiteY23" fmla="*/ 1441380 h 1914080"/>
              <a:gd name="connsiteX24" fmla="*/ 3751156 w 5605659"/>
              <a:gd name="connsiteY24" fmla="*/ 1291362 h 1914080"/>
              <a:gd name="connsiteX25" fmla="*/ 4003569 w 5605659"/>
              <a:gd name="connsiteY25" fmla="*/ 1610449 h 1914080"/>
              <a:gd name="connsiteX26" fmla="*/ 3994043 w 5605659"/>
              <a:gd name="connsiteY26" fmla="*/ 1415186 h 1914080"/>
              <a:gd name="connsiteX27" fmla="*/ 4227406 w 5605659"/>
              <a:gd name="connsiteY27" fmla="*/ 1603305 h 1914080"/>
              <a:gd name="connsiteX28" fmla="*/ 4275030 w 5605659"/>
              <a:gd name="connsiteY28" fmla="*/ 1472337 h 1914080"/>
              <a:gd name="connsiteX29" fmla="*/ 4317891 w 5605659"/>
              <a:gd name="connsiteY29" fmla="*/ 1293743 h 1914080"/>
              <a:gd name="connsiteX30" fmla="*/ 4384566 w 5605659"/>
              <a:gd name="connsiteY30" fmla="*/ 1241355 h 1914080"/>
              <a:gd name="connsiteX31" fmla="*/ 4420286 w 5605659"/>
              <a:gd name="connsiteY31" fmla="*/ 1258024 h 1914080"/>
              <a:gd name="connsiteX32" fmla="*/ 4479817 w 5605659"/>
              <a:gd name="connsiteY32" fmla="*/ 1388992 h 1914080"/>
              <a:gd name="connsiteX33" fmla="*/ 4510774 w 5605659"/>
              <a:gd name="connsiteY33" fmla="*/ 1222306 h 1914080"/>
              <a:gd name="connsiteX34" fmla="*/ 5056212 w 5605659"/>
              <a:gd name="connsiteY34" fmla="*/ 1682086 h 1914080"/>
              <a:gd name="connsiteX35" fmla="*/ 5255519 w 5605659"/>
              <a:gd name="connsiteY35" fmla="*/ 1858507 h 1914080"/>
              <a:gd name="connsiteX36" fmla="*/ 0 w 5605659"/>
              <a:gd name="connsiteY36" fmla="*/ 1914080 h 1914080"/>
              <a:gd name="connsiteX37" fmla="*/ 371959 w 5605659"/>
              <a:gd name="connsiteY37" fmla="*/ 1542120 h 1914080"/>
              <a:gd name="connsiteX38" fmla="*/ 774915 w 5605659"/>
              <a:gd name="connsiteY38" fmla="*/ 1108168 h 1914080"/>
              <a:gd name="connsiteX0" fmla="*/ 774915 w 5605659"/>
              <a:gd name="connsiteY0" fmla="*/ 1108168 h 1914080"/>
              <a:gd name="connsiteX1" fmla="*/ 1343187 w 5605659"/>
              <a:gd name="connsiteY1" fmla="*/ 813700 h 1914080"/>
              <a:gd name="connsiteX2" fmla="*/ 1534333 w 5605659"/>
              <a:gd name="connsiteY2" fmla="*/ 813700 h 1914080"/>
              <a:gd name="connsiteX3" fmla="*/ 1653153 w 5605659"/>
              <a:gd name="connsiteY3" fmla="*/ 942852 h 1914080"/>
              <a:gd name="connsiteX4" fmla="*/ 1797804 w 5605659"/>
              <a:gd name="connsiteY4" fmla="*/ 10884 h 1914080"/>
              <a:gd name="connsiteX5" fmla="*/ 2042073 w 5605659"/>
              <a:gd name="connsiteY5" fmla="*/ 58078 h 1914080"/>
              <a:gd name="connsiteX6" fmla="*/ 2119798 w 5605659"/>
              <a:gd name="connsiteY6" fmla="*/ 20204 h 1914080"/>
              <a:gd name="connsiteX7" fmla="*/ 2279542 w 5605659"/>
              <a:gd name="connsiteY7" fmla="*/ 403041 h 1914080"/>
              <a:gd name="connsiteX8" fmla="*/ 2301576 w 5605659"/>
              <a:gd name="connsiteY8" fmla="*/ 50500 h 1914080"/>
              <a:gd name="connsiteX9" fmla="*/ 2351153 w 5605659"/>
              <a:gd name="connsiteY9" fmla="*/ 53255 h 1914080"/>
              <a:gd name="connsiteX10" fmla="*/ 2453059 w 5605659"/>
              <a:gd name="connsiteY10" fmla="*/ 42237 h 1914080"/>
              <a:gd name="connsiteX11" fmla="*/ 2469584 w 5605659"/>
              <a:gd name="connsiteY11" fmla="*/ 168932 h 1914080"/>
              <a:gd name="connsiteX12" fmla="*/ 2552211 w 5605659"/>
              <a:gd name="connsiteY12" fmla="*/ 281854 h 1914080"/>
              <a:gd name="connsiteX13" fmla="*/ 2574245 w 5605659"/>
              <a:gd name="connsiteY13" fmla="*/ 155160 h 1914080"/>
              <a:gd name="connsiteX14" fmla="*/ 2813861 w 5605659"/>
              <a:gd name="connsiteY14" fmla="*/ 149652 h 1914080"/>
              <a:gd name="connsiteX15" fmla="*/ 3328899 w 5605659"/>
              <a:gd name="connsiteY15" fmla="*/ 273593 h 1914080"/>
              <a:gd name="connsiteX16" fmla="*/ 3722768 w 5605659"/>
              <a:gd name="connsiteY16" fmla="*/ 477857 h 1914080"/>
              <a:gd name="connsiteX17" fmla="*/ 3967877 w 5605659"/>
              <a:gd name="connsiteY17" fmla="*/ 683971 h 1914080"/>
              <a:gd name="connsiteX18" fmla="*/ 4513213 w 5605659"/>
              <a:gd name="connsiteY18" fmla="*/ 964900 h 1914080"/>
              <a:gd name="connsiteX19" fmla="*/ 4356502 w 5605659"/>
              <a:gd name="connsiteY19" fmla="*/ 989069 h 1914080"/>
              <a:gd name="connsiteX20" fmla="*/ 3957980 w 5605659"/>
              <a:gd name="connsiteY20" fmla="*/ 1045303 h 1914080"/>
              <a:gd name="connsiteX21" fmla="*/ 3803542 w 5605659"/>
              <a:gd name="connsiteY21" fmla="*/ 1065142 h 1914080"/>
              <a:gd name="connsiteX22" fmla="*/ 3386825 w 5605659"/>
              <a:gd name="connsiteY22" fmla="*/ 955604 h 1914080"/>
              <a:gd name="connsiteX23" fmla="*/ 3651143 w 5605659"/>
              <a:gd name="connsiteY23" fmla="*/ 1441380 h 1914080"/>
              <a:gd name="connsiteX24" fmla="*/ 3751156 w 5605659"/>
              <a:gd name="connsiteY24" fmla="*/ 1291362 h 1914080"/>
              <a:gd name="connsiteX25" fmla="*/ 4003569 w 5605659"/>
              <a:gd name="connsiteY25" fmla="*/ 1610449 h 1914080"/>
              <a:gd name="connsiteX26" fmla="*/ 3994043 w 5605659"/>
              <a:gd name="connsiteY26" fmla="*/ 1415186 h 1914080"/>
              <a:gd name="connsiteX27" fmla="*/ 4227406 w 5605659"/>
              <a:gd name="connsiteY27" fmla="*/ 1603305 h 1914080"/>
              <a:gd name="connsiteX28" fmla="*/ 4275030 w 5605659"/>
              <a:gd name="connsiteY28" fmla="*/ 1472337 h 1914080"/>
              <a:gd name="connsiteX29" fmla="*/ 4317891 w 5605659"/>
              <a:gd name="connsiteY29" fmla="*/ 1293743 h 1914080"/>
              <a:gd name="connsiteX30" fmla="*/ 4384566 w 5605659"/>
              <a:gd name="connsiteY30" fmla="*/ 1241355 h 1914080"/>
              <a:gd name="connsiteX31" fmla="*/ 4420286 w 5605659"/>
              <a:gd name="connsiteY31" fmla="*/ 1258024 h 1914080"/>
              <a:gd name="connsiteX32" fmla="*/ 4479817 w 5605659"/>
              <a:gd name="connsiteY32" fmla="*/ 1388992 h 1914080"/>
              <a:gd name="connsiteX33" fmla="*/ 4510774 w 5605659"/>
              <a:gd name="connsiteY33" fmla="*/ 1222306 h 1914080"/>
              <a:gd name="connsiteX34" fmla="*/ 5056212 w 5605659"/>
              <a:gd name="connsiteY34" fmla="*/ 1682086 h 1914080"/>
              <a:gd name="connsiteX35" fmla="*/ 5255519 w 5605659"/>
              <a:gd name="connsiteY35" fmla="*/ 1858507 h 1914080"/>
              <a:gd name="connsiteX36" fmla="*/ 0 w 5605659"/>
              <a:gd name="connsiteY36" fmla="*/ 1914080 h 1914080"/>
              <a:gd name="connsiteX37" fmla="*/ 371959 w 5605659"/>
              <a:gd name="connsiteY37" fmla="*/ 1542120 h 1914080"/>
              <a:gd name="connsiteX38" fmla="*/ 774915 w 5605659"/>
              <a:gd name="connsiteY38" fmla="*/ 1108168 h 1914080"/>
              <a:gd name="connsiteX0" fmla="*/ 774915 w 5605659"/>
              <a:gd name="connsiteY0" fmla="*/ 1108168 h 1914080"/>
              <a:gd name="connsiteX1" fmla="*/ 1343187 w 5605659"/>
              <a:gd name="connsiteY1" fmla="*/ 813700 h 1914080"/>
              <a:gd name="connsiteX2" fmla="*/ 1534333 w 5605659"/>
              <a:gd name="connsiteY2" fmla="*/ 813700 h 1914080"/>
              <a:gd name="connsiteX3" fmla="*/ 1653153 w 5605659"/>
              <a:gd name="connsiteY3" fmla="*/ 942852 h 1914080"/>
              <a:gd name="connsiteX4" fmla="*/ 1797804 w 5605659"/>
              <a:gd name="connsiteY4" fmla="*/ 10884 h 1914080"/>
              <a:gd name="connsiteX5" fmla="*/ 2042073 w 5605659"/>
              <a:gd name="connsiteY5" fmla="*/ 58078 h 1914080"/>
              <a:gd name="connsiteX6" fmla="*/ 2119798 w 5605659"/>
              <a:gd name="connsiteY6" fmla="*/ 20204 h 1914080"/>
              <a:gd name="connsiteX7" fmla="*/ 2279542 w 5605659"/>
              <a:gd name="connsiteY7" fmla="*/ 403041 h 1914080"/>
              <a:gd name="connsiteX8" fmla="*/ 2301576 w 5605659"/>
              <a:gd name="connsiteY8" fmla="*/ 50500 h 1914080"/>
              <a:gd name="connsiteX9" fmla="*/ 2351153 w 5605659"/>
              <a:gd name="connsiteY9" fmla="*/ 53255 h 1914080"/>
              <a:gd name="connsiteX10" fmla="*/ 2453059 w 5605659"/>
              <a:gd name="connsiteY10" fmla="*/ 42237 h 1914080"/>
              <a:gd name="connsiteX11" fmla="*/ 2469584 w 5605659"/>
              <a:gd name="connsiteY11" fmla="*/ 168932 h 1914080"/>
              <a:gd name="connsiteX12" fmla="*/ 2552211 w 5605659"/>
              <a:gd name="connsiteY12" fmla="*/ 281854 h 1914080"/>
              <a:gd name="connsiteX13" fmla="*/ 2574245 w 5605659"/>
              <a:gd name="connsiteY13" fmla="*/ 155160 h 1914080"/>
              <a:gd name="connsiteX14" fmla="*/ 2813861 w 5605659"/>
              <a:gd name="connsiteY14" fmla="*/ 149652 h 1914080"/>
              <a:gd name="connsiteX15" fmla="*/ 3328899 w 5605659"/>
              <a:gd name="connsiteY15" fmla="*/ 273593 h 1914080"/>
              <a:gd name="connsiteX16" fmla="*/ 3722768 w 5605659"/>
              <a:gd name="connsiteY16" fmla="*/ 477857 h 1914080"/>
              <a:gd name="connsiteX17" fmla="*/ 3967877 w 5605659"/>
              <a:gd name="connsiteY17" fmla="*/ 683971 h 1914080"/>
              <a:gd name="connsiteX18" fmla="*/ 4513213 w 5605659"/>
              <a:gd name="connsiteY18" fmla="*/ 964900 h 1914080"/>
              <a:gd name="connsiteX19" fmla="*/ 4356502 w 5605659"/>
              <a:gd name="connsiteY19" fmla="*/ 989069 h 1914080"/>
              <a:gd name="connsiteX20" fmla="*/ 3957980 w 5605659"/>
              <a:gd name="connsiteY20" fmla="*/ 1045303 h 1914080"/>
              <a:gd name="connsiteX21" fmla="*/ 3803542 w 5605659"/>
              <a:gd name="connsiteY21" fmla="*/ 1065142 h 1914080"/>
              <a:gd name="connsiteX22" fmla="*/ 3386825 w 5605659"/>
              <a:gd name="connsiteY22" fmla="*/ 955604 h 1914080"/>
              <a:gd name="connsiteX23" fmla="*/ 3651143 w 5605659"/>
              <a:gd name="connsiteY23" fmla="*/ 1441380 h 1914080"/>
              <a:gd name="connsiteX24" fmla="*/ 3751156 w 5605659"/>
              <a:gd name="connsiteY24" fmla="*/ 1291362 h 1914080"/>
              <a:gd name="connsiteX25" fmla="*/ 4003569 w 5605659"/>
              <a:gd name="connsiteY25" fmla="*/ 1610449 h 1914080"/>
              <a:gd name="connsiteX26" fmla="*/ 3994043 w 5605659"/>
              <a:gd name="connsiteY26" fmla="*/ 1415186 h 1914080"/>
              <a:gd name="connsiteX27" fmla="*/ 4227406 w 5605659"/>
              <a:gd name="connsiteY27" fmla="*/ 1603305 h 1914080"/>
              <a:gd name="connsiteX28" fmla="*/ 4275030 w 5605659"/>
              <a:gd name="connsiteY28" fmla="*/ 1472337 h 1914080"/>
              <a:gd name="connsiteX29" fmla="*/ 4317891 w 5605659"/>
              <a:gd name="connsiteY29" fmla="*/ 1293743 h 1914080"/>
              <a:gd name="connsiteX30" fmla="*/ 4384566 w 5605659"/>
              <a:gd name="connsiteY30" fmla="*/ 1241355 h 1914080"/>
              <a:gd name="connsiteX31" fmla="*/ 4420286 w 5605659"/>
              <a:gd name="connsiteY31" fmla="*/ 1258024 h 1914080"/>
              <a:gd name="connsiteX32" fmla="*/ 4479817 w 5605659"/>
              <a:gd name="connsiteY32" fmla="*/ 1388992 h 1914080"/>
              <a:gd name="connsiteX33" fmla="*/ 4510774 w 5605659"/>
              <a:gd name="connsiteY33" fmla="*/ 1222306 h 1914080"/>
              <a:gd name="connsiteX34" fmla="*/ 5056212 w 5605659"/>
              <a:gd name="connsiteY34" fmla="*/ 1682086 h 1914080"/>
              <a:gd name="connsiteX35" fmla="*/ 5255519 w 5605659"/>
              <a:gd name="connsiteY35" fmla="*/ 1858507 h 1914080"/>
              <a:gd name="connsiteX36" fmla="*/ 0 w 5605659"/>
              <a:gd name="connsiteY36" fmla="*/ 1914080 h 1914080"/>
              <a:gd name="connsiteX37" fmla="*/ 371959 w 5605659"/>
              <a:gd name="connsiteY37" fmla="*/ 1542120 h 1914080"/>
              <a:gd name="connsiteX38" fmla="*/ 774915 w 5605659"/>
              <a:gd name="connsiteY38" fmla="*/ 1108168 h 1914080"/>
              <a:gd name="connsiteX0" fmla="*/ 774915 w 5589637"/>
              <a:gd name="connsiteY0" fmla="*/ 1108168 h 1914080"/>
              <a:gd name="connsiteX1" fmla="*/ 1343187 w 5589637"/>
              <a:gd name="connsiteY1" fmla="*/ 813700 h 1914080"/>
              <a:gd name="connsiteX2" fmla="*/ 1534333 w 5589637"/>
              <a:gd name="connsiteY2" fmla="*/ 813700 h 1914080"/>
              <a:gd name="connsiteX3" fmla="*/ 1653153 w 5589637"/>
              <a:gd name="connsiteY3" fmla="*/ 942852 h 1914080"/>
              <a:gd name="connsiteX4" fmla="*/ 1797804 w 5589637"/>
              <a:gd name="connsiteY4" fmla="*/ 10884 h 1914080"/>
              <a:gd name="connsiteX5" fmla="*/ 2042073 w 5589637"/>
              <a:gd name="connsiteY5" fmla="*/ 58078 h 1914080"/>
              <a:gd name="connsiteX6" fmla="*/ 2119798 w 5589637"/>
              <a:gd name="connsiteY6" fmla="*/ 20204 h 1914080"/>
              <a:gd name="connsiteX7" fmla="*/ 2279542 w 5589637"/>
              <a:gd name="connsiteY7" fmla="*/ 403041 h 1914080"/>
              <a:gd name="connsiteX8" fmla="*/ 2301576 w 5589637"/>
              <a:gd name="connsiteY8" fmla="*/ 50500 h 1914080"/>
              <a:gd name="connsiteX9" fmla="*/ 2351153 w 5589637"/>
              <a:gd name="connsiteY9" fmla="*/ 53255 h 1914080"/>
              <a:gd name="connsiteX10" fmla="*/ 2453059 w 5589637"/>
              <a:gd name="connsiteY10" fmla="*/ 42237 h 1914080"/>
              <a:gd name="connsiteX11" fmla="*/ 2469584 w 5589637"/>
              <a:gd name="connsiteY11" fmla="*/ 168932 h 1914080"/>
              <a:gd name="connsiteX12" fmla="*/ 2552211 w 5589637"/>
              <a:gd name="connsiteY12" fmla="*/ 281854 h 1914080"/>
              <a:gd name="connsiteX13" fmla="*/ 2574245 w 5589637"/>
              <a:gd name="connsiteY13" fmla="*/ 155160 h 1914080"/>
              <a:gd name="connsiteX14" fmla="*/ 2813861 w 5589637"/>
              <a:gd name="connsiteY14" fmla="*/ 149652 h 1914080"/>
              <a:gd name="connsiteX15" fmla="*/ 3328899 w 5589637"/>
              <a:gd name="connsiteY15" fmla="*/ 273593 h 1914080"/>
              <a:gd name="connsiteX16" fmla="*/ 3722768 w 5589637"/>
              <a:gd name="connsiteY16" fmla="*/ 477857 h 1914080"/>
              <a:gd name="connsiteX17" fmla="*/ 3967877 w 5589637"/>
              <a:gd name="connsiteY17" fmla="*/ 683971 h 1914080"/>
              <a:gd name="connsiteX18" fmla="*/ 4513213 w 5589637"/>
              <a:gd name="connsiteY18" fmla="*/ 964900 h 1914080"/>
              <a:gd name="connsiteX19" fmla="*/ 4356502 w 5589637"/>
              <a:gd name="connsiteY19" fmla="*/ 989069 h 1914080"/>
              <a:gd name="connsiteX20" fmla="*/ 3957980 w 5589637"/>
              <a:gd name="connsiteY20" fmla="*/ 1045303 h 1914080"/>
              <a:gd name="connsiteX21" fmla="*/ 3803542 w 5589637"/>
              <a:gd name="connsiteY21" fmla="*/ 1065142 h 1914080"/>
              <a:gd name="connsiteX22" fmla="*/ 3386825 w 5589637"/>
              <a:gd name="connsiteY22" fmla="*/ 955604 h 1914080"/>
              <a:gd name="connsiteX23" fmla="*/ 3651143 w 5589637"/>
              <a:gd name="connsiteY23" fmla="*/ 1441380 h 1914080"/>
              <a:gd name="connsiteX24" fmla="*/ 3751156 w 5589637"/>
              <a:gd name="connsiteY24" fmla="*/ 1291362 h 1914080"/>
              <a:gd name="connsiteX25" fmla="*/ 4003569 w 5589637"/>
              <a:gd name="connsiteY25" fmla="*/ 1610449 h 1914080"/>
              <a:gd name="connsiteX26" fmla="*/ 3994043 w 5589637"/>
              <a:gd name="connsiteY26" fmla="*/ 1415186 h 1914080"/>
              <a:gd name="connsiteX27" fmla="*/ 4227406 w 5589637"/>
              <a:gd name="connsiteY27" fmla="*/ 1603305 h 1914080"/>
              <a:gd name="connsiteX28" fmla="*/ 4275030 w 5589637"/>
              <a:gd name="connsiteY28" fmla="*/ 1472337 h 1914080"/>
              <a:gd name="connsiteX29" fmla="*/ 4317891 w 5589637"/>
              <a:gd name="connsiteY29" fmla="*/ 1293743 h 1914080"/>
              <a:gd name="connsiteX30" fmla="*/ 4384566 w 5589637"/>
              <a:gd name="connsiteY30" fmla="*/ 1241355 h 1914080"/>
              <a:gd name="connsiteX31" fmla="*/ 4420286 w 5589637"/>
              <a:gd name="connsiteY31" fmla="*/ 1258024 h 1914080"/>
              <a:gd name="connsiteX32" fmla="*/ 4479817 w 5589637"/>
              <a:gd name="connsiteY32" fmla="*/ 1388992 h 1914080"/>
              <a:gd name="connsiteX33" fmla="*/ 4510774 w 5589637"/>
              <a:gd name="connsiteY33" fmla="*/ 1222306 h 1914080"/>
              <a:gd name="connsiteX34" fmla="*/ 4982149 w 5589637"/>
              <a:gd name="connsiteY34" fmla="*/ 1642206 h 1914080"/>
              <a:gd name="connsiteX35" fmla="*/ 5255519 w 5589637"/>
              <a:gd name="connsiteY35" fmla="*/ 1858507 h 1914080"/>
              <a:gd name="connsiteX36" fmla="*/ 0 w 5589637"/>
              <a:gd name="connsiteY36" fmla="*/ 1914080 h 1914080"/>
              <a:gd name="connsiteX37" fmla="*/ 371959 w 5589637"/>
              <a:gd name="connsiteY37" fmla="*/ 1542120 h 1914080"/>
              <a:gd name="connsiteX38" fmla="*/ 774915 w 5589637"/>
              <a:gd name="connsiteY38" fmla="*/ 1108168 h 1914080"/>
              <a:gd name="connsiteX0" fmla="*/ 774915 w 5589637"/>
              <a:gd name="connsiteY0" fmla="*/ 1108168 h 1914080"/>
              <a:gd name="connsiteX1" fmla="*/ 1343187 w 5589637"/>
              <a:gd name="connsiteY1" fmla="*/ 813700 h 1914080"/>
              <a:gd name="connsiteX2" fmla="*/ 1534333 w 5589637"/>
              <a:gd name="connsiteY2" fmla="*/ 813700 h 1914080"/>
              <a:gd name="connsiteX3" fmla="*/ 1653153 w 5589637"/>
              <a:gd name="connsiteY3" fmla="*/ 942852 h 1914080"/>
              <a:gd name="connsiteX4" fmla="*/ 1797804 w 5589637"/>
              <a:gd name="connsiteY4" fmla="*/ 10884 h 1914080"/>
              <a:gd name="connsiteX5" fmla="*/ 2042073 w 5589637"/>
              <a:gd name="connsiteY5" fmla="*/ 58078 h 1914080"/>
              <a:gd name="connsiteX6" fmla="*/ 2119798 w 5589637"/>
              <a:gd name="connsiteY6" fmla="*/ 20204 h 1914080"/>
              <a:gd name="connsiteX7" fmla="*/ 2279542 w 5589637"/>
              <a:gd name="connsiteY7" fmla="*/ 403041 h 1914080"/>
              <a:gd name="connsiteX8" fmla="*/ 2301576 w 5589637"/>
              <a:gd name="connsiteY8" fmla="*/ 50500 h 1914080"/>
              <a:gd name="connsiteX9" fmla="*/ 2351153 w 5589637"/>
              <a:gd name="connsiteY9" fmla="*/ 53255 h 1914080"/>
              <a:gd name="connsiteX10" fmla="*/ 2453059 w 5589637"/>
              <a:gd name="connsiteY10" fmla="*/ 42237 h 1914080"/>
              <a:gd name="connsiteX11" fmla="*/ 2469584 w 5589637"/>
              <a:gd name="connsiteY11" fmla="*/ 168932 h 1914080"/>
              <a:gd name="connsiteX12" fmla="*/ 2552211 w 5589637"/>
              <a:gd name="connsiteY12" fmla="*/ 281854 h 1914080"/>
              <a:gd name="connsiteX13" fmla="*/ 2574245 w 5589637"/>
              <a:gd name="connsiteY13" fmla="*/ 155160 h 1914080"/>
              <a:gd name="connsiteX14" fmla="*/ 2813861 w 5589637"/>
              <a:gd name="connsiteY14" fmla="*/ 149652 h 1914080"/>
              <a:gd name="connsiteX15" fmla="*/ 3328899 w 5589637"/>
              <a:gd name="connsiteY15" fmla="*/ 273593 h 1914080"/>
              <a:gd name="connsiteX16" fmla="*/ 3722768 w 5589637"/>
              <a:gd name="connsiteY16" fmla="*/ 477857 h 1914080"/>
              <a:gd name="connsiteX17" fmla="*/ 3967877 w 5589637"/>
              <a:gd name="connsiteY17" fmla="*/ 683971 h 1914080"/>
              <a:gd name="connsiteX18" fmla="*/ 4513213 w 5589637"/>
              <a:gd name="connsiteY18" fmla="*/ 964900 h 1914080"/>
              <a:gd name="connsiteX19" fmla="*/ 4356502 w 5589637"/>
              <a:gd name="connsiteY19" fmla="*/ 989069 h 1914080"/>
              <a:gd name="connsiteX20" fmla="*/ 3957980 w 5589637"/>
              <a:gd name="connsiteY20" fmla="*/ 1045303 h 1914080"/>
              <a:gd name="connsiteX21" fmla="*/ 3803542 w 5589637"/>
              <a:gd name="connsiteY21" fmla="*/ 1065142 h 1914080"/>
              <a:gd name="connsiteX22" fmla="*/ 3386825 w 5589637"/>
              <a:gd name="connsiteY22" fmla="*/ 955604 h 1914080"/>
              <a:gd name="connsiteX23" fmla="*/ 3651143 w 5589637"/>
              <a:gd name="connsiteY23" fmla="*/ 1441380 h 1914080"/>
              <a:gd name="connsiteX24" fmla="*/ 3751156 w 5589637"/>
              <a:gd name="connsiteY24" fmla="*/ 1291362 h 1914080"/>
              <a:gd name="connsiteX25" fmla="*/ 4003569 w 5589637"/>
              <a:gd name="connsiteY25" fmla="*/ 1610449 h 1914080"/>
              <a:gd name="connsiteX26" fmla="*/ 3994043 w 5589637"/>
              <a:gd name="connsiteY26" fmla="*/ 1415186 h 1914080"/>
              <a:gd name="connsiteX27" fmla="*/ 4227406 w 5589637"/>
              <a:gd name="connsiteY27" fmla="*/ 1603305 h 1914080"/>
              <a:gd name="connsiteX28" fmla="*/ 4275030 w 5589637"/>
              <a:gd name="connsiteY28" fmla="*/ 1472337 h 1914080"/>
              <a:gd name="connsiteX29" fmla="*/ 4317891 w 5589637"/>
              <a:gd name="connsiteY29" fmla="*/ 1293743 h 1914080"/>
              <a:gd name="connsiteX30" fmla="*/ 4384566 w 5589637"/>
              <a:gd name="connsiteY30" fmla="*/ 1241355 h 1914080"/>
              <a:gd name="connsiteX31" fmla="*/ 4420286 w 5589637"/>
              <a:gd name="connsiteY31" fmla="*/ 1258024 h 1914080"/>
              <a:gd name="connsiteX32" fmla="*/ 4479817 w 5589637"/>
              <a:gd name="connsiteY32" fmla="*/ 1388992 h 1914080"/>
              <a:gd name="connsiteX33" fmla="*/ 4510774 w 5589637"/>
              <a:gd name="connsiteY33" fmla="*/ 1222306 h 1914080"/>
              <a:gd name="connsiteX34" fmla="*/ 4982149 w 5589637"/>
              <a:gd name="connsiteY34" fmla="*/ 1642206 h 1914080"/>
              <a:gd name="connsiteX35" fmla="*/ 5255519 w 5589637"/>
              <a:gd name="connsiteY35" fmla="*/ 1858507 h 1914080"/>
              <a:gd name="connsiteX36" fmla="*/ 0 w 5589637"/>
              <a:gd name="connsiteY36" fmla="*/ 1914080 h 1914080"/>
              <a:gd name="connsiteX37" fmla="*/ 371959 w 5589637"/>
              <a:gd name="connsiteY37" fmla="*/ 1542120 h 1914080"/>
              <a:gd name="connsiteX38" fmla="*/ 774915 w 5589637"/>
              <a:gd name="connsiteY38" fmla="*/ 1108168 h 1914080"/>
              <a:gd name="connsiteX0" fmla="*/ 774915 w 5589637"/>
              <a:gd name="connsiteY0" fmla="*/ 1108168 h 1914080"/>
              <a:gd name="connsiteX1" fmla="*/ 1343187 w 5589637"/>
              <a:gd name="connsiteY1" fmla="*/ 813700 h 1914080"/>
              <a:gd name="connsiteX2" fmla="*/ 1534333 w 5589637"/>
              <a:gd name="connsiteY2" fmla="*/ 813700 h 1914080"/>
              <a:gd name="connsiteX3" fmla="*/ 1653153 w 5589637"/>
              <a:gd name="connsiteY3" fmla="*/ 942852 h 1914080"/>
              <a:gd name="connsiteX4" fmla="*/ 1797804 w 5589637"/>
              <a:gd name="connsiteY4" fmla="*/ 10884 h 1914080"/>
              <a:gd name="connsiteX5" fmla="*/ 2042073 w 5589637"/>
              <a:gd name="connsiteY5" fmla="*/ 58078 h 1914080"/>
              <a:gd name="connsiteX6" fmla="*/ 2119798 w 5589637"/>
              <a:gd name="connsiteY6" fmla="*/ 20204 h 1914080"/>
              <a:gd name="connsiteX7" fmla="*/ 2279542 w 5589637"/>
              <a:gd name="connsiteY7" fmla="*/ 403041 h 1914080"/>
              <a:gd name="connsiteX8" fmla="*/ 2301576 w 5589637"/>
              <a:gd name="connsiteY8" fmla="*/ 50500 h 1914080"/>
              <a:gd name="connsiteX9" fmla="*/ 2351153 w 5589637"/>
              <a:gd name="connsiteY9" fmla="*/ 53255 h 1914080"/>
              <a:gd name="connsiteX10" fmla="*/ 2453059 w 5589637"/>
              <a:gd name="connsiteY10" fmla="*/ 42237 h 1914080"/>
              <a:gd name="connsiteX11" fmla="*/ 2469584 w 5589637"/>
              <a:gd name="connsiteY11" fmla="*/ 168932 h 1914080"/>
              <a:gd name="connsiteX12" fmla="*/ 2552211 w 5589637"/>
              <a:gd name="connsiteY12" fmla="*/ 281854 h 1914080"/>
              <a:gd name="connsiteX13" fmla="*/ 2574245 w 5589637"/>
              <a:gd name="connsiteY13" fmla="*/ 155160 h 1914080"/>
              <a:gd name="connsiteX14" fmla="*/ 2813861 w 5589637"/>
              <a:gd name="connsiteY14" fmla="*/ 149652 h 1914080"/>
              <a:gd name="connsiteX15" fmla="*/ 3328899 w 5589637"/>
              <a:gd name="connsiteY15" fmla="*/ 273593 h 1914080"/>
              <a:gd name="connsiteX16" fmla="*/ 3722768 w 5589637"/>
              <a:gd name="connsiteY16" fmla="*/ 477857 h 1914080"/>
              <a:gd name="connsiteX17" fmla="*/ 3967877 w 5589637"/>
              <a:gd name="connsiteY17" fmla="*/ 683971 h 1914080"/>
              <a:gd name="connsiteX18" fmla="*/ 4513213 w 5589637"/>
              <a:gd name="connsiteY18" fmla="*/ 964900 h 1914080"/>
              <a:gd name="connsiteX19" fmla="*/ 4356502 w 5589637"/>
              <a:gd name="connsiteY19" fmla="*/ 989069 h 1914080"/>
              <a:gd name="connsiteX20" fmla="*/ 3957980 w 5589637"/>
              <a:gd name="connsiteY20" fmla="*/ 1045303 h 1914080"/>
              <a:gd name="connsiteX21" fmla="*/ 3803542 w 5589637"/>
              <a:gd name="connsiteY21" fmla="*/ 1065142 h 1914080"/>
              <a:gd name="connsiteX22" fmla="*/ 3386825 w 5589637"/>
              <a:gd name="connsiteY22" fmla="*/ 955604 h 1914080"/>
              <a:gd name="connsiteX23" fmla="*/ 3651143 w 5589637"/>
              <a:gd name="connsiteY23" fmla="*/ 1441380 h 1914080"/>
              <a:gd name="connsiteX24" fmla="*/ 3751156 w 5589637"/>
              <a:gd name="connsiteY24" fmla="*/ 1291362 h 1914080"/>
              <a:gd name="connsiteX25" fmla="*/ 4003569 w 5589637"/>
              <a:gd name="connsiteY25" fmla="*/ 1610449 h 1914080"/>
              <a:gd name="connsiteX26" fmla="*/ 3994043 w 5589637"/>
              <a:gd name="connsiteY26" fmla="*/ 1415186 h 1914080"/>
              <a:gd name="connsiteX27" fmla="*/ 4227406 w 5589637"/>
              <a:gd name="connsiteY27" fmla="*/ 1603305 h 1914080"/>
              <a:gd name="connsiteX28" fmla="*/ 4275030 w 5589637"/>
              <a:gd name="connsiteY28" fmla="*/ 1472337 h 1914080"/>
              <a:gd name="connsiteX29" fmla="*/ 4317891 w 5589637"/>
              <a:gd name="connsiteY29" fmla="*/ 1293743 h 1914080"/>
              <a:gd name="connsiteX30" fmla="*/ 4384566 w 5589637"/>
              <a:gd name="connsiteY30" fmla="*/ 1241355 h 1914080"/>
              <a:gd name="connsiteX31" fmla="*/ 4420286 w 5589637"/>
              <a:gd name="connsiteY31" fmla="*/ 1258024 h 1914080"/>
              <a:gd name="connsiteX32" fmla="*/ 4479817 w 5589637"/>
              <a:gd name="connsiteY32" fmla="*/ 1388992 h 1914080"/>
              <a:gd name="connsiteX33" fmla="*/ 4510774 w 5589637"/>
              <a:gd name="connsiteY33" fmla="*/ 1222306 h 1914080"/>
              <a:gd name="connsiteX34" fmla="*/ 4982149 w 5589637"/>
              <a:gd name="connsiteY34" fmla="*/ 1642206 h 1914080"/>
              <a:gd name="connsiteX35" fmla="*/ 5255519 w 5589637"/>
              <a:gd name="connsiteY35" fmla="*/ 1858507 h 1914080"/>
              <a:gd name="connsiteX36" fmla="*/ 0 w 5589637"/>
              <a:gd name="connsiteY36" fmla="*/ 1914080 h 1914080"/>
              <a:gd name="connsiteX37" fmla="*/ 371959 w 5589637"/>
              <a:gd name="connsiteY37" fmla="*/ 1542120 h 1914080"/>
              <a:gd name="connsiteX38" fmla="*/ 774915 w 5589637"/>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82149 w 5255519"/>
              <a:gd name="connsiteY34" fmla="*/ 1642206 h 1914080"/>
              <a:gd name="connsiteX35" fmla="*/ 5255519 w 5255519"/>
              <a:gd name="connsiteY35" fmla="*/ 1858507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82149 w 5255519"/>
              <a:gd name="connsiteY34" fmla="*/ 1642206 h 1914080"/>
              <a:gd name="connsiteX35" fmla="*/ 5255519 w 5255519"/>
              <a:gd name="connsiteY35" fmla="*/ 1858507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82149 w 5255519"/>
              <a:gd name="connsiteY34" fmla="*/ 1642206 h 1914080"/>
              <a:gd name="connsiteX35" fmla="*/ 5255519 w 5255519"/>
              <a:gd name="connsiteY35" fmla="*/ 1858507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76452 w 5255519"/>
              <a:gd name="connsiteY34" fmla="*/ 1642206 h 1914080"/>
              <a:gd name="connsiteX35" fmla="*/ 5255519 w 5255519"/>
              <a:gd name="connsiteY35" fmla="*/ 1858507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76452 w 5255519"/>
              <a:gd name="connsiteY34" fmla="*/ 1642206 h 1914080"/>
              <a:gd name="connsiteX35" fmla="*/ 5255519 w 5255519"/>
              <a:gd name="connsiteY35" fmla="*/ 1858507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76452 w 5255519"/>
              <a:gd name="connsiteY34" fmla="*/ 1642206 h 1914080"/>
              <a:gd name="connsiteX35" fmla="*/ 5255519 w 5255519"/>
              <a:gd name="connsiteY35" fmla="*/ 1858507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8368"/>
              <a:gd name="connsiteY0" fmla="*/ 1108168 h 1914080"/>
              <a:gd name="connsiteX1" fmla="*/ 1343187 w 5258368"/>
              <a:gd name="connsiteY1" fmla="*/ 813700 h 1914080"/>
              <a:gd name="connsiteX2" fmla="*/ 1534333 w 5258368"/>
              <a:gd name="connsiteY2" fmla="*/ 813700 h 1914080"/>
              <a:gd name="connsiteX3" fmla="*/ 1653153 w 5258368"/>
              <a:gd name="connsiteY3" fmla="*/ 942852 h 1914080"/>
              <a:gd name="connsiteX4" fmla="*/ 1797804 w 5258368"/>
              <a:gd name="connsiteY4" fmla="*/ 10884 h 1914080"/>
              <a:gd name="connsiteX5" fmla="*/ 2042073 w 5258368"/>
              <a:gd name="connsiteY5" fmla="*/ 58078 h 1914080"/>
              <a:gd name="connsiteX6" fmla="*/ 2119798 w 5258368"/>
              <a:gd name="connsiteY6" fmla="*/ 20204 h 1914080"/>
              <a:gd name="connsiteX7" fmla="*/ 2279542 w 5258368"/>
              <a:gd name="connsiteY7" fmla="*/ 403041 h 1914080"/>
              <a:gd name="connsiteX8" fmla="*/ 2301576 w 5258368"/>
              <a:gd name="connsiteY8" fmla="*/ 50500 h 1914080"/>
              <a:gd name="connsiteX9" fmla="*/ 2351153 w 5258368"/>
              <a:gd name="connsiteY9" fmla="*/ 53255 h 1914080"/>
              <a:gd name="connsiteX10" fmla="*/ 2453059 w 5258368"/>
              <a:gd name="connsiteY10" fmla="*/ 42237 h 1914080"/>
              <a:gd name="connsiteX11" fmla="*/ 2469584 w 5258368"/>
              <a:gd name="connsiteY11" fmla="*/ 168932 h 1914080"/>
              <a:gd name="connsiteX12" fmla="*/ 2552211 w 5258368"/>
              <a:gd name="connsiteY12" fmla="*/ 281854 h 1914080"/>
              <a:gd name="connsiteX13" fmla="*/ 2574245 w 5258368"/>
              <a:gd name="connsiteY13" fmla="*/ 155160 h 1914080"/>
              <a:gd name="connsiteX14" fmla="*/ 2813861 w 5258368"/>
              <a:gd name="connsiteY14" fmla="*/ 149652 h 1914080"/>
              <a:gd name="connsiteX15" fmla="*/ 3328899 w 5258368"/>
              <a:gd name="connsiteY15" fmla="*/ 273593 h 1914080"/>
              <a:gd name="connsiteX16" fmla="*/ 3722768 w 5258368"/>
              <a:gd name="connsiteY16" fmla="*/ 477857 h 1914080"/>
              <a:gd name="connsiteX17" fmla="*/ 3967877 w 5258368"/>
              <a:gd name="connsiteY17" fmla="*/ 683971 h 1914080"/>
              <a:gd name="connsiteX18" fmla="*/ 4513213 w 5258368"/>
              <a:gd name="connsiteY18" fmla="*/ 964900 h 1914080"/>
              <a:gd name="connsiteX19" fmla="*/ 4356502 w 5258368"/>
              <a:gd name="connsiteY19" fmla="*/ 989069 h 1914080"/>
              <a:gd name="connsiteX20" fmla="*/ 3957980 w 5258368"/>
              <a:gd name="connsiteY20" fmla="*/ 1045303 h 1914080"/>
              <a:gd name="connsiteX21" fmla="*/ 3803542 w 5258368"/>
              <a:gd name="connsiteY21" fmla="*/ 1065142 h 1914080"/>
              <a:gd name="connsiteX22" fmla="*/ 3386825 w 5258368"/>
              <a:gd name="connsiteY22" fmla="*/ 955604 h 1914080"/>
              <a:gd name="connsiteX23" fmla="*/ 3651143 w 5258368"/>
              <a:gd name="connsiteY23" fmla="*/ 1441380 h 1914080"/>
              <a:gd name="connsiteX24" fmla="*/ 3751156 w 5258368"/>
              <a:gd name="connsiteY24" fmla="*/ 1291362 h 1914080"/>
              <a:gd name="connsiteX25" fmla="*/ 4003569 w 5258368"/>
              <a:gd name="connsiteY25" fmla="*/ 1610449 h 1914080"/>
              <a:gd name="connsiteX26" fmla="*/ 3994043 w 5258368"/>
              <a:gd name="connsiteY26" fmla="*/ 1415186 h 1914080"/>
              <a:gd name="connsiteX27" fmla="*/ 4227406 w 5258368"/>
              <a:gd name="connsiteY27" fmla="*/ 1603305 h 1914080"/>
              <a:gd name="connsiteX28" fmla="*/ 4275030 w 5258368"/>
              <a:gd name="connsiteY28" fmla="*/ 1472337 h 1914080"/>
              <a:gd name="connsiteX29" fmla="*/ 4317891 w 5258368"/>
              <a:gd name="connsiteY29" fmla="*/ 1293743 h 1914080"/>
              <a:gd name="connsiteX30" fmla="*/ 4384566 w 5258368"/>
              <a:gd name="connsiteY30" fmla="*/ 1241355 h 1914080"/>
              <a:gd name="connsiteX31" fmla="*/ 4420286 w 5258368"/>
              <a:gd name="connsiteY31" fmla="*/ 1258024 h 1914080"/>
              <a:gd name="connsiteX32" fmla="*/ 4479817 w 5258368"/>
              <a:gd name="connsiteY32" fmla="*/ 1388992 h 1914080"/>
              <a:gd name="connsiteX33" fmla="*/ 4510774 w 5258368"/>
              <a:gd name="connsiteY33" fmla="*/ 1222306 h 1914080"/>
              <a:gd name="connsiteX34" fmla="*/ 4976452 w 5258368"/>
              <a:gd name="connsiteY34" fmla="*/ 1642206 h 1914080"/>
              <a:gd name="connsiteX35" fmla="*/ 5258368 w 5258368"/>
              <a:gd name="connsiteY35" fmla="*/ 1855658 h 1914080"/>
              <a:gd name="connsiteX36" fmla="*/ 0 w 5258368"/>
              <a:gd name="connsiteY36" fmla="*/ 1914080 h 1914080"/>
              <a:gd name="connsiteX37" fmla="*/ 371959 w 5258368"/>
              <a:gd name="connsiteY37" fmla="*/ 1542120 h 1914080"/>
              <a:gd name="connsiteX38" fmla="*/ 774915 w 5258368"/>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76452 w 5255519"/>
              <a:gd name="connsiteY34" fmla="*/ 1642206 h 1914080"/>
              <a:gd name="connsiteX35" fmla="*/ 5255519 w 5255519"/>
              <a:gd name="connsiteY35" fmla="*/ 1855658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76452 w 5255519"/>
              <a:gd name="connsiteY34" fmla="*/ 1642206 h 1914080"/>
              <a:gd name="connsiteX35" fmla="*/ 5255519 w 5255519"/>
              <a:gd name="connsiteY35" fmla="*/ 1855658 h 1914080"/>
              <a:gd name="connsiteX36" fmla="*/ 17041 w 5255519"/>
              <a:gd name="connsiteY36" fmla="*/ 1901429 h 1914080"/>
              <a:gd name="connsiteX37" fmla="*/ 0 w 5255519"/>
              <a:gd name="connsiteY37" fmla="*/ 1914080 h 1914080"/>
              <a:gd name="connsiteX38" fmla="*/ 371959 w 5255519"/>
              <a:gd name="connsiteY38" fmla="*/ 1542120 h 1914080"/>
              <a:gd name="connsiteX39" fmla="*/ 774915 w 5255519"/>
              <a:gd name="connsiteY39" fmla="*/ 1108168 h 1914080"/>
              <a:gd name="connsiteX0" fmla="*/ 774915 w 5255519"/>
              <a:gd name="connsiteY0" fmla="*/ 1108168 h 1914080"/>
              <a:gd name="connsiteX1" fmla="*/ 1343187 w 5255519"/>
              <a:gd name="connsiteY1" fmla="*/ 813700 h 1914080"/>
              <a:gd name="connsiteX2" fmla="*/ 1534333 w 5255519"/>
              <a:gd name="connsiteY2" fmla="*/ 813700 h 1914080"/>
              <a:gd name="connsiteX3" fmla="*/ 1653153 w 5255519"/>
              <a:gd name="connsiteY3" fmla="*/ 942852 h 1914080"/>
              <a:gd name="connsiteX4" fmla="*/ 1797804 w 5255519"/>
              <a:gd name="connsiteY4" fmla="*/ 10884 h 1914080"/>
              <a:gd name="connsiteX5" fmla="*/ 2042073 w 5255519"/>
              <a:gd name="connsiteY5" fmla="*/ 58078 h 1914080"/>
              <a:gd name="connsiteX6" fmla="*/ 2119798 w 5255519"/>
              <a:gd name="connsiteY6" fmla="*/ 20204 h 1914080"/>
              <a:gd name="connsiteX7" fmla="*/ 2279542 w 5255519"/>
              <a:gd name="connsiteY7" fmla="*/ 403041 h 1914080"/>
              <a:gd name="connsiteX8" fmla="*/ 2301576 w 5255519"/>
              <a:gd name="connsiteY8" fmla="*/ 50500 h 1914080"/>
              <a:gd name="connsiteX9" fmla="*/ 2351153 w 5255519"/>
              <a:gd name="connsiteY9" fmla="*/ 53255 h 1914080"/>
              <a:gd name="connsiteX10" fmla="*/ 2453059 w 5255519"/>
              <a:gd name="connsiteY10" fmla="*/ 42237 h 1914080"/>
              <a:gd name="connsiteX11" fmla="*/ 2469584 w 5255519"/>
              <a:gd name="connsiteY11" fmla="*/ 168932 h 1914080"/>
              <a:gd name="connsiteX12" fmla="*/ 2552211 w 5255519"/>
              <a:gd name="connsiteY12" fmla="*/ 281854 h 1914080"/>
              <a:gd name="connsiteX13" fmla="*/ 2574245 w 5255519"/>
              <a:gd name="connsiteY13" fmla="*/ 155160 h 1914080"/>
              <a:gd name="connsiteX14" fmla="*/ 2813861 w 5255519"/>
              <a:gd name="connsiteY14" fmla="*/ 149652 h 1914080"/>
              <a:gd name="connsiteX15" fmla="*/ 3328899 w 5255519"/>
              <a:gd name="connsiteY15" fmla="*/ 273593 h 1914080"/>
              <a:gd name="connsiteX16" fmla="*/ 3722768 w 5255519"/>
              <a:gd name="connsiteY16" fmla="*/ 477857 h 1914080"/>
              <a:gd name="connsiteX17" fmla="*/ 3967877 w 5255519"/>
              <a:gd name="connsiteY17" fmla="*/ 683971 h 1914080"/>
              <a:gd name="connsiteX18" fmla="*/ 4513213 w 5255519"/>
              <a:gd name="connsiteY18" fmla="*/ 964900 h 1914080"/>
              <a:gd name="connsiteX19" fmla="*/ 4356502 w 5255519"/>
              <a:gd name="connsiteY19" fmla="*/ 989069 h 1914080"/>
              <a:gd name="connsiteX20" fmla="*/ 3957980 w 5255519"/>
              <a:gd name="connsiteY20" fmla="*/ 1045303 h 1914080"/>
              <a:gd name="connsiteX21" fmla="*/ 3803542 w 5255519"/>
              <a:gd name="connsiteY21" fmla="*/ 1065142 h 1914080"/>
              <a:gd name="connsiteX22" fmla="*/ 3386825 w 5255519"/>
              <a:gd name="connsiteY22" fmla="*/ 955604 h 1914080"/>
              <a:gd name="connsiteX23" fmla="*/ 3651143 w 5255519"/>
              <a:gd name="connsiteY23" fmla="*/ 1441380 h 1914080"/>
              <a:gd name="connsiteX24" fmla="*/ 3751156 w 5255519"/>
              <a:gd name="connsiteY24" fmla="*/ 1291362 h 1914080"/>
              <a:gd name="connsiteX25" fmla="*/ 4003569 w 5255519"/>
              <a:gd name="connsiteY25" fmla="*/ 1610449 h 1914080"/>
              <a:gd name="connsiteX26" fmla="*/ 3994043 w 5255519"/>
              <a:gd name="connsiteY26" fmla="*/ 1415186 h 1914080"/>
              <a:gd name="connsiteX27" fmla="*/ 4227406 w 5255519"/>
              <a:gd name="connsiteY27" fmla="*/ 1603305 h 1914080"/>
              <a:gd name="connsiteX28" fmla="*/ 4275030 w 5255519"/>
              <a:gd name="connsiteY28" fmla="*/ 1472337 h 1914080"/>
              <a:gd name="connsiteX29" fmla="*/ 4317891 w 5255519"/>
              <a:gd name="connsiteY29" fmla="*/ 1293743 h 1914080"/>
              <a:gd name="connsiteX30" fmla="*/ 4384566 w 5255519"/>
              <a:gd name="connsiteY30" fmla="*/ 1241355 h 1914080"/>
              <a:gd name="connsiteX31" fmla="*/ 4420286 w 5255519"/>
              <a:gd name="connsiteY31" fmla="*/ 1258024 h 1914080"/>
              <a:gd name="connsiteX32" fmla="*/ 4479817 w 5255519"/>
              <a:gd name="connsiteY32" fmla="*/ 1388992 h 1914080"/>
              <a:gd name="connsiteX33" fmla="*/ 4510774 w 5255519"/>
              <a:gd name="connsiteY33" fmla="*/ 1222306 h 1914080"/>
              <a:gd name="connsiteX34" fmla="*/ 4976452 w 5255519"/>
              <a:gd name="connsiteY34" fmla="*/ 1642206 h 1914080"/>
              <a:gd name="connsiteX35" fmla="*/ 5255519 w 5255519"/>
              <a:gd name="connsiteY35" fmla="*/ 1855658 h 1914080"/>
              <a:gd name="connsiteX36" fmla="*/ 0 w 5255519"/>
              <a:gd name="connsiteY36" fmla="*/ 1914080 h 1914080"/>
              <a:gd name="connsiteX37" fmla="*/ 371959 w 5255519"/>
              <a:gd name="connsiteY37" fmla="*/ 1542120 h 1914080"/>
              <a:gd name="connsiteX38" fmla="*/ 774915 w 5255519"/>
              <a:gd name="connsiteY38" fmla="*/ 1108168 h 1914080"/>
              <a:gd name="connsiteX0" fmla="*/ 777763 w 5258367"/>
              <a:gd name="connsiteY0" fmla="*/ 1108168 h 1911231"/>
              <a:gd name="connsiteX1" fmla="*/ 1346035 w 5258367"/>
              <a:gd name="connsiteY1" fmla="*/ 813700 h 1911231"/>
              <a:gd name="connsiteX2" fmla="*/ 1537181 w 5258367"/>
              <a:gd name="connsiteY2" fmla="*/ 813700 h 1911231"/>
              <a:gd name="connsiteX3" fmla="*/ 1656001 w 5258367"/>
              <a:gd name="connsiteY3" fmla="*/ 942852 h 1911231"/>
              <a:gd name="connsiteX4" fmla="*/ 1800652 w 5258367"/>
              <a:gd name="connsiteY4" fmla="*/ 10884 h 1911231"/>
              <a:gd name="connsiteX5" fmla="*/ 2044921 w 5258367"/>
              <a:gd name="connsiteY5" fmla="*/ 58078 h 1911231"/>
              <a:gd name="connsiteX6" fmla="*/ 2122646 w 5258367"/>
              <a:gd name="connsiteY6" fmla="*/ 20204 h 1911231"/>
              <a:gd name="connsiteX7" fmla="*/ 2282390 w 5258367"/>
              <a:gd name="connsiteY7" fmla="*/ 403041 h 1911231"/>
              <a:gd name="connsiteX8" fmla="*/ 2304424 w 5258367"/>
              <a:gd name="connsiteY8" fmla="*/ 50500 h 1911231"/>
              <a:gd name="connsiteX9" fmla="*/ 2354001 w 5258367"/>
              <a:gd name="connsiteY9" fmla="*/ 53255 h 1911231"/>
              <a:gd name="connsiteX10" fmla="*/ 2455907 w 5258367"/>
              <a:gd name="connsiteY10" fmla="*/ 42237 h 1911231"/>
              <a:gd name="connsiteX11" fmla="*/ 2472432 w 5258367"/>
              <a:gd name="connsiteY11" fmla="*/ 168932 h 1911231"/>
              <a:gd name="connsiteX12" fmla="*/ 2555059 w 5258367"/>
              <a:gd name="connsiteY12" fmla="*/ 281854 h 1911231"/>
              <a:gd name="connsiteX13" fmla="*/ 2577093 w 5258367"/>
              <a:gd name="connsiteY13" fmla="*/ 155160 h 1911231"/>
              <a:gd name="connsiteX14" fmla="*/ 2816709 w 5258367"/>
              <a:gd name="connsiteY14" fmla="*/ 149652 h 1911231"/>
              <a:gd name="connsiteX15" fmla="*/ 3331747 w 5258367"/>
              <a:gd name="connsiteY15" fmla="*/ 273593 h 1911231"/>
              <a:gd name="connsiteX16" fmla="*/ 3725616 w 5258367"/>
              <a:gd name="connsiteY16" fmla="*/ 477857 h 1911231"/>
              <a:gd name="connsiteX17" fmla="*/ 3970725 w 5258367"/>
              <a:gd name="connsiteY17" fmla="*/ 683971 h 1911231"/>
              <a:gd name="connsiteX18" fmla="*/ 4516061 w 5258367"/>
              <a:gd name="connsiteY18" fmla="*/ 964900 h 1911231"/>
              <a:gd name="connsiteX19" fmla="*/ 4359350 w 5258367"/>
              <a:gd name="connsiteY19" fmla="*/ 989069 h 1911231"/>
              <a:gd name="connsiteX20" fmla="*/ 3960828 w 5258367"/>
              <a:gd name="connsiteY20" fmla="*/ 1045303 h 1911231"/>
              <a:gd name="connsiteX21" fmla="*/ 3806390 w 5258367"/>
              <a:gd name="connsiteY21" fmla="*/ 1065142 h 1911231"/>
              <a:gd name="connsiteX22" fmla="*/ 3389673 w 5258367"/>
              <a:gd name="connsiteY22" fmla="*/ 955604 h 1911231"/>
              <a:gd name="connsiteX23" fmla="*/ 3653991 w 5258367"/>
              <a:gd name="connsiteY23" fmla="*/ 1441380 h 1911231"/>
              <a:gd name="connsiteX24" fmla="*/ 3754004 w 5258367"/>
              <a:gd name="connsiteY24" fmla="*/ 1291362 h 1911231"/>
              <a:gd name="connsiteX25" fmla="*/ 4006417 w 5258367"/>
              <a:gd name="connsiteY25" fmla="*/ 1610449 h 1911231"/>
              <a:gd name="connsiteX26" fmla="*/ 3996891 w 5258367"/>
              <a:gd name="connsiteY26" fmla="*/ 1415186 h 1911231"/>
              <a:gd name="connsiteX27" fmla="*/ 4230254 w 5258367"/>
              <a:gd name="connsiteY27" fmla="*/ 1603305 h 1911231"/>
              <a:gd name="connsiteX28" fmla="*/ 4277878 w 5258367"/>
              <a:gd name="connsiteY28" fmla="*/ 1472337 h 1911231"/>
              <a:gd name="connsiteX29" fmla="*/ 4320739 w 5258367"/>
              <a:gd name="connsiteY29" fmla="*/ 1293743 h 1911231"/>
              <a:gd name="connsiteX30" fmla="*/ 4387414 w 5258367"/>
              <a:gd name="connsiteY30" fmla="*/ 1241355 h 1911231"/>
              <a:gd name="connsiteX31" fmla="*/ 4423134 w 5258367"/>
              <a:gd name="connsiteY31" fmla="*/ 1258024 h 1911231"/>
              <a:gd name="connsiteX32" fmla="*/ 4482665 w 5258367"/>
              <a:gd name="connsiteY32" fmla="*/ 1388992 h 1911231"/>
              <a:gd name="connsiteX33" fmla="*/ 4513622 w 5258367"/>
              <a:gd name="connsiteY33" fmla="*/ 1222306 h 1911231"/>
              <a:gd name="connsiteX34" fmla="*/ 4979300 w 5258367"/>
              <a:gd name="connsiteY34" fmla="*/ 1642206 h 1911231"/>
              <a:gd name="connsiteX35" fmla="*/ 5258367 w 5258367"/>
              <a:gd name="connsiteY35" fmla="*/ 1855658 h 1911231"/>
              <a:gd name="connsiteX36" fmla="*/ 0 w 5258367"/>
              <a:gd name="connsiteY36" fmla="*/ 1911231 h 1911231"/>
              <a:gd name="connsiteX37" fmla="*/ 374807 w 5258367"/>
              <a:gd name="connsiteY37" fmla="*/ 1542120 h 1911231"/>
              <a:gd name="connsiteX38" fmla="*/ 777763 w 5258367"/>
              <a:gd name="connsiteY38" fmla="*/ 1108168 h 1911231"/>
              <a:gd name="connsiteX0" fmla="*/ 777763 w 5258367"/>
              <a:gd name="connsiteY0" fmla="*/ 1108168 h 1911231"/>
              <a:gd name="connsiteX1" fmla="*/ 1346035 w 5258367"/>
              <a:gd name="connsiteY1" fmla="*/ 813700 h 1911231"/>
              <a:gd name="connsiteX2" fmla="*/ 1537181 w 5258367"/>
              <a:gd name="connsiteY2" fmla="*/ 813700 h 1911231"/>
              <a:gd name="connsiteX3" fmla="*/ 1656001 w 5258367"/>
              <a:gd name="connsiteY3" fmla="*/ 538341 h 1911231"/>
              <a:gd name="connsiteX4" fmla="*/ 1800652 w 5258367"/>
              <a:gd name="connsiteY4" fmla="*/ 10884 h 1911231"/>
              <a:gd name="connsiteX5" fmla="*/ 2044921 w 5258367"/>
              <a:gd name="connsiteY5" fmla="*/ 58078 h 1911231"/>
              <a:gd name="connsiteX6" fmla="*/ 2122646 w 5258367"/>
              <a:gd name="connsiteY6" fmla="*/ 20204 h 1911231"/>
              <a:gd name="connsiteX7" fmla="*/ 2282390 w 5258367"/>
              <a:gd name="connsiteY7" fmla="*/ 403041 h 1911231"/>
              <a:gd name="connsiteX8" fmla="*/ 2304424 w 5258367"/>
              <a:gd name="connsiteY8" fmla="*/ 50500 h 1911231"/>
              <a:gd name="connsiteX9" fmla="*/ 2354001 w 5258367"/>
              <a:gd name="connsiteY9" fmla="*/ 53255 h 1911231"/>
              <a:gd name="connsiteX10" fmla="*/ 2455907 w 5258367"/>
              <a:gd name="connsiteY10" fmla="*/ 42237 h 1911231"/>
              <a:gd name="connsiteX11" fmla="*/ 2472432 w 5258367"/>
              <a:gd name="connsiteY11" fmla="*/ 168932 h 1911231"/>
              <a:gd name="connsiteX12" fmla="*/ 2555059 w 5258367"/>
              <a:gd name="connsiteY12" fmla="*/ 281854 h 1911231"/>
              <a:gd name="connsiteX13" fmla="*/ 2577093 w 5258367"/>
              <a:gd name="connsiteY13" fmla="*/ 155160 h 1911231"/>
              <a:gd name="connsiteX14" fmla="*/ 2816709 w 5258367"/>
              <a:gd name="connsiteY14" fmla="*/ 149652 h 1911231"/>
              <a:gd name="connsiteX15" fmla="*/ 3331747 w 5258367"/>
              <a:gd name="connsiteY15" fmla="*/ 273593 h 1911231"/>
              <a:gd name="connsiteX16" fmla="*/ 3725616 w 5258367"/>
              <a:gd name="connsiteY16" fmla="*/ 477857 h 1911231"/>
              <a:gd name="connsiteX17" fmla="*/ 3970725 w 5258367"/>
              <a:gd name="connsiteY17" fmla="*/ 683971 h 1911231"/>
              <a:gd name="connsiteX18" fmla="*/ 4516061 w 5258367"/>
              <a:gd name="connsiteY18" fmla="*/ 964900 h 1911231"/>
              <a:gd name="connsiteX19" fmla="*/ 4359350 w 5258367"/>
              <a:gd name="connsiteY19" fmla="*/ 989069 h 1911231"/>
              <a:gd name="connsiteX20" fmla="*/ 3960828 w 5258367"/>
              <a:gd name="connsiteY20" fmla="*/ 1045303 h 1911231"/>
              <a:gd name="connsiteX21" fmla="*/ 3806390 w 5258367"/>
              <a:gd name="connsiteY21" fmla="*/ 1065142 h 1911231"/>
              <a:gd name="connsiteX22" fmla="*/ 3389673 w 5258367"/>
              <a:gd name="connsiteY22" fmla="*/ 955604 h 1911231"/>
              <a:gd name="connsiteX23" fmla="*/ 3653991 w 5258367"/>
              <a:gd name="connsiteY23" fmla="*/ 1441380 h 1911231"/>
              <a:gd name="connsiteX24" fmla="*/ 3754004 w 5258367"/>
              <a:gd name="connsiteY24" fmla="*/ 1291362 h 1911231"/>
              <a:gd name="connsiteX25" fmla="*/ 4006417 w 5258367"/>
              <a:gd name="connsiteY25" fmla="*/ 1610449 h 1911231"/>
              <a:gd name="connsiteX26" fmla="*/ 3996891 w 5258367"/>
              <a:gd name="connsiteY26" fmla="*/ 1415186 h 1911231"/>
              <a:gd name="connsiteX27" fmla="*/ 4230254 w 5258367"/>
              <a:gd name="connsiteY27" fmla="*/ 1603305 h 1911231"/>
              <a:gd name="connsiteX28" fmla="*/ 4277878 w 5258367"/>
              <a:gd name="connsiteY28" fmla="*/ 1472337 h 1911231"/>
              <a:gd name="connsiteX29" fmla="*/ 4320739 w 5258367"/>
              <a:gd name="connsiteY29" fmla="*/ 1293743 h 1911231"/>
              <a:gd name="connsiteX30" fmla="*/ 4387414 w 5258367"/>
              <a:gd name="connsiteY30" fmla="*/ 1241355 h 1911231"/>
              <a:gd name="connsiteX31" fmla="*/ 4423134 w 5258367"/>
              <a:gd name="connsiteY31" fmla="*/ 1258024 h 1911231"/>
              <a:gd name="connsiteX32" fmla="*/ 4482665 w 5258367"/>
              <a:gd name="connsiteY32" fmla="*/ 1388992 h 1911231"/>
              <a:gd name="connsiteX33" fmla="*/ 4513622 w 5258367"/>
              <a:gd name="connsiteY33" fmla="*/ 1222306 h 1911231"/>
              <a:gd name="connsiteX34" fmla="*/ 4979300 w 5258367"/>
              <a:gd name="connsiteY34" fmla="*/ 1642206 h 1911231"/>
              <a:gd name="connsiteX35" fmla="*/ 5258367 w 5258367"/>
              <a:gd name="connsiteY35" fmla="*/ 1855658 h 1911231"/>
              <a:gd name="connsiteX36" fmla="*/ 0 w 5258367"/>
              <a:gd name="connsiteY36" fmla="*/ 1911231 h 1911231"/>
              <a:gd name="connsiteX37" fmla="*/ 374807 w 5258367"/>
              <a:gd name="connsiteY37" fmla="*/ 1542120 h 1911231"/>
              <a:gd name="connsiteX38" fmla="*/ 777763 w 5258367"/>
              <a:gd name="connsiteY38" fmla="*/ 1108168 h 1911231"/>
              <a:gd name="connsiteX0" fmla="*/ 777763 w 5258367"/>
              <a:gd name="connsiteY0" fmla="*/ 1108168 h 1911231"/>
              <a:gd name="connsiteX1" fmla="*/ 1298445 w 5258367"/>
              <a:gd name="connsiteY1" fmla="*/ 871488 h 1911231"/>
              <a:gd name="connsiteX2" fmla="*/ 1537181 w 5258367"/>
              <a:gd name="connsiteY2" fmla="*/ 813700 h 1911231"/>
              <a:gd name="connsiteX3" fmla="*/ 1656001 w 5258367"/>
              <a:gd name="connsiteY3" fmla="*/ 538341 h 1911231"/>
              <a:gd name="connsiteX4" fmla="*/ 1800652 w 5258367"/>
              <a:gd name="connsiteY4" fmla="*/ 10884 h 1911231"/>
              <a:gd name="connsiteX5" fmla="*/ 2044921 w 5258367"/>
              <a:gd name="connsiteY5" fmla="*/ 58078 h 1911231"/>
              <a:gd name="connsiteX6" fmla="*/ 2122646 w 5258367"/>
              <a:gd name="connsiteY6" fmla="*/ 20204 h 1911231"/>
              <a:gd name="connsiteX7" fmla="*/ 2282390 w 5258367"/>
              <a:gd name="connsiteY7" fmla="*/ 403041 h 1911231"/>
              <a:gd name="connsiteX8" fmla="*/ 2304424 w 5258367"/>
              <a:gd name="connsiteY8" fmla="*/ 50500 h 1911231"/>
              <a:gd name="connsiteX9" fmla="*/ 2354001 w 5258367"/>
              <a:gd name="connsiteY9" fmla="*/ 53255 h 1911231"/>
              <a:gd name="connsiteX10" fmla="*/ 2455907 w 5258367"/>
              <a:gd name="connsiteY10" fmla="*/ 42237 h 1911231"/>
              <a:gd name="connsiteX11" fmla="*/ 2472432 w 5258367"/>
              <a:gd name="connsiteY11" fmla="*/ 168932 h 1911231"/>
              <a:gd name="connsiteX12" fmla="*/ 2555059 w 5258367"/>
              <a:gd name="connsiteY12" fmla="*/ 281854 h 1911231"/>
              <a:gd name="connsiteX13" fmla="*/ 2577093 w 5258367"/>
              <a:gd name="connsiteY13" fmla="*/ 155160 h 1911231"/>
              <a:gd name="connsiteX14" fmla="*/ 2816709 w 5258367"/>
              <a:gd name="connsiteY14" fmla="*/ 149652 h 1911231"/>
              <a:gd name="connsiteX15" fmla="*/ 3331747 w 5258367"/>
              <a:gd name="connsiteY15" fmla="*/ 273593 h 1911231"/>
              <a:gd name="connsiteX16" fmla="*/ 3725616 w 5258367"/>
              <a:gd name="connsiteY16" fmla="*/ 477857 h 1911231"/>
              <a:gd name="connsiteX17" fmla="*/ 3970725 w 5258367"/>
              <a:gd name="connsiteY17" fmla="*/ 683971 h 1911231"/>
              <a:gd name="connsiteX18" fmla="*/ 4516061 w 5258367"/>
              <a:gd name="connsiteY18" fmla="*/ 964900 h 1911231"/>
              <a:gd name="connsiteX19" fmla="*/ 4359350 w 5258367"/>
              <a:gd name="connsiteY19" fmla="*/ 989069 h 1911231"/>
              <a:gd name="connsiteX20" fmla="*/ 3960828 w 5258367"/>
              <a:gd name="connsiteY20" fmla="*/ 1045303 h 1911231"/>
              <a:gd name="connsiteX21" fmla="*/ 3806390 w 5258367"/>
              <a:gd name="connsiteY21" fmla="*/ 1065142 h 1911231"/>
              <a:gd name="connsiteX22" fmla="*/ 3389673 w 5258367"/>
              <a:gd name="connsiteY22" fmla="*/ 955604 h 1911231"/>
              <a:gd name="connsiteX23" fmla="*/ 3653991 w 5258367"/>
              <a:gd name="connsiteY23" fmla="*/ 1441380 h 1911231"/>
              <a:gd name="connsiteX24" fmla="*/ 3754004 w 5258367"/>
              <a:gd name="connsiteY24" fmla="*/ 1291362 h 1911231"/>
              <a:gd name="connsiteX25" fmla="*/ 4006417 w 5258367"/>
              <a:gd name="connsiteY25" fmla="*/ 1610449 h 1911231"/>
              <a:gd name="connsiteX26" fmla="*/ 3996891 w 5258367"/>
              <a:gd name="connsiteY26" fmla="*/ 1415186 h 1911231"/>
              <a:gd name="connsiteX27" fmla="*/ 4230254 w 5258367"/>
              <a:gd name="connsiteY27" fmla="*/ 1603305 h 1911231"/>
              <a:gd name="connsiteX28" fmla="*/ 4277878 w 5258367"/>
              <a:gd name="connsiteY28" fmla="*/ 1472337 h 1911231"/>
              <a:gd name="connsiteX29" fmla="*/ 4320739 w 5258367"/>
              <a:gd name="connsiteY29" fmla="*/ 1293743 h 1911231"/>
              <a:gd name="connsiteX30" fmla="*/ 4387414 w 5258367"/>
              <a:gd name="connsiteY30" fmla="*/ 1241355 h 1911231"/>
              <a:gd name="connsiteX31" fmla="*/ 4423134 w 5258367"/>
              <a:gd name="connsiteY31" fmla="*/ 1258024 h 1911231"/>
              <a:gd name="connsiteX32" fmla="*/ 4482665 w 5258367"/>
              <a:gd name="connsiteY32" fmla="*/ 1388992 h 1911231"/>
              <a:gd name="connsiteX33" fmla="*/ 4513622 w 5258367"/>
              <a:gd name="connsiteY33" fmla="*/ 1222306 h 1911231"/>
              <a:gd name="connsiteX34" fmla="*/ 4979300 w 5258367"/>
              <a:gd name="connsiteY34" fmla="*/ 1642206 h 1911231"/>
              <a:gd name="connsiteX35" fmla="*/ 5258367 w 5258367"/>
              <a:gd name="connsiteY35" fmla="*/ 1855658 h 1911231"/>
              <a:gd name="connsiteX36" fmla="*/ 0 w 5258367"/>
              <a:gd name="connsiteY36" fmla="*/ 1911231 h 1911231"/>
              <a:gd name="connsiteX37" fmla="*/ 374807 w 5258367"/>
              <a:gd name="connsiteY37" fmla="*/ 1542120 h 1911231"/>
              <a:gd name="connsiteX38" fmla="*/ 777763 w 5258367"/>
              <a:gd name="connsiteY38" fmla="*/ 1108168 h 1911231"/>
              <a:gd name="connsiteX0" fmla="*/ 777763 w 5258367"/>
              <a:gd name="connsiteY0" fmla="*/ 1108168 h 1911231"/>
              <a:gd name="connsiteX1" fmla="*/ 1298445 w 5258367"/>
              <a:gd name="connsiteY1" fmla="*/ 817099 h 1911231"/>
              <a:gd name="connsiteX2" fmla="*/ 1537181 w 5258367"/>
              <a:gd name="connsiteY2" fmla="*/ 813700 h 1911231"/>
              <a:gd name="connsiteX3" fmla="*/ 1656001 w 5258367"/>
              <a:gd name="connsiteY3" fmla="*/ 538341 h 1911231"/>
              <a:gd name="connsiteX4" fmla="*/ 1800652 w 5258367"/>
              <a:gd name="connsiteY4" fmla="*/ 10884 h 1911231"/>
              <a:gd name="connsiteX5" fmla="*/ 2044921 w 5258367"/>
              <a:gd name="connsiteY5" fmla="*/ 58078 h 1911231"/>
              <a:gd name="connsiteX6" fmla="*/ 2122646 w 5258367"/>
              <a:gd name="connsiteY6" fmla="*/ 20204 h 1911231"/>
              <a:gd name="connsiteX7" fmla="*/ 2282390 w 5258367"/>
              <a:gd name="connsiteY7" fmla="*/ 403041 h 1911231"/>
              <a:gd name="connsiteX8" fmla="*/ 2304424 w 5258367"/>
              <a:gd name="connsiteY8" fmla="*/ 50500 h 1911231"/>
              <a:gd name="connsiteX9" fmla="*/ 2354001 w 5258367"/>
              <a:gd name="connsiteY9" fmla="*/ 53255 h 1911231"/>
              <a:gd name="connsiteX10" fmla="*/ 2455907 w 5258367"/>
              <a:gd name="connsiteY10" fmla="*/ 42237 h 1911231"/>
              <a:gd name="connsiteX11" fmla="*/ 2472432 w 5258367"/>
              <a:gd name="connsiteY11" fmla="*/ 168932 h 1911231"/>
              <a:gd name="connsiteX12" fmla="*/ 2555059 w 5258367"/>
              <a:gd name="connsiteY12" fmla="*/ 281854 h 1911231"/>
              <a:gd name="connsiteX13" fmla="*/ 2577093 w 5258367"/>
              <a:gd name="connsiteY13" fmla="*/ 155160 h 1911231"/>
              <a:gd name="connsiteX14" fmla="*/ 2816709 w 5258367"/>
              <a:gd name="connsiteY14" fmla="*/ 149652 h 1911231"/>
              <a:gd name="connsiteX15" fmla="*/ 3331747 w 5258367"/>
              <a:gd name="connsiteY15" fmla="*/ 273593 h 1911231"/>
              <a:gd name="connsiteX16" fmla="*/ 3725616 w 5258367"/>
              <a:gd name="connsiteY16" fmla="*/ 477857 h 1911231"/>
              <a:gd name="connsiteX17" fmla="*/ 3970725 w 5258367"/>
              <a:gd name="connsiteY17" fmla="*/ 683971 h 1911231"/>
              <a:gd name="connsiteX18" fmla="*/ 4516061 w 5258367"/>
              <a:gd name="connsiteY18" fmla="*/ 964900 h 1911231"/>
              <a:gd name="connsiteX19" fmla="*/ 4359350 w 5258367"/>
              <a:gd name="connsiteY19" fmla="*/ 989069 h 1911231"/>
              <a:gd name="connsiteX20" fmla="*/ 3960828 w 5258367"/>
              <a:gd name="connsiteY20" fmla="*/ 1045303 h 1911231"/>
              <a:gd name="connsiteX21" fmla="*/ 3806390 w 5258367"/>
              <a:gd name="connsiteY21" fmla="*/ 1065142 h 1911231"/>
              <a:gd name="connsiteX22" fmla="*/ 3389673 w 5258367"/>
              <a:gd name="connsiteY22" fmla="*/ 955604 h 1911231"/>
              <a:gd name="connsiteX23" fmla="*/ 3653991 w 5258367"/>
              <a:gd name="connsiteY23" fmla="*/ 1441380 h 1911231"/>
              <a:gd name="connsiteX24" fmla="*/ 3754004 w 5258367"/>
              <a:gd name="connsiteY24" fmla="*/ 1291362 h 1911231"/>
              <a:gd name="connsiteX25" fmla="*/ 4006417 w 5258367"/>
              <a:gd name="connsiteY25" fmla="*/ 1610449 h 1911231"/>
              <a:gd name="connsiteX26" fmla="*/ 3996891 w 5258367"/>
              <a:gd name="connsiteY26" fmla="*/ 1415186 h 1911231"/>
              <a:gd name="connsiteX27" fmla="*/ 4230254 w 5258367"/>
              <a:gd name="connsiteY27" fmla="*/ 1603305 h 1911231"/>
              <a:gd name="connsiteX28" fmla="*/ 4277878 w 5258367"/>
              <a:gd name="connsiteY28" fmla="*/ 1472337 h 1911231"/>
              <a:gd name="connsiteX29" fmla="*/ 4320739 w 5258367"/>
              <a:gd name="connsiteY29" fmla="*/ 1293743 h 1911231"/>
              <a:gd name="connsiteX30" fmla="*/ 4387414 w 5258367"/>
              <a:gd name="connsiteY30" fmla="*/ 1241355 h 1911231"/>
              <a:gd name="connsiteX31" fmla="*/ 4423134 w 5258367"/>
              <a:gd name="connsiteY31" fmla="*/ 1258024 h 1911231"/>
              <a:gd name="connsiteX32" fmla="*/ 4482665 w 5258367"/>
              <a:gd name="connsiteY32" fmla="*/ 1388992 h 1911231"/>
              <a:gd name="connsiteX33" fmla="*/ 4513622 w 5258367"/>
              <a:gd name="connsiteY33" fmla="*/ 1222306 h 1911231"/>
              <a:gd name="connsiteX34" fmla="*/ 4979300 w 5258367"/>
              <a:gd name="connsiteY34" fmla="*/ 1642206 h 1911231"/>
              <a:gd name="connsiteX35" fmla="*/ 5258367 w 5258367"/>
              <a:gd name="connsiteY35" fmla="*/ 1855658 h 1911231"/>
              <a:gd name="connsiteX36" fmla="*/ 0 w 5258367"/>
              <a:gd name="connsiteY36" fmla="*/ 1911231 h 1911231"/>
              <a:gd name="connsiteX37" fmla="*/ 374807 w 5258367"/>
              <a:gd name="connsiteY37" fmla="*/ 1542120 h 1911231"/>
              <a:gd name="connsiteX38" fmla="*/ 777763 w 5258367"/>
              <a:gd name="connsiteY38" fmla="*/ 1108168 h 1911231"/>
              <a:gd name="connsiteX0" fmla="*/ 777763 w 5258367"/>
              <a:gd name="connsiteY0" fmla="*/ 1108168 h 1911231"/>
              <a:gd name="connsiteX1" fmla="*/ 1298445 w 5258367"/>
              <a:gd name="connsiteY1" fmla="*/ 817099 h 1911231"/>
              <a:gd name="connsiteX2" fmla="*/ 1656001 w 5258367"/>
              <a:gd name="connsiteY2" fmla="*/ 538341 h 1911231"/>
              <a:gd name="connsiteX3" fmla="*/ 1800652 w 5258367"/>
              <a:gd name="connsiteY3" fmla="*/ 10884 h 1911231"/>
              <a:gd name="connsiteX4" fmla="*/ 2044921 w 5258367"/>
              <a:gd name="connsiteY4" fmla="*/ 58078 h 1911231"/>
              <a:gd name="connsiteX5" fmla="*/ 2122646 w 5258367"/>
              <a:gd name="connsiteY5" fmla="*/ 20204 h 1911231"/>
              <a:gd name="connsiteX6" fmla="*/ 2282390 w 5258367"/>
              <a:gd name="connsiteY6" fmla="*/ 403041 h 1911231"/>
              <a:gd name="connsiteX7" fmla="*/ 2304424 w 5258367"/>
              <a:gd name="connsiteY7" fmla="*/ 50500 h 1911231"/>
              <a:gd name="connsiteX8" fmla="*/ 2354001 w 5258367"/>
              <a:gd name="connsiteY8" fmla="*/ 53255 h 1911231"/>
              <a:gd name="connsiteX9" fmla="*/ 2455907 w 5258367"/>
              <a:gd name="connsiteY9" fmla="*/ 42237 h 1911231"/>
              <a:gd name="connsiteX10" fmla="*/ 2472432 w 5258367"/>
              <a:gd name="connsiteY10" fmla="*/ 168932 h 1911231"/>
              <a:gd name="connsiteX11" fmla="*/ 2555059 w 5258367"/>
              <a:gd name="connsiteY11" fmla="*/ 281854 h 1911231"/>
              <a:gd name="connsiteX12" fmla="*/ 2577093 w 5258367"/>
              <a:gd name="connsiteY12" fmla="*/ 155160 h 1911231"/>
              <a:gd name="connsiteX13" fmla="*/ 2816709 w 5258367"/>
              <a:gd name="connsiteY13" fmla="*/ 149652 h 1911231"/>
              <a:gd name="connsiteX14" fmla="*/ 3331747 w 5258367"/>
              <a:gd name="connsiteY14" fmla="*/ 273593 h 1911231"/>
              <a:gd name="connsiteX15" fmla="*/ 3725616 w 5258367"/>
              <a:gd name="connsiteY15" fmla="*/ 477857 h 1911231"/>
              <a:gd name="connsiteX16" fmla="*/ 3970725 w 5258367"/>
              <a:gd name="connsiteY16" fmla="*/ 683971 h 1911231"/>
              <a:gd name="connsiteX17" fmla="*/ 4516061 w 5258367"/>
              <a:gd name="connsiteY17" fmla="*/ 964900 h 1911231"/>
              <a:gd name="connsiteX18" fmla="*/ 4359350 w 5258367"/>
              <a:gd name="connsiteY18" fmla="*/ 989069 h 1911231"/>
              <a:gd name="connsiteX19" fmla="*/ 3960828 w 5258367"/>
              <a:gd name="connsiteY19" fmla="*/ 1045303 h 1911231"/>
              <a:gd name="connsiteX20" fmla="*/ 3806390 w 5258367"/>
              <a:gd name="connsiteY20" fmla="*/ 1065142 h 1911231"/>
              <a:gd name="connsiteX21" fmla="*/ 3389673 w 5258367"/>
              <a:gd name="connsiteY21" fmla="*/ 955604 h 1911231"/>
              <a:gd name="connsiteX22" fmla="*/ 3653991 w 5258367"/>
              <a:gd name="connsiteY22" fmla="*/ 1441380 h 1911231"/>
              <a:gd name="connsiteX23" fmla="*/ 3754004 w 5258367"/>
              <a:gd name="connsiteY23" fmla="*/ 1291362 h 1911231"/>
              <a:gd name="connsiteX24" fmla="*/ 4006417 w 5258367"/>
              <a:gd name="connsiteY24" fmla="*/ 1610449 h 1911231"/>
              <a:gd name="connsiteX25" fmla="*/ 3996891 w 5258367"/>
              <a:gd name="connsiteY25" fmla="*/ 1415186 h 1911231"/>
              <a:gd name="connsiteX26" fmla="*/ 4230254 w 5258367"/>
              <a:gd name="connsiteY26" fmla="*/ 1603305 h 1911231"/>
              <a:gd name="connsiteX27" fmla="*/ 4277878 w 5258367"/>
              <a:gd name="connsiteY27" fmla="*/ 1472337 h 1911231"/>
              <a:gd name="connsiteX28" fmla="*/ 4320739 w 5258367"/>
              <a:gd name="connsiteY28" fmla="*/ 1293743 h 1911231"/>
              <a:gd name="connsiteX29" fmla="*/ 4387414 w 5258367"/>
              <a:gd name="connsiteY29" fmla="*/ 1241355 h 1911231"/>
              <a:gd name="connsiteX30" fmla="*/ 4423134 w 5258367"/>
              <a:gd name="connsiteY30" fmla="*/ 1258024 h 1911231"/>
              <a:gd name="connsiteX31" fmla="*/ 4482665 w 5258367"/>
              <a:gd name="connsiteY31" fmla="*/ 1388992 h 1911231"/>
              <a:gd name="connsiteX32" fmla="*/ 4513622 w 5258367"/>
              <a:gd name="connsiteY32" fmla="*/ 1222306 h 1911231"/>
              <a:gd name="connsiteX33" fmla="*/ 4979300 w 5258367"/>
              <a:gd name="connsiteY33" fmla="*/ 1642206 h 1911231"/>
              <a:gd name="connsiteX34" fmla="*/ 5258367 w 5258367"/>
              <a:gd name="connsiteY34" fmla="*/ 1855658 h 1911231"/>
              <a:gd name="connsiteX35" fmla="*/ 0 w 5258367"/>
              <a:gd name="connsiteY35" fmla="*/ 1911231 h 1911231"/>
              <a:gd name="connsiteX36" fmla="*/ 374807 w 5258367"/>
              <a:gd name="connsiteY36" fmla="*/ 1542120 h 1911231"/>
              <a:gd name="connsiteX37" fmla="*/ 777763 w 5258367"/>
              <a:gd name="connsiteY37" fmla="*/ 1108168 h 1911231"/>
              <a:gd name="connsiteX0" fmla="*/ 777763 w 5258367"/>
              <a:gd name="connsiteY0" fmla="*/ 1108168 h 1911231"/>
              <a:gd name="connsiteX1" fmla="*/ 1298445 w 5258367"/>
              <a:gd name="connsiteY1" fmla="*/ 817099 h 1911231"/>
              <a:gd name="connsiteX2" fmla="*/ 1421453 w 5258367"/>
              <a:gd name="connsiteY2" fmla="*/ 269800 h 1911231"/>
              <a:gd name="connsiteX3" fmla="*/ 1800652 w 5258367"/>
              <a:gd name="connsiteY3" fmla="*/ 10884 h 1911231"/>
              <a:gd name="connsiteX4" fmla="*/ 2044921 w 5258367"/>
              <a:gd name="connsiteY4" fmla="*/ 58078 h 1911231"/>
              <a:gd name="connsiteX5" fmla="*/ 2122646 w 5258367"/>
              <a:gd name="connsiteY5" fmla="*/ 20204 h 1911231"/>
              <a:gd name="connsiteX6" fmla="*/ 2282390 w 5258367"/>
              <a:gd name="connsiteY6" fmla="*/ 403041 h 1911231"/>
              <a:gd name="connsiteX7" fmla="*/ 2304424 w 5258367"/>
              <a:gd name="connsiteY7" fmla="*/ 50500 h 1911231"/>
              <a:gd name="connsiteX8" fmla="*/ 2354001 w 5258367"/>
              <a:gd name="connsiteY8" fmla="*/ 53255 h 1911231"/>
              <a:gd name="connsiteX9" fmla="*/ 2455907 w 5258367"/>
              <a:gd name="connsiteY9" fmla="*/ 42237 h 1911231"/>
              <a:gd name="connsiteX10" fmla="*/ 2472432 w 5258367"/>
              <a:gd name="connsiteY10" fmla="*/ 168932 h 1911231"/>
              <a:gd name="connsiteX11" fmla="*/ 2555059 w 5258367"/>
              <a:gd name="connsiteY11" fmla="*/ 281854 h 1911231"/>
              <a:gd name="connsiteX12" fmla="*/ 2577093 w 5258367"/>
              <a:gd name="connsiteY12" fmla="*/ 155160 h 1911231"/>
              <a:gd name="connsiteX13" fmla="*/ 2816709 w 5258367"/>
              <a:gd name="connsiteY13" fmla="*/ 149652 h 1911231"/>
              <a:gd name="connsiteX14" fmla="*/ 3331747 w 5258367"/>
              <a:gd name="connsiteY14" fmla="*/ 273593 h 1911231"/>
              <a:gd name="connsiteX15" fmla="*/ 3725616 w 5258367"/>
              <a:gd name="connsiteY15" fmla="*/ 477857 h 1911231"/>
              <a:gd name="connsiteX16" fmla="*/ 3970725 w 5258367"/>
              <a:gd name="connsiteY16" fmla="*/ 683971 h 1911231"/>
              <a:gd name="connsiteX17" fmla="*/ 4516061 w 5258367"/>
              <a:gd name="connsiteY17" fmla="*/ 964900 h 1911231"/>
              <a:gd name="connsiteX18" fmla="*/ 4359350 w 5258367"/>
              <a:gd name="connsiteY18" fmla="*/ 989069 h 1911231"/>
              <a:gd name="connsiteX19" fmla="*/ 3960828 w 5258367"/>
              <a:gd name="connsiteY19" fmla="*/ 1045303 h 1911231"/>
              <a:gd name="connsiteX20" fmla="*/ 3806390 w 5258367"/>
              <a:gd name="connsiteY20" fmla="*/ 1065142 h 1911231"/>
              <a:gd name="connsiteX21" fmla="*/ 3389673 w 5258367"/>
              <a:gd name="connsiteY21" fmla="*/ 955604 h 1911231"/>
              <a:gd name="connsiteX22" fmla="*/ 3653991 w 5258367"/>
              <a:gd name="connsiteY22" fmla="*/ 1441380 h 1911231"/>
              <a:gd name="connsiteX23" fmla="*/ 3754004 w 5258367"/>
              <a:gd name="connsiteY23" fmla="*/ 1291362 h 1911231"/>
              <a:gd name="connsiteX24" fmla="*/ 4006417 w 5258367"/>
              <a:gd name="connsiteY24" fmla="*/ 1610449 h 1911231"/>
              <a:gd name="connsiteX25" fmla="*/ 3996891 w 5258367"/>
              <a:gd name="connsiteY25" fmla="*/ 1415186 h 1911231"/>
              <a:gd name="connsiteX26" fmla="*/ 4230254 w 5258367"/>
              <a:gd name="connsiteY26" fmla="*/ 1603305 h 1911231"/>
              <a:gd name="connsiteX27" fmla="*/ 4277878 w 5258367"/>
              <a:gd name="connsiteY27" fmla="*/ 1472337 h 1911231"/>
              <a:gd name="connsiteX28" fmla="*/ 4320739 w 5258367"/>
              <a:gd name="connsiteY28" fmla="*/ 1293743 h 1911231"/>
              <a:gd name="connsiteX29" fmla="*/ 4387414 w 5258367"/>
              <a:gd name="connsiteY29" fmla="*/ 1241355 h 1911231"/>
              <a:gd name="connsiteX30" fmla="*/ 4423134 w 5258367"/>
              <a:gd name="connsiteY30" fmla="*/ 1258024 h 1911231"/>
              <a:gd name="connsiteX31" fmla="*/ 4482665 w 5258367"/>
              <a:gd name="connsiteY31" fmla="*/ 1388992 h 1911231"/>
              <a:gd name="connsiteX32" fmla="*/ 4513622 w 5258367"/>
              <a:gd name="connsiteY32" fmla="*/ 1222306 h 1911231"/>
              <a:gd name="connsiteX33" fmla="*/ 4979300 w 5258367"/>
              <a:gd name="connsiteY33" fmla="*/ 1642206 h 1911231"/>
              <a:gd name="connsiteX34" fmla="*/ 5258367 w 5258367"/>
              <a:gd name="connsiteY34" fmla="*/ 1855658 h 1911231"/>
              <a:gd name="connsiteX35" fmla="*/ 0 w 5258367"/>
              <a:gd name="connsiteY35" fmla="*/ 1911231 h 1911231"/>
              <a:gd name="connsiteX36" fmla="*/ 374807 w 5258367"/>
              <a:gd name="connsiteY36" fmla="*/ 1542120 h 1911231"/>
              <a:gd name="connsiteX37" fmla="*/ 777763 w 5258367"/>
              <a:gd name="connsiteY37"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7763 w 5258367"/>
              <a:gd name="connsiteY0" fmla="*/ 1108168 h 1911231"/>
              <a:gd name="connsiteX1" fmla="*/ 1298445 w 5258367"/>
              <a:gd name="connsiteY1" fmla="*/ 817099 h 1911231"/>
              <a:gd name="connsiteX2" fmla="*/ 1800652 w 5258367"/>
              <a:gd name="connsiteY2" fmla="*/ 10884 h 1911231"/>
              <a:gd name="connsiteX3" fmla="*/ 2044921 w 5258367"/>
              <a:gd name="connsiteY3" fmla="*/ 58078 h 1911231"/>
              <a:gd name="connsiteX4" fmla="*/ 2122646 w 5258367"/>
              <a:gd name="connsiteY4" fmla="*/ 20204 h 1911231"/>
              <a:gd name="connsiteX5" fmla="*/ 2282390 w 5258367"/>
              <a:gd name="connsiteY5" fmla="*/ 403041 h 1911231"/>
              <a:gd name="connsiteX6" fmla="*/ 2304424 w 5258367"/>
              <a:gd name="connsiteY6" fmla="*/ 50500 h 1911231"/>
              <a:gd name="connsiteX7" fmla="*/ 2354001 w 5258367"/>
              <a:gd name="connsiteY7" fmla="*/ 53255 h 1911231"/>
              <a:gd name="connsiteX8" fmla="*/ 2455907 w 5258367"/>
              <a:gd name="connsiteY8" fmla="*/ 42237 h 1911231"/>
              <a:gd name="connsiteX9" fmla="*/ 2472432 w 5258367"/>
              <a:gd name="connsiteY9" fmla="*/ 168932 h 1911231"/>
              <a:gd name="connsiteX10" fmla="*/ 2555059 w 5258367"/>
              <a:gd name="connsiteY10" fmla="*/ 281854 h 1911231"/>
              <a:gd name="connsiteX11" fmla="*/ 2577093 w 5258367"/>
              <a:gd name="connsiteY11" fmla="*/ 155160 h 1911231"/>
              <a:gd name="connsiteX12" fmla="*/ 2816709 w 5258367"/>
              <a:gd name="connsiteY12" fmla="*/ 149652 h 1911231"/>
              <a:gd name="connsiteX13" fmla="*/ 3331747 w 5258367"/>
              <a:gd name="connsiteY13" fmla="*/ 273593 h 1911231"/>
              <a:gd name="connsiteX14" fmla="*/ 3725616 w 5258367"/>
              <a:gd name="connsiteY14" fmla="*/ 477857 h 1911231"/>
              <a:gd name="connsiteX15" fmla="*/ 3970725 w 5258367"/>
              <a:gd name="connsiteY15" fmla="*/ 683971 h 1911231"/>
              <a:gd name="connsiteX16" fmla="*/ 4516061 w 5258367"/>
              <a:gd name="connsiteY16" fmla="*/ 964900 h 1911231"/>
              <a:gd name="connsiteX17" fmla="*/ 4359350 w 5258367"/>
              <a:gd name="connsiteY17" fmla="*/ 989069 h 1911231"/>
              <a:gd name="connsiteX18" fmla="*/ 3960828 w 5258367"/>
              <a:gd name="connsiteY18" fmla="*/ 1045303 h 1911231"/>
              <a:gd name="connsiteX19" fmla="*/ 3806390 w 5258367"/>
              <a:gd name="connsiteY19" fmla="*/ 1065142 h 1911231"/>
              <a:gd name="connsiteX20" fmla="*/ 3389673 w 5258367"/>
              <a:gd name="connsiteY20" fmla="*/ 955604 h 1911231"/>
              <a:gd name="connsiteX21" fmla="*/ 3653991 w 5258367"/>
              <a:gd name="connsiteY21" fmla="*/ 1441380 h 1911231"/>
              <a:gd name="connsiteX22" fmla="*/ 3754004 w 5258367"/>
              <a:gd name="connsiteY22" fmla="*/ 1291362 h 1911231"/>
              <a:gd name="connsiteX23" fmla="*/ 4006417 w 5258367"/>
              <a:gd name="connsiteY23" fmla="*/ 1610449 h 1911231"/>
              <a:gd name="connsiteX24" fmla="*/ 3996891 w 5258367"/>
              <a:gd name="connsiteY24" fmla="*/ 1415186 h 1911231"/>
              <a:gd name="connsiteX25" fmla="*/ 4230254 w 5258367"/>
              <a:gd name="connsiteY25" fmla="*/ 1603305 h 1911231"/>
              <a:gd name="connsiteX26" fmla="*/ 4277878 w 5258367"/>
              <a:gd name="connsiteY26" fmla="*/ 1472337 h 1911231"/>
              <a:gd name="connsiteX27" fmla="*/ 4320739 w 5258367"/>
              <a:gd name="connsiteY27" fmla="*/ 1293743 h 1911231"/>
              <a:gd name="connsiteX28" fmla="*/ 4387414 w 5258367"/>
              <a:gd name="connsiteY28" fmla="*/ 1241355 h 1911231"/>
              <a:gd name="connsiteX29" fmla="*/ 4423134 w 5258367"/>
              <a:gd name="connsiteY29" fmla="*/ 1258024 h 1911231"/>
              <a:gd name="connsiteX30" fmla="*/ 4482665 w 5258367"/>
              <a:gd name="connsiteY30" fmla="*/ 1388992 h 1911231"/>
              <a:gd name="connsiteX31" fmla="*/ 4513622 w 5258367"/>
              <a:gd name="connsiteY31" fmla="*/ 1222306 h 1911231"/>
              <a:gd name="connsiteX32" fmla="*/ 4979300 w 5258367"/>
              <a:gd name="connsiteY32" fmla="*/ 1642206 h 1911231"/>
              <a:gd name="connsiteX33" fmla="*/ 5258367 w 5258367"/>
              <a:gd name="connsiteY33" fmla="*/ 1855658 h 1911231"/>
              <a:gd name="connsiteX34" fmla="*/ 0 w 5258367"/>
              <a:gd name="connsiteY34" fmla="*/ 1911231 h 1911231"/>
              <a:gd name="connsiteX35" fmla="*/ 374807 w 5258367"/>
              <a:gd name="connsiteY35" fmla="*/ 1542120 h 1911231"/>
              <a:gd name="connsiteX36" fmla="*/ 777763 w 5258367"/>
              <a:gd name="connsiteY36" fmla="*/ 1108168 h 1911231"/>
              <a:gd name="connsiteX0" fmla="*/ 770964 w 5251568"/>
              <a:gd name="connsiteY0" fmla="*/ 1108168 h 1904433"/>
              <a:gd name="connsiteX1" fmla="*/ 1291646 w 5251568"/>
              <a:gd name="connsiteY1" fmla="*/ 817099 h 1904433"/>
              <a:gd name="connsiteX2" fmla="*/ 1793853 w 5251568"/>
              <a:gd name="connsiteY2" fmla="*/ 10884 h 1904433"/>
              <a:gd name="connsiteX3" fmla="*/ 2038122 w 5251568"/>
              <a:gd name="connsiteY3" fmla="*/ 58078 h 1904433"/>
              <a:gd name="connsiteX4" fmla="*/ 2115847 w 5251568"/>
              <a:gd name="connsiteY4" fmla="*/ 20204 h 1904433"/>
              <a:gd name="connsiteX5" fmla="*/ 2275591 w 5251568"/>
              <a:gd name="connsiteY5" fmla="*/ 403041 h 1904433"/>
              <a:gd name="connsiteX6" fmla="*/ 2297625 w 5251568"/>
              <a:gd name="connsiteY6" fmla="*/ 50500 h 1904433"/>
              <a:gd name="connsiteX7" fmla="*/ 2347202 w 5251568"/>
              <a:gd name="connsiteY7" fmla="*/ 53255 h 1904433"/>
              <a:gd name="connsiteX8" fmla="*/ 2449108 w 5251568"/>
              <a:gd name="connsiteY8" fmla="*/ 42237 h 1904433"/>
              <a:gd name="connsiteX9" fmla="*/ 2465633 w 5251568"/>
              <a:gd name="connsiteY9" fmla="*/ 168932 h 1904433"/>
              <a:gd name="connsiteX10" fmla="*/ 2548260 w 5251568"/>
              <a:gd name="connsiteY10" fmla="*/ 281854 h 1904433"/>
              <a:gd name="connsiteX11" fmla="*/ 2570294 w 5251568"/>
              <a:gd name="connsiteY11" fmla="*/ 155160 h 1904433"/>
              <a:gd name="connsiteX12" fmla="*/ 2809910 w 5251568"/>
              <a:gd name="connsiteY12" fmla="*/ 149652 h 1904433"/>
              <a:gd name="connsiteX13" fmla="*/ 3324948 w 5251568"/>
              <a:gd name="connsiteY13" fmla="*/ 273593 h 1904433"/>
              <a:gd name="connsiteX14" fmla="*/ 3718817 w 5251568"/>
              <a:gd name="connsiteY14" fmla="*/ 477857 h 1904433"/>
              <a:gd name="connsiteX15" fmla="*/ 3963926 w 5251568"/>
              <a:gd name="connsiteY15" fmla="*/ 683971 h 1904433"/>
              <a:gd name="connsiteX16" fmla="*/ 4509262 w 5251568"/>
              <a:gd name="connsiteY16" fmla="*/ 964900 h 1904433"/>
              <a:gd name="connsiteX17" fmla="*/ 4352551 w 5251568"/>
              <a:gd name="connsiteY17" fmla="*/ 989069 h 1904433"/>
              <a:gd name="connsiteX18" fmla="*/ 3954029 w 5251568"/>
              <a:gd name="connsiteY18" fmla="*/ 1045303 h 1904433"/>
              <a:gd name="connsiteX19" fmla="*/ 3799591 w 5251568"/>
              <a:gd name="connsiteY19" fmla="*/ 1065142 h 1904433"/>
              <a:gd name="connsiteX20" fmla="*/ 3382874 w 5251568"/>
              <a:gd name="connsiteY20" fmla="*/ 955604 h 1904433"/>
              <a:gd name="connsiteX21" fmla="*/ 3647192 w 5251568"/>
              <a:gd name="connsiteY21" fmla="*/ 1441380 h 1904433"/>
              <a:gd name="connsiteX22" fmla="*/ 3747205 w 5251568"/>
              <a:gd name="connsiteY22" fmla="*/ 1291362 h 1904433"/>
              <a:gd name="connsiteX23" fmla="*/ 3999618 w 5251568"/>
              <a:gd name="connsiteY23" fmla="*/ 1610449 h 1904433"/>
              <a:gd name="connsiteX24" fmla="*/ 3990092 w 5251568"/>
              <a:gd name="connsiteY24" fmla="*/ 1415186 h 1904433"/>
              <a:gd name="connsiteX25" fmla="*/ 4223455 w 5251568"/>
              <a:gd name="connsiteY25" fmla="*/ 1603305 h 1904433"/>
              <a:gd name="connsiteX26" fmla="*/ 4271079 w 5251568"/>
              <a:gd name="connsiteY26" fmla="*/ 1472337 h 1904433"/>
              <a:gd name="connsiteX27" fmla="*/ 4313940 w 5251568"/>
              <a:gd name="connsiteY27" fmla="*/ 1293743 h 1904433"/>
              <a:gd name="connsiteX28" fmla="*/ 4380615 w 5251568"/>
              <a:gd name="connsiteY28" fmla="*/ 1241355 h 1904433"/>
              <a:gd name="connsiteX29" fmla="*/ 4416335 w 5251568"/>
              <a:gd name="connsiteY29" fmla="*/ 1258024 h 1904433"/>
              <a:gd name="connsiteX30" fmla="*/ 4475866 w 5251568"/>
              <a:gd name="connsiteY30" fmla="*/ 1388992 h 1904433"/>
              <a:gd name="connsiteX31" fmla="*/ 4506823 w 5251568"/>
              <a:gd name="connsiteY31" fmla="*/ 1222306 h 1904433"/>
              <a:gd name="connsiteX32" fmla="*/ 4972501 w 5251568"/>
              <a:gd name="connsiteY32" fmla="*/ 1642206 h 1904433"/>
              <a:gd name="connsiteX33" fmla="*/ 5251568 w 5251568"/>
              <a:gd name="connsiteY33" fmla="*/ 1855658 h 1904433"/>
              <a:gd name="connsiteX34" fmla="*/ 0 w 5251568"/>
              <a:gd name="connsiteY34" fmla="*/ 1904433 h 1904433"/>
              <a:gd name="connsiteX35" fmla="*/ 368008 w 5251568"/>
              <a:gd name="connsiteY35" fmla="*/ 1542120 h 1904433"/>
              <a:gd name="connsiteX36" fmla="*/ 770964 w 5251568"/>
              <a:gd name="connsiteY36" fmla="*/ 1108168 h 1904433"/>
              <a:gd name="connsiteX0" fmla="*/ 757367 w 5237971"/>
              <a:gd name="connsiteY0" fmla="*/ 1108168 h 1904433"/>
              <a:gd name="connsiteX1" fmla="*/ 1278049 w 5237971"/>
              <a:gd name="connsiteY1" fmla="*/ 817099 h 1904433"/>
              <a:gd name="connsiteX2" fmla="*/ 1780256 w 5237971"/>
              <a:gd name="connsiteY2" fmla="*/ 10884 h 1904433"/>
              <a:gd name="connsiteX3" fmla="*/ 2024525 w 5237971"/>
              <a:gd name="connsiteY3" fmla="*/ 58078 h 1904433"/>
              <a:gd name="connsiteX4" fmla="*/ 2102250 w 5237971"/>
              <a:gd name="connsiteY4" fmla="*/ 20204 h 1904433"/>
              <a:gd name="connsiteX5" fmla="*/ 2261994 w 5237971"/>
              <a:gd name="connsiteY5" fmla="*/ 403041 h 1904433"/>
              <a:gd name="connsiteX6" fmla="*/ 2284028 w 5237971"/>
              <a:gd name="connsiteY6" fmla="*/ 50500 h 1904433"/>
              <a:gd name="connsiteX7" fmla="*/ 2333605 w 5237971"/>
              <a:gd name="connsiteY7" fmla="*/ 53255 h 1904433"/>
              <a:gd name="connsiteX8" fmla="*/ 2435511 w 5237971"/>
              <a:gd name="connsiteY8" fmla="*/ 42237 h 1904433"/>
              <a:gd name="connsiteX9" fmla="*/ 2452036 w 5237971"/>
              <a:gd name="connsiteY9" fmla="*/ 168932 h 1904433"/>
              <a:gd name="connsiteX10" fmla="*/ 2534663 w 5237971"/>
              <a:gd name="connsiteY10" fmla="*/ 281854 h 1904433"/>
              <a:gd name="connsiteX11" fmla="*/ 2556697 w 5237971"/>
              <a:gd name="connsiteY11" fmla="*/ 155160 h 1904433"/>
              <a:gd name="connsiteX12" fmla="*/ 2796313 w 5237971"/>
              <a:gd name="connsiteY12" fmla="*/ 149652 h 1904433"/>
              <a:gd name="connsiteX13" fmla="*/ 3311351 w 5237971"/>
              <a:gd name="connsiteY13" fmla="*/ 273593 h 1904433"/>
              <a:gd name="connsiteX14" fmla="*/ 3705220 w 5237971"/>
              <a:gd name="connsiteY14" fmla="*/ 477857 h 1904433"/>
              <a:gd name="connsiteX15" fmla="*/ 3950329 w 5237971"/>
              <a:gd name="connsiteY15" fmla="*/ 683971 h 1904433"/>
              <a:gd name="connsiteX16" fmla="*/ 4495665 w 5237971"/>
              <a:gd name="connsiteY16" fmla="*/ 964900 h 1904433"/>
              <a:gd name="connsiteX17" fmla="*/ 4338954 w 5237971"/>
              <a:gd name="connsiteY17" fmla="*/ 989069 h 1904433"/>
              <a:gd name="connsiteX18" fmla="*/ 3940432 w 5237971"/>
              <a:gd name="connsiteY18" fmla="*/ 1045303 h 1904433"/>
              <a:gd name="connsiteX19" fmla="*/ 3785994 w 5237971"/>
              <a:gd name="connsiteY19" fmla="*/ 1065142 h 1904433"/>
              <a:gd name="connsiteX20" fmla="*/ 3369277 w 5237971"/>
              <a:gd name="connsiteY20" fmla="*/ 955604 h 1904433"/>
              <a:gd name="connsiteX21" fmla="*/ 3633595 w 5237971"/>
              <a:gd name="connsiteY21" fmla="*/ 1441380 h 1904433"/>
              <a:gd name="connsiteX22" fmla="*/ 3733608 w 5237971"/>
              <a:gd name="connsiteY22" fmla="*/ 1291362 h 1904433"/>
              <a:gd name="connsiteX23" fmla="*/ 3986021 w 5237971"/>
              <a:gd name="connsiteY23" fmla="*/ 1610449 h 1904433"/>
              <a:gd name="connsiteX24" fmla="*/ 3976495 w 5237971"/>
              <a:gd name="connsiteY24" fmla="*/ 1415186 h 1904433"/>
              <a:gd name="connsiteX25" fmla="*/ 4209858 w 5237971"/>
              <a:gd name="connsiteY25" fmla="*/ 1603305 h 1904433"/>
              <a:gd name="connsiteX26" fmla="*/ 4257482 w 5237971"/>
              <a:gd name="connsiteY26" fmla="*/ 1472337 h 1904433"/>
              <a:gd name="connsiteX27" fmla="*/ 4300343 w 5237971"/>
              <a:gd name="connsiteY27" fmla="*/ 1293743 h 1904433"/>
              <a:gd name="connsiteX28" fmla="*/ 4367018 w 5237971"/>
              <a:gd name="connsiteY28" fmla="*/ 1241355 h 1904433"/>
              <a:gd name="connsiteX29" fmla="*/ 4402738 w 5237971"/>
              <a:gd name="connsiteY29" fmla="*/ 1258024 h 1904433"/>
              <a:gd name="connsiteX30" fmla="*/ 4462269 w 5237971"/>
              <a:gd name="connsiteY30" fmla="*/ 1388992 h 1904433"/>
              <a:gd name="connsiteX31" fmla="*/ 4493226 w 5237971"/>
              <a:gd name="connsiteY31" fmla="*/ 1222306 h 1904433"/>
              <a:gd name="connsiteX32" fmla="*/ 4958904 w 5237971"/>
              <a:gd name="connsiteY32" fmla="*/ 1642206 h 1904433"/>
              <a:gd name="connsiteX33" fmla="*/ 5237971 w 5237971"/>
              <a:gd name="connsiteY33" fmla="*/ 1855658 h 1904433"/>
              <a:gd name="connsiteX34" fmla="*/ 0 w 5237971"/>
              <a:gd name="connsiteY34" fmla="*/ 1904433 h 1904433"/>
              <a:gd name="connsiteX35" fmla="*/ 354411 w 5237971"/>
              <a:gd name="connsiteY35" fmla="*/ 1542120 h 1904433"/>
              <a:gd name="connsiteX36" fmla="*/ 757367 w 5237971"/>
              <a:gd name="connsiteY36" fmla="*/ 1108168 h 1904433"/>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58595 w 5234572"/>
              <a:gd name="connsiteY5" fmla="*/ 403041 h 1897635"/>
              <a:gd name="connsiteX6" fmla="*/ 2280629 w 5234572"/>
              <a:gd name="connsiteY6" fmla="*/ 50500 h 1897635"/>
              <a:gd name="connsiteX7" fmla="*/ 2330206 w 5234572"/>
              <a:gd name="connsiteY7" fmla="*/ 53255 h 1897635"/>
              <a:gd name="connsiteX8" fmla="*/ 2432112 w 5234572"/>
              <a:gd name="connsiteY8" fmla="*/ 42237 h 1897635"/>
              <a:gd name="connsiteX9" fmla="*/ 2448637 w 5234572"/>
              <a:gd name="connsiteY9" fmla="*/ 168932 h 1897635"/>
              <a:gd name="connsiteX10" fmla="*/ 2531264 w 5234572"/>
              <a:gd name="connsiteY10" fmla="*/ 281854 h 1897635"/>
              <a:gd name="connsiteX11" fmla="*/ 2553298 w 5234572"/>
              <a:gd name="connsiteY11" fmla="*/ 155160 h 1897635"/>
              <a:gd name="connsiteX12" fmla="*/ 2792914 w 5234572"/>
              <a:gd name="connsiteY12" fmla="*/ 149652 h 1897635"/>
              <a:gd name="connsiteX13" fmla="*/ 3307952 w 5234572"/>
              <a:gd name="connsiteY13" fmla="*/ 273593 h 1897635"/>
              <a:gd name="connsiteX14" fmla="*/ 3701821 w 5234572"/>
              <a:gd name="connsiteY14" fmla="*/ 477857 h 1897635"/>
              <a:gd name="connsiteX15" fmla="*/ 3946930 w 5234572"/>
              <a:gd name="connsiteY15" fmla="*/ 683971 h 1897635"/>
              <a:gd name="connsiteX16" fmla="*/ 4492266 w 5234572"/>
              <a:gd name="connsiteY16" fmla="*/ 964900 h 1897635"/>
              <a:gd name="connsiteX17" fmla="*/ 4335555 w 5234572"/>
              <a:gd name="connsiteY17" fmla="*/ 989069 h 1897635"/>
              <a:gd name="connsiteX18" fmla="*/ 3937033 w 5234572"/>
              <a:gd name="connsiteY18" fmla="*/ 1045303 h 1897635"/>
              <a:gd name="connsiteX19" fmla="*/ 3782595 w 5234572"/>
              <a:gd name="connsiteY19" fmla="*/ 1065142 h 1897635"/>
              <a:gd name="connsiteX20" fmla="*/ 3365878 w 5234572"/>
              <a:gd name="connsiteY20" fmla="*/ 955604 h 1897635"/>
              <a:gd name="connsiteX21" fmla="*/ 3630196 w 5234572"/>
              <a:gd name="connsiteY21" fmla="*/ 1441380 h 1897635"/>
              <a:gd name="connsiteX22" fmla="*/ 3730209 w 5234572"/>
              <a:gd name="connsiteY22" fmla="*/ 1291362 h 1897635"/>
              <a:gd name="connsiteX23" fmla="*/ 3982622 w 5234572"/>
              <a:gd name="connsiteY23" fmla="*/ 1610449 h 1897635"/>
              <a:gd name="connsiteX24" fmla="*/ 3973096 w 5234572"/>
              <a:gd name="connsiteY24" fmla="*/ 1415186 h 1897635"/>
              <a:gd name="connsiteX25" fmla="*/ 4206459 w 5234572"/>
              <a:gd name="connsiteY25" fmla="*/ 1603305 h 1897635"/>
              <a:gd name="connsiteX26" fmla="*/ 4254083 w 5234572"/>
              <a:gd name="connsiteY26" fmla="*/ 1472337 h 1897635"/>
              <a:gd name="connsiteX27" fmla="*/ 4296944 w 5234572"/>
              <a:gd name="connsiteY27" fmla="*/ 1293743 h 1897635"/>
              <a:gd name="connsiteX28" fmla="*/ 4363619 w 5234572"/>
              <a:gd name="connsiteY28" fmla="*/ 1241355 h 1897635"/>
              <a:gd name="connsiteX29" fmla="*/ 4399339 w 5234572"/>
              <a:gd name="connsiteY29" fmla="*/ 1258024 h 1897635"/>
              <a:gd name="connsiteX30" fmla="*/ 4458870 w 5234572"/>
              <a:gd name="connsiteY30" fmla="*/ 1388992 h 1897635"/>
              <a:gd name="connsiteX31" fmla="*/ 4489827 w 5234572"/>
              <a:gd name="connsiteY31" fmla="*/ 1222306 h 1897635"/>
              <a:gd name="connsiteX32" fmla="*/ 4955505 w 5234572"/>
              <a:gd name="connsiteY32" fmla="*/ 1642206 h 1897635"/>
              <a:gd name="connsiteX33" fmla="*/ 5234572 w 5234572"/>
              <a:gd name="connsiteY33" fmla="*/ 1855658 h 1897635"/>
              <a:gd name="connsiteX34" fmla="*/ 0 w 5234572"/>
              <a:gd name="connsiteY34" fmla="*/ 1897635 h 1897635"/>
              <a:gd name="connsiteX35" fmla="*/ 351012 w 5234572"/>
              <a:gd name="connsiteY35" fmla="*/ 1542120 h 1897635"/>
              <a:gd name="connsiteX36" fmla="*/ 753968 w 5234572"/>
              <a:gd name="connsiteY36"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35303 h 1897635"/>
              <a:gd name="connsiteX6" fmla="*/ 2280629 w 5234572"/>
              <a:gd name="connsiteY6" fmla="*/ 50500 h 1897635"/>
              <a:gd name="connsiteX7" fmla="*/ 2330206 w 5234572"/>
              <a:gd name="connsiteY7" fmla="*/ 53255 h 1897635"/>
              <a:gd name="connsiteX8" fmla="*/ 2432112 w 5234572"/>
              <a:gd name="connsiteY8" fmla="*/ 42237 h 1897635"/>
              <a:gd name="connsiteX9" fmla="*/ 2448637 w 5234572"/>
              <a:gd name="connsiteY9" fmla="*/ 168932 h 1897635"/>
              <a:gd name="connsiteX10" fmla="*/ 2531264 w 5234572"/>
              <a:gd name="connsiteY10" fmla="*/ 281854 h 1897635"/>
              <a:gd name="connsiteX11" fmla="*/ 2553298 w 5234572"/>
              <a:gd name="connsiteY11" fmla="*/ 155160 h 1897635"/>
              <a:gd name="connsiteX12" fmla="*/ 2792914 w 5234572"/>
              <a:gd name="connsiteY12" fmla="*/ 149652 h 1897635"/>
              <a:gd name="connsiteX13" fmla="*/ 3307952 w 5234572"/>
              <a:gd name="connsiteY13" fmla="*/ 273593 h 1897635"/>
              <a:gd name="connsiteX14" fmla="*/ 3701821 w 5234572"/>
              <a:gd name="connsiteY14" fmla="*/ 477857 h 1897635"/>
              <a:gd name="connsiteX15" fmla="*/ 3946930 w 5234572"/>
              <a:gd name="connsiteY15" fmla="*/ 683971 h 1897635"/>
              <a:gd name="connsiteX16" fmla="*/ 4492266 w 5234572"/>
              <a:gd name="connsiteY16" fmla="*/ 964900 h 1897635"/>
              <a:gd name="connsiteX17" fmla="*/ 4335555 w 5234572"/>
              <a:gd name="connsiteY17" fmla="*/ 989069 h 1897635"/>
              <a:gd name="connsiteX18" fmla="*/ 3937033 w 5234572"/>
              <a:gd name="connsiteY18" fmla="*/ 1045303 h 1897635"/>
              <a:gd name="connsiteX19" fmla="*/ 3782595 w 5234572"/>
              <a:gd name="connsiteY19" fmla="*/ 1065142 h 1897635"/>
              <a:gd name="connsiteX20" fmla="*/ 3365878 w 5234572"/>
              <a:gd name="connsiteY20" fmla="*/ 955604 h 1897635"/>
              <a:gd name="connsiteX21" fmla="*/ 3630196 w 5234572"/>
              <a:gd name="connsiteY21" fmla="*/ 1441380 h 1897635"/>
              <a:gd name="connsiteX22" fmla="*/ 3730209 w 5234572"/>
              <a:gd name="connsiteY22" fmla="*/ 1291362 h 1897635"/>
              <a:gd name="connsiteX23" fmla="*/ 3982622 w 5234572"/>
              <a:gd name="connsiteY23" fmla="*/ 1610449 h 1897635"/>
              <a:gd name="connsiteX24" fmla="*/ 3973096 w 5234572"/>
              <a:gd name="connsiteY24" fmla="*/ 1415186 h 1897635"/>
              <a:gd name="connsiteX25" fmla="*/ 4206459 w 5234572"/>
              <a:gd name="connsiteY25" fmla="*/ 1603305 h 1897635"/>
              <a:gd name="connsiteX26" fmla="*/ 4254083 w 5234572"/>
              <a:gd name="connsiteY26" fmla="*/ 1472337 h 1897635"/>
              <a:gd name="connsiteX27" fmla="*/ 4296944 w 5234572"/>
              <a:gd name="connsiteY27" fmla="*/ 1293743 h 1897635"/>
              <a:gd name="connsiteX28" fmla="*/ 4363619 w 5234572"/>
              <a:gd name="connsiteY28" fmla="*/ 1241355 h 1897635"/>
              <a:gd name="connsiteX29" fmla="*/ 4399339 w 5234572"/>
              <a:gd name="connsiteY29" fmla="*/ 1258024 h 1897635"/>
              <a:gd name="connsiteX30" fmla="*/ 4458870 w 5234572"/>
              <a:gd name="connsiteY30" fmla="*/ 1388992 h 1897635"/>
              <a:gd name="connsiteX31" fmla="*/ 4489827 w 5234572"/>
              <a:gd name="connsiteY31" fmla="*/ 1222306 h 1897635"/>
              <a:gd name="connsiteX32" fmla="*/ 4955505 w 5234572"/>
              <a:gd name="connsiteY32" fmla="*/ 1642206 h 1897635"/>
              <a:gd name="connsiteX33" fmla="*/ 5234572 w 5234572"/>
              <a:gd name="connsiteY33" fmla="*/ 1855658 h 1897635"/>
              <a:gd name="connsiteX34" fmla="*/ 0 w 5234572"/>
              <a:gd name="connsiteY34" fmla="*/ 1897635 h 1897635"/>
              <a:gd name="connsiteX35" fmla="*/ 351012 w 5234572"/>
              <a:gd name="connsiteY35" fmla="*/ 1542120 h 1897635"/>
              <a:gd name="connsiteX36" fmla="*/ 753968 w 5234572"/>
              <a:gd name="connsiteY36"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35303 h 1897635"/>
              <a:gd name="connsiteX6" fmla="*/ 2330206 w 5234572"/>
              <a:gd name="connsiteY6" fmla="*/ 53255 h 1897635"/>
              <a:gd name="connsiteX7" fmla="*/ 2432112 w 5234572"/>
              <a:gd name="connsiteY7" fmla="*/ 42237 h 1897635"/>
              <a:gd name="connsiteX8" fmla="*/ 2448637 w 5234572"/>
              <a:gd name="connsiteY8" fmla="*/ 168932 h 1897635"/>
              <a:gd name="connsiteX9" fmla="*/ 2531264 w 5234572"/>
              <a:gd name="connsiteY9" fmla="*/ 281854 h 1897635"/>
              <a:gd name="connsiteX10" fmla="*/ 2553298 w 5234572"/>
              <a:gd name="connsiteY10" fmla="*/ 155160 h 1897635"/>
              <a:gd name="connsiteX11" fmla="*/ 2792914 w 5234572"/>
              <a:gd name="connsiteY11" fmla="*/ 149652 h 1897635"/>
              <a:gd name="connsiteX12" fmla="*/ 3307952 w 5234572"/>
              <a:gd name="connsiteY12" fmla="*/ 273593 h 1897635"/>
              <a:gd name="connsiteX13" fmla="*/ 3701821 w 5234572"/>
              <a:gd name="connsiteY13" fmla="*/ 477857 h 1897635"/>
              <a:gd name="connsiteX14" fmla="*/ 3946930 w 5234572"/>
              <a:gd name="connsiteY14" fmla="*/ 683971 h 1897635"/>
              <a:gd name="connsiteX15" fmla="*/ 4492266 w 5234572"/>
              <a:gd name="connsiteY15" fmla="*/ 964900 h 1897635"/>
              <a:gd name="connsiteX16" fmla="*/ 4335555 w 5234572"/>
              <a:gd name="connsiteY16" fmla="*/ 989069 h 1897635"/>
              <a:gd name="connsiteX17" fmla="*/ 3937033 w 5234572"/>
              <a:gd name="connsiteY17" fmla="*/ 1045303 h 1897635"/>
              <a:gd name="connsiteX18" fmla="*/ 3782595 w 5234572"/>
              <a:gd name="connsiteY18" fmla="*/ 1065142 h 1897635"/>
              <a:gd name="connsiteX19" fmla="*/ 3365878 w 5234572"/>
              <a:gd name="connsiteY19" fmla="*/ 955604 h 1897635"/>
              <a:gd name="connsiteX20" fmla="*/ 3630196 w 5234572"/>
              <a:gd name="connsiteY20" fmla="*/ 1441380 h 1897635"/>
              <a:gd name="connsiteX21" fmla="*/ 3730209 w 5234572"/>
              <a:gd name="connsiteY21" fmla="*/ 1291362 h 1897635"/>
              <a:gd name="connsiteX22" fmla="*/ 3982622 w 5234572"/>
              <a:gd name="connsiteY22" fmla="*/ 1610449 h 1897635"/>
              <a:gd name="connsiteX23" fmla="*/ 3973096 w 5234572"/>
              <a:gd name="connsiteY23" fmla="*/ 1415186 h 1897635"/>
              <a:gd name="connsiteX24" fmla="*/ 4206459 w 5234572"/>
              <a:gd name="connsiteY24" fmla="*/ 1603305 h 1897635"/>
              <a:gd name="connsiteX25" fmla="*/ 4254083 w 5234572"/>
              <a:gd name="connsiteY25" fmla="*/ 1472337 h 1897635"/>
              <a:gd name="connsiteX26" fmla="*/ 4296944 w 5234572"/>
              <a:gd name="connsiteY26" fmla="*/ 1293743 h 1897635"/>
              <a:gd name="connsiteX27" fmla="*/ 4363619 w 5234572"/>
              <a:gd name="connsiteY27" fmla="*/ 1241355 h 1897635"/>
              <a:gd name="connsiteX28" fmla="*/ 4399339 w 5234572"/>
              <a:gd name="connsiteY28" fmla="*/ 1258024 h 1897635"/>
              <a:gd name="connsiteX29" fmla="*/ 4458870 w 5234572"/>
              <a:gd name="connsiteY29" fmla="*/ 1388992 h 1897635"/>
              <a:gd name="connsiteX30" fmla="*/ 4489827 w 5234572"/>
              <a:gd name="connsiteY30" fmla="*/ 1222306 h 1897635"/>
              <a:gd name="connsiteX31" fmla="*/ 4955505 w 5234572"/>
              <a:gd name="connsiteY31" fmla="*/ 1642206 h 1897635"/>
              <a:gd name="connsiteX32" fmla="*/ 5234572 w 5234572"/>
              <a:gd name="connsiteY32" fmla="*/ 1855658 h 1897635"/>
              <a:gd name="connsiteX33" fmla="*/ 0 w 5234572"/>
              <a:gd name="connsiteY33" fmla="*/ 1897635 h 1897635"/>
              <a:gd name="connsiteX34" fmla="*/ 351012 w 5234572"/>
              <a:gd name="connsiteY34" fmla="*/ 1542120 h 1897635"/>
              <a:gd name="connsiteX35" fmla="*/ 753968 w 5234572"/>
              <a:gd name="connsiteY35"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35303 h 1897635"/>
              <a:gd name="connsiteX6" fmla="*/ 2432112 w 5234572"/>
              <a:gd name="connsiteY6" fmla="*/ 42237 h 1897635"/>
              <a:gd name="connsiteX7" fmla="*/ 2448637 w 5234572"/>
              <a:gd name="connsiteY7" fmla="*/ 168932 h 1897635"/>
              <a:gd name="connsiteX8" fmla="*/ 2531264 w 5234572"/>
              <a:gd name="connsiteY8" fmla="*/ 281854 h 1897635"/>
              <a:gd name="connsiteX9" fmla="*/ 2553298 w 5234572"/>
              <a:gd name="connsiteY9" fmla="*/ 155160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35303 h 1897635"/>
              <a:gd name="connsiteX6" fmla="*/ 2448637 w 5234572"/>
              <a:gd name="connsiteY6" fmla="*/ 168932 h 1897635"/>
              <a:gd name="connsiteX7" fmla="*/ 2531264 w 5234572"/>
              <a:gd name="connsiteY7" fmla="*/ 281854 h 1897635"/>
              <a:gd name="connsiteX8" fmla="*/ 2553298 w 5234572"/>
              <a:gd name="connsiteY8" fmla="*/ 15516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35303 h 1897635"/>
              <a:gd name="connsiteX6" fmla="*/ 1697401 w 5234572"/>
              <a:gd name="connsiteY6" fmla="*/ 1137721 h 1897635"/>
              <a:gd name="connsiteX7" fmla="*/ 2531264 w 5234572"/>
              <a:gd name="connsiteY7" fmla="*/ 281854 h 1897635"/>
              <a:gd name="connsiteX8" fmla="*/ 2553298 w 5234572"/>
              <a:gd name="connsiteY8" fmla="*/ 15516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18307 h 1897635"/>
              <a:gd name="connsiteX6" fmla="*/ 1697401 w 5234572"/>
              <a:gd name="connsiteY6" fmla="*/ 1137721 h 1897635"/>
              <a:gd name="connsiteX7" fmla="*/ 2531264 w 5234572"/>
              <a:gd name="connsiteY7" fmla="*/ 281854 h 1897635"/>
              <a:gd name="connsiteX8" fmla="*/ 2553298 w 5234572"/>
              <a:gd name="connsiteY8" fmla="*/ 15516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18307 h 1897635"/>
              <a:gd name="connsiteX6" fmla="*/ 1670207 w 5234572"/>
              <a:gd name="connsiteY6" fmla="*/ 1137721 h 1897635"/>
              <a:gd name="connsiteX7" fmla="*/ 2531264 w 5234572"/>
              <a:gd name="connsiteY7" fmla="*/ 281854 h 1897635"/>
              <a:gd name="connsiteX8" fmla="*/ 2553298 w 5234572"/>
              <a:gd name="connsiteY8" fmla="*/ 15516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18307 h 1897635"/>
              <a:gd name="connsiteX6" fmla="*/ 1670207 w 5234572"/>
              <a:gd name="connsiteY6" fmla="*/ 1137721 h 1897635"/>
              <a:gd name="connsiteX7" fmla="*/ 1837816 w 5234572"/>
              <a:gd name="connsiteY7" fmla="*/ 965105 h 1897635"/>
              <a:gd name="connsiteX8" fmla="*/ 2553298 w 5234572"/>
              <a:gd name="connsiteY8" fmla="*/ 15516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391785 w 5234572"/>
              <a:gd name="connsiteY5" fmla="*/ 1018307 h 1897635"/>
              <a:gd name="connsiteX6" fmla="*/ 1670207 w 5234572"/>
              <a:gd name="connsiteY6" fmla="*/ 1137721 h 1897635"/>
              <a:gd name="connsiteX7" fmla="*/ 1837816 w 5234572"/>
              <a:gd name="connsiteY7" fmla="*/ 965105 h 1897635"/>
              <a:gd name="connsiteX8" fmla="*/ 2169182 w 5234572"/>
              <a:gd name="connsiteY8" fmla="*/ 967582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670207 w 5234572"/>
              <a:gd name="connsiteY6" fmla="*/ 1137721 h 1897635"/>
              <a:gd name="connsiteX7" fmla="*/ 1837816 w 5234572"/>
              <a:gd name="connsiteY7" fmla="*/ 965105 h 1897635"/>
              <a:gd name="connsiteX8" fmla="*/ 2169182 w 5234572"/>
              <a:gd name="connsiteY8" fmla="*/ 967582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837816 w 5234572"/>
              <a:gd name="connsiteY7" fmla="*/ 965105 h 1897635"/>
              <a:gd name="connsiteX8" fmla="*/ 2169182 w 5234572"/>
              <a:gd name="connsiteY8" fmla="*/ 967582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2169182 w 5234572"/>
              <a:gd name="connsiteY8" fmla="*/ 967582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659472 w 5234572"/>
              <a:gd name="connsiteY8" fmla="*/ 1490670 h 1897635"/>
              <a:gd name="connsiteX9" fmla="*/ 2169182 w 5234572"/>
              <a:gd name="connsiteY9" fmla="*/ 96758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2169182 w 5234572"/>
              <a:gd name="connsiteY9" fmla="*/ 96758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2169182 w 5234572"/>
              <a:gd name="connsiteY9" fmla="*/ 96758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2169182 w 5234572"/>
              <a:gd name="connsiteY9" fmla="*/ 96758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2169182 w 5234572"/>
              <a:gd name="connsiteY9" fmla="*/ 96758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1744274 w 5234572"/>
              <a:gd name="connsiteY9" fmla="*/ 1429881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1744274 w 5234572"/>
              <a:gd name="connsiteY9" fmla="*/ 1429881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1751072 w 5234572"/>
              <a:gd name="connsiteY9" fmla="*/ 1412885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1751072 w 5234572"/>
              <a:gd name="connsiteY9" fmla="*/ 1412885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1380733 w 5234572"/>
              <a:gd name="connsiteY8" fmla="*/ 1698025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1341524 w 5234572"/>
              <a:gd name="connsiteY7" fmla="*/ 1814919 h 1897635"/>
              <a:gd name="connsiteX8" fmla="*/ 2792914 w 5234572"/>
              <a:gd name="connsiteY8" fmla="*/ 149652 h 1897635"/>
              <a:gd name="connsiteX9" fmla="*/ 3307952 w 5234572"/>
              <a:gd name="connsiteY9" fmla="*/ 273593 h 1897635"/>
              <a:gd name="connsiteX10" fmla="*/ 3701821 w 5234572"/>
              <a:gd name="connsiteY10" fmla="*/ 477857 h 1897635"/>
              <a:gd name="connsiteX11" fmla="*/ 3946930 w 5234572"/>
              <a:gd name="connsiteY11" fmla="*/ 683971 h 1897635"/>
              <a:gd name="connsiteX12" fmla="*/ 4492266 w 5234572"/>
              <a:gd name="connsiteY12" fmla="*/ 964900 h 1897635"/>
              <a:gd name="connsiteX13" fmla="*/ 4335555 w 5234572"/>
              <a:gd name="connsiteY13" fmla="*/ 989069 h 1897635"/>
              <a:gd name="connsiteX14" fmla="*/ 3937033 w 5234572"/>
              <a:gd name="connsiteY14" fmla="*/ 1045303 h 1897635"/>
              <a:gd name="connsiteX15" fmla="*/ 3782595 w 5234572"/>
              <a:gd name="connsiteY15" fmla="*/ 1065142 h 1897635"/>
              <a:gd name="connsiteX16" fmla="*/ 3365878 w 5234572"/>
              <a:gd name="connsiteY16" fmla="*/ 955604 h 1897635"/>
              <a:gd name="connsiteX17" fmla="*/ 3630196 w 5234572"/>
              <a:gd name="connsiteY17" fmla="*/ 1441380 h 1897635"/>
              <a:gd name="connsiteX18" fmla="*/ 3730209 w 5234572"/>
              <a:gd name="connsiteY18" fmla="*/ 1291362 h 1897635"/>
              <a:gd name="connsiteX19" fmla="*/ 3982622 w 5234572"/>
              <a:gd name="connsiteY19" fmla="*/ 1610449 h 1897635"/>
              <a:gd name="connsiteX20" fmla="*/ 3973096 w 5234572"/>
              <a:gd name="connsiteY20" fmla="*/ 1415186 h 1897635"/>
              <a:gd name="connsiteX21" fmla="*/ 4206459 w 5234572"/>
              <a:gd name="connsiteY21" fmla="*/ 1603305 h 1897635"/>
              <a:gd name="connsiteX22" fmla="*/ 4254083 w 5234572"/>
              <a:gd name="connsiteY22" fmla="*/ 1472337 h 1897635"/>
              <a:gd name="connsiteX23" fmla="*/ 4296944 w 5234572"/>
              <a:gd name="connsiteY23" fmla="*/ 1293743 h 1897635"/>
              <a:gd name="connsiteX24" fmla="*/ 4363619 w 5234572"/>
              <a:gd name="connsiteY24" fmla="*/ 1241355 h 1897635"/>
              <a:gd name="connsiteX25" fmla="*/ 4399339 w 5234572"/>
              <a:gd name="connsiteY25" fmla="*/ 1258024 h 1897635"/>
              <a:gd name="connsiteX26" fmla="*/ 4458870 w 5234572"/>
              <a:gd name="connsiteY26" fmla="*/ 1388992 h 1897635"/>
              <a:gd name="connsiteX27" fmla="*/ 4489827 w 5234572"/>
              <a:gd name="connsiteY27" fmla="*/ 1222306 h 1897635"/>
              <a:gd name="connsiteX28" fmla="*/ 4955505 w 5234572"/>
              <a:gd name="connsiteY28" fmla="*/ 1642206 h 1897635"/>
              <a:gd name="connsiteX29" fmla="*/ 5234572 w 5234572"/>
              <a:gd name="connsiteY29" fmla="*/ 1855658 h 1897635"/>
              <a:gd name="connsiteX30" fmla="*/ 0 w 5234572"/>
              <a:gd name="connsiteY30" fmla="*/ 1897635 h 1897635"/>
              <a:gd name="connsiteX31" fmla="*/ 351012 w 5234572"/>
              <a:gd name="connsiteY31" fmla="*/ 1542120 h 1897635"/>
              <a:gd name="connsiteX32" fmla="*/ 753968 w 5234572"/>
              <a:gd name="connsiteY3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1082136 w 5234572"/>
              <a:gd name="connsiteY6" fmla="*/ 1640810 h 1897635"/>
              <a:gd name="connsiteX7" fmla="*/ 2792914 w 5234572"/>
              <a:gd name="connsiteY7" fmla="*/ 149652 h 1897635"/>
              <a:gd name="connsiteX8" fmla="*/ 3307952 w 5234572"/>
              <a:gd name="connsiteY8" fmla="*/ 273593 h 1897635"/>
              <a:gd name="connsiteX9" fmla="*/ 3701821 w 5234572"/>
              <a:gd name="connsiteY9" fmla="*/ 477857 h 1897635"/>
              <a:gd name="connsiteX10" fmla="*/ 3946930 w 5234572"/>
              <a:gd name="connsiteY10" fmla="*/ 683971 h 1897635"/>
              <a:gd name="connsiteX11" fmla="*/ 4492266 w 5234572"/>
              <a:gd name="connsiteY11" fmla="*/ 964900 h 1897635"/>
              <a:gd name="connsiteX12" fmla="*/ 4335555 w 5234572"/>
              <a:gd name="connsiteY12" fmla="*/ 989069 h 1897635"/>
              <a:gd name="connsiteX13" fmla="*/ 3937033 w 5234572"/>
              <a:gd name="connsiteY13" fmla="*/ 1045303 h 1897635"/>
              <a:gd name="connsiteX14" fmla="*/ 3782595 w 5234572"/>
              <a:gd name="connsiteY14" fmla="*/ 1065142 h 1897635"/>
              <a:gd name="connsiteX15" fmla="*/ 3365878 w 5234572"/>
              <a:gd name="connsiteY15" fmla="*/ 955604 h 1897635"/>
              <a:gd name="connsiteX16" fmla="*/ 3630196 w 5234572"/>
              <a:gd name="connsiteY16" fmla="*/ 1441380 h 1897635"/>
              <a:gd name="connsiteX17" fmla="*/ 3730209 w 5234572"/>
              <a:gd name="connsiteY17" fmla="*/ 1291362 h 1897635"/>
              <a:gd name="connsiteX18" fmla="*/ 3982622 w 5234572"/>
              <a:gd name="connsiteY18" fmla="*/ 1610449 h 1897635"/>
              <a:gd name="connsiteX19" fmla="*/ 3973096 w 5234572"/>
              <a:gd name="connsiteY19" fmla="*/ 1415186 h 1897635"/>
              <a:gd name="connsiteX20" fmla="*/ 4206459 w 5234572"/>
              <a:gd name="connsiteY20" fmla="*/ 1603305 h 1897635"/>
              <a:gd name="connsiteX21" fmla="*/ 4254083 w 5234572"/>
              <a:gd name="connsiteY21" fmla="*/ 1472337 h 1897635"/>
              <a:gd name="connsiteX22" fmla="*/ 4296944 w 5234572"/>
              <a:gd name="connsiteY22" fmla="*/ 1293743 h 1897635"/>
              <a:gd name="connsiteX23" fmla="*/ 4363619 w 5234572"/>
              <a:gd name="connsiteY23" fmla="*/ 1241355 h 1897635"/>
              <a:gd name="connsiteX24" fmla="*/ 4399339 w 5234572"/>
              <a:gd name="connsiteY24" fmla="*/ 1258024 h 1897635"/>
              <a:gd name="connsiteX25" fmla="*/ 4458870 w 5234572"/>
              <a:gd name="connsiteY25" fmla="*/ 1388992 h 1897635"/>
              <a:gd name="connsiteX26" fmla="*/ 4489827 w 5234572"/>
              <a:gd name="connsiteY26" fmla="*/ 1222306 h 1897635"/>
              <a:gd name="connsiteX27" fmla="*/ 4955505 w 5234572"/>
              <a:gd name="connsiteY27" fmla="*/ 1642206 h 1897635"/>
              <a:gd name="connsiteX28" fmla="*/ 5234572 w 5234572"/>
              <a:gd name="connsiteY28" fmla="*/ 1855658 h 1897635"/>
              <a:gd name="connsiteX29" fmla="*/ 0 w 5234572"/>
              <a:gd name="connsiteY29" fmla="*/ 1897635 h 1897635"/>
              <a:gd name="connsiteX30" fmla="*/ 351012 w 5234572"/>
              <a:gd name="connsiteY30" fmla="*/ 1542120 h 1897635"/>
              <a:gd name="connsiteX31" fmla="*/ 753968 w 5234572"/>
              <a:gd name="connsiteY3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1235419 w 5234572"/>
              <a:gd name="connsiteY5" fmla="*/ 1280050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792914 w 5234572"/>
              <a:gd name="connsiteY5" fmla="*/ 149652 h 1897635"/>
              <a:gd name="connsiteX6" fmla="*/ 3307952 w 5234572"/>
              <a:gd name="connsiteY6" fmla="*/ 273593 h 1897635"/>
              <a:gd name="connsiteX7" fmla="*/ 3701821 w 5234572"/>
              <a:gd name="connsiteY7" fmla="*/ 477857 h 1897635"/>
              <a:gd name="connsiteX8" fmla="*/ 3946930 w 5234572"/>
              <a:gd name="connsiteY8" fmla="*/ 683971 h 1897635"/>
              <a:gd name="connsiteX9" fmla="*/ 4492266 w 5234572"/>
              <a:gd name="connsiteY9" fmla="*/ 964900 h 1897635"/>
              <a:gd name="connsiteX10" fmla="*/ 4335555 w 5234572"/>
              <a:gd name="connsiteY10" fmla="*/ 989069 h 1897635"/>
              <a:gd name="connsiteX11" fmla="*/ 3937033 w 5234572"/>
              <a:gd name="connsiteY11" fmla="*/ 1045303 h 1897635"/>
              <a:gd name="connsiteX12" fmla="*/ 3782595 w 5234572"/>
              <a:gd name="connsiteY12" fmla="*/ 1065142 h 1897635"/>
              <a:gd name="connsiteX13" fmla="*/ 3365878 w 5234572"/>
              <a:gd name="connsiteY13" fmla="*/ 955604 h 1897635"/>
              <a:gd name="connsiteX14" fmla="*/ 3630196 w 5234572"/>
              <a:gd name="connsiteY14" fmla="*/ 1441380 h 1897635"/>
              <a:gd name="connsiteX15" fmla="*/ 3730209 w 5234572"/>
              <a:gd name="connsiteY15" fmla="*/ 1291362 h 1897635"/>
              <a:gd name="connsiteX16" fmla="*/ 3982622 w 5234572"/>
              <a:gd name="connsiteY16" fmla="*/ 1610449 h 1897635"/>
              <a:gd name="connsiteX17" fmla="*/ 3973096 w 5234572"/>
              <a:gd name="connsiteY17" fmla="*/ 1415186 h 1897635"/>
              <a:gd name="connsiteX18" fmla="*/ 4206459 w 5234572"/>
              <a:gd name="connsiteY18" fmla="*/ 1603305 h 1897635"/>
              <a:gd name="connsiteX19" fmla="*/ 4254083 w 5234572"/>
              <a:gd name="connsiteY19" fmla="*/ 1472337 h 1897635"/>
              <a:gd name="connsiteX20" fmla="*/ 4296944 w 5234572"/>
              <a:gd name="connsiteY20" fmla="*/ 1293743 h 1897635"/>
              <a:gd name="connsiteX21" fmla="*/ 4363619 w 5234572"/>
              <a:gd name="connsiteY21" fmla="*/ 1241355 h 1897635"/>
              <a:gd name="connsiteX22" fmla="*/ 4399339 w 5234572"/>
              <a:gd name="connsiteY22" fmla="*/ 1258024 h 1897635"/>
              <a:gd name="connsiteX23" fmla="*/ 4458870 w 5234572"/>
              <a:gd name="connsiteY23" fmla="*/ 1388992 h 1897635"/>
              <a:gd name="connsiteX24" fmla="*/ 4489827 w 5234572"/>
              <a:gd name="connsiteY24" fmla="*/ 1222306 h 1897635"/>
              <a:gd name="connsiteX25" fmla="*/ 4955505 w 5234572"/>
              <a:gd name="connsiteY25" fmla="*/ 1642206 h 1897635"/>
              <a:gd name="connsiteX26" fmla="*/ 5234572 w 5234572"/>
              <a:gd name="connsiteY26" fmla="*/ 1855658 h 1897635"/>
              <a:gd name="connsiteX27" fmla="*/ 0 w 5234572"/>
              <a:gd name="connsiteY27" fmla="*/ 1897635 h 1897635"/>
              <a:gd name="connsiteX28" fmla="*/ 351012 w 5234572"/>
              <a:gd name="connsiteY28" fmla="*/ 1542120 h 1897635"/>
              <a:gd name="connsiteX29" fmla="*/ 753968 w 5234572"/>
              <a:gd name="connsiteY29"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15006 w 5234572"/>
              <a:gd name="connsiteY5" fmla="*/ 34201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96839 w 5234572"/>
              <a:gd name="connsiteY5" fmla="*/ 375767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96839 w 5234572"/>
              <a:gd name="connsiteY5" fmla="*/ 375767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96839 w 5234572"/>
              <a:gd name="connsiteY5" fmla="*/ 375767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96839 w 5234572"/>
              <a:gd name="connsiteY5" fmla="*/ 375767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89999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492266 w 5234572"/>
              <a:gd name="connsiteY10" fmla="*/ 964900 h 1897635"/>
              <a:gd name="connsiteX11" fmla="*/ 4335555 w 5234572"/>
              <a:gd name="connsiteY11" fmla="*/ 989069 h 1897635"/>
              <a:gd name="connsiteX12" fmla="*/ 3937033 w 5234572"/>
              <a:gd name="connsiteY12" fmla="*/ 1045303 h 1897635"/>
              <a:gd name="connsiteX13" fmla="*/ 3782595 w 5234572"/>
              <a:gd name="connsiteY13" fmla="*/ 1065142 h 1897635"/>
              <a:gd name="connsiteX14" fmla="*/ 3365878 w 5234572"/>
              <a:gd name="connsiteY14" fmla="*/ 955604 h 1897635"/>
              <a:gd name="connsiteX15" fmla="*/ 3630196 w 5234572"/>
              <a:gd name="connsiteY15" fmla="*/ 1441380 h 1897635"/>
              <a:gd name="connsiteX16" fmla="*/ 3730209 w 5234572"/>
              <a:gd name="connsiteY16" fmla="*/ 1291362 h 1897635"/>
              <a:gd name="connsiteX17" fmla="*/ 3982622 w 5234572"/>
              <a:gd name="connsiteY17" fmla="*/ 1610449 h 1897635"/>
              <a:gd name="connsiteX18" fmla="*/ 3973096 w 5234572"/>
              <a:gd name="connsiteY18" fmla="*/ 1415186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432042 w 5234572"/>
              <a:gd name="connsiteY6" fmla="*/ 308165 h 1897635"/>
              <a:gd name="connsiteX7" fmla="*/ 2792914 w 5234572"/>
              <a:gd name="connsiteY7" fmla="*/ 149652 h 1897635"/>
              <a:gd name="connsiteX8" fmla="*/ 3307952 w 5234572"/>
              <a:gd name="connsiteY8" fmla="*/ 273593 h 1897635"/>
              <a:gd name="connsiteX9" fmla="*/ 3701821 w 5234572"/>
              <a:gd name="connsiteY9" fmla="*/ 477857 h 1897635"/>
              <a:gd name="connsiteX10" fmla="*/ 3946930 w 5234572"/>
              <a:gd name="connsiteY10" fmla="*/ 683971 h 1897635"/>
              <a:gd name="connsiteX11" fmla="*/ 4492266 w 5234572"/>
              <a:gd name="connsiteY11" fmla="*/ 964900 h 1897635"/>
              <a:gd name="connsiteX12" fmla="*/ 4335555 w 5234572"/>
              <a:gd name="connsiteY12" fmla="*/ 989069 h 1897635"/>
              <a:gd name="connsiteX13" fmla="*/ 3937033 w 5234572"/>
              <a:gd name="connsiteY13" fmla="*/ 1045303 h 1897635"/>
              <a:gd name="connsiteX14" fmla="*/ 3782595 w 5234572"/>
              <a:gd name="connsiteY14" fmla="*/ 1065142 h 1897635"/>
              <a:gd name="connsiteX15" fmla="*/ 3365878 w 5234572"/>
              <a:gd name="connsiteY15" fmla="*/ 955604 h 1897635"/>
              <a:gd name="connsiteX16" fmla="*/ 3630196 w 5234572"/>
              <a:gd name="connsiteY16" fmla="*/ 1441380 h 1897635"/>
              <a:gd name="connsiteX17" fmla="*/ 3730209 w 5234572"/>
              <a:gd name="connsiteY17" fmla="*/ 1291362 h 1897635"/>
              <a:gd name="connsiteX18" fmla="*/ 3982622 w 5234572"/>
              <a:gd name="connsiteY18" fmla="*/ 1610449 h 1897635"/>
              <a:gd name="connsiteX19" fmla="*/ 3973096 w 5234572"/>
              <a:gd name="connsiteY19" fmla="*/ 1415186 h 1897635"/>
              <a:gd name="connsiteX20" fmla="*/ 4206459 w 5234572"/>
              <a:gd name="connsiteY20" fmla="*/ 1603305 h 1897635"/>
              <a:gd name="connsiteX21" fmla="*/ 4254083 w 5234572"/>
              <a:gd name="connsiteY21" fmla="*/ 1472337 h 1897635"/>
              <a:gd name="connsiteX22" fmla="*/ 4296944 w 5234572"/>
              <a:gd name="connsiteY22" fmla="*/ 1293743 h 1897635"/>
              <a:gd name="connsiteX23" fmla="*/ 4363619 w 5234572"/>
              <a:gd name="connsiteY23" fmla="*/ 1241355 h 1897635"/>
              <a:gd name="connsiteX24" fmla="*/ 4399339 w 5234572"/>
              <a:gd name="connsiteY24" fmla="*/ 1258024 h 1897635"/>
              <a:gd name="connsiteX25" fmla="*/ 4458870 w 5234572"/>
              <a:gd name="connsiteY25" fmla="*/ 1388992 h 1897635"/>
              <a:gd name="connsiteX26" fmla="*/ 4489827 w 5234572"/>
              <a:gd name="connsiteY26" fmla="*/ 1222306 h 1897635"/>
              <a:gd name="connsiteX27" fmla="*/ 4955505 w 5234572"/>
              <a:gd name="connsiteY27" fmla="*/ 1642206 h 1897635"/>
              <a:gd name="connsiteX28" fmla="*/ 5234572 w 5234572"/>
              <a:gd name="connsiteY28" fmla="*/ 1855658 h 1897635"/>
              <a:gd name="connsiteX29" fmla="*/ 0 w 5234572"/>
              <a:gd name="connsiteY29" fmla="*/ 1897635 h 1897635"/>
              <a:gd name="connsiteX30" fmla="*/ 351012 w 5234572"/>
              <a:gd name="connsiteY30" fmla="*/ 1542120 h 1897635"/>
              <a:gd name="connsiteX31" fmla="*/ 753968 w 5234572"/>
              <a:gd name="connsiteY3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792914 w 5234572"/>
              <a:gd name="connsiteY7" fmla="*/ 149652 h 1897635"/>
              <a:gd name="connsiteX8" fmla="*/ 3307952 w 5234572"/>
              <a:gd name="connsiteY8" fmla="*/ 273593 h 1897635"/>
              <a:gd name="connsiteX9" fmla="*/ 3701821 w 5234572"/>
              <a:gd name="connsiteY9" fmla="*/ 477857 h 1897635"/>
              <a:gd name="connsiteX10" fmla="*/ 3946930 w 5234572"/>
              <a:gd name="connsiteY10" fmla="*/ 683971 h 1897635"/>
              <a:gd name="connsiteX11" fmla="*/ 4492266 w 5234572"/>
              <a:gd name="connsiteY11" fmla="*/ 964900 h 1897635"/>
              <a:gd name="connsiteX12" fmla="*/ 4335555 w 5234572"/>
              <a:gd name="connsiteY12" fmla="*/ 989069 h 1897635"/>
              <a:gd name="connsiteX13" fmla="*/ 3937033 w 5234572"/>
              <a:gd name="connsiteY13" fmla="*/ 1045303 h 1897635"/>
              <a:gd name="connsiteX14" fmla="*/ 3782595 w 5234572"/>
              <a:gd name="connsiteY14" fmla="*/ 1065142 h 1897635"/>
              <a:gd name="connsiteX15" fmla="*/ 3365878 w 5234572"/>
              <a:gd name="connsiteY15" fmla="*/ 955604 h 1897635"/>
              <a:gd name="connsiteX16" fmla="*/ 3630196 w 5234572"/>
              <a:gd name="connsiteY16" fmla="*/ 1441380 h 1897635"/>
              <a:gd name="connsiteX17" fmla="*/ 3730209 w 5234572"/>
              <a:gd name="connsiteY17" fmla="*/ 1291362 h 1897635"/>
              <a:gd name="connsiteX18" fmla="*/ 3982622 w 5234572"/>
              <a:gd name="connsiteY18" fmla="*/ 1610449 h 1897635"/>
              <a:gd name="connsiteX19" fmla="*/ 3973096 w 5234572"/>
              <a:gd name="connsiteY19" fmla="*/ 1415186 h 1897635"/>
              <a:gd name="connsiteX20" fmla="*/ 4206459 w 5234572"/>
              <a:gd name="connsiteY20" fmla="*/ 1603305 h 1897635"/>
              <a:gd name="connsiteX21" fmla="*/ 4254083 w 5234572"/>
              <a:gd name="connsiteY21" fmla="*/ 1472337 h 1897635"/>
              <a:gd name="connsiteX22" fmla="*/ 4296944 w 5234572"/>
              <a:gd name="connsiteY22" fmla="*/ 1293743 h 1897635"/>
              <a:gd name="connsiteX23" fmla="*/ 4363619 w 5234572"/>
              <a:gd name="connsiteY23" fmla="*/ 1241355 h 1897635"/>
              <a:gd name="connsiteX24" fmla="*/ 4399339 w 5234572"/>
              <a:gd name="connsiteY24" fmla="*/ 1258024 h 1897635"/>
              <a:gd name="connsiteX25" fmla="*/ 4458870 w 5234572"/>
              <a:gd name="connsiteY25" fmla="*/ 1388992 h 1897635"/>
              <a:gd name="connsiteX26" fmla="*/ 4489827 w 5234572"/>
              <a:gd name="connsiteY26" fmla="*/ 1222306 h 1897635"/>
              <a:gd name="connsiteX27" fmla="*/ 4955505 w 5234572"/>
              <a:gd name="connsiteY27" fmla="*/ 1642206 h 1897635"/>
              <a:gd name="connsiteX28" fmla="*/ 5234572 w 5234572"/>
              <a:gd name="connsiteY28" fmla="*/ 1855658 h 1897635"/>
              <a:gd name="connsiteX29" fmla="*/ 0 w 5234572"/>
              <a:gd name="connsiteY29" fmla="*/ 1897635 h 1897635"/>
              <a:gd name="connsiteX30" fmla="*/ 351012 w 5234572"/>
              <a:gd name="connsiteY30" fmla="*/ 1542120 h 1897635"/>
              <a:gd name="connsiteX31" fmla="*/ 753968 w 5234572"/>
              <a:gd name="connsiteY3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792914 w 5234572"/>
              <a:gd name="connsiteY7" fmla="*/ 149652 h 1897635"/>
              <a:gd name="connsiteX8" fmla="*/ 3307952 w 5234572"/>
              <a:gd name="connsiteY8" fmla="*/ 273593 h 1897635"/>
              <a:gd name="connsiteX9" fmla="*/ 3701821 w 5234572"/>
              <a:gd name="connsiteY9" fmla="*/ 477857 h 1897635"/>
              <a:gd name="connsiteX10" fmla="*/ 3946930 w 5234572"/>
              <a:gd name="connsiteY10" fmla="*/ 683971 h 1897635"/>
              <a:gd name="connsiteX11" fmla="*/ 4492266 w 5234572"/>
              <a:gd name="connsiteY11" fmla="*/ 964900 h 1897635"/>
              <a:gd name="connsiteX12" fmla="*/ 4335555 w 5234572"/>
              <a:gd name="connsiteY12" fmla="*/ 989069 h 1897635"/>
              <a:gd name="connsiteX13" fmla="*/ 3937033 w 5234572"/>
              <a:gd name="connsiteY13" fmla="*/ 1045303 h 1897635"/>
              <a:gd name="connsiteX14" fmla="*/ 3782595 w 5234572"/>
              <a:gd name="connsiteY14" fmla="*/ 1065142 h 1897635"/>
              <a:gd name="connsiteX15" fmla="*/ 3365878 w 5234572"/>
              <a:gd name="connsiteY15" fmla="*/ 955604 h 1897635"/>
              <a:gd name="connsiteX16" fmla="*/ 3630196 w 5234572"/>
              <a:gd name="connsiteY16" fmla="*/ 1441380 h 1897635"/>
              <a:gd name="connsiteX17" fmla="*/ 3730209 w 5234572"/>
              <a:gd name="connsiteY17" fmla="*/ 1291362 h 1897635"/>
              <a:gd name="connsiteX18" fmla="*/ 3982622 w 5234572"/>
              <a:gd name="connsiteY18" fmla="*/ 1610449 h 1897635"/>
              <a:gd name="connsiteX19" fmla="*/ 3973096 w 5234572"/>
              <a:gd name="connsiteY19" fmla="*/ 1415186 h 1897635"/>
              <a:gd name="connsiteX20" fmla="*/ 4206459 w 5234572"/>
              <a:gd name="connsiteY20" fmla="*/ 1603305 h 1897635"/>
              <a:gd name="connsiteX21" fmla="*/ 4254083 w 5234572"/>
              <a:gd name="connsiteY21" fmla="*/ 1472337 h 1897635"/>
              <a:gd name="connsiteX22" fmla="*/ 4296944 w 5234572"/>
              <a:gd name="connsiteY22" fmla="*/ 1293743 h 1897635"/>
              <a:gd name="connsiteX23" fmla="*/ 4363619 w 5234572"/>
              <a:gd name="connsiteY23" fmla="*/ 1241355 h 1897635"/>
              <a:gd name="connsiteX24" fmla="*/ 4399339 w 5234572"/>
              <a:gd name="connsiteY24" fmla="*/ 1258024 h 1897635"/>
              <a:gd name="connsiteX25" fmla="*/ 4458870 w 5234572"/>
              <a:gd name="connsiteY25" fmla="*/ 1388992 h 1897635"/>
              <a:gd name="connsiteX26" fmla="*/ 4489827 w 5234572"/>
              <a:gd name="connsiteY26" fmla="*/ 1222306 h 1897635"/>
              <a:gd name="connsiteX27" fmla="*/ 4955505 w 5234572"/>
              <a:gd name="connsiteY27" fmla="*/ 1642206 h 1897635"/>
              <a:gd name="connsiteX28" fmla="*/ 5234572 w 5234572"/>
              <a:gd name="connsiteY28" fmla="*/ 1855658 h 1897635"/>
              <a:gd name="connsiteX29" fmla="*/ 0 w 5234572"/>
              <a:gd name="connsiteY29" fmla="*/ 1897635 h 1897635"/>
              <a:gd name="connsiteX30" fmla="*/ 351012 w 5234572"/>
              <a:gd name="connsiteY30" fmla="*/ 1542120 h 1897635"/>
              <a:gd name="connsiteX31" fmla="*/ 753968 w 5234572"/>
              <a:gd name="connsiteY3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792914 w 5234572"/>
              <a:gd name="connsiteY7" fmla="*/ 149652 h 1897635"/>
              <a:gd name="connsiteX8" fmla="*/ 3307952 w 5234572"/>
              <a:gd name="connsiteY8" fmla="*/ 273593 h 1897635"/>
              <a:gd name="connsiteX9" fmla="*/ 3701821 w 5234572"/>
              <a:gd name="connsiteY9" fmla="*/ 477857 h 1897635"/>
              <a:gd name="connsiteX10" fmla="*/ 3946930 w 5234572"/>
              <a:gd name="connsiteY10" fmla="*/ 683971 h 1897635"/>
              <a:gd name="connsiteX11" fmla="*/ 4492266 w 5234572"/>
              <a:gd name="connsiteY11" fmla="*/ 964900 h 1897635"/>
              <a:gd name="connsiteX12" fmla="*/ 4335555 w 5234572"/>
              <a:gd name="connsiteY12" fmla="*/ 989069 h 1897635"/>
              <a:gd name="connsiteX13" fmla="*/ 3937033 w 5234572"/>
              <a:gd name="connsiteY13" fmla="*/ 1045303 h 1897635"/>
              <a:gd name="connsiteX14" fmla="*/ 3782595 w 5234572"/>
              <a:gd name="connsiteY14" fmla="*/ 1065142 h 1897635"/>
              <a:gd name="connsiteX15" fmla="*/ 3365878 w 5234572"/>
              <a:gd name="connsiteY15" fmla="*/ 955604 h 1897635"/>
              <a:gd name="connsiteX16" fmla="*/ 3630196 w 5234572"/>
              <a:gd name="connsiteY16" fmla="*/ 1441380 h 1897635"/>
              <a:gd name="connsiteX17" fmla="*/ 3730209 w 5234572"/>
              <a:gd name="connsiteY17" fmla="*/ 1291362 h 1897635"/>
              <a:gd name="connsiteX18" fmla="*/ 3982622 w 5234572"/>
              <a:gd name="connsiteY18" fmla="*/ 1610449 h 1897635"/>
              <a:gd name="connsiteX19" fmla="*/ 3973096 w 5234572"/>
              <a:gd name="connsiteY19" fmla="*/ 1415186 h 1897635"/>
              <a:gd name="connsiteX20" fmla="*/ 4206459 w 5234572"/>
              <a:gd name="connsiteY20" fmla="*/ 1603305 h 1897635"/>
              <a:gd name="connsiteX21" fmla="*/ 4254083 w 5234572"/>
              <a:gd name="connsiteY21" fmla="*/ 1472337 h 1897635"/>
              <a:gd name="connsiteX22" fmla="*/ 4296944 w 5234572"/>
              <a:gd name="connsiteY22" fmla="*/ 1293743 h 1897635"/>
              <a:gd name="connsiteX23" fmla="*/ 4363619 w 5234572"/>
              <a:gd name="connsiteY23" fmla="*/ 1241355 h 1897635"/>
              <a:gd name="connsiteX24" fmla="*/ 4399339 w 5234572"/>
              <a:gd name="connsiteY24" fmla="*/ 1258024 h 1897635"/>
              <a:gd name="connsiteX25" fmla="*/ 4458870 w 5234572"/>
              <a:gd name="connsiteY25" fmla="*/ 1388992 h 1897635"/>
              <a:gd name="connsiteX26" fmla="*/ 4489827 w 5234572"/>
              <a:gd name="connsiteY26" fmla="*/ 1222306 h 1897635"/>
              <a:gd name="connsiteX27" fmla="*/ 4955505 w 5234572"/>
              <a:gd name="connsiteY27" fmla="*/ 1642206 h 1897635"/>
              <a:gd name="connsiteX28" fmla="*/ 5234572 w 5234572"/>
              <a:gd name="connsiteY28" fmla="*/ 1855658 h 1897635"/>
              <a:gd name="connsiteX29" fmla="*/ 0 w 5234572"/>
              <a:gd name="connsiteY29" fmla="*/ 1897635 h 1897635"/>
              <a:gd name="connsiteX30" fmla="*/ 351012 w 5234572"/>
              <a:gd name="connsiteY30" fmla="*/ 1542120 h 1897635"/>
              <a:gd name="connsiteX31" fmla="*/ 753968 w 5234572"/>
              <a:gd name="connsiteY3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46274 w 5234572"/>
              <a:gd name="connsiteY7" fmla="*/ 69781 h 1897635"/>
              <a:gd name="connsiteX8" fmla="*/ 2792914 w 5234572"/>
              <a:gd name="connsiteY8" fmla="*/ 149652 h 1897635"/>
              <a:gd name="connsiteX9" fmla="*/ 3307952 w 5234572"/>
              <a:gd name="connsiteY9" fmla="*/ 273593 h 1897635"/>
              <a:gd name="connsiteX10" fmla="*/ 3701821 w 5234572"/>
              <a:gd name="connsiteY10" fmla="*/ 477857 h 1897635"/>
              <a:gd name="connsiteX11" fmla="*/ 3946930 w 5234572"/>
              <a:gd name="connsiteY11" fmla="*/ 683971 h 1897635"/>
              <a:gd name="connsiteX12" fmla="*/ 4492266 w 5234572"/>
              <a:gd name="connsiteY12" fmla="*/ 964900 h 1897635"/>
              <a:gd name="connsiteX13" fmla="*/ 4335555 w 5234572"/>
              <a:gd name="connsiteY13" fmla="*/ 989069 h 1897635"/>
              <a:gd name="connsiteX14" fmla="*/ 3937033 w 5234572"/>
              <a:gd name="connsiteY14" fmla="*/ 1045303 h 1897635"/>
              <a:gd name="connsiteX15" fmla="*/ 3782595 w 5234572"/>
              <a:gd name="connsiteY15" fmla="*/ 1065142 h 1897635"/>
              <a:gd name="connsiteX16" fmla="*/ 3365878 w 5234572"/>
              <a:gd name="connsiteY16" fmla="*/ 955604 h 1897635"/>
              <a:gd name="connsiteX17" fmla="*/ 3630196 w 5234572"/>
              <a:gd name="connsiteY17" fmla="*/ 1441380 h 1897635"/>
              <a:gd name="connsiteX18" fmla="*/ 3730209 w 5234572"/>
              <a:gd name="connsiteY18" fmla="*/ 1291362 h 1897635"/>
              <a:gd name="connsiteX19" fmla="*/ 3982622 w 5234572"/>
              <a:gd name="connsiteY19" fmla="*/ 1610449 h 1897635"/>
              <a:gd name="connsiteX20" fmla="*/ 3973096 w 5234572"/>
              <a:gd name="connsiteY20" fmla="*/ 1415186 h 1897635"/>
              <a:gd name="connsiteX21" fmla="*/ 4206459 w 5234572"/>
              <a:gd name="connsiteY21" fmla="*/ 1603305 h 1897635"/>
              <a:gd name="connsiteX22" fmla="*/ 4254083 w 5234572"/>
              <a:gd name="connsiteY22" fmla="*/ 1472337 h 1897635"/>
              <a:gd name="connsiteX23" fmla="*/ 4296944 w 5234572"/>
              <a:gd name="connsiteY23" fmla="*/ 1293743 h 1897635"/>
              <a:gd name="connsiteX24" fmla="*/ 4363619 w 5234572"/>
              <a:gd name="connsiteY24" fmla="*/ 1241355 h 1897635"/>
              <a:gd name="connsiteX25" fmla="*/ 4399339 w 5234572"/>
              <a:gd name="connsiteY25" fmla="*/ 1258024 h 1897635"/>
              <a:gd name="connsiteX26" fmla="*/ 4458870 w 5234572"/>
              <a:gd name="connsiteY26" fmla="*/ 1388992 h 1897635"/>
              <a:gd name="connsiteX27" fmla="*/ 4489827 w 5234572"/>
              <a:gd name="connsiteY27" fmla="*/ 1222306 h 1897635"/>
              <a:gd name="connsiteX28" fmla="*/ 4955505 w 5234572"/>
              <a:gd name="connsiteY28" fmla="*/ 1642206 h 1897635"/>
              <a:gd name="connsiteX29" fmla="*/ 5234572 w 5234572"/>
              <a:gd name="connsiteY29" fmla="*/ 1855658 h 1897635"/>
              <a:gd name="connsiteX30" fmla="*/ 0 w 5234572"/>
              <a:gd name="connsiteY30" fmla="*/ 1897635 h 1897635"/>
              <a:gd name="connsiteX31" fmla="*/ 351012 w 5234572"/>
              <a:gd name="connsiteY31" fmla="*/ 1542120 h 1897635"/>
              <a:gd name="connsiteX32" fmla="*/ 753968 w 5234572"/>
              <a:gd name="connsiteY3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792914 w 5234572"/>
              <a:gd name="connsiteY8" fmla="*/ 149652 h 1897635"/>
              <a:gd name="connsiteX9" fmla="*/ 3307952 w 5234572"/>
              <a:gd name="connsiteY9" fmla="*/ 273593 h 1897635"/>
              <a:gd name="connsiteX10" fmla="*/ 3701821 w 5234572"/>
              <a:gd name="connsiteY10" fmla="*/ 477857 h 1897635"/>
              <a:gd name="connsiteX11" fmla="*/ 3946930 w 5234572"/>
              <a:gd name="connsiteY11" fmla="*/ 683971 h 1897635"/>
              <a:gd name="connsiteX12" fmla="*/ 4492266 w 5234572"/>
              <a:gd name="connsiteY12" fmla="*/ 964900 h 1897635"/>
              <a:gd name="connsiteX13" fmla="*/ 4335555 w 5234572"/>
              <a:gd name="connsiteY13" fmla="*/ 989069 h 1897635"/>
              <a:gd name="connsiteX14" fmla="*/ 3937033 w 5234572"/>
              <a:gd name="connsiteY14" fmla="*/ 1045303 h 1897635"/>
              <a:gd name="connsiteX15" fmla="*/ 3782595 w 5234572"/>
              <a:gd name="connsiteY15" fmla="*/ 1065142 h 1897635"/>
              <a:gd name="connsiteX16" fmla="*/ 3365878 w 5234572"/>
              <a:gd name="connsiteY16" fmla="*/ 955604 h 1897635"/>
              <a:gd name="connsiteX17" fmla="*/ 3630196 w 5234572"/>
              <a:gd name="connsiteY17" fmla="*/ 1441380 h 1897635"/>
              <a:gd name="connsiteX18" fmla="*/ 3730209 w 5234572"/>
              <a:gd name="connsiteY18" fmla="*/ 1291362 h 1897635"/>
              <a:gd name="connsiteX19" fmla="*/ 3982622 w 5234572"/>
              <a:gd name="connsiteY19" fmla="*/ 1610449 h 1897635"/>
              <a:gd name="connsiteX20" fmla="*/ 3973096 w 5234572"/>
              <a:gd name="connsiteY20" fmla="*/ 1415186 h 1897635"/>
              <a:gd name="connsiteX21" fmla="*/ 4206459 w 5234572"/>
              <a:gd name="connsiteY21" fmla="*/ 1603305 h 1897635"/>
              <a:gd name="connsiteX22" fmla="*/ 4254083 w 5234572"/>
              <a:gd name="connsiteY22" fmla="*/ 1472337 h 1897635"/>
              <a:gd name="connsiteX23" fmla="*/ 4296944 w 5234572"/>
              <a:gd name="connsiteY23" fmla="*/ 1293743 h 1897635"/>
              <a:gd name="connsiteX24" fmla="*/ 4363619 w 5234572"/>
              <a:gd name="connsiteY24" fmla="*/ 1241355 h 1897635"/>
              <a:gd name="connsiteX25" fmla="*/ 4399339 w 5234572"/>
              <a:gd name="connsiteY25" fmla="*/ 1258024 h 1897635"/>
              <a:gd name="connsiteX26" fmla="*/ 4458870 w 5234572"/>
              <a:gd name="connsiteY26" fmla="*/ 1388992 h 1897635"/>
              <a:gd name="connsiteX27" fmla="*/ 4489827 w 5234572"/>
              <a:gd name="connsiteY27" fmla="*/ 1222306 h 1897635"/>
              <a:gd name="connsiteX28" fmla="*/ 4955505 w 5234572"/>
              <a:gd name="connsiteY28" fmla="*/ 1642206 h 1897635"/>
              <a:gd name="connsiteX29" fmla="*/ 5234572 w 5234572"/>
              <a:gd name="connsiteY29" fmla="*/ 1855658 h 1897635"/>
              <a:gd name="connsiteX30" fmla="*/ 0 w 5234572"/>
              <a:gd name="connsiteY30" fmla="*/ 1897635 h 1897635"/>
              <a:gd name="connsiteX31" fmla="*/ 351012 w 5234572"/>
              <a:gd name="connsiteY31" fmla="*/ 1542120 h 1897635"/>
              <a:gd name="connsiteX32" fmla="*/ 753968 w 5234572"/>
              <a:gd name="connsiteY3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792914 w 5234572"/>
              <a:gd name="connsiteY8" fmla="*/ 149652 h 1897635"/>
              <a:gd name="connsiteX9" fmla="*/ 3307952 w 5234572"/>
              <a:gd name="connsiteY9" fmla="*/ 273593 h 1897635"/>
              <a:gd name="connsiteX10" fmla="*/ 3701821 w 5234572"/>
              <a:gd name="connsiteY10" fmla="*/ 477857 h 1897635"/>
              <a:gd name="connsiteX11" fmla="*/ 3946930 w 5234572"/>
              <a:gd name="connsiteY11" fmla="*/ 683971 h 1897635"/>
              <a:gd name="connsiteX12" fmla="*/ 4492266 w 5234572"/>
              <a:gd name="connsiteY12" fmla="*/ 964900 h 1897635"/>
              <a:gd name="connsiteX13" fmla="*/ 4335555 w 5234572"/>
              <a:gd name="connsiteY13" fmla="*/ 989069 h 1897635"/>
              <a:gd name="connsiteX14" fmla="*/ 3937033 w 5234572"/>
              <a:gd name="connsiteY14" fmla="*/ 1045303 h 1897635"/>
              <a:gd name="connsiteX15" fmla="*/ 3782595 w 5234572"/>
              <a:gd name="connsiteY15" fmla="*/ 1065142 h 1897635"/>
              <a:gd name="connsiteX16" fmla="*/ 3365878 w 5234572"/>
              <a:gd name="connsiteY16" fmla="*/ 955604 h 1897635"/>
              <a:gd name="connsiteX17" fmla="*/ 3630196 w 5234572"/>
              <a:gd name="connsiteY17" fmla="*/ 1441380 h 1897635"/>
              <a:gd name="connsiteX18" fmla="*/ 3730209 w 5234572"/>
              <a:gd name="connsiteY18" fmla="*/ 1291362 h 1897635"/>
              <a:gd name="connsiteX19" fmla="*/ 3982622 w 5234572"/>
              <a:gd name="connsiteY19" fmla="*/ 1610449 h 1897635"/>
              <a:gd name="connsiteX20" fmla="*/ 3973096 w 5234572"/>
              <a:gd name="connsiteY20" fmla="*/ 1415186 h 1897635"/>
              <a:gd name="connsiteX21" fmla="*/ 4206459 w 5234572"/>
              <a:gd name="connsiteY21" fmla="*/ 1603305 h 1897635"/>
              <a:gd name="connsiteX22" fmla="*/ 4254083 w 5234572"/>
              <a:gd name="connsiteY22" fmla="*/ 1472337 h 1897635"/>
              <a:gd name="connsiteX23" fmla="*/ 4296944 w 5234572"/>
              <a:gd name="connsiteY23" fmla="*/ 1293743 h 1897635"/>
              <a:gd name="connsiteX24" fmla="*/ 4363619 w 5234572"/>
              <a:gd name="connsiteY24" fmla="*/ 1241355 h 1897635"/>
              <a:gd name="connsiteX25" fmla="*/ 4399339 w 5234572"/>
              <a:gd name="connsiteY25" fmla="*/ 1258024 h 1897635"/>
              <a:gd name="connsiteX26" fmla="*/ 4458870 w 5234572"/>
              <a:gd name="connsiteY26" fmla="*/ 1388992 h 1897635"/>
              <a:gd name="connsiteX27" fmla="*/ 4489827 w 5234572"/>
              <a:gd name="connsiteY27" fmla="*/ 1222306 h 1897635"/>
              <a:gd name="connsiteX28" fmla="*/ 4955505 w 5234572"/>
              <a:gd name="connsiteY28" fmla="*/ 1642206 h 1897635"/>
              <a:gd name="connsiteX29" fmla="*/ 5234572 w 5234572"/>
              <a:gd name="connsiteY29" fmla="*/ 1855658 h 1897635"/>
              <a:gd name="connsiteX30" fmla="*/ 0 w 5234572"/>
              <a:gd name="connsiteY30" fmla="*/ 1897635 h 1897635"/>
              <a:gd name="connsiteX31" fmla="*/ 351012 w 5234572"/>
              <a:gd name="connsiteY31" fmla="*/ 1542120 h 1897635"/>
              <a:gd name="connsiteX32" fmla="*/ 753968 w 5234572"/>
              <a:gd name="connsiteY3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792914 w 5234572"/>
              <a:gd name="connsiteY8" fmla="*/ 149652 h 1897635"/>
              <a:gd name="connsiteX9" fmla="*/ 3307952 w 5234572"/>
              <a:gd name="connsiteY9" fmla="*/ 273593 h 1897635"/>
              <a:gd name="connsiteX10" fmla="*/ 3701821 w 5234572"/>
              <a:gd name="connsiteY10" fmla="*/ 477857 h 1897635"/>
              <a:gd name="connsiteX11" fmla="*/ 3946930 w 5234572"/>
              <a:gd name="connsiteY11" fmla="*/ 683971 h 1897635"/>
              <a:gd name="connsiteX12" fmla="*/ 4492266 w 5234572"/>
              <a:gd name="connsiteY12" fmla="*/ 964900 h 1897635"/>
              <a:gd name="connsiteX13" fmla="*/ 4335555 w 5234572"/>
              <a:gd name="connsiteY13" fmla="*/ 989069 h 1897635"/>
              <a:gd name="connsiteX14" fmla="*/ 3937033 w 5234572"/>
              <a:gd name="connsiteY14" fmla="*/ 1045303 h 1897635"/>
              <a:gd name="connsiteX15" fmla="*/ 3782595 w 5234572"/>
              <a:gd name="connsiteY15" fmla="*/ 1065142 h 1897635"/>
              <a:gd name="connsiteX16" fmla="*/ 3365878 w 5234572"/>
              <a:gd name="connsiteY16" fmla="*/ 955604 h 1897635"/>
              <a:gd name="connsiteX17" fmla="*/ 3630196 w 5234572"/>
              <a:gd name="connsiteY17" fmla="*/ 1441380 h 1897635"/>
              <a:gd name="connsiteX18" fmla="*/ 3730209 w 5234572"/>
              <a:gd name="connsiteY18" fmla="*/ 1291362 h 1897635"/>
              <a:gd name="connsiteX19" fmla="*/ 3982622 w 5234572"/>
              <a:gd name="connsiteY19" fmla="*/ 1610449 h 1897635"/>
              <a:gd name="connsiteX20" fmla="*/ 3973096 w 5234572"/>
              <a:gd name="connsiteY20" fmla="*/ 1415186 h 1897635"/>
              <a:gd name="connsiteX21" fmla="*/ 4206459 w 5234572"/>
              <a:gd name="connsiteY21" fmla="*/ 1603305 h 1897635"/>
              <a:gd name="connsiteX22" fmla="*/ 4254083 w 5234572"/>
              <a:gd name="connsiteY22" fmla="*/ 1472337 h 1897635"/>
              <a:gd name="connsiteX23" fmla="*/ 4296944 w 5234572"/>
              <a:gd name="connsiteY23" fmla="*/ 1293743 h 1897635"/>
              <a:gd name="connsiteX24" fmla="*/ 4363619 w 5234572"/>
              <a:gd name="connsiteY24" fmla="*/ 1241355 h 1897635"/>
              <a:gd name="connsiteX25" fmla="*/ 4399339 w 5234572"/>
              <a:gd name="connsiteY25" fmla="*/ 1258024 h 1897635"/>
              <a:gd name="connsiteX26" fmla="*/ 4458870 w 5234572"/>
              <a:gd name="connsiteY26" fmla="*/ 1388992 h 1897635"/>
              <a:gd name="connsiteX27" fmla="*/ 4489827 w 5234572"/>
              <a:gd name="connsiteY27" fmla="*/ 1222306 h 1897635"/>
              <a:gd name="connsiteX28" fmla="*/ 4955505 w 5234572"/>
              <a:gd name="connsiteY28" fmla="*/ 1642206 h 1897635"/>
              <a:gd name="connsiteX29" fmla="*/ 5234572 w 5234572"/>
              <a:gd name="connsiteY29" fmla="*/ 1855658 h 1897635"/>
              <a:gd name="connsiteX30" fmla="*/ 0 w 5234572"/>
              <a:gd name="connsiteY30" fmla="*/ 1897635 h 1897635"/>
              <a:gd name="connsiteX31" fmla="*/ 351012 w 5234572"/>
              <a:gd name="connsiteY31" fmla="*/ 1542120 h 1897635"/>
              <a:gd name="connsiteX32" fmla="*/ 753968 w 5234572"/>
              <a:gd name="connsiteY3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63687 w 5234572"/>
              <a:gd name="connsiteY8" fmla="*/ 91129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492266 w 5234572"/>
              <a:gd name="connsiteY13" fmla="*/ 964900 h 1897635"/>
              <a:gd name="connsiteX14" fmla="*/ 4335555 w 5234572"/>
              <a:gd name="connsiteY14" fmla="*/ 989069 h 1897635"/>
              <a:gd name="connsiteX15" fmla="*/ 3937033 w 5234572"/>
              <a:gd name="connsiteY15" fmla="*/ 1045303 h 1897635"/>
              <a:gd name="connsiteX16" fmla="*/ 3782595 w 5234572"/>
              <a:gd name="connsiteY16" fmla="*/ 1065142 h 1897635"/>
              <a:gd name="connsiteX17" fmla="*/ 3365878 w 5234572"/>
              <a:gd name="connsiteY17" fmla="*/ 955604 h 1897635"/>
              <a:gd name="connsiteX18" fmla="*/ 3630196 w 5234572"/>
              <a:gd name="connsiteY18" fmla="*/ 1441380 h 1897635"/>
              <a:gd name="connsiteX19" fmla="*/ 3730209 w 5234572"/>
              <a:gd name="connsiteY19" fmla="*/ 1291362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620615 w 5234572"/>
              <a:gd name="connsiteY9" fmla="*/ 20854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492266 w 5234572"/>
              <a:gd name="connsiteY14" fmla="*/ 964900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9997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730209 w 5234572"/>
              <a:gd name="connsiteY20" fmla="*/ 1291362 h 1897635"/>
              <a:gd name="connsiteX21" fmla="*/ 3982622 w 5234572"/>
              <a:gd name="connsiteY21" fmla="*/ 1610449 h 1897635"/>
              <a:gd name="connsiteX22" fmla="*/ 3973096 w 5234572"/>
              <a:gd name="connsiteY22" fmla="*/ 1415186 h 1897635"/>
              <a:gd name="connsiteX23" fmla="*/ 4206459 w 5234572"/>
              <a:gd name="connsiteY23" fmla="*/ 1603305 h 1897635"/>
              <a:gd name="connsiteX24" fmla="*/ 4254083 w 5234572"/>
              <a:gd name="connsiteY24" fmla="*/ 1472337 h 1897635"/>
              <a:gd name="connsiteX25" fmla="*/ 4296944 w 5234572"/>
              <a:gd name="connsiteY25" fmla="*/ 1293743 h 1897635"/>
              <a:gd name="connsiteX26" fmla="*/ 4363619 w 5234572"/>
              <a:gd name="connsiteY26" fmla="*/ 1241355 h 1897635"/>
              <a:gd name="connsiteX27" fmla="*/ 4399339 w 5234572"/>
              <a:gd name="connsiteY27" fmla="*/ 1258024 h 1897635"/>
              <a:gd name="connsiteX28" fmla="*/ 4458870 w 5234572"/>
              <a:gd name="connsiteY28" fmla="*/ 1388992 h 1897635"/>
              <a:gd name="connsiteX29" fmla="*/ 4489827 w 5234572"/>
              <a:gd name="connsiteY29" fmla="*/ 1222306 h 1897635"/>
              <a:gd name="connsiteX30" fmla="*/ 4955505 w 5234572"/>
              <a:gd name="connsiteY30" fmla="*/ 1642206 h 1897635"/>
              <a:gd name="connsiteX31" fmla="*/ 5234572 w 5234572"/>
              <a:gd name="connsiteY31" fmla="*/ 1855658 h 1897635"/>
              <a:gd name="connsiteX32" fmla="*/ 0 w 5234572"/>
              <a:gd name="connsiteY32" fmla="*/ 1897635 h 1897635"/>
              <a:gd name="connsiteX33" fmla="*/ 351012 w 5234572"/>
              <a:gd name="connsiteY33" fmla="*/ 1542120 h 1897635"/>
              <a:gd name="connsiteX34" fmla="*/ 753968 w 5234572"/>
              <a:gd name="connsiteY3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630196 w 5234572"/>
              <a:gd name="connsiteY19" fmla="*/ 1441380 h 1897635"/>
              <a:gd name="connsiteX20" fmla="*/ 3982622 w 5234572"/>
              <a:gd name="connsiteY20" fmla="*/ 1610449 h 1897635"/>
              <a:gd name="connsiteX21" fmla="*/ 3973096 w 5234572"/>
              <a:gd name="connsiteY21" fmla="*/ 1415186 h 1897635"/>
              <a:gd name="connsiteX22" fmla="*/ 4206459 w 5234572"/>
              <a:gd name="connsiteY22" fmla="*/ 1603305 h 1897635"/>
              <a:gd name="connsiteX23" fmla="*/ 4254083 w 5234572"/>
              <a:gd name="connsiteY23" fmla="*/ 1472337 h 1897635"/>
              <a:gd name="connsiteX24" fmla="*/ 4296944 w 5234572"/>
              <a:gd name="connsiteY24" fmla="*/ 1293743 h 1897635"/>
              <a:gd name="connsiteX25" fmla="*/ 4363619 w 5234572"/>
              <a:gd name="connsiteY25" fmla="*/ 1241355 h 1897635"/>
              <a:gd name="connsiteX26" fmla="*/ 4399339 w 5234572"/>
              <a:gd name="connsiteY26" fmla="*/ 1258024 h 1897635"/>
              <a:gd name="connsiteX27" fmla="*/ 4458870 w 5234572"/>
              <a:gd name="connsiteY27" fmla="*/ 1388992 h 1897635"/>
              <a:gd name="connsiteX28" fmla="*/ 4489827 w 5234572"/>
              <a:gd name="connsiteY28" fmla="*/ 1222306 h 1897635"/>
              <a:gd name="connsiteX29" fmla="*/ 4955505 w 5234572"/>
              <a:gd name="connsiteY29" fmla="*/ 1642206 h 1897635"/>
              <a:gd name="connsiteX30" fmla="*/ 5234572 w 5234572"/>
              <a:gd name="connsiteY30" fmla="*/ 1855658 h 1897635"/>
              <a:gd name="connsiteX31" fmla="*/ 0 w 5234572"/>
              <a:gd name="connsiteY31" fmla="*/ 1897635 h 1897635"/>
              <a:gd name="connsiteX32" fmla="*/ 351012 w 5234572"/>
              <a:gd name="connsiteY32" fmla="*/ 1542120 h 1897635"/>
              <a:gd name="connsiteX33" fmla="*/ 753968 w 5234572"/>
              <a:gd name="connsiteY3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982622 w 5234572"/>
              <a:gd name="connsiteY19" fmla="*/ 1610449 h 1897635"/>
              <a:gd name="connsiteX20" fmla="*/ 3973096 w 5234572"/>
              <a:gd name="connsiteY20" fmla="*/ 1415186 h 1897635"/>
              <a:gd name="connsiteX21" fmla="*/ 4206459 w 5234572"/>
              <a:gd name="connsiteY21" fmla="*/ 1603305 h 1897635"/>
              <a:gd name="connsiteX22" fmla="*/ 4254083 w 5234572"/>
              <a:gd name="connsiteY22" fmla="*/ 1472337 h 1897635"/>
              <a:gd name="connsiteX23" fmla="*/ 4296944 w 5234572"/>
              <a:gd name="connsiteY23" fmla="*/ 1293743 h 1897635"/>
              <a:gd name="connsiteX24" fmla="*/ 4363619 w 5234572"/>
              <a:gd name="connsiteY24" fmla="*/ 1241355 h 1897635"/>
              <a:gd name="connsiteX25" fmla="*/ 4399339 w 5234572"/>
              <a:gd name="connsiteY25" fmla="*/ 1258024 h 1897635"/>
              <a:gd name="connsiteX26" fmla="*/ 4458870 w 5234572"/>
              <a:gd name="connsiteY26" fmla="*/ 1388992 h 1897635"/>
              <a:gd name="connsiteX27" fmla="*/ 4489827 w 5234572"/>
              <a:gd name="connsiteY27" fmla="*/ 1222306 h 1897635"/>
              <a:gd name="connsiteX28" fmla="*/ 4955505 w 5234572"/>
              <a:gd name="connsiteY28" fmla="*/ 1642206 h 1897635"/>
              <a:gd name="connsiteX29" fmla="*/ 5234572 w 5234572"/>
              <a:gd name="connsiteY29" fmla="*/ 1855658 h 1897635"/>
              <a:gd name="connsiteX30" fmla="*/ 0 w 5234572"/>
              <a:gd name="connsiteY30" fmla="*/ 1897635 h 1897635"/>
              <a:gd name="connsiteX31" fmla="*/ 351012 w 5234572"/>
              <a:gd name="connsiteY31" fmla="*/ 1542120 h 1897635"/>
              <a:gd name="connsiteX32" fmla="*/ 753968 w 5234572"/>
              <a:gd name="connsiteY3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3973096 w 5234572"/>
              <a:gd name="connsiteY19" fmla="*/ 1415186 h 1897635"/>
              <a:gd name="connsiteX20" fmla="*/ 4206459 w 5234572"/>
              <a:gd name="connsiteY20" fmla="*/ 1603305 h 1897635"/>
              <a:gd name="connsiteX21" fmla="*/ 4254083 w 5234572"/>
              <a:gd name="connsiteY21" fmla="*/ 1472337 h 1897635"/>
              <a:gd name="connsiteX22" fmla="*/ 4296944 w 5234572"/>
              <a:gd name="connsiteY22" fmla="*/ 1293743 h 1897635"/>
              <a:gd name="connsiteX23" fmla="*/ 4363619 w 5234572"/>
              <a:gd name="connsiteY23" fmla="*/ 1241355 h 1897635"/>
              <a:gd name="connsiteX24" fmla="*/ 4399339 w 5234572"/>
              <a:gd name="connsiteY24" fmla="*/ 1258024 h 1897635"/>
              <a:gd name="connsiteX25" fmla="*/ 4458870 w 5234572"/>
              <a:gd name="connsiteY25" fmla="*/ 1388992 h 1897635"/>
              <a:gd name="connsiteX26" fmla="*/ 4489827 w 5234572"/>
              <a:gd name="connsiteY26" fmla="*/ 1222306 h 1897635"/>
              <a:gd name="connsiteX27" fmla="*/ 4955505 w 5234572"/>
              <a:gd name="connsiteY27" fmla="*/ 1642206 h 1897635"/>
              <a:gd name="connsiteX28" fmla="*/ 5234572 w 5234572"/>
              <a:gd name="connsiteY28" fmla="*/ 1855658 h 1897635"/>
              <a:gd name="connsiteX29" fmla="*/ 0 w 5234572"/>
              <a:gd name="connsiteY29" fmla="*/ 1897635 h 1897635"/>
              <a:gd name="connsiteX30" fmla="*/ 351012 w 5234572"/>
              <a:gd name="connsiteY30" fmla="*/ 1542120 h 1897635"/>
              <a:gd name="connsiteX31" fmla="*/ 753968 w 5234572"/>
              <a:gd name="connsiteY3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206459 w 5234572"/>
              <a:gd name="connsiteY19" fmla="*/ 1603305 h 1897635"/>
              <a:gd name="connsiteX20" fmla="*/ 4254083 w 5234572"/>
              <a:gd name="connsiteY20" fmla="*/ 1472337 h 1897635"/>
              <a:gd name="connsiteX21" fmla="*/ 4296944 w 5234572"/>
              <a:gd name="connsiteY21" fmla="*/ 1293743 h 1897635"/>
              <a:gd name="connsiteX22" fmla="*/ 4363619 w 5234572"/>
              <a:gd name="connsiteY22" fmla="*/ 1241355 h 1897635"/>
              <a:gd name="connsiteX23" fmla="*/ 4399339 w 5234572"/>
              <a:gd name="connsiteY23" fmla="*/ 1258024 h 1897635"/>
              <a:gd name="connsiteX24" fmla="*/ 4458870 w 5234572"/>
              <a:gd name="connsiteY24" fmla="*/ 1388992 h 1897635"/>
              <a:gd name="connsiteX25" fmla="*/ 4489827 w 5234572"/>
              <a:gd name="connsiteY25" fmla="*/ 1222306 h 1897635"/>
              <a:gd name="connsiteX26" fmla="*/ 4955505 w 5234572"/>
              <a:gd name="connsiteY26" fmla="*/ 1642206 h 1897635"/>
              <a:gd name="connsiteX27" fmla="*/ 5234572 w 5234572"/>
              <a:gd name="connsiteY27" fmla="*/ 1855658 h 1897635"/>
              <a:gd name="connsiteX28" fmla="*/ 0 w 5234572"/>
              <a:gd name="connsiteY28" fmla="*/ 1897635 h 1897635"/>
              <a:gd name="connsiteX29" fmla="*/ 351012 w 5234572"/>
              <a:gd name="connsiteY29" fmla="*/ 1542120 h 1897635"/>
              <a:gd name="connsiteX30" fmla="*/ 753968 w 5234572"/>
              <a:gd name="connsiteY3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254083 w 5234572"/>
              <a:gd name="connsiteY19" fmla="*/ 1472337 h 1897635"/>
              <a:gd name="connsiteX20" fmla="*/ 4296944 w 5234572"/>
              <a:gd name="connsiteY20" fmla="*/ 1293743 h 1897635"/>
              <a:gd name="connsiteX21" fmla="*/ 4363619 w 5234572"/>
              <a:gd name="connsiteY21" fmla="*/ 1241355 h 1897635"/>
              <a:gd name="connsiteX22" fmla="*/ 4399339 w 5234572"/>
              <a:gd name="connsiteY22" fmla="*/ 1258024 h 1897635"/>
              <a:gd name="connsiteX23" fmla="*/ 4458870 w 5234572"/>
              <a:gd name="connsiteY23" fmla="*/ 1388992 h 1897635"/>
              <a:gd name="connsiteX24" fmla="*/ 4489827 w 5234572"/>
              <a:gd name="connsiteY24" fmla="*/ 1222306 h 1897635"/>
              <a:gd name="connsiteX25" fmla="*/ 4955505 w 5234572"/>
              <a:gd name="connsiteY25" fmla="*/ 1642206 h 1897635"/>
              <a:gd name="connsiteX26" fmla="*/ 5234572 w 5234572"/>
              <a:gd name="connsiteY26" fmla="*/ 1855658 h 1897635"/>
              <a:gd name="connsiteX27" fmla="*/ 0 w 5234572"/>
              <a:gd name="connsiteY27" fmla="*/ 1897635 h 1897635"/>
              <a:gd name="connsiteX28" fmla="*/ 351012 w 5234572"/>
              <a:gd name="connsiteY28" fmla="*/ 1542120 h 1897635"/>
              <a:gd name="connsiteX29" fmla="*/ 753968 w 5234572"/>
              <a:gd name="connsiteY29"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296944 w 5234572"/>
              <a:gd name="connsiteY19" fmla="*/ 1293743 h 1897635"/>
              <a:gd name="connsiteX20" fmla="*/ 4363619 w 5234572"/>
              <a:gd name="connsiteY20" fmla="*/ 1241355 h 1897635"/>
              <a:gd name="connsiteX21" fmla="*/ 4399339 w 5234572"/>
              <a:gd name="connsiteY21" fmla="*/ 1258024 h 1897635"/>
              <a:gd name="connsiteX22" fmla="*/ 4458870 w 5234572"/>
              <a:gd name="connsiteY22" fmla="*/ 1388992 h 1897635"/>
              <a:gd name="connsiteX23" fmla="*/ 4489827 w 5234572"/>
              <a:gd name="connsiteY23" fmla="*/ 1222306 h 1897635"/>
              <a:gd name="connsiteX24" fmla="*/ 4955505 w 5234572"/>
              <a:gd name="connsiteY24" fmla="*/ 1642206 h 1897635"/>
              <a:gd name="connsiteX25" fmla="*/ 5234572 w 5234572"/>
              <a:gd name="connsiteY25" fmla="*/ 1855658 h 1897635"/>
              <a:gd name="connsiteX26" fmla="*/ 0 w 5234572"/>
              <a:gd name="connsiteY26" fmla="*/ 1897635 h 1897635"/>
              <a:gd name="connsiteX27" fmla="*/ 351012 w 5234572"/>
              <a:gd name="connsiteY27" fmla="*/ 1542120 h 1897635"/>
              <a:gd name="connsiteX28" fmla="*/ 753968 w 5234572"/>
              <a:gd name="connsiteY28"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363619 w 5234572"/>
              <a:gd name="connsiteY19" fmla="*/ 1241355 h 1897635"/>
              <a:gd name="connsiteX20" fmla="*/ 4399339 w 5234572"/>
              <a:gd name="connsiteY20" fmla="*/ 1258024 h 1897635"/>
              <a:gd name="connsiteX21" fmla="*/ 4458870 w 5234572"/>
              <a:gd name="connsiteY21" fmla="*/ 1388992 h 1897635"/>
              <a:gd name="connsiteX22" fmla="*/ 4489827 w 5234572"/>
              <a:gd name="connsiteY22" fmla="*/ 1222306 h 1897635"/>
              <a:gd name="connsiteX23" fmla="*/ 4955505 w 5234572"/>
              <a:gd name="connsiteY23" fmla="*/ 1642206 h 1897635"/>
              <a:gd name="connsiteX24" fmla="*/ 5234572 w 5234572"/>
              <a:gd name="connsiteY24" fmla="*/ 1855658 h 1897635"/>
              <a:gd name="connsiteX25" fmla="*/ 0 w 5234572"/>
              <a:gd name="connsiteY25" fmla="*/ 1897635 h 1897635"/>
              <a:gd name="connsiteX26" fmla="*/ 351012 w 5234572"/>
              <a:gd name="connsiteY26" fmla="*/ 1542120 h 1897635"/>
              <a:gd name="connsiteX27" fmla="*/ 753968 w 5234572"/>
              <a:gd name="connsiteY27"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399339 w 5234572"/>
              <a:gd name="connsiteY19" fmla="*/ 1258024 h 1897635"/>
              <a:gd name="connsiteX20" fmla="*/ 4458870 w 5234572"/>
              <a:gd name="connsiteY20" fmla="*/ 1388992 h 1897635"/>
              <a:gd name="connsiteX21" fmla="*/ 4489827 w 5234572"/>
              <a:gd name="connsiteY21" fmla="*/ 1222306 h 1897635"/>
              <a:gd name="connsiteX22" fmla="*/ 4955505 w 5234572"/>
              <a:gd name="connsiteY22" fmla="*/ 1642206 h 1897635"/>
              <a:gd name="connsiteX23" fmla="*/ 5234572 w 5234572"/>
              <a:gd name="connsiteY23" fmla="*/ 1855658 h 1897635"/>
              <a:gd name="connsiteX24" fmla="*/ 0 w 5234572"/>
              <a:gd name="connsiteY24" fmla="*/ 1897635 h 1897635"/>
              <a:gd name="connsiteX25" fmla="*/ 351012 w 5234572"/>
              <a:gd name="connsiteY25" fmla="*/ 1542120 h 1897635"/>
              <a:gd name="connsiteX26" fmla="*/ 753968 w 5234572"/>
              <a:gd name="connsiteY26"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458870 w 5234572"/>
              <a:gd name="connsiteY19" fmla="*/ 1388992 h 1897635"/>
              <a:gd name="connsiteX20" fmla="*/ 4489827 w 5234572"/>
              <a:gd name="connsiteY20" fmla="*/ 1222306 h 1897635"/>
              <a:gd name="connsiteX21" fmla="*/ 4955505 w 5234572"/>
              <a:gd name="connsiteY21" fmla="*/ 1642206 h 1897635"/>
              <a:gd name="connsiteX22" fmla="*/ 5234572 w 5234572"/>
              <a:gd name="connsiteY22" fmla="*/ 1855658 h 1897635"/>
              <a:gd name="connsiteX23" fmla="*/ 0 w 5234572"/>
              <a:gd name="connsiteY23" fmla="*/ 1897635 h 1897635"/>
              <a:gd name="connsiteX24" fmla="*/ 351012 w 5234572"/>
              <a:gd name="connsiteY24" fmla="*/ 1542120 h 1897635"/>
              <a:gd name="connsiteX25" fmla="*/ 753968 w 5234572"/>
              <a:gd name="connsiteY25"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489827 w 5234572"/>
              <a:gd name="connsiteY19" fmla="*/ 1222306 h 1897635"/>
              <a:gd name="connsiteX20" fmla="*/ 4955505 w 5234572"/>
              <a:gd name="connsiteY20" fmla="*/ 1642206 h 1897635"/>
              <a:gd name="connsiteX21" fmla="*/ 5234572 w 5234572"/>
              <a:gd name="connsiteY21" fmla="*/ 1855658 h 1897635"/>
              <a:gd name="connsiteX22" fmla="*/ 0 w 5234572"/>
              <a:gd name="connsiteY22" fmla="*/ 1897635 h 1897635"/>
              <a:gd name="connsiteX23" fmla="*/ 351012 w 5234572"/>
              <a:gd name="connsiteY23" fmla="*/ 1542120 h 1897635"/>
              <a:gd name="connsiteX24" fmla="*/ 753968 w 5234572"/>
              <a:gd name="connsiteY24"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3365878 w 5234572"/>
              <a:gd name="connsiteY18" fmla="*/ 955604 h 1897635"/>
              <a:gd name="connsiteX19" fmla="*/ 4955505 w 5234572"/>
              <a:gd name="connsiteY19" fmla="*/ 1642206 h 1897635"/>
              <a:gd name="connsiteX20" fmla="*/ 5234572 w 5234572"/>
              <a:gd name="connsiteY20" fmla="*/ 1855658 h 1897635"/>
              <a:gd name="connsiteX21" fmla="*/ 0 w 5234572"/>
              <a:gd name="connsiteY21" fmla="*/ 1897635 h 1897635"/>
              <a:gd name="connsiteX22" fmla="*/ 351012 w 5234572"/>
              <a:gd name="connsiteY22" fmla="*/ 1542120 h 1897635"/>
              <a:gd name="connsiteX23" fmla="*/ 753968 w 5234572"/>
              <a:gd name="connsiteY23"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3782595 w 5234572"/>
              <a:gd name="connsiteY17" fmla="*/ 1065142 h 1897635"/>
              <a:gd name="connsiteX18" fmla="*/ 4955505 w 5234572"/>
              <a:gd name="connsiteY18" fmla="*/ 1642206 h 1897635"/>
              <a:gd name="connsiteX19" fmla="*/ 5234572 w 5234572"/>
              <a:gd name="connsiteY19" fmla="*/ 1855658 h 1897635"/>
              <a:gd name="connsiteX20" fmla="*/ 0 w 5234572"/>
              <a:gd name="connsiteY20" fmla="*/ 1897635 h 1897635"/>
              <a:gd name="connsiteX21" fmla="*/ 351012 w 5234572"/>
              <a:gd name="connsiteY21" fmla="*/ 1542120 h 1897635"/>
              <a:gd name="connsiteX22" fmla="*/ 753968 w 5234572"/>
              <a:gd name="connsiteY22"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3937033 w 5234572"/>
              <a:gd name="connsiteY16" fmla="*/ 1045303 h 1897635"/>
              <a:gd name="connsiteX17" fmla="*/ 4955505 w 5234572"/>
              <a:gd name="connsiteY17" fmla="*/ 1642206 h 1897635"/>
              <a:gd name="connsiteX18" fmla="*/ 5234572 w 5234572"/>
              <a:gd name="connsiteY18" fmla="*/ 1855658 h 1897635"/>
              <a:gd name="connsiteX19" fmla="*/ 0 w 5234572"/>
              <a:gd name="connsiteY19" fmla="*/ 1897635 h 1897635"/>
              <a:gd name="connsiteX20" fmla="*/ 351012 w 5234572"/>
              <a:gd name="connsiteY20" fmla="*/ 1542120 h 1897635"/>
              <a:gd name="connsiteX21" fmla="*/ 753968 w 5234572"/>
              <a:gd name="connsiteY21"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335555 w 5234572"/>
              <a:gd name="connsiteY15" fmla="*/ 989069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955505 w 5234572"/>
              <a:gd name="connsiteY15" fmla="*/ 1642206 h 1897635"/>
              <a:gd name="connsiteX16" fmla="*/ 5234572 w 5234572"/>
              <a:gd name="connsiteY16" fmla="*/ 1855658 h 1897635"/>
              <a:gd name="connsiteX17" fmla="*/ 0 w 5234572"/>
              <a:gd name="connsiteY17" fmla="*/ 1897635 h 1897635"/>
              <a:gd name="connsiteX18" fmla="*/ 351012 w 5234572"/>
              <a:gd name="connsiteY18" fmla="*/ 1542120 h 1897635"/>
              <a:gd name="connsiteX19" fmla="*/ 753968 w 5234572"/>
              <a:gd name="connsiteY19"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651072 w 5234572"/>
              <a:gd name="connsiteY15" fmla="*/ 1153956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293281 w 5234572"/>
              <a:gd name="connsiteY6" fmla="*/ 55548 h 1897635"/>
              <a:gd name="connsiteX7" fmla="*/ 2424926 w 5234572"/>
              <a:gd name="connsiteY7" fmla="*/ 59107 h 1897635"/>
              <a:gd name="connsiteX8" fmla="*/ 2535223 w 5234572"/>
              <a:gd name="connsiteY8" fmla="*/ 265470 h 1897635"/>
              <a:gd name="connsiteX9" fmla="*/ 2560130 w 5234572"/>
              <a:gd name="connsiteY9" fmla="*/ 172962 h 1897635"/>
              <a:gd name="connsiteX10" fmla="*/ 2792914 w 5234572"/>
              <a:gd name="connsiteY10" fmla="*/ 149652 h 1897635"/>
              <a:gd name="connsiteX11" fmla="*/ 3307952 w 5234572"/>
              <a:gd name="connsiteY11" fmla="*/ 273593 h 1897635"/>
              <a:gd name="connsiteX12" fmla="*/ 3701821 w 5234572"/>
              <a:gd name="connsiteY12" fmla="*/ 477857 h 1897635"/>
              <a:gd name="connsiteX13" fmla="*/ 3946930 w 5234572"/>
              <a:gd name="connsiteY13" fmla="*/ 683971 h 1897635"/>
              <a:gd name="connsiteX14" fmla="*/ 4504931 w 5234572"/>
              <a:gd name="connsiteY14" fmla="*/ 959834 h 1897635"/>
              <a:gd name="connsiteX15" fmla="*/ 4502147 w 5234572"/>
              <a:gd name="connsiteY15" fmla="*/ 1243311 h 1897635"/>
              <a:gd name="connsiteX16" fmla="*/ 4955505 w 5234572"/>
              <a:gd name="connsiteY16" fmla="*/ 1642206 h 1897635"/>
              <a:gd name="connsiteX17" fmla="*/ 5234572 w 5234572"/>
              <a:gd name="connsiteY17" fmla="*/ 1855658 h 1897635"/>
              <a:gd name="connsiteX18" fmla="*/ 0 w 5234572"/>
              <a:gd name="connsiteY18" fmla="*/ 1897635 h 1897635"/>
              <a:gd name="connsiteX19" fmla="*/ 351012 w 5234572"/>
              <a:gd name="connsiteY19" fmla="*/ 1542120 h 1897635"/>
              <a:gd name="connsiteX20" fmla="*/ 753968 w 5234572"/>
              <a:gd name="connsiteY20"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424926 w 5234572"/>
              <a:gd name="connsiteY6" fmla="*/ 59107 h 1897635"/>
              <a:gd name="connsiteX7" fmla="*/ 2535223 w 5234572"/>
              <a:gd name="connsiteY7" fmla="*/ 265470 h 1897635"/>
              <a:gd name="connsiteX8" fmla="*/ 2560130 w 5234572"/>
              <a:gd name="connsiteY8" fmla="*/ 172962 h 1897635"/>
              <a:gd name="connsiteX9" fmla="*/ 2792914 w 5234572"/>
              <a:gd name="connsiteY9" fmla="*/ 149652 h 1897635"/>
              <a:gd name="connsiteX10" fmla="*/ 3307952 w 5234572"/>
              <a:gd name="connsiteY10" fmla="*/ 273593 h 1897635"/>
              <a:gd name="connsiteX11" fmla="*/ 3701821 w 5234572"/>
              <a:gd name="connsiteY11" fmla="*/ 477857 h 1897635"/>
              <a:gd name="connsiteX12" fmla="*/ 3946930 w 5234572"/>
              <a:gd name="connsiteY12" fmla="*/ 683971 h 1897635"/>
              <a:gd name="connsiteX13" fmla="*/ 4504931 w 5234572"/>
              <a:gd name="connsiteY13" fmla="*/ 959834 h 1897635"/>
              <a:gd name="connsiteX14" fmla="*/ 4502147 w 5234572"/>
              <a:gd name="connsiteY14" fmla="*/ 1243311 h 1897635"/>
              <a:gd name="connsiteX15" fmla="*/ 4955505 w 5234572"/>
              <a:gd name="connsiteY15" fmla="*/ 1642206 h 1897635"/>
              <a:gd name="connsiteX16" fmla="*/ 5234572 w 5234572"/>
              <a:gd name="connsiteY16" fmla="*/ 1855658 h 1897635"/>
              <a:gd name="connsiteX17" fmla="*/ 0 w 5234572"/>
              <a:gd name="connsiteY17" fmla="*/ 1897635 h 1897635"/>
              <a:gd name="connsiteX18" fmla="*/ 351012 w 5234572"/>
              <a:gd name="connsiteY18" fmla="*/ 1542120 h 1897635"/>
              <a:gd name="connsiteX19" fmla="*/ 753968 w 5234572"/>
              <a:gd name="connsiteY19"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279049 w 5234572"/>
              <a:gd name="connsiteY5" fmla="*/ 379325 h 1897635"/>
              <a:gd name="connsiteX6" fmla="*/ 2535223 w 5234572"/>
              <a:gd name="connsiteY6" fmla="*/ 265470 h 1897635"/>
              <a:gd name="connsiteX7" fmla="*/ 2560130 w 5234572"/>
              <a:gd name="connsiteY7" fmla="*/ 172962 h 1897635"/>
              <a:gd name="connsiteX8" fmla="*/ 2792914 w 5234572"/>
              <a:gd name="connsiteY8" fmla="*/ 149652 h 1897635"/>
              <a:gd name="connsiteX9" fmla="*/ 3307952 w 5234572"/>
              <a:gd name="connsiteY9" fmla="*/ 273593 h 1897635"/>
              <a:gd name="connsiteX10" fmla="*/ 3701821 w 5234572"/>
              <a:gd name="connsiteY10" fmla="*/ 477857 h 1897635"/>
              <a:gd name="connsiteX11" fmla="*/ 3946930 w 5234572"/>
              <a:gd name="connsiteY11" fmla="*/ 683971 h 1897635"/>
              <a:gd name="connsiteX12" fmla="*/ 4504931 w 5234572"/>
              <a:gd name="connsiteY12" fmla="*/ 959834 h 1897635"/>
              <a:gd name="connsiteX13" fmla="*/ 4502147 w 5234572"/>
              <a:gd name="connsiteY13" fmla="*/ 1243311 h 1897635"/>
              <a:gd name="connsiteX14" fmla="*/ 4955505 w 5234572"/>
              <a:gd name="connsiteY14" fmla="*/ 1642206 h 1897635"/>
              <a:gd name="connsiteX15" fmla="*/ 5234572 w 5234572"/>
              <a:gd name="connsiteY15" fmla="*/ 1855658 h 1897635"/>
              <a:gd name="connsiteX16" fmla="*/ 0 w 5234572"/>
              <a:gd name="connsiteY16" fmla="*/ 1897635 h 1897635"/>
              <a:gd name="connsiteX17" fmla="*/ 351012 w 5234572"/>
              <a:gd name="connsiteY17" fmla="*/ 1542120 h 1897635"/>
              <a:gd name="connsiteX18" fmla="*/ 753968 w 5234572"/>
              <a:gd name="connsiteY18"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535223 w 5234572"/>
              <a:gd name="connsiteY5" fmla="*/ 265470 h 1897635"/>
              <a:gd name="connsiteX6" fmla="*/ 2560130 w 5234572"/>
              <a:gd name="connsiteY6" fmla="*/ 172962 h 1897635"/>
              <a:gd name="connsiteX7" fmla="*/ 2792914 w 5234572"/>
              <a:gd name="connsiteY7" fmla="*/ 149652 h 1897635"/>
              <a:gd name="connsiteX8" fmla="*/ 3307952 w 5234572"/>
              <a:gd name="connsiteY8" fmla="*/ 273593 h 1897635"/>
              <a:gd name="connsiteX9" fmla="*/ 3701821 w 5234572"/>
              <a:gd name="connsiteY9" fmla="*/ 477857 h 1897635"/>
              <a:gd name="connsiteX10" fmla="*/ 3946930 w 5234572"/>
              <a:gd name="connsiteY10" fmla="*/ 683971 h 1897635"/>
              <a:gd name="connsiteX11" fmla="*/ 4504931 w 5234572"/>
              <a:gd name="connsiteY11" fmla="*/ 959834 h 1897635"/>
              <a:gd name="connsiteX12" fmla="*/ 4502147 w 5234572"/>
              <a:gd name="connsiteY12" fmla="*/ 1243311 h 1897635"/>
              <a:gd name="connsiteX13" fmla="*/ 4955505 w 5234572"/>
              <a:gd name="connsiteY13" fmla="*/ 1642206 h 1897635"/>
              <a:gd name="connsiteX14" fmla="*/ 5234572 w 5234572"/>
              <a:gd name="connsiteY14" fmla="*/ 1855658 h 1897635"/>
              <a:gd name="connsiteX15" fmla="*/ 0 w 5234572"/>
              <a:gd name="connsiteY15" fmla="*/ 1897635 h 1897635"/>
              <a:gd name="connsiteX16" fmla="*/ 351012 w 5234572"/>
              <a:gd name="connsiteY16" fmla="*/ 1542120 h 1897635"/>
              <a:gd name="connsiteX17" fmla="*/ 753968 w 5234572"/>
              <a:gd name="connsiteY17" fmla="*/ 1108168 h 1897635"/>
              <a:gd name="connsiteX0" fmla="*/ 753968 w 5234572"/>
              <a:gd name="connsiteY0" fmla="*/ 1108168 h 1897635"/>
              <a:gd name="connsiteX1" fmla="*/ 1274650 w 5234572"/>
              <a:gd name="connsiteY1" fmla="*/ 817099 h 1897635"/>
              <a:gd name="connsiteX2" fmla="*/ 1776857 w 5234572"/>
              <a:gd name="connsiteY2" fmla="*/ 10884 h 1897635"/>
              <a:gd name="connsiteX3" fmla="*/ 2021126 w 5234572"/>
              <a:gd name="connsiteY3" fmla="*/ 58078 h 1897635"/>
              <a:gd name="connsiteX4" fmla="*/ 2098851 w 5234572"/>
              <a:gd name="connsiteY4" fmla="*/ 20204 h 1897635"/>
              <a:gd name="connsiteX5" fmla="*/ 2560130 w 5234572"/>
              <a:gd name="connsiteY5" fmla="*/ 172962 h 1897635"/>
              <a:gd name="connsiteX6" fmla="*/ 2792914 w 5234572"/>
              <a:gd name="connsiteY6" fmla="*/ 149652 h 1897635"/>
              <a:gd name="connsiteX7" fmla="*/ 3307952 w 5234572"/>
              <a:gd name="connsiteY7" fmla="*/ 273593 h 1897635"/>
              <a:gd name="connsiteX8" fmla="*/ 3701821 w 5234572"/>
              <a:gd name="connsiteY8" fmla="*/ 477857 h 1897635"/>
              <a:gd name="connsiteX9" fmla="*/ 3946930 w 5234572"/>
              <a:gd name="connsiteY9" fmla="*/ 683971 h 1897635"/>
              <a:gd name="connsiteX10" fmla="*/ 4504931 w 5234572"/>
              <a:gd name="connsiteY10" fmla="*/ 959834 h 1897635"/>
              <a:gd name="connsiteX11" fmla="*/ 4502147 w 5234572"/>
              <a:gd name="connsiteY11" fmla="*/ 1243311 h 1897635"/>
              <a:gd name="connsiteX12" fmla="*/ 4955505 w 5234572"/>
              <a:gd name="connsiteY12" fmla="*/ 1642206 h 1897635"/>
              <a:gd name="connsiteX13" fmla="*/ 5234572 w 5234572"/>
              <a:gd name="connsiteY13" fmla="*/ 1855658 h 1897635"/>
              <a:gd name="connsiteX14" fmla="*/ 0 w 5234572"/>
              <a:gd name="connsiteY14" fmla="*/ 1897635 h 1897635"/>
              <a:gd name="connsiteX15" fmla="*/ 351012 w 5234572"/>
              <a:gd name="connsiteY15" fmla="*/ 1542120 h 1897635"/>
              <a:gd name="connsiteX16" fmla="*/ 753968 w 5234572"/>
              <a:gd name="connsiteY16" fmla="*/ 1108168 h 1897635"/>
              <a:gd name="connsiteX0" fmla="*/ 753968 w 5234572"/>
              <a:gd name="connsiteY0" fmla="*/ 1134931 h 1924398"/>
              <a:gd name="connsiteX1" fmla="*/ 1274650 w 5234572"/>
              <a:gd name="connsiteY1" fmla="*/ 843862 h 1924398"/>
              <a:gd name="connsiteX2" fmla="*/ 1776857 w 5234572"/>
              <a:gd name="connsiteY2" fmla="*/ 37647 h 1924398"/>
              <a:gd name="connsiteX3" fmla="*/ 2021126 w 5234572"/>
              <a:gd name="connsiteY3" fmla="*/ 84841 h 1924398"/>
              <a:gd name="connsiteX4" fmla="*/ 2098851 w 5234572"/>
              <a:gd name="connsiteY4" fmla="*/ 46967 h 1924398"/>
              <a:gd name="connsiteX5" fmla="*/ 2460542 w 5234572"/>
              <a:gd name="connsiteY5" fmla="*/ 3567 h 1924398"/>
              <a:gd name="connsiteX6" fmla="*/ 2792914 w 5234572"/>
              <a:gd name="connsiteY6" fmla="*/ 176415 h 1924398"/>
              <a:gd name="connsiteX7" fmla="*/ 3307952 w 5234572"/>
              <a:gd name="connsiteY7" fmla="*/ 300356 h 1924398"/>
              <a:gd name="connsiteX8" fmla="*/ 3701821 w 5234572"/>
              <a:gd name="connsiteY8" fmla="*/ 504620 h 1924398"/>
              <a:gd name="connsiteX9" fmla="*/ 3946930 w 5234572"/>
              <a:gd name="connsiteY9" fmla="*/ 710734 h 1924398"/>
              <a:gd name="connsiteX10" fmla="*/ 4504931 w 5234572"/>
              <a:gd name="connsiteY10" fmla="*/ 986597 h 1924398"/>
              <a:gd name="connsiteX11" fmla="*/ 4502147 w 5234572"/>
              <a:gd name="connsiteY11" fmla="*/ 1270074 h 1924398"/>
              <a:gd name="connsiteX12" fmla="*/ 4955505 w 5234572"/>
              <a:gd name="connsiteY12" fmla="*/ 1668969 h 1924398"/>
              <a:gd name="connsiteX13" fmla="*/ 5234572 w 5234572"/>
              <a:gd name="connsiteY13" fmla="*/ 1882421 h 1924398"/>
              <a:gd name="connsiteX14" fmla="*/ 0 w 5234572"/>
              <a:gd name="connsiteY14" fmla="*/ 1924398 h 1924398"/>
              <a:gd name="connsiteX15" fmla="*/ 351012 w 5234572"/>
              <a:gd name="connsiteY15" fmla="*/ 1568883 h 1924398"/>
              <a:gd name="connsiteX16" fmla="*/ 753968 w 5234572"/>
              <a:gd name="connsiteY16" fmla="*/ 1134931 h 1924398"/>
              <a:gd name="connsiteX0" fmla="*/ 753968 w 5234572"/>
              <a:gd name="connsiteY0" fmla="*/ 1134663 h 1924130"/>
              <a:gd name="connsiteX1" fmla="*/ 1274650 w 5234572"/>
              <a:gd name="connsiteY1" fmla="*/ 843594 h 1924130"/>
              <a:gd name="connsiteX2" fmla="*/ 1776857 w 5234572"/>
              <a:gd name="connsiteY2" fmla="*/ 37379 h 1924130"/>
              <a:gd name="connsiteX3" fmla="*/ 2021126 w 5234572"/>
              <a:gd name="connsiteY3" fmla="*/ 84573 h 1924130"/>
              <a:gd name="connsiteX4" fmla="*/ 2098851 w 5234572"/>
              <a:gd name="connsiteY4" fmla="*/ 46699 h 1924130"/>
              <a:gd name="connsiteX5" fmla="*/ 2460542 w 5234572"/>
              <a:gd name="connsiteY5" fmla="*/ 3299 h 1924130"/>
              <a:gd name="connsiteX6" fmla="*/ 2792914 w 5234572"/>
              <a:gd name="connsiteY6" fmla="*/ 170111 h 1924130"/>
              <a:gd name="connsiteX7" fmla="*/ 3307952 w 5234572"/>
              <a:gd name="connsiteY7" fmla="*/ 300088 h 1924130"/>
              <a:gd name="connsiteX8" fmla="*/ 3701821 w 5234572"/>
              <a:gd name="connsiteY8" fmla="*/ 504352 h 1924130"/>
              <a:gd name="connsiteX9" fmla="*/ 3946930 w 5234572"/>
              <a:gd name="connsiteY9" fmla="*/ 710466 h 1924130"/>
              <a:gd name="connsiteX10" fmla="*/ 4504931 w 5234572"/>
              <a:gd name="connsiteY10" fmla="*/ 986329 h 1924130"/>
              <a:gd name="connsiteX11" fmla="*/ 4502147 w 5234572"/>
              <a:gd name="connsiteY11" fmla="*/ 1269806 h 1924130"/>
              <a:gd name="connsiteX12" fmla="*/ 4955505 w 5234572"/>
              <a:gd name="connsiteY12" fmla="*/ 1668701 h 1924130"/>
              <a:gd name="connsiteX13" fmla="*/ 5234572 w 5234572"/>
              <a:gd name="connsiteY13" fmla="*/ 1882153 h 1924130"/>
              <a:gd name="connsiteX14" fmla="*/ 0 w 5234572"/>
              <a:gd name="connsiteY14" fmla="*/ 1924130 h 1924130"/>
              <a:gd name="connsiteX15" fmla="*/ 351012 w 5234572"/>
              <a:gd name="connsiteY15" fmla="*/ 1568615 h 1924130"/>
              <a:gd name="connsiteX16" fmla="*/ 753968 w 5234572"/>
              <a:gd name="connsiteY16" fmla="*/ 1134663 h 1924130"/>
              <a:gd name="connsiteX0" fmla="*/ 753968 w 5234572"/>
              <a:gd name="connsiteY0" fmla="*/ 1134663 h 1924130"/>
              <a:gd name="connsiteX1" fmla="*/ 1274650 w 5234572"/>
              <a:gd name="connsiteY1" fmla="*/ 843594 h 1924130"/>
              <a:gd name="connsiteX2" fmla="*/ 1776857 w 5234572"/>
              <a:gd name="connsiteY2" fmla="*/ 37379 h 1924130"/>
              <a:gd name="connsiteX3" fmla="*/ 2021126 w 5234572"/>
              <a:gd name="connsiteY3" fmla="*/ 84573 h 1924130"/>
              <a:gd name="connsiteX4" fmla="*/ 2098851 w 5234572"/>
              <a:gd name="connsiteY4" fmla="*/ 46699 h 1924130"/>
              <a:gd name="connsiteX5" fmla="*/ 2460542 w 5234572"/>
              <a:gd name="connsiteY5" fmla="*/ 3299 h 1924130"/>
              <a:gd name="connsiteX6" fmla="*/ 2792914 w 5234572"/>
              <a:gd name="connsiteY6" fmla="*/ 170111 h 1924130"/>
              <a:gd name="connsiteX7" fmla="*/ 3307952 w 5234572"/>
              <a:gd name="connsiteY7" fmla="*/ 300088 h 1924130"/>
              <a:gd name="connsiteX8" fmla="*/ 3701821 w 5234572"/>
              <a:gd name="connsiteY8" fmla="*/ 504352 h 1924130"/>
              <a:gd name="connsiteX9" fmla="*/ 3946930 w 5234572"/>
              <a:gd name="connsiteY9" fmla="*/ 710466 h 1924130"/>
              <a:gd name="connsiteX10" fmla="*/ 4504931 w 5234572"/>
              <a:gd name="connsiteY10" fmla="*/ 986329 h 1924130"/>
              <a:gd name="connsiteX11" fmla="*/ 4502147 w 5234572"/>
              <a:gd name="connsiteY11" fmla="*/ 1269806 h 1924130"/>
              <a:gd name="connsiteX12" fmla="*/ 4955505 w 5234572"/>
              <a:gd name="connsiteY12" fmla="*/ 1668701 h 1924130"/>
              <a:gd name="connsiteX13" fmla="*/ 5234572 w 5234572"/>
              <a:gd name="connsiteY13" fmla="*/ 1882153 h 1924130"/>
              <a:gd name="connsiteX14" fmla="*/ 0 w 5234572"/>
              <a:gd name="connsiteY14" fmla="*/ 1924130 h 1924130"/>
              <a:gd name="connsiteX15" fmla="*/ 351012 w 5234572"/>
              <a:gd name="connsiteY15" fmla="*/ 1568615 h 1924130"/>
              <a:gd name="connsiteX16" fmla="*/ 753968 w 5234572"/>
              <a:gd name="connsiteY16" fmla="*/ 1134663 h 1924130"/>
              <a:gd name="connsiteX0" fmla="*/ 753968 w 5234572"/>
              <a:gd name="connsiteY0" fmla="*/ 1152831 h 1942298"/>
              <a:gd name="connsiteX1" fmla="*/ 1274650 w 5234572"/>
              <a:gd name="connsiteY1" fmla="*/ 861762 h 1942298"/>
              <a:gd name="connsiteX2" fmla="*/ 1776857 w 5234572"/>
              <a:gd name="connsiteY2" fmla="*/ 55547 h 1942298"/>
              <a:gd name="connsiteX3" fmla="*/ 2098851 w 5234572"/>
              <a:gd name="connsiteY3" fmla="*/ 64867 h 1942298"/>
              <a:gd name="connsiteX4" fmla="*/ 2460542 w 5234572"/>
              <a:gd name="connsiteY4" fmla="*/ 21467 h 1942298"/>
              <a:gd name="connsiteX5" fmla="*/ 2792914 w 5234572"/>
              <a:gd name="connsiteY5" fmla="*/ 188279 h 1942298"/>
              <a:gd name="connsiteX6" fmla="*/ 3307952 w 5234572"/>
              <a:gd name="connsiteY6" fmla="*/ 318256 h 1942298"/>
              <a:gd name="connsiteX7" fmla="*/ 3701821 w 5234572"/>
              <a:gd name="connsiteY7" fmla="*/ 522520 h 1942298"/>
              <a:gd name="connsiteX8" fmla="*/ 3946930 w 5234572"/>
              <a:gd name="connsiteY8" fmla="*/ 728634 h 1942298"/>
              <a:gd name="connsiteX9" fmla="*/ 4504931 w 5234572"/>
              <a:gd name="connsiteY9" fmla="*/ 1004497 h 1942298"/>
              <a:gd name="connsiteX10" fmla="*/ 4502147 w 5234572"/>
              <a:gd name="connsiteY10" fmla="*/ 1287974 h 1942298"/>
              <a:gd name="connsiteX11" fmla="*/ 4955505 w 5234572"/>
              <a:gd name="connsiteY11" fmla="*/ 1686869 h 1942298"/>
              <a:gd name="connsiteX12" fmla="*/ 5234572 w 5234572"/>
              <a:gd name="connsiteY12" fmla="*/ 1900321 h 1942298"/>
              <a:gd name="connsiteX13" fmla="*/ 0 w 5234572"/>
              <a:gd name="connsiteY13" fmla="*/ 1942298 h 1942298"/>
              <a:gd name="connsiteX14" fmla="*/ 351012 w 5234572"/>
              <a:gd name="connsiteY14" fmla="*/ 1586783 h 1942298"/>
              <a:gd name="connsiteX15" fmla="*/ 753968 w 5234572"/>
              <a:gd name="connsiteY15" fmla="*/ 1152831 h 1942298"/>
              <a:gd name="connsiteX0" fmla="*/ 753968 w 5234572"/>
              <a:gd name="connsiteY0" fmla="*/ 1135742 h 1925209"/>
              <a:gd name="connsiteX1" fmla="*/ 1274650 w 5234572"/>
              <a:gd name="connsiteY1" fmla="*/ 844673 h 1925209"/>
              <a:gd name="connsiteX2" fmla="*/ 1776857 w 5234572"/>
              <a:gd name="connsiteY2" fmla="*/ 38458 h 1925209"/>
              <a:gd name="connsiteX3" fmla="*/ 2098851 w 5234572"/>
              <a:gd name="connsiteY3" fmla="*/ 47778 h 1925209"/>
              <a:gd name="connsiteX4" fmla="*/ 2460542 w 5234572"/>
              <a:gd name="connsiteY4" fmla="*/ 4378 h 1925209"/>
              <a:gd name="connsiteX5" fmla="*/ 2792914 w 5234572"/>
              <a:gd name="connsiteY5" fmla="*/ 171190 h 1925209"/>
              <a:gd name="connsiteX6" fmla="*/ 3307952 w 5234572"/>
              <a:gd name="connsiteY6" fmla="*/ 301167 h 1925209"/>
              <a:gd name="connsiteX7" fmla="*/ 3701821 w 5234572"/>
              <a:gd name="connsiteY7" fmla="*/ 505431 h 1925209"/>
              <a:gd name="connsiteX8" fmla="*/ 3946930 w 5234572"/>
              <a:gd name="connsiteY8" fmla="*/ 711545 h 1925209"/>
              <a:gd name="connsiteX9" fmla="*/ 4504931 w 5234572"/>
              <a:gd name="connsiteY9" fmla="*/ 987408 h 1925209"/>
              <a:gd name="connsiteX10" fmla="*/ 4502147 w 5234572"/>
              <a:gd name="connsiteY10" fmla="*/ 1270885 h 1925209"/>
              <a:gd name="connsiteX11" fmla="*/ 4955505 w 5234572"/>
              <a:gd name="connsiteY11" fmla="*/ 1669780 h 1925209"/>
              <a:gd name="connsiteX12" fmla="*/ 5234572 w 5234572"/>
              <a:gd name="connsiteY12" fmla="*/ 1883232 h 1925209"/>
              <a:gd name="connsiteX13" fmla="*/ 0 w 5234572"/>
              <a:gd name="connsiteY13" fmla="*/ 1925209 h 1925209"/>
              <a:gd name="connsiteX14" fmla="*/ 351012 w 5234572"/>
              <a:gd name="connsiteY14" fmla="*/ 1569694 h 1925209"/>
              <a:gd name="connsiteX15" fmla="*/ 753968 w 5234572"/>
              <a:gd name="connsiteY15" fmla="*/ 1135742 h 1925209"/>
              <a:gd name="connsiteX0" fmla="*/ 753968 w 5234572"/>
              <a:gd name="connsiteY0" fmla="*/ 1135742 h 1925209"/>
              <a:gd name="connsiteX1" fmla="*/ 1274650 w 5234572"/>
              <a:gd name="connsiteY1" fmla="*/ 844673 h 1925209"/>
              <a:gd name="connsiteX2" fmla="*/ 1776857 w 5234572"/>
              <a:gd name="connsiteY2" fmla="*/ 38458 h 1925209"/>
              <a:gd name="connsiteX3" fmla="*/ 2098851 w 5234572"/>
              <a:gd name="connsiteY3" fmla="*/ 47778 h 1925209"/>
              <a:gd name="connsiteX4" fmla="*/ 2460542 w 5234572"/>
              <a:gd name="connsiteY4" fmla="*/ 4378 h 1925209"/>
              <a:gd name="connsiteX5" fmla="*/ 2792914 w 5234572"/>
              <a:gd name="connsiteY5" fmla="*/ 171190 h 1925209"/>
              <a:gd name="connsiteX6" fmla="*/ 3307952 w 5234572"/>
              <a:gd name="connsiteY6" fmla="*/ 301167 h 1925209"/>
              <a:gd name="connsiteX7" fmla="*/ 3701821 w 5234572"/>
              <a:gd name="connsiteY7" fmla="*/ 505431 h 1925209"/>
              <a:gd name="connsiteX8" fmla="*/ 3946930 w 5234572"/>
              <a:gd name="connsiteY8" fmla="*/ 711545 h 1925209"/>
              <a:gd name="connsiteX9" fmla="*/ 4504931 w 5234572"/>
              <a:gd name="connsiteY9" fmla="*/ 987408 h 1925209"/>
              <a:gd name="connsiteX10" fmla="*/ 4502147 w 5234572"/>
              <a:gd name="connsiteY10" fmla="*/ 1270885 h 1925209"/>
              <a:gd name="connsiteX11" fmla="*/ 4955505 w 5234572"/>
              <a:gd name="connsiteY11" fmla="*/ 1669780 h 1925209"/>
              <a:gd name="connsiteX12" fmla="*/ 5234572 w 5234572"/>
              <a:gd name="connsiteY12" fmla="*/ 1883232 h 1925209"/>
              <a:gd name="connsiteX13" fmla="*/ 0 w 5234572"/>
              <a:gd name="connsiteY13" fmla="*/ 1925209 h 1925209"/>
              <a:gd name="connsiteX14" fmla="*/ 351012 w 5234572"/>
              <a:gd name="connsiteY14" fmla="*/ 1569694 h 1925209"/>
              <a:gd name="connsiteX15" fmla="*/ 753968 w 5234572"/>
              <a:gd name="connsiteY15" fmla="*/ 1135742 h 1925209"/>
              <a:gd name="connsiteX0" fmla="*/ 753968 w 5248914"/>
              <a:gd name="connsiteY0" fmla="*/ 1135742 h 1926258"/>
              <a:gd name="connsiteX1" fmla="*/ 1274650 w 5248914"/>
              <a:gd name="connsiteY1" fmla="*/ 844673 h 1926258"/>
              <a:gd name="connsiteX2" fmla="*/ 1776857 w 5248914"/>
              <a:gd name="connsiteY2" fmla="*/ 38458 h 1926258"/>
              <a:gd name="connsiteX3" fmla="*/ 2098851 w 5248914"/>
              <a:gd name="connsiteY3" fmla="*/ 47778 h 1926258"/>
              <a:gd name="connsiteX4" fmla="*/ 2460542 w 5248914"/>
              <a:gd name="connsiteY4" fmla="*/ 4378 h 1926258"/>
              <a:gd name="connsiteX5" fmla="*/ 2792914 w 5248914"/>
              <a:gd name="connsiteY5" fmla="*/ 171190 h 1926258"/>
              <a:gd name="connsiteX6" fmla="*/ 3307952 w 5248914"/>
              <a:gd name="connsiteY6" fmla="*/ 301167 h 1926258"/>
              <a:gd name="connsiteX7" fmla="*/ 3701821 w 5248914"/>
              <a:gd name="connsiteY7" fmla="*/ 505431 h 1926258"/>
              <a:gd name="connsiteX8" fmla="*/ 3946930 w 5248914"/>
              <a:gd name="connsiteY8" fmla="*/ 711545 h 1926258"/>
              <a:gd name="connsiteX9" fmla="*/ 4504931 w 5248914"/>
              <a:gd name="connsiteY9" fmla="*/ 987408 h 1926258"/>
              <a:gd name="connsiteX10" fmla="*/ 4502147 w 5248914"/>
              <a:gd name="connsiteY10" fmla="*/ 1270885 h 1926258"/>
              <a:gd name="connsiteX11" fmla="*/ 4955505 w 5248914"/>
              <a:gd name="connsiteY11" fmla="*/ 1669780 h 1926258"/>
              <a:gd name="connsiteX12" fmla="*/ 5248914 w 5248914"/>
              <a:gd name="connsiteY12" fmla="*/ 1926258 h 1926258"/>
              <a:gd name="connsiteX13" fmla="*/ 0 w 5248914"/>
              <a:gd name="connsiteY13" fmla="*/ 1925209 h 1926258"/>
              <a:gd name="connsiteX14" fmla="*/ 351012 w 5248914"/>
              <a:gd name="connsiteY14" fmla="*/ 1569694 h 1926258"/>
              <a:gd name="connsiteX15" fmla="*/ 753968 w 5248914"/>
              <a:gd name="connsiteY15" fmla="*/ 1135742 h 1926258"/>
              <a:gd name="connsiteX0" fmla="*/ 753968 w 5248914"/>
              <a:gd name="connsiteY0" fmla="*/ 1135742 h 1926258"/>
              <a:gd name="connsiteX1" fmla="*/ 1274650 w 5248914"/>
              <a:gd name="connsiteY1" fmla="*/ 844673 h 1926258"/>
              <a:gd name="connsiteX2" fmla="*/ 1776857 w 5248914"/>
              <a:gd name="connsiteY2" fmla="*/ 38458 h 1926258"/>
              <a:gd name="connsiteX3" fmla="*/ 2098851 w 5248914"/>
              <a:gd name="connsiteY3" fmla="*/ 47778 h 1926258"/>
              <a:gd name="connsiteX4" fmla="*/ 2460542 w 5248914"/>
              <a:gd name="connsiteY4" fmla="*/ 4378 h 1926258"/>
              <a:gd name="connsiteX5" fmla="*/ 2792914 w 5248914"/>
              <a:gd name="connsiteY5" fmla="*/ 171190 h 1926258"/>
              <a:gd name="connsiteX6" fmla="*/ 3307952 w 5248914"/>
              <a:gd name="connsiteY6" fmla="*/ 301167 h 1926258"/>
              <a:gd name="connsiteX7" fmla="*/ 3701821 w 5248914"/>
              <a:gd name="connsiteY7" fmla="*/ 505431 h 1926258"/>
              <a:gd name="connsiteX8" fmla="*/ 3946930 w 5248914"/>
              <a:gd name="connsiteY8" fmla="*/ 711545 h 1926258"/>
              <a:gd name="connsiteX9" fmla="*/ 4504931 w 5248914"/>
              <a:gd name="connsiteY9" fmla="*/ 987408 h 1926258"/>
              <a:gd name="connsiteX10" fmla="*/ 4502147 w 5248914"/>
              <a:gd name="connsiteY10" fmla="*/ 1270885 h 1926258"/>
              <a:gd name="connsiteX11" fmla="*/ 4955505 w 5248914"/>
              <a:gd name="connsiteY11" fmla="*/ 1669780 h 1926258"/>
              <a:gd name="connsiteX12" fmla="*/ 5248914 w 5248914"/>
              <a:gd name="connsiteY12" fmla="*/ 1926258 h 1926258"/>
              <a:gd name="connsiteX13" fmla="*/ 0 w 5248914"/>
              <a:gd name="connsiteY13" fmla="*/ 1925209 h 1926258"/>
              <a:gd name="connsiteX14" fmla="*/ 351012 w 5248914"/>
              <a:gd name="connsiteY14" fmla="*/ 1569694 h 1926258"/>
              <a:gd name="connsiteX15" fmla="*/ 753968 w 5248914"/>
              <a:gd name="connsiteY15" fmla="*/ 1135742 h 1926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48914" h="1926258">
                <a:moveTo>
                  <a:pt x="753968" y="1135742"/>
                </a:moveTo>
                <a:cubicBezTo>
                  <a:pt x="857291" y="1008312"/>
                  <a:pt x="794201" y="842952"/>
                  <a:pt x="1274650" y="844673"/>
                </a:cubicBezTo>
                <a:cubicBezTo>
                  <a:pt x="1319679" y="388976"/>
                  <a:pt x="1466687" y="106640"/>
                  <a:pt x="1776857" y="38458"/>
                </a:cubicBezTo>
                <a:cubicBezTo>
                  <a:pt x="2001741" y="-6841"/>
                  <a:pt x="1984904" y="53458"/>
                  <a:pt x="2098851" y="47778"/>
                </a:cubicBezTo>
                <a:cubicBezTo>
                  <a:pt x="2212799" y="42098"/>
                  <a:pt x="2344865" y="-16191"/>
                  <a:pt x="2460542" y="4378"/>
                </a:cubicBezTo>
                <a:cubicBezTo>
                  <a:pt x="2576219" y="24947"/>
                  <a:pt x="2678358" y="130170"/>
                  <a:pt x="2792914" y="171190"/>
                </a:cubicBezTo>
                <a:cubicBezTo>
                  <a:pt x="2888120" y="241510"/>
                  <a:pt x="3067417" y="336971"/>
                  <a:pt x="3307952" y="301167"/>
                </a:cubicBezTo>
                <a:cubicBezTo>
                  <a:pt x="3417208" y="395879"/>
                  <a:pt x="3531973" y="465803"/>
                  <a:pt x="3701821" y="505431"/>
                </a:cubicBezTo>
                <a:cubicBezTo>
                  <a:pt x="3781688" y="553937"/>
                  <a:pt x="3883588" y="629987"/>
                  <a:pt x="3946930" y="711545"/>
                </a:cubicBezTo>
                <a:cubicBezTo>
                  <a:pt x="4103003" y="668395"/>
                  <a:pt x="4513184" y="804683"/>
                  <a:pt x="4504931" y="987408"/>
                </a:cubicBezTo>
                <a:cubicBezTo>
                  <a:pt x="4509105" y="1021061"/>
                  <a:pt x="4459814" y="1139285"/>
                  <a:pt x="4502147" y="1270885"/>
                </a:cubicBezTo>
                <a:cubicBezTo>
                  <a:pt x="4568307" y="1378657"/>
                  <a:pt x="4759964" y="1579636"/>
                  <a:pt x="4955505" y="1669780"/>
                </a:cubicBezTo>
                <a:cubicBezTo>
                  <a:pt x="5085326" y="1744479"/>
                  <a:pt x="5224857" y="1827101"/>
                  <a:pt x="5248914" y="1926258"/>
                </a:cubicBezTo>
                <a:lnTo>
                  <a:pt x="0" y="1925209"/>
                </a:lnTo>
                <a:cubicBezTo>
                  <a:pt x="36164" y="1885602"/>
                  <a:pt x="299351" y="1898603"/>
                  <a:pt x="351012" y="1569694"/>
                </a:cubicBezTo>
                <a:cubicBezTo>
                  <a:pt x="536992" y="1409545"/>
                  <a:pt x="619649" y="1280393"/>
                  <a:pt x="753968" y="1135742"/>
                </a:cubicBezTo>
                <a:close/>
              </a:path>
            </a:pathLst>
          </a:custGeom>
          <a:solidFill>
            <a:schemeClr val="bg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2" name="Rectangle 2">
            <a:extLst>
              <a:ext uri="{FF2B5EF4-FFF2-40B4-BE49-F238E27FC236}">
                <a16:creationId xmlns:a16="http://schemas.microsoft.com/office/drawing/2014/main" id="{81315BBF-4440-6D75-511E-98588FF1C8D3}"/>
              </a:ext>
            </a:extLst>
          </p:cNvPr>
          <p:cNvSpPr/>
          <p:nvPr/>
        </p:nvSpPr>
        <p:spPr>
          <a:xfrm>
            <a:off x="2062404" y="2308218"/>
            <a:ext cx="751205" cy="587247"/>
          </a:xfrm>
          <a:custGeom>
            <a:avLst/>
            <a:gdLst>
              <a:gd name="connsiteX0" fmla="*/ 0 w 1103243"/>
              <a:gd name="connsiteY0" fmla="*/ 0 h 755374"/>
              <a:gd name="connsiteX1" fmla="*/ 1103243 w 1103243"/>
              <a:gd name="connsiteY1" fmla="*/ 0 h 755374"/>
              <a:gd name="connsiteX2" fmla="*/ 1103243 w 1103243"/>
              <a:gd name="connsiteY2" fmla="*/ 755374 h 755374"/>
              <a:gd name="connsiteX3" fmla="*/ 0 w 1103243"/>
              <a:gd name="connsiteY3" fmla="*/ 755374 h 755374"/>
              <a:gd name="connsiteX4" fmla="*/ 0 w 1103243"/>
              <a:gd name="connsiteY4" fmla="*/ 0 h 755374"/>
              <a:gd name="connsiteX0" fmla="*/ 0 w 1103243"/>
              <a:gd name="connsiteY0" fmla="*/ 0 h 757113"/>
              <a:gd name="connsiteX1" fmla="*/ 1103243 w 1103243"/>
              <a:gd name="connsiteY1" fmla="*/ 0 h 757113"/>
              <a:gd name="connsiteX2" fmla="*/ 1103243 w 1103243"/>
              <a:gd name="connsiteY2" fmla="*/ 755374 h 757113"/>
              <a:gd name="connsiteX3" fmla="*/ 409421 w 1103243"/>
              <a:gd name="connsiteY3" fmla="*/ 757113 h 757113"/>
              <a:gd name="connsiteX4" fmla="*/ 0 w 1103243"/>
              <a:gd name="connsiteY4" fmla="*/ 755374 h 757113"/>
              <a:gd name="connsiteX5" fmla="*/ 0 w 1103243"/>
              <a:gd name="connsiteY5" fmla="*/ 0 h 757113"/>
              <a:gd name="connsiteX0" fmla="*/ 0 w 1103243"/>
              <a:gd name="connsiteY0" fmla="*/ 0 h 929332"/>
              <a:gd name="connsiteX1" fmla="*/ 1103243 w 1103243"/>
              <a:gd name="connsiteY1" fmla="*/ 0 h 929332"/>
              <a:gd name="connsiteX2" fmla="*/ 1103243 w 1103243"/>
              <a:gd name="connsiteY2" fmla="*/ 755374 h 929332"/>
              <a:gd name="connsiteX3" fmla="*/ 282307 w 1103243"/>
              <a:gd name="connsiteY3" fmla="*/ 929332 h 929332"/>
              <a:gd name="connsiteX4" fmla="*/ 0 w 1103243"/>
              <a:gd name="connsiteY4" fmla="*/ 755374 h 929332"/>
              <a:gd name="connsiteX5" fmla="*/ 0 w 1103243"/>
              <a:gd name="connsiteY5" fmla="*/ 0 h 929332"/>
              <a:gd name="connsiteX0" fmla="*/ 0 w 1103243"/>
              <a:gd name="connsiteY0" fmla="*/ 0 h 929332"/>
              <a:gd name="connsiteX1" fmla="*/ 1103243 w 1103243"/>
              <a:gd name="connsiteY1" fmla="*/ 0 h 929332"/>
              <a:gd name="connsiteX2" fmla="*/ 1103243 w 1103243"/>
              <a:gd name="connsiteY2" fmla="*/ 755374 h 929332"/>
              <a:gd name="connsiteX3" fmla="*/ 282307 w 1103243"/>
              <a:gd name="connsiteY3" fmla="*/ 929332 h 929332"/>
              <a:gd name="connsiteX4" fmla="*/ 4100 w 1103243"/>
              <a:gd name="connsiteY4" fmla="*/ 755374 h 929332"/>
              <a:gd name="connsiteX5" fmla="*/ 0 w 1103243"/>
              <a:gd name="connsiteY5" fmla="*/ 0 h 929332"/>
              <a:gd name="connsiteX0" fmla="*/ 143526 w 1099153"/>
              <a:gd name="connsiteY0" fmla="*/ 356739 h 929332"/>
              <a:gd name="connsiteX1" fmla="*/ 1099153 w 1099153"/>
              <a:gd name="connsiteY1" fmla="*/ 0 h 929332"/>
              <a:gd name="connsiteX2" fmla="*/ 1099153 w 1099153"/>
              <a:gd name="connsiteY2" fmla="*/ 755374 h 929332"/>
              <a:gd name="connsiteX3" fmla="*/ 278217 w 1099153"/>
              <a:gd name="connsiteY3" fmla="*/ 929332 h 929332"/>
              <a:gd name="connsiteX4" fmla="*/ 10 w 1099153"/>
              <a:gd name="connsiteY4" fmla="*/ 755374 h 929332"/>
              <a:gd name="connsiteX5" fmla="*/ 143526 w 1099153"/>
              <a:gd name="connsiteY5" fmla="*/ 356739 h 929332"/>
              <a:gd name="connsiteX0" fmla="*/ 143524 w 1099151"/>
              <a:gd name="connsiteY0" fmla="*/ 356739 h 929332"/>
              <a:gd name="connsiteX1" fmla="*/ 1099151 w 1099151"/>
              <a:gd name="connsiteY1" fmla="*/ 0 h 929332"/>
              <a:gd name="connsiteX2" fmla="*/ 1099151 w 1099151"/>
              <a:gd name="connsiteY2" fmla="*/ 755374 h 929332"/>
              <a:gd name="connsiteX3" fmla="*/ 278215 w 1099151"/>
              <a:gd name="connsiteY3" fmla="*/ 929332 h 929332"/>
              <a:gd name="connsiteX4" fmla="*/ 8 w 1099151"/>
              <a:gd name="connsiteY4" fmla="*/ 755374 h 929332"/>
              <a:gd name="connsiteX5" fmla="*/ 143524 w 1099151"/>
              <a:gd name="connsiteY5" fmla="*/ 356739 h 929332"/>
              <a:gd name="connsiteX0" fmla="*/ 143516 w 1099143"/>
              <a:gd name="connsiteY0" fmla="*/ 356739 h 929332"/>
              <a:gd name="connsiteX1" fmla="*/ 1099143 w 1099143"/>
              <a:gd name="connsiteY1" fmla="*/ 0 h 929332"/>
              <a:gd name="connsiteX2" fmla="*/ 1099143 w 1099143"/>
              <a:gd name="connsiteY2" fmla="*/ 755374 h 929332"/>
              <a:gd name="connsiteX3" fmla="*/ 278207 w 1099143"/>
              <a:gd name="connsiteY3" fmla="*/ 929332 h 929332"/>
              <a:gd name="connsiteX4" fmla="*/ 0 w 1099143"/>
              <a:gd name="connsiteY4" fmla="*/ 755374 h 929332"/>
              <a:gd name="connsiteX5" fmla="*/ 143516 w 1099143"/>
              <a:gd name="connsiteY5" fmla="*/ 356739 h 929332"/>
              <a:gd name="connsiteX0" fmla="*/ 143516 w 1099143"/>
              <a:gd name="connsiteY0" fmla="*/ 356739 h 929332"/>
              <a:gd name="connsiteX1" fmla="*/ 1099143 w 1099143"/>
              <a:gd name="connsiteY1" fmla="*/ 0 h 929332"/>
              <a:gd name="connsiteX2" fmla="*/ 1099143 w 1099143"/>
              <a:gd name="connsiteY2" fmla="*/ 755374 h 929332"/>
              <a:gd name="connsiteX3" fmla="*/ 278207 w 1099143"/>
              <a:gd name="connsiteY3" fmla="*/ 929332 h 929332"/>
              <a:gd name="connsiteX4" fmla="*/ 0 w 1099143"/>
              <a:gd name="connsiteY4" fmla="*/ 755374 h 929332"/>
              <a:gd name="connsiteX5" fmla="*/ 143516 w 1099143"/>
              <a:gd name="connsiteY5" fmla="*/ 356739 h 929332"/>
              <a:gd name="connsiteX0" fmla="*/ 143516 w 1099143"/>
              <a:gd name="connsiteY0" fmla="*/ 356739 h 929332"/>
              <a:gd name="connsiteX1" fmla="*/ 1099143 w 1099143"/>
              <a:gd name="connsiteY1" fmla="*/ 0 h 929332"/>
              <a:gd name="connsiteX2" fmla="*/ 1099143 w 1099143"/>
              <a:gd name="connsiteY2" fmla="*/ 755374 h 929332"/>
              <a:gd name="connsiteX3" fmla="*/ 278207 w 1099143"/>
              <a:gd name="connsiteY3" fmla="*/ 929332 h 929332"/>
              <a:gd name="connsiteX4" fmla="*/ 0 w 1099143"/>
              <a:gd name="connsiteY4" fmla="*/ 755374 h 929332"/>
              <a:gd name="connsiteX5" fmla="*/ 143516 w 1099143"/>
              <a:gd name="connsiteY5" fmla="*/ 356739 h 929332"/>
              <a:gd name="connsiteX0" fmla="*/ 143516 w 1099143"/>
              <a:gd name="connsiteY0" fmla="*/ 356739 h 929332"/>
              <a:gd name="connsiteX1" fmla="*/ 442225 w 1099143"/>
              <a:gd name="connsiteY1" fmla="*/ 240455 h 929332"/>
              <a:gd name="connsiteX2" fmla="*/ 1099143 w 1099143"/>
              <a:gd name="connsiteY2" fmla="*/ 0 h 929332"/>
              <a:gd name="connsiteX3" fmla="*/ 1099143 w 1099143"/>
              <a:gd name="connsiteY3" fmla="*/ 755374 h 929332"/>
              <a:gd name="connsiteX4" fmla="*/ 278207 w 1099143"/>
              <a:gd name="connsiteY4" fmla="*/ 929332 h 929332"/>
              <a:gd name="connsiteX5" fmla="*/ 0 w 1099143"/>
              <a:gd name="connsiteY5" fmla="*/ 755374 h 929332"/>
              <a:gd name="connsiteX6" fmla="*/ 143516 w 1099143"/>
              <a:gd name="connsiteY6" fmla="*/ 356739 h 929332"/>
              <a:gd name="connsiteX0" fmla="*/ 143516 w 1099143"/>
              <a:gd name="connsiteY0" fmla="*/ 356739 h 929332"/>
              <a:gd name="connsiteX1" fmla="*/ 319212 w 1099143"/>
              <a:gd name="connsiteY1" fmla="*/ 121542 h 929332"/>
              <a:gd name="connsiteX2" fmla="*/ 1099143 w 1099143"/>
              <a:gd name="connsiteY2" fmla="*/ 0 h 929332"/>
              <a:gd name="connsiteX3" fmla="*/ 1099143 w 1099143"/>
              <a:gd name="connsiteY3" fmla="*/ 755374 h 929332"/>
              <a:gd name="connsiteX4" fmla="*/ 278207 w 1099143"/>
              <a:gd name="connsiteY4" fmla="*/ 929332 h 929332"/>
              <a:gd name="connsiteX5" fmla="*/ 0 w 1099143"/>
              <a:gd name="connsiteY5" fmla="*/ 755374 h 929332"/>
              <a:gd name="connsiteX6" fmla="*/ 143516 w 1099143"/>
              <a:gd name="connsiteY6" fmla="*/ 356739 h 929332"/>
              <a:gd name="connsiteX0" fmla="*/ 143516 w 1099143"/>
              <a:gd name="connsiteY0" fmla="*/ 356739 h 929332"/>
              <a:gd name="connsiteX1" fmla="*/ 224901 w 1099143"/>
              <a:gd name="connsiteY1" fmla="*/ 240455 h 929332"/>
              <a:gd name="connsiteX2" fmla="*/ 319212 w 1099143"/>
              <a:gd name="connsiteY2" fmla="*/ 121542 h 929332"/>
              <a:gd name="connsiteX3" fmla="*/ 1099143 w 1099143"/>
              <a:gd name="connsiteY3" fmla="*/ 0 h 929332"/>
              <a:gd name="connsiteX4" fmla="*/ 1099143 w 1099143"/>
              <a:gd name="connsiteY4" fmla="*/ 755374 h 929332"/>
              <a:gd name="connsiteX5" fmla="*/ 278207 w 1099143"/>
              <a:gd name="connsiteY5" fmla="*/ 929332 h 929332"/>
              <a:gd name="connsiteX6" fmla="*/ 0 w 1099143"/>
              <a:gd name="connsiteY6" fmla="*/ 755374 h 929332"/>
              <a:gd name="connsiteX7" fmla="*/ 143516 w 1099143"/>
              <a:gd name="connsiteY7" fmla="*/ 356739 h 929332"/>
              <a:gd name="connsiteX0" fmla="*/ 143516 w 1099143"/>
              <a:gd name="connsiteY0" fmla="*/ 356739 h 929332"/>
              <a:gd name="connsiteX1" fmla="*/ 286407 w 1099143"/>
              <a:gd name="connsiteY1" fmla="*/ 355268 h 929332"/>
              <a:gd name="connsiteX2" fmla="*/ 319212 w 1099143"/>
              <a:gd name="connsiteY2" fmla="*/ 121542 h 929332"/>
              <a:gd name="connsiteX3" fmla="*/ 1099143 w 1099143"/>
              <a:gd name="connsiteY3" fmla="*/ 0 h 929332"/>
              <a:gd name="connsiteX4" fmla="*/ 1099143 w 1099143"/>
              <a:gd name="connsiteY4" fmla="*/ 755374 h 929332"/>
              <a:gd name="connsiteX5" fmla="*/ 278207 w 1099143"/>
              <a:gd name="connsiteY5" fmla="*/ 929332 h 929332"/>
              <a:gd name="connsiteX6" fmla="*/ 0 w 1099143"/>
              <a:gd name="connsiteY6" fmla="*/ 755374 h 929332"/>
              <a:gd name="connsiteX7" fmla="*/ 143516 w 1099143"/>
              <a:gd name="connsiteY7" fmla="*/ 356739 h 929332"/>
              <a:gd name="connsiteX0" fmla="*/ 143516 w 1099143"/>
              <a:gd name="connsiteY0" fmla="*/ 356739 h 929332"/>
              <a:gd name="connsiteX1" fmla="*/ 286407 w 1099143"/>
              <a:gd name="connsiteY1" fmla="*/ 355268 h 929332"/>
              <a:gd name="connsiteX2" fmla="*/ 319212 w 1099143"/>
              <a:gd name="connsiteY2" fmla="*/ 121542 h 929332"/>
              <a:gd name="connsiteX3" fmla="*/ 634946 w 1099143"/>
              <a:gd name="connsiteY3" fmla="*/ 72337 h 929332"/>
              <a:gd name="connsiteX4" fmla="*/ 1099143 w 1099143"/>
              <a:gd name="connsiteY4" fmla="*/ 0 h 929332"/>
              <a:gd name="connsiteX5" fmla="*/ 1099143 w 1099143"/>
              <a:gd name="connsiteY5" fmla="*/ 755374 h 929332"/>
              <a:gd name="connsiteX6" fmla="*/ 278207 w 1099143"/>
              <a:gd name="connsiteY6" fmla="*/ 929332 h 929332"/>
              <a:gd name="connsiteX7" fmla="*/ 0 w 1099143"/>
              <a:gd name="connsiteY7" fmla="*/ 755374 h 929332"/>
              <a:gd name="connsiteX8" fmla="*/ 143516 w 1099143"/>
              <a:gd name="connsiteY8" fmla="*/ 356739 h 929332"/>
              <a:gd name="connsiteX0" fmla="*/ 143516 w 1099143"/>
              <a:gd name="connsiteY0" fmla="*/ 356739 h 929332"/>
              <a:gd name="connsiteX1" fmla="*/ 286407 w 1099143"/>
              <a:gd name="connsiteY1" fmla="*/ 355268 h 929332"/>
              <a:gd name="connsiteX2" fmla="*/ 319212 w 1099143"/>
              <a:gd name="connsiteY2" fmla="*/ 121542 h 929332"/>
              <a:gd name="connsiteX3" fmla="*/ 598042 w 1099143"/>
              <a:gd name="connsiteY3" fmla="*/ 240456 h 929332"/>
              <a:gd name="connsiteX4" fmla="*/ 1099143 w 1099143"/>
              <a:gd name="connsiteY4" fmla="*/ 0 h 929332"/>
              <a:gd name="connsiteX5" fmla="*/ 1099143 w 1099143"/>
              <a:gd name="connsiteY5" fmla="*/ 755374 h 929332"/>
              <a:gd name="connsiteX6" fmla="*/ 278207 w 1099143"/>
              <a:gd name="connsiteY6" fmla="*/ 929332 h 929332"/>
              <a:gd name="connsiteX7" fmla="*/ 0 w 1099143"/>
              <a:gd name="connsiteY7" fmla="*/ 755374 h 929332"/>
              <a:gd name="connsiteX8" fmla="*/ 143516 w 1099143"/>
              <a:gd name="connsiteY8" fmla="*/ 356739 h 929332"/>
              <a:gd name="connsiteX0" fmla="*/ 143516 w 1099143"/>
              <a:gd name="connsiteY0" fmla="*/ 356739 h 929332"/>
              <a:gd name="connsiteX1" fmla="*/ 286407 w 1099143"/>
              <a:gd name="connsiteY1" fmla="*/ 355268 h 929332"/>
              <a:gd name="connsiteX2" fmla="*/ 319212 w 1099143"/>
              <a:gd name="connsiteY2" fmla="*/ 121542 h 929332"/>
              <a:gd name="connsiteX3" fmla="*/ 598042 w 1099143"/>
              <a:gd name="connsiteY3" fmla="*/ 240456 h 929332"/>
              <a:gd name="connsiteX4" fmla="*/ 868672 w 1099143"/>
              <a:gd name="connsiteY4" fmla="*/ 109241 h 929332"/>
              <a:gd name="connsiteX5" fmla="*/ 1099143 w 1099143"/>
              <a:gd name="connsiteY5" fmla="*/ 0 h 929332"/>
              <a:gd name="connsiteX6" fmla="*/ 1099143 w 1099143"/>
              <a:gd name="connsiteY6" fmla="*/ 755374 h 929332"/>
              <a:gd name="connsiteX7" fmla="*/ 278207 w 1099143"/>
              <a:gd name="connsiteY7" fmla="*/ 929332 h 929332"/>
              <a:gd name="connsiteX8" fmla="*/ 0 w 1099143"/>
              <a:gd name="connsiteY8" fmla="*/ 755374 h 929332"/>
              <a:gd name="connsiteX9" fmla="*/ 143516 w 1099143"/>
              <a:gd name="connsiteY9" fmla="*/ 356739 h 929332"/>
              <a:gd name="connsiteX0" fmla="*/ 143516 w 1099143"/>
              <a:gd name="connsiteY0" fmla="*/ 356739 h 929332"/>
              <a:gd name="connsiteX1" fmla="*/ 286407 w 1099143"/>
              <a:gd name="connsiteY1" fmla="*/ 355268 h 929332"/>
              <a:gd name="connsiteX2" fmla="*/ 319212 w 1099143"/>
              <a:gd name="connsiteY2" fmla="*/ 121542 h 929332"/>
              <a:gd name="connsiteX3" fmla="*/ 598042 w 1099143"/>
              <a:gd name="connsiteY3" fmla="*/ 240456 h 929332"/>
              <a:gd name="connsiteX4" fmla="*/ 757959 w 1099143"/>
              <a:gd name="connsiteY4" fmla="*/ 76437 h 929332"/>
              <a:gd name="connsiteX5" fmla="*/ 1099143 w 1099143"/>
              <a:gd name="connsiteY5" fmla="*/ 0 h 929332"/>
              <a:gd name="connsiteX6" fmla="*/ 1099143 w 1099143"/>
              <a:gd name="connsiteY6" fmla="*/ 755374 h 929332"/>
              <a:gd name="connsiteX7" fmla="*/ 278207 w 1099143"/>
              <a:gd name="connsiteY7" fmla="*/ 929332 h 929332"/>
              <a:gd name="connsiteX8" fmla="*/ 0 w 1099143"/>
              <a:gd name="connsiteY8" fmla="*/ 755374 h 929332"/>
              <a:gd name="connsiteX9" fmla="*/ 143516 w 1099143"/>
              <a:gd name="connsiteY9" fmla="*/ 356739 h 929332"/>
              <a:gd name="connsiteX0" fmla="*/ 143516 w 1099143"/>
              <a:gd name="connsiteY0" fmla="*/ 280302 h 852895"/>
              <a:gd name="connsiteX1" fmla="*/ 286407 w 1099143"/>
              <a:gd name="connsiteY1" fmla="*/ 278831 h 852895"/>
              <a:gd name="connsiteX2" fmla="*/ 319212 w 1099143"/>
              <a:gd name="connsiteY2" fmla="*/ 45105 h 852895"/>
              <a:gd name="connsiteX3" fmla="*/ 598042 w 1099143"/>
              <a:gd name="connsiteY3" fmla="*/ 164019 h 852895"/>
              <a:gd name="connsiteX4" fmla="*/ 757959 w 1099143"/>
              <a:gd name="connsiteY4" fmla="*/ 0 h 852895"/>
              <a:gd name="connsiteX5" fmla="*/ 1054038 w 1099143"/>
              <a:gd name="connsiteY5" fmla="*/ 157289 h 852895"/>
              <a:gd name="connsiteX6" fmla="*/ 1099143 w 1099143"/>
              <a:gd name="connsiteY6" fmla="*/ 678937 h 852895"/>
              <a:gd name="connsiteX7" fmla="*/ 278207 w 1099143"/>
              <a:gd name="connsiteY7" fmla="*/ 852895 h 852895"/>
              <a:gd name="connsiteX8" fmla="*/ 0 w 1099143"/>
              <a:gd name="connsiteY8" fmla="*/ 678937 h 852895"/>
              <a:gd name="connsiteX9" fmla="*/ 143516 w 1099143"/>
              <a:gd name="connsiteY9" fmla="*/ 280302 h 852895"/>
              <a:gd name="connsiteX0" fmla="*/ 143516 w 1099143"/>
              <a:gd name="connsiteY0" fmla="*/ 311634 h 884227"/>
              <a:gd name="connsiteX1" fmla="*/ 286407 w 1099143"/>
              <a:gd name="connsiteY1" fmla="*/ 310163 h 884227"/>
              <a:gd name="connsiteX2" fmla="*/ 319212 w 1099143"/>
              <a:gd name="connsiteY2" fmla="*/ 76437 h 884227"/>
              <a:gd name="connsiteX3" fmla="*/ 598042 w 1099143"/>
              <a:gd name="connsiteY3" fmla="*/ 195351 h 884227"/>
              <a:gd name="connsiteX4" fmla="*/ 757959 w 1099143"/>
              <a:gd name="connsiteY4" fmla="*/ 31332 h 884227"/>
              <a:gd name="connsiteX5" fmla="*/ 1082741 w 1099143"/>
              <a:gd name="connsiteY5" fmla="*/ 0 h 884227"/>
              <a:gd name="connsiteX6" fmla="*/ 1099143 w 1099143"/>
              <a:gd name="connsiteY6" fmla="*/ 710269 h 884227"/>
              <a:gd name="connsiteX7" fmla="*/ 278207 w 1099143"/>
              <a:gd name="connsiteY7" fmla="*/ 884227 h 884227"/>
              <a:gd name="connsiteX8" fmla="*/ 0 w 1099143"/>
              <a:gd name="connsiteY8" fmla="*/ 710269 h 884227"/>
              <a:gd name="connsiteX9" fmla="*/ 143516 w 1099143"/>
              <a:gd name="connsiteY9" fmla="*/ 311634 h 884227"/>
              <a:gd name="connsiteX0" fmla="*/ 143516 w 1099143"/>
              <a:gd name="connsiteY0" fmla="*/ 311634 h 884227"/>
              <a:gd name="connsiteX1" fmla="*/ 286407 w 1099143"/>
              <a:gd name="connsiteY1" fmla="*/ 310163 h 884227"/>
              <a:gd name="connsiteX2" fmla="*/ 319212 w 1099143"/>
              <a:gd name="connsiteY2" fmla="*/ 76437 h 884227"/>
              <a:gd name="connsiteX3" fmla="*/ 598042 w 1099143"/>
              <a:gd name="connsiteY3" fmla="*/ 195351 h 884227"/>
              <a:gd name="connsiteX4" fmla="*/ 757959 w 1099143"/>
              <a:gd name="connsiteY4" fmla="*/ 31332 h 884227"/>
              <a:gd name="connsiteX5" fmla="*/ 1082741 w 1099143"/>
              <a:gd name="connsiteY5" fmla="*/ 0 h 884227"/>
              <a:gd name="connsiteX6" fmla="*/ 1085995 w 1099143"/>
              <a:gd name="connsiteY6" fmla="*/ 289661 h 884227"/>
              <a:gd name="connsiteX7" fmla="*/ 1099143 w 1099143"/>
              <a:gd name="connsiteY7" fmla="*/ 710269 h 884227"/>
              <a:gd name="connsiteX8" fmla="*/ 278207 w 1099143"/>
              <a:gd name="connsiteY8" fmla="*/ 884227 h 884227"/>
              <a:gd name="connsiteX9" fmla="*/ 0 w 1099143"/>
              <a:gd name="connsiteY9" fmla="*/ 710269 h 884227"/>
              <a:gd name="connsiteX10" fmla="*/ 143516 w 1099143"/>
              <a:gd name="connsiteY10" fmla="*/ 311634 h 884227"/>
              <a:gd name="connsiteX0" fmla="*/ 143516 w 1099143"/>
              <a:gd name="connsiteY0" fmla="*/ 311634 h 884227"/>
              <a:gd name="connsiteX1" fmla="*/ 286407 w 1099143"/>
              <a:gd name="connsiteY1" fmla="*/ 310163 h 884227"/>
              <a:gd name="connsiteX2" fmla="*/ 319212 w 1099143"/>
              <a:gd name="connsiteY2" fmla="*/ 76437 h 884227"/>
              <a:gd name="connsiteX3" fmla="*/ 598042 w 1099143"/>
              <a:gd name="connsiteY3" fmla="*/ 195351 h 884227"/>
              <a:gd name="connsiteX4" fmla="*/ 757959 w 1099143"/>
              <a:gd name="connsiteY4" fmla="*/ 31332 h 884227"/>
              <a:gd name="connsiteX5" fmla="*/ 1082741 w 1099143"/>
              <a:gd name="connsiteY5" fmla="*/ 0 h 884227"/>
              <a:gd name="connsiteX6" fmla="*/ 1044991 w 1099143"/>
              <a:gd name="connsiteY6" fmla="*/ 158447 h 884227"/>
              <a:gd name="connsiteX7" fmla="*/ 1099143 w 1099143"/>
              <a:gd name="connsiteY7" fmla="*/ 710269 h 884227"/>
              <a:gd name="connsiteX8" fmla="*/ 278207 w 1099143"/>
              <a:gd name="connsiteY8" fmla="*/ 884227 h 884227"/>
              <a:gd name="connsiteX9" fmla="*/ 0 w 1099143"/>
              <a:gd name="connsiteY9" fmla="*/ 710269 h 884227"/>
              <a:gd name="connsiteX10" fmla="*/ 143516 w 1099143"/>
              <a:gd name="connsiteY10"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5351 h 884227"/>
              <a:gd name="connsiteX4" fmla="*/ 757959 w 1131100"/>
              <a:gd name="connsiteY4" fmla="*/ 31332 h 884227"/>
              <a:gd name="connsiteX5" fmla="*/ 1082741 w 1131100"/>
              <a:gd name="connsiteY5" fmla="*/ 0 h 884227"/>
              <a:gd name="connsiteX6" fmla="*/ 1131100 w 1131100"/>
              <a:gd name="connsiteY6" fmla="*/ 211753 h 884227"/>
              <a:gd name="connsiteX7" fmla="*/ 1099143 w 1131100"/>
              <a:gd name="connsiteY7" fmla="*/ 710269 h 884227"/>
              <a:gd name="connsiteX8" fmla="*/ 278207 w 1131100"/>
              <a:gd name="connsiteY8" fmla="*/ 884227 h 884227"/>
              <a:gd name="connsiteX9" fmla="*/ 0 w 1131100"/>
              <a:gd name="connsiteY9" fmla="*/ 710269 h 884227"/>
              <a:gd name="connsiteX10" fmla="*/ 143516 w 1131100"/>
              <a:gd name="connsiteY10"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5351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278207 w 1131100"/>
              <a:gd name="connsiteY8" fmla="*/ 884227 h 884227"/>
              <a:gd name="connsiteX9" fmla="*/ 0 w 1131100"/>
              <a:gd name="connsiteY9" fmla="*/ 710269 h 884227"/>
              <a:gd name="connsiteX10" fmla="*/ 143516 w 1131100"/>
              <a:gd name="connsiteY10"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5351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733356 w 1131100"/>
              <a:gd name="connsiteY8" fmla="*/ 769413 h 884227"/>
              <a:gd name="connsiteX9" fmla="*/ 278207 w 1131100"/>
              <a:gd name="connsiteY9" fmla="*/ 884227 h 884227"/>
              <a:gd name="connsiteX10" fmla="*/ 0 w 1131100"/>
              <a:gd name="connsiteY10" fmla="*/ 710269 h 884227"/>
              <a:gd name="connsiteX11" fmla="*/ 143516 w 1131100"/>
              <a:gd name="connsiteY11"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5351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7277 h 884227"/>
              <a:gd name="connsiteX9" fmla="*/ 278207 w 1131100"/>
              <a:gd name="connsiteY9" fmla="*/ 884227 h 884227"/>
              <a:gd name="connsiteX10" fmla="*/ 0 w 1131100"/>
              <a:gd name="connsiteY10" fmla="*/ 710269 h 884227"/>
              <a:gd name="connsiteX11" fmla="*/ 143516 w 1131100"/>
              <a:gd name="connsiteY11"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5351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7277 h 884227"/>
              <a:gd name="connsiteX9" fmla="*/ 278207 w 1131100"/>
              <a:gd name="connsiteY9" fmla="*/ 884227 h 884227"/>
              <a:gd name="connsiteX10" fmla="*/ 0 w 1131100"/>
              <a:gd name="connsiteY10" fmla="*/ 710269 h 884227"/>
              <a:gd name="connsiteX11" fmla="*/ 143516 w 1131100"/>
              <a:gd name="connsiteY11"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7277 h 884227"/>
              <a:gd name="connsiteX9" fmla="*/ 278207 w 1131100"/>
              <a:gd name="connsiteY9" fmla="*/ 884227 h 884227"/>
              <a:gd name="connsiteX10" fmla="*/ 0 w 1131100"/>
              <a:gd name="connsiteY10" fmla="*/ 710269 h 884227"/>
              <a:gd name="connsiteX11" fmla="*/ 143516 w 1131100"/>
              <a:gd name="connsiteY11"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7277 h 884227"/>
              <a:gd name="connsiteX9" fmla="*/ 451413 w 1131100"/>
              <a:gd name="connsiteY9" fmla="*/ 687725 h 884227"/>
              <a:gd name="connsiteX10" fmla="*/ 278207 w 1131100"/>
              <a:gd name="connsiteY10" fmla="*/ 884227 h 884227"/>
              <a:gd name="connsiteX11" fmla="*/ 0 w 1131100"/>
              <a:gd name="connsiteY11" fmla="*/ 710269 h 884227"/>
              <a:gd name="connsiteX12" fmla="*/ 143516 w 1131100"/>
              <a:gd name="connsiteY12"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7277 h 884227"/>
              <a:gd name="connsiteX9" fmla="*/ 281639 w 1131100"/>
              <a:gd name="connsiteY9" fmla="*/ 738359 h 884227"/>
              <a:gd name="connsiteX10" fmla="*/ 278207 w 1131100"/>
              <a:gd name="connsiteY10" fmla="*/ 884227 h 884227"/>
              <a:gd name="connsiteX11" fmla="*/ 0 w 1131100"/>
              <a:gd name="connsiteY11" fmla="*/ 710269 h 884227"/>
              <a:gd name="connsiteX12" fmla="*/ 143516 w 1131100"/>
              <a:gd name="connsiteY12"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7277 h 884227"/>
              <a:gd name="connsiteX9" fmla="*/ 281639 w 1131100"/>
              <a:gd name="connsiteY9" fmla="*/ 738359 h 884227"/>
              <a:gd name="connsiteX10" fmla="*/ 278207 w 1131100"/>
              <a:gd name="connsiteY10" fmla="*/ 884227 h 884227"/>
              <a:gd name="connsiteX11" fmla="*/ 0 w 1131100"/>
              <a:gd name="connsiteY11" fmla="*/ 710269 h 884227"/>
              <a:gd name="connsiteX12" fmla="*/ 143516 w 1131100"/>
              <a:gd name="connsiteY12"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61105 h 884227"/>
              <a:gd name="connsiteX9" fmla="*/ 281639 w 1131100"/>
              <a:gd name="connsiteY9" fmla="*/ 738359 h 884227"/>
              <a:gd name="connsiteX10" fmla="*/ 278207 w 1131100"/>
              <a:gd name="connsiteY10" fmla="*/ 884227 h 884227"/>
              <a:gd name="connsiteX11" fmla="*/ 0 w 1131100"/>
              <a:gd name="connsiteY11" fmla="*/ 710269 h 884227"/>
              <a:gd name="connsiteX12" fmla="*/ 143516 w 1131100"/>
              <a:gd name="connsiteY12"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34299 h 884227"/>
              <a:gd name="connsiteX9" fmla="*/ 281639 w 1131100"/>
              <a:gd name="connsiteY9" fmla="*/ 738359 h 884227"/>
              <a:gd name="connsiteX10" fmla="*/ 278207 w 1131100"/>
              <a:gd name="connsiteY10" fmla="*/ 884227 h 884227"/>
              <a:gd name="connsiteX11" fmla="*/ 0 w 1131100"/>
              <a:gd name="connsiteY11" fmla="*/ 710269 h 884227"/>
              <a:gd name="connsiteX12" fmla="*/ 143516 w 1131100"/>
              <a:gd name="connsiteY12"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692352 w 1131100"/>
              <a:gd name="connsiteY8" fmla="*/ 464084 h 884227"/>
              <a:gd name="connsiteX9" fmla="*/ 281639 w 1131100"/>
              <a:gd name="connsiteY9" fmla="*/ 738359 h 884227"/>
              <a:gd name="connsiteX10" fmla="*/ 278207 w 1131100"/>
              <a:gd name="connsiteY10" fmla="*/ 884227 h 884227"/>
              <a:gd name="connsiteX11" fmla="*/ 0 w 1131100"/>
              <a:gd name="connsiteY11" fmla="*/ 710269 h 884227"/>
              <a:gd name="connsiteX12" fmla="*/ 143516 w 1131100"/>
              <a:gd name="connsiteY12"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749263 w 1131100"/>
              <a:gd name="connsiteY8" fmla="*/ 589434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28513 w 1131100"/>
              <a:gd name="connsiteY7" fmla="*/ 738972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598042 w 1131100"/>
              <a:gd name="connsiteY3" fmla="*/ 191250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86407 w 1131100"/>
              <a:gd name="connsiteY1" fmla="*/ 310163 h 884227"/>
              <a:gd name="connsiteX2" fmla="*/ 319212 w 1131100"/>
              <a:gd name="connsiteY2" fmla="*/ 76437 h 884227"/>
              <a:gd name="connsiteX3" fmla="*/ 601021 w 1131100"/>
              <a:gd name="connsiteY3" fmla="*/ 188271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 name="connsiteX0" fmla="*/ 143516 w 1131100"/>
              <a:gd name="connsiteY0" fmla="*/ 311634 h 884227"/>
              <a:gd name="connsiteX1" fmla="*/ 265558 w 1131100"/>
              <a:gd name="connsiteY1" fmla="*/ 313141 h 884227"/>
              <a:gd name="connsiteX2" fmla="*/ 319212 w 1131100"/>
              <a:gd name="connsiteY2" fmla="*/ 76437 h 884227"/>
              <a:gd name="connsiteX3" fmla="*/ 601021 w 1131100"/>
              <a:gd name="connsiteY3" fmla="*/ 188271 h 884227"/>
              <a:gd name="connsiteX4" fmla="*/ 757959 w 1131100"/>
              <a:gd name="connsiteY4" fmla="*/ 31332 h 884227"/>
              <a:gd name="connsiteX5" fmla="*/ 1082741 w 1131100"/>
              <a:gd name="connsiteY5" fmla="*/ 0 h 884227"/>
              <a:gd name="connsiteX6" fmla="*/ 1131100 w 1131100"/>
              <a:gd name="connsiteY6" fmla="*/ 211753 h 884227"/>
              <a:gd name="connsiteX7" fmla="*/ 807663 w 1131100"/>
              <a:gd name="connsiteY7" fmla="*/ 774714 h 884227"/>
              <a:gd name="connsiteX8" fmla="*/ 832661 w 1131100"/>
              <a:gd name="connsiteY8" fmla="*/ 604326 h 884227"/>
              <a:gd name="connsiteX9" fmla="*/ 692352 w 1131100"/>
              <a:gd name="connsiteY9" fmla="*/ 464084 h 884227"/>
              <a:gd name="connsiteX10" fmla="*/ 281639 w 1131100"/>
              <a:gd name="connsiteY10" fmla="*/ 738359 h 884227"/>
              <a:gd name="connsiteX11" fmla="*/ 278207 w 1131100"/>
              <a:gd name="connsiteY11" fmla="*/ 884227 h 884227"/>
              <a:gd name="connsiteX12" fmla="*/ 0 w 1131100"/>
              <a:gd name="connsiteY12" fmla="*/ 710269 h 884227"/>
              <a:gd name="connsiteX13" fmla="*/ 143516 w 1131100"/>
              <a:gd name="connsiteY13" fmla="*/ 311634 h 88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31100" h="884227">
                <a:moveTo>
                  <a:pt x="143516" y="311634"/>
                </a:moveTo>
                <a:lnTo>
                  <a:pt x="265558" y="313141"/>
                </a:lnTo>
                <a:cubicBezTo>
                  <a:pt x="276493" y="235232"/>
                  <a:pt x="266191" y="234071"/>
                  <a:pt x="319212" y="76437"/>
                </a:cubicBezTo>
                <a:cubicBezTo>
                  <a:pt x="427048" y="84923"/>
                  <a:pt x="508078" y="150000"/>
                  <a:pt x="601021" y="188271"/>
                </a:cubicBezTo>
                <a:lnTo>
                  <a:pt x="757959" y="31332"/>
                </a:lnTo>
                <a:lnTo>
                  <a:pt x="1082741" y="0"/>
                </a:lnTo>
                <a:cubicBezTo>
                  <a:pt x="1083826" y="96554"/>
                  <a:pt x="1130015" y="115199"/>
                  <a:pt x="1131100" y="211753"/>
                </a:cubicBezTo>
                <a:lnTo>
                  <a:pt x="807663" y="774714"/>
                </a:lnTo>
                <a:lnTo>
                  <a:pt x="832661" y="604326"/>
                </a:lnTo>
                <a:lnTo>
                  <a:pt x="692352" y="464084"/>
                </a:lnTo>
                <a:lnTo>
                  <a:pt x="281639" y="738359"/>
                </a:lnTo>
                <a:lnTo>
                  <a:pt x="278207" y="884227"/>
                </a:lnTo>
                <a:lnTo>
                  <a:pt x="0" y="710269"/>
                </a:lnTo>
                <a:cubicBezTo>
                  <a:pt x="43738" y="458479"/>
                  <a:pt x="132581" y="378905"/>
                  <a:pt x="143516" y="311634"/>
                </a:cubicBez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3" name="Rectangle 4">
            <a:extLst>
              <a:ext uri="{FF2B5EF4-FFF2-40B4-BE49-F238E27FC236}">
                <a16:creationId xmlns:a16="http://schemas.microsoft.com/office/drawing/2014/main" id="{36EF5FA4-4086-A9F3-F347-0E8544E5E79E}"/>
              </a:ext>
            </a:extLst>
          </p:cNvPr>
          <p:cNvSpPr/>
          <p:nvPr/>
        </p:nvSpPr>
        <p:spPr>
          <a:xfrm>
            <a:off x="3358169" y="1866112"/>
            <a:ext cx="340238" cy="365959"/>
          </a:xfrm>
          <a:custGeom>
            <a:avLst/>
            <a:gdLst>
              <a:gd name="connsiteX0" fmla="*/ 0 w 548044"/>
              <a:gd name="connsiteY0" fmla="*/ 0 h 577829"/>
              <a:gd name="connsiteX1" fmla="*/ 548044 w 548044"/>
              <a:gd name="connsiteY1" fmla="*/ 0 h 577829"/>
              <a:gd name="connsiteX2" fmla="*/ 548044 w 548044"/>
              <a:gd name="connsiteY2" fmla="*/ 577829 h 577829"/>
              <a:gd name="connsiteX3" fmla="*/ 0 w 548044"/>
              <a:gd name="connsiteY3" fmla="*/ 577829 h 577829"/>
              <a:gd name="connsiteX4" fmla="*/ 0 w 548044"/>
              <a:gd name="connsiteY4" fmla="*/ 0 h 577829"/>
              <a:gd name="connsiteX0" fmla="*/ 0 w 548044"/>
              <a:gd name="connsiteY0" fmla="*/ 0 h 577829"/>
              <a:gd name="connsiteX1" fmla="*/ 369334 w 548044"/>
              <a:gd name="connsiteY1" fmla="*/ 318700 h 577829"/>
              <a:gd name="connsiteX2" fmla="*/ 548044 w 548044"/>
              <a:gd name="connsiteY2" fmla="*/ 577829 h 577829"/>
              <a:gd name="connsiteX3" fmla="*/ 0 w 548044"/>
              <a:gd name="connsiteY3" fmla="*/ 577829 h 577829"/>
              <a:gd name="connsiteX4" fmla="*/ 0 w 548044"/>
              <a:gd name="connsiteY4" fmla="*/ 0 h 577829"/>
              <a:gd name="connsiteX0" fmla="*/ 8935 w 556979"/>
              <a:gd name="connsiteY0" fmla="*/ 0 h 577829"/>
              <a:gd name="connsiteX1" fmla="*/ 0 w 556979"/>
              <a:gd name="connsiteY1" fmla="*/ 315721 h 577829"/>
              <a:gd name="connsiteX2" fmla="*/ 556979 w 556979"/>
              <a:gd name="connsiteY2" fmla="*/ 577829 h 577829"/>
              <a:gd name="connsiteX3" fmla="*/ 8935 w 556979"/>
              <a:gd name="connsiteY3" fmla="*/ 577829 h 577829"/>
              <a:gd name="connsiteX4" fmla="*/ 8935 w 556979"/>
              <a:gd name="connsiteY4" fmla="*/ 0 h 577829"/>
              <a:gd name="connsiteX0" fmla="*/ 0 w 548044"/>
              <a:gd name="connsiteY0" fmla="*/ 0 h 577829"/>
              <a:gd name="connsiteX1" fmla="*/ 300829 w 548044"/>
              <a:gd name="connsiteY1" fmla="*/ 285936 h 577829"/>
              <a:gd name="connsiteX2" fmla="*/ 548044 w 548044"/>
              <a:gd name="connsiteY2" fmla="*/ 577829 h 577829"/>
              <a:gd name="connsiteX3" fmla="*/ 0 w 548044"/>
              <a:gd name="connsiteY3" fmla="*/ 577829 h 577829"/>
              <a:gd name="connsiteX4" fmla="*/ 0 w 548044"/>
              <a:gd name="connsiteY4" fmla="*/ 0 h 577829"/>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399118 w 548044"/>
              <a:gd name="connsiteY2" fmla="*/ 399119 h 583786"/>
              <a:gd name="connsiteX3" fmla="*/ 548044 w 548044"/>
              <a:gd name="connsiteY3" fmla="*/ 583786 h 583786"/>
              <a:gd name="connsiteX4" fmla="*/ 0 w 548044"/>
              <a:gd name="connsiteY4" fmla="*/ 583786 h 583786"/>
              <a:gd name="connsiteX5" fmla="*/ 5957 w 548044"/>
              <a:gd name="connsiteY5" fmla="*/ 0 h 583786"/>
              <a:gd name="connsiteX0" fmla="*/ 5957 w 548044"/>
              <a:gd name="connsiteY0" fmla="*/ 0 h 583786"/>
              <a:gd name="connsiteX1" fmla="*/ 285937 w 548044"/>
              <a:gd name="connsiteY1" fmla="*/ 259130 h 583786"/>
              <a:gd name="connsiteX2" fmla="*/ 440817 w 548044"/>
              <a:gd name="connsiteY2" fmla="*/ 351463 h 583786"/>
              <a:gd name="connsiteX3" fmla="*/ 548044 w 548044"/>
              <a:gd name="connsiteY3" fmla="*/ 583786 h 583786"/>
              <a:gd name="connsiteX4" fmla="*/ 0 w 548044"/>
              <a:gd name="connsiteY4" fmla="*/ 583786 h 583786"/>
              <a:gd name="connsiteX5" fmla="*/ 5957 w 548044"/>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33592 w 440817"/>
              <a:gd name="connsiteY3" fmla="*/ 536130 h 583786"/>
              <a:gd name="connsiteX4" fmla="*/ 0 w 440817"/>
              <a:gd name="connsiteY4" fmla="*/ 583786 h 583786"/>
              <a:gd name="connsiteX5" fmla="*/ 5957 w 440817"/>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45506 w 440817"/>
              <a:gd name="connsiteY3" fmla="*/ 542087 h 583786"/>
              <a:gd name="connsiteX4" fmla="*/ 0 w 440817"/>
              <a:gd name="connsiteY4" fmla="*/ 583786 h 583786"/>
              <a:gd name="connsiteX5" fmla="*/ 5957 w 440817"/>
              <a:gd name="connsiteY5" fmla="*/ 0 h 583786"/>
              <a:gd name="connsiteX0" fmla="*/ 41699 w 476559"/>
              <a:gd name="connsiteY0" fmla="*/ 0 h 542087"/>
              <a:gd name="connsiteX1" fmla="*/ 321679 w 476559"/>
              <a:gd name="connsiteY1" fmla="*/ 259130 h 542087"/>
              <a:gd name="connsiteX2" fmla="*/ 476559 w 476559"/>
              <a:gd name="connsiteY2" fmla="*/ 351463 h 542087"/>
              <a:gd name="connsiteX3" fmla="*/ 381248 w 476559"/>
              <a:gd name="connsiteY3" fmla="*/ 542087 h 542087"/>
              <a:gd name="connsiteX4" fmla="*/ 0 w 476559"/>
              <a:gd name="connsiteY4" fmla="*/ 530173 h 542087"/>
              <a:gd name="connsiteX5" fmla="*/ 41699 w 476559"/>
              <a:gd name="connsiteY5" fmla="*/ 0 h 542087"/>
              <a:gd name="connsiteX0" fmla="*/ 53613 w 488473"/>
              <a:gd name="connsiteY0" fmla="*/ 0 h 542087"/>
              <a:gd name="connsiteX1" fmla="*/ 333593 w 488473"/>
              <a:gd name="connsiteY1" fmla="*/ 259130 h 542087"/>
              <a:gd name="connsiteX2" fmla="*/ 488473 w 488473"/>
              <a:gd name="connsiteY2" fmla="*/ 351463 h 542087"/>
              <a:gd name="connsiteX3" fmla="*/ 393162 w 488473"/>
              <a:gd name="connsiteY3" fmla="*/ 542087 h 542087"/>
              <a:gd name="connsiteX4" fmla="*/ 0 w 488473"/>
              <a:gd name="connsiteY4" fmla="*/ 536130 h 542087"/>
              <a:gd name="connsiteX5" fmla="*/ 53613 w 488473"/>
              <a:gd name="connsiteY5" fmla="*/ 0 h 542087"/>
              <a:gd name="connsiteX0" fmla="*/ 53613 w 416989"/>
              <a:gd name="connsiteY0" fmla="*/ 0 h 542087"/>
              <a:gd name="connsiteX1" fmla="*/ 333593 w 416989"/>
              <a:gd name="connsiteY1" fmla="*/ 259130 h 542087"/>
              <a:gd name="connsiteX2" fmla="*/ 416989 w 416989"/>
              <a:gd name="connsiteY2" fmla="*/ 354441 h 542087"/>
              <a:gd name="connsiteX3" fmla="*/ 393162 w 416989"/>
              <a:gd name="connsiteY3" fmla="*/ 542087 h 542087"/>
              <a:gd name="connsiteX4" fmla="*/ 0 w 416989"/>
              <a:gd name="connsiteY4" fmla="*/ 536130 h 542087"/>
              <a:gd name="connsiteX5" fmla="*/ 53613 w 416989"/>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9570 w 512301"/>
              <a:gd name="connsiteY0" fmla="*/ 0 h 542087"/>
              <a:gd name="connsiteX1" fmla="*/ 339550 w 512301"/>
              <a:gd name="connsiteY1" fmla="*/ 259130 h 542087"/>
              <a:gd name="connsiteX2" fmla="*/ 512301 w 512301"/>
              <a:gd name="connsiteY2" fmla="*/ 351463 h 542087"/>
              <a:gd name="connsiteX3" fmla="*/ 399119 w 512301"/>
              <a:gd name="connsiteY3" fmla="*/ 542087 h 542087"/>
              <a:gd name="connsiteX4" fmla="*/ 0 w 512301"/>
              <a:gd name="connsiteY4" fmla="*/ 527194 h 542087"/>
              <a:gd name="connsiteX5" fmla="*/ 59570 w 512301"/>
              <a:gd name="connsiteY5" fmla="*/ 0 h 542087"/>
              <a:gd name="connsiteX0" fmla="*/ 59570 w 512301"/>
              <a:gd name="connsiteY0" fmla="*/ 0 h 546081"/>
              <a:gd name="connsiteX1" fmla="*/ 339550 w 512301"/>
              <a:gd name="connsiteY1" fmla="*/ 259130 h 546081"/>
              <a:gd name="connsiteX2" fmla="*/ 512301 w 512301"/>
              <a:gd name="connsiteY2" fmla="*/ 351463 h 546081"/>
              <a:gd name="connsiteX3" fmla="*/ 399119 w 512301"/>
              <a:gd name="connsiteY3" fmla="*/ 542087 h 546081"/>
              <a:gd name="connsiteX4" fmla="*/ 0 w 512301"/>
              <a:gd name="connsiteY4" fmla="*/ 527194 h 546081"/>
              <a:gd name="connsiteX5" fmla="*/ 59570 w 512301"/>
              <a:gd name="connsiteY5" fmla="*/ 0 h 546081"/>
              <a:gd name="connsiteX0" fmla="*/ 59570 w 512301"/>
              <a:gd name="connsiteY0" fmla="*/ 0 h 552638"/>
              <a:gd name="connsiteX1" fmla="*/ 339550 w 512301"/>
              <a:gd name="connsiteY1" fmla="*/ 259130 h 552638"/>
              <a:gd name="connsiteX2" fmla="*/ 512301 w 512301"/>
              <a:gd name="connsiteY2" fmla="*/ 351463 h 552638"/>
              <a:gd name="connsiteX3" fmla="*/ 399119 w 512301"/>
              <a:gd name="connsiteY3" fmla="*/ 542087 h 552638"/>
              <a:gd name="connsiteX4" fmla="*/ 0 w 512301"/>
              <a:gd name="connsiteY4" fmla="*/ 527194 h 552638"/>
              <a:gd name="connsiteX5" fmla="*/ 59570 w 512301"/>
              <a:gd name="connsiteY5" fmla="*/ 0 h 552638"/>
              <a:gd name="connsiteX0" fmla="*/ 59570 w 512301"/>
              <a:gd name="connsiteY0" fmla="*/ 0 h 549563"/>
              <a:gd name="connsiteX1" fmla="*/ 339550 w 512301"/>
              <a:gd name="connsiteY1" fmla="*/ 259130 h 549563"/>
              <a:gd name="connsiteX2" fmla="*/ 512301 w 512301"/>
              <a:gd name="connsiteY2" fmla="*/ 351463 h 549563"/>
              <a:gd name="connsiteX3" fmla="*/ 393162 w 512301"/>
              <a:gd name="connsiteY3" fmla="*/ 536130 h 549563"/>
              <a:gd name="connsiteX4" fmla="*/ 0 w 512301"/>
              <a:gd name="connsiteY4" fmla="*/ 527194 h 549563"/>
              <a:gd name="connsiteX5" fmla="*/ 59570 w 512301"/>
              <a:gd name="connsiteY5" fmla="*/ 0 h 549563"/>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2301" h="551029">
                <a:moveTo>
                  <a:pt x="59570" y="0"/>
                </a:moveTo>
                <a:cubicBezTo>
                  <a:pt x="152437" y="142733"/>
                  <a:pt x="223078" y="225001"/>
                  <a:pt x="339550" y="259130"/>
                </a:cubicBezTo>
                <a:lnTo>
                  <a:pt x="512301" y="351463"/>
                </a:lnTo>
                <a:cubicBezTo>
                  <a:pt x="492445" y="403090"/>
                  <a:pt x="433868" y="475567"/>
                  <a:pt x="396141" y="539108"/>
                </a:cubicBezTo>
                <a:cubicBezTo>
                  <a:pt x="304800" y="552015"/>
                  <a:pt x="162825" y="561943"/>
                  <a:pt x="0" y="527194"/>
                </a:cubicBezTo>
                <a:cubicBezTo>
                  <a:pt x="1986" y="332599"/>
                  <a:pt x="57584" y="194595"/>
                  <a:pt x="59570" y="0"/>
                </a:cubicBez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4" name="Rectangle 7">
            <a:extLst>
              <a:ext uri="{FF2B5EF4-FFF2-40B4-BE49-F238E27FC236}">
                <a16:creationId xmlns:a16="http://schemas.microsoft.com/office/drawing/2014/main" id="{093B9FB0-4C1B-9B7D-6A02-C77140D85616}"/>
              </a:ext>
            </a:extLst>
          </p:cNvPr>
          <p:cNvSpPr/>
          <p:nvPr/>
        </p:nvSpPr>
        <p:spPr>
          <a:xfrm>
            <a:off x="3510560" y="2326367"/>
            <a:ext cx="735866" cy="451014"/>
          </a:xfrm>
          <a:custGeom>
            <a:avLst/>
            <a:gdLst>
              <a:gd name="connsiteX0" fmla="*/ 0 w 1045454"/>
              <a:gd name="connsiteY0" fmla="*/ 0 h 542087"/>
              <a:gd name="connsiteX1" fmla="*/ 1045454 w 1045454"/>
              <a:gd name="connsiteY1" fmla="*/ 0 h 542087"/>
              <a:gd name="connsiteX2" fmla="*/ 1045454 w 1045454"/>
              <a:gd name="connsiteY2" fmla="*/ 542087 h 542087"/>
              <a:gd name="connsiteX3" fmla="*/ 0 w 1045454"/>
              <a:gd name="connsiteY3" fmla="*/ 542087 h 542087"/>
              <a:gd name="connsiteX4" fmla="*/ 0 w 1045454"/>
              <a:gd name="connsiteY4" fmla="*/ 0 h 542087"/>
              <a:gd name="connsiteX0" fmla="*/ 0 w 1045454"/>
              <a:gd name="connsiteY0" fmla="*/ 0 h 542087"/>
              <a:gd name="connsiteX1" fmla="*/ 250194 w 1045454"/>
              <a:gd name="connsiteY1" fmla="*/ 139990 h 542087"/>
              <a:gd name="connsiteX2" fmla="*/ 1045454 w 1045454"/>
              <a:gd name="connsiteY2" fmla="*/ 542087 h 542087"/>
              <a:gd name="connsiteX3" fmla="*/ 0 w 1045454"/>
              <a:gd name="connsiteY3" fmla="*/ 542087 h 542087"/>
              <a:gd name="connsiteX4" fmla="*/ 0 w 1045454"/>
              <a:gd name="connsiteY4" fmla="*/ 0 h 542087"/>
              <a:gd name="connsiteX0" fmla="*/ 0 w 1045454"/>
              <a:gd name="connsiteY0" fmla="*/ 0 h 542087"/>
              <a:gd name="connsiteX1" fmla="*/ 250194 w 1045454"/>
              <a:gd name="connsiteY1" fmla="*/ 139990 h 542087"/>
              <a:gd name="connsiteX2" fmla="*/ 571873 w 1045454"/>
              <a:gd name="connsiteY2" fmla="*/ 300829 h 542087"/>
              <a:gd name="connsiteX3" fmla="*/ 1045454 w 1045454"/>
              <a:gd name="connsiteY3" fmla="*/ 542087 h 542087"/>
              <a:gd name="connsiteX4" fmla="*/ 0 w 1045454"/>
              <a:gd name="connsiteY4" fmla="*/ 542087 h 542087"/>
              <a:gd name="connsiteX5" fmla="*/ 0 w 1045454"/>
              <a:gd name="connsiteY5" fmla="*/ 0 h 542087"/>
              <a:gd name="connsiteX0" fmla="*/ 0 w 1045454"/>
              <a:gd name="connsiteY0" fmla="*/ 0 h 542087"/>
              <a:gd name="connsiteX1" fmla="*/ 250194 w 1045454"/>
              <a:gd name="connsiteY1" fmla="*/ 139990 h 542087"/>
              <a:gd name="connsiteX2" fmla="*/ 414012 w 1045454"/>
              <a:gd name="connsiteY2" fmla="*/ 142968 h 542087"/>
              <a:gd name="connsiteX3" fmla="*/ 1045454 w 1045454"/>
              <a:gd name="connsiteY3" fmla="*/ 542087 h 542087"/>
              <a:gd name="connsiteX4" fmla="*/ 0 w 1045454"/>
              <a:gd name="connsiteY4" fmla="*/ 542087 h 542087"/>
              <a:gd name="connsiteX5" fmla="*/ 0 w 1045454"/>
              <a:gd name="connsiteY5" fmla="*/ 0 h 542087"/>
              <a:gd name="connsiteX0" fmla="*/ 0 w 1045454"/>
              <a:gd name="connsiteY0" fmla="*/ 0 h 542087"/>
              <a:gd name="connsiteX1" fmla="*/ 250194 w 1045454"/>
              <a:gd name="connsiteY1" fmla="*/ 139990 h 542087"/>
              <a:gd name="connsiteX2" fmla="*/ 414012 w 1045454"/>
              <a:gd name="connsiteY2" fmla="*/ 142968 h 542087"/>
              <a:gd name="connsiteX3" fmla="*/ 1045454 w 1045454"/>
              <a:gd name="connsiteY3" fmla="*/ 542087 h 542087"/>
              <a:gd name="connsiteX4" fmla="*/ 0 w 1045454"/>
              <a:gd name="connsiteY4" fmla="*/ 542087 h 542087"/>
              <a:gd name="connsiteX5" fmla="*/ 0 w 1045454"/>
              <a:gd name="connsiteY5" fmla="*/ 0 h 542087"/>
              <a:gd name="connsiteX0" fmla="*/ 0 w 1057560"/>
              <a:gd name="connsiteY0" fmla="*/ 0 h 542087"/>
              <a:gd name="connsiteX1" fmla="*/ 250194 w 1057560"/>
              <a:gd name="connsiteY1" fmla="*/ 139990 h 542087"/>
              <a:gd name="connsiteX2" fmla="*/ 414012 w 1057560"/>
              <a:gd name="connsiteY2" fmla="*/ 142968 h 542087"/>
              <a:gd name="connsiteX3" fmla="*/ 559959 w 1057560"/>
              <a:gd name="connsiteY3" fmla="*/ 175732 h 542087"/>
              <a:gd name="connsiteX4" fmla="*/ 1045454 w 1057560"/>
              <a:gd name="connsiteY4" fmla="*/ 542087 h 542087"/>
              <a:gd name="connsiteX5" fmla="*/ 0 w 1057560"/>
              <a:gd name="connsiteY5" fmla="*/ 542087 h 542087"/>
              <a:gd name="connsiteX6" fmla="*/ 0 w 1057560"/>
              <a:gd name="connsiteY6" fmla="*/ 0 h 542087"/>
              <a:gd name="connsiteX0" fmla="*/ 0 w 1056931"/>
              <a:gd name="connsiteY0" fmla="*/ 0 h 542087"/>
              <a:gd name="connsiteX1" fmla="*/ 250194 w 1056931"/>
              <a:gd name="connsiteY1" fmla="*/ 139990 h 542087"/>
              <a:gd name="connsiteX2" fmla="*/ 414012 w 1056931"/>
              <a:gd name="connsiteY2" fmla="*/ 142968 h 542087"/>
              <a:gd name="connsiteX3" fmla="*/ 530174 w 1056931"/>
              <a:gd name="connsiteY3" fmla="*/ 235302 h 542087"/>
              <a:gd name="connsiteX4" fmla="*/ 1045454 w 1056931"/>
              <a:gd name="connsiteY4" fmla="*/ 542087 h 542087"/>
              <a:gd name="connsiteX5" fmla="*/ 0 w 1056931"/>
              <a:gd name="connsiteY5" fmla="*/ 542087 h 542087"/>
              <a:gd name="connsiteX6" fmla="*/ 0 w 1056931"/>
              <a:gd name="connsiteY6" fmla="*/ 0 h 542087"/>
              <a:gd name="connsiteX0" fmla="*/ 0 w 1056640"/>
              <a:gd name="connsiteY0" fmla="*/ 0 h 542087"/>
              <a:gd name="connsiteX1" fmla="*/ 250194 w 1056640"/>
              <a:gd name="connsiteY1" fmla="*/ 139990 h 542087"/>
              <a:gd name="connsiteX2" fmla="*/ 414012 w 1056640"/>
              <a:gd name="connsiteY2" fmla="*/ 142968 h 542087"/>
              <a:gd name="connsiteX3" fmla="*/ 515281 w 1056640"/>
              <a:gd name="connsiteY3" fmla="*/ 160840 h 542087"/>
              <a:gd name="connsiteX4" fmla="*/ 1045454 w 1056640"/>
              <a:gd name="connsiteY4" fmla="*/ 542087 h 542087"/>
              <a:gd name="connsiteX5" fmla="*/ 0 w 1056640"/>
              <a:gd name="connsiteY5" fmla="*/ 542087 h 542087"/>
              <a:gd name="connsiteX6" fmla="*/ 0 w 1056640"/>
              <a:gd name="connsiteY6" fmla="*/ 0 h 542087"/>
              <a:gd name="connsiteX0" fmla="*/ 0 w 1056640"/>
              <a:gd name="connsiteY0" fmla="*/ 0 h 542087"/>
              <a:gd name="connsiteX1" fmla="*/ 250194 w 1056640"/>
              <a:gd name="connsiteY1" fmla="*/ 139990 h 542087"/>
              <a:gd name="connsiteX2" fmla="*/ 396141 w 1056640"/>
              <a:gd name="connsiteY2" fmla="*/ 142968 h 542087"/>
              <a:gd name="connsiteX3" fmla="*/ 515281 w 1056640"/>
              <a:gd name="connsiteY3" fmla="*/ 160840 h 542087"/>
              <a:gd name="connsiteX4" fmla="*/ 1045454 w 1056640"/>
              <a:gd name="connsiteY4" fmla="*/ 542087 h 542087"/>
              <a:gd name="connsiteX5" fmla="*/ 0 w 1056640"/>
              <a:gd name="connsiteY5" fmla="*/ 542087 h 542087"/>
              <a:gd name="connsiteX6" fmla="*/ 0 w 1056640"/>
              <a:gd name="connsiteY6" fmla="*/ 0 h 542087"/>
              <a:gd name="connsiteX0" fmla="*/ 0 w 1056640"/>
              <a:gd name="connsiteY0" fmla="*/ 0 h 542087"/>
              <a:gd name="connsiteX1" fmla="*/ 250194 w 1056640"/>
              <a:gd name="connsiteY1" fmla="*/ 139990 h 542087"/>
              <a:gd name="connsiteX2" fmla="*/ 396141 w 1056640"/>
              <a:gd name="connsiteY2" fmla="*/ 142968 h 542087"/>
              <a:gd name="connsiteX3" fmla="*/ 515281 w 1056640"/>
              <a:gd name="connsiteY3" fmla="*/ 160840 h 542087"/>
              <a:gd name="connsiteX4" fmla="*/ 1045454 w 1056640"/>
              <a:gd name="connsiteY4" fmla="*/ 542087 h 542087"/>
              <a:gd name="connsiteX5" fmla="*/ 0 w 1056640"/>
              <a:gd name="connsiteY5" fmla="*/ 542087 h 542087"/>
              <a:gd name="connsiteX6" fmla="*/ 0 w 1056640"/>
              <a:gd name="connsiteY6" fmla="*/ 0 h 542087"/>
              <a:gd name="connsiteX0" fmla="*/ 0 w 1056472"/>
              <a:gd name="connsiteY0" fmla="*/ 0 h 542087"/>
              <a:gd name="connsiteX1" fmla="*/ 250194 w 1056472"/>
              <a:gd name="connsiteY1" fmla="*/ 139990 h 542087"/>
              <a:gd name="connsiteX2" fmla="*/ 396141 w 1056472"/>
              <a:gd name="connsiteY2" fmla="*/ 142968 h 542087"/>
              <a:gd name="connsiteX3" fmla="*/ 506346 w 1056472"/>
              <a:gd name="connsiteY3" fmla="*/ 160840 h 542087"/>
              <a:gd name="connsiteX4" fmla="*/ 1045454 w 1056472"/>
              <a:gd name="connsiteY4" fmla="*/ 542087 h 542087"/>
              <a:gd name="connsiteX5" fmla="*/ 0 w 1056472"/>
              <a:gd name="connsiteY5" fmla="*/ 542087 h 542087"/>
              <a:gd name="connsiteX6" fmla="*/ 0 w 1056472"/>
              <a:gd name="connsiteY6" fmla="*/ 0 h 542087"/>
              <a:gd name="connsiteX0" fmla="*/ 0 w 1064579"/>
              <a:gd name="connsiteY0" fmla="*/ 0 h 542087"/>
              <a:gd name="connsiteX1" fmla="*/ 250194 w 1064579"/>
              <a:gd name="connsiteY1" fmla="*/ 139990 h 542087"/>
              <a:gd name="connsiteX2" fmla="*/ 396141 w 1064579"/>
              <a:gd name="connsiteY2" fmla="*/ 142968 h 542087"/>
              <a:gd name="connsiteX3" fmla="*/ 506346 w 1064579"/>
              <a:gd name="connsiteY3" fmla="*/ 160840 h 542087"/>
              <a:gd name="connsiteX4" fmla="*/ 664207 w 1064579"/>
              <a:gd name="connsiteY4" fmla="*/ 241259 h 542087"/>
              <a:gd name="connsiteX5" fmla="*/ 1045454 w 1064579"/>
              <a:gd name="connsiteY5" fmla="*/ 542087 h 542087"/>
              <a:gd name="connsiteX6" fmla="*/ 0 w 1064579"/>
              <a:gd name="connsiteY6" fmla="*/ 542087 h 542087"/>
              <a:gd name="connsiteX7" fmla="*/ 0 w 1064579"/>
              <a:gd name="connsiteY7" fmla="*/ 0 h 542087"/>
              <a:gd name="connsiteX0" fmla="*/ 0 w 1061603"/>
              <a:gd name="connsiteY0" fmla="*/ 0 h 542087"/>
              <a:gd name="connsiteX1" fmla="*/ 250194 w 1061603"/>
              <a:gd name="connsiteY1" fmla="*/ 139990 h 542087"/>
              <a:gd name="connsiteX2" fmla="*/ 396141 w 1061603"/>
              <a:gd name="connsiteY2" fmla="*/ 142968 h 542087"/>
              <a:gd name="connsiteX3" fmla="*/ 506346 w 1061603"/>
              <a:gd name="connsiteY3" fmla="*/ 160840 h 542087"/>
              <a:gd name="connsiteX4" fmla="*/ 574852 w 1061603"/>
              <a:gd name="connsiteY4" fmla="*/ 122119 h 542087"/>
              <a:gd name="connsiteX5" fmla="*/ 1045454 w 1061603"/>
              <a:gd name="connsiteY5" fmla="*/ 542087 h 542087"/>
              <a:gd name="connsiteX6" fmla="*/ 0 w 1061603"/>
              <a:gd name="connsiteY6" fmla="*/ 542087 h 542087"/>
              <a:gd name="connsiteX7" fmla="*/ 0 w 1061603"/>
              <a:gd name="connsiteY7" fmla="*/ 0 h 542087"/>
              <a:gd name="connsiteX0" fmla="*/ 0 w 1061603"/>
              <a:gd name="connsiteY0" fmla="*/ 0 h 542087"/>
              <a:gd name="connsiteX1" fmla="*/ 250194 w 1061603"/>
              <a:gd name="connsiteY1" fmla="*/ 139990 h 542087"/>
              <a:gd name="connsiteX2" fmla="*/ 396141 w 1061603"/>
              <a:gd name="connsiteY2" fmla="*/ 142968 h 542087"/>
              <a:gd name="connsiteX3" fmla="*/ 506346 w 1061603"/>
              <a:gd name="connsiteY3" fmla="*/ 160840 h 542087"/>
              <a:gd name="connsiteX4" fmla="*/ 574852 w 1061603"/>
              <a:gd name="connsiteY4" fmla="*/ 122119 h 542087"/>
              <a:gd name="connsiteX5" fmla="*/ 1045454 w 1061603"/>
              <a:gd name="connsiteY5" fmla="*/ 542087 h 542087"/>
              <a:gd name="connsiteX6" fmla="*/ 0 w 1061603"/>
              <a:gd name="connsiteY6" fmla="*/ 542087 h 542087"/>
              <a:gd name="connsiteX7" fmla="*/ 0 w 1061603"/>
              <a:gd name="connsiteY7" fmla="*/ 0 h 542087"/>
              <a:gd name="connsiteX0" fmla="*/ 0 w 1061115"/>
              <a:gd name="connsiteY0" fmla="*/ 0 h 542087"/>
              <a:gd name="connsiteX1" fmla="*/ 250194 w 1061115"/>
              <a:gd name="connsiteY1" fmla="*/ 139990 h 542087"/>
              <a:gd name="connsiteX2" fmla="*/ 396141 w 1061115"/>
              <a:gd name="connsiteY2" fmla="*/ 142968 h 542087"/>
              <a:gd name="connsiteX3" fmla="*/ 506346 w 1061115"/>
              <a:gd name="connsiteY3" fmla="*/ 160840 h 542087"/>
              <a:gd name="connsiteX4" fmla="*/ 556981 w 1061115"/>
              <a:gd name="connsiteY4" fmla="*/ 104248 h 542087"/>
              <a:gd name="connsiteX5" fmla="*/ 1045454 w 1061115"/>
              <a:gd name="connsiteY5" fmla="*/ 542087 h 542087"/>
              <a:gd name="connsiteX6" fmla="*/ 0 w 1061115"/>
              <a:gd name="connsiteY6" fmla="*/ 542087 h 542087"/>
              <a:gd name="connsiteX7" fmla="*/ 0 w 1061115"/>
              <a:gd name="connsiteY7" fmla="*/ 0 h 542087"/>
              <a:gd name="connsiteX0" fmla="*/ 0 w 1061115"/>
              <a:gd name="connsiteY0" fmla="*/ 0 h 542087"/>
              <a:gd name="connsiteX1" fmla="*/ 250194 w 1061115"/>
              <a:gd name="connsiteY1" fmla="*/ 139990 h 542087"/>
              <a:gd name="connsiteX2" fmla="*/ 396141 w 1061115"/>
              <a:gd name="connsiteY2" fmla="*/ 142968 h 542087"/>
              <a:gd name="connsiteX3" fmla="*/ 506346 w 1061115"/>
              <a:gd name="connsiteY3" fmla="*/ 160840 h 542087"/>
              <a:gd name="connsiteX4" fmla="*/ 556981 w 1061115"/>
              <a:gd name="connsiteY4" fmla="*/ 104248 h 542087"/>
              <a:gd name="connsiteX5" fmla="*/ 1045454 w 1061115"/>
              <a:gd name="connsiteY5" fmla="*/ 542087 h 542087"/>
              <a:gd name="connsiteX6" fmla="*/ 0 w 1061115"/>
              <a:gd name="connsiteY6" fmla="*/ 542087 h 542087"/>
              <a:gd name="connsiteX7" fmla="*/ 0 w 1061115"/>
              <a:gd name="connsiteY7" fmla="*/ 0 h 542087"/>
              <a:gd name="connsiteX0" fmla="*/ 0 w 1061115"/>
              <a:gd name="connsiteY0" fmla="*/ 0 h 542087"/>
              <a:gd name="connsiteX1" fmla="*/ 250194 w 1061115"/>
              <a:gd name="connsiteY1" fmla="*/ 139990 h 542087"/>
              <a:gd name="connsiteX2" fmla="*/ 396141 w 1061115"/>
              <a:gd name="connsiteY2" fmla="*/ 142968 h 542087"/>
              <a:gd name="connsiteX3" fmla="*/ 506346 w 1061115"/>
              <a:gd name="connsiteY3" fmla="*/ 160840 h 542087"/>
              <a:gd name="connsiteX4" fmla="*/ 556981 w 1061115"/>
              <a:gd name="connsiteY4" fmla="*/ 104248 h 542087"/>
              <a:gd name="connsiteX5" fmla="*/ 1045454 w 1061115"/>
              <a:gd name="connsiteY5" fmla="*/ 542087 h 542087"/>
              <a:gd name="connsiteX6" fmla="*/ 0 w 1061115"/>
              <a:gd name="connsiteY6" fmla="*/ 542087 h 542087"/>
              <a:gd name="connsiteX7" fmla="*/ 0 w 1061115"/>
              <a:gd name="connsiteY7" fmla="*/ 0 h 542087"/>
              <a:gd name="connsiteX0" fmla="*/ 0 w 1061036"/>
              <a:gd name="connsiteY0" fmla="*/ 0 h 542087"/>
              <a:gd name="connsiteX1" fmla="*/ 250194 w 1061036"/>
              <a:gd name="connsiteY1" fmla="*/ 139990 h 542087"/>
              <a:gd name="connsiteX2" fmla="*/ 396141 w 1061036"/>
              <a:gd name="connsiteY2" fmla="*/ 142968 h 542087"/>
              <a:gd name="connsiteX3" fmla="*/ 506346 w 1061036"/>
              <a:gd name="connsiteY3" fmla="*/ 160840 h 542087"/>
              <a:gd name="connsiteX4" fmla="*/ 554002 w 1061036"/>
              <a:gd name="connsiteY4" fmla="*/ 107226 h 542087"/>
              <a:gd name="connsiteX5" fmla="*/ 1045454 w 1061036"/>
              <a:gd name="connsiteY5" fmla="*/ 542087 h 542087"/>
              <a:gd name="connsiteX6" fmla="*/ 0 w 1061036"/>
              <a:gd name="connsiteY6" fmla="*/ 542087 h 542087"/>
              <a:gd name="connsiteX7" fmla="*/ 0 w 1061036"/>
              <a:gd name="connsiteY7" fmla="*/ 0 h 542087"/>
              <a:gd name="connsiteX0" fmla="*/ 0 w 1065048"/>
              <a:gd name="connsiteY0" fmla="*/ 0 h 542087"/>
              <a:gd name="connsiteX1" fmla="*/ 250194 w 1065048"/>
              <a:gd name="connsiteY1" fmla="*/ 139990 h 542087"/>
              <a:gd name="connsiteX2" fmla="*/ 396141 w 1065048"/>
              <a:gd name="connsiteY2" fmla="*/ 142968 h 542087"/>
              <a:gd name="connsiteX3" fmla="*/ 506346 w 1065048"/>
              <a:gd name="connsiteY3" fmla="*/ 160840 h 542087"/>
              <a:gd name="connsiteX4" fmla="*/ 554002 w 1065048"/>
              <a:gd name="connsiteY4" fmla="*/ 107226 h 542087"/>
              <a:gd name="connsiteX5" fmla="*/ 673143 w 1065048"/>
              <a:gd name="connsiteY5" fmla="*/ 193603 h 542087"/>
              <a:gd name="connsiteX6" fmla="*/ 1045454 w 1065048"/>
              <a:gd name="connsiteY6" fmla="*/ 542087 h 542087"/>
              <a:gd name="connsiteX7" fmla="*/ 0 w 1065048"/>
              <a:gd name="connsiteY7" fmla="*/ 542087 h 542087"/>
              <a:gd name="connsiteX8" fmla="*/ 0 w 1065048"/>
              <a:gd name="connsiteY8" fmla="*/ 0 h 542087"/>
              <a:gd name="connsiteX0" fmla="*/ 0 w 1075442"/>
              <a:gd name="connsiteY0" fmla="*/ 0 h 542087"/>
              <a:gd name="connsiteX1" fmla="*/ 250194 w 1075442"/>
              <a:gd name="connsiteY1" fmla="*/ 139990 h 542087"/>
              <a:gd name="connsiteX2" fmla="*/ 396141 w 1075442"/>
              <a:gd name="connsiteY2" fmla="*/ 142968 h 542087"/>
              <a:gd name="connsiteX3" fmla="*/ 506346 w 1075442"/>
              <a:gd name="connsiteY3" fmla="*/ 160840 h 542087"/>
              <a:gd name="connsiteX4" fmla="*/ 554002 w 1075442"/>
              <a:gd name="connsiteY4" fmla="*/ 107226 h 542087"/>
              <a:gd name="connsiteX5" fmla="*/ 842917 w 1075442"/>
              <a:gd name="connsiteY5" fmla="*/ 166796 h 542087"/>
              <a:gd name="connsiteX6" fmla="*/ 1045454 w 1075442"/>
              <a:gd name="connsiteY6" fmla="*/ 542087 h 542087"/>
              <a:gd name="connsiteX7" fmla="*/ 0 w 1075442"/>
              <a:gd name="connsiteY7" fmla="*/ 542087 h 542087"/>
              <a:gd name="connsiteX8" fmla="*/ 0 w 1075442"/>
              <a:gd name="connsiteY8" fmla="*/ 0 h 542087"/>
              <a:gd name="connsiteX0" fmla="*/ 0 w 1075442"/>
              <a:gd name="connsiteY0" fmla="*/ 0 h 542087"/>
              <a:gd name="connsiteX1" fmla="*/ 250194 w 1075442"/>
              <a:gd name="connsiteY1" fmla="*/ 139990 h 542087"/>
              <a:gd name="connsiteX2" fmla="*/ 396141 w 1075442"/>
              <a:gd name="connsiteY2" fmla="*/ 142968 h 542087"/>
              <a:gd name="connsiteX3" fmla="*/ 506346 w 1075442"/>
              <a:gd name="connsiteY3" fmla="*/ 160840 h 542087"/>
              <a:gd name="connsiteX4" fmla="*/ 554002 w 1075442"/>
              <a:gd name="connsiteY4" fmla="*/ 107226 h 542087"/>
              <a:gd name="connsiteX5" fmla="*/ 842917 w 1075442"/>
              <a:gd name="connsiteY5" fmla="*/ 166796 h 542087"/>
              <a:gd name="connsiteX6" fmla="*/ 1045454 w 1075442"/>
              <a:gd name="connsiteY6" fmla="*/ 542087 h 542087"/>
              <a:gd name="connsiteX7" fmla="*/ 0 w 1075442"/>
              <a:gd name="connsiteY7" fmla="*/ 542087 h 542087"/>
              <a:gd name="connsiteX8" fmla="*/ 0 w 1075442"/>
              <a:gd name="connsiteY8" fmla="*/ 0 h 542087"/>
              <a:gd name="connsiteX0" fmla="*/ 0 w 1072676"/>
              <a:gd name="connsiteY0" fmla="*/ 0 h 542087"/>
              <a:gd name="connsiteX1" fmla="*/ 250194 w 1072676"/>
              <a:gd name="connsiteY1" fmla="*/ 139990 h 542087"/>
              <a:gd name="connsiteX2" fmla="*/ 396141 w 1072676"/>
              <a:gd name="connsiteY2" fmla="*/ 142968 h 542087"/>
              <a:gd name="connsiteX3" fmla="*/ 506346 w 1072676"/>
              <a:gd name="connsiteY3" fmla="*/ 160840 h 542087"/>
              <a:gd name="connsiteX4" fmla="*/ 554002 w 1072676"/>
              <a:gd name="connsiteY4" fmla="*/ 107226 h 542087"/>
              <a:gd name="connsiteX5" fmla="*/ 810153 w 1072676"/>
              <a:gd name="connsiteY5" fmla="*/ 163817 h 542087"/>
              <a:gd name="connsiteX6" fmla="*/ 1045454 w 1072676"/>
              <a:gd name="connsiteY6" fmla="*/ 542087 h 542087"/>
              <a:gd name="connsiteX7" fmla="*/ 0 w 1072676"/>
              <a:gd name="connsiteY7" fmla="*/ 542087 h 542087"/>
              <a:gd name="connsiteX8" fmla="*/ 0 w 1072676"/>
              <a:gd name="connsiteY8" fmla="*/ 0 h 542087"/>
              <a:gd name="connsiteX0" fmla="*/ 0 w 1072226"/>
              <a:gd name="connsiteY0" fmla="*/ 0 h 542087"/>
              <a:gd name="connsiteX1" fmla="*/ 250194 w 1072226"/>
              <a:gd name="connsiteY1" fmla="*/ 139990 h 542087"/>
              <a:gd name="connsiteX2" fmla="*/ 396141 w 1072226"/>
              <a:gd name="connsiteY2" fmla="*/ 142968 h 542087"/>
              <a:gd name="connsiteX3" fmla="*/ 506346 w 1072226"/>
              <a:gd name="connsiteY3" fmla="*/ 160840 h 542087"/>
              <a:gd name="connsiteX4" fmla="*/ 554002 w 1072226"/>
              <a:gd name="connsiteY4" fmla="*/ 107226 h 542087"/>
              <a:gd name="connsiteX5" fmla="*/ 804196 w 1072226"/>
              <a:gd name="connsiteY5" fmla="*/ 139989 h 542087"/>
              <a:gd name="connsiteX6" fmla="*/ 1045454 w 1072226"/>
              <a:gd name="connsiteY6" fmla="*/ 542087 h 542087"/>
              <a:gd name="connsiteX7" fmla="*/ 0 w 1072226"/>
              <a:gd name="connsiteY7" fmla="*/ 542087 h 542087"/>
              <a:gd name="connsiteX8" fmla="*/ 0 w 1072226"/>
              <a:gd name="connsiteY8" fmla="*/ 0 h 542087"/>
              <a:gd name="connsiteX0" fmla="*/ 0 w 1072226"/>
              <a:gd name="connsiteY0" fmla="*/ 0 h 542087"/>
              <a:gd name="connsiteX1" fmla="*/ 250194 w 1072226"/>
              <a:gd name="connsiteY1" fmla="*/ 139990 h 542087"/>
              <a:gd name="connsiteX2" fmla="*/ 396141 w 1072226"/>
              <a:gd name="connsiteY2" fmla="*/ 142968 h 542087"/>
              <a:gd name="connsiteX3" fmla="*/ 506346 w 1072226"/>
              <a:gd name="connsiteY3" fmla="*/ 160840 h 542087"/>
              <a:gd name="connsiteX4" fmla="*/ 554002 w 1072226"/>
              <a:gd name="connsiteY4" fmla="*/ 107226 h 542087"/>
              <a:gd name="connsiteX5" fmla="*/ 804196 w 1072226"/>
              <a:gd name="connsiteY5" fmla="*/ 139989 h 542087"/>
              <a:gd name="connsiteX6" fmla="*/ 1045454 w 1072226"/>
              <a:gd name="connsiteY6" fmla="*/ 542087 h 542087"/>
              <a:gd name="connsiteX7" fmla="*/ 0 w 1072226"/>
              <a:gd name="connsiteY7" fmla="*/ 542087 h 542087"/>
              <a:gd name="connsiteX8" fmla="*/ 0 w 1072226"/>
              <a:gd name="connsiteY8" fmla="*/ 0 h 542087"/>
              <a:gd name="connsiteX0" fmla="*/ 0 w 1072226"/>
              <a:gd name="connsiteY0" fmla="*/ 0 h 542087"/>
              <a:gd name="connsiteX1" fmla="*/ 250194 w 1072226"/>
              <a:gd name="connsiteY1" fmla="*/ 139990 h 542087"/>
              <a:gd name="connsiteX2" fmla="*/ 396141 w 1072226"/>
              <a:gd name="connsiteY2" fmla="*/ 142968 h 542087"/>
              <a:gd name="connsiteX3" fmla="*/ 506346 w 1072226"/>
              <a:gd name="connsiteY3" fmla="*/ 160840 h 542087"/>
              <a:gd name="connsiteX4" fmla="*/ 554002 w 1072226"/>
              <a:gd name="connsiteY4" fmla="*/ 107226 h 542087"/>
              <a:gd name="connsiteX5" fmla="*/ 804196 w 1072226"/>
              <a:gd name="connsiteY5" fmla="*/ 139989 h 542087"/>
              <a:gd name="connsiteX6" fmla="*/ 1045454 w 1072226"/>
              <a:gd name="connsiteY6" fmla="*/ 542087 h 542087"/>
              <a:gd name="connsiteX7" fmla="*/ 0 w 1072226"/>
              <a:gd name="connsiteY7" fmla="*/ 542087 h 542087"/>
              <a:gd name="connsiteX8" fmla="*/ 0 w 1072226"/>
              <a:gd name="connsiteY8" fmla="*/ 0 h 542087"/>
              <a:gd name="connsiteX0" fmla="*/ 0 w 1092290"/>
              <a:gd name="connsiteY0" fmla="*/ 0 h 542087"/>
              <a:gd name="connsiteX1" fmla="*/ 250194 w 1092290"/>
              <a:gd name="connsiteY1" fmla="*/ 139990 h 542087"/>
              <a:gd name="connsiteX2" fmla="*/ 396141 w 1092290"/>
              <a:gd name="connsiteY2" fmla="*/ 142968 h 542087"/>
              <a:gd name="connsiteX3" fmla="*/ 506346 w 1092290"/>
              <a:gd name="connsiteY3" fmla="*/ 160840 h 542087"/>
              <a:gd name="connsiteX4" fmla="*/ 554002 w 1092290"/>
              <a:gd name="connsiteY4" fmla="*/ 107226 h 542087"/>
              <a:gd name="connsiteX5" fmla="*/ 804196 w 1092290"/>
              <a:gd name="connsiteY5" fmla="*/ 139989 h 542087"/>
              <a:gd name="connsiteX6" fmla="*/ 1045454 w 1092290"/>
              <a:gd name="connsiteY6" fmla="*/ 542087 h 542087"/>
              <a:gd name="connsiteX7" fmla="*/ 0 w 1092290"/>
              <a:gd name="connsiteY7" fmla="*/ 542087 h 542087"/>
              <a:gd name="connsiteX8" fmla="*/ 0 w 1092290"/>
              <a:gd name="connsiteY8" fmla="*/ 0 h 542087"/>
              <a:gd name="connsiteX0" fmla="*/ 0 w 1112649"/>
              <a:gd name="connsiteY0" fmla="*/ 0 h 542087"/>
              <a:gd name="connsiteX1" fmla="*/ 250194 w 1112649"/>
              <a:gd name="connsiteY1" fmla="*/ 139990 h 542087"/>
              <a:gd name="connsiteX2" fmla="*/ 396141 w 1112649"/>
              <a:gd name="connsiteY2" fmla="*/ 142968 h 542087"/>
              <a:gd name="connsiteX3" fmla="*/ 506346 w 1112649"/>
              <a:gd name="connsiteY3" fmla="*/ 160840 h 542087"/>
              <a:gd name="connsiteX4" fmla="*/ 554002 w 1112649"/>
              <a:gd name="connsiteY4" fmla="*/ 107226 h 542087"/>
              <a:gd name="connsiteX5" fmla="*/ 804196 w 1112649"/>
              <a:gd name="connsiteY5" fmla="*/ 139989 h 542087"/>
              <a:gd name="connsiteX6" fmla="*/ 985885 w 1112649"/>
              <a:gd name="connsiteY6" fmla="*/ 217431 h 542087"/>
              <a:gd name="connsiteX7" fmla="*/ 1045454 w 1112649"/>
              <a:gd name="connsiteY7" fmla="*/ 542087 h 542087"/>
              <a:gd name="connsiteX8" fmla="*/ 0 w 1112649"/>
              <a:gd name="connsiteY8" fmla="*/ 542087 h 542087"/>
              <a:gd name="connsiteX9" fmla="*/ 0 w 1112649"/>
              <a:gd name="connsiteY9" fmla="*/ 0 h 542087"/>
              <a:gd name="connsiteX0" fmla="*/ 0 w 1112649"/>
              <a:gd name="connsiteY0" fmla="*/ 0 h 542087"/>
              <a:gd name="connsiteX1" fmla="*/ 250194 w 1112649"/>
              <a:gd name="connsiteY1" fmla="*/ 139990 h 542087"/>
              <a:gd name="connsiteX2" fmla="*/ 396141 w 1112649"/>
              <a:gd name="connsiteY2" fmla="*/ 142968 h 542087"/>
              <a:gd name="connsiteX3" fmla="*/ 506346 w 1112649"/>
              <a:gd name="connsiteY3" fmla="*/ 160840 h 542087"/>
              <a:gd name="connsiteX4" fmla="*/ 554002 w 1112649"/>
              <a:gd name="connsiteY4" fmla="*/ 107226 h 542087"/>
              <a:gd name="connsiteX5" fmla="*/ 804196 w 1112649"/>
              <a:gd name="connsiteY5" fmla="*/ 139989 h 542087"/>
              <a:gd name="connsiteX6" fmla="*/ 985885 w 1112649"/>
              <a:gd name="connsiteY6" fmla="*/ 53614 h 542087"/>
              <a:gd name="connsiteX7" fmla="*/ 1045454 w 1112649"/>
              <a:gd name="connsiteY7" fmla="*/ 542087 h 542087"/>
              <a:gd name="connsiteX8" fmla="*/ 0 w 1112649"/>
              <a:gd name="connsiteY8" fmla="*/ 542087 h 542087"/>
              <a:gd name="connsiteX9" fmla="*/ 0 w 1112649"/>
              <a:gd name="connsiteY9" fmla="*/ 0 h 542087"/>
              <a:gd name="connsiteX0" fmla="*/ 0 w 1112649"/>
              <a:gd name="connsiteY0" fmla="*/ 0 h 542087"/>
              <a:gd name="connsiteX1" fmla="*/ 250194 w 1112649"/>
              <a:gd name="connsiteY1" fmla="*/ 139990 h 542087"/>
              <a:gd name="connsiteX2" fmla="*/ 396141 w 1112649"/>
              <a:gd name="connsiteY2" fmla="*/ 142968 h 542087"/>
              <a:gd name="connsiteX3" fmla="*/ 506346 w 1112649"/>
              <a:gd name="connsiteY3" fmla="*/ 160840 h 542087"/>
              <a:gd name="connsiteX4" fmla="*/ 554002 w 1112649"/>
              <a:gd name="connsiteY4" fmla="*/ 107226 h 542087"/>
              <a:gd name="connsiteX5" fmla="*/ 804196 w 1112649"/>
              <a:gd name="connsiteY5" fmla="*/ 139989 h 542087"/>
              <a:gd name="connsiteX6" fmla="*/ 985885 w 1112649"/>
              <a:gd name="connsiteY6" fmla="*/ 53614 h 542087"/>
              <a:gd name="connsiteX7" fmla="*/ 1045454 w 1112649"/>
              <a:gd name="connsiteY7" fmla="*/ 542087 h 542087"/>
              <a:gd name="connsiteX8" fmla="*/ 0 w 1112649"/>
              <a:gd name="connsiteY8" fmla="*/ 542087 h 542087"/>
              <a:gd name="connsiteX9" fmla="*/ 0 w 1112649"/>
              <a:gd name="connsiteY9" fmla="*/ 0 h 542087"/>
              <a:gd name="connsiteX0" fmla="*/ 0 w 1126188"/>
              <a:gd name="connsiteY0" fmla="*/ 0 h 542087"/>
              <a:gd name="connsiteX1" fmla="*/ 250194 w 1126188"/>
              <a:gd name="connsiteY1" fmla="*/ 139990 h 542087"/>
              <a:gd name="connsiteX2" fmla="*/ 396141 w 1126188"/>
              <a:gd name="connsiteY2" fmla="*/ 142968 h 542087"/>
              <a:gd name="connsiteX3" fmla="*/ 506346 w 1126188"/>
              <a:gd name="connsiteY3" fmla="*/ 160840 h 542087"/>
              <a:gd name="connsiteX4" fmla="*/ 554002 w 1126188"/>
              <a:gd name="connsiteY4" fmla="*/ 107226 h 542087"/>
              <a:gd name="connsiteX5" fmla="*/ 804196 w 1126188"/>
              <a:gd name="connsiteY5" fmla="*/ 139989 h 542087"/>
              <a:gd name="connsiteX6" fmla="*/ 985885 w 1126188"/>
              <a:gd name="connsiteY6" fmla="*/ 53614 h 542087"/>
              <a:gd name="connsiteX7" fmla="*/ 1048434 w 1126188"/>
              <a:gd name="connsiteY7" fmla="*/ 184667 h 542087"/>
              <a:gd name="connsiteX8" fmla="*/ 1045454 w 1126188"/>
              <a:gd name="connsiteY8" fmla="*/ 542087 h 542087"/>
              <a:gd name="connsiteX9" fmla="*/ 0 w 1126188"/>
              <a:gd name="connsiteY9" fmla="*/ 542087 h 542087"/>
              <a:gd name="connsiteX10" fmla="*/ 0 w 1126188"/>
              <a:gd name="connsiteY10" fmla="*/ 0 h 542087"/>
              <a:gd name="connsiteX0" fmla="*/ 0 w 1146729"/>
              <a:gd name="connsiteY0" fmla="*/ 0 h 542087"/>
              <a:gd name="connsiteX1" fmla="*/ 250194 w 1146729"/>
              <a:gd name="connsiteY1" fmla="*/ 139990 h 542087"/>
              <a:gd name="connsiteX2" fmla="*/ 396141 w 1146729"/>
              <a:gd name="connsiteY2" fmla="*/ 142968 h 542087"/>
              <a:gd name="connsiteX3" fmla="*/ 506346 w 1146729"/>
              <a:gd name="connsiteY3" fmla="*/ 160840 h 542087"/>
              <a:gd name="connsiteX4" fmla="*/ 554002 w 1146729"/>
              <a:gd name="connsiteY4" fmla="*/ 107226 h 542087"/>
              <a:gd name="connsiteX5" fmla="*/ 804196 w 1146729"/>
              <a:gd name="connsiteY5" fmla="*/ 139989 h 542087"/>
              <a:gd name="connsiteX6" fmla="*/ 985885 w 1146729"/>
              <a:gd name="connsiteY6" fmla="*/ 53614 h 542087"/>
              <a:gd name="connsiteX7" fmla="*/ 1108004 w 1146729"/>
              <a:gd name="connsiteY7" fmla="*/ 71484 h 542087"/>
              <a:gd name="connsiteX8" fmla="*/ 1045454 w 1146729"/>
              <a:gd name="connsiteY8" fmla="*/ 542087 h 542087"/>
              <a:gd name="connsiteX9" fmla="*/ 0 w 1146729"/>
              <a:gd name="connsiteY9" fmla="*/ 542087 h 542087"/>
              <a:gd name="connsiteX10" fmla="*/ 0 w 1146729"/>
              <a:gd name="connsiteY10" fmla="*/ 0 h 542087"/>
              <a:gd name="connsiteX0" fmla="*/ 0 w 1162184"/>
              <a:gd name="connsiteY0" fmla="*/ 0 h 542087"/>
              <a:gd name="connsiteX1" fmla="*/ 250194 w 1162184"/>
              <a:gd name="connsiteY1" fmla="*/ 139990 h 542087"/>
              <a:gd name="connsiteX2" fmla="*/ 396141 w 1162184"/>
              <a:gd name="connsiteY2" fmla="*/ 142968 h 542087"/>
              <a:gd name="connsiteX3" fmla="*/ 506346 w 1162184"/>
              <a:gd name="connsiteY3" fmla="*/ 160840 h 542087"/>
              <a:gd name="connsiteX4" fmla="*/ 554002 w 1162184"/>
              <a:gd name="connsiteY4" fmla="*/ 107226 h 542087"/>
              <a:gd name="connsiteX5" fmla="*/ 804196 w 1162184"/>
              <a:gd name="connsiteY5" fmla="*/ 139989 h 542087"/>
              <a:gd name="connsiteX6" fmla="*/ 985885 w 1162184"/>
              <a:gd name="connsiteY6" fmla="*/ 53614 h 542087"/>
              <a:gd name="connsiteX7" fmla="*/ 1108004 w 1162184"/>
              <a:gd name="connsiteY7" fmla="*/ 71484 h 542087"/>
              <a:gd name="connsiteX8" fmla="*/ 1143745 w 1162184"/>
              <a:gd name="connsiteY8" fmla="*/ 247216 h 542087"/>
              <a:gd name="connsiteX9" fmla="*/ 1045454 w 1162184"/>
              <a:gd name="connsiteY9" fmla="*/ 542087 h 542087"/>
              <a:gd name="connsiteX10" fmla="*/ 0 w 1162184"/>
              <a:gd name="connsiteY10" fmla="*/ 542087 h 542087"/>
              <a:gd name="connsiteX11" fmla="*/ 0 w 1162184"/>
              <a:gd name="connsiteY11" fmla="*/ 0 h 542087"/>
              <a:gd name="connsiteX0" fmla="*/ 0 w 1136883"/>
              <a:gd name="connsiteY0" fmla="*/ 0 h 542087"/>
              <a:gd name="connsiteX1" fmla="*/ 250194 w 1136883"/>
              <a:gd name="connsiteY1" fmla="*/ 139990 h 542087"/>
              <a:gd name="connsiteX2" fmla="*/ 396141 w 1136883"/>
              <a:gd name="connsiteY2" fmla="*/ 142968 h 542087"/>
              <a:gd name="connsiteX3" fmla="*/ 506346 w 1136883"/>
              <a:gd name="connsiteY3" fmla="*/ 160840 h 542087"/>
              <a:gd name="connsiteX4" fmla="*/ 554002 w 1136883"/>
              <a:gd name="connsiteY4" fmla="*/ 107226 h 542087"/>
              <a:gd name="connsiteX5" fmla="*/ 804196 w 1136883"/>
              <a:gd name="connsiteY5" fmla="*/ 139989 h 542087"/>
              <a:gd name="connsiteX6" fmla="*/ 985885 w 1136883"/>
              <a:gd name="connsiteY6" fmla="*/ 53614 h 542087"/>
              <a:gd name="connsiteX7" fmla="*/ 1108004 w 1136883"/>
              <a:gd name="connsiteY7" fmla="*/ 71484 h 542087"/>
              <a:gd name="connsiteX8" fmla="*/ 1078218 w 1136883"/>
              <a:gd name="connsiteY8" fmla="*/ 416990 h 542087"/>
              <a:gd name="connsiteX9" fmla="*/ 1045454 w 1136883"/>
              <a:gd name="connsiteY9" fmla="*/ 542087 h 542087"/>
              <a:gd name="connsiteX10" fmla="*/ 0 w 1136883"/>
              <a:gd name="connsiteY10" fmla="*/ 542087 h 542087"/>
              <a:gd name="connsiteX11" fmla="*/ 0 w 1136883"/>
              <a:gd name="connsiteY11" fmla="*/ 0 h 542087"/>
              <a:gd name="connsiteX0" fmla="*/ 0 w 1136883"/>
              <a:gd name="connsiteY0" fmla="*/ 0 h 542087"/>
              <a:gd name="connsiteX1" fmla="*/ 250194 w 1136883"/>
              <a:gd name="connsiteY1" fmla="*/ 139990 h 542087"/>
              <a:gd name="connsiteX2" fmla="*/ 396141 w 1136883"/>
              <a:gd name="connsiteY2" fmla="*/ 142968 h 542087"/>
              <a:gd name="connsiteX3" fmla="*/ 506346 w 1136883"/>
              <a:gd name="connsiteY3" fmla="*/ 160840 h 542087"/>
              <a:gd name="connsiteX4" fmla="*/ 554002 w 1136883"/>
              <a:gd name="connsiteY4" fmla="*/ 107226 h 542087"/>
              <a:gd name="connsiteX5" fmla="*/ 804196 w 1136883"/>
              <a:gd name="connsiteY5" fmla="*/ 139989 h 542087"/>
              <a:gd name="connsiteX6" fmla="*/ 985885 w 1136883"/>
              <a:gd name="connsiteY6" fmla="*/ 53614 h 542087"/>
              <a:gd name="connsiteX7" fmla="*/ 1108004 w 1136883"/>
              <a:gd name="connsiteY7" fmla="*/ 71484 h 542087"/>
              <a:gd name="connsiteX8" fmla="*/ 1078218 w 1136883"/>
              <a:gd name="connsiteY8" fmla="*/ 416990 h 542087"/>
              <a:gd name="connsiteX9" fmla="*/ 1045454 w 1136883"/>
              <a:gd name="connsiteY9" fmla="*/ 542087 h 542087"/>
              <a:gd name="connsiteX10" fmla="*/ 0 w 1136883"/>
              <a:gd name="connsiteY10" fmla="*/ 542087 h 542087"/>
              <a:gd name="connsiteX11" fmla="*/ 0 w 1136883"/>
              <a:gd name="connsiteY11" fmla="*/ 0 h 542087"/>
              <a:gd name="connsiteX0" fmla="*/ 0 w 1136883"/>
              <a:gd name="connsiteY0" fmla="*/ 0 h 542087"/>
              <a:gd name="connsiteX1" fmla="*/ 250194 w 1136883"/>
              <a:gd name="connsiteY1" fmla="*/ 139990 h 542087"/>
              <a:gd name="connsiteX2" fmla="*/ 396141 w 1136883"/>
              <a:gd name="connsiteY2" fmla="*/ 142968 h 542087"/>
              <a:gd name="connsiteX3" fmla="*/ 506346 w 1136883"/>
              <a:gd name="connsiteY3" fmla="*/ 160840 h 542087"/>
              <a:gd name="connsiteX4" fmla="*/ 554002 w 1136883"/>
              <a:gd name="connsiteY4" fmla="*/ 107226 h 542087"/>
              <a:gd name="connsiteX5" fmla="*/ 804196 w 1136883"/>
              <a:gd name="connsiteY5" fmla="*/ 139989 h 542087"/>
              <a:gd name="connsiteX6" fmla="*/ 985885 w 1136883"/>
              <a:gd name="connsiteY6" fmla="*/ 53614 h 542087"/>
              <a:gd name="connsiteX7" fmla="*/ 1108004 w 1136883"/>
              <a:gd name="connsiteY7" fmla="*/ 71484 h 542087"/>
              <a:gd name="connsiteX8" fmla="*/ 1078218 w 1136883"/>
              <a:gd name="connsiteY8" fmla="*/ 416990 h 542087"/>
              <a:gd name="connsiteX9" fmla="*/ 1045454 w 1136883"/>
              <a:gd name="connsiteY9" fmla="*/ 542087 h 542087"/>
              <a:gd name="connsiteX10" fmla="*/ 0 w 1136883"/>
              <a:gd name="connsiteY10" fmla="*/ 542087 h 542087"/>
              <a:gd name="connsiteX11" fmla="*/ 0 w 1136883"/>
              <a:gd name="connsiteY11" fmla="*/ 0 h 542087"/>
              <a:gd name="connsiteX0" fmla="*/ 0 w 1136883"/>
              <a:gd name="connsiteY0" fmla="*/ 0 h 542087"/>
              <a:gd name="connsiteX1" fmla="*/ 250194 w 1136883"/>
              <a:gd name="connsiteY1" fmla="*/ 139990 h 542087"/>
              <a:gd name="connsiteX2" fmla="*/ 396141 w 1136883"/>
              <a:gd name="connsiteY2" fmla="*/ 142968 h 542087"/>
              <a:gd name="connsiteX3" fmla="*/ 506346 w 1136883"/>
              <a:gd name="connsiteY3" fmla="*/ 160840 h 542087"/>
              <a:gd name="connsiteX4" fmla="*/ 554002 w 1136883"/>
              <a:gd name="connsiteY4" fmla="*/ 107226 h 542087"/>
              <a:gd name="connsiteX5" fmla="*/ 804196 w 1136883"/>
              <a:gd name="connsiteY5" fmla="*/ 139989 h 542087"/>
              <a:gd name="connsiteX6" fmla="*/ 985885 w 1136883"/>
              <a:gd name="connsiteY6" fmla="*/ 53614 h 542087"/>
              <a:gd name="connsiteX7" fmla="*/ 1108004 w 1136883"/>
              <a:gd name="connsiteY7" fmla="*/ 71484 h 542087"/>
              <a:gd name="connsiteX8" fmla="*/ 1078218 w 1136883"/>
              <a:gd name="connsiteY8" fmla="*/ 416990 h 542087"/>
              <a:gd name="connsiteX9" fmla="*/ 1045454 w 1136883"/>
              <a:gd name="connsiteY9" fmla="*/ 542087 h 542087"/>
              <a:gd name="connsiteX10" fmla="*/ 0 w 1136883"/>
              <a:gd name="connsiteY10" fmla="*/ 542087 h 542087"/>
              <a:gd name="connsiteX11" fmla="*/ 0 w 1136883"/>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8218 w 1108004"/>
              <a:gd name="connsiteY8" fmla="*/ 416990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8218 w 1108004"/>
              <a:gd name="connsiteY8" fmla="*/ 416990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8218 w 1108004"/>
              <a:gd name="connsiteY8" fmla="*/ 416990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8218 w 1108004"/>
              <a:gd name="connsiteY8" fmla="*/ 416990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69282 w 1108004"/>
              <a:gd name="connsiteY8" fmla="*/ 431882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69282 w 1108004"/>
              <a:gd name="connsiteY8" fmla="*/ 431882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0 w 1108004"/>
              <a:gd name="connsiteY10" fmla="*/ 542087 h 542087"/>
              <a:gd name="connsiteX11" fmla="*/ 0 w 1108004"/>
              <a:gd name="connsiteY11"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854830 w 1108004"/>
              <a:gd name="connsiteY10" fmla="*/ 330614 h 542087"/>
              <a:gd name="connsiteX11" fmla="*/ 0 w 1108004"/>
              <a:gd name="connsiteY11" fmla="*/ 542087 h 542087"/>
              <a:gd name="connsiteX12" fmla="*/ 0 w 1108004"/>
              <a:gd name="connsiteY12"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982905 w 1108004"/>
              <a:gd name="connsiteY10" fmla="*/ 408055 h 542087"/>
              <a:gd name="connsiteX11" fmla="*/ 0 w 1108004"/>
              <a:gd name="connsiteY11" fmla="*/ 542087 h 542087"/>
              <a:gd name="connsiteX12" fmla="*/ 0 w 1108004"/>
              <a:gd name="connsiteY12"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982905 w 1108004"/>
              <a:gd name="connsiteY10" fmla="*/ 408055 h 542087"/>
              <a:gd name="connsiteX11" fmla="*/ 720798 w 1108004"/>
              <a:gd name="connsiteY11" fmla="*/ 437840 h 542087"/>
              <a:gd name="connsiteX12" fmla="*/ 0 w 1108004"/>
              <a:gd name="connsiteY12" fmla="*/ 542087 h 542087"/>
              <a:gd name="connsiteX13" fmla="*/ 0 w 1108004"/>
              <a:gd name="connsiteY13"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982905 w 1108004"/>
              <a:gd name="connsiteY10" fmla="*/ 408055 h 542087"/>
              <a:gd name="connsiteX11" fmla="*/ 970992 w 1108004"/>
              <a:gd name="connsiteY11" fmla="*/ 518259 h 542087"/>
              <a:gd name="connsiteX12" fmla="*/ 0 w 1108004"/>
              <a:gd name="connsiteY12" fmla="*/ 542087 h 542087"/>
              <a:gd name="connsiteX13" fmla="*/ 0 w 1108004"/>
              <a:gd name="connsiteY13"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982905 w 1108004"/>
              <a:gd name="connsiteY10" fmla="*/ 408055 h 542087"/>
              <a:gd name="connsiteX11" fmla="*/ 929293 w 1108004"/>
              <a:gd name="connsiteY11" fmla="*/ 351463 h 542087"/>
              <a:gd name="connsiteX12" fmla="*/ 0 w 1108004"/>
              <a:gd name="connsiteY12" fmla="*/ 542087 h 542087"/>
              <a:gd name="connsiteX13" fmla="*/ 0 w 1108004"/>
              <a:gd name="connsiteY13" fmla="*/ 0 h 542087"/>
              <a:gd name="connsiteX0" fmla="*/ 0 w 1108004"/>
              <a:gd name="connsiteY0" fmla="*/ 0 h 542087"/>
              <a:gd name="connsiteX1" fmla="*/ 250194 w 1108004"/>
              <a:gd name="connsiteY1" fmla="*/ 139990 h 542087"/>
              <a:gd name="connsiteX2" fmla="*/ 396141 w 1108004"/>
              <a:gd name="connsiteY2" fmla="*/ 142968 h 542087"/>
              <a:gd name="connsiteX3" fmla="*/ 506346 w 1108004"/>
              <a:gd name="connsiteY3" fmla="*/ 160840 h 542087"/>
              <a:gd name="connsiteX4" fmla="*/ 554002 w 1108004"/>
              <a:gd name="connsiteY4" fmla="*/ 107226 h 542087"/>
              <a:gd name="connsiteX5" fmla="*/ 804196 w 1108004"/>
              <a:gd name="connsiteY5" fmla="*/ 139989 h 542087"/>
              <a:gd name="connsiteX6" fmla="*/ 985885 w 1108004"/>
              <a:gd name="connsiteY6" fmla="*/ 53614 h 542087"/>
              <a:gd name="connsiteX7" fmla="*/ 1108004 w 1108004"/>
              <a:gd name="connsiteY7" fmla="*/ 71484 h 542087"/>
              <a:gd name="connsiteX8" fmla="*/ 1072260 w 1108004"/>
              <a:gd name="connsiteY8" fmla="*/ 446774 h 542087"/>
              <a:gd name="connsiteX9" fmla="*/ 997798 w 1108004"/>
              <a:gd name="connsiteY9" fmla="*/ 291893 h 542087"/>
              <a:gd name="connsiteX10" fmla="*/ 982905 w 1108004"/>
              <a:gd name="connsiteY10" fmla="*/ 408055 h 542087"/>
              <a:gd name="connsiteX11" fmla="*/ 929293 w 1108004"/>
              <a:gd name="connsiteY11" fmla="*/ 351463 h 542087"/>
              <a:gd name="connsiteX12" fmla="*/ 741647 w 1108004"/>
              <a:gd name="connsiteY12" fmla="*/ 384227 h 542087"/>
              <a:gd name="connsiteX13" fmla="*/ 0 w 1108004"/>
              <a:gd name="connsiteY13" fmla="*/ 542087 h 542087"/>
              <a:gd name="connsiteX14" fmla="*/ 0 w 1108004"/>
              <a:gd name="connsiteY14" fmla="*/ 0 h 542087"/>
              <a:gd name="connsiteX0" fmla="*/ 0 w 1108004"/>
              <a:gd name="connsiteY0" fmla="*/ 0 h 551023"/>
              <a:gd name="connsiteX1" fmla="*/ 250194 w 1108004"/>
              <a:gd name="connsiteY1" fmla="*/ 139990 h 551023"/>
              <a:gd name="connsiteX2" fmla="*/ 396141 w 1108004"/>
              <a:gd name="connsiteY2" fmla="*/ 142968 h 551023"/>
              <a:gd name="connsiteX3" fmla="*/ 506346 w 1108004"/>
              <a:gd name="connsiteY3" fmla="*/ 160840 h 551023"/>
              <a:gd name="connsiteX4" fmla="*/ 554002 w 1108004"/>
              <a:gd name="connsiteY4" fmla="*/ 107226 h 551023"/>
              <a:gd name="connsiteX5" fmla="*/ 804196 w 1108004"/>
              <a:gd name="connsiteY5" fmla="*/ 139989 h 551023"/>
              <a:gd name="connsiteX6" fmla="*/ 985885 w 1108004"/>
              <a:gd name="connsiteY6" fmla="*/ 53614 h 551023"/>
              <a:gd name="connsiteX7" fmla="*/ 1108004 w 1108004"/>
              <a:gd name="connsiteY7" fmla="*/ 71484 h 551023"/>
              <a:gd name="connsiteX8" fmla="*/ 1072260 w 1108004"/>
              <a:gd name="connsiteY8" fmla="*/ 446774 h 551023"/>
              <a:gd name="connsiteX9" fmla="*/ 997798 w 1108004"/>
              <a:gd name="connsiteY9" fmla="*/ 291893 h 551023"/>
              <a:gd name="connsiteX10" fmla="*/ 982905 w 1108004"/>
              <a:gd name="connsiteY10" fmla="*/ 408055 h 551023"/>
              <a:gd name="connsiteX11" fmla="*/ 929293 w 1108004"/>
              <a:gd name="connsiteY11" fmla="*/ 351463 h 551023"/>
              <a:gd name="connsiteX12" fmla="*/ 944185 w 1108004"/>
              <a:gd name="connsiteY12" fmla="*/ 551023 h 551023"/>
              <a:gd name="connsiteX13" fmla="*/ 0 w 1108004"/>
              <a:gd name="connsiteY13" fmla="*/ 542087 h 551023"/>
              <a:gd name="connsiteX14" fmla="*/ 0 w 1108004"/>
              <a:gd name="connsiteY14" fmla="*/ 0 h 551023"/>
              <a:gd name="connsiteX0" fmla="*/ 0 w 1108004"/>
              <a:gd name="connsiteY0" fmla="*/ 0 h 551023"/>
              <a:gd name="connsiteX1" fmla="*/ 250194 w 1108004"/>
              <a:gd name="connsiteY1" fmla="*/ 139990 h 551023"/>
              <a:gd name="connsiteX2" fmla="*/ 396141 w 1108004"/>
              <a:gd name="connsiteY2" fmla="*/ 142968 h 551023"/>
              <a:gd name="connsiteX3" fmla="*/ 506346 w 1108004"/>
              <a:gd name="connsiteY3" fmla="*/ 160840 h 551023"/>
              <a:gd name="connsiteX4" fmla="*/ 554002 w 1108004"/>
              <a:gd name="connsiteY4" fmla="*/ 107226 h 551023"/>
              <a:gd name="connsiteX5" fmla="*/ 804196 w 1108004"/>
              <a:gd name="connsiteY5" fmla="*/ 139989 h 551023"/>
              <a:gd name="connsiteX6" fmla="*/ 985885 w 1108004"/>
              <a:gd name="connsiteY6" fmla="*/ 53614 h 551023"/>
              <a:gd name="connsiteX7" fmla="*/ 1108004 w 1108004"/>
              <a:gd name="connsiteY7" fmla="*/ 71484 h 551023"/>
              <a:gd name="connsiteX8" fmla="*/ 1072260 w 1108004"/>
              <a:gd name="connsiteY8" fmla="*/ 446774 h 551023"/>
              <a:gd name="connsiteX9" fmla="*/ 997798 w 1108004"/>
              <a:gd name="connsiteY9" fmla="*/ 291893 h 551023"/>
              <a:gd name="connsiteX10" fmla="*/ 982905 w 1108004"/>
              <a:gd name="connsiteY10" fmla="*/ 408055 h 551023"/>
              <a:gd name="connsiteX11" fmla="*/ 929293 w 1108004"/>
              <a:gd name="connsiteY11" fmla="*/ 351463 h 551023"/>
              <a:gd name="connsiteX12" fmla="*/ 944185 w 1108004"/>
              <a:gd name="connsiteY12" fmla="*/ 551023 h 551023"/>
              <a:gd name="connsiteX13" fmla="*/ 744626 w 1108004"/>
              <a:gd name="connsiteY13" fmla="*/ 551023 h 551023"/>
              <a:gd name="connsiteX14" fmla="*/ 0 w 1108004"/>
              <a:gd name="connsiteY14" fmla="*/ 542087 h 551023"/>
              <a:gd name="connsiteX15" fmla="*/ 0 w 1108004"/>
              <a:gd name="connsiteY15" fmla="*/ 0 h 551023"/>
              <a:gd name="connsiteX0" fmla="*/ 0 w 1108004"/>
              <a:gd name="connsiteY0" fmla="*/ 0 h 676120"/>
              <a:gd name="connsiteX1" fmla="*/ 250194 w 1108004"/>
              <a:gd name="connsiteY1" fmla="*/ 139990 h 676120"/>
              <a:gd name="connsiteX2" fmla="*/ 396141 w 1108004"/>
              <a:gd name="connsiteY2" fmla="*/ 142968 h 676120"/>
              <a:gd name="connsiteX3" fmla="*/ 506346 w 1108004"/>
              <a:gd name="connsiteY3" fmla="*/ 160840 h 676120"/>
              <a:gd name="connsiteX4" fmla="*/ 554002 w 1108004"/>
              <a:gd name="connsiteY4" fmla="*/ 107226 h 676120"/>
              <a:gd name="connsiteX5" fmla="*/ 804196 w 1108004"/>
              <a:gd name="connsiteY5" fmla="*/ 139989 h 676120"/>
              <a:gd name="connsiteX6" fmla="*/ 985885 w 1108004"/>
              <a:gd name="connsiteY6" fmla="*/ 53614 h 676120"/>
              <a:gd name="connsiteX7" fmla="*/ 1108004 w 1108004"/>
              <a:gd name="connsiteY7" fmla="*/ 71484 h 676120"/>
              <a:gd name="connsiteX8" fmla="*/ 1072260 w 1108004"/>
              <a:gd name="connsiteY8" fmla="*/ 446774 h 676120"/>
              <a:gd name="connsiteX9" fmla="*/ 997798 w 1108004"/>
              <a:gd name="connsiteY9" fmla="*/ 291893 h 676120"/>
              <a:gd name="connsiteX10" fmla="*/ 982905 w 1108004"/>
              <a:gd name="connsiteY10" fmla="*/ 408055 h 676120"/>
              <a:gd name="connsiteX11" fmla="*/ 929293 w 1108004"/>
              <a:gd name="connsiteY11" fmla="*/ 351463 h 676120"/>
              <a:gd name="connsiteX12" fmla="*/ 944185 w 1108004"/>
              <a:gd name="connsiteY12" fmla="*/ 551023 h 676120"/>
              <a:gd name="connsiteX13" fmla="*/ 875680 w 1108004"/>
              <a:gd name="connsiteY13" fmla="*/ 676120 h 676120"/>
              <a:gd name="connsiteX14" fmla="*/ 0 w 1108004"/>
              <a:gd name="connsiteY14" fmla="*/ 542087 h 676120"/>
              <a:gd name="connsiteX15" fmla="*/ 0 w 1108004"/>
              <a:gd name="connsiteY15" fmla="*/ 0 h 676120"/>
              <a:gd name="connsiteX0" fmla="*/ 0 w 1108004"/>
              <a:gd name="connsiteY0" fmla="*/ 0 h 551023"/>
              <a:gd name="connsiteX1" fmla="*/ 250194 w 1108004"/>
              <a:gd name="connsiteY1" fmla="*/ 139990 h 551023"/>
              <a:gd name="connsiteX2" fmla="*/ 396141 w 1108004"/>
              <a:gd name="connsiteY2" fmla="*/ 142968 h 551023"/>
              <a:gd name="connsiteX3" fmla="*/ 506346 w 1108004"/>
              <a:gd name="connsiteY3" fmla="*/ 160840 h 551023"/>
              <a:gd name="connsiteX4" fmla="*/ 554002 w 1108004"/>
              <a:gd name="connsiteY4" fmla="*/ 107226 h 551023"/>
              <a:gd name="connsiteX5" fmla="*/ 804196 w 1108004"/>
              <a:gd name="connsiteY5" fmla="*/ 139989 h 551023"/>
              <a:gd name="connsiteX6" fmla="*/ 985885 w 1108004"/>
              <a:gd name="connsiteY6" fmla="*/ 53614 h 551023"/>
              <a:gd name="connsiteX7" fmla="*/ 1108004 w 1108004"/>
              <a:gd name="connsiteY7" fmla="*/ 71484 h 551023"/>
              <a:gd name="connsiteX8" fmla="*/ 1072260 w 1108004"/>
              <a:gd name="connsiteY8" fmla="*/ 446774 h 551023"/>
              <a:gd name="connsiteX9" fmla="*/ 997798 w 1108004"/>
              <a:gd name="connsiteY9" fmla="*/ 291893 h 551023"/>
              <a:gd name="connsiteX10" fmla="*/ 982905 w 1108004"/>
              <a:gd name="connsiteY10" fmla="*/ 408055 h 551023"/>
              <a:gd name="connsiteX11" fmla="*/ 929293 w 1108004"/>
              <a:gd name="connsiteY11" fmla="*/ 351463 h 551023"/>
              <a:gd name="connsiteX12" fmla="*/ 944185 w 1108004"/>
              <a:gd name="connsiteY12" fmla="*/ 551023 h 551023"/>
              <a:gd name="connsiteX13" fmla="*/ 869723 w 1108004"/>
              <a:gd name="connsiteY13" fmla="*/ 515281 h 551023"/>
              <a:gd name="connsiteX14" fmla="*/ 0 w 1108004"/>
              <a:gd name="connsiteY14" fmla="*/ 542087 h 551023"/>
              <a:gd name="connsiteX15" fmla="*/ 0 w 1108004"/>
              <a:gd name="connsiteY15" fmla="*/ 0 h 551023"/>
              <a:gd name="connsiteX0" fmla="*/ 0 w 1108004"/>
              <a:gd name="connsiteY0" fmla="*/ 0 h 551023"/>
              <a:gd name="connsiteX1" fmla="*/ 250194 w 1108004"/>
              <a:gd name="connsiteY1" fmla="*/ 139990 h 551023"/>
              <a:gd name="connsiteX2" fmla="*/ 396141 w 1108004"/>
              <a:gd name="connsiteY2" fmla="*/ 142968 h 551023"/>
              <a:gd name="connsiteX3" fmla="*/ 506346 w 1108004"/>
              <a:gd name="connsiteY3" fmla="*/ 160840 h 551023"/>
              <a:gd name="connsiteX4" fmla="*/ 554002 w 1108004"/>
              <a:gd name="connsiteY4" fmla="*/ 107226 h 551023"/>
              <a:gd name="connsiteX5" fmla="*/ 804196 w 1108004"/>
              <a:gd name="connsiteY5" fmla="*/ 139989 h 551023"/>
              <a:gd name="connsiteX6" fmla="*/ 985885 w 1108004"/>
              <a:gd name="connsiteY6" fmla="*/ 53614 h 551023"/>
              <a:gd name="connsiteX7" fmla="*/ 1108004 w 1108004"/>
              <a:gd name="connsiteY7" fmla="*/ 71484 h 551023"/>
              <a:gd name="connsiteX8" fmla="*/ 1072260 w 1108004"/>
              <a:gd name="connsiteY8" fmla="*/ 446774 h 551023"/>
              <a:gd name="connsiteX9" fmla="*/ 997798 w 1108004"/>
              <a:gd name="connsiteY9" fmla="*/ 291893 h 551023"/>
              <a:gd name="connsiteX10" fmla="*/ 982905 w 1108004"/>
              <a:gd name="connsiteY10" fmla="*/ 408055 h 551023"/>
              <a:gd name="connsiteX11" fmla="*/ 929293 w 1108004"/>
              <a:gd name="connsiteY11" fmla="*/ 351463 h 551023"/>
              <a:gd name="connsiteX12" fmla="*/ 944185 w 1108004"/>
              <a:gd name="connsiteY12" fmla="*/ 551023 h 551023"/>
              <a:gd name="connsiteX13" fmla="*/ 869723 w 1108004"/>
              <a:gd name="connsiteY13" fmla="*/ 515281 h 551023"/>
              <a:gd name="connsiteX14" fmla="*/ 655271 w 1108004"/>
              <a:gd name="connsiteY14" fmla="*/ 527195 h 551023"/>
              <a:gd name="connsiteX15" fmla="*/ 0 w 1108004"/>
              <a:gd name="connsiteY15" fmla="*/ 542087 h 551023"/>
              <a:gd name="connsiteX16" fmla="*/ 0 w 1108004"/>
              <a:gd name="connsiteY16" fmla="*/ 0 h 551023"/>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0 w 1108004"/>
              <a:gd name="connsiteY15" fmla="*/ 542087 h 679099"/>
              <a:gd name="connsiteX16" fmla="*/ 0 w 1108004"/>
              <a:gd name="connsiteY16"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46335 w 1108004"/>
              <a:gd name="connsiteY15" fmla="*/ 652292 h 679099"/>
              <a:gd name="connsiteX16" fmla="*/ 0 w 1108004"/>
              <a:gd name="connsiteY16" fmla="*/ 542087 h 679099"/>
              <a:gd name="connsiteX17" fmla="*/ 0 w 1108004"/>
              <a:gd name="connsiteY17"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19529 w 1108004"/>
              <a:gd name="connsiteY15" fmla="*/ 479539 h 679099"/>
              <a:gd name="connsiteX16" fmla="*/ 0 w 1108004"/>
              <a:gd name="connsiteY16" fmla="*/ 542087 h 679099"/>
              <a:gd name="connsiteX17" fmla="*/ 0 w 1108004"/>
              <a:gd name="connsiteY17"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19529 w 1108004"/>
              <a:gd name="connsiteY15" fmla="*/ 479539 h 679099"/>
              <a:gd name="connsiteX16" fmla="*/ 455711 w 1108004"/>
              <a:gd name="connsiteY16" fmla="*/ 494431 h 679099"/>
              <a:gd name="connsiteX17" fmla="*/ 0 w 1108004"/>
              <a:gd name="connsiteY17" fmla="*/ 542087 h 679099"/>
              <a:gd name="connsiteX18" fmla="*/ 0 w 1108004"/>
              <a:gd name="connsiteY18"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19529 w 1108004"/>
              <a:gd name="connsiteY15" fmla="*/ 479539 h 679099"/>
              <a:gd name="connsiteX16" fmla="*/ 634422 w 1108004"/>
              <a:gd name="connsiteY16" fmla="*/ 661227 h 679099"/>
              <a:gd name="connsiteX17" fmla="*/ 0 w 1108004"/>
              <a:gd name="connsiteY17" fmla="*/ 542087 h 679099"/>
              <a:gd name="connsiteX18" fmla="*/ 0 w 1108004"/>
              <a:gd name="connsiteY18"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07615 w 1108004"/>
              <a:gd name="connsiteY15" fmla="*/ 467625 h 679099"/>
              <a:gd name="connsiteX16" fmla="*/ 634422 w 1108004"/>
              <a:gd name="connsiteY16" fmla="*/ 661227 h 679099"/>
              <a:gd name="connsiteX17" fmla="*/ 0 w 1108004"/>
              <a:gd name="connsiteY17" fmla="*/ 542087 h 679099"/>
              <a:gd name="connsiteX18" fmla="*/ 0 w 1108004"/>
              <a:gd name="connsiteY18"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07615 w 1108004"/>
              <a:gd name="connsiteY15" fmla="*/ 467625 h 679099"/>
              <a:gd name="connsiteX16" fmla="*/ 634422 w 1108004"/>
              <a:gd name="connsiteY16" fmla="*/ 661227 h 679099"/>
              <a:gd name="connsiteX17" fmla="*/ 285936 w 1108004"/>
              <a:gd name="connsiteY17" fmla="*/ 586765 h 679099"/>
              <a:gd name="connsiteX18" fmla="*/ 0 w 1108004"/>
              <a:gd name="connsiteY18" fmla="*/ 542087 h 679099"/>
              <a:gd name="connsiteX19" fmla="*/ 0 w 1108004"/>
              <a:gd name="connsiteY19"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07615 w 1108004"/>
              <a:gd name="connsiteY15" fmla="*/ 467625 h 679099"/>
              <a:gd name="connsiteX16" fmla="*/ 634422 w 1108004"/>
              <a:gd name="connsiteY16" fmla="*/ 661227 h 679099"/>
              <a:gd name="connsiteX17" fmla="*/ 351463 w 1108004"/>
              <a:gd name="connsiteY17" fmla="*/ 348485 h 679099"/>
              <a:gd name="connsiteX18" fmla="*/ 0 w 1108004"/>
              <a:gd name="connsiteY18" fmla="*/ 542087 h 679099"/>
              <a:gd name="connsiteX19" fmla="*/ 0 w 1108004"/>
              <a:gd name="connsiteY19"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07615 w 1108004"/>
              <a:gd name="connsiteY15" fmla="*/ 467625 h 679099"/>
              <a:gd name="connsiteX16" fmla="*/ 622508 w 1108004"/>
              <a:gd name="connsiteY16" fmla="*/ 664205 h 679099"/>
              <a:gd name="connsiteX17" fmla="*/ 351463 w 1108004"/>
              <a:gd name="connsiteY17" fmla="*/ 348485 h 679099"/>
              <a:gd name="connsiteX18" fmla="*/ 0 w 1108004"/>
              <a:gd name="connsiteY18" fmla="*/ 542087 h 679099"/>
              <a:gd name="connsiteX19" fmla="*/ 0 w 1108004"/>
              <a:gd name="connsiteY19"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07615 w 1108004"/>
              <a:gd name="connsiteY15" fmla="*/ 467625 h 679099"/>
              <a:gd name="connsiteX16" fmla="*/ 622508 w 1108004"/>
              <a:gd name="connsiteY16" fmla="*/ 664205 h 679099"/>
              <a:gd name="connsiteX17" fmla="*/ 351463 w 1108004"/>
              <a:gd name="connsiteY17" fmla="*/ 348485 h 679099"/>
              <a:gd name="connsiteX18" fmla="*/ 0 w 1108004"/>
              <a:gd name="connsiteY18" fmla="*/ 542087 h 679099"/>
              <a:gd name="connsiteX19" fmla="*/ 0 w 1108004"/>
              <a:gd name="connsiteY19" fmla="*/ 0 h 679099"/>
              <a:gd name="connsiteX0" fmla="*/ 0 w 1108004"/>
              <a:gd name="connsiteY0" fmla="*/ 0 h 679099"/>
              <a:gd name="connsiteX1" fmla="*/ 250194 w 1108004"/>
              <a:gd name="connsiteY1" fmla="*/ 139990 h 679099"/>
              <a:gd name="connsiteX2" fmla="*/ 396141 w 1108004"/>
              <a:gd name="connsiteY2" fmla="*/ 142968 h 679099"/>
              <a:gd name="connsiteX3" fmla="*/ 506346 w 1108004"/>
              <a:gd name="connsiteY3" fmla="*/ 160840 h 679099"/>
              <a:gd name="connsiteX4" fmla="*/ 554002 w 1108004"/>
              <a:gd name="connsiteY4" fmla="*/ 107226 h 679099"/>
              <a:gd name="connsiteX5" fmla="*/ 804196 w 1108004"/>
              <a:gd name="connsiteY5" fmla="*/ 139989 h 679099"/>
              <a:gd name="connsiteX6" fmla="*/ 985885 w 1108004"/>
              <a:gd name="connsiteY6" fmla="*/ 53614 h 679099"/>
              <a:gd name="connsiteX7" fmla="*/ 1108004 w 1108004"/>
              <a:gd name="connsiteY7" fmla="*/ 71484 h 679099"/>
              <a:gd name="connsiteX8" fmla="*/ 1072260 w 1108004"/>
              <a:gd name="connsiteY8" fmla="*/ 446774 h 679099"/>
              <a:gd name="connsiteX9" fmla="*/ 997798 w 1108004"/>
              <a:gd name="connsiteY9" fmla="*/ 291893 h 679099"/>
              <a:gd name="connsiteX10" fmla="*/ 982905 w 1108004"/>
              <a:gd name="connsiteY10" fmla="*/ 408055 h 679099"/>
              <a:gd name="connsiteX11" fmla="*/ 929293 w 1108004"/>
              <a:gd name="connsiteY11" fmla="*/ 351463 h 679099"/>
              <a:gd name="connsiteX12" fmla="*/ 944185 w 1108004"/>
              <a:gd name="connsiteY12" fmla="*/ 551023 h 679099"/>
              <a:gd name="connsiteX13" fmla="*/ 869723 w 1108004"/>
              <a:gd name="connsiteY13" fmla="*/ 515281 h 679099"/>
              <a:gd name="connsiteX14" fmla="*/ 836959 w 1108004"/>
              <a:gd name="connsiteY14" fmla="*/ 679099 h 679099"/>
              <a:gd name="connsiteX15" fmla="*/ 607615 w 1108004"/>
              <a:gd name="connsiteY15" fmla="*/ 467625 h 679099"/>
              <a:gd name="connsiteX16" fmla="*/ 622508 w 1108004"/>
              <a:gd name="connsiteY16" fmla="*/ 664205 h 679099"/>
              <a:gd name="connsiteX17" fmla="*/ 351463 w 1108004"/>
              <a:gd name="connsiteY17" fmla="*/ 348485 h 679099"/>
              <a:gd name="connsiteX18" fmla="*/ 256151 w 1108004"/>
              <a:gd name="connsiteY18" fmla="*/ 497409 h 679099"/>
              <a:gd name="connsiteX19" fmla="*/ 0 w 1108004"/>
              <a:gd name="connsiteY19" fmla="*/ 0 h 679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08004" h="679099">
                <a:moveTo>
                  <a:pt x="0" y="0"/>
                </a:moveTo>
                <a:lnTo>
                  <a:pt x="250194" y="139990"/>
                </a:lnTo>
                <a:lnTo>
                  <a:pt x="396141" y="142968"/>
                </a:lnTo>
                <a:cubicBezTo>
                  <a:pt x="429898" y="122118"/>
                  <a:pt x="401106" y="94320"/>
                  <a:pt x="506346" y="160840"/>
                </a:cubicBezTo>
                <a:cubicBezTo>
                  <a:pt x="548045" y="192114"/>
                  <a:pt x="502871" y="106234"/>
                  <a:pt x="554002" y="107226"/>
                </a:cubicBezTo>
                <a:cubicBezTo>
                  <a:pt x="581802" y="106730"/>
                  <a:pt x="680588" y="67512"/>
                  <a:pt x="804196" y="139989"/>
                </a:cubicBezTo>
                <a:cubicBezTo>
                  <a:pt x="876176" y="158356"/>
                  <a:pt x="906955" y="58083"/>
                  <a:pt x="985885" y="53614"/>
                </a:cubicBezTo>
                <a:cubicBezTo>
                  <a:pt x="1026591" y="61060"/>
                  <a:pt x="1098076" y="-9928"/>
                  <a:pt x="1108004" y="71484"/>
                </a:cubicBezTo>
                <a:cubicBezTo>
                  <a:pt x="1098572" y="231827"/>
                  <a:pt x="1097578" y="374297"/>
                  <a:pt x="1072260" y="446774"/>
                </a:cubicBezTo>
                <a:cubicBezTo>
                  <a:pt x="1052900" y="447767"/>
                  <a:pt x="1042476" y="352953"/>
                  <a:pt x="997798" y="291893"/>
                </a:cubicBezTo>
                <a:lnTo>
                  <a:pt x="982905" y="408055"/>
                </a:lnTo>
                <a:lnTo>
                  <a:pt x="929293" y="351463"/>
                </a:lnTo>
                <a:lnTo>
                  <a:pt x="944185" y="551023"/>
                </a:lnTo>
                <a:lnTo>
                  <a:pt x="869723" y="515281"/>
                </a:lnTo>
                <a:lnTo>
                  <a:pt x="836959" y="679099"/>
                </a:lnTo>
                <a:lnTo>
                  <a:pt x="607615" y="467625"/>
                </a:lnTo>
                <a:lnTo>
                  <a:pt x="622508" y="664205"/>
                </a:lnTo>
                <a:lnTo>
                  <a:pt x="351463" y="348485"/>
                </a:lnTo>
                <a:lnTo>
                  <a:pt x="256151" y="497409"/>
                </a:lnTo>
                <a:lnTo>
                  <a:pt x="0" y="0"/>
                </a:ln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5" name="Rectangle 9">
            <a:extLst>
              <a:ext uri="{FF2B5EF4-FFF2-40B4-BE49-F238E27FC236}">
                <a16:creationId xmlns:a16="http://schemas.microsoft.com/office/drawing/2014/main" id="{596865BF-5DE8-680D-78DF-FE5419E4BB5D}"/>
              </a:ext>
            </a:extLst>
          </p:cNvPr>
          <p:cNvSpPr/>
          <p:nvPr/>
        </p:nvSpPr>
        <p:spPr>
          <a:xfrm>
            <a:off x="2779396" y="1664895"/>
            <a:ext cx="399857" cy="270599"/>
          </a:xfrm>
          <a:custGeom>
            <a:avLst/>
            <a:gdLst>
              <a:gd name="connsiteX0" fmla="*/ 0 w 672974"/>
              <a:gd name="connsiteY0" fmla="*/ 0 h 356103"/>
              <a:gd name="connsiteX1" fmla="*/ 672974 w 672974"/>
              <a:gd name="connsiteY1" fmla="*/ 0 h 356103"/>
              <a:gd name="connsiteX2" fmla="*/ 672974 w 672974"/>
              <a:gd name="connsiteY2" fmla="*/ 356103 h 356103"/>
              <a:gd name="connsiteX3" fmla="*/ 0 w 672974"/>
              <a:gd name="connsiteY3" fmla="*/ 356103 h 356103"/>
              <a:gd name="connsiteX4" fmla="*/ 0 w 672974"/>
              <a:gd name="connsiteY4" fmla="*/ 0 h 356103"/>
              <a:gd name="connsiteX0" fmla="*/ 0 w 672974"/>
              <a:gd name="connsiteY0" fmla="*/ 0 h 517467"/>
              <a:gd name="connsiteX1" fmla="*/ 672974 w 672974"/>
              <a:gd name="connsiteY1" fmla="*/ 0 h 517467"/>
              <a:gd name="connsiteX2" fmla="*/ 672974 w 672974"/>
              <a:gd name="connsiteY2" fmla="*/ 356103 h 517467"/>
              <a:gd name="connsiteX3" fmla="*/ 220043 w 672974"/>
              <a:gd name="connsiteY3" fmla="*/ 517467 h 517467"/>
              <a:gd name="connsiteX4" fmla="*/ 0 w 672974"/>
              <a:gd name="connsiteY4" fmla="*/ 0 h 517467"/>
              <a:gd name="connsiteX0" fmla="*/ 0 w 558062"/>
              <a:gd name="connsiteY0" fmla="*/ 163810 h 517467"/>
              <a:gd name="connsiteX1" fmla="*/ 558062 w 558062"/>
              <a:gd name="connsiteY1" fmla="*/ 0 h 517467"/>
              <a:gd name="connsiteX2" fmla="*/ 558062 w 558062"/>
              <a:gd name="connsiteY2" fmla="*/ 356103 h 517467"/>
              <a:gd name="connsiteX3" fmla="*/ 105131 w 558062"/>
              <a:gd name="connsiteY3" fmla="*/ 517467 h 517467"/>
              <a:gd name="connsiteX4" fmla="*/ 0 w 558062"/>
              <a:gd name="connsiteY4" fmla="*/ 163810 h 517467"/>
              <a:gd name="connsiteX0" fmla="*/ 0 w 558062"/>
              <a:gd name="connsiteY0" fmla="*/ 0 h 353657"/>
              <a:gd name="connsiteX1" fmla="*/ 220663 w 558062"/>
              <a:gd name="connsiteY1" fmla="*/ 83127 h 353657"/>
              <a:gd name="connsiteX2" fmla="*/ 558062 w 558062"/>
              <a:gd name="connsiteY2" fmla="*/ 192293 h 353657"/>
              <a:gd name="connsiteX3" fmla="*/ 105131 w 558062"/>
              <a:gd name="connsiteY3" fmla="*/ 353657 h 353657"/>
              <a:gd name="connsiteX4" fmla="*/ 0 w 558062"/>
              <a:gd name="connsiteY4" fmla="*/ 0 h 353657"/>
              <a:gd name="connsiteX0" fmla="*/ 0 w 558062"/>
              <a:gd name="connsiteY0" fmla="*/ 44009 h 397666"/>
              <a:gd name="connsiteX1" fmla="*/ 276896 w 558062"/>
              <a:gd name="connsiteY1" fmla="*/ 0 h 397666"/>
              <a:gd name="connsiteX2" fmla="*/ 558062 w 558062"/>
              <a:gd name="connsiteY2" fmla="*/ 236302 h 397666"/>
              <a:gd name="connsiteX3" fmla="*/ 105131 w 558062"/>
              <a:gd name="connsiteY3" fmla="*/ 397666 h 397666"/>
              <a:gd name="connsiteX4" fmla="*/ 0 w 558062"/>
              <a:gd name="connsiteY4" fmla="*/ 44009 h 397666"/>
              <a:gd name="connsiteX0" fmla="*/ 0 w 558062"/>
              <a:gd name="connsiteY0" fmla="*/ 53788 h 407445"/>
              <a:gd name="connsiteX1" fmla="*/ 276896 w 558062"/>
              <a:gd name="connsiteY1" fmla="*/ 0 h 407445"/>
              <a:gd name="connsiteX2" fmla="*/ 558062 w 558062"/>
              <a:gd name="connsiteY2" fmla="*/ 246081 h 407445"/>
              <a:gd name="connsiteX3" fmla="*/ 105131 w 558062"/>
              <a:gd name="connsiteY3" fmla="*/ 407445 h 407445"/>
              <a:gd name="connsiteX4" fmla="*/ 0 w 558062"/>
              <a:gd name="connsiteY4" fmla="*/ 53788 h 407445"/>
              <a:gd name="connsiteX0" fmla="*/ 0 w 558062"/>
              <a:gd name="connsiteY0" fmla="*/ 53788 h 407445"/>
              <a:gd name="connsiteX1" fmla="*/ 276896 w 558062"/>
              <a:gd name="connsiteY1" fmla="*/ 0 h 407445"/>
              <a:gd name="connsiteX2" fmla="*/ 558062 w 558062"/>
              <a:gd name="connsiteY2" fmla="*/ 246081 h 407445"/>
              <a:gd name="connsiteX3" fmla="*/ 105131 w 558062"/>
              <a:gd name="connsiteY3" fmla="*/ 407445 h 407445"/>
              <a:gd name="connsiteX4" fmla="*/ 0 w 558062"/>
              <a:gd name="connsiteY4" fmla="*/ 53788 h 407445"/>
              <a:gd name="connsiteX0" fmla="*/ 0 w 558062"/>
              <a:gd name="connsiteY0" fmla="*/ 53788 h 407445"/>
              <a:gd name="connsiteX1" fmla="*/ 276896 w 558062"/>
              <a:gd name="connsiteY1" fmla="*/ 0 h 407445"/>
              <a:gd name="connsiteX2" fmla="*/ 558062 w 558062"/>
              <a:gd name="connsiteY2" fmla="*/ 246081 h 407445"/>
              <a:gd name="connsiteX3" fmla="*/ 105131 w 558062"/>
              <a:gd name="connsiteY3" fmla="*/ 407445 h 407445"/>
              <a:gd name="connsiteX4" fmla="*/ 0 w 558062"/>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105131 w 602071"/>
              <a:gd name="connsiteY3" fmla="*/ 407445 h 407445"/>
              <a:gd name="connsiteX4" fmla="*/ 0 w 602071"/>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105131 w 602071"/>
              <a:gd name="connsiteY3" fmla="*/ 407445 h 407445"/>
              <a:gd name="connsiteX4" fmla="*/ 0 w 602071"/>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105131 w 602071"/>
              <a:gd name="connsiteY3" fmla="*/ 407445 h 407445"/>
              <a:gd name="connsiteX4" fmla="*/ 0 w 602071"/>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388628 w 602071"/>
              <a:gd name="connsiteY3" fmla="*/ 263284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30192 w 602071"/>
              <a:gd name="connsiteY3" fmla="*/ 363526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290831 w 602071"/>
              <a:gd name="connsiteY4" fmla="*/ 251060 h 407445"/>
              <a:gd name="connsiteX5" fmla="*/ 105131 w 602071"/>
              <a:gd name="connsiteY5" fmla="*/ 407445 h 407445"/>
              <a:gd name="connsiteX6" fmla="*/ 0 w 602071"/>
              <a:gd name="connsiteY6"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105131 w 602071"/>
              <a:gd name="connsiteY5" fmla="*/ 407445 h 407445"/>
              <a:gd name="connsiteX6" fmla="*/ 0 w 602071"/>
              <a:gd name="connsiteY6"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251713 w 602071"/>
              <a:gd name="connsiteY5" fmla="*/ 339077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232153 w 602071"/>
              <a:gd name="connsiteY6" fmla="*/ 189937 h 407445"/>
              <a:gd name="connsiteX7" fmla="*/ 105131 w 602071"/>
              <a:gd name="connsiteY7" fmla="*/ 407445 h 407445"/>
              <a:gd name="connsiteX8" fmla="*/ 0 w 602071"/>
              <a:gd name="connsiteY8"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05131 w 602071"/>
              <a:gd name="connsiteY7" fmla="*/ 407445 h 407445"/>
              <a:gd name="connsiteX8" fmla="*/ 0 w 602071"/>
              <a:gd name="connsiteY8"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05131 w 602071"/>
              <a:gd name="connsiteY7" fmla="*/ 407445 h 407445"/>
              <a:gd name="connsiteX8" fmla="*/ 0 w 602071"/>
              <a:gd name="connsiteY8"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68585 w 602071"/>
              <a:gd name="connsiteY7" fmla="*/ 167932 h 407445"/>
              <a:gd name="connsiteX8" fmla="*/ 105131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05131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05131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1246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2224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2224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34356 w 602071"/>
              <a:gd name="connsiteY7" fmla="*/ 72580 h 407445"/>
              <a:gd name="connsiteX8" fmla="*/ 12224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24577 w 602071"/>
              <a:gd name="connsiteY7" fmla="*/ 77469 h 407445"/>
              <a:gd name="connsiteX8" fmla="*/ 122246 w 602071"/>
              <a:gd name="connsiteY8" fmla="*/ 407445 h 407445"/>
              <a:gd name="connsiteX9" fmla="*/ 0 w 602071"/>
              <a:gd name="connsiteY9" fmla="*/ 53788 h 40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2071" h="407445">
                <a:moveTo>
                  <a:pt x="0" y="53788"/>
                </a:moveTo>
                <a:cubicBezTo>
                  <a:pt x="72740" y="21189"/>
                  <a:pt x="155258" y="13039"/>
                  <a:pt x="276896" y="0"/>
                </a:cubicBezTo>
                <a:cubicBezTo>
                  <a:pt x="397513" y="12755"/>
                  <a:pt x="493679" y="103746"/>
                  <a:pt x="602071" y="155619"/>
                </a:cubicBezTo>
                <a:cubicBezTo>
                  <a:pt x="534998" y="159723"/>
                  <a:pt x="477706" y="180943"/>
                  <a:pt x="400853" y="167932"/>
                </a:cubicBezTo>
                <a:lnTo>
                  <a:pt x="378849" y="292624"/>
                </a:lnTo>
                <a:cubicBezTo>
                  <a:pt x="325876" y="215201"/>
                  <a:pt x="270457" y="235575"/>
                  <a:pt x="300611" y="75025"/>
                </a:cubicBezTo>
                <a:lnTo>
                  <a:pt x="185700" y="106809"/>
                </a:lnTo>
                <a:lnTo>
                  <a:pt x="124577" y="77469"/>
                </a:lnTo>
                <a:lnTo>
                  <a:pt x="122246" y="407445"/>
                </a:lnTo>
                <a:lnTo>
                  <a:pt x="0" y="53788"/>
                </a:ln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6" name="Rectangle 9">
            <a:extLst>
              <a:ext uri="{FF2B5EF4-FFF2-40B4-BE49-F238E27FC236}">
                <a16:creationId xmlns:a16="http://schemas.microsoft.com/office/drawing/2014/main" id="{DF8939C6-5D94-47DE-4877-5921D208A936}"/>
              </a:ext>
            </a:extLst>
          </p:cNvPr>
          <p:cNvSpPr/>
          <p:nvPr/>
        </p:nvSpPr>
        <p:spPr>
          <a:xfrm>
            <a:off x="2318501" y="1836879"/>
            <a:ext cx="399857" cy="270599"/>
          </a:xfrm>
          <a:custGeom>
            <a:avLst/>
            <a:gdLst>
              <a:gd name="connsiteX0" fmla="*/ 0 w 672974"/>
              <a:gd name="connsiteY0" fmla="*/ 0 h 356103"/>
              <a:gd name="connsiteX1" fmla="*/ 672974 w 672974"/>
              <a:gd name="connsiteY1" fmla="*/ 0 h 356103"/>
              <a:gd name="connsiteX2" fmla="*/ 672974 w 672974"/>
              <a:gd name="connsiteY2" fmla="*/ 356103 h 356103"/>
              <a:gd name="connsiteX3" fmla="*/ 0 w 672974"/>
              <a:gd name="connsiteY3" fmla="*/ 356103 h 356103"/>
              <a:gd name="connsiteX4" fmla="*/ 0 w 672974"/>
              <a:gd name="connsiteY4" fmla="*/ 0 h 356103"/>
              <a:gd name="connsiteX0" fmla="*/ 0 w 672974"/>
              <a:gd name="connsiteY0" fmla="*/ 0 h 517467"/>
              <a:gd name="connsiteX1" fmla="*/ 672974 w 672974"/>
              <a:gd name="connsiteY1" fmla="*/ 0 h 517467"/>
              <a:gd name="connsiteX2" fmla="*/ 672974 w 672974"/>
              <a:gd name="connsiteY2" fmla="*/ 356103 h 517467"/>
              <a:gd name="connsiteX3" fmla="*/ 220043 w 672974"/>
              <a:gd name="connsiteY3" fmla="*/ 517467 h 517467"/>
              <a:gd name="connsiteX4" fmla="*/ 0 w 672974"/>
              <a:gd name="connsiteY4" fmla="*/ 0 h 517467"/>
              <a:gd name="connsiteX0" fmla="*/ 0 w 558062"/>
              <a:gd name="connsiteY0" fmla="*/ 163810 h 517467"/>
              <a:gd name="connsiteX1" fmla="*/ 558062 w 558062"/>
              <a:gd name="connsiteY1" fmla="*/ 0 h 517467"/>
              <a:gd name="connsiteX2" fmla="*/ 558062 w 558062"/>
              <a:gd name="connsiteY2" fmla="*/ 356103 h 517467"/>
              <a:gd name="connsiteX3" fmla="*/ 105131 w 558062"/>
              <a:gd name="connsiteY3" fmla="*/ 517467 h 517467"/>
              <a:gd name="connsiteX4" fmla="*/ 0 w 558062"/>
              <a:gd name="connsiteY4" fmla="*/ 163810 h 517467"/>
              <a:gd name="connsiteX0" fmla="*/ 0 w 558062"/>
              <a:gd name="connsiteY0" fmla="*/ 0 h 353657"/>
              <a:gd name="connsiteX1" fmla="*/ 220663 w 558062"/>
              <a:gd name="connsiteY1" fmla="*/ 83127 h 353657"/>
              <a:gd name="connsiteX2" fmla="*/ 558062 w 558062"/>
              <a:gd name="connsiteY2" fmla="*/ 192293 h 353657"/>
              <a:gd name="connsiteX3" fmla="*/ 105131 w 558062"/>
              <a:gd name="connsiteY3" fmla="*/ 353657 h 353657"/>
              <a:gd name="connsiteX4" fmla="*/ 0 w 558062"/>
              <a:gd name="connsiteY4" fmla="*/ 0 h 353657"/>
              <a:gd name="connsiteX0" fmla="*/ 0 w 558062"/>
              <a:gd name="connsiteY0" fmla="*/ 44009 h 397666"/>
              <a:gd name="connsiteX1" fmla="*/ 276896 w 558062"/>
              <a:gd name="connsiteY1" fmla="*/ 0 h 397666"/>
              <a:gd name="connsiteX2" fmla="*/ 558062 w 558062"/>
              <a:gd name="connsiteY2" fmla="*/ 236302 h 397666"/>
              <a:gd name="connsiteX3" fmla="*/ 105131 w 558062"/>
              <a:gd name="connsiteY3" fmla="*/ 397666 h 397666"/>
              <a:gd name="connsiteX4" fmla="*/ 0 w 558062"/>
              <a:gd name="connsiteY4" fmla="*/ 44009 h 397666"/>
              <a:gd name="connsiteX0" fmla="*/ 0 w 558062"/>
              <a:gd name="connsiteY0" fmla="*/ 53788 h 407445"/>
              <a:gd name="connsiteX1" fmla="*/ 276896 w 558062"/>
              <a:gd name="connsiteY1" fmla="*/ 0 h 407445"/>
              <a:gd name="connsiteX2" fmla="*/ 558062 w 558062"/>
              <a:gd name="connsiteY2" fmla="*/ 246081 h 407445"/>
              <a:gd name="connsiteX3" fmla="*/ 105131 w 558062"/>
              <a:gd name="connsiteY3" fmla="*/ 407445 h 407445"/>
              <a:gd name="connsiteX4" fmla="*/ 0 w 558062"/>
              <a:gd name="connsiteY4" fmla="*/ 53788 h 407445"/>
              <a:gd name="connsiteX0" fmla="*/ 0 w 558062"/>
              <a:gd name="connsiteY0" fmla="*/ 53788 h 407445"/>
              <a:gd name="connsiteX1" fmla="*/ 276896 w 558062"/>
              <a:gd name="connsiteY1" fmla="*/ 0 h 407445"/>
              <a:gd name="connsiteX2" fmla="*/ 558062 w 558062"/>
              <a:gd name="connsiteY2" fmla="*/ 246081 h 407445"/>
              <a:gd name="connsiteX3" fmla="*/ 105131 w 558062"/>
              <a:gd name="connsiteY3" fmla="*/ 407445 h 407445"/>
              <a:gd name="connsiteX4" fmla="*/ 0 w 558062"/>
              <a:gd name="connsiteY4" fmla="*/ 53788 h 407445"/>
              <a:gd name="connsiteX0" fmla="*/ 0 w 558062"/>
              <a:gd name="connsiteY0" fmla="*/ 53788 h 407445"/>
              <a:gd name="connsiteX1" fmla="*/ 276896 w 558062"/>
              <a:gd name="connsiteY1" fmla="*/ 0 h 407445"/>
              <a:gd name="connsiteX2" fmla="*/ 558062 w 558062"/>
              <a:gd name="connsiteY2" fmla="*/ 246081 h 407445"/>
              <a:gd name="connsiteX3" fmla="*/ 105131 w 558062"/>
              <a:gd name="connsiteY3" fmla="*/ 407445 h 407445"/>
              <a:gd name="connsiteX4" fmla="*/ 0 w 558062"/>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105131 w 602071"/>
              <a:gd name="connsiteY3" fmla="*/ 407445 h 407445"/>
              <a:gd name="connsiteX4" fmla="*/ 0 w 602071"/>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105131 w 602071"/>
              <a:gd name="connsiteY3" fmla="*/ 407445 h 407445"/>
              <a:gd name="connsiteX4" fmla="*/ 0 w 602071"/>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105131 w 602071"/>
              <a:gd name="connsiteY3" fmla="*/ 407445 h 407445"/>
              <a:gd name="connsiteX4" fmla="*/ 0 w 602071"/>
              <a:gd name="connsiteY4" fmla="*/ 53788 h 407445"/>
              <a:gd name="connsiteX0" fmla="*/ 0 w 602071"/>
              <a:gd name="connsiteY0" fmla="*/ 53788 h 407445"/>
              <a:gd name="connsiteX1" fmla="*/ 276896 w 602071"/>
              <a:gd name="connsiteY1" fmla="*/ 0 h 407445"/>
              <a:gd name="connsiteX2" fmla="*/ 602071 w 602071"/>
              <a:gd name="connsiteY2" fmla="*/ 155619 h 407445"/>
              <a:gd name="connsiteX3" fmla="*/ 388628 w 602071"/>
              <a:gd name="connsiteY3" fmla="*/ 263284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30192 w 602071"/>
              <a:gd name="connsiteY3" fmla="*/ 363526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105131 w 602071"/>
              <a:gd name="connsiteY4" fmla="*/ 407445 h 407445"/>
              <a:gd name="connsiteX5" fmla="*/ 0 w 602071"/>
              <a:gd name="connsiteY5"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290831 w 602071"/>
              <a:gd name="connsiteY4" fmla="*/ 251060 h 407445"/>
              <a:gd name="connsiteX5" fmla="*/ 105131 w 602071"/>
              <a:gd name="connsiteY5" fmla="*/ 407445 h 407445"/>
              <a:gd name="connsiteX6" fmla="*/ 0 w 602071"/>
              <a:gd name="connsiteY6"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105131 w 602071"/>
              <a:gd name="connsiteY5" fmla="*/ 407445 h 407445"/>
              <a:gd name="connsiteX6" fmla="*/ 0 w 602071"/>
              <a:gd name="connsiteY6"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251713 w 602071"/>
              <a:gd name="connsiteY5" fmla="*/ 339077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05131 w 602071"/>
              <a:gd name="connsiteY6" fmla="*/ 407445 h 407445"/>
              <a:gd name="connsiteX7" fmla="*/ 0 w 602071"/>
              <a:gd name="connsiteY7"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232153 w 602071"/>
              <a:gd name="connsiteY6" fmla="*/ 189937 h 407445"/>
              <a:gd name="connsiteX7" fmla="*/ 105131 w 602071"/>
              <a:gd name="connsiteY7" fmla="*/ 407445 h 407445"/>
              <a:gd name="connsiteX8" fmla="*/ 0 w 602071"/>
              <a:gd name="connsiteY8"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05131 w 602071"/>
              <a:gd name="connsiteY7" fmla="*/ 407445 h 407445"/>
              <a:gd name="connsiteX8" fmla="*/ 0 w 602071"/>
              <a:gd name="connsiteY8"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05131 w 602071"/>
              <a:gd name="connsiteY7" fmla="*/ 407445 h 407445"/>
              <a:gd name="connsiteX8" fmla="*/ 0 w 602071"/>
              <a:gd name="connsiteY8"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68585 w 602071"/>
              <a:gd name="connsiteY7" fmla="*/ 167932 h 407445"/>
              <a:gd name="connsiteX8" fmla="*/ 105131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05131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05131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1246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2224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17242 w 602071"/>
              <a:gd name="connsiteY7" fmla="*/ 72580 h 407445"/>
              <a:gd name="connsiteX8" fmla="*/ 12224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34356 w 602071"/>
              <a:gd name="connsiteY7" fmla="*/ 72580 h 407445"/>
              <a:gd name="connsiteX8" fmla="*/ 122246 w 602071"/>
              <a:gd name="connsiteY8" fmla="*/ 407445 h 407445"/>
              <a:gd name="connsiteX9" fmla="*/ 0 w 602071"/>
              <a:gd name="connsiteY9" fmla="*/ 53788 h 407445"/>
              <a:gd name="connsiteX0" fmla="*/ 0 w 602071"/>
              <a:gd name="connsiteY0" fmla="*/ 53788 h 407445"/>
              <a:gd name="connsiteX1" fmla="*/ 276896 w 602071"/>
              <a:gd name="connsiteY1" fmla="*/ 0 h 407445"/>
              <a:gd name="connsiteX2" fmla="*/ 602071 w 602071"/>
              <a:gd name="connsiteY2" fmla="*/ 155619 h 407445"/>
              <a:gd name="connsiteX3" fmla="*/ 400853 w 602071"/>
              <a:gd name="connsiteY3" fmla="*/ 167932 h 407445"/>
              <a:gd name="connsiteX4" fmla="*/ 378849 w 602071"/>
              <a:gd name="connsiteY4" fmla="*/ 292624 h 407445"/>
              <a:gd name="connsiteX5" fmla="*/ 300611 w 602071"/>
              <a:gd name="connsiteY5" fmla="*/ 75025 h 407445"/>
              <a:gd name="connsiteX6" fmla="*/ 185700 w 602071"/>
              <a:gd name="connsiteY6" fmla="*/ 106809 h 407445"/>
              <a:gd name="connsiteX7" fmla="*/ 124577 w 602071"/>
              <a:gd name="connsiteY7" fmla="*/ 77469 h 407445"/>
              <a:gd name="connsiteX8" fmla="*/ 122246 w 602071"/>
              <a:gd name="connsiteY8" fmla="*/ 407445 h 407445"/>
              <a:gd name="connsiteX9" fmla="*/ 0 w 602071"/>
              <a:gd name="connsiteY9" fmla="*/ 53788 h 40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2071" h="407445">
                <a:moveTo>
                  <a:pt x="0" y="53788"/>
                </a:moveTo>
                <a:cubicBezTo>
                  <a:pt x="72740" y="21189"/>
                  <a:pt x="155258" y="13039"/>
                  <a:pt x="276896" y="0"/>
                </a:cubicBezTo>
                <a:cubicBezTo>
                  <a:pt x="397513" y="12755"/>
                  <a:pt x="493679" y="103746"/>
                  <a:pt x="602071" y="155619"/>
                </a:cubicBezTo>
                <a:cubicBezTo>
                  <a:pt x="534998" y="159723"/>
                  <a:pt x="477706" y="180943"/>
                  <a:pt x="400853" y="167932"/>
                </a:cubicBezTo>
                <a:lnTo>
                  <a:pt x="378849" y="292624"/>
                </a:lnTo>
                <a:cubicBezTo>
                  <a:pt x="325876" y="215201"/>
                  <a:pt x="270457" y="235575"/>
                  <a:pt x="300611" y="75025"/>
                </a:cubicBezTo>
                <a:lnTo>
                  <a:pt x="185700" y="106809"/>
                </a:lnTo>
                <a:lnTo>
                  <a:pt x="124577" y="77469"/>
                </a:lnTo>
                <a:lnTo>
                  <a:pt x="122246" y="407445"/>
                </a:lnTo>
                <a:lnTo>
                  <a:pt x="0" y="53788"/>
                </a:ln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7" name="Rectangle 4">
            <a:extLst>
              <a:ext uri="{FF2B5EF4-FFF2-40B4-BE49-F238E27FC236}">
                <a16:creationId xmlns:a16="http://schemas.microsoft.com/office/drawing/2014/main" id="{26B704F3-3F21-CC46-B4BB-2701C5DCECD1}"/>
              </a:ext>
            </a:extLst>
          </p:cNvPr>
          <p:cNvSpPr/>
          <p:nvPr/>
        </p:nvSpPr>
        <p:spPr>
          <a:xfrm>
            <a:off x="3367785" y="2540360"/>
            <a:ext cx="235402" cy="253197"/>
          </a:xfrm>
          <a:custGeom>
            <a:avLst/>
            <a:gdLst>
              <a:gd name="connsiteX0" fmla="*/ 0 w 548044"/>
              <a:gd name="connsiteY0" fmla="*/ 0 h 577829"/>
              <a:gd name="connsiteX1" fmla="*/ 548044 w 548044"/>
              <a:gd name="connsiteY1" fmla="*/ 0 h 577829"/>
              <a:gd name="connsiteX2" fmla="*/ 548044 w 548044"/>
              <a:gd name="connsiteY2" fmla="*/ 577829 h 577829"/>
              <a:gd name="connsiteX3" fmla="*/ 0 w 548044"/>
              <a:gd name="connsiteY3" fmla="*/ 577829 h 577829"/>
              <a:gd name="connsiteX4" fmla="*/ 0 w 548044"/>
              <a:gd name="connsiteY4" fmla="*/ 0 h 577829"/>
              <a:gd name="connsiteX0" fmla="*/ 0 w 548044"/>
              <a:gd name="connsiteY0" fmla="*/ 0 h 577829"/>
              <a:gd name="connsiteX1" fmla="*/ 369334 w 548044"/>
              <a:gd name="connsiteY1" fmla="*/ 318700 h 577829"/>
              <a:gd name="connsiteX2" fmla="*/ 548044 w 548044"/>
              <a:gd name="connsiteY2" fmla="*/ 577829 h 577829"/>
              <a:gd name="connsiteX3" fmla="*/ 0 w 548044"/>
              <a:gd name="connsiteY3" fmla="*/ 577829 h 577829"/>
              <a:gd name="connsiteX4" fmla="*/ 0 w 548044"/>
              <a:gd name="connsiteY4" fmla="*/ 0 h 577829"/>
              <a:gd name="connsiteX0" fmla="*/ 8935 w 556979"/>
              <a:gd name="connsiteY0" fmla="*/ 0 h 577829"/>
              <a:gd name="connsiteX1" fmla="*/ 0 w 556979"/>
              <a:gd name="connsiteY1" fmla="*/ 315721 h 577829"/>
              <a:gd name="connsiteX2" fmla="*/ 556979 w 556979"/>
              <a:gd name="connsiteY2" fmla="*/ 577829 h 577829"/>
              <a:gd name="connsiteX3" fmla="*/ 8935 w 556979"/>
              <a:gd name="connsiteY3" fmla="*/ 577829 h 577829"/>
              <a:gd name="connsiteX4" fmla="*/ 8935 w 556979"/>
              <a:gd name="connsiteY4" fmla="*/ 0 h 577829"/>
              <a:gd name="connsiteX0" fmla="*/ 0 w 548044"/>
              <a:gd name="connsiteY0" fmla="*/ 0 h 577829"/>
              <a:gd name="connsiteX1" fmla="*/ 300829 w 548044"/>
              <a:gd name="connsiteY1" fmla="*/ 285936 h 577829"/>
              <a:gd name="connsiteX2" fmla="*/ 548044 w 548044"/>
              <a:gd name="connsiteY2" fmla="*/ 577829 h 577829"/>
              <a:gd name="connsiteX3" fmla="*/ 0 w 548044"/>
              <a:gd name="connsiteY3" fmla="*/ 577829 h 577829"/>
              <a:gd name="connsiteX4" fmla="*/ 0 w 548044"/>
              <a:gd name="connsiteY4" fmla="*/ 0 h 577829"/>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399118 w 548044"/>
              <a:gd name="connsiteY2" fmla="*/ 399119 h 583786"/>
              <a:gd name="connsiteX3" fmla="*/ 548044 w 548044"/>
              <a:gd name="connsiteY3" fmla="*/ 583786 h 583786"/>
              <a:gd name="connsiteX4" fmla="*/ 0 w 548044"/>
              <a:gd name="connsiteY4" fmla="*/ 583786 h 583786"/>
              <a:gd name="connsiteX5" fmla="*/ 5957 w 548044"/>
              <a:gd name="connsiteY5" fmla="*/ 0 h 583786"/>
              <a:gd name="connsiteX0" fmla="*/ 5957 w 548044"/>
              <a:gd name="connsiteY0" fmla="*/ 0 h 583786"/>
              <a:gd name="connsiteX1" fmla="*/ 285937 w 548044"/>
              <a:gd name="connsiteY1" fmla="*/ 259130 h 583786"/>
              <a:gd name="connsiteX2" fmla="*/ 440817 w 548044"/>
              <a:gd name="connsiteY2" fmla="*/ 351463 h 583786"/>
              <a:gd name="connsiteX3" fmla="*/ 548044 w 548044"/>
              <a:gd name="connsiteY3" fmla="*/ 583786 h 583786"/>
              <a:gd name="connsiteX4" fmla="*/ 0 w 548044"/>
              <a:gd name="connsiteY4" fmla="*/ 583786 h 583786"/>
              <a:gd name="connsiteX5" fmla="*/ 5957 w 548044"/>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33592 w 440817"/>
              <a:gd name="connsiteY3" fmla="*/ 536130 h 583786"/>
              <a:gd name="connsiteX4" fmla="*/ 0 w 440817"/>
              <a:gd name="connsiteY4" fmla="*/ 583786 h 583786"/>
              <a:gd name="connsiteX5" fmla="*/ 5957 w 440817"/>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45506 w 440817"/>
              <a:gd name="connsiteY3" fmla="*/ 542087 h 583786"/>
              <a:gd name="connsiteX4" fmla="*/ 0 w 440817"/>
              <a:gd name="connsiteY4" fmla="*/ 583786 h 583786"/>
              <a:gd name="connsiteX5" fmla="*/ 5957 w 440817"/>
              <a:gd name="connsiteY5" fmla="*/ 0 h 583786"/>
              <a:gd name="connsiteX0" fmla="*/ 41699 w 476559"/>
              <a:gd name="connsiteY0" fmla="*/ 0 h 542087"/>
              <a:gd name="connsiteX1" fmla="*/ 321679 w 476559"/>
              <a:gd name="connsiteY1" fmla="*/ 259130 h 542087"/>
              <a:gd name="connsiteX2" fmla="*/ 476559 w 476559"/>
              <a:gd name="connsiteY2" fmla="*/ 351463 h 542087"/>
              <a:gd name="connsiteX3" fmla="*/ 381248 w 476559"/>
              <a:gd name="connsiteY3" fmla="*/ 542087 h 542087"/>
              <a:gd name="connsiteX4" fmla="*/ 0 w 476559"/>
              <a:gd name="connsiteY4" fmla="*/ 530173 h 542087"/>
              <a:gd name="connsiteX5" fmla="*/ 41699 w 476559"/>
              <a:gd name="connsiteY5" fmla="*/ 0 h 542087"/>
              <a:gd name="connsiteX0" fmla="*/ 53613 w 488473"/>
              <a:gd name="connsiteY0" fmla="*/ 0 h 542087"/>
              <a:gd name="connsiteX1" fmla="*/ 333593 w 488473"/>
              <a:gd name="connsiteY1" fmla="*/ 259130 h 542087"/>
              <a:gd name="connsiteX2" fmla="*/ 488473 w 488473"/>
              <a:gd name="connsiteY2" fmla="*/ 351463 h 542087"/>
              <a:gd name="connsiteX3" fmla="*/ 393162 w 488473"/>
              <a:gd name="connsiteY3" fmla="*/ 542087 h 542087"/>
              <a:gd name="connsiteX4" fmla="*/ 0 w 488473"/>
              <a:gd name="connsiteY4" fmla="*/ 536130 h 542087"/>
              <a:gd name="connsiteX5" fmla="*/ 53613 w 488473"/>
              <a:gd name="connsiteY5" fmla="*/ 0 h 542087"/>
              <a:gd name="connsiteX0" fmla="*/ 53613 w 416989"/>
              <a:gd name="connsiteY0" fmla="*/ 0 h 542087"/>
              <a:gd name="connsiteX1" fmla="*/ 333593 w 416989"/>
              <a:gd name="connsiteY1" fmla="*/ 259130 h 542087"/>
              <a:gd name="connsiteX2" fmla="*/ 416989 w 416989"/>
              <a:gd name="connsiteY2" fmla="*/ 354441 h 542087"/>
              <a:gd name="connsiteX3" fmla="*/ 393162 w 416989"/>
              <a:gd name="connsiteY3" fmla="*/ 542087 h 542087"/>
              <a:gd name="connsiteX4" fmla="*/ 0 w 416989"/>
              <a:gd name="connsiteY4" fmla="*/ 536130 h 542087"/>
              <a:gd name="connsiteX5" fmla="*/ 53613 w 416989"/>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9570 w 512301"/>
              <a:gd name="connsiteY0" fmla="*/ 0 h 542087"/>
              <a:gd name="connsiteX1" fmla="*/ 339550 w 512301"/>
              <a:gd name="connsiteY1" fmla="*/ 259130 h 542087"/>
              <a:gd name="connsiteX2" fmla="*/ 512301 w 512301"/>
              <a:gd name="connsiteY2" fmla="*/ 351463 h 542087"/>
              <a:gd name="connsiteX3" fmla="*/ 399119 w 512301"/>
              <a:gd name="connsiteY3" fmla="*/ 542087 h 542087"/>
              <a:gd name="connsiteX4" fmla="*/ 0 w 512301"/>
              <a:gd name="connsiteY4" fmla="*/ 527194 h 542087"/>
              <a:gd name="connsiteX5" fmla="*/ 59570 w 512301"/>
              <a:gd name="connsiteY5" fmla="*/ 0 h 542087"/>
              <a:gd name="connsiteX0" fmla="*/ 59570 w 512301"/>
              <a:gd name="connsiteY0" fmla="*/ 0 h 546081"/>
              <a:gd name="connsiteX1" fmla="*/ 339550 w 512301"/>
              <a:gd name="connsiteY1" fmla="*/ 259130 h 546081"/>
              <a:gd name="connsiteX2" fmla="*/ 512301 w 512301"/>
              <a:gd name="connsiteY2" fmla="*/ 351463 h 546081"/>
              <a:gd name="connsiteX3" fmla="*/ 399119 w 512301"/>
              <a:gd name="connsiteY3" fmla="*/ 542087 h 546081"/>
              <a:gd name="connsiteX4" fmla="*/ 0 w 512301"/>
              <a:gd name="connsiteY4" fmla="*/ 527194 h 546081"/>
              <a:gd name="connsiteX5" fmla="*/ 59570 w 512301"/>
              <a:gd name="connsiteY5" fmla="*/ 0 h 546081"/>
              <a:gd name="connsiteX0" fmla="*/ 59570 w 512301"/>
              <a:gd name="connsiteY0" fmla="*/ 0 h 552638"/>
              <a:gd name="connsiteX1" fmla="*/ 339550 w 512301"/>
              <a:gd name="connsiteY1" fmla="*/ 259130 h 552638"/>
              <a:gd name="connsiteX2" fmla="*/ 512301 w 512301"/>
              <a:gd name="connsiteY2" fmla="*/ 351463 h 552638"/>
              <a:gd name="connsiteX3" fmla="*/ 399119 w 512301"/>
              <a:gd name="connsiteY3" fmla="*/ 542087 h 552638"/>
              <a:gd name="connsiteX4" fmla="*/ 0 w 512301"/>
              <a:gd name="connsiteY4" fmla="*/ 527194 h 552638"/>
              <a:gd name="connsiteX5" fmla="*/ 59570 w 512301"/>
              <a:gd name="connsiteY5" fmla="*/ 0 h 552638"/>
              <a:gd name="connsiteX0" fmla="*/ 59570 w 512301"/>
              <a:gd name="connsiteY0" fmla="*/ 0 h 549563"/>
              <a:gd name="connsiteX1" fmla="*/ 339550 w 512301"/>
              <a:gd name="connsiteY1" fmla="*/ 259130 h 549563"/>
              <a:gd name="connsiteX2" fmla="*/ 512301 w 512301"/>
              <a:gd name="connsiteY2" fmla="*/ 351463 h 549563"/>
              <a:gd name="connsiteX3" fmla="*/ 393162 w 512301"/>
              <a:gd name="connsiteY3" fmla="*/ 536130 h 549563"/>
              <a:gd name="connsiteX4" fmla="*/ 0 w 512301"/>
              <a:gd name="connsiteY4" fmla="*/ 527194 h 549563"/>
              <a:gd name="connsiteX5" fmla="*/ 59570 w 512301"/>
              <a:gd name="connsiteY5" fmla="*/ 0 h 549563"/>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2301" h="551029">
                <a:moveTo>
                  <a:pt x="59570" y="0"/>
                </a:moveTo>
                <a:cubicBezTo>
                  <a:pt x="152437" y="142733"/>
                  <a:pt x="223078" y="225001"/>
                  <a:pt x="339550" y="259130"/>
                </a:cubicBezTo>
                <a:lnTo>
                  <a:pt x="512301" y="351463"/>
                </a:lnTo>
                <a:cubicBezTo>
                  <a:pt x="492445" y="403090"/>
                  <a:pt x="433868" y="475567"/>
                  <a:pt x="396141" y="539108"/>
                </a:cubicBezTo>
                <a:cubicBezTo>
                  <a:pt x="304800" y="552015"/>
                  <a:pt x="162825" y="561943"/>
                  <a:pt x="0" y="527194"/>
                </a:cubicBezTo>
                <a:cubicBezTo>
                  <a:pt x="1986" y="332599"/>
                  <a:pt x="57584" y="194595"/>
                  <a:pt x="59570" y="0"/>
                </a:cubicBez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8" name="Rectangle 4">
            <a:extLst>
              <a:ext uri="{FF2B5EF4-FFF2-40B4-BE49-F238E27FC236}">
                <a16:creationId xmlns:a16="http://schemas.microsoft.com/office/drawing/2014/main" id="{FEB60895-752E-DA87-EF9B-C93645372F9C}"/>
              </a:ext>
            </a:extLst>
          </p:cNvPr>
          <p:cNvSpPr/>
          <p:nvPr/>
        </p:nvSpPr>
        <p:spPr>
          <a:xfrm>
            <a:off x="2932135" y="1964153"/>
            <a:ext cx="154418" cy="166091"/>
          </a:xfrm>
          <a:custGeom>
            <a:avLst/>
            <a:gdLst>
              <a:gd name="connsiteX0" fmla="*/ 0 w 548044"/>
              <a:gd name="connsiteY0" fmla="*/ 0 h 577829"/>
              <a:gd name="connsiteX1" fmla="*/ 548044 w 548044"/>
              <a:gd name="connsiteY1" fmla="*/ 0 h 577829"/>
              <a:gd name="connsiteX2" fmla="*/ 548044 w 548044"/>
              <a:gd name="connsiteY2" fmla="*/ 577829 h 577829"/>
              <a:gd name="connsiteX3" fmla="*/ 0 w 548044"/>
              <a:gd name="connsiteY3" fmla="*/ 577829 h 577829"/>
              <a:gd name="connsiteX4" fmla="*/ 0 w 548044"/>
              <a:gd name="connsiteY4" fmla="*/ 0 h 577829"/>
              <a:gd name="connsiteX0" fmla="*/ 0 w 548044"/>
              <a:gd name="connsiteY0" fmla="*/ 0 h 577829"/>
              <a:gd name="connsiteX1" fmla="*/ 369334 w 548044"/>
              <a:gd name="connsiteY1" fmla="*/ 318700 h 577829"/>
              <a:gd name="connsiteX2" fmla="*/ 548044 w 548044"/>
              <a:gd name="connsiteY2" fmla="*/ 577829 h 577829"/>
              <a:gd name="connsiteX3" fmla="*/ 0 w 548044"/>
              <a:gd name="connsiteY3" fmla="*/ 577829 h 577829"/>
              <a:gd name="connsiteX4" fmla="*/ 0 w 548044"/>
              <a:gd name="connsiteY4" fmla="*/ 0 h 577829"/>
              <a:gd name="connsiteX0" fmla="*/ 8935 w 556979"/>
              <a:gd name="connsiteY0" fmla="*/ 0 h 577829"/>
              <a:gd name="connsiteX1" fmla="*/ 0 w 556979"/>
              <a:gd name="connsiteY1" fmla="*/ 315721 h 577829"/>
              <a:gd name="connsiteX2" fmla="*/ 556979 w 556979"/>
              <a:gd name="connsiteY2" fmla="*/ 577829 h 577829"/>
              <a:gd name="connsiteX3" fmla="*/ 8935 w 556979"/>
              <a:gd name="connsiteY3" fmla="*/ 577829 h 577829"/>
              <a:gd name="connsiteX4" fmla="*/ 8935 w 556979"/>
              <a:gd name="connsiteY4" fmla="*/ 0 h 577829"/>
              <a:gd name="connsiteX0" fmla="*/ 0 w 548044"/>
              <a:gd name="connsiteY0" fmla="*/ 0 h 577829"/>
              <a:gd name="connsiteX1" fmla="*/ 300829 w 548044"/>
              <a:gd name="connsiteY1" fmla="*/ 285936 h 577829"/>
              <a:gd name="connsiteX2" fmla="*/ 548044 w 548044"/>
              <a:gd name="connsiteY2" fmla="*/ 577829 h 577829"/>
              <a:gd name="connsiteX3" fmla="*/ 0 w 548044"/>
              <a:gd name="connsiteY3" fmla="*/ 577829 h 577829"/>
              <a:gd name="connsiteX4" fmla="*/ 0 w 548044"/>
              <a:gd name="connsiteY4" fmla="*/ 0 h 577829"/>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399118 w 548044"/>
              <a:gd name="connsiteY2" fmla="*/ 399119 h 583786"/>
              <a:gd name="connsiteX3" fmla="*/ 548044 w 548044"/>
              <a:gd name="connsiteY3" fmla="*/ 583786 h 583786"/>
              <a:gd name="connsiteX4" fmla="*/ 0 w 548044"/>
              <a:gd name="connsiteY4" fmla="*/ 583786 h 583786"/>
              <a:gd name="connsiteX5" fmla="*/ 5957 w 548044"/>
              <a:gd name="connsiteY5" fmla="*/ 0 h 583786"/>
              <a:gd name="connsiteX0" fmla="*/ 5957 w 548044"/>
              <a:gd name="connsiteY0" fmla="*/ 0 h 583786"/>
              <a:gd name="connsiteX1" fmla="*/ 285937 w 548044"/>
              <a:gd name="connsiteY1" fmla="*/ 259130 h 583786"/>
              <a:gd name="connsiteX2" fmla="*/ 440817 w 548044"/>
              <a:gd name="connsiteY2" fmla="*/ 351463 h 583786"/>
              <a:gd name="connsiteX3" fmla="*/ 548044 w 548044"/>
              <a:gd name="connsiteY3" fmla="*/ 583786 h 583786"/>
              <a:gd name="connsiteX4" fmla="*/ 0 w 548044"/>
              <a:gd name="connsiteY4" fmla="*/ 583786 h 583786"/>
              <a:gd name="connsiteX5" fmla="*/ 5957 w 548044"/>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33592 w 440817"/>
              <a:gd name="connsiteY3" fmla="*/ 536130 h 583786"/>
              <a:gd name="connsiteX4" fmla="*/ 0 w 440817"/>
              <a:gd name="connsiteY4" fmla="*/ 583786 h 583786"/>
              <a:gd name="connsiteX5" fmla="*/ 5957 w 440817"/>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45506 w 440817"/>
              <a:gd name="connsiteY3" fmla="*/ 542087 h 583786"/>
              <a:gd name="connsiteX4" fmla="*/ 0 w 440817"/>
              <a:gd name="connsiteY4" fmla="*/ 583786 h 583786"/>
              <a:gd name="connsiteX5" fmla="*/ 5957 w 440817"/>
              <a:gd name="connsiteY5" fmla="*/ 0 h 583786"/>
              <a:gd name="connsiteX0" fmla="*/ 41699 w 476559"/>
              <a:gd name="connsiteY0" fmla="*/ 0 h 542087"/>
              <a:gd name="connsiteX1" fmla="*/ 321679 w 476559"/>
              <a:gd name="connsiteY1" fmla="*/ 259130 h 542087"/>
              <a:gd name="connsiteX2" fmla="*/ 476559 w 476559"/>
              <a:gd name="connsiteY2" fmla="*/ 351463 h 542087"/>
              <a:gd name="connsiteX3" fmla="*/ 381248 w 476559"/>
              <a:gd name="connsiteY3" fmla="*/ 542087 h 542087"/>
              <a:gd name="connsiteX4" fmla="*/ 0 w 476559"/>
              <a:gd name="connsiteY4" fmla="*/ 530173 h 542087"/>
              <a:gd name="connsiteX5" fmla="*/ 41699 w 476559"/>
              <a:gd name="connsiteY5" fmla="*/ 0 h 542087"/>
              <a:gd name="connsiteX0" fmla="*/ 53613 w 488473"/>
              <a:gd name="connsiteY0" fmla="*/ 0 h 542087"/>
              <a:gd name="connsiteX1" fmla="*/ 333593 w 488473"/>
              <a:gd name="connsiteY1" fmla="*/ 259130 h 542087"/>
              <a:gd name="connsiteX2" fmla="*/ 488473 w 488473"/>
              <a:gd name="connsiteY2" fmla="*/ 351463 h 542087"/>
              <a:gd name="connsiteX3" fmla="*/ 393162 w 488473"/>
              <a:gd name="connsiteY3" fmla="*/ 542087 h 542087"/>
              <a:gd name="connsiteX4" fmla="*/ 0 w 488473"/>
              <a:gd name="connsiteY4" fmla="*/ 536130 h 542087"/>
              <a:gd name="connsiteX5" fmla="*/ 53613 w 488473"/>
              <a:gd name="connsiteY5" fmla="*/ 0 h 542087"/>
              <a:gd name="connsiteX0" fmla="*/ 53613 w 416989"/>
              <a:gd name="connsiteY0" fmla="*/ 0 h 542087"/>
              <a:gd name="connsiteX1" fmla="*/ 333593 w 416989"/>
              <a:gd name="connsiteY1" fmla="*/ 259130 h 542087"/>
              <a:gd name="connsiteX2" fmla="*/ 416989 w 416989"/>
              <a:gd name="connsiteY2" fmla="*/ 354441 h 542087"/>
              <a:gd name="connsiteX3" fmla="*/ 393162 w 416989"/>
              <a:gd name="connsiteY3" fmla="*/ 542087 h 542087"/>
              <a:gd name="connsiteX4" fmla="*/ 0 w 416989"/>
              <a:gd name="connsiteY4" fmla="*/ 536130 h 542087"/>
              <a:gd name="connsiteX5" fmla="*/ 53613 w 416989"/>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9570 w 512301"/>
              <a:gd name="connsiteY0" fmla="*/ 0 h 542087"/>
              <a:gd name="connsiteX1" fmla="*/ 339550 w 512301"/>
              <a:gd name="connsiteY1" fmla="*/ 259130 h 542087"/>
              <a:gd name="connsiteX2" fmla="*/ 512301 w 512301"/>
              <a:gd name="connsiteY2" fmla="*/ 351463 h 542087"/>
              <a:gd name="connsiteX3" fmla="*/ 399119 w 512301"/>
              <a:gd name="connsiteY3" fmla="*/ 542087 h 542087"/>
              <a:gd name="connsiteX4" fmla="*/ 0 w 512301"/>
              <a:gd name="connsiteY4" fmla="*/ 527194 h 542087"/>
              <a:gd name="connsiteX5" fmla="*/ 59570 w 512301"/>
              <a:gd name="connsiteY5" fmla="*/ 0 h 542087"/>
              <a:gd name="connsiteX0" fmla="*/ 59570 w 512301"/>
              <a:gd name="connsiteY0" fmla="*/ 0 h 546081"/>
              <a:gd name="connsiteX1" fmla="*/ 339550 w 512301"/>
              <a:gd name="connsiteY1" fmla="*/ 259130 h 546081"/>
              <a:gd name="connsiteX2" fmla="*/ 512301 w 512301"/>
              <a:gd name="connsiteY2" fmla="*/ 351463 h 546081"/>
              <a:gd name="connsiteX3" fmla="*/ 399119 w 512301"/>
              <a:gd name="connsiteY3" fmla="*/ 542087 h 546081"/>
              <a:gd name="connsiteX4" fmla="*/ 0 w 512301"/>
              <a:gd name="connsiteY4" fmla="*/ 527194 h 546081"/>
              <a:gd name="connsiteX5" fmla="*/ 59570 w 512301"/>
              <a:gd name="connsiteY5" fmla="*/ 0 h 546081"/>
              <a:gd name="connsiteX0" fmla="*/ 59570 w 512301"/>
              <a:gd name="connsiteY0" fmla="*/ 0 h 552638"/>
              <a:gd name="connsiteX1" fmla="*/ 339550 w 512301"/>
              <a:gd name="connsiteY1" fmla="*/ 259130 h 552638"/>
              <a:gd name="connsiteX2" fmla="*/ 512301 w 512301"/>
              <a:gd name="connsiteY2" fmla="*/ 351463 h 552638"/>
              <a:gd name="connsiteX3" fmla="*/ 399119 w 512301"/>
              <a:gd name="connsiteY3" fmla="*/ 542087 h 552638"/>
              <a:gd name="connsiteX4" fmla="*/ 0 w 512301"/>
              <a:gd name="connsiteY4" fmla="*/ 527194 h 552638"/>
              <a:gd name="connsiteX5" fmla="*/ 59570 w 512301"/>
              <a:gd name="connsiteY5" fmla="*/ 0 h 552638"/>
              <a:gd name="connsiteX0" fmla="*/ 59570 w 512301"/>
              <a:gd name="connsiteY0" fmla="*/ 0 h 549563"/>
              <a:gd name="connsiteX1" fmla="*/ 339550 w 512301"/>
              <a:gd name="connsiteY1" fmla="*/ 259130 h 549563"/>
              <a:gd name="connsiteX2" fmla="*/ 512301 w 512301"/>
              <a:gd name="connsiteY2" fmla="*/ 351463 h 549563"/>
              <a:gd name="connsiteX3" fmla="*/ 393162 w 512301"/>
              <a:gd name="connsiteY3" fmla="*/ 536130 h 549563"/>
              <a:gd name="connsiteX4" fmla="*/ 0 w 512301"/>
              <a:gd name="connsiteY4" fmla="*/ 527194 h 549563"/>
              <a:gd name="connsiteX5" fmla="*/ 59570 w 512301"/>
              <a:gd name="connsiteY5" fmla="*/ 0 h 549563"/>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2301" h="551029">
                <a:moveTo>
                  <a:pt x="59570" y="0"/>
                </a:moveTo>
                <a:cubicBezTo>
                  <a:pt x="152437" y="142733"/>
                  <a:pt x="223078" y="225001"/>
                  <a:pt x="339550" y="259130"/>
                </a:cubicBezTo>
                <a:lnTo>
                  <a:pt x="512301" y="351463"/>
                </a:lnTo>
                <a:cubicBezTo>
                  <a:pt x="492445" y="403090"/>
                  <a:pt x="433868" y="475567"/>
                  <a:pt x="396141" y="539108"/>
                </a:cubicBezTo>
                <a:cubicBezTo>
                  <a:pt x="304800" y="552015"/>
                  <a:pt x="162825" y="561943"/>
                  <a:pt x="0" y="527194"/>
                </a:cubicBezTo>
                <a:cubicBezTo>
                  <a:pt x="1986" y="332599"/>
                  <a:pt x="57584" y="194595"/>
                  <a:pt x="59570" y="0"/>
                </a:cubicBez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9" name="Rectangle 4">
            <a:extLst>
              <a:ext uri="{FF2B5EF4-FFF2-40B4-BE49-F238E27FC236}">
                <a16:creationId xmlns:a16="http://schemas.microsoft.com/office/drawing/2014/main" id="{E85A99C2-2A35-A38B-5C46-FE239BFC3E92}"/>
              </a:ext>
            </a:extLst>
          </p:cNvPr>
          <p:cNvSpPr/>
          <p:nvPr/>
        </p:nvSpPr>
        <p:spPr>
          <a:xfrm>
            <a:off x="4443167" y="2678508"/>
            <a:ext cx="154418" cy="166091"/>
          </a:xfrm>
          <a:custGeom>
            <a:avLst/>
            <a:gdLst>
              <a:gd name="connsiteX0" fmla="*/ 0 w 548044"/>
              <a:gd name="connsiteY0" fmla="*/ 0 h 577829"/>
              <a:gd name="connsiteX1" fmla="*/ 548044 w 548044"/>
              <a:gd name="connsiteY1" fmla="*/ 0 h 577829"/>
              <a:gd name="connsiteX2" fmla="*/ 548044 w 548044"/>
              <a:gd name="connsiteY2" fmla="*/ 577829 h 577829"/>
              <a:gd name="connsiteX3" fmla="*/ 0 w 548044"/>
              <a:gd name="connsiteY3" fmla="*/ 577829 h 577829"/>
              <a:gd name="connsiteX4" fmla="*/ 0 w 548044"/>
              <a:gd name="connsiteY4" fmla="*/ 0 h 577829"/>
              <a:gd name="connsiteX0" fmla="*/ 0 w 548044"/>
              <a:gd name="connsiteY0" fmla="*/ 0 h 577829"/>
              <a:gd name="connsiteX1" fmla="*/ 369334 w 548044"/>
              <a:gd name="connsiteY1" fmla="*/ 318700 h 577829"/>
              <a:gd name="connsiteX2" fmla="*/ 548044 w 548044"/>
              <a:gd name="connsiteY2" fmla="*/ 577829 h 577829"/>
              <a:gd name="connsiteX3" fmla="*/ 0 w 548044"/>
              <a:gd name="connsiteY3" fmla="*/ 577829 h 577829"/>
              <a:gd name="connsiteX4" fmla="*/ 0 w 548044"/>
              <a:gd name="connsiteY4" fmla="*/ 0 h 577829"/>
              <a:gd name="connsiteX0" fmla="*/ 8935 w 556979"/>
              <a:gd name="connsiteY0" fmla="*/ 0 h 577829"/>
              <a:gd name="connsiteX1" fmla="*/ 0 w 556979"/>
              <a:gd name="connsiteY1" fmla="*/ 315721 h 577829"/>
              <a:gd name="connsiteX2" fmla="*/ 556979 w 556979"/>
              <a:gd name="connsiteY2" fmla="*/ 577829 h 577829"/>
              <a:gd name="connsiteX3" fmla="*/ 8935 w 556979"/>
              <a:gd name="connsiteY3" fmla="*/ 577829 h 577829"/>
              <a:gd name="connsiteX4" fmla="*/ 8935 w 556979"/>
              <a:gd name="connsiteY4" fmla="*/ 0 h 577829"/>
              <a:gd name="connsiteX0" fmla="*/ 0 w 548044"/>
              <a:gd name="connsiteY0" fmla="*/ 0 h 577829"/>
              <a:gd name="connsiteX1" fmla="*/ 300829 w 548044"/>
              <a:gd name="connsiteY1" fmla="*/ 285936 h 577829"/>
              <a:gd name="connsiteX2" fmla="*/ 548044 w 548044"/>
              <a:gd name="connsiteY2" fmla="*/ 577829 h 577829"/>
              <a:gd name="connsiteX3" fmla="*/ 0 w 548044"/>
              <a:gd name="connsiteY3" fmla="*/ 577829 h 577829"/>
              <a:gd name="connsiteX4" fmla="*/ 0 w 548044"/>
              <a:gd name="connsiteY4" fmla="*/ 0 h 577829"/>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300829 w 548044"/>
              <a:gd name="connsiteY1" fmla="*/ 291893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548044 w 548044"/>
              <a:gd name="connsiteY2" fmla="*/ 583786 h 583786"/>
              <a:gd name="connsiteX3" fmla="*/ 0 w 548044"/>
              <a:gd name="connsiteY3" fmla="*/ 583786 h 583786"/>
              <a:gd name="connsiteX4" fmla="*/ 5957 w 548044"/>
              <a:gd name="connsiteY4" fmla="*/ 0 h 583786"/>
              <a:gd name="connsiteX0" fmla="*/ 5957 w 548044"/>
              <a:gd name="connsiteY0" fmla="*/ 0 h 583786"/>
              <a:gd name="connsiteX1" fmla="*/ 285937 w 548044"/>
              <a:gd name="connsiteY1" fmla="*/ 259130 h 583786"/>
              <a:gd name="connsiteX2" fmla="*/ 399118 w 548044"/>
              <a:gd name="connsiteY2" fmla="*/ 399119 h 583786"/>
              <a:gd name="connsiteX3" fmla="*/ 548044 w 548044"/>
              <a:gd name="connsiteY3" fmla="*/ 583786 h 583786"/>
              <a:gd name="connsiteX4" fmla="*/ 0 w 548044"/>
              <a:gd name="connsiteY4" fmla="*/ 583786 h 583786"/>
              <a:gd name="connsiteX5" fmla="*/ 5957 w 548044"/>
              <a:gd name="connsiteY5" fmla="*/ 0 h 583786"/>
              <a:gd name="connsiteX0" fmla="*/ 5957 w 548044"/>
              <a:gd name="connsiteY0" fmla="*/ 0 h 583786"/>
              <a:gd name="connsiteX1" fmla="*/ 285937 w 548044"/>
              <a:gd name="connsiteY1" fmla="*/ 259130 h 583786"/>
              <a:gd name="connsiteX2" fmla="*/ 440817 w 548044"/>
              <a:gd name="connsiteY2" fmla="*/ 351463 h 583786"/>
              <a:gd name="connsiteX3" fmla="*/ 548044 w 548044"/>
              <a:gd name="connsiteY3" fmla="*/ 583786 h 583786"/>
              <a:gd name="connsiteX4" fmla="*/ 0 w 548044"/>
              <a:gd name="connsiteY4" fmla="*/ 583786 h 583786"/>
              <a:gd name="connsiteX5" fmla="*/ 5957 w 548044"/>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33592 w 440817"/>
              <a:gd name="connsiteY3" fmla="*/ 536130 h 583786"/>
              <a:gd name="connsiteX4" fmla="*/ 0 w 440817"/>
              <a:gd name="connsiteY4" fmla="*/ 583786 h 583786"/>
              <a:gd name="connsiteX5" fmla="*/ 5957 w 440817"/>
              <a:gd name="connsiteY5" fmla="*/ 0 h 583786"/>
              <a:gd name="connsiteX0" fmla="*/ 5957 w 440817"/>
              <a:gd name="connsiteY0" fmla="*/ 0 h 583786"/>
              <a:gd name="connsiteX1" fmla="*/ 285937 w 440817"/>
              <a:gd name="connsiteY1" fmla="*/ 259130 h 583786"/>
              <a:gd name="connsiteX2" fmla="*/ 440817 w 440817"/>
              <a:gd name="connsiteY2" fmla="*/ 351463 h 583786"/>
              <a:gd name="connsiteX3" fmla="*/ 345506 w 440817"/>
              <a:gd name="connsiteY3" fmla="*/ 542087 h 583786"/>
              <a:gd name="connsiteX4" fmla="*/ 0 w 440817"/>
              <a:gd name="connsiteY4" fmla="*/ 583786 h 583786"/>
              <a:gd name="connsiteX5" fmla="*/ 5957 w 440817"/>
              <a:gd name="connsiteY5" fmla="*/ 0 h 583786"/>
              <a:gd name="connsiteX0" fmla="*/ 41699 w 476559"/>
              <a:gd name="connsiteY0" fmla="*/ 0 h 542087"/>
              <a:gd name="connsiteX1" fmla="*/ 321679 w 476559"/>
              <a:gd name="connsiteY1" fmla="*/ 259130 h 542087"/>
              <a:gd name="connsiteX2" fmla="*/ 476559 w 476559"/>
              <a:gd name="connsiteY2" fmla="*/ 351463 h 542087"/>
              <a:gd name="connsiteX3" fmla="*/ 381248 w 476559"/>
              <a:gd name="connsiteY3" fmla="*/ 542087 h 542087"/>
              <a:gd name="connsiteX4" fmla="*/ 0 w 476559"/>
              <a:gd name="connsiteY4" fmla="*/ 530173 h 542087"/>
              <a:gd name="connsiteX5" fmla="*/ 41699 w 476559"/>
              <a:gd name="connsiteY5" fmla="*/ 0 h 542087"/>
              <a:gd name="connsiteX0" fmla="*/ 53613 w 488473"/>
              <a:gd name="connsiteY0" fmla="*/ 0 h 542087"/>
              <a:gd name="connsiteX1" fmla="*/ 333593 w 488473"/>
              <a:gd name="connsiteY1" fmla="*/ 259130 h 542087"/>
              <a:gd name="connsiteX2" fmla="*/ 488473 w 488473"/>
              <a:gd name="connsiteY2" fmla="*/ 351463 h 542087"/>
              <a:gd name="connsiteX3" fmla="*/ 393162 w 488473"/>
              <a:gd name="connsiteY3" fmla="*/ 542087 h 542087"/>
              <a:gd name="connsiteX4" fmla="*/ 0 w 488473"/>
              <a:gd name="connsiteY4" fmla="*/ 536130 h 542087"/>
              <a:gd name="connsiteX5" fmla="*/ 53613 w 488473"/>
              <a:gd name="connsiteY5" fmla="*/ 0 h 542087"/>
              <a:gd name="connsiteX0" fmla="*/ 53613 w 416989"/>
              <a:gd name="connsiteY0" fmla="*/ 0 h 542087"/>
              <a:gd name="connsiteX1" fmla="*/ 333593 w 416989"/>
              <a:gd name="connsiteY1" fmla="*/ 259130 h 542087"/>
              <a:gd name="connsiteX2" fmla="*/ 416989 w 416989"/>
              <a:gd name="connsiteY2" fmla="*/ 354441 h 542087"/>
              <a:gd name="connsiteX3" fmla="*/ 393162 w 416989"/>
              <a:gd name="connsiteY3" fmla="*/ 542087 h 542087"/>
              <a:gd name="connsiteX4" fmla="*/ 0 w 416989"/>
              <a:gd name="connsiteY4" fmla="*/ 536130 h 542087"/>
              <a:gd name="connsiteX5" fmla="*/ 53613 w 416989"/>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3613 w 506344"/>
              <a:gd name="connsiteY0" fmla="*/ 0 h 542087"/>
              <a:gd name="connsiteX1" fmla="*/ 333593 w 506344"/>
              <a:gd name="connsiteY1" fmla="*/ 259130 h 542087"/>
              <a:gd name="connsiteX2" fmla="*/ 506344 w 506344"/>
              <a:gd name="connsiteY2" fmla="*/ 351463 h 542087"/>
              <a:gd name="connsiteX3" fmla="*/ 393162 w 506344"/>
              <a:gd name="connsiteY3" fmla="*/ 542087 h 542087"/>
              <a:gd name="connsiteX4" fmla="*/ 0 w 506344"/>
              <a:gd name="connsiteY4" fmla="*/ 536130 h 542087"/>
              <a:gd name="connsiteX5" fmla="*/ 53613 w 506344"/>
              <a:gd name="connsiteY5" fmla="*/ 0 h 542087"/>
              <a:gd name="connsiteX0" fmla="*/ 59570 w 512301"/>
              <a:gd name="connsiteY0" fmla="*/ 0 h 542087"/>
              <a:gd name="connsiteX1" fmla="*/ 339550 w 512301"/>
              <a:gd name="connsiteY1" fmla="*/ 259130 h 542087"/>
              <a:gd name="connsiteX2" fmla="*/ 512301 w 512301"/>
              <a:gd name="connsiteY2" fmla="*/ 351463 h 542087"/>
              <a:gd name="connsiteX3" fmla="*/ 399119 w 512301"/>
              <a:gd name="connsiteY3" fmla="*/ 542087 h 542087"/>
              <a:gd name="connsiteX4" fmla="*/ 0 w 512301"/>
              <a:gd name="connsiteY4" fmla="*/ 527194 h 542087"/>
              <a:gd name="connsiteX5" fmla="*/ 59570 w 512301"/>
              <a:gd name="connsiteY5" fmla="*/ 0 h 542087"/>
              <a:gd name="connsiteX0" fmla="*/ 59570 w 512301"/>
              <a:gd name="connsiteY0" fmla="*/ 0 h 546081"/>
              <a:gd name="connsiteX1" fmla="*/ 339550 w 512301"/>
              <a:gd name="connsiteY1" fmla="*/ 259130 h 546081"/>
              <a:gd name="connsiteX2" fmla="*/ 512301 w 512301"/>
              <a:gd name="connsiteY2" fmla="*/ 351463 h 546081"/>
              <a:gd name="connsiteX3" fmla="*/ 399119 w 512301"/>
              <a:gd name="connsiteY3" fmla="*/ 542087 h 546081"/>
              <a:gd name="connsiteX4" fmla="*/ 0 w 512301"/>
              <a:gd name="connsiteY4" fmla="*/ 527194 h 546081"/>
              <a:gd name="connsiteX5" fmla="*/ 59570 w 512301"/>
              <a:gd name="connsiteY5" fmla="*/ 0 h 546081"/>
              <a:gd name="connsiteX0" fmla="*/ 59570 w 512301"/>
              <a:gd name="connsiteY0" fmla="*/ 0 h 552638"/>
              <a:gd name="connsiteX1" fmla="*/ 339550 w 512301"/>
              <a:gd name="connsiteY1" fmla="*/ 259130 h 552638"/>
              <a:gd name="connsiteX2" fmla="*/ 512301 w 512301"/>
              <a:gd name="connsiteY2" fmla="*/ 351463 h 552638"/>
              <a:gd name="connsiteX3" fmla="*/ 399119 w 512301"/>
              <a:gd name="connsiteY3" fmla="*/ 542087 h 552638"/>
              <a:gd name="connsiteX4" fmla="*/ 0 w 512301"/>
              <a:gd name="connsiteY4" fmla="*/ 527194 h 552638"/>
              <a:gd name="connsiteX5" fmla="*/ 59570 w 512301"/>
              <a:gd name="connsiteY5" fmla="*/ 0 h 552638"/>
              <a:gd name="connsiteX0" fmla="*/ 59570 w 512301"/>
              <a:gd name="connsiteY0" fmla="*/ 0 h 549563"/>
              <a:gd name="connsiteX1" fmla="*/ 339550 w 512301"/>
              <a:gd name="connsiteY1" fmla="*/ 259130 h 549563"/>
              <a:gd name="connsiteX2" fmla="*/ 512301 w 512301"/>
              <a:gd name="connsiteY2" fmla="*/ 351463 h 549563"/>
              <a:gd name="connsiteX3" fmla="*/ 393162 w 512301"/>
              <a:gd name="connsiteY3" fmla="*/ 536130 h 549563"/>
              <a:gd name="connsiteX4" fmla="*/ 0 w 512301"/>
              <a:gd name="connsiteY4" fmla="*/ 527194 h 549563"/>
              <a:gd name="connsiteX5" fmla="*/ 59570 w 512301"/>
              <a:gd name="connsiteY5" fmla="*/ 0 h 549563"/>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 name="connsiteX0" fmla="*/ 59570 w 512301"/>
              <a:gd name="connsiteY0" fmla="*/ 0 h 551029"/>
              <a:gd name="connsiteX1" fmla="*/ 339550 w 512301"/>
              <a:gd name="connsiteY1" fmla="*/ 259130 h 551029"/>
              <a:gd name="connsiteX2" fmla="*/ 512301 w 512301"/>
              <a:gd name="connsiteY2" fmla="*/ 351463 h 551029"/>
              <a:gd name="connsiteX3" fmla="*/ 396141 w 512301"/>
              <a:gd name="connsiteY3" fmla="*/ 539108 h 551029"/>
              <a:gd name="connsiteX4" fmla="*/ 0 w 512301"/>
              <a:gd name="connsiteY4" fmla="*/ 527194 h 551029"/>
              <a:gd name="connsiteX5" fmla="*/ 59570 w 512301"/>
              <a:gd name="connsiteY5" fmla="*/ 0 h 55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2301" h="551029">
                <a:moveTo>
                  <a:pt x="59570" y="0"/>
                </a:moveTo>
                <a:cubicBezTo>
                  <a:pt x="152437" y="142733"/>
                  <a:pt x="223078" y="225001"/>
                  <a:pt x="339550" y="259130"/>
                </a:cubicBezTo>
                <a:lnTo>
                  <a:pt x="512301" y="351463"/>
                </a:lnTo>
                <a:cubicBezTo>
                  <a:pt x="492445" y="403090"/>
                  <a:pt x="433868" y="475567"/>
                  <a:pt x="396141" y="539108"/>
                </a:cubicBezTo>
                <a:cubicBezTo>
                  <a:pt x="304800" y="552015"/>
                  <a:pt x="162825" y="561943"/>
                  <a:pt x="0" y="527194"/>
                </a:cubicBezTo>
                <a:cubicBezTo>
                  <a:pt x="1986" y="332599"/>
                  <a:pt x="57584" y="194595"/>
                  <a:pt x="59570" y="0"/>
                </a:cubicBezTo>
                <a:close/>
              </a:path>
            </a:pathLst>
          </a:custGeom>
          <a:solidFill>
            <a:schemeClr val="accent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20" name="Freeform 39">
            <a:extLst>
              <a:ext uri="{FF2B5EF4-FFF2-40B4-BE49-F238E27FC236}">
                <a16:creationId xmlns:a16="http://schemas.microsoft.com/office/drawing/2014/main" id="{DB73D39A-34FE-CCCF-3151-8E7D05BF9882}"/>
              </a:ext>
            </a:extLst>
          </p:cNvPr>
          <p:cNvSpPr/>
          <p:nvPr/>
        </p:nvSpPr>
        <p:spPr>
          <a:xfrm>
            <a:off x="0" y="2933742"/>
            <a:ext cx="12188218" cy="64551"/>
          </a:xfrm>
          <a:custGeom>
            <a:avLst/>
            <a:gdLst>
              <a:gd name="connsiteX0" fmla="*/ 11250659 w 12188218"/>
              <a:gd name="connsiteY0" fmla="*/ 27 h 87873"/>
              <a:gd name="connsiteX1" fmla="*/ 11837116 w 12188218"/>
              <a:gd name="connsiteY1" fmla="*/ 190 h 87873"/>
              <a:gd name="connsiteX2" fmla="*/ 12188218 w 12188218"/>
              <a:gd name="connsiteY2" fmla="*/ 429 h 87873"/>
              <a:gd name="connsiteX3" fmla="*/ 12188218 w 12188218"/>
              <a:gd name="connsiteY3" fmla="*/ 87873 h 87873"/>
              <a:gd name="connsiteX4" fmla="*/ 7764 w 12188218"/>
              <a:gd name="connsiteY4" fmla="*/ 82970 h 87873"/>
              <a:gd name="connsiteX5" fmla="*/ 0 w 12188218"/>
              <a:gd name="connsiteY5" fmla="*/ 11405 h 87873"/>
              <a:gd name="connsiteX6" fmla="*/ 11250659 w 12188218"/>
              <a:gd name="connsiteY6" fmla="*/ 27 h 8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218" h="87873">
                <a:moveTo>
                  <a:pt x="11250659" y="27"/>
                </a:moveTo>
                <a:cubicBezTo>
                  <a:pt x="11464784" y="56"/>
                  <a:pt x="11661256" y="110"/>
                  <a:pt x="11837116" y="190"/>
                </a:cubicBezTo>
                <a:lnTo>
                  <a:pt x="12188218" y="429"/>
                </a:lnTo>
                <a:lnTo>
                  <a:pt x="12188218" y="87873"/>
                </a:lnTo>
                <a:lnTo>
                  <a:pt x="7764" y="82970"/>
                </a:lnTo>
                <a:cubicBezTo>
                  <a:pt x="-4842" y="71812"/>
                  <a:pt x="12606" y="22563"/>
                  <a:pt x="0" y="11405"/>
                </a:cubicBezTo>
                <a:cubicBezTo>
                  <a:pt x="1795282" y="4041"/>
                  <a:pt x="8252915" y="-386"/>
                  <a:pt x="11250659" y="27"/>
                </a:cubicBezTo>
                <a:close/>
              </a:path>
            </a:pathLst>
          </a:custGeom>
          <a:gradFill>
            <a:gsLst>
              <a:gs pos="100000">
                <a:schemeClr val="accent1"/>
              </a:gs>
              <a:gs pos="0">
                <a:schemeClr val="accent1">
                  <a:lumMod val="20000"/>
                  <a:lumOff val="80000"/>
                </a:schemeClr>
              </a:gs>
            </a:gsLst>
            <a:lin ang="16200000" scaled="1"/>
          </a:gradFill>
          <a:ln w="12700" cap="flat" cmpd="sng" algn="ctr">
            <a:noFill/>
            <a:prstDash val="solid"/>
            <a:miter lim="800000"/>
          </a:ln>
          <a:effectLst/>
        </p:spPr>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grpSp>
        <p:nvGrpSpPr>
          <p:cNvPr id="21" name="Group 20">
            <a:extLst>
              <a:ext uri="{FF2B5EF4-FFF2-40B4-BE49-F238E27FC236}">
                <a16:creationId xmlns:a16="http://schemas.microsoft.com/office/drawing/2014/main" id="{641A17EB-39A7-D3D3-D03D-40CCC2E7DC81}"/>
              </a:ext>
            </a:extLst>
          </p:cNvPr>
          <p:cNvGrpSpPr/>
          <p:nvPr/>
        </p:nvGrpSpPr>
        <p:grpSpPr>
          <a:xfrm>
            <a:off x="5760284" y="1453498"/>
            <a:ext cx="5803066" cy="1374509"/>
            <a:chOff x="5760283" y="4951861"/>
            <a:chExt cx="5803066" cy="1374509"/>
          </a:xfrm>
        </p:grpSpPr>
        <p:sp>
          <p:nvSpPr>
            <p:cNvPr id="22" name="Rectangle 21">
              <a:extLst>
                <a:ext uri="{FF2B5EF4-FFF2-40B4-BE49-F238E27FC236}">
                  <a16:creationId xmlns:a16="http://schemas.microsoft.com/office/drawing/2014/main" id="{57BB7BE5-082E-6A9A-98AE-8C2D23D93C1A}"/>
                </a:ext>
              </a:extLst>
            </p:cNvPr>
            <p:cNvSpPr/>
            <p:nvPr/>
          </p:nvSpPr>
          <p:spPr>
            <a:xfrm>
              <a:off x="5760283" y="5341485"/>
              <a:ext cx="5803066" cy="984885"/>
            </a:xfrm>
            <a:prstGeom prst="rect">
              <a:avLst/>
            </a:prstGeom>
            <a:solidFill>
              <a:schemeClr val="bg1">
                <a:alpha val="24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tx1"/>
                  </a:solidFill>
                  <a:effectLst/>
                  <a:uLnTx/>
                  <a:uFillTx/>
                  <a:latin typeface="Trebuchet MS"/>
                  <a:ea typeface="+mn-ea"/>
                  <a:cs typeface="Arial" pitchFamily="34" charset="0"/>
                </a:rPr>
                <a:t>Generative AI models</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tx1"/>
                  </a:solidFill>
                  <a:effectLst/>
                  <a:uLnTx/>
                  <a:uFillTx/>
                  <a:latin typeface="Trebuchet MS"/>
                  <a:ea typeface="+mn-ea"/>
                  <a:cs typeface="Arial" pitchFamily="34" charset="0"/>
                </a:rPr>
                <a:t>Data engineering</a:t>
              </a:r>
            </a:p>
          </p:txBody>
        </p:sp>
        <p:sp>
          <p:nvSpPr>
            <p:cNvPr id="23" name="Freeform 93">
              <a:extLst>
                <a:ext uri="{FF2B5EF4-FFF2-40B4-BE49-F238E27FC236}">
                  <a16:creationId xmlns:a16="http://schemas.microsoft.com/office/drawing/2014/main" id="{FB105643-2EF6-B061-AC61-7975C45EF12C}"/>
                </a:ext>
              </a:extLst>
            </p:cNvPr>
            <p:cNvSpPr/>
            <p:nvPr/>
          </p:nvSpPr>
          <p:spPr>
            <a:xfrm>
              <a:off x="5760283" y="4951861"/>
              <a:ext cx="3060106" cy="389624"/>
            </a:xfrm>
            <a:prstGeom prst="rect">
              <a:avLst/>
            </a:prstGeom>
            <a:solidFill>
              <a:schemeClr val="bg1">
                <a:alpha val="71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Trebuchet MS"/>
                  <a:ea typeface="+mn-ea"/>
                  <a:cs typeface="Arial" pitchFamily="34" charset="0"/>
                </a:rPr>
                <a:t>Algorithms</a:t>
              </a:r>
            </a:p>
          </p:txBody>
        </p:sp>
      </p:grpSp>
      <p:grpSp>
        <p:nvGrpSpPr>
          <p:cNvPr id="24" name="Group 23">
            <a:extLst>
              <a:ext uri="{FF2B5EF4-FFF2-40B4-BE49-F238E27FC236}">
                <a16:creationId xmlns:a16="http://schemas.microsoft.com/office/drawing/2014/main" id="{9A69EFCA-29E5-FEE1-A7BB-63D9D25F06B6}"/>
              </a:ext>
            </a:extLst>
          </p:cNvPr>
          <p:cNvGrpSpPr/>
          <p:nvPr/>
        </p:nvGrpSpPr>
        <p:grpSpPr>
          <a:xfrm>
            <a:off x="5379284" y="3248092"/>
            <a:ext cx="5803066" cy="1371528"/>
            <a:chOff x="5760284" y="3248092"/>
            <a:chExt cx="5803066" cy="1371528"/>
          </a:xfrm>
        </p:grpSpPr>
        <p:sp>
          <p:nvSpPr>
            <p:cNvPr id="25" name="Rectangle 24">
              <a:extLst>
                <a:ext uri="{FF2B5EF4-FFF2-40B4-BE49-F238E27FC236}">
                  <a16:creationId xmlns:a16="http://schemas.microsoft.com/office/drawing/2014/main" id="{DBADB0A6-7B79-A0BA-7595-DC6EC43EAA99}"/>
                </a:ext>
              </a:extLst>
            </p:cNvPr>
            <p:cNvSpPr/>
            <p:nvPr/>
          </p:nvSpPr>
          <p:spPr>
            <a:xfrm>
              <a:off x="5760284" y="3634735"/>
              <a:ext cx="5803066" cy="984885"/>
            </a:xfrm>
            <a:prstGeom prst="rect">
              <a:avLst/>
            </a:prstGeom>
            <a:solidFill>
              <a:schemeClr val="bg1">
                <a:alpha val="24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tx1"/>
                  </a:solidFill>
                  <a:effectLst/>
                  <a:uLnTx/>
                  <a:uFillTx/>
                  <a:latin typeface="Trebuchet MS"/>
                  <a:ea typeface="+mn-ea"/>
                  <a:cs typeface="Arial" pitchFamily="34" charset="0"/>
                </a:rPr>
                <a:t>Data and computation platforms</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tx1"/>
                  </a:solidFill>
                  <a:effectLst/>
                  <a:uLnTx/>
                  <a:uFillTx/>
                  <a:latin typeface="Trebuchet MS"/>
                  <a:ea typeface="+mn-ea"/>
                  <a:cs typeface="Arial" pitchFamily="34" charset="0"/>
                </a:rPr>
                <a:t>Visualization tools</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tx1"/>
                  </a:solidFill>
                  <a:effectLst/>
                  <a:uLnTx/>
                  <a:uFillTx/>
                  <a:latin typeface="Trebuchet MS"/>
                  <a:ea typeface="+mn-ea"/>
                  <a:cs typeface="Arial" pitchFamily="34" charset="0"/>
                </a:rPr>
                <a:t>Partnerships</a:t>
              </a:r>
            </a:p>
          </p:txBody>
        </p:sp>
        <p:sp>
          <p:nvSpPr>
            <p:cNvPr id="26" name="Freeform 87">
              <a:extLst>
                <a:ext uri="{FF2B5EF4-FFF2-40B4-BE49-F238E27FC236}">
                  <a16:creationId xmlns:a16="http://schemas.microsoft.com/office/drawing/2014/main" id="{8AC01F77-1C5F-ED01-C6FC-440031DD1CF1}"/>
                </a:ext>
              </a:extLst>
            </p:cNvPr>
            <p:cNvSpPr/>
            <p:nvPr/>
          </p:nvSpPr>
          <p:spPr>
            <a:xfrm>
              <a:off x="5760284" y="3248092"/>
              <a:ext cx="2947802" cy="386643"/>
            </a:xfrm>
            <a:prstGeom prst="rect">
              <a:avLst/>
            </a:prstGeom>
            <a:solidFill>
              <a:schemeClr val="bg1">
                <a:alpha val="71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Trebuchet MS"/>
                  <a:ea typeface="+mn-ea"/>
                  <a:cs typeface="Arial" pitchFamily="34" charset="0"/>
                </a:rPr>
                <a:t>Technology</a:t>
              </a:r>
            </a:p>
          </p:txBody>
        </p:sp>
      </p:grpSp>
      <p:grpSp>
        <p:nvGrpSpPr>
          <p:cNvPr id="27" name="Group 26">
            <a:extLst>
              <a:ext uri="{FF2B5EF4-FFF2-40B4-BE49-F238E27FC236}">
                <a16:creationId xmlns:a16="http://schemas.microsoft.com/office/drawing/2014/main" id="{B45EA9E0-EAF0-29FF-7B7B-3961F7CAEB22}"/>
              </a:ext>
            </a:extLst>
          </p:cNvPr>
          <p:cNvGrpSpPr/>
          <p:nvPr/>
        </p:nvGrpSpPr>
        <p:grpSpPr>
          <a:xfrm>
            <a:off x="4885360" y="4951861"/>
            <a:ext cx="5803066" cy="1373317"/>
            <a:chOff x="5760284" y="1568200"/>
            <a:chExt cx="5803066" cy="1373317"/>
          </a:xfrm>
        </p:grpSpPr>
        <p:sp>
          <p:nvSpPr>
            <p:cNvPr id="28" name="Rectangle 27">
              <a:extLst>
                <a:ext uri="{FF2B5EF4-FFF2-40B4-BE49-F238E27FC236}">
                  <a16:creationId xmlns:a16="http://schemas.microsoft.com/office/drawing/2014/main" id="{642D0450-F772-DAED-96A4-73071892E67E}"/>
                </a:ext>
              </a:extLst>
            </p:cNvPr>
            <p:cNvSpPr/>
            <p:nvPr/>
          </p:nvSpPr>
          <p:spPr>
            <a:xfrm>
              <a:off x="5760284" y="1956632"/>
              <a:ext cx="5803066" cy="984885"/>
            </a:xfrm>
            <a:prstGeom prst="rect">
              <a:avLst/>
            </a:prstGeom>
            <a:solidFill>
              <a:schemeClr val="accent1">
                <a:lumMod val="50000"/>
                <a:alpha val="24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l" defTabSz="914400" rtl="0" eaLnBrk="1" fontAlgn="base" latinLnBrk="0" hangingPunct="1">
                <a:lnSpc>
                  <a:spcPct val="100000"/>
                </a:lnSpc>
                <a:spcBef>
                  <a:spcPts val="0"/>
                </a:spcBef>
                <a:spcAft>
                  <a:spcPts val="600"/>
                </a:spcAft>
                <a:buClrTx/>
                <a:buSzPct val="100000"/>
                <a:buFont typeface="Trebuchet MS" panose="020B0603020202020204" pitchFamily="34" charset="0"/>
                <a:buChar char="​"/>
                <a:tabLst/>
                <a:defRPr/>
              </a:pPr>
              <a:r>
                <a:rPr kumimoji="0" lang="en-US" sz="1600" b="0" i="0" u="none" strike="noStrike" kern="0" cap="none" spc="0" normalizeH="0" baseline="0" noProof="0">
                  <a:ln>
                    <a:noFill/>
                  </a:ln>
                  <a:solidFill>
                    <a:schemeClr val="tx1"/>
                  </a:solidFill>
                  <a:effectLst/>
                  <a:uLnTx/>
                  <a:uFillTx/>
                  <a:latin typeface="Trebuchet MS"/>
                  <a:ea typeface="+mn-ea"/>
                  <a:cs typeface="+mn-cs"/>
                </a:rPr>
                <a:t>Business process design &amp; new ways of working</a:t>
              </a:r>
            </a:p>
            <a:p>
              <a:pPr marL="0" marR="0" lvl="0" indent="0" algn="l" defTabSz="914400" rtl="0" eaLnBrk="1" fontAlgn="base" latinLnBrk="0" hangingPunct="1">
                <a:lnSpc>
                  <a:spcPct val="100000"/>
                </a:lnSpc>
                <a:spcBef>
                  <a:spcPts val="0"/>
                </a:spcBef>
                <a:spcAft>
                  <a:spcPts val="600"/>
                </a:spcAft>
                <a:buClrTx/>
                <a:buSzPct val="100000"/>
                <a:buFont typeface="Trebuchet MS" panose="020B0603020202020204" pitchFamily="34" charset="0"/>
                <a:buChar char="​"/>
                <a:tabLst/>
                <a:defRPr/>
              </a:pPr>
              <a:r>
                <a:rPr kumimoji="0" lang="en-US" sz="1600" b="0" i="0" u="none" strike="noStrike" kern="0" cap="none" spc="0" normalizeH="0" baseline="0" noProof="0">
                  <a:ln>
                    <a:noFill/>
                  </a:ln>
                  <a:solidFill>
                    <a:schemeClr val="tx1"/>
                  </a:solidFill>
                  <a:effectLst/>
                  <a:uLnTx/>
                  <a:uFillTx/>
                  <a:latin typeface="Trebuchet MS"/>
                  <a:ea typeface="+mn-ea"/>
                  <a:cs typeface="+mn-cs"/>
                </a:rPr>
                <a:t>Org design, talent &amp; new roles</a:t>
              </a:r>
            </a:p>
            <a:p>
              <a:pPr marL="0" marR="0" lvl="0" indent="0" algn="l" defTabSz="914400" rtl="0" eaLnBrk="1" fontAlgn="base" latinLnBrk="0" hangingPunct="1">
                <a:lnSpc>
                  <a:spcPct val="100000"/>
                </a:lnSpc>
                <a:spcBef>
                  <a:spcPts val="0"/>
                </a:spcBef>
                <a:spcAft>
                  <a:spcPts val="600"/>
                </a:spcAft>
                <a:buClrTx/>
                <a:buSzPct val="100000"/>
                <a:buFont typeface="Trebuchet MS" panose="020B0603020202020204" pitchFamily="34" charset="0"/>
                <a:buChar char="​"/>
                <a:tabLst/>
                <a:defRPr/>
              </a:pPr>
              <a:r>
                <a:rPr kumimoji="0" lang="en-US" sz="1600" b="0" i="0" u="none" strike="noStrike" kern="0" cap="none" spc="0" normalizeH="0" baseline="0" noProof="0">
                  <a:ln>
                    <a:noFill/>
                  </a:ln>
                  <a:solidFill>
                    <a:schemeClr val="tx1"/>
                  </a:solidFill>
                  <a:effectLst/>
                  <a:uLnTx/>
                  <a:uFillTx/>
                  <a:latin typeface="Trebuchet MS"/>
                  <a:ea typeface="+mn-ea"/>
                  <a:cs typeface="+mn-cs"/>
                </a:rPr>
                <a:t>Change management</a:t>
              </a:r>
            </a:p>
          </p:txBody>
        </p:sp>
        <p:sp>
          <p:nvSpPr>
            <p:cNvPr id="29" name="Freeform 62">
              <a:extLst>
                <a:ext uri="{FF2B5EF4-FFF2-40B4-BE49-F238E27FC236}">
                  <a16:creationId xmlns:a16="http://schemas.microsoft.com/office/drawing/2014/main" id="{2510302E-8FDC-8F1D-3BFF-DD3DD60DD3B3}"/>
                </a:ext>
              </a:extLst>
            </p:cNvPr>
            <p:cNvSpPr/>
            <p:nvPr/>
          </p:nvSpPr>
          <p:spPr>
            <a:xfrm>
              <a:off x="5760284" y="1568200"/>
              <a:ext cx="2982695" cy="388432"/>
            </a:xfrm>
            <a:prstGeom prst="rect">
              <a:avLst/>
            </a:prstGeom>
            <a:solidFill>
              <a:schemeClr val="accent2">
                <a:alpha val="71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Trebuchet MS"/>
                  <a:ea typeface="+mn-ea"/>
                  <a:cs typeface="Arial" pitchFamily="34" charset="0"/>
                </a:rPr>
                <a:t>People &amp; processes</a:t>
              </a:r>
            </a:p>
          </p:txBody>
        </p:sp>
      </p:grpSp>
      <p:sp>
        <p:nvSpPr>
          <p:cNvPr id="30" name="Oval 29">
            <a:extLst>
              <a:ext uri="{FF2B5EF4-FFF2-40B4-BE49-F238E27FC236}">
                <a16:creationId xmlns:a16="http://schemas.microsoft.com/office/drawing/2014/main" id="{E4ACB5AB-8A0D-D925-0CF1-3DFC71C89A4E}"/>
              </a:ext>
            </a:extLst>
          </p:cNvPr>
          <p:cNvSpPr/>
          <p:nvPr/>
        </p:nvSpPr>
        <p:spPr>
          <a:xfrm>
            <a:off x="3838822" y="1568200"/>
            <a:ext cx="1314074" cy="1314074"/>
          </a:xfrm>
          <a:prstGeom prst="ellipse">
            <a:avLst/>
          </a:prstGeom>
          <a:solidFill>
            <a:schemeClr val="accent1">
              <a:alpha val="3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1" u="none" strike="noStrike" kern="1200" cap="none" spc="0" normalizeH="0" baseline="0" noProof="0">
                <a:ln>
                  <a:noFill/>
                </a:ln>
                <a:solidFill>
                  <a:schemeClr val="tx1"/>
                </a:solidFill>
                <a:effectLst/>
                <a:uLnTx/>
                <a:uFillTx/>
                <a:latin typeface="Trebuchet MS" panose="020B0603020202020204" pitchFamily="34" charset="0"/>
                <a:ea typeface="+mn-ea"/>
                <a:cs typeface="+mn-cs"/>
              </a:rPr>
              <a:t>10%</a:t>
            </a:r>
            <a:endParaRPr kumimoji="0" lang="en-US" sz="3800" b="0" i="1" u="none" strike="noStrike" kern="1200" cap="none" spc="0" normalizeH="0" baseline="0" noProof="0">
              <a:ln>
                <a:noFill/>
              </a:ln>
              <a:solidFill>
                <a:schemeClr val="tx1"/>
              </a:solidFill>
              <a:effectLst/>
              <a:uLnTx/>
              <a:uFillTx/>
              <a:latin typeface="Trebuchet MS" panose="020B0603020202020204" pitchFamily="34" charset="0"/>
              <a:ea typeface="+mn-ea"/>
              <a:cs typeface="+mn-cs"/>
            </a:endParaRPr>
          </a:p>
        </p:txBody>
      </p:sp>
      <p:sp>
        <p:nvSpPr>
          <p:cNvPr id="31" name="Oval 30">
            <a:extLst>
              <a:ext uri="{FF2B5EF4-FFF2-40B4-BE49-F238E27FC236}">
                <a16:creationId xmlns:a16="http://schemas.microsoft.com/office/drawing/2014/main" id="{3637CFC0-0163-EC8C-3131-A63EF3820717}"/>
              </a:ext>
            </a:extLst>
          </p:cNvPr>
          <p:cNvSpPr/>
          <p:nvPr>
            <p:custDataLst>
              <p:tags r:id="rId1"/>
            </p:custDataLst>
          </p:nvPr>
        </p:nvSpPr>
        <p:spPr>
          <a:xfrm>
            <a:off x="3682666" y="3335538"/>
            <a:ext cx="1314074" cy="1314074"/>
          </a:xfrm>
          <a:prstGeom prst="ellipse">
            <a:avLst/>
          </a:prstGeom>
          <a:solidFill>
            <a:schemeClr val="tx2">
              <a:lumMod val="20000"/>
              <a:lumOff val="80000"/>
              <a:alpha val="32000"/>
            </a:schemeClr>
          </a:solidFill>
          <a:ln w="19050" cap="flat"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solidFill>
              <a:effectLst/>
              <a:uLnTx/>
              <a:uFillTx/>
              <a:latin typeface="Trebuchet MS" panose="020B0603020202020204" pitchFamily="34" charset="0"/>
              <a:ea typeface="+mn-ea"/>
              <a:cs typeface="+mn-cs"/>
            </a:endParaRPr>
          </a:p>
        </p:txBody>
      </p:sp>
      <p:pic>
        <p:nvPicPr>
          <p:cNvPr id="32" name="Picture 31">
            <a:extLst>
              <a:ext uri="{FF2B5EF4-FFF2-40B4-BE49-F238E27FC236}">
                <a16:creationId xmlns:a16="http://schemas.microsoft.com/office/drawing/2014/main" id="{1E5C60B2-8EFC-B020-BE54-C602AA204BE3}"/>
              </a:ext>
            </a:extLst>
          </p:cNvPr>
          <p:cNvPicPr>
            <a:picLocks/>
          </p:cNvPicPr>
          <p:nvPr/>
        </p:nvPicPr>
        <p:blipFill rotWithShape="1">
          <a:blip r:embed="rId5"/>
          <a:stretch/>
        </p:blipFill>
        <p:spPr>
          <a:xfrm>
            <a:off x="3682666" y="3335538"/>
            <a:ext cx="1314074" cy="1314074"/>
          </a:xfrm>
          <a:prstGeom prst="ellipse">
            <a:avLst/>
          </a:prstGeom>
          <a:grpFill/>
          <a:ln w="38100">
            <a:noFill/>
          </a:ln>
        </p:spPr>
      </p:pic>
      <p:sp>
        <p:nvSpPr>
          <p:cNvPr id="33" name="Oval 32">
            <a:extLst>
              <a:ext uri="{FF2B5EF4-FFF2-40B4-BE49-F238E27FC236}">
                <a16:creationId xmlns:a16="http://schemas.microsoft.com/office/drawing/2014/main" id="{52B4C27E-B432-41BB-D935-0CBC173CA20C}"/>
              </a:ext>
            </a:extLst>
          </p:cNvPr>
          <p:cNvSpPr/>
          <p:nvPr/>
        </p:nvSpPr>
        <p:spPr>
          <a:xfrm>
            <a:off x="3682666" y="3335538"/>
            <a:ext cx="1314074" cy="1314074"/>
          </a:xfrm>
          <a:prstGeom prst="ellipse">
            <a:avLst/>
          </a:prstGeom>
          <a:solidFill>
            <a:schemeClr val="accent1">
              <a:alpha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1" u="none" strike="noStrike" kern="1200" cap="none" spc="0" normalizeH="0" baseline="0" noProof="0" dirty="0">
                <a:ln>
                  <a:noFill/>
                </a:ln>
                <a:solidFill>
                  <a:schemeClr val="bg1"/>
                </a:solidFill>
                <a:effectLst/>
                <a:uLnTx/>
                <a:uFillTx/>
                <a:latin typeface="Trebuchet MS" panose="020B0603020202020204" pitchFamily="34" charset="0"/>
                <a:ea typeface="+mn-ea"/>
                <a:cs typeface="+mn-cs"/>
              </a:rPr>
              <a:t>20%</a:t>
            </a:r>
            <a:endParaRPr kumimoji="0" lang="en-US" sz="3800" b="0" i="1" u="none" strike="noStrike" kern="1200" cap="none" spc="0" normalizeH="0" baseline="0" noProof="0" dirty="0">
              <a:ln>
                <a:noFill/>
              </a:ln>
              <a:solidFill>
                <a:schemeClr val="bg1"/>
              </a:solidFill>
              <a:effectLst/>
              <a:uLnTx/>
              <a:uFillTx/>
              <a:latin typeface="Trebuchet MS" panose="020B0603020202020204" pitchFamily="34" charset="0"/>
              <a:ea typeface="+mn-ea"/>
              <a:cs typeface="+mn-cs"/>
            </a:endParaRPr>
          </a:p>
        </p:txBody>
      </p:sp>
      <p:sp>
        <p:nvSpPr>
          <p:cNvPr id="34" name="Oval 33">
            <a:extLst>
              <a:ext uri="{FF2B5EF4-FFF2-40B4-BE49-F238E27FC236}">
                <a16:creationId xmlns:a16="http://schemas.microsoft.com/office/drawing/2014/main" id="{AB437C33-63DB-80FA-4689-7AE7E194C29A}"/>
              </a:ext>
            </a:extLst>
          </p:cNvPr>
          <p:cNvSpPr/>
          <p:nvPr>
            <p:custDataLst>
              <p:tags r:id="rId2"/>
            </p:custDataLst>
          </p:nvPr>
        </p:nvSpPr>
        <p:spPr>
          <a:xfrm>
            <a:off x="2904498" y="5102876"/>
            <a:ext cx="1314074" cy="1314074"/>
          </a:xfrm>
          <a:prstGeom prst="ellipse">
            <a:avLst/>
          </a:prstGeom>
          <a:solidFill>
            <a:schemeClr val="tx2">
              <a:lumMod val="20000"/>
              <a:lumOff val="80000"/>
              <a:alpha val="32000"/>
            </a:schemeClr>
          </a:solidFill>
          <a:ln w="19050" cap="flat" cmpd="sng" algn="ctr">
            <a:solidFill>
              <a:srgbClr val="FFFFFF"/>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solidFill>
              <a:effectLst/>
              <a:uLnTx/>
              <a:uFillTx/>
              <a:latin typeface="Trebuchet MS" panose="020B0603020202020204" pitchFamily="34" charset="0"/>
              <a:ea typeface="+mn-ea"/>
              <a:cs typeface="+mn-cs"/>
            </a:endParaRPr>
          </a:p>
        </p:txBody>
      </p:sp>
      <p:pic>
        <p:nvPicPr>
          <p:cNvPr id="35" name="Picture 34">
            <a:extLst>
              <a:ext uri="{FF2B5EF4-FFF2-40B4-BE49-F238E27FC236}">
                <a16:creationId xmlns:a16="http://schemas.microsoft.com/office/drawing/2014/main" id="{9FFB2239-DEDB-6990-81C0-EFCA45A8629C}"/>
              </a:ext>
            </a:extLst>
          </p:cNvPr>
          <p:cNvPicPr>
            <a:picLocks/>
          </p:cNvPicPr>
          <p:nvPr/>
        </p:nvPicPr>
        <p:blipFill rotWithShape="1">
          <a:blip r:embed="rId6"/>
          <a:srcRect r="1"/>
          <a:stretch/>
        </p:blipFill>
        <p:spPr>
          <a:xfrm>
            <a:off x="2904498" y="5102876"/>
            <a:ext cx="1314074" cy="1314074"/>
          </a:xfrm>
          <a:prstGeom prst="ellipse">
            <a:avLst/>
          </a:prstGeom>
          <a:grpFill/>
          <a:ln w="38100">
            <a:noFill/>
          </a:ln>
        </p:spPr>
      </p:pic>
      <p:grpSp>
        <p:nvGrpSpPr>
          <p:cNvPr id="36" name="Group 35">
            <a:extLst>
              <a:ext uri="{FF2B5EF4-FFF2-40B4-BE49-F238E27FC236}">
                <a16:creationId xmlns:a16="http://schemas.microsoft.com/office/drawing/2014/main" id="{D06722C6-D1A0-24C7-E0D4-2E03F2D9DAD4}"/>
              </a:ext>
            </a:extLst>
          </p:cNvPr>
          <p:cNvGrpSpPr/>
          <p:nvPr/>
        </p:nvGrpSpPr>
        <p:grpSpPr>
          <a:xfrm>
            <a:off x="2904498" y="5102877"/>
            <a:ext cx="1314074" cy="1314074"/>
            <a:chOff x="13254068" y="2323823"/>
            <a:chExt cx="1736750" cy="1736749"/>
          </a:xfrm>
        </p:grpSpPr>
        <p:sp>
          <p:nvSpPr>
            <p:cNvPr id="37" name="Oval 36">
              <a:extLst>
                <a:ext uri="{FF2B5EF4-FFF2-40B4-BE49-F238E27FC236}">
                  <a16:creationId xmlns:a16="http://schemas.microsoft.com/office/drawing/2014/main" id="{B5051588-A6DC-539B-4569-83E602DF0D5D}"/>
                </a:ext>
              </a:extLst>
            </p:cNvPr>
            <p:cNvSpPr/>
            <p:nvPr>
              <p:custDataLst>
                <p:tags r:id="rId3"/>
              </p:custDataLst>
            </p:nvPr>
          </p:nvSpPr>
          <p:spPr>
            <a:xfrm>
              <a:off x="13254068" y="2323823"/>
              <a:ext cx="1736749" cy="1736749"/>
            </a:xfrm>
            <a:prstGeom prst="ellipse">
              <a:avLst/>
            </a:prstGeom>
            <a:solidFill>
              <a:schemeClr val="tx2">
                <a:lumMod val="20000"/>
                <a:lumOff val="80000"/>
                <a:alpha val="32000"/>
              </a:schemeClr>
            </a:solidFill>
            <a:ln w="19050" cap="flat" cmpd="sng" algn="ctr">
              <a:gradFill flip="none" rotWithShape="1">
                <a:gsLst>
                  <a:gs pos="0">
                    <a:schemeClr val="accent2"/>
                  </a:gs>
                  <a:gs pos="100000">
                    <a:schemeClr val="tx2"/>
                  </a:gs>
                </a:gsLst>
                <a:lin ang="2700000" scaled="1"/>
                <a:tileRect/>
              </a:gra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solidFill>
                <a:effectLst/>
                <a:uLnTx/>
                <a:uFillTx/>
                <a:latin typeface="Trebuchet MS" panose="020B0603020202020204" pitchFamily="34" charset="0"/>
                <a:ea typeface="+mn-ea"/>
                <a:cs typeface="+mn-cs"/>
              </a:endParaRPr>
            </a:p>
          </p:txBody>
        </p:sp>
        <p:pic>
          <p:nvPicPr>
            <p:cNvPr id="38" name="Picture 37">
              <a:extLst>
                <a:ext uri="{FF2B5EF4-FFF2-40B4-BE49-F238E27FC236}">
                  <a16:creationId xmlns:a16="http://schemas.microsoft.com/office/drawing/2014/main" id="{AECBE062-9010-98B5-AF53-57F095E29007}"/>
                </a:ext>
              </a:extLst>
            </p:cNvPr>
            <p:cNvPicPr>
              <a:picLocks/>
            </p:cNvPicPr>
            <p:nvPr/>
          </p:nvPicPr>
          <p:blipFill rotWithShape="1">
            <a:blip r:embed="rId7">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5300"/>
                      </a14:imgEffect>
                      <a14:imgEffect>
                        <a14:saturation sat="0"/>
                      </a14:imgEffect>
                    </a14:imgLayer>
                  </a14:imgProps>
                </a:ext>
              </a:extLst>
            </a:blip>
            <a:srcRect r="1"/>
            <a:stretch/>
          </p:blipFill>
          <p:spPr>
            <a:xfrm>
              <a:off x="13254069" y="2323823"/>
              <a:ext cx="1736749" cy="1736749"/>
            </a:xfrm>
            <a:prstGeom prst="ellipse">
              <a:avLst/>
            </a:prstGeom>
            <a:grpFill/>
            <a:ln w="38100">
              <a:noFill/>
            </a:ln>
          </p:spPr>
        </p:pic>
        <p:sp>
          <p:nvSpPr>
            <p:cNvPr id="39" name="Oval 38">
              <a:extLst>
                <a:ext uri="{FF2B5EF4-FFF2-40B4-BE49-F238E27FC236}">
                  <a16:creationId xmlns:a16="http://schemas.microsoft.com/office/drawing/2014/main" id="{7B63882A-CF7E-1C93-4493-F8008BEF6832}"/>
                </a:ext>
              </a:extLst>
            </p:cNvPr>
            <p:cNvSpPr/>
            <p:nvPr/>
          </p:nvSpPr>
          <p:spPr>
            <a:xfrm>
              <a:off x="13254069" y="2323823"/>
              <a:ext cx="1736749" cy="1736749"/>
            </a:xfrm>
            <a:prstGeom prst="ellipse">
              <a:avLst/>
            </a:prstGeom>
            <a:solidFill>
              <a:srgbClr val="000000">
                <a:alpha val="60000"/>
              </a:srgb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1" u="none" strike="noStrike" kern="1200" cap="none" spc="0" normalizeH="0" baseline="0" noProof="0" dirty="0">
                  <a:ln>
                    <a:noFill/>
                  </a:ln>
                  <a:solidFill>
                    <a:schemeClr val="bg1"/>
                  </a:solidFill>
                  <a:effectLst/>
                  <a:uLnTx/>
                  <a:uFillTx/>
                  <a:latin typeface="Trebuchet MS" panose="020B0603020202020204" pitchFamily="34" charset="0"/>
                  <a:ea typeface="+mn-ea"/>
                  <a:cs typeface="+mn-cs"/>
                </a:rPr>
                <a:t>70%</a:t>
              </a:r>
              <a:endParaRPr kumimoji="0" lang="en-US" sz="3800" b="0" i="1" u="none" strike="noStrike" kern="1200" cap="none" spc="0" normalizeH="0" baseline="0" noProof="0" dirty="0">
                <a:ln>
                  <a:noFill/>
                </a:ln>
                <a:solidFill>
                  <a:schemeClr val="bg1"/>
                </a:solidFill>
                <a:effectLst/>
                <a:uLnTx/>
                <a:uFillTx/>
                <a:latin typeface="Trebuchet MS" panose="020B0603020202020204" pitchFamily="34" charset="0"/>
                <a:ea typeface="+mn-ea"/>
                <a:cs typeface="+mn-cs"/>
              </a:endParaRPr>
            </a:p>
          </p:txBody>
        </p:sp>
      </p:grpSp>
    </p:spTree>
    <p:extLst>
      <p:ext uri="{BB962C8B-B14F-4D97-AF65-F5344CB8AC3E}">
        <p14:creationId xmlns:p14="http://schemas.microsoft.com/office/powerpoint/2010/main" val="41687138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a:extLst>
              <a:ext uri="{FF2B5EF4-FFF2-40B4-BE49-F238E27FC236}">
                <a16:creationId xmlns:a16="http://schemas.microsoft.com/office/drawing/2014/main" id="{34DCDE3F-A717-24E7-F522-CF02B9B35554}"/>
              </a:ext>
            </a:extLst>
          </p:cNvPr>
          <p:cNvSpPr txBox="1"/>
          <p:nvPr/>
        </p:nvSpPr>
        <p:spPr>
          <a:xfrm>
            <a:off x="10988114" y="13563"/>
            <a:ext cx="415046" cy="35106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800" b="0" i="0" u="none" strike="noStrike" kern="1200" cap="none" spc="0" normalizeH="0" baseline="0" noProof="0" dirty="0">
                <a:ln>
                  <a:noFill/>
                </a:ln>
                <a:solidFill>
                  <a:prstClr val="white"/>
                </a:solidFill>
                <a:effectLst/>
                <a:uLnTx/>
                <a:uFillTx/>
                <a:latin typeface="Arial"/>
                <a:ea typeface="+mn-ea"/>
                <a:cs typeface="+mn-cs"/>
              </a:rPr>
              <a:t>4</a:t>
            </a:r>
          </a:p>
        </p:txBody>
      </p:sp>
      <p:sp>
        <p:nvSpPr>
          <p:cNvPr id="2" name="Title 1">
            <a:extLst>
              <a:ext uri="{FF2B5EF4-FFF2-40B4-BE49-F238E27FC236}">
                <a16:creationId xmlns:a16="http://schemas.microsoft.com/office/drawing/2014/main" id="{3AFA8728-F843-CA41-9FBA-A1448E39FDFD}"/>
              </a:ext>
            </a:extLst>
          </p:cNvPr>
          <p:cNvSpPr txBox="1">
            <a:spLocks/>
          </p:cNvSpPr>
          <p:nvPr/>
        </p:nvSpPr>
        <p:spPr>
          <a:xfrm>
            <a:off x="16128" y="14847"/>
            <a:ext cx="10933350" cy="332399"/>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1" i="0" u="sng" strike="noStrike" kern="1200" cap="none" spc="0" normalizeH="0" baseline="0" noProof="0" dirty="0">
                <a:ln>
                  <a:noFill/>
                </a:ln>
                <a:solidFill>
                  <a:schemeClr val="accent1"/>
                </a:solidFill>
                <a:effectLst/>
                <a:uLnTx/>
                <a:uFillTx/>
                <a:latin typeface="Arial"/>
                <a:ea typeface="+mj-ea"/>
                <a:cs typeface="+mj-cs"/>
                <a:sym typeface="+mj-lt"/>
                <a:hlinkClick r:id="rId3" action="ppaction://hlinksldjump">
                  <a:extLst>
                    <a:ext uri="{A12FA001-AC4F-418D-AE19-62706E023703}">
                      <ahyp:hlinkClr xmlns:ahyp="http://schemas.microsoft.com/office/drawing/2018/hyperlinkcolor" val="tx"/>
                    </a:ext>
                  </a:extLst>
                </a:hlinkClick>
              </a:rPr>
              <a:t>Satellite Intelligence - Enhance Rural portfolio management strategy</a:t>
            </a:r>
            <a:endParaRPr kumimoji="0" lang="en-US" sz="2400" b="1" i="0" u="sng" strike="noStrike" kern="1200" cap="none" spc="0" normalizeH="0" baseline="0" noProof="0" dirty="0">
              <a:ln>
                <a:noFill/>
              </a:ln>
              <a:solidFill>
                <a:schemeClr val="accent1"/>
              </a:solidFill>
              <a:effectLst/>
              <a:uLnTx/>
              <a:uFillTx/>
              <a:latin typeface="Arial"/>
              <a:ea typeface="+mj-ea"/>
              <a:cs typeface="+mj-cs"/>
              <a:sym typeface="+mj-lt"/>
            </a:endParaRPr>
          </a:p>
        </p:txBody>
      </p:sp>
      <p:cxnSp>
        <p:nvCxnSpPr>
          <p:cNvPr id="3" name="Straight Connector 2">
            <a:extLst>
              <a:ext uri="{FF2B5EF4-FFF2-40B4-BE49-F238E27FC236}">
                <a16:creationId xmlns:a16="http://schemas.microsoft.com/office/drawing/2014/main" id="{F43AC896-DC6E-53DF-7391-45AFA2F57052}"/>
              </a:ext>
            </a:extLst>
          </p:cNvPr>
          <p:cNvCxnSpPr/>
          <p:nvPr/>
        </p:nvCxnSpPr>
        <p:spPr>
          <a:xfrm>
            <a:off x="4156709" y="4037078"/>
            <a:ext cx="7406640"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21BC2C53-3AC1-EBD8-EFE8-6E1CFF357493}"/>
              </a:ext>
            </a:extLst>
          </p:cNvPr>
          <p:cNvSpPr/>
          <p:nvPr/>
        </p:nvSpPr>
        <p:spPr>
          <a:xfrm>
            <a:off x="4434841" y="1645630"/>
            <a:ext cx="1436358" cy="1154162"/>
          </a:xfrm>
          <a:prstGeom prst="rect">
            <a:avLst/>
          </a:prstGeom>
          <a:noFill/>
          <a:ln w="9525" cap="rnd" cmpd="sng" algn="ctr">
            <a:solidFill>
              <a:schemeClr val="accent5"/>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Acreage Sown</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Rainfall</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Soil Moisture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Irri</a:t>
            </a:r>
            <a:r>
              <a:rPr kumimoji="0" lang="en-US" sz="1200" b="0" i="0" u="none" strike="noStrike" kern="1200" cap="none" spc="0" normalizeH="0" baseline="0" noProof="0" dirty="0" err="1">
                <a:ln>
                  <a:noFill/>
                </a:ln>
                <a:solidFill>
                  <a:srgbClr val="575757"/>
                </a:solidFill>
                <a:effectLst/>
                <a:uLnTx/>
                <a:uFillTx/>
                <a:latin typeface="Arial"/>
                <a:ea typeface="+mn-ea"/>
                <a:cs typeface="+mn-cs"/>
              </a:rPr>
              <a:t>gation</a:t>
            </a:r>
            <a:endParaRPr kumimoji="0" lang="en-US" sz="1200" b="0" i="0" u="none" strike="noStrike" kern="1200" cap="none" spc="0" normalizeH="0" baseline="0" noProof="0" dirty="0">
              <a:ln>
                <a:noFill/>
              </a:ln>
              <a:solidFill>
                <a:srgbClr val="575757"/>
              </a:solidFill>
              <a:effectLst/>
              <a:uLnTx/>
              <a:uFillTx/>
              <a:latin typeface="Arial"/>
              <a:ea typeface="+mn-ea"/>
              <a:cs typeface="+mn-cs"/>
            </a:endParaRPr>
          </a:p>
        </p:txBody>
      </p:sp>
      <p:sp>
        <p:nvSpPr>
          <p:cNvPr id="5" name="Rectangle 4">
            <a:extLst>
              <a:ext uri="{FF2B5EF4-FFF2-40B4-BE49-F238E27FC236}">
                <a16:creationId xmlns:a16="http://schemas.microsoft.com/office/drawing/2014/main" id="{90F449D0-DDFA-472F-7701-E90B02BCEB96}"/>
              </a:ext>
            </a:extLst>
          </p:cNvPr>
          <p:cNvSpPr/>
          <p:nvPr/>
        </p:nvSpPr>
        <p:spPr>
          <a:xfrm>
            <a:off x="7208252" y="2888896"/>
            <a:ext cx="1113577" cy="430887"/>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75757"/>
                </a:solidFill>
                <a:effectLst/>
                <a:uLnTx/>
                <a:uFillTx/>
                <a:latin typeface="Arial"/>
                <a:ea typeface="+mn-ea"/>
                <a:cs typeface="+mn-cs"/>
              </a:rPr>
              <a:t>Harvest output &amp; Yield</a:t>
            </a:r>
          </a:p>
        </p:txBody>
      </p:sp>
      <p:sp>
        <p:nvSpPr>
          <p:cNvPr id="6" name="Rectangle 5">
            <a:extLst>
              <a:ext uri="{FF2B5EF4-FFF2-40B4-BE49-F238E27FC236}">
                <a16:creationId xmlns:a16="http://schemas.microsoft.com/office/drawing/2014/main" id="{9FAD79FF-7594-F9BB-0A54-81A5D684026B}"/>
              </a:ext>
            </a:extLst>
          </p:cNvPr>
          <p:cNvSpPr/>
          <p:nvPr/>
        </p:nvSpPr>
        <p:spPr>
          <a:xfrm>
            <a:off x="8818691" y="2841501"/>
            <a:ext cx="1113577" cy="21544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75757"/>
                </a:solidFill>
                <a:effectLst/>
                <a:uLnTx/>
                <a:uFillTx/>
                <a:latin typeface="Arial"/>
                <a:ea typeface="+mn-ea"/>
                <a:cs typeface="+mn-cs"/>
              </a:rPr>
              <a:t>Risk</a:t>
            </a:r>
          </a:p>
        </p:txBody>
      </p:sp>
      <p:sp>
        <p:nvSpPr>
          <p:cNvPr id="7" name="Rectangle 6">
            <a:extLst>
              <a:ext uri="{FF2B5EF4-FFF2-40B4-BE49-F238E27FC236}">
                <a16:creationId xmlns:a16="http://schemas.microsoft.com/office/drawing/2014/main" id="{F9609DE0-C1A7-572C-BADF-F9ECD72F8477}"/>
              </a:ext>
            </a:extLst>
          </p:cNvPr>
          <p:cNvSpPr/>
          <p:nvPr/>
        </p:nvSpPr>
        <p:spPr>
          <a:xfrm>
            <a:off x="8818691" y="3136820"/>
            <a:ext cx="1113577" cy="21544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75757"/>
                </a:solidFill>
                <a:effectLst/>
                <a:uLnTx/>
                <a:uFillTx/>
                <a:latin typeface="Arial"/>
                <a:ea typeface="+mn-ea"/>
                <a:cs typeface="+mn-cs"/>
              </a:rPr>
              <a:t>Segmentation</a:t>
            </a:r>
          </a:p>
        </p:txBody>
      </p:sp>
      <p:sp>
        <p:nvSpPr>
          <p:cNvPr id="8" name="Rectangle 7">
            <a:extLst>
              <a:ext uri="{FF2B5EF4-FFF2-40B4-BE49-F238E27FC236}">
                <a16:creationId xmlns:a16="http://schemas.microsoft.com/office/drawing/2014/main" id="{64B4B735-FAA8-5FA6-4BD2-156D56432FF5}"/>
              </a:ext>
            </a:extLst>
          </p:cNvPr>
          <p:cNvSpPr/>
          <p:nvPr/>
        </p:nvSpPr>
        <p:spPr>
          <a:xfrm>
            <a:off x="4128756" y="4269344"/>
            <a:ext cx="3641169" cy="165686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285750" marR="0" lvl="0" indent="-173736" algn="l" defTabSz="914400" rtl="0" eaLnBrk="1" fontAlgn="auto" latinLnBrk="0" hangingPunct="1">
              <a:lnSpc>
                <a:spcPct val="100000"/>
              </a:lnSpc>
              <a:spcBef>
                <a:spcPts val="0"/>
              </a:spcBef>
              <a:spcAft>
                <a:spcPts val="400"/>
              </a:spcAft>
              <a:buClr>
                <a:srgbClr val="97154D"/>
              </a:buClr>
              <a:buSzTx/>
              <a:buFont typeface="Arial" panose="020B0604020202020204" pitchFamily="34" charset="0"/>
              <a:buChar char="•"/>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MLT algorithm using high end satellite &amp; sensor data</a:t>
            </a:r>
          </a:p>
          <a:p>
            <a:pPr marL="285750" marR="0" lvl="0" indent="-173736" algn="l" defTabSz="914400" rtl="0" eaLnBrk="1" fontAlgn="auto" latinLnBrk="0" hangingPunct="1">
              <a:lnSpc>
                <a:spcPct val="100000"/>
              </a:lnSpc>
              <a:spcBef>
                <a:spcPts val="0"/>
              </a:spcBef>
              <a:spcAft>
                <a:spcPts val="200"/>
              </a:spcAft>
              <a:buClr>
                <a:srgbClr val="97154D"/>
              </a:buClr>
              <a:buSzTx/>
              <a:buFont typeface="Arial" panose="020B0604020202020204" pitchFamily="34" charset="0"/>
              <a:buChar char="•"/>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Implementation of </a:t>
            </a:r>
            <a:r>
              <a:rPr kumimoji="0" lang="en-US" sz="1200" b="0" i="0" u="none" strike="noStrike" kern="1200" cap="none" spc="0" normalizeH="0" baseline="0" noProof="0" dirty="0">
                <a:ln>
                  <a:noFill/>
                </a:ln>
                <a:solidFill>
                  <a:srgbClr val="97154D"/>
                </a:solidFill>
                <a:effectLst/>
                <a:uLnTx/>
                <a:uFillTx/>
                <a:latin typeface="Arial"/>
                <a:ea typeface="+mn-ea"/>
                <a:cs typeface="+mn-cs"/>
              </a:rPr>
              <a:t>3R</a:t>
            </a:r>
            <a:r>
              <a:rPr kumimoji="0" lang="en-US" sz="1200" b="0" i="0" u="none" strike="noStrike" kern="1200" cap="none" spc="0" normalizeH="0" baseline="0" noProof="0" dirty="0">
                <a:ln>
                  <a:noFill/>
                </a:ln>
                <a:solidFill>
                  <a:srgbClr val="575757"/>
                </a:solidFill>
                <a:effectLst/>
                <a:uLnTx/>
                <a:uFillTx/>
                <a:latin typeface="Arial"/>
                <a:ea typeface="+mn-ea"/>
                <a:cs typeface="+mn-cs"/>
              </a:rPr>
              <a:t> Strategy</a:t>
            </a:r>
          </a:p>
          <a:p>
            <a:pPr marL="539496" marR="0" lvl="0" indent="-173736" algn="l" defTabSz="914400" rtl="0" eaLnBrk="1" fontAlgn="auto" latinLnBrk="0" hangingPunct="1">
              <a:lnSpc>
                <a:spcPct val="100000"/>
              </a:lnSpc>
              <a:spcBef>
                <a:spcPts val="0"/>
              </a:spcBef>
              <a:spcAft>
                <a:spcPts val="200"/>
              </a:spcAft>
              <a:buClr>
                <a:srgbClr val="97154D"/>
              </a:buClr>
              <a:buSzTx/>
              <a:buFont typeface="Arial" panose="020B0604020202020204" pitchFamily="34" charset="0"/>
              <a:buChar char="•"/>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R – Reaching the </a:t>
            </a:r>
            <a:r>
              <a:rPr kumimoji="0" lang="en-US" sz="1200" b="0" i="0" u="none" strike="noStrike" kern="1200" cap="none" spc="0" normalizeH="0" baseline="0" noProof="0" dirty="0">
                <a:ln>
                  <a:noFill/>
                </a:ln>
                <a:solidFill>
                  <a:srgbClr val="97154D"/>
                </a:solidFill>
                <a:effectLst/>
                <a:uLnTx/>
                <a:uFillTx/>
                <a:latin typeface="Arial"/>
                <a:ea typeface="+mn-ea"/>
                <a:cs typeface="+mn-cs"/>
              </a:rPr>
              <a:t>Right customers</a:t>
            </a:r>
          </a:p>
          <a:p>
            <a:pPr marL="539496" marR="0" lvl="0" indent="-173736" algn="l" defTabSz="914400" rtl="0" eaLnBrk="1" fontAlgn="auto" latinLnBrk="0" hangingPunct="1">
              <a:lnSpc>
                <a:spcPct val="100000"/>
              </a:lnSpc>
              <a:spcBef>
                <a:spcPts val="0"/>
              </a:spcBef>
              <a:spcAft>
                <a:spcPts val="200"/>
              </a:spcAft>
              <a:buClr>
                <a:srgbClr val="97154D"/>
              </a:buClr>
              <a:buSzTx/>
              <a:buFont typeface="Arial" panose="020B0604020202020204" pitchFamily="34" charset="0"/>
              <a:buChar char="•"/>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R – at the </a:t>
            </a:r>
            <a:r>
              <a:rPr kumimoji="0" lang="en-US" sz="1200" b="0" i="0" u="none" strike="noStrike" kern="1200" cap="none" spc="0" normalizeH="0" baseline="0" noProof="0" dirty="0">
                <a:ln>
                  <a:noFill/>
                </a:ln>
                <a:solidFill>
                  <a:srgbClr val="97154D"/>
                </a:solidFill>
                <a:effectLst/>
                <a:uLnTx/>
                <a:uFillTx/>
                <a:latin typeface="Arial"/>
                <a:ea typeface="+mn-ea"/>
                <a:cs typeface="+mn-cs"/>
              </a:rPr>
              <a:t>Right time</a:t>
            </a:r>
          </a:p>
          <a:p>
            <a:pPr marL="539496" marR="0" lvl="0" indent="-173736" algn="l" defTabSz="914400" rtl="0" eaLnBrk="1" fontAlgn="auto" latinLnBrk="0" hangingPunct="1">
              <a:lnSpc>
                <a:spcPct val="100000"/>
              </a:lnSpc>
              <a:spcBef>
                <a:spcPts val="0"/>
              </a:spcBef>
              <a:spcAft>
                <a:spcPts val="400"/>
              </a:spcAft>
              <a:buClr>
                <a:srgbClr val="97154D"/>
              </a:buClr>
              <a:buSzTx/>
              <a:buFont typeface="Arial" panose="020B0604020202020204" pitchFamily="34" charset="0"/>
              <a:buChar char="•"/>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R – with the </a:t>
            </a:r>
            <a:r>
              <a:rPr kumimoji="0" lang="en-US" sz="1200" b="0" i="0" u="none" strike="noStrike" kern="1200" cap="none" spc="0" normalizeH="0" baseline="0" noProof="0" dirty="0">
                <a:ln>
                  <a:noFill/>
                </a:ln>
                <a:solidFill>
                  <a:srgbClr val="97154D"/>
                </a:solidFill>
                <a:effectLst/>
                <a:uLnTx/>
                <a:uFillTx/>
                <a:latin typeface="Arial"/>
                <a:ea typeface="+mn-ea"/>
                <a:cs typeface="+mn-cs"/>
              </a:rPr>
              <a:t>Right plans</a:t>
            </a:r>
          </a:p>
          <a:p>
            <a:pPr marL="285750" marR="0" lvl="0" indent="-173736" algn="l" defTabSz="914400" rtl="0" eaLnBrk="1" fontAlgn="auto" latinLnBrk="0" hangingPunct="1">
              <a:lnSpc>
                <a:spcPct val="100000"/>
              </a:lnSpc>
              <a:spcBef>
                <a:spcPts val="0"/>
              </a:spcBef>
              <a:spcAft>
                <a:spcPts val="400"/>
              </a:spcAft>
              <a:buClr>
                <a:srgbClr val="97154D"/>
              </a:buClr>
              <a:buSzTx/>
              <a:buFont typeface="Arial" panose="020B0604020202020204" pitchFamily="34" charset="0"/>
              <a:buChar char="•"/>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Mobile application for better execution &amp; monitoring</a:t>
            </a:r>
          </a:p>
        </p:txBody>
      </p:sp>
      <p:sp>
        <p:nvSpPr>
          <p:cNvPr id="9" name="Rectangle 8">
            <a:extLst>
              <a:ext uri="{FF2B5EF4-FFF2-40B4-BE49-F238E27FC236}">
                <a16:creationId xmlns:a16="http://schemas.microsoft.com/office/drawing/2014/main" id="{A5ACAA74-817A-EC8B-9BE3-3034F6487171}"/>
              </a:ext>
            </a:extLst>
          </p:cNvPr>
          <p:cNvSpPr/>
          <p:nvPr/>
        </p:nvSpPr>
        <p:spPr>
          <a:xfrm>
            <a:off x="4173557" y="6028564"/>
            <a:ext cx="5852160" cy="24622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97154D"/>
                </a:solidFill>
                <a:effectLst/>
                <a:uLnTx/>
                <a:uFillTx/>
                <a:latin typeface="Arial"/>
                <a:ea typeface="+mn-ea"/>
                <a:cs typeface="+mn-cs"/>
              </a:rPr>
              <a:t>Maximize Portfolio Coverage to drive Resolution Improvement</a:t>
            </a:r>
          </a:p>
        </p:txBody>
      </p:sp>
      <p:sp>
        <p:nvSpPr>
          <p:cNvPr id="10" name="Rectangle 9">
            <a:extLst>
              <a:ext uri="{FF2B5EF4-FFF2-40B4-BE49-F238E27FC236}">
                <a16:creationId xmlns:a16="http://schemas.microsoft.com/office/drawing/2014/main" id="{B7C1A0FC-84A9-121D-F768-9594FE550162}"/>
              </a:ext>
            </a:extLst>
          </p:cNvPr>
          <p:cNvSpPr/>
          <p:nvPr/>
        </p:nvSpPr>
        <p:spPr>
          <a:xfrm>
            <a:off x="612707" y="1019973"/>
            <a:ext cx="10934700" cy="333447"/>
          </a:xfrm>
          <a:prstGeom prst="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9144"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white"/>
                </a:solidFill>
                <a:effectLst/>
                <a:uLnTx/>
                <a:uFillTx/>
                <a:latin typeface="Arial"/>
                <a:ea typeface="+mn-ea"/>
                <a:cs typeface="+mn-cs"/>
              </a:rPr>
              <a:t>Building satellite database framework for rural portfolio</a:t>
            </a:r>
          </a:p>
        </p:txBody>
      </p:sp>
      <p:grpSp>
        <p:nvGrpSpPr>
          <p:cNvPr id="11" name="Group 10">
            <a:extLst>
              <a:ext uri="{FF2B5EF4-FFF2-40B4-BE49-F238E27FC236}">
                <a16:creationId xmlns:a16="http://schemas.microsoft.com/office/drawing/2014/main" id="{587D15FA-9A39-2DCA-AFC9-117FB8F4E38A}"/>
              </a:ext>
            </a:extLst>
          </p:cNvPr>
          <p:cNvGrpSpPr/>
          <p:nvPr/>
        </p:nvGrpSpPr>
        <p:grpSpPr>
          <a:xfrm>
            <a:off x="6351441" y="1670488"/>
            <a:ext cx="1188720" cy="1118840"/>
            <a:chOff x="5102743" y="1937188"/>
            <a:chExt cx="1188720" cy="1118840"/>
          </a:xfrm>
        </p:grpSpPr>
        <p:sp>
          <p:nvSpPr>
            <p:cNvPr id="12" name="Rectangle 11">
              <a:extLst>
                <a:ext uri="{FF2B5EF4-FFF2-40B4-BE49-F238E27FC236}">
                  <a16:creationId xmlns:a16="http://schemas.microsoft.com/office/drawing/2014/main" id="{C85468D2-5D09-D7BA-D52C-477B5195F401}"/>
                </a:ext>
              </a:extLst>
            </p:cNvPr>
            <p:cNvSpPr/>
            <p:nvPr/>
          </p:nvSpPr>
          <p:spPr>
            <a:xfrm>
              <a:off x="5102743" y="1937188"/>
              <a:ext cx="1188720" cy="1118840"/>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500" b="1" i="0" u="none" strike="noStrike" kern="0" cap="none" spc="0" normalizeH="0" baseline="0" noProof="0" dirty="0">
                <a:ln>
                  <a:noFill/>
                </a:ln>
                <a:solidFill>
                  <a:srgbClr val="193661"/>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B351B35B-CC4B-0ECF-8B5B-9FD9DDEE2CEF}"/>
                </a:ext>
              </a:extLst>
            </p:cNvPr>
            <p:cNvSpPr/>
            <p:nvPr/>
          </p:nvSpPr>
          <p:spPr>
            <a:xfrm>
              <a:off x="5140315" y="2007758"/>
              <a:ext cx="1113577"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Satellite Data</a:t>
              </a:r>
            </a:p>
          </p:txBody>
        </p:sp>
        <p:grpSp>
          <p:nvGrpSpPr>
            <p:cNvPr id="14" name="bcgIcons_Satellite ">
              <a:extLst>
                <a:ext uri="{FF2B5EF4-FFF2-40B4-BE49-F238E27FC236}">
                  <a16:creationId xmlns:a16="http://schemas.microsoft.com/office/drawing/2014/main" id="{ECBAE0A8-500E-F75B-BCBB-A102FE417DE4}"/>
                </a:ext>
              </a:extLst>
            </p:cNvPr>
            <p:cNvGrpSpPr>
              <a:grpSpLocks noChangeAspect="1"/>
            </p:cNvGrpSpPr>
            <p:nvPr/>
          </p:nvGrpSpPr>
          <p:grpSpPr bwMode="auto">
            <a:xfrm>
              <a:off x="5331683" y="2304934"/>
              <a:ext cx="730842" cy="731520"/>
              <a:chOff x="1682" y="0"/>
              <a:chExt cx="4316" cy="4320"/>
            </a:xfrm>
          </p:grpSpPr>
          <p:sp>
            <p:nvSpPr>
              <p:cNvPr id="15" name="AutoShape 29">
                <a:extLst>
                  <a:ext uri="{FF2B5EF4-FFF2-40B4-BE49-F238E27FC236}">
                    <a16:creationId xmlns:a16="http://schemas.microsoft.com/office/drawing/2014/main" id="{09BBEC7B-AFF2-0C5B-9A74-CCF006C58A93}"/>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 name="Freeform 31">
                <a:extLst>
                  <a:ext uri="{FF2B5EF4-FFF2-40B4-BE49-F238E27FC236}">
                    <a16:creationId xmlns:a16="http://schemas.microsoft.com/office/drawing/2014/main" id="{211049CF-A50D-5E0A-EE86-4CC3DA930867}"/>
                  </a:ext>
                </a:extLst>
              </p:cNvPr>
              <p:cNvSpPr>
                <a:spLocks noEditPoints="1"/>
              </p:cNvSpPr>
              <p:nvPr/>
            </p:nvSpPr>
            <p:spPr bwMode="auto">
              <a:xfrm>
                <a:off x="2246" y="564"/>
                <a:ext cx="2954" cy="2957"/>
              </a:xfrm>
              <a:custGeom>
                <a:avLst/>
                <a:gdLst>
                  <a:gd name="T0" fmla="*/ 104 w 1577"/>
                  <a:gd name="T1" fmla="*/ 1440 h 1577"/>
                  <a:gd name="T2" fmla="*/ 104 w 1577"/>
                  <a:gd name="T3" fmla="*/ 1232 h 1577"/>
                  <a:gd name="T4" fmla="*/ 259 w 1577"/>
                  <a:gd name="T5" fmla="*/ 1077 h 1577"/>
                  <a:gd name="T6" fmla="*/ 259 w 1577"/>
                  <a:gd name="T7" fmla="*/ 1285 h 1577"/>
                  <a:gd name="T8" fmla="*/ 259 w 1577"/>
                  <a:gd name="T9" fmla="*/ 1077 h 1577"/>
                  <a:gd name="T10" fmla="*/ 310 w 1577"/>
                  <a:gd name="T11" fmla="*/ 1026 h 1577"/>
                  <a:gd name="T12" fmla="*/ 518 w 1577"/>
                  <a:gd name="T13" fmla="*/ 1026 h 1577"/>
                  <a:gd name="T14" fmla="*/ 241 w 1577"/>
                  <a:gd name="T15" fmla="*/ 1369 h 1577"/>
                  <a:gd name="T16" fmla="*/ 241 w 1577"/>
                  <a:gd name="T17" fmla="*/ 1577 h 1577"/>
                  <a:gd name="T18" fmla="*/ 241 w 1577"/>
                  <a:gd name="T19" fmla="*/ 1369 h 1577"/>
                  <a:gd name="T20" fmla="*/ 292 w 1577"/>
                  <a:gd name="T21" fmla="*/ 1318 h 1577"/>
                  <a:gd name="T22" fmla="*/ 500 w 1577"/>
                  <a:gd name="T23" fmla="*/ 1318 h 1577"/>
                  <a:gd name="T24" fmla="*/ 551 w 1577"/>
                  <a:gd name="T25" fmla="*/ 1059 h 1577"/>
                  <a:gd name="T26" fmla="*/ 551 w 1577"/>
                  <a:gd name="T27" fmla="*/ 1267 h 1577"/>
                  <a:gd name="T28" fmla="*/ 551 w 1577"/>
                  <a:gd name="T29" fmla="*/ 1059 h 1577"/>
                  <a:gd name="T30" fmla="*/ 1440 w 1577"/>
                  <a:gd name="T31" fmla="*/ 104 h 1577"/>
                  <a:gd name="T32" fmla="*/ 1232 w 1577"/>
                  <a:gd name="T33" fmla="*/ 104 h 1577"/>
                  <a:gd name="T34" fmla="*/ 1181 w 1577"/>
                  <a:gd name="T35" fmla="*/ 363 h 1577"/>
                  <a:gd name="T36" fmla="*/ 1181 w 1577"/>
                  <a:gd name="T37" fmla="*/ 155 h 1577"/>
                  <a:gd name="T38" fmla="*/ 1181 w 1577"/>
                  <a:gd name="T39" fmla="*/ 363 h 1577"/>
                  <a:gd name="T40" fmla="*/ 1130 w 1577"/>
                  <a:gd name="T41" fmla="*/ 414 h 1577"/>
                  <a:gd name="T42" fmla="*/ 922 w 1577"/>
                  <a:gd name="T43" fmla="*/ 414 h 1577"/>
                  <a:gd name="T44" fmla="*/ 1473 w 1577"/>
                  <a:gd name="T45" fmla="*/ 345 h 1577"/>
                  <a:gd name="T46" fmla="*/ 1473 w 1577"/>
                  <a:gd name="T47" fmla="*/ 137 h 1577"/>
                  <a:gd name="T48" fmla="*/ 1473 w 1577"/>
                  <a:gd name="T49" fmla="*/ 345 h 1577"/>
                  <a:gd name="T50" fmla="*/ 1422 w 1577"/>
                  <a:gd name="T51" fmla="*/ 396 h 1577"/>
                  <a:gd name="T52" fmla="*/ 1214 w 1577"/>
                  <a:gd name="T53" fmla="*/ 396 h 1577"/>
                  <a:gd name="T54" fmla="*/ 1163 w 1577"/>
                  <a:gd name="T55" fmla="*/ 655 h 1577"/>
                  <a:gd name="T56" fmla="*/ 1163 w 1577"/>
                  <a:gd name="T57" fmla="*/ 447 h 1577"/>
                  <a:gd name="T58" fmla="*/ 1163 w 1577"/>
                  <a:gd name="T59" fmla="*/ 655 h 1577"/>
                  <a:gd name="T60" fmla="*/ 863 w 1577"/>
                  <a:gd name="T61" fmla="*/ 574 h 1577"/>
                  <a:gd name="T62" fmla="*/ 870 w 1577"/>
                  <a:gd name="T63" fmla="*/ 592 h 1577"/>
                  <a:gd name="T64" fmla="*/ 927 w 1577"/>
                  <a:gd name="T65" fmla="*/ 737 h 1577"/>
                  <a:gd name="T66" fmla="*/ 1005 w 1577"/>
                  <a:gd name="T67" fmla="*/ 735 h 1577"/>
                  <a:gd name="T68" fmla="*/ 1147 w 1577"/>
                  <a:gd name="T69" fmla="*/ 921 h 1577"/>
                  <a:gd name="T70" fmla="*/ 891 w 1577"/>
                  <a:gd name="T71" fmla="*/ 1147 h 1577"/>
                  <a:gd name="T72" fmla="*/ 728 w 1577"/>
                  <a:gd name="T73" fmla="*/ 989 h 1577"/>
                  <a:gd name="T74" fmla="*/ 737 w 1577"/>
                  <a:gd name="T75" fmla="*/ 928 h 1577"/>
                  <a:gd name="T76" fmla="*/ 592 w 1577"/>
                  <a:gd name="T77" fmla="*/ 871 h 1577"/>
                  <a:gd name="T78" fmla="*/ 574 w 1577"/>
                  <a:gd name="T79" fmla="*/ 863 h 1577"/>
                  <a:gd name="T80" fmla="*/ 429 w 1577"/>
                  <a:gd name="T81" fmla="*/ 687 h 1577"/>
                  <a:gd name="T82" fmla="*/ 719 w 1577"/>
                  <a:gd name="T83" fmla="*/ 429 h 1577"/>
                  <a:gd name="T84" fmla="*/ 1244 w 1577"/>
                  <a:gd name="T85" fmla="*/ 1244 h 1577"/>
                  <a:gd name="T86" fmla="*/ 1263 w 1577"/>
                  <a:gd name="T87" fmla="*/ 1344 h 1577"/>
                  <a:gd name="T88" fmla="*/ 1344 w 1577"/>
                  <a:gd name="T89" fmla="*/ 1263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77" h="1577">
                    <a:moveTo>
                      <a:pt x="208" y="1336"/>
                    </a:moveTo>
                    <a:cubicBezTo>
                      <a:pt x="104" y="1440"/>
                      <a:pt x="104" y="1440"/>
                      <a:pt x="104" y="1440"/>
                    </a:cubicBezTo>
                    <a:cubicBezTo>
                      <a:pt x="0" y="1336"/>
                      <a:pt x="0" y="1336"/>
                      <a:pt x="0" y="1336"/>
                    </a:cubicBezTo>
                    <a:cubicBezTo>
                      <a:pt x="104" y="1232"/>
                      <a:pt x="104" y="1232"/>
                      <a:pt x="104" y="1232"/>
                    </a:cubicBezTo>
                    <a:lnTo>
                      <a:pt x="208" y="1336"/>
                    </a:lnTo>
                    <a:close/>
                    <a:moveTo>
                      <a:pt x="259" y="1077"/>
                    </a:moveTo>
                    <a:cubicBezTo>
                      <a:pt x="155" y="1181"/>
                      <a:pt x="155" y="1181"/>
                      <a:pt x="155" y="1181"/>
                    </a:cubicBezTo>
                    <a:cubicBezTo>
                      <a:pt x="259" y="1285"/>
                      <a:pt x="259" y="1285"/>
                      <a:pt x="259" y="1285"/>
                    </a:cubicBezTo>
                    <a:cubicBezTo>
                      <a:pt x="363" y="1181"/>
                      <a:pt x="363" y="1181"/>
                      <a:pt x="363" y="1181"/>
                    </a:cubicBezTo>
                    <a:lnTo>
                      <a:pt x="259" y="1077"/>
                    </a:lnTo>
                    <a:close/>
                    <a:moveTo>
                      <a:pt x="414" y="923"/>
                    </a:moveTo>
                    <a:cubicBezTo>
                      <a:pt x="310" y="1026"/>
                      <a:pt x="310" y="1026"/>
                      <a:pt x="310" y="1026"/>
                    </a:cubicBezTo>
                    <a:cubicBezTo>
                      <a:pt x="414" y="1130"/>
                      <a:pt x="414" y="1130"/>
                      <a:pt x="414" y="1130"/>
                    </a:cubicBezTo>
                    <a:cubicBezTo>
                      <a:pt x="518" y="1026"/>
                      <a:pt x="518" y="1026"/>
                      <a:pt x="518" y="1026"/>
                    </a:cubicBezTo>
                    <a:lnTo>
                      <a:pt x="414" y="923"/>
                    </a:lnTo>
                    <a:close/>
                    <a:moveTo>
                      <a:pt x="241" y="1369"/>
                    </a:moveTo>
                    <a:cubicBezTo>
                      <a:pt x="137" y="1473"/>
                      <a:pt x="137" y="1473"/>
                      <a:pt x="137" y="1473"/>
                    </a:cubicBezTo>
                    <a:cubicBezTo>
                      <a:pt x="241" y="1577"/>
                      <a:pt x="241" y="1577"/>
                      <a:pt x="241" y="1577"/>
                    </a:cubicBezTo>
                    <a:cubicBezTo>
                      <a:pt x="345" y="1473"/>
                      <a:pt x="345" y="1473"/>
                      <a:pt x="345" y="1473"/>
                    </a:cubicBezTo>
                    <a:lnTo>
                      <a:pt x="241" y="1369"/>
                    </a:lnTo>
                    <a:close/>
                    <a:moveTo>
                      <a:pt x="396" y="1214"/>
                    </a:moveTo>
                    <a:cubicBezTo>
                      <a:pt x="292" y="1318"/>
                      <a:pt x="292" y="1318"/>
                      <a:pt x="292" y="1318"/>
                    </a:cubicBezTo>
                    <a:cubicBezTo>
                      <a:pt x="396" y="1422"/>
                      <a:pt x="396" y="1422"/>
                      <a:pt x="396" y="1422"/>
                    </a:cubicBezTo>
                    <a:cubicBezTo>
                      <a:pt x="500" y="1318"/>
                      <a:pt x="500" y="1318"/>
                      <a:pt x="500" y="1318"/>
                    </a:cubicBezTo>
                    <a:lnTo>
                      <a:pt x="396" y="1214"/>
                    </a:lnTo>
                    <a:close/>
                    <a:moveTo>
                      <a:pt x="551" y="1059"/>
                    </a:moveTo>
                    <a:cubicBezTo>
                      <a:pt x="447" y="1163"/>
                      <a:pt x="447" y="1163"/>
                      <a:pt x="447" y="1163"/>
                    </a:cubicBezTo>
                    <a:cubicBezTo>
                      <a:pt x="551" y="1267"/>
                      <a:pt x="551" y="1267"/>
                      <a:pt x="551" y="1267"/>
                    </a:cubicBezTo>
                    <a:cubicBezTo>
                      <a:pt x="655" y="1163"/>
                      <a:pt x="655" y="1163"/>
                      <a:pt x="655" y="1163"/>
                    </a:cubicBezTo>
                    <a:lnTo>
                      <a:pt x="551" y="1059"/>
                    </a:lnTo>
                    <a:close/>
                    <a:moveTo>
                      <a:pt x="1336" y="208"/>
                    </a:moveTo>
                    <a:cubicBezTo>
                      <a:pt x="1440" y="104"/>
                      <a:pt x="1440" y="104"/>
                      <a:pt x="1440" y="104"/>
                    </a:cubicBezTo>
                    <a:cubicBezTo>
                      <a:pt x="1336" y="0"/>
                      <a:pt x="1336" y="0"/>
                      <a:pt x="1336" y="0"/>
                    </a:cubicBezTo>
                    <a:cubicBezTo>
                      <a:pt x="1232" y="104"/>
                      <a:pt x="1232" y="104"/>
                      <a:pt x="1232" y="104"/>
                    </a:cubicBezTo>
                    <a:lnTo>
                      <a:pt x="1336" y="208"/>
                    </a:lnTo>
                    <a:close/>
                    <a:moveTo>
                      <a:pt x="1181" y="363"/>
                    </a:moveTo>
                    <a:cubicBezTo>
                      <a:pt x="1285" y="259"/>
                      <a:pt x="1285" y="259"/>
                      <a:pt x="1285" y="259"/>
                    </a:cubicBezTo>
                    <a:cubicBezTo>
                      <a:pt x="1181" y="155"/>
                      <a:pt x="1181" y="155"/>
                      <a:pt x="1181" y="155"/>
                    </a:cubicBezTo>
                    <a:cubicBezTo>
                      <a:pt x="1077" y="259"/>
                      <a:pt x="1077" y="259"/>
                      <a:pt x="1077" y="259"/>
                    </a:cubicBezTo>
                    <a:lnTo>
                      <a:pt x="1181" y="363"/>
                    </a:lnTo>
                    <a:close/>
                    <a:moveTo>
                      <a:pt x="1026" y="518"/>
                    </a:moveTo>
                    <a:cubicBezTo>
                      <a:pt x="1130" y="414"/>
                      <a:pt x="1130" y="414"/>
                      <a:pt x="1130" y="414"/>
                    </a:cubicBezTo>
                    <a:cubicBezTo>
                      <a:pt x="1026" y="310"/>
                      <a:pt x="1026" y="310"/>
                      <a:pt x="1026" y="310"/>
                    </a:cubicBezTo>
                    <a:cubicBezTo>
                      <a:pt x="922" y="414"/>
                      <a:pt x="922" y="414"/>
                      <a:pt x="922" y="414"/>
                    </a:cubicBezTo>
                    <a:lnTo>
                      <a:pt x="1026" y="518"/>
                    </a:lnTo>
                    <a:close/>
                    <a:moveTo>
                      <a:pt x="1473" y="345"/>
                    </a:moveTo>
                    <a:cubicBezTo>
                      <a:pt x="1577" y="241"/>
                      <a:pt x="1577" y="241"/>
                      <a:pt x="1577" y="241"/>
                    </a:cubicBezTo>
                    <a:cubicBezTo>
                      <a:pt x="1473" y="137"/>
                      <a:pt x="1473" y="137"/>
                      <a:pt x="1473" y="137"/>
                    </a:cubicBezTo>
                    <a:cubicBezTo>
                      <a:pt x="1369" y="241"/>
                      <a:pt x="1369" y="241"/>
                      <a:pt x="1369" y="241"/>
                    </a:cubicBezTo>
                    <a:lnTo>
                      <a:pt x="1473" y="345"/>
                    </a:lnTo>
                    <a:close/>
                    <a:moveTo>
                      <a:pt x="1318" y="500"/>
                    </a:moveTo>
                    <a:cubicBezTo>
                      <a:pt x="1422" y="396"/>
                      <a:pt x="1422" y="396"/>
                      <a:pt x="1422" y="396"/>
                    </a:cubicBezTo>
                    <a:cubicBezTo>
                      <a:pt x="1318" y="292"/>
                      <a:pt x="1318" y="292"/>
                      <a:pt x="1318" y="292"/>
                    </a:cubicBezTo>
                    <a:cubicBezTo>
                      <a:pt x="1214" y="396"/>
                      <a:pt x="1214" y="396"/>
                      <a:pt x="1214" y="396"/>
                    </a:cubicBezTo>
                    <a:lnTo>
                      <a:pt x="1318" y="500"/>
                    </a:lnTo>
                    <a:close/>
                    <a:moveTo>
                      <a:pt x="1163" y="655"/>
                    </a:moveTo>
                    <a:cubicBezTo>
                      <a:pt x="1267" y="551"/>
                      <a:pt x="1267" y="551"/>
                      <a:pt x="1267" y="551"/>
                    </a:cubicBezTo>
                    <a:cubicBezTo>
                      <a:pt x="1163" y="447"/>
                      <a:pt x="1163" y="447"/>
                      <a:pt x="1163" y="447"/>
                    </a:cubicBezTo>
                    <a:cubicBezTo>
                      <a:pt x="1059" y="551"/>
                      <a:pt x="1059" y="551"/>
                      <a:pt x="1059" y="551"/>
                    </a:cubicBezTo>
                    <a:lnTo>
                      <a:pt x="1163" y="655"/>
                    </a:lnTo>
                    <a:close/>
                    <a:moveTo>
                      <a:pt x="719" y="429"/>
                    </a:moveTo>
                    <a:cubicBezTo>
                      <a:pt x="863" y="574"/>
                      <a:pt x="863" y="574"/>
                      <a:pt x="863" y="574"/>
                    </a:cubicBezTo>
                    <a:cubicBezTo>
                      <a:pt x="868" y="579"/>
                      <a:pt x="870" y="586"/>
                      <a:pt x="869" y="593"/>
                    </a:cubicBezTo>
                    <a:cubicBezTo>
                      <a:pt x="870" y="592"/>
                      <a:pt x="870" y="592"/>
                      <a:pt x="870" y="592"/>
                    </a:cubicBezTo>
                    <a:cubicBezTo>
                      <a:pt x="861" y="721"/>
                      <a:pt x="861" y="721"/>
                      <a:pt x="861" y="721"/>
                    </a:cubicBezTo>
                    <a:cubicBezTo>
                      <a:pt x="861" y="721"/>
                      <a:pt x="900" y="743"/>
                      <a:pt x="927" y="737"/>
                    </a:cubicBezTo>
                    <a:cubicBezTo>
                      <a:pt x="948" y="733"/>
                      <a:pt x="972" y="730"/>
                      <a:pt x="983" y="729"/>
                    </a:cubicBezTo>
                    <a:cubicBezTo>
                      <a:pt x="990" y="727"/>
                      <a:pt x="999" y="729"/>
                      <a:pt x="1005" y="735"/>
                    </a:cubicBezTo>
                    <a:cubicBezTo>
                      <a:pt x="1147" y="891"/>
                      <a:pt x="1147" y="891"/>
                      <a:pt x="1147" y="891"/>
                    </a:cubicBezTo>
                    <a:cubicBezTo>
                      <a:pt x="1155" y="899"/>
                      <a:pt x="1155" y="913"/>
                      <a:pt x="1147" y="921"/>
                    </a:cubicBezTo>
                    <a:cubicBezTo>
                      <a:pt x="921" y="1147"/>
                      <a:pt x="921" y="1147"/>
                      <a:pt x="921" y="1147"/>
                    </a:cubicBezTo>
                    <a:cubicBezTo>
                      <a:pt x="913" y="1155"/>
                      <a:pt x="899" y="1155"/>
                      <a:pt x="891" y="1147"/>
                    </a:cubicBezTo>
                    <a:cubicBezTo>
                      <a:pt x="735" y="1005"/>
                      <a:pt x="735" y="1005"/>
                      <a:pt x="735" y="1005"/>
                    </a:cubicBezTo>
                    <a:cubicBezTo>
                      <a:pt x="731" y="1000"/>
                      <a:pt x="729" y="995"/>
                      <a:pt x="728" y="989"/>
                    </a:cubicBezTo>
                    <a:cubicBezTo>
                      <a:pt x="728" y="989"/>
                      <a:pt x="728" y="989"/>
                      <a:pt x="728" y="989"/>
                    </a:cubicBezTo>
                    <a:cubicBezTo>
                      <a:pt x="728" y="989"/>
                      <a:pt x="731" y="955"/>
                      <a:pt x="737" y="928"/>
                    </a:cubicBezTo>
                    <a:cubicBezTo>
                      <a:pt x="743" y="900"/>
                      <a:pt x="720" y="862"/>
                      <a:pt x="720" y="862"/>
                    </a:cubicBezTo>
                    <a:cubicBezTo>
                      <a:pt x="592" y="871"/>
                      <a:pt x="592" y="871"/>
                      <a:pt x="592" y="871"/>
                    </a:cubicBezTo>
                    <a:cubicBezTo>
                      <a:pt x="592" y="869"/>
                      <a:pt x="592" y="869"/>
                      <a:pt x="592" y="869"/>
                    </a:cubicBezTo>
                    <a:cubicBezTo>
                      <a:pt x="586" y="870"/>
                      <a:pt x="579" y="868"/>
                      <a:pt x="574" y="863"/>
                    </a:cubicBezTo>
                    <a:cubicBezTo>
                      <a:pt x="429" y="719"/>
                      <a:pt x="429" y="719"/>
                      <a:pt x="429" y="719"/>
                    </a:cubicBezTo>
                    <a:cubicBezTo>
                      <a:pt x="421" y="710"/>
                      <a:pt x="421" y="696"/>
                      <a:pt x="429" y="687"/>
                    </a:cubicBezTo>
                    <a:cubicBezTo>
                      <a:pt x="687" y="429"/>
                      <a:pt x="687" y="429"/>
                      <a:pt x="687" y="429"/>
                    </a:cubicBezTo>
                    <a:cubicBezTo>
                      <a:pt x="696" y="421"/>
                      <a:pt x="710" y="421"/>
                      <a:pt x="719" y="429"/>
                    </a:cubicBezTo>
                    <a:close/>
                    <a:moveTo>
                      <a:pt x="1500" y="1049"/>
                    </a:moveTo>
                    <a:cubicBezTo>
                      <a:pt x="1483" y="1032"/>
                      <a:pt x="1369" y="1120"/>
                      <a:pt x="1244" y="1244"/>
                    </a:cubicBezTo>
                    <a:cubicBezTo>
                      <a:pt x="1120" y="1369"/>
                      <a:pt x="1032" y="1483"/>
                      <a:pt x="1049" y="1500"/>
                    </a:cubicBezTo>
                    <a:cubicBezTo>
                      <a:pt x="1063" y="1515"/>
                      <a:pt x="1155" y="1447"/>
                      <a:pt x="1263" y="1344"/>
                    </a:cubicBezTo>
                    <a:cubicBezTo>
                      <a:pt x="1249" y="1322"/>
                      <a:pt x="1252" y="1291"/>
                      <a:pt x="1272" y="1272"/>
                    </a:cubicBezTo>
                    <a:cubicBezTo>
                      <a:pt x="1291" y="1252"/>
                      <a:pt x="1321" y="1249"/>
                      <a:pt x="1344" y="1263"/>
                    </a:cubicBezTo>
                    <a:cubicBezTo>
                      <a:pt x="1447" y="1155"/>
                      <a:pt x="1514" y="1064"/>
                      <a:pt x="1500" y="104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 name="Freeform 32">
                <a:extLst>
                  <a:ext uri="{FF2B5EF4-FFF2-40B4-BE49-F238E27FC236}">
                    <a16:creationId xmlns:a16="http://schemas.microsoft.com/office/drawing/2014/main" id="{F3554D9A-C9AB-18F5-86DC-3D314BE5EB6F}"/>
                  </a:ext>
                </a:extLst>
              </p:cNvPr>
              <p:cNvSpPr>
                <a:spLocks noEditPoints="1"/>
              </p:cNvSpPr>
              <p:nvPr/>
            </p:nvSpPr>
            <p:spPr bwMode="auto">
              <a:xfrm>
                <a:off x="2012" y="339"/>
                <a:ext cx="3422" cy="3409"/>
              </a:xfrm>
              <a:custGeom>
                <a:avLst/>
                <a:gdLst>
                  <a:gd name="T0" fmla="*/ 817 w 1827"/>
                  <a:gd name="T1" fmla="*/ 1047 h 1818"/>
                  <a:gd name="T2" fmla="*/ 817 w 1827"/>
                  <a:gd name="T3" fmla="*/ 1028 h 1818"/>
                  <a:gd name="T4" fmla="*/ 726 w 1827"/>
                  <a:gd name="T5" fmla="*/ 1076 h 1818"/>
                  <a:gd name="T6" fmla="*/ 547 w 1827"/>
                  <a:gd name="T7" fmla="*/ 916 h 1818"/>
                  <a:gd name="T8" fmla="*/ 18 w 1827"/>
                  <a:gd name="T9" fmla="*/ 1427 h 1818"/>
                  <a:gd name="T10" fmla="*/ 332 w 1827"/>
                  <a:gd name="T11" fmla="*/ 1804 h 1818"/>
                  <a:gd name="T12" fmla="*/ 395 w 1827"/>
                  <a:gd name="T13" fmla="*/ 1804 h 1818"/>
                  <a:gd name="T14" fmla="*/ 893 w 1827"/>
                  <a:gd name="T15" fmla="*/ 1243 h 1818"/>
                  <a:gd name="T16" fmla="*/ 862 w 1827"/>
                  <a:gd name="T17" fmla="*/ 1275 h 1818"/>
                  <a:gd name="T18" fmla="*/ 363 w 1827"/>
                  <a:gd name="T19" fmla="*/ 1773 h 1818"/>
                  <a:gd name="T20" fmla="*/ 49 w 1827"/>
                  <a:gd name="T21" fmla="*/ 1458 h 1818"/>
                  <a:gd name="T22" fmla="*/ 547 w 1827"/>
                  <a:gd name="T23" fmla="*/ 960 h 1818"/>
                  <a:gd name="T24" fmla="*/ 862 w 1827"/>
                  <a:gd name="T25" fmla="*/ 1275 h 1818"/>
                  <a:gd name="T26" fmla="*/ 1809 w 1827"/>
                  <a:gd name="T27" fmla="*/ 327 h 1818"/>
                  <a:gd name="T28" fmla="*/ 1464 w 1827"/>
                  <a:gd name="T29" fmla="*/ 0 h 1818"/>
                  <a:gd name="T30" fmla="*/ 934 w 1827"/>
                  <a:gd name="T31" fmla="*/ 511 h 1818"/>
                  <a:gd name="T32" fmla="*/ 1081 w 1827"/>
                  <a:gd name="T33" fmla="*/ 721 h 1818"/>
                  <a:gd name="T34" fmla="*/ 1032 w 1827"/>
                  <a:gd name="T35" fmla="*/ 813 h 1818"/>
                  <a:gd name="T36" fmla="*/ 1043 w 1827"/>
                  <a:gd name="T37" fmla="*/ 814 h 1818"/>
                  <a:gd name="T38" fmla="*/ 1112 w 1827"/>
                  <a:gd name="T39" fmla="*/ 752 h 1818"/>
                  <a:gd name="T40" fmla="*/ 1280 w 1827"/>
                  <a:gd name="T41" fmla="*/ 901 h 1818"/>
                  <a:gd name="T42" fmla="*/ 1809 w 1827"/>
                  <a:gd name="T43" fmla="*/ 390 h 1818"/>
                  <a:gd name="T44" fmla="*/ 1778 w 1827"/>
                  <a:gd name="T45" fmla="*/ 359 h 1818"/>
                  <a:gd name="T46" fmla="*/ 1279 w 1827"/>
                  <a:gd name="T47" fmla="*/ 857 h 1818"/>
                  <a:gd name="T48" fmla="*/ 965 w 1827"/>
                  <a:gd name="T49" fmla="*/ 542 h 1818"/>
                  <a:gd name="T50" fmla="*/ 1464 w 1827"/>
                  <a:gd name="T51" fmla="*/ 44 h 1818"/>
                  <a:gd name="T52" fmla="*/ 1778 w 1827"/>
                  <a:gd name="T53" fmla="*/ 358 h 1818"/>
                  <a:gd name="T54" fmla="*/ 1815 w 1827"/>
                  <a:gd name="T55" fmla="*/ 1058 h 1818"/>
                  <a:gd name="T56" fmla="*/ 1532 w 1827"/>
                  <a:gd name="T57" fmla="*/ 1439 h 1818"/>
                  <a:gd name="T58" fmla="*/ 1753 w 1827"/>
                  <a:gd name="T59" fmla="*/ 1073 h 1818"/>
                  <a:gd name="T60" fmla="*/ 1289 w 1827"/>
                  <a:gd name="T61" fmla="*/ 1282 h 1818"/>
                  <a:gd name="T62" fmla="*/ 1078 w 1827"/>
                  <a:gd name="T63" fmla="*/ 1748 h 1818"/>
                  <a:gd name="T64" fmla="*/ 1444 w 1827"/>
                  <a:gd name="T65" fmla="*/ 1527 h 1818"/>
                  <a:gd name="T66" fmla="*/ 1063 w 1827"/>
                  <a:gd name="T67" fmla="*/ 1810 h 1818"/>
                  <a:gd name="T68" fmla="*/ 1057 w 1827"/>
                  <a:gd name="T69" fmla="*/ 1545 h 1818"/>
                  <a:gd name="T70" fmla="*/ 1551 w 1827"/>
                  <a:gd name="T71" fmla="*/ 1051 h 1818"/>
                  <a:gd name="T72" fmla="*/ 1815 w 1827"/>
                  <a:gd name="T73" fmla="*/ 1058 h 1818"/>
                  <a:gd name="T74" fmla="*/ 1537 w 1827"/>
                  <a:gd name="T75" fmla="*/ 1563 h 1818"/>
                  <a:gd name="T76" fmla="*/ 1423 w 1827"/>
                  <a:gd name="T77" fmla="*/ 1418 h 1818"/>
                  <a:gd name="T78" fmla="*/ 1568 w 1827"/>
                  <a:gd name="T79" fmla="*/ 1532 h 1818"/>
                  <a:gd name="T80" fmla="*/ 1553 w 1827"/>
                  <a:gd name="T81" fmla="*/ 1570 h 1818"/>
                  <a:gd name="T82" fmla="*/ 1577 w 1827"/>
                  <a:gd name="T83" fmla="*/ 1573 h 1818"/>
                  <a:gd name="T84" fmla="*/ 1645 w 1827"/>
                  <a:gd name="T85" fmla="*/ 1641 h 1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27" h="1818">
                    <a:moveTo>
                      <a:pt x="757" y="1107"/>
                    </a:moveTo>
                    <a:cubicBezTo>
                      <a:pt x="817" y="1047"/>
                      <a:pt x="817" y="1047"/>
                      <a:pt x="817" y="1047"/>
                    </a:cubicBezTo>
                    <a:cubicBezTo>
                      <a:pt x="818" y="1044"/>
                      <a:pt x="818" y="1041"/>
                      <a:pt x="819" y="1038"/>
                    </a:cubicBezTo>
                    <a:cubicBezTo>
                      <a:pt x="819" y="1036"/>
                      <a:pt x="819" y="1032"/>
                      <a:pt x="817" y="1028"/>
                    </a:cubicBezTo>
                    <a:cubicBezTo>
                      <a:pt x="771" y="1031"/>
                      <a:pt x="771" y="1031"/>
                      <a:pt x="771" y="1031"/>
                    </a:cubicBezTo>
                    <a:cubicBezTo>
                      <a:pt x="726" y="1076"/>
                      <a:pt x="726" y="1076"/>
                      <a:pt x="726" y="1076"/>
                    </a:cubicBezTo>
                    <a:cubicBezTo>
                      <a:pt x="579" y="929"/>
                      <a:pt x="579" y="929"/>
                      <a:pt x="579" y="929"/>
                    </a:cubicBezTo>
                    <a:cubicBezTo>
                      <a:pt x="570" y="921"/>
                      <a:pt x="559" y="916"/>
                      <a:pt x="547" y="916"/>
                    </a:cubicBezTo>
                    <a:cubicBezTo>
                      <a:pt x="535" y="916"/>
                      <a:pt x="524" y="921"/>
                      <a:pt x="516" y="929"/>
                    </a:cubicBezTo>
                    <a:cubicBezTo>
                      <a:pt x="18" y="1427"/>
                      <a:pt x="18" y="1427"/>
                      <a:pt x="18" y="1427"/>
                    </a:cubicBezTo>
                    <a:cubicBezTo>
                      <a:pt x="0" y="1445"/>
                      <a:pt x="0" y="1473"/>
                      <a:pt x="18" y="1490"/>
                    </a:cubicBezTo>
                    <a:cubicBezTo>
                      <a:pt x="332" y="1804"/>
                      <a:pt x="332" y="1804"/>
                      <a:pt x="332" y="1804"/>
                    </a:cubicBezTo>
                    <a:cubicBezTo>
                      <a:pt x="340" y="1813"/>
                      <a:pt x="352" y="1818"/>
                      <a:pt x="364" y="1818"/>
                    </a:cubicBezTo>
                    <a:cubicBezTo>
                      <a:pt x="375" y="1818"/>
                      <a:pt x="387" y="1813"/>
                      <a:pt x="395" y="1804"/>
                    </a:cubicBezTo>
                    <a:cubicBezTo>
                      <a:pt x="893" y="1306"/>
                      <a:pt x="893" y="1306"/>
                      <a:pt x="893" y="1306"/>
                    </a:cubicBezTo>
                    <a:cubicBezTo>
                      <a:pt x="910" y="1289"/>
                      <a:pt x="910" y="1261"/>
                      <a:pt x="893" y="1243"/>
                    </a:cubicBezTo>
                    <a:lnTo>
                      <a:pt x="757" y="1107"/>
                    </a:lnTo>
                    <a:close/>
                    <a:moveTo>
                      <a:pt x="862" y="1275"/>
                    </a:moveTo>
                    <a:cubicBezTo>
                      <a:pt x="364" y="1773"/>
                      <a:pt x="364" y="1773"/>
                      <a:pt x="364" y="1773"/>
                    </a:cubicBezTo>
                    <a:cubicBezTo>
                      <a:pt x="364" y="1773"/>
                      <a:pt x="363" y="1773"/>
                      <a:pt x="363" y="1773"/>
                    </a:cubicBezTo>
                    <a:cubicBezTo>
                      <a:pt x="49" y="1459"/>
                      <a:pt x="49" y="1459"/>
                      <a:pt x="49" y="1459"/>
                    </a:cubicBezTo>
                    <a:cubicBezTo>
                      <a:pt x="49" y="1459"/>
                      <a:pt x="49" y="1459"/>
                      <a:pt x="49" y="1458"/>
                    </a:cubicBezTo>
                    <a:cubicBezTo>
                      <a:pt x="547" y="960"/>
                      <a:pt x="547" y="960"/>
                      <a:pt x="547" y="960"/>
                    </a:cubicBezTo>
                    <a:cubicBezTo>
                      <a:pt x="547" y="960"/>
                      <a:pt x="547" y="960"/>
                      <a:pt x="547" y="960"/>
                    </a:cubicBezTo>
                    <a:cubicBezTo>
                      <a:pt x="548" y="960"/>
                      <a:pt x="548" y="960"/>
                      <a:pt x="548" y="960"/>
                    </a:cubicBezTo>
                    <a:cubicBezTo>
                      <a:pt x="862" y="1275"/>
                      <a:pt x="862" y="1275"/>
                      <a:pt x="862" y="1275"/>
                    </a:cubicBezTo>
                    <a:cubicBezTo>
                      <a:pt x="862" y="1275"/>
                      <a:pt x="862" y="1275"/>
                      <a:pt x="862" y="1275"/>
                    </a:cubicBezTo>
                    <a:close/>
                    <a:moveTo>
                      <a:pt x="1809" y="327"/>
                    </a:moveTo>
                    <a:cubicBezTo>
                      <a:pt x="1495" y="13"/>
                      <a:pt x="1495" y="13"/>
                      <a:pt x="1495" y="13"/>
                    </a:cubicBezTo>
                    <a:cubicBezTo>
                      <a:pt x="1487" y="4"/>
                      <a:pt x="1476" y="0"/>
                      <a:pt x="1464" y="0"/>
                    </a:cubicBezTo>
                    <a:cubicBezTo>
                      <a:pt x="1452" y="0"/>
                      <a:pt x="1441" y="4"/>
                      <a:pt x="1432" y="13"/>
                    </a:cubicBezTo>
                    <a:cubicBezTo>
                      <a:pt x="934" y="511"/>
                      <a:pt x="934" y="511"/>
                      <a:pt x="934" y="511"/>
                    </a:cubicBezTo>
                    <a:cubicBezTo>
                      <a:pt x="917" y="528"/>
                      <a:pt x="917" y="557"/>
                      <a:pt x="934" y="574"/>
                    </a:cubicBezTo>
                    <a:cubicBezTo>
                      <a:pt x="1081" y="721"/>
                      <a:pt x="1081" y="721"/>
                      <a:pt x="1081" y="721"/>
                    </a:cubicBezTo>
                    <a:cubicBezTo>
                      <a:pt x="1036" y="766"/>
                      <a:pt x="1036" y="766"/>
                      <a:pt x="1036" y="766"/>
                    </a:cubicBezTo>
                    <a:cubicBezTo>
                      <a:pt x="1032" y="813"/>
                      <a:pt x="1032" y="813"/>
                      <a:pt x="1032" y="813"/>
                    </a:cubicBezTo>
                    <a:cubicBezTo>
                      <a:pt x="1036" y="814"/>
                      <a:pt x="1039" y="814"/>
                      <a:pt x="1042" y="814"/>
                    </a:cubicBezTo>
                    <a:cubicBezTo>
                      <a:pt x="1043" y="814"/>
                      <a:pt x="1043" y="814"/>
                      <a:pt x="1043" y="814"/>
                    </a:cubicBezTo>
                    <a:cubicBezTo>
                      <a:pt x="1046" y="814"/>
                      <a:pt x="1049" y="813"/>
                      <a:pt x="1052" y="813"/>
                    </a:cubicBezTo>
                    <a:cubicBezTo>
                      <a:pt x="1112" y="752"/>
                      <a:pt x="1112" y="752"/>
                      <a:pt x="1112" y="752"/>
                    </a:cubicBezTo>
                    <a:cubicBezTo>
                      <a:pt x="1248" y="888"/>
                      <a:pt x="1248" y="888"/>
                      <a:pt x="1248" y="888"/>
                    </a:cubicBezTo>
                    <a:cubicBezTo>
                      <a:pt x="1257" y="897"/>
                      <a:pt x="1268" y="901"/>
                      <a:pt x="1280" y="901"/>
                    </a:cubicBezTo>
                    <a:cubicBezTo>
                      <a:pt x="1292" y="901"/>
                      <a:pt x="1303" y="897"/>
                      <a:pt x="1311" y="888"/>
                    </a:cubicBezTo>
                    <a:cubicBezTo>
                      <a:pt x="1809" y="390"/>
                      <a:pt x="1809" y="390"/>
                      <a:pt x="1809" y="390"/>
                    </a:cubicBezTo>
                    <a:cubicBezTo>
                      <a:pt x="1827" y="373"/>
                      <a:pt x="1827" y="344"/>
                      <a:pt x="1809" y="327"/>
                    </a:cubicBezTo>
                    <a:close/>
                    <a:moveTo>
                      <a:pt x="1778" y="359"/>
                    </a:moveTo>
                    <a:cubicBezTo>
                      <a:pt x="1280" y="857"/>
                      <a:pt x="1280" y="857"/>
                      <a:pt x="1280" y="857"/>
                    </a:cubicBezTo>
                    <a:cubicBezTo>
                      <a:pt x="1280" y="857"/>
                      <a:pt x="1280" y="857"/>
                      <a:pt x="1279" y="857"/>
                    </a:cubicBezTo>
                    <a:cubicBezTo>
                      <a:pt x="965" y="543"/>
                      <a:pt x="965" y="543"/>
                      <a:pt x="965" y="543"/>
                    </a:cubicBezTo>
                    <a:cubicBezTo>
                      <a:pt x="965" y="543"/>
                      <a:pt x="965" y="542"/>
                      <a:pt x="965" y="542"/>
                    </a:cubicBezTo>
                    <a:cubicBezTo>
                      <a:pt x="1463" y="44"/>
                      <a:pt x="1463" y="44"/>
                      <a:pt x="1463" y="44"/>
                    </a:cubicBezTo>
                    <a:cubicBezTo>
                      <a:pt x="1463" y="44"/>
                      <a:pt x="1463" y="44"/>
                      <a:pt x="1464" y="44"/>
                    </a:cubicBezTo>
                    <a:cubicBezTo>
                      <a:pt x="1464" y="44"/>
                      <a:pt x="1464" y="44"/>
                      <a:pt x="1464" y="44"/>
                    </a:cubicBezTo>
                    <a:cubicBezTo>
                      <a:pt x="1778" y="358"/>
                      <a:pt x="1778" y="358"/>
                      <a:pt x="1778" y="358"/>
                    </a:cubicBezTo>
                    <a:cubicBezTo>
                      <a:pt x="1779" y="358"/>
                      <a:pt x="1779" y="359"/>
                      <a:pt x="1778" y="359"/>
                    </a:cubicBezTo>
                    <a:close/>
                    <a:moveTo>
                      <a:pt x="1815" y="1058"/>
                    </a:moveTo>
                    <a:cubicBezTo>
                      <a:pt x="1803" y="1077"/>
                      <a:pt x="1803" y="1077"/>
                      <a:pt x="1803" y="1077"/>
                    </a:cubicBezTo>
                    <a:cubicBezTo>
                      <a:pt x="1761" y="1142"/>
                      <a:pt x="1650" y="1309"/>
                      <a:pt x="1532" y="1439"/>
                    </a:cubicBezTo>
                    <a:cubicBezTo>
                      <a:pt x="1499" y="1410"/>
                      <a:pt x="1499" y="1410"/>
                      <a:pt x="1499" y="1410"/>
                    </a:cubicBezTo>
                    <a:cubicBezTo>
                      <a:pt x="1605" y="1294"/>
                      <a:pt x="1704" y="1148"/>
                      <a:pt x="1753" y="1073"/>
                    </a:cubicBezTo>
                    <a:cubicBezTo>
                      <a:pt x="1708" y="1056"/>
                      <a:pt x="1642" y="1062"/>
                      <a:pt x="1567" y="1092"/>
                    </a:cubicBezTo>
                    <a:cubicBezTo>
                      <a:pt x="1473" y="1128"/>
                      <a:pt x="1375" y="1196"/>
                      <a:pt x="1289" y="1282"/>
                    </a:cubicBezTo>
                    <a:cubicBezTo>
                      <a:pt x="1202" y="1368"/>
                      <a:pt x="1134" y="1467"/>
                      <a:pt x="1098" y="1561"/>
                    </a:cubicBezTo>
                    <a:cubicBezTo>
                      <a:pt x="1068" y="1637"/>
                      <a:pt x="1061" y="1703"/>
                      <a:pt x="1078" y="1748"/>
                    </a:cubicBezTo>
                    <a:cubicBezTo>
                      <a:pt x="1153" y="1700"/>
                      <a:pt x="1299" y="1600"/>
                      <a:pt x="1415" y="1494"/>
                    </a:cubicBezTo>
                    <a:cubicBezTo>
                      <a:pt x="1444" y="1527"/>
                      <a:pt x="1444" y="1527"/>
                      <a:pt x="1444" y="1527"/>
                    </a:cubicBezTo>
                    <a:cubicBezTo>
                      <a:pt x="1314" y="1645"/>
                      <a:pt x="1147" y="1756"/>
                      <a:pt x="1082" y="1798"/>
                    </a:cubicBezTo>
                    <a:cubicBezTo>
                      <a:pt x="1063" y="1810"/>
                      <a:pt x="1063" y="1810"/>
                      <a:pt x="1063" y="1810"/>
                    </a:cubicBezTo>
                    <a:cubicBezTo>
                      <a:pt x="1051" y="1792"/>
                      <a:pt x="1051" y="1792"/>
                      <a:pt x="1051" y="1792"/>
                    </a:cubicBezTo>
                    <a:cubicBezTo>
                      <a:pt x="1014" y="1735"/>
                      <a:pt x="1016" y="1648"/>
                      <a:pt x="1057" y="1545"/>
                    </a:cubicBezTo>
                    <a:cubicBezTo>
                      <a:pt x="1096" y="1446"/>
                      <a:pt x="1167" y="1341"/>
                      <a:pt x="1258" y="1250"/>
                    </a:cubicBezTo>
                    <a:cubicBezTo>
                      <a:pt x="1348" y="1160"/>
                      <a:pt x="1452" y="1090"/>
                      <a:pt x="1551" y="1051"/>
                    </a:cubicBezTo>
                    <a:cubicBezTo>
                      <a:pt x="1653" y="1011"/>
                      <a:pt x="1740" y="1009"/>
                      <a:pt x="1797" y="1046"/>
                    </a:cubicBezTo>
                    <a:lnTo>
                      <a:pt x="1815" y="1058"/>
                    </a:lnTo>
                    <a:close/>
                    <a:moveTo>
                      <a:pt x="1553" y="1570"/>
                    </a:moveTo>
                    <a:cubicBezTo>
                      <a:pt x="1547" y="1570"/>
                      <a:pt x="1541" y="1568"/>
                      <a:pt x="1537" y="1563"/>
                    </a:cubicBezTo>
                    <a:cubicBezTo>
                      <a:pt x="1423" y="1449"/>
                      <a:pt x="1423" y="1449"/>
                      <a:pt x="1423" y="1449"/>
                    </a:cubicBezTo>
                    <a:cubicBezTo>
                      <a:pt x="1414" y="1440"/>
                      <a:pt x="1414" y="1427"/>
                      <a:pt x="1423" y="1418"/>
                    </a:cubicBezTo>
                    <a:cubicBezTo>
                      <a:pt x="1431" y="1409"/>
                      <a:pt x="1445" y="1409"/>
                      <a:pt x="1454" y="1418"/>
                    </a:cubicBezTo>
                    <a:cubicBezTo>
                      <a:pt x="1568" y="1532"/>
                      <a:pt x="1568" y="1532"/>
                      <a:pt x="1568" y="1532"/>
                    </a:cubicBezTo>
                    <a:cubicBezTo>
                      <a:pt x="1577" y="1541"/>
                      <a:pt x="1577" y="1555"/>
                      <a:pt x="1568" y="1563"/>
                    </a:cubicBezTo>
                    <a:cubicBezTo>
                      <a:pt x="1564" y="1568"/>
                      <a:pt x="1558" y="1570"/>
                      <a:pt x="1553" y="1570"/>
                    </a:cubicBezTo>
                    <a:close/>
                    <a:moveTo>
                      <a:pt x="1577" y="1641"/>
                    </a:moveTo>
                    <a:cubicBezTo>
                      <a:pt x="1558" y="1622"/>
                      <a:pt x="1558" y="1592"/>
                      <a:pt x="1577" y="1573"/>
                    </a:cubicBezTo>
                    <a:cubicBezTo>
                      <a:pt x="1596" y="1554"/>
                      <a:pt x="1626" y="1554"/>
                      <a:pt x="1645" y="1573"/>
                    </a:cubicBezTo>
                    <a:cubicBezTo>
                      <a:pt x="1664" y="1592"/>
                      <a:pt x="1664" y="1622"/>
                      <a:pt x="1645" y="1641"/>
                    </a:cubicBezTo>
                    <a:cubicBezTo>
                      <a:pt x="1626" y="1660"/>
                      <a:pt x="1596" y="1660"/>
                      <a:pt x="1577" y="164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18" name="Group 17">
            <a:extLst>
              <a:ext uri="{FF2B5EF4-FFF2-40B4-BE49-F238E27FC236}">
                <a16:creationId xmlns:a16="http://schemas.microsoft.com/office/drawing/2014/main" id="{6969B820-5BD6-C3EB-75D8-2AA8244A9CB4}"/>
              </a:ext>
            </a:extLst>
          </p:cNvPr>
          <p:cNvGrpSpPr/>
          <p:nvPr/>
        </p:nvGrpSpPr>
        <p:grpSpPr>
          <a:xfrm>
            <a:off x="7692504" y="1670488"/>
            <a:ext cx="1188720" cy="1118840"/>
            <a:chOff x="6944865" y="1937188"/>
            <a:chExt cx="1188720" cy="1118840"/>
          </a:xfrm>
        </p:grpSpPr>
        <p:sp>
          <p:nvSpPr>
            <p:cNvPr id="19" name="Rectangle 18">
              <a:extLst>
                <a:ext uri="{FF2B5EF4-FFF2-40B4-BE49-F238E27FC236}">
                  <a16:creationId xmlns:a16="http://schemas.microsoft.com/office/drawing/2014/main" id="{04E165BD-3BBA-272A-F310-82C6CCFFAFC7}"/>
                </a:ext>
              </a:extLst>
            </p:cNvPr>
            <p:cNvSpPr/>
            <p:nvPr/>
          </p:nvSpPr>
          <p:spPr>
            <a:xfrm>
              <a:off x="6944865" y="1937188"/>
              <a:ext cx="1188720" cy="1118840"/>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500" b="1" i="0" u="none" strike="noStrike" kern="0" cap="none" spc="0" normalizeH="0" baseline="0" noProof="0" dirty="0">
                <a:ln>
                  <a:noFill/>
                </a:ln>
                <a:solidFill>
                  <a:srgbClr val="193661"/>
                </a:solidFill>
                <a:effectLst/>
                <a:uLnTx/>
                <a:uFillTx/>
                <a:latin typeface="Arial"/>
                <a:ea typeface="+mn-ea"/>
                <a:cs typeface="+mn-cs"/>
              </a:endParaRPr>
            </a:p>
          </p:txBody>
        </p:sp>
        <p:sp>
          <p:nvSpPr>
            <p:cNvPr id="20" name="Rectangle 19">
              <a:extLst>
                <a:ext uri="{FF2B5EF4-FFF2-40B4-BE49-F238E27FC236}">
                  <a16:creationId xmlns:a16="http://schemas.microsoft.com/office/drawing/2014/main" id="{2940B04A-BF59-08BB-5050-CDC394A15263}"/>
                </a:ext>
              </a:extLst>
            </p:cNvPr>
            <p:cNvSpPr/>
            <p:nvPr/>
          </p:nvSpPr>
          <p:spPr>
            <a:xfrm>
              <a:off x="6982436" y="2007758"/>
              <a:ext cx="1113577"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Crop Price Data</a:t>
              </a:r>
            </a:p>
          </p:txBody>
        </p:sp>
        <p:grpSp>
          <p:nvGrpSpPr>
            <p:cNvPr id="21" name="bcgIcons_Historical Fluctuations">
              <a:extLst>
                <a:ext uri="{FF2B5EF4-FFF2-40B4-BE49-F238E27FC236}">
                  <a16:creationId xmlns:a16="http://schemas.microsoft.com/office/drawing/2014/main" id="{3698A969-B936-6E8A-3808-EFDBAEFF3ED0}"/>
                </a:ext>
              </a:extLst>
            </p:cNvPr>
            <p:cNvGrpSpPr>
              <a:grpSpLocks noChangeAspect="1"/>
            </p:cNvGrpSpPr>
            <p:nvPr/>
          </p:nvGrpSpPr>
          <p:grpSpPr>
            <a:xfrm>
              <a:off x="7173464" y="2304934"/>
              <a:ext cx="731520" cy="731520"/>
              <a:chOff x="5273675" y="2606675"/>
              <a:chExt cx="1644650" cy="1644650"/>
            </a:xfrm>
          </p:grpSpPr>
          <p:sp>
            <p:nvSpPr>
              <p:cNvPr id="22" name="AutoShape 24">
                <a:extLst>
                  <a:ext uri="{FF2B5EF4-FFF2-40B4-BE49-F238E27FC236}">
                    <a16:creationId xmlns:a16="http://schemas.microsoft.com/office/drawing/2014/main" id="{07CEB965-1995-BCB0-5386-54EC37E14D31}"/>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23" name="Group 22">
                <a:extLst>
                  <a:ext uri="{FF2B5EF4-FFF2-40B4-BE49-F238E27FC236}">
                    <a16:creationId xmlns:a16="http://schemas.microsoft.com/office/drawing/2014/main" id="{B7CAE955-99CB-236D-4D3C-DF56408918AC}"/>
                  </a:ext>
                </a:extLst>
              </p:cNvPr>
              <p:cNvGrpSpPr/>
              <p:nvPr/>
            </p:nvGrpSpPr>
            <p:grpSpPr>
              <a:xfrm>
                <a:off x="5445125" y="2962275"/>
                <a:ext cx="1303338" cy="931863"/>
                <a:chOff x="5445125" y="2962275"/>
                <a:chExt cx="1303338" cy="931863"/>
              </a:xfrm>
            </p:grpSpPr>
            <p:sp>
              <p:nvSpPr>
                <p:cNvPr id="24" name="Freeform 5">
                  <a:extLst>
                    <a:ext uri="{FF2B5EF4-FFF2-40B4-BE49-F238E27FC236}">
                      <a16:creationId xmlns:a16="http://schemas.microsoft.com/office/drawing/2014/main" id="{5351816B-81E3-4B25-F690-40834E0AA202}"/>
                    </a:ext>
                  </a:extLst>
                </p:cNvPr>
                <p:cNvSpPr>
                  <a:spLocks/>
                </p:cNvSpPr>
                <p:nvPr/>
              </p:nvSpPr>
              <p:spPr bwMode="auto">
                <a:xfrm>
                  <a:off x="5445125" y="2962275"/>
                  <a:ext cx="1303338" cy="931863"/>
                </a:xfrm>
                <a:custGeom>
                  <a:avLst/>
                  <a:gdLst>
                    <a:gd name="connsiteX0" fmla="*/ 500528 w 1303338"/>
                    <a:gd name="connsiteY0" fmla="*/ 101893 h 931863"/>
                    <a:gd name="connsiteX1" fmla="*/ 510957 w 1303338"/>
                    <a:gd name="connsiteY1" fmla="*/ 107174 h 931863"/>
                    <a:gd name="connsiteX2" fmla="*/ 804733 w 1303338"/>
                    <a:gd name="connsiteY2" fmla="*/ 435841 h 931863"/>
                    <a:gd name="connsiteX3" fmla="*/ 1061431 w 1303338"/>
                    <a:gd name="connsiteY3" fmla="*/ 278310 h 931863"/>
                    <a:gd name="connsiteX4" fmla="*/ 961604 w 1303338"/>
                    <a:gd name="connsiteY4" fmla="*/ 259693 h 931863"/>
                    <a:gd name="connsiteX5" fmla="*/ 948769 w 1303338"/>
                    <a:gd name="connsiteY5" fmla="*/ 241075 h 931863"/>
                    <a:gd name="connsiteX6" fmla="*/ 966596 w 1303338"/>
                    <a:gd name="connsiteY6" fmla="*/ 228186 h 931863"/>
                    <a:gd name="connsiteX7" fmla="*/ 1106353 w 1303338"/>
                    <a:gd name="connsiteY7" fmla="*/ 254680 h 931863"/>
                    <a:gd name="connsiteX8" fmla="*/ 1107066 w 1303338"/>
                    <a:gd name="connsiteY8" fmla="*/ 254680 h 931863"/>
                    <a:gd name="connsiteX9" fmla="*/ 1107779 w 1303338"/>
                    <a:gd name="connsiteY9" fmla="*/ 254680 h 931863"/>
                    <a:gd name="connsiteX10" fmla="*/ 1109206 w 1303338"/>
                    <a:gd name="connsiteY10" fmla="*/ 255396 h 931863"/>
                    <a:gd name="connsiteX11" fmla="*/ 1110632 w 1303338"/>
                    <a:gd name="connsiteY11" fmla="*/ 256112 h 931863"/>
                    <a:gd name="connsiteX12" fmla="*/ 1112058 w 1303338"/>
                    <a:gd name="connsiteY12" fmla="*/ 256828 h 931863"/>
                    <a:gd name="connsiteX13" fmla="*/ 1112771 w 1303338"/>
                    <a:gd name="connsiteY13" fmla="*/ 257545 h 931863"/>
                    <a:gd name="connsiteX14" fmla="*/ 1113484 w 1303338"/>
                    <a:gd name="connsiteY14" fmla="*/ 257545 h 931863"/>
                    <a:gd name="connsiteX15" fmla="*/ 1117762 w 1303338"/>
                    <a:gd name="connsiteY15" fmla="*/ 263273 h 931863"/>
                    <a:gd name="connsiteX16" fmla="*/ 1119188 w 1303338"/>
                    <a:gd name="connsiteY16" fmla="*/ 267569 h 931863"/>
                    <a:gd name="connsiteX17" fmla="*/ 1119188 w 1303338"/>
                    <a:gd name="connsiteY17" fmla="*/ 268285 h 931863"/>
                    <a:gd name="connsiteX18" fmla="*/ 1119188 w 1303338"/>
                    <a:gd name="connsiteY18" fmla="*/ 269717 h 931863"/>
                    <a:gd name="connsiteX19" fmla="*/ 1119188 w 1303338"/>
                    <a:gd name="connsiteY19" fmla="*/ 271150 h 931863"/>
                    <a:gd name="connsiteX20" fmla="*/ 1117049 w 1303338"/>
                    <a:gd name="connsiteY20" fmla="*/ 278310 h 931863"/>
                    <a:gd name="connsiteX21" fmla="*/ 1066423 w 1303338"/>
                    <a:gd name="connsiteY21" fmla="*/ 409348 h 931863"/>
                    <a:gd name="connsiteX22" fmla="*/ 1051448 w 1303338"/>
                    <a:gd name="connsiteY22" fmla="*/ 419372 h 931863"/>
                    <a:gd name="connsiteX23" fmla="*/ 1045744 w 1303338"/>
                    <a:gd name="connsiteY23" fmla="*/ 417940 h 931863"/>
                    <a:gd name="connsiteX24" fmla="*/ 1037187 w 1303338"/>
                    <a:gd name="connsiteY24" fmla="*/ 397175 h 931863"/>
                    <a:gd name="connsiteX25" fmla="*/ 1071414 w 1303338"/>
                    <a:gd name="connsiteY25" fmla="*/ 308384 h 931863"/>
                    <a:gd name="connsiteX26" fmla="*/ 809724 w 1303338"/>
                    <a:gd name="connsiteY26" fmla="*/ 470212 h 931863"/>
                    <a:gd name="connsiteX27" fmla="*/ 801168 w 1303338"/>
                    <a:gd name="connsiteY27" fmla="*/ 473076 h 931863"/>
                    <a:gd name="connsiteX28" fmla="*/ 789759 w 1303338"/>
                    <a:gd name="connsiteY28" fmla="*/ 467348 h 931863"/>
                    <a:gd name="connsiteX29" fmla="*/ 497409 w 1303338"/>
                    <a:gd name="connsiteY29" fmla="*/ 139396 h 931863"/>
                    <a:gd name="connsiteX30" fmla="*/ 207197 w 1303338"/>
                    <a:gd name="connsiteY30" fmla="*/ 375693 h 931863"/>
                    <a:gd name="connsiteX31" fmla="*/ 185093 w 1303338"/>
                    <a:gd name="connsiteY31" fmla="*/ 373545 h 931863"/>
                    <a:gd name="connsiteX32" fmla="*/ 187232 w 1303338"/>
                    <a:gd name="connsiteY32" fmla="*/ 351347 h 931863"/>
                    <a:gd name="connsiteX33" fmla="*/ 489565 w 1303338"/>
                    <a:gd name="connsiteY33" fmla="*/ 105742 h 931863"/>
                    <a:gd name="connsiteX34" fmla="*/ 500528 w 1303338"/>
                    <a:gd name="connsiteY34" fmla="*/ 101893 h 931863"/>
                    <a:gd name="connsiteX35" fmla="*/ 30163 w 1303338"/>
                    <a:gd name="connsiteY35" fmla="*/ 31750 h 931863"/>
                    <a:gd name="connsiteX36" fmla="*/ 30163 w 1303338"/>
                    <a:gd name="connsiteY36" fmla="*/ 900113 h 931863"/>
                    <a:gd name="connsiteX37" fmla="*/ 1271588 w 1303338"/>
                    <a:gd name="connsiteY37" fmla="*/ 900113 h 931863"/>
                    <a:gd name="connsiteX38" fmla="*/ 1271588 w 1303338"/>
                    <a:gd name="connsiteY38" fmla="*/ 31750 h 931863"/>
                    <a:gd name="connsiteX39" fmla="*/ 30163 w 1303338"/>
                    <a:gd name="connsiteY39" fmla="*/ 31750 h 931863"/>
                    <a:gd name="connsiteX40" fmla="*/ 15703 w 1303338"/>
                    <a:gd name="connsiteY40" fmla="*/ 0 h 931863"/>
                    <a:gd name="connsiteX41" fmla="*/ 1287635 w 1303338"/>
                    <a:gd name="connsiteY41" fmla="*/ 0 h 931863"/>
                    <a:gd name="connsiteX42" fmla="*/ 1303338 w 1303338"/>
                    <a:gd name="connsiteY42" fmla="*/ 15698 h 931863"/>
                    <a:gd name="connsiteX43" fmla="*/ 1303338 w 1303338"/>
                    <a:gd name="connsiteY43" fmla="*/ 916166 h 931863"/>
                    <a:gd name="connsiteX44" fmla="*/ 1287635 w 1303338"/>
                    <a:gd name="connsiteY44" fmla="*/ 931863 h 931863"/>
                    <a:gd name="connsiteX45" fmla="*/ 15703 w 1303338"/>
                    <a:gd name="connsiteY45" fmla="*/ 931863 h 931863"/>
                    <a:gd name="connsiteX46" fmla="*/ 0 w 1303338"/>
                    <a:gd name="connsiteY46" fmla="*/ 916166 h 931863"/>
                    <a:gd name="connsiteX47" fmla="*/ 0 w 1303338"/>
                    <a:gd name="connsiteY47" fmla="*/ 15698 h 931863"/>
                    <a:gd name="connsiteX48" fmla="*/ 15703 w 1303338"/>
                    <a:gd name="connsiteY48" fmla="*/ 0 h 931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03338" h="931863">
                      <a:moveTo>
                        <a:pt x="500528" y="101893"/>
                      </a:moveTo>
                      <a:cubicBezTo>
                        <a:pt x="504361" y="102161"/>
                        <a:pt x="508105" y="103951"/>
                        <a:pt x="510957" y="107174"/>
                      </a:cubicBezTo>
                      <a:cubicBezTo>
                        <a:pt x="510957" y="107174"/>
                        <a:pt x="510957" y="107174"/>
                        <a:pt x="804733" y="435841"/>
                      </a:cubicBezTo>
                      <a:cubicBezTo>
                        <a:pt x="804733" y="435841"/>
                        <a:pt x="804733" y="435841"/>
                        <a:pt x="1061431" y="278310"/>
                      </a:cubicBezTo>
                      <a:cubicBezTo>
                        <a:pt x="1061431" y="278310"/>
                        <a:pt x="1061431" y="278310"/>
                        <a:pt x="961604" y="259693"/>
                      </a:cubicBezTo>
                      <a:cubicBezTo>
                        <a:pt x="953048" y="258261"/>
                        <a:pt x="947343" y="249668"/>
                        <a:pt x="948769" y="241075"/>
                      </a:cubicBezTo>
                      <a:cubicBezTo>
                        <a:pt x="950195" y="232483"/>
                        <a:pt x="958752" y="226754"/>
                        <a:pt x="966596" y="228186"/>
                      </a:cubicBezTo>
                      <a:cubicBezTo>
                        <a:pt x="966596" y="228186"/>
                        <a:pt x="966596" y="228186"/>
                        <a:pt x="1106353" y="254680"/>
                      </a:cubicBezTo>
                      <a:cubicBezTo>
                        <a:pt x="1106353" y="254680"/>
                        <a:pt x="1106353" y="254680"/>
                        <a:pt x="1107066" y="254680"/>
                      </a:cubicBezTo>
                      <a:cubicBezTo>
                        <a:pt x="1107066" y="254680"/>
                        <a:pt x="1107066" y="254680"/>
                        <a:pt x="1107779" y="254680"/>
                      </a:cubicBezTo>
                      <a:cubicBezTo>
                        <a:pt x="1108492" y="254680"/>
                        <a:pt x="1108492" y="254680"/>
                        <a:pt x="1109206" y="255396"/>
                      </a:cubicBezTo>
                      <a:cubicBezTo>
                        <a:pt x="1109919" y="255396"/>
                        <a:pt x="1110632" y="255396"/>
                        <a:pt x="1110632" y="256112"/>
                      </a:cubicBezTo>
                      <a:cubicBezTo>
                        <a:pt x="1111345" y="256112"/>
                        <a:pt x="1111345" y="256112"/>
                        <a:pt x="1112058" y="256828"/>
                      </a:cubicBezTo>
                      <a:cubicBezTo>
                        <a:pt x="1112771" y="256828"/>
                        <a:pt x="1112771" y="256828"/>
                        <a:pt x="1112771" y="257545"/>
                      </a:cubicBezTo>
                      <a:cubicBezTo>
                        <a:pt x="1113484" y="257545"/>
                        <a:pt x="1113484" y="257545"/>
                        <a:pt x="1113484" y="257545"/>
                      </a:cubicBezTo>
                      <a:cubicBezTo>
                        <a:pt x="1115623" y="258977"/>
                        <a:pt x="1117049" y="261125"/>
                        <a:pt x="1117762" y="263273"/>
                      </a:cubicBezTo>
                      <a:cubicBezTo>
                        <a:pt x="1118475" y="264705"/>
                        <a:pt x="1119188" y="266137"/>
                        <a:pt x="1119188" y="267569"/>
                      </a:cubicBezTo>
                      <a:cubicBezTo>
                        <a:pt x="1119188" y="267569"/>
                        <a:pt x="1119188" y="267569"/>
                        <a:pt x="1119188" y="268285"/>
                      </a:cubicBezTo>
                      <a:cubicBezTo>
                        <a:pt x="1119188" y="269001"/>
                        <a:pt x="1119188" y="269001"/>
                        <a:pt x="1119188" y="269717"/>
                      </a:cubicBezTo>
                      <a:cubicBezTo>
                        <a:pt x="1119188" y="270433"/>
                        <a:pt x="1119188" y="270433"/>
                        <a:pt x="1119188" y="271150"/>
                      </a:cubicBezTo>
                      <a:cubicBezTo>
                        <a:pt x="1119188" y="274014"/>
                        <a:pt x="1118475" y="276162"/>
                        <a:pt x="1117049" y="278310"/>
                      </a:cubicBezTo>
                      <a:cubicBezTo>
                        <a:pt x="1117049" y="278310"/>
                        <a:pt x="1117049" y="278310"/>
                        <a:pt x="1066423" y="409348"/>
                      </a:cubicBezTo>
                      <a:cubicBezTo>
                        <a:pt x="1063570" y="415076"/>
                        <a:pt x="1057866" y="419372"/>
                        <a:pt x="1051448" y="419372"/>
                      </a:cubicBezTo>
                      <a:cubicBezTo>
                        <a:pt x="1049309" y="419372"/>
                        <a:pt x="1047883" y="418656"/>
                        <a:pt x="1045744" y="417940"/>
                      </a:cubicBezTo>
                      <a:cubicBezTo>
                        <a:pt x="1037901" y="415076"/>
                        <a:pt x="1033622" y="405767"/>
                        <a:pt x="1037187" y="397175"/>
                      </a:cubicBezTo>
                      <a:cubicBezTo>
                        <a:pt x="1037187" y="397175"/>
                        <a:pt x="1037187" y="397175"/>
                        <a:pt x="1071414" y="308384"/>
                      </a:cubicBezTo>
                      <a:cubicBezTo>
                        <a:pt x="1071414" y="308384"/>
                        <a:pt x="1071414" y="308384"/>
                        <a:pt x="809724" y="470212"/>
                      </a:cubicBezTo>
                      <a:cubicBezTo>
                        <a:pt x="806872" y="472360"/>
                        <a:pt x="804020" y="473076"/>
                        <a:pt x="801168" y="473076"/>
                      </a:cubicBezTo>
                      <a:cubicBezTo>
                        <a:pt x="796890" y="473076"/>
                        <a:pt x="792611" y="470928"/>
                        <a:pt x="789759" y="467348"/>
                      </a:cubicBezTo>
                      <a:cubicBezTo>
                        <a:pt x="789759" y="467348"/>
                        <a:pt x="789759" y="467348"/>
                        <a:pt x="497409" y="139396"/>
                      </a:cubicBezTo>
                      <a:cubicBezTo>
                        <a:pt x="497409" y="139396"/>
                        <a:pt x="497409" y="139396"/>
                        <a:pt x="207197" y="375693"/>
                      </a:cubicBezTo>
                      <a:cubicBezTo>
                        <a:pt x="200067" y="381422"/>
                        <a:pt x="190084" y="379989"/>
                        <a:pt x="185093" y="373545"/>
                      </a:cubicBezTo>
                      <a:cubicBezTo>
                        <a:pt x="179388" y="366384"/>
                        <a:pt x="180101" y="356360"/>
                        <a:pt x="187232" y="351347"/>
                      </a:cubicBezTo>
                      <a:cubicBezTo>
                        <a:pt x="187232" y="351347"/>
                        <a:pt x="187232" y="351347"/>
                        <a:pt x="489565" y="105742"/>
                      </a:cubicBezTo>
                      <a:cubicBezTo>
                        <a:pt x="492774" y="102877"/>
                        <a:pt x="496696" y="101624"/>
                        <a:pt x="500528" y="101893"/>
                      </a:cubicBezTo>
                      <a:close/>
                      <a:moveTo>
                        <a:pt x="30163" y="31750"/>
                      </a:moveTo>
                      <a:cubicBezTo>
                        <a:pt x="30163" y="900113"/>
                        <a:pt x="30163" y="900113"/>
                        <a:pt x="30163" y="900113"/>
                      </a:cubicBezTo>
                      <a:cubicBezTo>
                        <a:pt x="1271588" y="900113"/>
                        <a:pt x="1271588" y="900113"/>
                        <a:pt x="1271588" y="900113"/>
                      </a:cubicBezTo>
                      <a:cubicBezTo>
                        <a:pt x="1271588" y="31750"/>
                        <a:pt x="1271588" y="31750"/>
                        <a:pt x="1271588" y="31750"/>
                      </a:cubicBezTo>
                      <a:cubicBezTo>
                        <a:pt x="30163" y="31750"/>
                        <a:pt x="30163" y="31750"/>
                        <a:pt x="30163" y="31750"/>
                      </a:cubicBezTo>
                      <a:close/>
                      <a:moveTo>
                        <a:pt x="15703" y="0"/>
                      </a:moveTo>
                      <a:cubicBezTo>
                        <a:pt x="15703" y="0"/>
                        <a:pt x="15703" y="0"/>
                        <a:pt x="1287635" y="0"/>
                      </a:cubicBezTo>
                      <a:cubicBezTo>
                        <a:pt x="1296201" y="0"/>
                        <a:pt x="1303338" y="6422"/>
                        <a:pt x="1303338" y="15698"/>
                      </a:cubicBezTo>
                      <a:cubicBezTo>
                        <a:pt x="1303338" y="15698"/>
                        <a:pt x="1303338" y="15698"/>
                        <a:pt x="1303338" y="916166"/>
                      </a:cubicBezTo>
                      <a:cubicBezTo>
                        <a:pt x="1303338" y="925441"/>
                        <a:pt x="1296201" y="931863"/>
                        <a:pt x="1287635" y="931863"/>
                      </a:cubicBezTo>
                      <a:cubicBezTo>
                        <a:pt x="1287635" y="931863"/>
                        <a:pt x="1287635" y="931863"/>
                        <a:pt x="15703" y="931863"/>
                      </a:cubicBezTo>
                      <a:cubicBezTo>
                        <a:pt x="7138" y="931863"/>
                        <a:pt x="0" y="925441"/>
                        <a:pt x="0" y="916166"/>
                      </a:cubicBezTo>
                      <a:cubicBezTo>
                        <a:pt x="0" y="916166"/>
                        <a:pt x="0" y="916166"/>
                        <a:pt x="0" y="15698"/>
                      </a:cubicBezTo>
                      <a:cubicBezTo>
                        <a:pt x="0" y="6422"/>
                        <a:pt x="7138" y="0"/>
                        <a:pt x="15703"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5" name="Freeform 6">
                  <a:extLst>
                    <a:ext uri="{FF2B5EF4-FFF2-40B4-BE49-F238E27FC236}">
                      <a16:creationId xmlns:a16="http://schemas.microsoft.com/office/drawing/2014/main" id="{E7DEE79A-16FF-F213-BE75-EBF7D9C35386}"/>
                    </a:ext>
                  </a:extLst>
                </p:cNvPr>
                <p:cNvSpPr>
                  <a:spLocks/>
                </p:cNvSpPr>
                <p:nvPr/>
              </p:nvSpPr>
              <p:spPr bwMode="auto">
                <a:xfrm>
                  <a:off x="5507037" y="3298825"/>
                  <a:ext cx="1176338" cy="533401"/>
                </a:xfrm>
                <a:custGeom>
                  <a:avLst/>
                  <a:gdLst>
                    <a:gd name="connsiteX0" fmla="*/ 618967 w 1176338"/>
                    <a:gd name="connsiteY0" fmla="*/ 192088 h 533401"/>
                    <a:gd name="connsiteX1" fmla="*/ 858997 w 1176338"/>
                    <a:gd name="connsiteY1" fmla="*/ 192088 h 533401"/>
                    <a:gd name="connsiteX2" fmla="*/ 874713 w 1176338"/>
                    <a:gd name="connsiteY2" fmla="*/ 207797 h 533401"/>
                    <a:gd name="connsiteX3" fmla="*/ 874713 w 1176338"/>
                    <a:gd name="connsiteY3" fmla="*/ 517692 h 533401"/>
                    <a:gd name="connsiteX4" fmla="*/ 858997 w 1176338"/>
                    <a:gd name="connsiteY4" fmla="*/ 533401 h 533401"/>
                    <a:gd name="connsiteX5" fmla="*/ 618967 w 1176338"/>
                    <a:gd name="connsiteY5" fmla="*/ 533401 h 533401"/>
                    <a:gd name="connsiteX6" fmla="*/ 603250 w 1176338"/>
                    <a:gd name="connsiteY6" fmla="*/ 517692 h 533401"/>
                    <a:gd name="connsiteX7" fmla="*/ 603250 w 1176338"/>
                    <a:gd name="connsiteY7" fmla="*/ 207797 h 533401"/>
                    <a:gd name="connsiteX8" fmla="*/ 618967 w 1176338"/>
                    <a:gd name="connsiteY8" fmla="*/ 192088 h 533401"/>
                    <a:gd name="connsiteX9" fmla="*/ 923706 w 1176338"/>
                    <a:gd name="connsiteY9" fmla="*/ 133350 h 533401"/>
                    <a:gd name="connsiteX10" fmla="*/ 1160682 w 1176338"/>
                    <a:gd name="connsiteY10" fmla="*/ 133350 h 533401"/>
                    <a:gd name="connsiteX11" fmla="*/ 1176338 w 1176338"/>
                    <a:gd name="connsiteY11" fmla="*/ 149094 h 533401"/>
                    <a:gd name="connsiteX12" fmla="*/ 1176338 w 1176338"/>
                    <a:gd name="connsiteY12" fmla="*/ 517656 h 533401"/>
                    <a:gd name="connsiteX13" fmla="*/ 1160682 w 1176338"/>
                    <a:gd name="connsiteY13" fmla="*/ 533400 h 533401"/>
                    <a:gd name="connsiteX14" fmla="*/ 923706 w 1176338"/>
                    <a:gd name="connsiteY14" fmla="*/ 533400 h 533401"/>
                    <a:gd name="connsiteX15" fmla="*/ 908050 w 1176338"/>
                    <a:gd name="connsiteY15" fmla="*/ 517656 h 533401"/>
                    <a:gd name="connsiteX16" fmla="*/ 908050 w 1176338"/>
                    <a:gd name="connsiteY16" fmla="*/ 149094 h 533401"/>
                    <a:gd name="connsiteX17" fmla="*/ 923706 w 1176338"/>
                    <a:gd name="connsiteY17" fmla="*/ 133350 h 533401"/>
                    <a:gd name="connsiteX18" fmla="*/ 15707 w 1176338"/>
                    <a:gd name="connsiteY18" fmla="*/ 82550 h 533401"/>
                    <a:gd name="connsiteX19" fmla="*/ 254168 w 1176338"/>
                    <a:gd name="connsiteY19" fmla="*/ 82550 h 533401"/>
                    <a:gd name="connsiteX20" fmla="*/ 269875 w 1176338"/>
                    <a:gd name="connsiteY20" fmla="*/ 98269 h 533401"/>
                    <a:gd name="connsiteX21" fmla="*/ 269875 w 1176338"/>
                    <a:gd name="connsiteY21" fmla="*/ 517681 h 533401"/>
                    <a:gd name="connsiteX22" fmla="*/ 254168 w 1176338"/>
                    <a:gd name="connsiteY22" fmla="*/ 533400 h 533401"/>
                    <a:gd name="connsiteX23" fmla="*/ 15707 w 1176338"/>
                    <a:gd name="connsiteY23" fmla="*/ 533400 h 533401"/>
                    <a:gd name="connsiteX24" fmla="*/ 0 w 1176338"/>
                    <a:gd name="connsiteY24" fmla="*/ 517681 h 533401"/>
                    <a:gd name="connsiteX25" fmla="*/ 0 w 1176338"/>
                    <a:gd name="connsiteY25" fmla="*/ 98269 h 533401"/>
                    <a:gd name="connsiteX26" fmla="*/ 15707 w 1176338"/>
                    <a:gd name="connsiteY26" fmla="*/ 82550 h 533401"/>
                    <a:gd name="connsiteX27" fmla="*/ 317342 w 1176338"/>
                    <a:gd name="connsiteY27" fmla="*/ 0 h 533401"/>
                    <a:gd name="connsiteX28" fmla="*/ 556658 w 1176338"/>
                    <a:gd name="connsiteY28" fmla="*/ 0 h 533401"/>
                    <a:gd name="connsiteX29" fmla="*/ 573088 w 1176338"/>
                    <a:gd name="connsiteY29" fmla="*/ 15730 h 533401"/>
                    <a:gd name="connsiteX30" fmla="*/ 573088 w 1176338"/>
                    <a:gd name="connsiteY30" fmla="*/ 517670 h 533401"/>
                    <a:gd name="connsiteX31" fmla="*/ 556658 w 1176338"/>
                    <a:gd name="connsiteY31" fmla="*/ 533400 h 533401"/>
                    <a:gd name="connsiteX32" fmla="*/ 317342 w 1176338"/>
                    <a:gd name="connsiteY32" fmla="*/ 533400 h 533401"/>
                    <a:gd name="connsiteX33" fmla="*/ 301625 w 1176338"/>
                    <a:gd name="connsiteY33" fmla="*/ 517670 h 533401"/>
                    <a:gd name="connsiteX34" fmla="*/ 301625 w 1176338"/>
                    <a:gd name="connsiteY34" fmla="*/ 15730 h 533401"/>
                    <a:gd name="connsiteX35" fmla="*/ 317342 w 1176338"/>
                    <a:gd name="connsiteY35" fmla="*/ 0 h 533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76338" h="533401">
                      <a:moveTo>
                        <a:pt x="618967" y="192088"/>
                      </a:moveTo>
                      <a:cubicBezTo>
                        <a:pt x="618967" y="192088"/>
                        <a:pt x="618967" y="192088"/>
                        <a:pt x="858997" y="192088"/>
                      </a:cubicBezTo>
                      <a:cubicBezTo>
                        <a:pt x="868284" y="192088"/>
                        <a:pt x="874713" y="199229"/>
                        <a:pt x="874713" y="207797"/>
                      </a:cubicBezTo>
                      <a:cubicBezTo>
                        <a:pt x="874713" y="207797"/>
                        <a:pt x="874713" y="207797"/>
                        <a:pt x="874713" y="517692"/>
                      </a:cubicBezTo>
                      <a:cubicBezTo>
                        <a:pt x="874713" y="526975"/>
                        <a:pt x="868284" y="533401"/>
                        <a:pt x="858997" y="533401"/>
                      </a:cubicBezTo>
                      <a:cubicBezTo>
                        <a:pt x="858997" y="533401"/>
                        <a:pt x="858997" y="533401"/>
                        <a:pt x="618967" y="533401"/>
                      </a:cubicBezTo>
                      <a:cubicBezTo>
                        <a:pt x="610394" y="533401"/>
                        <a:pt x="603250" y="526975"/>
                        <a:pt x="603250" y="517692"/>
                      </a:cubicBezTo>
                      <a:cubicBezTo>
                        <a:pt x="603250" y="517692"/>
                        <a:pt x="603250" y="517692"/>
                        <a:pt x="603250" y="207797"/>
                      </a:cubicBezTo>
                      <a:cubicBezTo>
                        <a:pt x="603250" y="199229"/>
                        <a:pt x="610394" y="192088"/>
                        <a:pt x="618967" y="192088"/>
                      </a:cubicBezTo>
                      <a:close/>
                      <a:moveTo>
                        <a:pt x="923706" y="133350"/>
                      </a:moveTo>
                      <a:cubicBezTo>
                        <a:pt x="923706" y="133350"/>
                        <a:pt x="923706" y="133350"/>
                        <a:pt x="1160682" y="133350"/>
                      </a:cubicBezTo>
                      <a:cubicBezTo>
                        <a:pt x="1169222" y="133350"/>
                        <a:pt x="1176338" y="140507"/>
                        <a:pt x="1176338" y="149094"/>
                      </a:cubicBezTo>
                      <a:cubicBezTo>
                        <a:pt x="1176338" y="149094"/>
                        <a:pt x="1176338" y="149094"/>
                        <a:pt x="1176338" y="517656"/>
                      </a:cubicBezTo>
                      <a:cubicBezTo>
                        <a:pt x="1176338" y="526959"/>
                        <a:pt x="1169222" y="533400"/>
                        <a:pt x="1160682" y="533400"/>
                      </a:cubicBezTo>
                      <a:cubicBezTo>
                        <a:pt x="1160682" y="533400"/>
                        <a:pt x="1160682" y="533400"/>
                        <a:pt x="923706" y="533400"/>
                      </a:cubicBezTo>
                      <a:cubicBezTo>
                        <a:pt x="914455" y="533400"/>
                        <a:pt x="908050" y="526959"/>
                        <a:pt x="908050" y="517656"/>
                      </a:cubicBezTo>
                      <a:cubicBezTo>
                        <a:pt x="908050" y="517656"/>
                        <a:pt x="908050" y="517656"/>
                        <a:pt x="908050" y="149094"/>
                      </a:cubicBezTo>
                      <a:cubicBezTo>
                        <a:pt x="908050" y="140507"/>
                        <a:pt x="914455" y="133350"/>
                        <a:pt x="923706" y="133350"/>
                      </a:cubicBezTo>
                      <a:close/>
                      <a:moveTo>
                        <a:pt x="15707" y="82550"/>
                      </a:moveTo>
                      <a:cubicBezTo>
                        <a:pt x="15707" y="82550"/>
                        <a:pt x="15707" y="82550"/>
                        <a:pt x="254168" y="82550"/>
                      </a:cubicBezTo>
                      <a:cubicBezTo>
                        <a:pt x="262736" y="82550"/>
                        <a:pt x="269875" y="89695"/>
                        <a:pt x="269875" y="98269"/>
                      </a:cubicBezTo>
                      <a:cubicBezTo>
                        <a:pt x="269875" y="98269"/>
                        <a:pt x="269875" y="98269"/>
                        <a:pt x="269875" y="517681"/>
                      </a:cubicBezTo>
                      <a:cubicBezTo>
                        <a:pt x="269875" y="526970"/>
                        <a:pt x="262736" y="533400"/>
                        <a:pt x="254168" y="533400"/>
                      </a:cubicBezTo>
                      <a:cubicBezTo>
                        <a:pt x="254168" y="533400"/>
                        <a:pt x="254168" y="533400"/>
                        <a:pt x="15707" y="533400"/>
                      </a:cubicBezTo>
                      <a:cubicBezTo>
                        <a:pt x="7140" y="533400"/>
                        <a:pt x="0" y="526970"/>
                        <a:pt x="0" y="517681"/>
                      </a:cubicBezTo>
                      <a:cubicBezTo>
                        <a:pt x="0" y="517681"/>
                        <a:pt x="0" y="517681"/>
                        <a:pt x="0" y="98269"/>
                      </a:cubicBezTo>
                      <a:cubicBezTo>
                        <a:pt x="0" y="89695"/>
                        <a:pt x="7140" y="82550"/>
                        <a:pt x="15707" y="82550"/>
                      </a:cubicBezTo>
                      <a:close/>
                      <a:moveTo>
                        <a:pt x="317342" y="0"/>
                      </a:moveTo>
                      <a:cubicBezTo>
                        <a:pt x="317342" y="0"/>
                        <a:pt x="317342" y="0"/>
                        <a:pt x="556658" y="0"/>
                      </a:cubicBezTo>
                      <a:cubicBezTo>
                        <a:pt x="565230" y="0"/>
                        <a:pt x="573088" y="6435"/>
                        <a:pt x="573088" y="15730"/>
                      </a:cubicBezTo>
                      <a:cubicBezTo>
                        <a:pt x="573088" y="15730"/>
                        <a:pt x="573088" y="15730"/>
                        <a:pt x="573088" y="517670"/>
                      </a:cubicBezTo>
                      <a:cubicBezTo>
                        <a:pt x="573088" y="526965"/>
                        <a:pt x="565230" y="533400"/>
                        <a:pt x="556658" y="533400"/>
                      </a:cubicBezTo>
                      <a:cubicBezTo>
                        <a:pt x="556658" y="533400"/>
                        <a:pt x="556658" y="533400"/>
                        <a:pt x="317342" y="533400"/>
                      </a:cubicBezTo>
                      <a:cubicBezTo>
                        <a:pt x="308055" y="533400"/>
                        <a:pt x="301625" y="526965"/>
                        <a:pt x="301625" y="517670"/>
                      </a:cubicBezTo>
                      <a:cubicBezTo>
                        <a:pt x="301625" y="517670"/>
                        <a:pt x="301625" y="517670"/>
                        <a:pt x="301625" y="15730"/>
                      </a:cubicBezTo>
                      <a:cubicBezTo>
                        <a:pt x="301625" y="6435"/>
                        <a:pt x="308055" y="0"/>
                        <a:pt x="317342"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grpSp>
        <p:nvGrpSpPr>
          <p:cNvPr id="26" name="Group 25">
            <a:extLst>
              <a:ext uri="{FF2B5EF4-FFF2-40B4-BE49-F238E27FC236}">
                <a16:creationId xmlns:a16="http://schemas.microsoft.com/office/drawing/2014/main" id="{1A9349C5-DF3B-B3C9-2F2B-6A8873D808C1}"/>
              </a:ext>
            </a:extLst>
          </p:cNvPr>
          <p:cNvGrpSpPr/>
          <p:nvPr/>
        </p:nvGrpSpPr>
        <p:grpSpPr>
          <a:xfrm>
            <a:off x="9033567" y="1670488"/>
            <a:ext cx="1188720" cy="1118840"/>
            <a:chOff x="8532508" y="1937188"/>
            <a:chExt cx="1188720" cy="1118840"/>
          </a:xfrm>
        </p:grpSpPr>
        <p:sp>
          <p:nvSpPr>
            <p:cNvPr id="27" name="Rectangle 26">
              <a:extLst>
                <a:ext uri="{FF2B5EF4-FFF2-40B4-BE49-F238E27FC236}">
                  <a16:creationId xmlns:a16="http://schemas.microsoft.com/office/drawing/2014/main" id="{C9A2C29B-24BB-2C60-79DE-0CF87A4C1BDE}"/>
                </a:ext>
              </a:extLst>
            </p:cNvPr>
            <p:cNvSpPr/>
            <p:nvPr/>
          </p:nvSpPr>
          <p:spPr>
            <a:xfrm>
              <a:off x="8532508" y="1937188"/>
              <a:ext cx="1188720" cy="1118840"/>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500" b="1" i="0" u="none" strike="noStrike" kern="0" cap="none" spc="0" normalizeH="0" baseline="0" noProof="0" dirty="0">
                <a:ln>
                  <a:noFill/>
                </a:ln>
                <a:solidFill>
                  <a:srgbClr val="193661"/>
                </a:solidFill>
                <a:effectLst/>
                <a:uLnTx/>
                <a:uFillTx/>
                <a:latin typeface="Arial"/>
                <a:ea typeface="+mn-ea"/>
                <a:cs typeface="+mn-cs"/>
              </a:endParaRPr>
            </a:p>
          </p:txBody>
        </p:sp>
        <p:sp>
          <p:nvSpPr>
            <p:cNvPr id="28" name="Rectangle 27">
              <a:extLst>
                <a:ext uri="{FF2B5EF4-FFF2-40B4-BE49-F238E27FC236}">
                  <a16:creationId xmlns:a16="http://schemas.microsoft.com/office/drawing/2014/main" id="{E7DED6DD-F47B-6334-1E3E-7ABA33616211}"/>
                </a:ext>
              </a:extLst>
            </p:cNvPr>
            <p:cNvSpPr/>
            <p:nvPr/>
          </p:nvSpPr>
          <p:spPr>
            <a:xfrm>
              <a:off x="8570080" y="2007758"/>
              <a:ext cx="1113577"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Weather Data</a:t>
              </a:r>
            </a:p>
          </p:txBody>
        </p:sp>
        <p:grpSp>
          <p:nvGrpSpPr>
            <p:cNvPr id="29" name="bcgIcons_Atmospheric CO2">
              <a:extLst>
                <a:ext uri="{FF2B5EF4-FFF2-40B4-BE49-F238E27FC236}">
                  <a16:creationId xmlns:a16="http://schemas.microsoft.com/office/drawing/2014/main" id="{76E2B400-D2D7-CAB6-1386-D1EC77075F74}"/>
                </a:ext>
              </a:extLst>
            </p:cNvPr>
            <p:cNvGrpSpPr>
              <a:grpSpLocks noChangeAspect="1"/>
            </p:cNvGrpSpPr>
            <p:nvPr/>
          </p:nvGrpSpPr>
          <p:grpSpPr>
            <a:xfrm>
              <a:off x="8761108" y="2304934"/>
              <a:ext cx="731520" cy="731520"/>
              <a:chOff x="5273675" y="2606675"/>
              <a:chExt cx="1644650" cy="1644650"/>
            </a:xfrm>
          </p:grpSpPr>
          <p:sp>
            <p:nvSpPr>
              <p:cNvPr id="30" name="AutoShape 9">
                <a:extLst>
                  <a:ext uri="{FF2B5EF4-FFF2-40B4-BE49-F238E27FC236}">
                    <a16:creationId xmlns:a16="http://schemas.microsoft.com/office/drawing/2014/main" id="{8865BF6E-90E5-BDC3-4745-DE1A55D52284}"/>
                  </a:ext>
                </a:extLst>
              </p:cNvPr>
              <p:cNvSpPr>
                <a:spLocks noChangeAspect="1" noChangeArrowheads="1" noTextEdit="1"/>
              </p:cNvSpPr>
              <p:nvPr/>
            </p:nvSpPr>
            <p:spPr bwMode="auto">
              <a:xfrm>
                <a:off x="5273675" y="2606675"/>
                <a:ext cx="164465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31" name="Group 30">
                <a:extLst>
                  <a:ext uri="{FF2B5EF4-FFF2-40B4-BE49-F238E27FC236}">
                    <a16:creationId xmlns:a16="http://schemas.microsoft.com/office/drawing/2014/main" id="{EF96A86F-D5C3-5E23-BFD7-DD164402FA8E}"/>
                  </a:ext>
                </a:extLst>
              </p:cNvPr>
              <p:cNvGrpSpPr/>
              <p:nvPr/>
            </p:nvGrpSpPr>
            <p:grpSpPr>
              <a:xfrm>
                <a:off x="5449888" y="2982913"/>
                <a:ext cx="1292225" cy="892175"/>
                <a:chOff x="5449888" y="2982913"/>
                <a:chExt cx="1292225" cy="892175"/>
              </a:xfrm>
            </p:grpSpPr>
            <p:sp>
              <p:nvSpPr>
                <p:cNvPr id="32" name="Freeform 5">
                  <a:extLst>
                    <a:ext uri="{FF2B5EF4-FFF2-40B4-BE49-F238E27FC236}">
                      <a16:creationId xmlns:a16="http://schemas.microsoft.com/office/drawing/2014/main" id="{E9F6E417-CB30-37A3-FB95-3C3EF7740820}"/>
                    </a:ext>
                  </a:extLst>
                </p:cNvPr>
                <p:cNvSpPr>
                  <a:spLocks/>
                </p:cNvSpPr>
                <p:nvPr/>
              </p:nvSpPr>
              <p:spPr bwMode="auto">
                <a:xfrm>
                  <a:off x="5449888" y="2982913"/>
                  <a:ext cx="1292225" cy="892175"/>
                </a:xfrm>
                <a:custGeom>
                  <a:avLst/>
                  <a:gdLst>
                    <a:gd name="connsiteX0" fmla="*/ 479562 w 1292225"/>
                    <a:gd name="connsiteY0" fmla="*/ 30162 h 892175"/>
                    <a:gd name="connsiteX1" fmla="*/ 209494 w 1292225"/>
                    <a:gd name="connsiteY1" fmla="*/ 297440 h 892175"/>
                    <a:gd name="connsiteX2" fmla="*/ 89463 w 1292225"/>
                    <a:gd name="connsiteY2" fmla="*/ 371049 h 892175"/>
                    <a:gd name="connsiteX3" fmla="*/ 30162 w 1292225"/>
                    <a:gd name="connsiteY3" fmla="*/ 528986 h 892175"/>
                    <a:gd name="connsiteX4" fmla="*/ 30162 w 1292225"/>
                    <a:gd name="connsiteY4" fmla="*/ 540421 h 892175"/>
                    <a:gd name="connsiteX5" fmla="*/ 30877 w 1292225"/>
                    <a:gd name="connsiteY5" fmla="*/ 543279 h 892175"/>
                    <a:gd name="connsiteX6" fmla="*/ 30877 w 1292225"/>
                    <a:gd name="connsiteY6" fmla="*/ 543994 h 892175"/>
                    <a:gd name="connsiteX7" fmla="*/ 30877 w 1292225"/>
                    <a:gd name="connsiteY7" fmla="*/ 551855 h 892175"/>
                    <a:gd name="connsiteX8" fmla="*/ 31591 w 1292225"/>
                    <a:gd name="connsiteY8" fmla="*/ 555428 h 892175"/>
                    <a:gd name="connsiteX9" fmla="*/ 32306 w 1292225"/>
                    <a:gd name="connsiteY9" fmla="*/ 563289 h 892175"/>
                    <a:gd name="connsiteX10" fmla="*/ 33020 w 1292225"/>
                    <a:gd name="connsiteY10" fmla="*/ 564004 h 892175"/>
                    <a:gd name="connsiteX11" fmla="*/ 33020 w 1292225"/>
                    <a:gd name="connsiteY11" fmla="*/ 566863 h 892175"/>
                    <a:gd name="connsiteX12" fmla="*/ 34449 w 1292225"/>
                    <a:gd name="connsiteY12" fmla="*/ 575438 h 892175"/>
                    <a:gd name="connsiteX13" fmla="*/ 35164 w 1292225"/>
                    <a:gd name="connsiteY13" fmla="*/ 577582 h 892175"/>
                    <a:gd name="connsiteX14" fmla="*/ 37307 w 1292225"/>
                    <a:gd name="connsiteY14" fmla="*/ 588302 h 892175"/>
                    <a:gd name="connsiteX15" fmla="*/ 38021 w 1292225"/>
                    <a:gd name="connsiteY15" fmla="*/ 590446 h 892175"/>
                    <a:gd name="connsiteX16" fmla="*/ 38736 w 1292225"/>
                    <a:gd name="connsiteY16" fmla="*/ 591161 h 892175"/>
                    <a:gd name="connsiteX17" fmla="*/ 40879 w 1292225"/>
                    <a:gd name="connsiteY17" fmla="*/ 599022 h 892175"/>
                    <a:gd name="connsiteX18" fmla="*/ 41594 w 1292225"/>
                    <a:gd name="connsiteY18" fmla="*/ 602595 h 892175"/>
                    <a:gd name="connsiteX19" fmla="*/ 44452 w 1292225"/>
                    <a:gd name="connsiteY19" fmla="*/ 609741 h 892175"/>
                    <a:gd name="connsiteX20" fmla="*/ 44452 w 1292225"/>
                    <a:gd name="connsiteY20" fmla="*/ 610456 h 892175"/>
                    <a:gd name="connsiteX21" fmla="*/ 45166 w 1292225"/>
                    <a:gd name="connsiteY21" fmla="*/ 613315 h 892175"/>
                    <a:gd name="connsiteX22" fmla="*/ 48024 w 1292225"/>
                    <a:gd name="connsiteY22" fmla="*/ 620461 h 892175"/>
                    <a:gd name="connsiteX23" fmla="*/ 48738 w 1292225"/>
                    <a:gd name="connsiteY23" fmla="*/ 621176 h 892175"/>
                    <a:gd name="connsiteX24" fmla="*/ 49453 w 1292225"/>
                    <a:gd name="connsiteY24" fmla="*/ 623320 h 892175"/>
                    <a:gd name="connsiteX25" fmla="*/ 53740 w 1292225"/>
                    <a:gd name="connsiteY25" fmla="*/ 633325 h 892175"/>
                    <a:gd name="connsiteX26" fmla="*/ 55169 w 1292225"/>
                    <a:gd name="connsiteY26" fmla="*/ 634754 h 892175"/>
                    <a:gd name="connsiteX27" fmla="*/ 58741 w 1292225"/>
                    <a:gd name="connsiteY27" fmla="*/ 642615 h 892175"/>
                    <a:gd name="connsiteX28" fmla="*/ 60170 w 1292225"/>
                    <a:gd name="connsiteY28" fmla="*/ 645474 h 892175"/>
                    <a:gd name="connsiteX29" fmla="*/ 60884 w 1292225"/>
                    <a:gd name="connsiteY29" fmla="*/ 645474 h 892175"/>
                    <a:gd name="connsiteX30" fmla="*/ 64457 w 1292225"/>
                    <a:gd name="connsiteY30" fmla="*/ 651906 h 892175"/>
                    <a:gd name="connsiteX31" fmla="*/ 66600 w 1292225"/>
                    <a:gd name="connsiteY31" fmla="*/ 655479 h 892175"/>
                    <a:gd name="connsiteX32" fmla="*/ 70172 w 1292225"/>
                    <a:gd name="connsiteY32" fmla="*/ 661196 h 892175"/>
                    <a:gd name="connsiteX33" fmla="*/ 70887 w 1292225"/>
                    <a:gd name="connsiteY33" fmla="*/ 661911 h 892175"/>
                    <a:gd name="connsiteX34" fmla="*/ 72316 w 1292225"/>
                    <a:gd name="connsiteY34" fmla="*/ 664055 h 892175"/>
                    <a:gd name="connsiteX35" fmla="*/ 78032 w 1292225"/>
                    <a:gd name="connsiteY35" fmla="*/ 672630 h 892175"/>
                    <a:gd name="connsiteX36" fmla="*/ 78746 w 1292225"/>
                    <a:gd name="connsiteY36" fmla="*/ 673345 h 892175"/>
                    <a:gd name="connsiteX37" fmla="*/ 85176 w 1292225"/>
                    <a:gd name="connsiteY37" fmla="*/ 681206 h 892175"/>
                    <a:gd name="connsiteX38" fmla="*/ 86605 w 1292225"/>
                    <a:gd name="connsiteY38" fmla="*/ 683350 h 892175"/>
                    <a:gd name="connsiteX39" fmla="*/ 87320 w 1292225"/>
                    <a:gd name="connsiteY39" fmla="*/ 684065 h 892175"/>
                    <a:gd name="connsiteX40" fmla="*/ 91606 w 1292225"/>
                    <a:gd name="connsiteY40" fmla="*/ 689067 h 892175"/>
                    <a:gd name="connsiteX41" fmla="*/ 94464 w 1292225"/>
                    <a:gd name="connsiteY41" fmla="*/ 691926 h 892175"/>
                    <a:gd name="connsiteX42" fmla="*/ 99466 w 1292225"/>
                    <a:gd name="connsiteY42" fmla="*/ 697643 h 892175"/>
                    <a:gd name="connsiteX43" fmla="*/ 100180 w 1292225"/>
                    <a:gd name="connsiteY43" fmla="*/ 697643 h 892175"/>
                    <a:gd name="connsiteX44" fmla="*/ 102323 w 1292225"/>
                    <a:gd name="connsiteY44" fmla="*/ 699787 h 892175"/>
                    <a:gd name="connsiteX45" fmla="*/ 108039 w 1292225"/>
                    <a:gd name="connsiteY45" fmla="*/ 705504 h 892175"/>
                    <a:gd name="connsiteX46" fmla="*/ 108754 w 1292225"/>
                    <a:gd name="connsiteY46" fmla="*/ 706219 h 892175"/>
                    <a:gd name="connsiteX47" fmla="*/ 109468 w 1292225"/>
                    <a:gd name="connsiteY47" fmla="*/ 706934 h 892175"/>
                    <a:gd name="connsiteX48" fmla="*/ 118042 w 1292225"/>
                    <a:gd name="connsiteY48" fmla="*/ 714080 h 892175"/>
                    <a:gd name="connsiteX49" fmla="*/ 119471 w 1292225"/>
                    <a:gd name="connsiteY49" fmla="*/ 715509 h 892175"/>
                    <a:gd name="connsiteX50" fmla="*/ 120185 w 1292225"/>
                    <a:gd name="connsiteY50" fmla="*/ 716224 h 892175"/>
                    <a:gd name="connsiteX51" fmla="*/ 125901 w 1292225"/>
                    <a:gd name="connsiteY51" fmla="*/ 720512 h 892175"/>
                    <a:gd name="connsiteX52" fmla="*/ 128759 w 1292225"/>
                    <a:gd name="connsiteY52" fmla="*/ 722656 h 892175"/>
                    <a:gd name="connsiteX53" fmla="*/ 129473 w 1292225"/>
                    <a:gd name="connsiteY53" fmla="*/ 723370 h 892175"/>
                    <a:gd name="connsiteX54" fmla="*/ 135189 w 1292225"/>
                    <a:gd name="connsiteY54" fmla="*/ 726944 h 892175"/>
                    <a:gd name="connsiteX55" fmla="*/ 135189 w 1292225"/>
                    <a:gd name="connsiteY55" fmla="*/ 727658 h 892175"/>
                    <a:gd name="connsiteX56" fmla="*/ 138047 w 1292225"/>
                    <a:gd name="connsiteY56" fmla="*/ 729088 h 892175"/>
                    <a:gd name="connsiteX57" fmla="*/ 144477 w 1292225"/>
                    <a:gd name="connsiteY57" fmla="*/ 733376 h 892175"/>
                    <a:gd name="connsiteX58" fmla="*/ 145192 w 1292225"/>
                    <a:gd name="connsiteY58" fmla="*/ 733376 h 892175"/>
                    <a:gd name="connsiteX59" fmla="*/ 147335 w 1292225"/>
                    <a:gd name="connsiteY59" fmla="*/ 734805 h 892175"/>
                    <a:gd name="connsiteX60" fmla="*/ 156623 w 1292225"/>
                    <a:gd name="connsiteY60" fmla="*/ 739807 h 892175"/>
                    <a:gd name="connsiteX61" fmla="*/ 158766 w 1292225"/>
                    <a:gd name="connsiteY61" fmla="*/ 741237 h 892175"/>
                    <a:gd name="connsiteX62" fmla="*/ 165911 w 1292225"/>
                    <a:gd name="connsiteY62" fmla="*/ 744810 h 892175"/>
                    <a:gd name="connsiteX63" fmla="*/ 168769 w 1292225"/>
                    <a:gd name="connsiteY63" fmla="*/ 746239 h 892175"/>
                    <a:gd name="connsiteX64" fmla="*/ 169483 w 1292225"/>
                    <a:gd name="connsiteY64" fmla="*/ 746954 h 892175"/>
                    <a:gd name="connsiteX65" fmla="*/ 175914 w 1292225"/>
                    <a:gd name="connsiteY65" fmla="*/ 749812 h 892175"/>
                    <a:gd name="connsiteX66" fmla="*/ 180200 w 1292225"/>
                    <a:gd name="connsiteY66" fmla="*/ 751242 h 892175"/>
                    <a:gd name="connsiteX67" fmla="*/ 186631 w 1292225"/>
                    <a:gd name="connsiteY67" fmla="*/ 754100 h 892175"/>
                    <a:gd name="connsiteX68" fmla="*/ 187345 w 1292225"/>
                    <a:gd name="connsiteY68" fmla="*/ 754100 h 892175"/>
                    <a:gd name="connsiteX69" fmla="*/ 189488 w 1292225"/>
                    <a:gd name="connsiteY69" fmla="*/ 754815 h 892175"/>
                    <a:gd name="connsiteX70" fmla="*/ 191632 w 1292225"/>
                    <a:gd name="connsiteY70" fmla="*/ 757674 h 892175"/>
                    <a:gd name="connsiteX71" fmla="*/ 198062 w 1292225"/>
                    <a:gd name="connsiteY71" fmla="*/ 765535 h 892175"/>
                    <a:gd name="connsiteX72" fmla="*/ 199491 w 1292225"/>
                    <a:gd name="connsiteY72" fmla="*/ 767679 h 892175"/>
                    <a:gd name="connsiteX73" fmla="*/ 200206 w 1292225"/>
                    <a:gd name="connsiteY73" fmla="*/ 768393 h 892175"/>
                    <a:gd name="connsiteX74" fmla="*/ 205921 w 1292225"/>
                    <a:gd name="connsiteY74" fmla="*/ 774825 h 892175"/>
                    <a:gd name="connsiteX75" fmla="*/ 207350 w 1292225"/>
                    <a:gd name="connsiteY75" fmla="*/ 776969 h 892175"/>
                    <a:gd name="connsiteX76" fmla="*/ 214495 w 1292225"/>
                    <a:gd name="connsiteY76" fmla="*/ 784116 h 892175"/>
                    <a:gd name="connsiteX77" fmla="*/ 217353 w 1292225"/>
                    <a:gd name="connsiteY77" fmla="*/ 786974 h 892175"/>
                    <a:gd name="connsiteX78" fmla="*/ 224497 w 1292225"/>
                    <a:gd name="connsiteY78" fmla="*/ 793406 h 892175"/>
                    <a:gd name="connsiteX79" fmla="*/ 225926 w 1292225"/>
                    <a:gd name="connsiteY79" fmla="*/ 795550 h 892175"/>
                    <a:gd name="connsiteX80" fmla="*/ 233071 w 1292225"/>
                    <a:gd name="connsiteY80" fmla="*/ 801267 h 892175"/>
                    <a:gd name="connsiteX81" fmla="*/ 235214 w 1292225"/>
                    <a:gd name="connsiteY81" fmla="*/ 803411 h 892175"/>
                    <a:gd name="connsiteX82" fmla="*/ 243788 w 1292225"/>
                    <a:gd name="connsiteY82" fmla="*/ 809128 h 892175"/>
                    <a:gd name="connsiteX83" fmla="*/ 245217 w 1292225"/>
                    <a:gd name="connsiteY83" fmla="*/ 810558 h 892175"/>
                    <a:gd name="connsiteX84" fmla="*/ 245931 w 1292225"/>
                    <a:gd name="connsiteY84" fmla="*/ 811272 h 892175"/>
                    <a:gd name="connsiteX85" fmla="*/ 253076 w 1292225"/>
                    <a:gd name="connsiteY85" fmla="*/ 816275 h 892175"/>
                    <a:gd name="connsiteX86" fmla="*/ 255219 w 1292225"/>
                    <a:gd name="connsiteY86" fmla="*/ 817704 h 892175"/>
                    <a:gd name="connsiteX87" fmla="*/ 263793 w 1292225"/>
                    <a:gd name="connsiteY87" fmla="*/ 823421 h 892175"/>
                    <a:gd name="connsiteX88" fmla="*/ 266651 w 1292225"/>
                    <a:gd name="connsiteY88" fmla="*/ 824850 h 892175"/>
                    <a:gd name="connsiteX89" fmla="*/ 275939 w 1292225"/>
                    <a:gd name="connsiteY89" fmla="*/ 830568 h 892175"/>
                    <a:gd name="connsiteX90" fmla="*/ 277368 w 1292225"/>
                    <a:gd name="connsiteY90" fmla="*/ 831282 h 892175"/>
                    <a:gd name="connsiteX91" fmla="*/ 285942 w 1292225"/>
                    <a:gd name="connsiteY91" fmla="*/ 835570 h 892175"/>
                    <a:gd name="connsiteX92" fmla="*/ 288799 w 1292225"/>
                    <a:gd name="connsiteY92" fmla="*/ 836999 h 892175"/>
                    <a:gd name="connsiteX93" fmla="*/ 298802 w 1292225"/>
                    <a:gd name="connsiteY93" fmla="*/ 841287 h 892175"/>
                    <a:gd name="connsiteX94" fmla="*/ 300945 w 1292225"/>
                    <a:gd name="connsiteY94" fmla="*/ 842002 h 892175"/>
                    <a:gd name="connsiteX95" fmla="*/ 309519 w 1292225"/>
                    <a:gd name="connsiteY95" fmla="*/ 845575 h 892175"/>
                    <a:gd name="connsiteX96" fmla="*/ 311662 w 1292225"/>
                    <a:gd name="connsiteY96" fmla="*/ 846290 h 892175"/>
                    <a:gd name="connsiteX97" fmla="*/ 322379 w 1292225"/>
                    <a:gd name="connsiteY97" fmla="*/ 849863 h 892175"/>
                    <a:gd name="connsiteX98" fmla="*/ 324523 w 1292225"/>
                    <a:gd name="connsiteY98" fmla="*/ 850578 h 892175"/>
                    <a:gd name="connsiteX99" fmla="*/ 335240 w 1292225"/>
                    <a:gd name="connsiteY99" fmla="*/ 854151 h 892175"/>
                    <a:gd name="connsiteX100" fmla="*/ 336669 w 1292225"/>
                    <a:gd name="connsiteY100" fmla="*/ 854151 h 892175"/>
                    <a:gd name="connsiteX101" fmla="*/ 347386 w 1292225"/>
                    <a:gd name="connsiteY101" fmla="*/ 857010 h 892175"/>
                    <a:gd name="connsiteX102" fmla="*/ 349529 w 1292225"/>
                    <a:gd name="connsiteY102" fmla="*/ 857010 h 892175"/>
                    <a:gd name="connsiteX103" fmla="*/ 360961 w 1292225"/>
                    <a:gd name="connsiteY103" fmla="*/ 859154 h 892175"/>
                    <a:gd name="connsiteX104" fmla="*/ 363104 w 1292225"/>
                    <a:gd name="connsiteY104" fmla="*/ 859154 h 892175"/>
                    <a:gd name="connsiteX105" fmla="*/ 373107 w 1292225"/>
                    <a:gd name="connsiteY105" fmla="*/ 860583 h 892175"/>
                    <a:gd name="connsiteX106" fmla="*/ 375250 w 1292225"/>
                    <a:gd name="connsiteY106" fmla="*/ 861298 h 892175"/>
                    <a:gd name="connsiteX107" fmla="*/ 386682 w 1292225"/>
                    <a:gd name="connsiteY107" fmla="*/ 862012 h 892175"/>
                    <a:gd name="connsiteX108" fmla="*/ 389539 w 1292225"/>
                    <a:gd name="connsiteY108" fmla="*/ 862012 h 892175"/>
                    <a:gd name="connsiteX109" fmla="*/ 401685 w 1292225"/>
                    <a:gd name="connsiteY109" fmla="*/ 862012 h 892175"/>
                    <a:gd name="connsiteX110" fmla="*/ 414546 w 1292225"/>
                    <a:gd name="connsiteY110" fmla="*/ 862012 h 892175"/>
                    <a:gd name="connsiteX111" fmla="*/ 415260 w 1292225"/>
                    <a:gd name="connsiteY111" fmla="*/ 862012 h 892175"/>
                    <a:gd name="connsiteX112" fmla="*/ 425977 w 1292225"/>
                    <a:gd name="connsiteY112" fmla="*/ 861298 h 892175"/>
                    <a:gd name="connsiteX113" fmla="*/ 428121 w 1292225"/>
                    <a:gd name="connsiteY113" fmla="*/ 860583 h 892175"/>
                    <a:gd name="connsiteX114" fmla="*/ 439552 w 1292225"/>
                    <a:gd name="connsiteY114" fmla="*/ 859154 h 892175"/>
                    <a:gd name="connsiteX115" fmla="*/ 441696 w 1292225"/>
                    <a:gd name="connsiteY115" fmla="*/ 859154 h 892175"/>
                    <a:gd name="connsiteX116" fmla="*/ 452413 w 1292225"/>
                    <a:gd name="connsiteY116" fmla="*/ 857010 h 892175"/>
                    <a:gd name="connsiteX117" fmla="*/ 455270 w 1292225"/>
                    <a:gd name="connsiteY117" fmla="*/ 857010 h 892175"/>
                    <a:gd name="connsiteX118" fmla="*/ 465987 w 1292225"/>
                    <a:gd name="connsiteY118" fmla="*/ 854151 h 892175"/>
                    <a:gd name="connsiteX119" fmla="*/ 468131 w 1292225"/>
                    <a:gd name="connsiteY119" fmla="*/ 853436 h 892175"/>
                    <a:gd name="connsiteX120" fmla="*/ 477419 w 1292225"/>
                    <a:gd name="connsiteY120" fmla="*/ 851292 h 892175"/>
                    <a:gd name="connsiteX121" fmla="*/ 479562 w 1292225"/>
                    <a:gd name="connsiteY121" fmla="*/ 849863 h 892175"/>
                    <a:gd name="connsiteX122" fmla="*/ 488850 w 1292225"/>
                    <a:gd name="connsiteY122" fmla="*/ 847005 h 892175"/>
                    <a:gd name="connsiteX123" fmla="*/ 489565 w 1292225"/>
                    <a:gd name="connsiteY123" fmla="*/ 847005 h 892175"/>
                    <a:gd name="connsiteX124" fmla="*/ 492423 w 1292225"/>
                    <a:gd name="connsiteY124" fmla="*/ 845575 h 892175"/>
                    <a:gd name="connsiteX125" fmla="*/ 500996 w 1292225"/>
                    <a:gd name="connsiteY125" fmla="*/ 842717 h 892175"/>
                    <a:gd name="connsiteX126" fmla="*/ 504569 w 1292225"/>
                    <a:gd name="connsiteY126" fmla="*/ 840573 h 892175"/>
                    <a:gd name="connsiteX127" fmla="*/ 512428 w 1292225"/>
                    <a:gd name="connsiteY127" fmla="*/ 836999 h 892175"/>
                    <a:gd name="connsiteX128" fmla="*/ 516715 w 1292225"/>
                    <a:gd name="connsiteY128" fmla="*/ 834856 h 892175"/>
                    <a:gd name="connsiteX129" fmla="*/ 523145 w 1292225"/>
                    <a:gd name="connsiteY129" fmla="*/ 831997 h 892175"/>
                    <a:gd name="connsiteX130" fmla="*/ 528861 w 1292225"/>
                    <a:gd name="connsiteY130" fmla="*/ 829138 h 892175"/>
                    <a:gd name="connsiteX131" fmla="*/ 533147 w 1292225"/>
                    <a:gd name="connsiteY131" fmla="*/ 826280 h 892175"/>
                    <a:gd name="connsiteX132" fmla="*/ 541006 w 1292225"/>
                    <a:gd name="connsiteY132" fmla="*/ 821992 h 892175"/>
                    <a:gd name="connsiteX133" fmla="*/ 543864 w 1292225"/>
                    <a:gd name="connsiteY133" fmla="*/ 819848 h 892175"/>
                    <a:gd name="connsiteX134" fmla="*/ 552438 w 1292225"/>
                    <a:gd name="connsiteY134" fmla="*/ 814131 h 892175"/>
                    <a:gd name="connsiteX135" fmla="*/ 554581 w 1292225"/>
                    <a:gd name="connsiteY135" fmla="*/ 812701 h 892175"/>
                    <a:gd name="connsiteX136" fmla="*/ 578159 w 1292225"/>
                    <a:gd name="connsiteY136" fmla="*/ 793406 h 892175"/>
                    <a:gd name="connsiteX137" fmla="*/ 583875 w 1292225"/>
                    <a:gd name="connsiteY137" fmla="*/ 796979 h 892175"/>
                    <a:gd name="connsiteX138" fmla="*/ 585303 w 1292225"/>
                    <a:gd name="connsiteY138" fmla="*/ 798409 h 892175"/>
                    <a:gd name="connsiteX139" fmla="*/ 586732 w 1292225"/>
                    <a:gd name="connsiteY139" fmla="*/ 799123 h 892175"/>
                    <a:gd name="connsiteX140" fmla="*/ 593877 w 1292225"/>
                    <a:gd name="connsiteY140" fmla="*/ 803411 h 892175"/>
                    <a:gd name="connsiteX141" fmla="*/ 602451 w 1292225"/>
                    <a:gd name="connsiteY141" fmla="*/ 808414 h 892175"/>
                    <a:gd name="connsiteX142" fmla="*/ 603165 w 1292225"/>
                    <a:gd name="connsiteY142" fmla="*/ 808414 h 892175"/>
                    <a:gd name="connsiteX143" fmla="*/ 611739 w 1292225"/>
                    <a:gd name="connsiteY143" fmla="*/ 812701 h 892175"/>
                    <a:gd name="connsiteX144" fmla="*/ 612453 w 1292225"/>
                    <a:gd name="connsiteY144" fmla="*/ 813416 h 892175"/>
                    <a:gd name="connsiteX145" fmla="*/ 621027 w 1292225"/>
                    <a:gd name="connsiteY145" fmla="*/ 816989 h 892175"/>
                    <a:gd name="connsiteX146" fmla="*/ 622456 w 1292225"/>
                    <a:gd name="connsiteY146" fmla="*/ 817704 h 892175"/>
                    <a:gd name="connsiteX147" fmla="*/ 630315 w 1292225"/>
                    <a:gd name="connsiteY147" fmla="*/ 820563 h 892175"/>
                    <a:gd name="connsiteX148" fmla="*/ 632458 w 1292225"/>
                    <a:gd name="connsiteY148" fmla="*/ 821277 h 892175"/>
                    <a:gd name="connsiteX149" fmla="*/ 640317 w 1292225"/>
                    <a:gd name="connsiteY149" fmla="*/ 824136 h 892175"/>
                    <a:gd name="connsiteX150" fmla="*/ 641746 w 1292225"/>
                    <a:gd name="connsiteY150" fmla="*/ 824136 h 892175"/>
                    <a:gd name="connsiteX151" fmla="*/ 642461 w 1292225"/>
                    <a:gd name="connsiteY151" fmla="*/ 824850 h 892175"/>
                    <a:gd name="connsiteX152" fmla="*/ 649606 w 1292225"/>
                    <a:gd name="connsiteY152" fmla="*/ 826280 h 892175"/>
                    <a:gd name="connsiteX153" fmla="*/ 652463 w 1292225"/>
                    <a:gd name="connsiteY153" fmla="*/ 826994 h 892175"/>
                    <a:gd name="connsiteX154" fmla="*/ 653892 w 1292225"/>
                    <a:gd name="connsiteY154" fmla="*/ 827709 h 892175"/>
                    <a:gd name="connsiteX155" fmla="*/ 659608 w 1292225"/>
                    <a:gd name="connsiteY155" fmla="*/ 829138 h 892175"/>
                    <a:gd name="connsiteX156" fmla="*/ 663180 w 1292225"/>
                    <a:gd name="connsiteY156" fmla="*/ 829138 h 892175"/>
                    <a:gd name="connsiteX157" fmla="*/ 665324 w 1292225"/>
                    <a:gd name="connsiteY157" fmla="*/ 829853 h 892175"/>
                    <a:gd name="connsiteX158" fmla="*/ 670325 w 1292225"/>
                    <a:gd name="connsiteY158" fmla="*/ 830568 h 892175"/>
                    <a:gd name="connsiteX159" fmla="*/ 673897 w 1292225"/>
                    <a:gd name="connsiteY159" fmla="*/ 831282 h 892175"/>
                    <a:gd name="connsiteX160" fmla="*/ 676755 w 1292225"/>
                    <a:gd name="connsiteY160" fmla="*/ 831282 h 892175"/>
                    <a:gd name="connsiteX161" fmla="*/ 681042 w 1292225"/>
                    <a:gd name="connsiteY161" fmla="*/ 831997 h 892175"/>
                    <a:gd name="connsiteX162" fmla="*/ 686043 w 1292225"/>
                    <a:gd name="connsiteY162" fmla="*/ 832712 h 892175"/>
                    <a:gd name="connsiteX163" fmla="*/ 688187 w 1292225"/>
                    <a:gd name="connsiteY163" fmla="*/ 832712 h 892175"/>
                    <a:gd name="connsiteX164" fmla="*/ 691759 w 1292225"/>
                    <a:gd name="connsiteY164" fmla="*/ 832712 h 892175"/>
                    <a:gd name="connsiteX165" fmla="*/ 702476 w 1292225"/>
                    <a:gd name="connsiteY165" fmla="*/ 833426 h 892175"/>
                    <a:gd name="connsiteX166" fmla="*/ 712479 w 1292225"/>
                    <a:gd name="connsiteY166" fmla="*/ 832712 h 892175"/>
                    <a:gd name="connsiteX167" fmla="*/ 716051 w 1292225"/>
                    <a:gd name="connsiteY167" fmla="*/ 832712 h 892175"/>
                    <a:gd name="connsiteX168" fmla="*/ 717480 w 1292225"/>
                    <a:gd name="connsiteY168" fmla="*/ 832712 h 892175"/>
                    <a:gd name="connsiteX169" fmla="*/ 723196 w 1292225"/>
                    <a:gd name="connsiteY169" fmla="*/ 831997 h 892175"/>
                    <a:gd name="connsiteX170" fmla="*/ 726768 w 1292225"/>
                    <a:gd name="connsiteY170" fmla="*/ 831282 h 892175"/>
                    <a:gd name="connsiteX171" fmla="*/ 728911 w 1292225"/>
                    <a:gd name="connsiteY171" fmla="*/ 831282 h 892175"/>
                    <a:gd name="connsiteX172" fmla="*/ 733913 w 1292225"/>
                    <a:gd name="connsiteY172" fmla="*/ 830568 h 892175"/>
                    <a:gd name="connsiteX173" fmla="*/ 737485 w 1292225"/>
                    <a:gd name="connsiteY173" fmla="*/ 829853 h 892175"/>
                    <a:gd name="connsiteX174" fmla="*/ 739628 w 1292225"/>
                    <a:gd name="connsiteY174" fmla="*/ 829853 h 892175"/>
                    <a:gd name="connsiteX175" fmla="*/ 743915 w 1292225"/>
                    <a:gd name="connsiteY175" fmla="*/ 829138 h 892175"/>
                    <a:gd name="connsiteX176" fmla="*/ 748202 w 1292225"/>
                    <a:gd name="connsiteY176" fmla="*/ 827709 h 892175"/>
                    <a:gd name="connsiteX177" fmla="*/ 750345 w 1292225"/>
                    <a:gd name="connsiteY177" fmla="*/ 827709 h 892175"/>
                    <a:gd name="connsiteX178" fmla="*/ 753918 w 1292225"/>
                    <a:gd name="connsiteY178" fmla="*/ 826994 h 892175"/>
                    <a:gd name="connsiteX179" fmla="*/ 758919 w 1292225"/>
                    <a:gd name="connsiteY179" fmla="*/ 825565 h 892175"/>
                    <a:gd name="connsiteX180" fmla="*/ 760348 w 1292225"/>
                    <a:gd name="connsiteY180" fmla="*/ 824850 h 892175"/>
                    <a:gd name="connsiteX181" fmla="*/ 763920 w 1292225"/>
                    <a:gd name="connsiteY181" fmla="*/ 824136 h 892175"/>
                    <a:gd name="connsiteX182" fmla="*/ 769636 w 1292225"/>
                    <a:gd name="connsiteY182" fmla="*/ 821992 h 892175"/>
                    <a:gd name="connsiteX183" fmla="*/ 773208 w 1292225"/>
                    <a:gd name="connsiteY183" fmla="*/ 820563 h 892175"/>
                    <a:gd name="connsiteX184" fmla="*/ 778924 w 1292225"/>
                    <a:gd name="connsiteY184" fmla="*/ 818419 h 892175"/>
                    <a:gd name="connsiteX185" fmla="*/ 779639 w 1292225"/>
                    <a:gd name="connsiteY185" fmla="*/ 818419 h 892175"/>
                    <a:gd name="connsiteX186" fmla="*/ 782496 w 1292225"/>
                    <a:gd name="connsiteY186" fmla="*/ 816989 h 892175"/>
                    <a:gd name="connsiteX187" fmla="*/ 788927 w 1292225"/>
                    <a:gd name="connsiteY187" fmla="*/ 814845 h 892175"/>
                    <a:gd name="connsiteX188" fmla="*/ 791785 w 1292225"/>
                    <a:gd name="connsiteY188" fmla="*/ 813416 h 892175"/>
                    <a:gd name="connsiteX189" fmla="*/ 798215 w 1292225"/>
                    <a:gd name="connsiteY189" fmla="*/ 810558 h 892175"/>
                    <a:gd name="connsiteX190" fmla="*/ 800358 w 1292225"/>
                    <a:gd name="connsiteY190" fmla="*/ 809128 h 892175"/>
                    <a:gd name="connsiteX191" fmla="*/ 806788 w 1292225"/>
                    <a:gd name="connsiteY191" fmla="*/ 805555 h 892175"/>
                    <a:gd name="connsiteX192" fmla="*/ 808932 w 1292225"/>
                    <a:gd name="connsiteY192" fmla="*/ 804126 h 892175"/>
                    <a:gd name="connsiteX193" fmla="*/ 815362 w 1292225"/>
                    <a:gd name="connsiteY193" fmla="*/ 800552 h 892175"/>
                    <a:gd name="connsiteX194" fmla="*/ 817505 w 1292225"/>
                    <a:gd name="connsiteY194" fmla="*/ 799123 h 892175"/>
                    <a:gd name="connsiteX195" fmla="*/ 823936 w 1292225"/>
                    <a:gd name="connsiteY195" fmla="*/ 794835 h 892175"/>
                    <a:gd name="connsiteX196" fmla="*/ 825365 w 1292225"/>
                    <a:gd name="connsiteY196" fmla="*/ 794121 h 892175"/>
                    <a:gd name="connsiteX197" fmla="*/ 828937 w 1292225"/>
                    <a:gd name="connsiteY197" fmla="*/ 791262 h 892175"/>
                    <a:gd name="connsiteX198" fmla="*/ 833224 w 1292225"/>
                    <a:gd name="connsiteY198" fmla="*/ 793406 h 892175"/>
                    <a:gd name="connsiteX199" fmla="*/ 838939 w 1292225"/>
                    <a:gd name="connsiteY199" fmla="*/ 795550 h 892175"/>
                    <a:gd name="connsiteX200" fmla="*/ 841797 w 1292225"/>
                    <a:gd name="connsiteY200" fmla="*/ 796979 h 892175"/>
                    <a:gd name="connsiteX201" fmla="*/ 842512 w 1292225"/>
                    <a:gd name="connsiteY201" fmla="*/ 797694 h 892175"/>
                    <a:gd name="connsiteX202" fmla="*/ 846799 w 1292225"/>
                    <a:gd name="connsiteY202" fmla="*/ 799123 h 892175"/>
                    <a:gd name="connsiteX203" fmla="*/ 850371 w 1292225"/>
                    <a:gd name="connsiteY203" fmla="*/ 800552 h 892175"/>
                    <a:gd name="connsiteX204" fmla="*/ 855372 w 1292225"/>
                    <a:gd name="connsiteY204" fmla="*/ 801982 h 892175"/>
                    <a:gd name="connsiteX205" fmla="*/ 856087 w 1292225"/>
                    <a:gd name="connsiteY205" fmla="*/ 801982 h 892175"/>
                    <a:gd name="connsiteX206" fmla="*/ 858230 w 1292225"/>
                    <a:gd name="connsiteY206" fmla="*/ 802696 h 892175"/>
                    <a:gd name="connsiteX207" fmla="*/ 865375 w 1292225"/>
                    <a:gd name="connsiteY207" fmla="*/ 804840 h 892175"/>
                    <a:gd name="connsiteX208" fmla="*/ 868233 w 1292225"/>
                    <a:gd name="connsiteY208" fmla="*/ 805555 h 892175"/>
                    <a:gd name="connsiteX209" fmla="*/ 868233 w 1292225"/>
                    <a:gd name="connsiteY209" fmla="*/ 806270 h 892175"/>
                    <a:gd name="connsiteX210" fmla="*/ 873948 w 1292225"/>
                    <a:gd name="connsiteY210" fmla="*/ 806984 h 892175"/>
                    <a:gd name="connsiteX211" fmla="*/ 876806 w 1292225"/>
                    <a:gd name="connsiteY211" fmla="*/ 807699 h 892175"/>
                    <a:gd name="connsiteX212" fmla="*/ 883951 w 1292225"/>
                    <a:gd name="connsiteY212" fmla="*/ 809128 h 892175"/>
                    <a:gd name="connsiteX213" fmla="*/ 885380 w 1292225"/>
                    <a:gd name="connsiteY213" fmla="*/ 809128 h 892175"/>
                    <a:gd name="connsiteX214" fmla="*/ 893953 w 1292225"/>
                    <a:gd name="connsiteY214" fmla="*/ 810558 h 892175"/>
                    <a:gd name="connsiteX215" fmla="*/ 896811 w 1292225"/>
                    <a:gd name="connsiteY215" fmla="*/ 810558 h 892175"/>
                    <a:gd name="connsiteX216" fmla="*/ 903241 w 1292225"/>
                    <a:gd name="connsiteY216" fmla="*/ 811272 h 892175"/>
                    <a:gd name="connsiteX217" fmla="*/ 906099 w 1292225"/>
                    <a:gd name="connsiteY217" fmla="*/ 811272 h 892175"/>
                    <a:gd name="connsiteX218" fmla="*/ 913958 w 1292225"/>
                    <a:gd name="connsiteY218" fmla="*/ 811272 h 892175"/>
                    <a:gd name="connsiteX219" fmla="*/ 915387 w 1292225"/>
                    <a:gd name="connsiteY219" fmla="*/ 811272 h 892175"/>
                    <a:gd name="connsiteX220" fmla="*/ 923961 w 1292225"/>
                    <a:gd name="connsiteY220" fmla="*/ 811272 h 892175"/>
                    <a:gd name="connsiteX221" fmla="*/ 926819 w 1292225"/>
                    <a:gd name="connsiteY221" fmla="*/ 811272 h 892175"/>
                    <a:gd name="connsiteX222" fmla="*/ 928248 w 1292225"/>
                    <a:gd name="connsiteY222" fmla="*/ 811272 h 892175"/>
                    <a:gd name="connsiteX223" fmla="*/ 933964 w 1292225"/>
                    <a:gd name="connsiteY223" fmla="*/ 810558 h 892175"/>
                    <a:gd name="connsiteX224" fmla="*/ 936821 w 1292225"/>
                    <a:gd name="connsiteY224" fmla="*/ 810558 h 892175"/>
                    <a:gd name="connsiteX225" fmla="*/ 938250 w 1292225"/>
                    <a:gd name="connsiteY225" fmla="*/ 809843 h 892175"/>
                    <a:gd name="connsiteX226" fmla="*/ 943252 w 1292225"/>
                    <a:gd name="connsiteY226" fmla="*/ 809128 h 892175"/>
                    <a:gd name="connsiteX227" fmla="*/ 946824 w 1292225"/>
                    <a:gd name="connsiteY227" fmla="*/ 809128 h 892175"/>
                    <a:gd name="connsiteX228" fmla="*/ 948253 w 1292225"/>
                    <a:gd name="connsiteY228" fmla="*/ 808414 h 892175"/>
                    <a:gd name="connsiteX229" fmla="*/ 952540 w 1292225"/>
                    <a:gd name="connsiteY229" fmla="*/ 807699 h 892175"/>
                    <a:gd name="connsiteX230" fmla="*/ 956112 w 1292225"/>
                    <a:gd name="connsiteY230" fmla="*/ 806984 h 892175"/>
                    <a:gd name="connsiteX231" fmla="*/ 956827 w 1292225"/>
                    <a:gd name="connsiteY231" fmla="*/ 806984 h 892175"/>
                    <a:gd name="connsiteX232" fmla="*/ 961828 w 1292225"/>
                    <a:gd name="connsiteY232" fmla="*/ 805555 h 892175"/>
                    <a:gd name="connsiteX233" fmla="*/ 965400 w 1292225"/>
                    <a:gd name="connsiteY233" fmla="*/ 804840 h 892175"/>
                    <a:gd name="connsiteX234" fmla="*/ 970401 w 1292225"/>
                    <a:gd name="connsiteY234" fmla="*/ 803411 h 892175"/>
                    <a:gd name="connsiteX235" fmla="*/ 974688 w 1292225"/>
                    <a:gd name="connsiteY235" fmla="*/ 801982 h 892175"/>
                    <a:gd name="connsiteX236" fmla="*/ 979689 w 1292225"/>
                    <a:gd name="connsiteY236" fmla="*/ 800552 h 892175"/>
                    <a:gd name="connsiteX237" fmla="*/ 983262 w 1292225"/>
                    <a:gd name="connsiteY237" fmla="*/ 799123 h 892175"/>
                    <a:gd name="connsiteX238" fmla="*/ 988263 w 1292225"/>
                    <a:gd name="connsiteY238" fmla="*/ 796979 h 892175"/>
                    <a:gd name="connsiteX239" fmla="*/ 991835 w 1292225"/>
                    <a:gd name="connsiteY239" fmla="*/ 795550 h 892175"/>
                    <a:gd name="connsiteX240" fmla="*/ 996837 w 1292225"/>
                    <a:gd name="connsiteY240" fmla="*/ 793406 h 892175"/>
                    <a:gd name="connsiteX241" fmla="*/ 1000409 w 1292225"/>
                    <a:gd name="connsiteY241" fmla="*/ 791977 h 892175"/>
                    <a:gd name="connsiteX242" fmla="*/ 1004696 w 1292225"/>
                    <a:gd name="connsiteY242" fmla="*/ 789118 h 892175"/>
                    <a:gd name="connsiteX243" fmla="*/ 1008268 w 1292225"/>
                    <a:gd name="connsiteY243" fmla="*/ 787689 h 892175"/>
                    <a:gd name="connsiteX244" fmla="*/ 1012555 w 1292225"/>
                    <a:gd name="connsiteY244" fmla="*/ 784830 h 892175"/>
                    <a:gd name="connsiteX245" fmla="*/ 1013269 w 1292225"/>
                    <a:gd name="connsiteY245" fmla="*/ 784830 h 892175"/>
                    <a:gd name="connsiteX246" fmla="*/ 1016127 w 1292225"/>
                    <a:gd name="connsiteY246" fmla="*/ 782686 h 892175"/>
                    <a:gd name="connsiteX247" fmla="*/ 1020414 w 1292225"/>
                    <a:gd name="connsiteY247" fmla="*/ 780542 h 892175"/>
                    <a:gd name="connsiteX248" fmla="*/ 1021129 w 1292225"/>
                    <a:gd name="connsiteY248" fmla="*/ 779828 h 892175"/>
                    <a:gd name="connsiteX249" fmla="*/ 1023986 w 1292225"/>
                    <a:gd name="connsiteY249" fmla="*/ 777684 h 892175"/>
                    <a:gd name="connsiteX250" fmla="*/ 1027559 w 1292225"/>
                    <a:gd name="connsiteY250" fmla="*/ 775540 h 892175"/>
                    <a:gd name="connsiteX251" fmla="*/ 1028988 w 1292225"/>
                    <a:gd name="connsiteY251" fmla="*/ 774110 h 892175"/>
                    <a:gd name="connsiteX252" fmla="*/ 1031131 w 1292225"/>
                    <a:gd name="connsiteY252" fmla="*/ 772681 h 892175"/>
                    <a:gd name="connsiteX253" fmla="*/ 1035418 w 1292225"/>
                    <a:gd name="connsiteY253" fmla="*/ 769108 h 892175"/>
                    <a:gd name="connsiteX254" fmla="*/ 1056138 w 1292225"/>
                    <a:gd name="connsiteY254" fmla="*/ 769108 h 892175"/>
                    <a:gd name="connsiteX255" fmla="*/ 1254045 w 1292225"/>
                    <a:gd name="connsiteY255" fmla="*/ 617603 h 892175"/>
                    <a:gd name="connsiteX256" fmla="*/ 1256188 w 1292225"/>
                    <a:gd name="connsiteY256" fmla="*/ 607598 h 892175"/>
                    <a:gd name="connsiteX257" fmla="*/ 1260475 w 1292225"/>
                    <a:gd name="connsiteY257" fmla="*/ 576868 h 892175"/>
                    <a:gd name="connsiteX258" fmla="*/ 1260475 w 1292225"/>
                    <a:gd name="connsiteY258" fmla="*/ 566863 h 892175"/>
                    <a:gd name="connsiteX259" fmla="*/ 1255474 w 1292225"/>
                    <a:gd name="connsiteY259" fmla="*/ 521840 h 892175"/>
                    <a:gd name="connsiteX260" fmla="*/ 1234754 w 1292225"/>
                    <a:gd name="connsiteY260" fmla="*/ 468241 h 892175"/>
                    <a:gd name="connsiteX261" fmla="*/ 1216893 w 1292225"/>
                    <a:gd name="connsiteY261" fmla="*/ 441799 h 892175"/>
                    <a:gd name="connsiteX262" fmla="*/ 1198317 w 1292225"/>
                    <a:gd name="connsiteY262" fmla="*/ 421074 h 892175"/>
                    <a:gd name="connsiteX263" fmla="*/ 1190457 w 1292225"/>
                    <a:gd name="connsiteY263" fmla="*/ 413928 h 892175"/>
                    <a:gd name="connsiteX264" fmla="*/ 1177597 w 1292225"/>
                    <a:gd name="connsiteY264" fmla="*/ 403208 h 892175"/>
                    <a:gd name="connsiteX265" fmla="*/ 1161879 w 1292225"/>
                    <a:gd name="connsiteY265" fmla="*/ 393203 h 892175"/>
                    <a:gd name="connsiteX266" fmla="*/ 1159021 w 1292225"/>
                    <a:gd name="connsiteY266" fmla="*/ 391774 h 892175"/>
                    <a:gd name="connsiteX267" fmla="*/ 1145446 w 1292225"/>
                    <a:gd name="connsiteY267" fmla="*/ 384627 h 892175"/>
                    <a:gd name="connsiteX268" fmla="*/ 1144017 w 1292225"/>
                    <a:gd name="connsiteY268" fmla="*/ 383913 h 892175"/>
                    <a:gd name="connsiteX269" fmla="*/ 1109723 w 1292225"/>
                    <a:gd name="connsiteY269" fmla="*/ 371049 h 892175"/>
                    <a:gd name="connsiteX270" fmla="*/ 974688 w 1292225"/>
                    <a:gd name="connsiteY270" fmla="*/ 281718 h 892175"/>
                    <a:gd name="connsiteX271" fmla="*/ 916102 w 1292225"/>
                    <a:gd name="connsiteY271" fmla="*/ 166660 h 892175"/>
                    <a:gd name="connsiteX272" fmla="*/ 771779 w 1292225"/>
                    <a:gd name="connsiteY272" fmla="*/ 107344 h 892175"/>
                    <a:gd name="connsiteX273" fmla="*/ 687472 w 1292225"/>
                    <a:gd name="connsiteY273" fmla="*/ 125925 h 892175"/>
                    <a:gd name="connsiteX274" fmla="*/ 479562 w 1292225"/>
                    <a:gd name="connsiteY274" fmla="*/ 30162 h 892175"/>
                    <a:gd name="connsiteX275" fmla="*/ 480479 w 1292225"/>
                    <a:gd name="connsiteY275" fmla="*/ 0 h 892175"/>
                    <a:gd name="connsiteX276" fmla="*/ 696088 w 1292225"/>
                    <a:gd name="connsiteY276" fmla="*/ 89788 h 892175"/>
                    <a:gd name="connsiteX277" fmla="*/ 772479 w 1292225"/>
                    <a:gd name="connsiteY277" fmla="*/ 76961 h 892175"/>
                    <a:gd name="connsiteX278" fmla="*/ 938113 w 1292225"/>
                    <a:gd name="connsiteY278" fmla="*/ 145371 h 892175"/>
                    <a:gd name="connsiteX279" fmla="*/ 1001653 w 1292225"/>
                    <a:gd name="connsiteY279" fmla="*/ 255111 h 892175"/>
                    <a:gd name="connsiteX280" fmla="*/ 1130876 w 1292225"/>
                    <a:gd name="connsiteY280" fmla="*/ 344898 h 892175"/>
                    <a:gd name="connsiteX281" fmla="*/ 1157291 w 1292225"/>
                    <a:gd name="connsiteY281" fmla="*/ 355587 h 892175"/>
                    <a:gd name="connsiteX282" fmla="*/ 1159433 w 1292225"/>
                    <a:gd name="connsiteY282" fmla="*/ 356300 h 892175"/>
                    <a:gd name="connsiteX283" fmla="*/ 1175140 w 1292225"/>
                    <a:gd name="connsiteY283" fmla="*/ 364851 h 892175"/>
                    <a:gd name="connsiteX284" fmla="*/ 1177995 w 1292225"/>
                    <a:gd name="connsiteY284" fmla="*/ 366276 h 892175"/>
                    <a:gd name="connsiteX285" fmla="*/ 1196558 w 1292225"/>
                    <a:gd name="connsiteY285" fmla="*/ 378391 h 892175"/>
                    <a:gd name="connsiteX286" fmla="*/ 1211550 w 1292225"/>
                    <a:gd name="connsiteY286" fmla="*/ 390505 h 892175"/>
                    <a:gd name="connsiteX287" fmla="*/ 1220118 w 1292225"/>
                    <a:gd name="connsiteY287" fmla="*/ 398343 h 892175"/>
                    <a:gd name="connsiteX288" fmla="*/ 1242250 w 1292225"/>
                    <a:gd name="connsiteY288" fmla="*/ 422572 h 892175"/>
                    <a:gd name="connsiteX289" fmla="*/ 1262954 w 1292225"/>
                    <a:gd name="connsiteY289" fmla="*/ 453214 h 892175"/>
                    <a:gd name="connsiteX290" fmla="*/ 1286514 w 1292225"/>
                    <a:gd name="connsiteY290" fmla="*/ 514497 h 892175"/>
                    <a:gd name="connsiteX291" fmla="*/ 1292225 w 1292225"/>
                    <a:gd name="connsiteY291" fmla="*/ 566517 h 892175"/>
                    <a:gd name="connsiteX292" fmla="*/ 1292225 w 1292225"/>
                    <a:gd name="connsiteY292" fmla="*/ 578631 h 892175"/>
                    <a:gd name="connsiteX293" fmla="*/ 1287228 w 1292225"/>
                    <a:gd name="connsiteY293" fmla="*/ 613549 h 892175"/>
                    <a:gd name="connsiteX294" fmla="*/ 1285086 w 1292225"/>
                    <a:gd name="connsiteY294" fmla="*/ 624950 h 892175"/>
                    <a:gd name="connsiteX295" fmla="*/ 1056626 w 1292225"/>
                    <a:gd name="connsiteY295" fmla="*/ 799537 h 892175"/>
                    <a:gd name="connsiteX296" fmla="*/ 1046631 w 1292225"/>
                    <a:gd name="connsiteY296" fmla="*/ 799537 h 892175"/>
                    <a:gd name="connsiteX297" fmla="*/ 1042347 w 1292225"/>
                    <a:gd name="connsiteY297" fmla="*/ 803100 h 892175"/>
                    <a:gd name="connsiteX298" fmla="*/ 1038778 w 1292225"/>
                    <a:gd name="connsiteY298" fmla="*/ 805238 h 892175"/>
                    <a:gd name="connsiteX299" fmla="*/ 1038064 w 1292225"/>
                    <a:gd name="connsiteY299" fmla="*/ 805951 h 892175"/>
                    <a:gd name="connsiteX300" fmla="*/ 1033066 w 1292225"/>
                    <a:gd name="connsiteY300" fmla="*/ 808801 h 892175"/>
                    <a:gd name="connsiteX301" fmla="*/ 1029497 w 1292225"/>
                    <a:gd name="connsiteY301" fmla="*/ 810939 h 892175"/>
                    <a:gd name="connsiteX302" fmla="*/ 1028783 w 1292225"/>
                    <a:gd name="connsiteY302" fmla="*/ 810939 h 892175"/>
                    <a:gd name="connsiteX303" fmla="*/ 1024499 w 1292225"/>
                    <a:gd name="connsiteY303" fmla="*/ 813789 h 892175"/>
                    <a:gd name="connsiteX304" fmla="*/ 1020215 w 1292225"/>
                    <a:gd name="connsiteY304" fmla="*/ 815927 h 892175"/>
                    <a:gd name="connsiteX305" fmla="*/ 1019501 w 1292225"/>
                    <a:gd name="connsiteY305" fmla="*/ 815927 h 892175"/>
                    <a:gd name="connsiteX306" fmla="*/ 1014504 w 1292225"/>
                    <a:gd name="connsiteY306" fmla="*/ 818777 h 892175"/>
                    <a:gd name="connsiteX307" fmla="*/ 1010220 w 1292225"/>
                    <a:gd name="connsiteY307" fmla="*/ 820915 h 892175"/>
                    <a:gd name="connsiteX308" fmla="*/ 1005223 w 1292225"/>
                    <a:gd name="connsiteY308" fmla="*/ 823053 h 892175"/>
                    <a:gd name="connsiteX309" fmla="*/ 1000225 w 1292225"/>
                    <a:gd name="connsiteY309" fmla="*/ 825191 h 892175"/>
                    <a:gd name="connsiteX310" fmla="*/ 995228 w 1292225"/>
                    <a:gd name="connsiteY310" fmla="*/ 827329 h 892175"/>
                    <a:gd name="connsiteX311" fmla="*/ 990230 w 1292225"/>
                    <a:gd name="connsiteY311" fmla="*/ 828754 h 892175"/>
                    <a:gd name="connsiteX312" fmla="*/ 985233 w 1292225"/>
                    <a:gd name="connsiteY312" fmla="*/ 830892 h 892175"/>
                    <a:gd name="connsiteX313" fmla="*/ 980235 w 1292225"/>
                    <a:gd name="connsiteY313" fmla="*/ 832317 h 892175"/>
                    <a:gd name="connsiteX314" fmla="*/ 974523 w 1292225"/>
                    <a:gd name="connsiteY314" fmla="*/ 833742 h 892175"/>
                    <a:gd name="connsiteX315" fmla="*/ 970240 w 1292225"/>
                    <a:gd name="connsiteY315" fmla="*/ 835167 h 892175"/>
                    <a:gd name="connsiteX316" fmla="*/ 963814 w 1292225"/>
                    <a:gd name="connsiteY316" fmla="*/ 836592 h 892175"/>
                    <a:gd name="connsiteX317" fmla="*/ 963101 w 1292225"/>
                    <a:gd name="connsiteY317" fmla="*/ 836592 h 892175"/>
                    <a:gd name="connsiteX318" fmla="*/ 959531 w 1292225"/>
                    <a:gd name="connsiteY318" fmla="*/ 837305 h 892175"/>
                    <a:gd name="connsiteX319" fmla="*/ 953819 w 1292225"/>
                    <a:gd name="connsiteY319" fmla="*/ 838730 h 892175"/>
                    <a:gd name="connsiteX320" fmla="*/ 952391 w 1292225"/>
                    <a:gd name="connsiteY320" fmla="*/ 838730 h 892175"/>
                    <a:gd name="connsiteX321" fmla="*/ 948108 w 1292225"/>
                    <a:gd name="connsiteY321" fmla="*/ 839443 h 892175"/>
                    <a:gd name="connsiteX322" fmla="*/ 942396 w 1292225"/>
                    <a:gd name="connsiteY322" fmla="*/ 840155 h 892175"/>
                    <a:gd name="connsiteX323" fmla="*/ 941682 w 1292225"/>
                    <a:gd name="connsiteY323" fmla="*/ 840155 h 892175"/>
                    <a:gd name="connsiteX324" fmla="*/ 937399 w 1292225"/>
                    <a:gd name="connsiteY324" fmla="*/ 840868 h 892175"/>
                    <a:gd name="connsiteX325" fmla="*/ 930973 w 1292225"/>
                    <a:gd name="connsiteY325" fmla="*/ 841581 h 892175"/>
                    <a:gd name="connsiteX326" fmla="*/ 930259 w 1292225"/>
                    <a:gd name="connsiteY326" fmla="*/ 841581 h 892175"/>
                    <a:gd name="connsiteX327" fmla="*/ 926690 w 1292225"/>
                    <a:gd name="connsiteY327" fmla="*/ 841581 h 892175"/>
                    <a:gd name="connsiteX328" fmla="*/ 915981 w 1292225"/>
                    <a:gd name="connsiteY328" fmla="*/ 841581 h 892175"/>
                    <a:gd name="connsiteX329" fmla="*/ 914553 w 1292225"/>
                    <a:gd name="connsiteY329" fmla="*/ 841581 h 892175"/>
                    <a:gd name="connsiteX330" fmla="*/ 905272 w 1292225"/>
                    <a:gd name="connsiteY330" fmla="*/ 841581 h 892175"/>
                    <a:gd name="connsiteX331" fmla="*/ 901702 w 1292225"/>
                    <a:gd name="connsiteY331" fmla="*/ 841581 h 892175"/>
                    <a:gd name="connsiteX332" fmla="*/ 894563 w 1292225"/>
                    <a:gd name="connsiteY332" fmla="*/ 840868 h 892175"/>
                    <a:gd name="connsiteX333" fmla="*/ 890993 w 1292225"/>
                    <a:gd name="connsiteY333" fmla="*/ 840868 h 892175"/>
                    <a:gd name="connsiteX334" fmla="*/ 880998 w 1292225"/>
                    <a:gd name="connsiteY334" fmla="*/ 839443 h 892175"/>
                    <a:gd name="connsiteX335" fmla="*/ 879570 w 1292225"/>
                    <a:gd name="connsiteY335" fmla="*/ 838730 h 892175"/>
                    <a:gd name="connsiteX336" fmla="*/ 871717 w 1292225"/>
                    <a:gd name="connsiteY336" fmla="*/ 837305 h 892175"/>
                    <a:gd name="connsiteX337" fmla="*/ 868861 w 1292225"/>
                    <a:gd name="connsiteY337" fmla="*/ 837305 h 892175"/>
                    <a:gd name="connsiteX338" fmla="*/ 868147 w 1292225"/>
                    <a:gd name="connsiteY338" fmla="*/ 836592 h 892175"/>
                    <a:gd name="connsiteX339" fmla="*/ 862435 w 1292225"/>
                    <a:gd name="connsiteY339" fmla="*/ 835167 h 892175"/>
                    <a:gd name="connsiteX340" fmla="*/ 861722 w 1292225"/>
                    <a:gd name="connsiteY340" fmla="*/ 835167 h 892175"/>
                    <a:gd name="connsiteX341" fmla="*/ 858866 w 1292225"/>
                    <a:gd name="connsiteY341" fmla="*/ 834455 h 892175"/>
                    <a:gd name="connsiteX342" fmla="*/ 849585 w 1292225"/>
                    <a:gd name="connsiteY342" fmla="*/ 832317 h 892175"/>
                    <a:gd name="connsiteX343" fmla="*/ 846729 w 1292225"/>
                    <a:gd name="connsiteY343" fmla="*/ 830892 h 892175"/>
                    <a:gd name="connsiteX344" fmla="*/ 846015 w 1292225"/>
                    <a:gd name="connsiteY344" fmla="*/ 830892 h 892175"/>
                    <a:gd name="connsiteX345" fmla="*/ 840303 w 1292225"/>
                    <a:gd name="connsiteY345" fmla="*/ 828754 h 892175"/>
                    <a:gd name="connsiteX346" fmla="*/ 836020 w 1292225"/>
                    <a:gd name="connsiteY346" fmla="*/ 827329 h 892175"/>
                    <a:gd name="connsiteX347" fmla="*/ 832450 w 1292225"/>
                    <a:gd name="connsiteY347" fmla="*/ 825903 h 892175"/>
                    <a:gd name="connsiteX348" fmla="*/ 825311 w 1292225"/>
                    <a:gd name="connsiteY348" fmla="*/ 830179 h 892175"/>
                    <a:gd name="connsiteX349" fmla="*/ 823169 w 1292225"/>
                    <a:gd name="connsiteY349" fmla="*/ 831604 h 892175"/>
                    <a:gd name="connsiteX350" fmla="*/ 815316 w 1292225"/>
                    <a:gd name="connsiteY350" fmla="*/ 835880 h 892175"/>
                    <a:gd name="connsiteX351" fmla="*/ 813174 w 1292225"/>
                    <a:gd name="connsiteY351" fmla="*/ 837305 h 892175"/>
                    <a:gd name="connsiteX352" fmla="*/ 805321 w 1292225"/>
                    <a:gd name="connsiteY352" fmla="*/ 840868 h 892175"/>
                    <a:gd name="connsiteX353" fmla="*/ 802465 w 1292225"/>
                    <a:gd name="connsiteY353" fmla="*/ 842293 h 892175"/>
                    <a:gd name="connsiteX354" fmla="*/ 795325 w 1292225"/>
                    <a:gd name="connsiteY354" fmla="*/ 845144 h 892175"/>
                    <a:gd name="connsiteX355" fmla="*/ 791756 w 1292225"/>
                    <a:gd name="connsiteY355" fmla="*/ 846569 h 892175"/>
                    <a:gd name="connsiteX356" fmla="*/ 791042 w 1292225"/>
                    <a:gd name="connsiteY356" fmla="*/ 846569 h 892175"/>
                    <a:gd name="connsiteX357" fmla="*/ 784616 w 1292225"/>
                    <a:gd name="connsiteY357" fmla="*/ 849419 h 892175"/>
                    <a:gd name="connsiteX358" fmla="*/ 780333 w 1292225"/>
                    <a:gd name="connsiteY358" fmla="*/ 850844 h 892175"/>
                    <a:gd name="connsiteX359" fmla="*/ 773193 w 1292225"/>
                    <a:gd name="connsiteY359" fmla="*/ 852982 h 892175"/>
                    <a:gd name="connsiteX360" fmla="*/ 769624 w 1292225"/>
                    <a:gd name="connsiteY360" fmla="*/ 854407 h 892175"/>
                    <a:gd name="connsiteX361" fmla="*/ 768196 w 1292225"/>
                    <a:gd name="connsiteY361" fmla="*/ 854407 h 892175"/>
                    <a:gd name="connsiteX362" fmla="*/ 762484 w 1292225"/>
                    <a:gd name="connsiteY362" fmla="*/ 855833 h 892175"/>
                    <a:gd name="connsiteX363" fmla="*/ 758201 w 1292225"/>
                    <a:gd name="connsiteY363" fmla="*/ 857258 h 892175"/>
                    <a:gd name="connsiteX364" fmla="*/ 756059 w 1292225"/>
                    <a:gd name="connsiteY364" fmla="*/ 857258 h 892175"/>
                    <a:gd name="connsiteX365" fmla="*/ 751061 w 1292225"/>
                    <a:gd name="connsiteY365" fmla="*/ 858683 h 892175"/>
                    <a:gd name="connsiteX366" fmla="*/ 746064 w 1292225"/>
                    <a:gd name="connsiteY366" fmla="*/ 859396 h 892175"/>
                    <a:gd name="connsiteX367" fmla="*/ 743922 w 1292225"/>
                    <a:gd name="connsiteY367" fmla="*/ 860108 h 892175"/>
                    <a:gd name="connsiteX368" fmla="*/ 738924 w 1292225"/>
                    <a:gd name="connsiteY368" fmla="*/ 860821 h 892175"/>
                    <a:gd name="connsiteX369" fmla="*/ 733927 w 1292225"/>
                    <a:gd name="connsiteY369" fmla="*/ 861533 h 892175"/>
                    <a:gd name="connsiteX370" fmla="*/ 731785 w 1292225"/>
                    <a:gd name="connsiteY370" fmla="*/ 861533 h 892175"/>
                    <a:gd name="connsiteX371" fmla="*/ 727501 w 1292225"/>
                    <a:gd name="connsiteY371" fmla="*/ 862246 h 892175"/>
                    <a:gd name="connsiteX372" fmla="*/ 720362 w 1292225"/>
                    <a:gd name="connsiteY372" fmla="*/ 862959 h 892175"/>
                    <a:gd name="connsiteX373" fmla="*/ 718934 w 1292225"/>
                    <a:gd name="connsiteY373" fmla="*/ 862959 h 892175"/>
                    <a:gd name="connsiteX374" fmla="*/ 715365 w 1292225"/>
                    <a:gd name="connsiteY374" fmla="*/ 862959 h 892175"/>
                    <a:gd name="connsiteX375" fmla="*/ 703228 w 1292225"/>
                    <a:gd name="connsiteY375" fmla="*/ 863671 h 892175"/>
                    <a:gd name="connsiteX376" fmla="*/ 690377 w 1292225"/>
                    <a:gd name="connsiteY376" fmla="*/ 862959 h 892175"/>
                    <a:gd name="connsiteX377" fmla="*/ 686807 w 1292225"/>
                    <a:gd name="connsiteY377" fmla="*/ 862959 h 892175"/>
                    <a:gd name="connsiteX378" fmla="*/ 684665 w 1292225"/>
                    <a:gd name="connsiteY378" fmla="*/ 862246 h 892175"/>
                    <a:gd name="connsiteX379" fmla="*/ 678240 w 1292225"/>
                    <a:gd name="connsiteY379" fmla="*/ 862246 h 892175"/>
                    <a:gd name="connsiteX380" fmla="*/ 673242 w 1292225"/>
                    <a:gd name="connsiteY380" fmla="*/ 861533 h 892175"/>
                    <a:gd name="connsiteX381" fmla="*/ 671100 w 1292225"/>
                    <a:gd name="connsiteY381" fmla="*/ 861533 h 892175"/>
                    <a:gd name="connsiteX382" fmla="*/ 666103 w 1292225"/>
                    <a:gd name="connsiteY382" fmla="*/ 860821 h 892175"/>
                    <a:gd name="connsiteX383" fmla="*/ 660391 w 1292225"/>
                    <a:gd name="connsiteY383" fmla="*/ 859396 h 892175"/>
                    <a:gd name="connsiteX384" fmla="*/ 658250 w 1292225"/>
                    <a:gd name="connsiteY384" fmla="*/ 859396 h 892175"/>
                    <a:gd name="connsiteX385" fmla="*/ 654680 w 1292225"/>
                    <a:gd name="connsiteY385" fmla="*/ 858683 h 892175"/>
                    <a:gd name="connsiteX386" fmla="*/ 647541 w 1292225"/>
                    <a:gd name="connsiteY386" fmla="*/ 856545 h 892175"/>
                    <a:gd name="connsiteX387" fmla="*/ 646113 w 1292225"/>
                    <a:gd name="connsiteY387" fmla="*/ 856545 h 892175"/>
                    <a:gd name="connsiteX388" fmla="*/ 642543 w 1292225"/>
                    <a:gd name="connsiteY388" fmla="*/ 855833 h 892175"/>
                    <a:gd name="connsiteX389" fmla="*/ 634690 w 1292225"/>
                    <a:gd name="connsiteY389" fmla="*/ 853695 h 892175"/>
                    <a:gd name="connsiteX390" fmla="*/ 631834 w 1292225"/>
                    <a:gd name="connsiteY390" fmla="*/ 852982 h 892175"/>
                    <a:gd name="connsiteX391" fmla="*/ 623267 w 1292225"/>
                    <a:gd name="connsiteY391" fmla="*/ 850132 h 892175"/>
                    <a:gd name="connsiteX392" fmla="*/ 620411 w 1292225"/>
                    <a:gd name="connsiteY392" fmla="*/ 848707 h 892175"/>
                    <a:gd name="connsiteX393" fmla="*/ 611130 w 1292225"/>
                    <a:gd name="connsiteY393" fmla="*/ 845856 h 892175"/>
                    <a:gd name="connsiteX394" fmla="*/ 609702 w 1292225"/>
                    <a:gd name="connsiteY394" fmla="*/ 844431 h 892175"/>
                    <a:gd name="connsiteX395" fmla="*/ 600421 w 1292225"/>
                    <a:gd name="connsiteY395" fmla="*/ 840868 h 892175"/>
                    <a:gd name="connsiteX396" fmla="*/ 598993 w 1292225"/>
                    <a:gd name="connsiteY396" fmla="*/ 840155 h 892175"/>
                    <a:gd name="connsiteX397" fmla="*/ 589712 w 1292225"/>
                    <a:gd name="connsiteY397" fmla="*/ 835167 h 892175"/>
                    <a:gd name="connsiteX398" fmla="*/ 588998 w 1292225"/>
                    <a:gd name="connsiteY398" fmla="*/ 835167 h 892175"/>
                    <a:gd name="connsiteX399" fmla="*/ 588284 w 1292225"/>
                    <a:gd name="connsiteY399" fmla="*/ 834455 h 892175"/>
                    <a:gd name="connsiteX400" fmla="*/ 581858 w 1292225"/>
                    <a:gd name="connsiteY400" fmla="*/ 830892 h 892175"/>
                    <a:gd name="connsiteX401" fmla="*/ 574005 w 1292225"/>
                    <a:gd name="connsiteY401" fmla="*/ 836592 h 892175"/>
                    <a:gd name="connsiteX402" fmla="*/ 571149 w 1292225"/>
                    <a:gd name="connsiteY402" fmla="*/ 838730 h 892175"/>
                    <a:gd name="connsiteX403" fmla="*/ 561868 w 1292225"/>
                    <a:gd name="connsiteY403" fmla="*/ 845144 h 892175"/>
                    <a:gd name="connsiteX404" fmla="*/ 558299 w 1292225"/>
                    <a:gd name="connsiteY404" fmla="*/ 847281 h 892175"/>
                    <a:gd name="connsiteX405" fmla="*/ 549731 w 1292225"/>
                    <a:gd name="connsiteY405" fmla="*/ 852270 h 892175"/>
                    <a:gd name="connsiteX406" fmla="*/ 545448 w 1292225"/>
                    <a:gd name="connsiteY406" fmla="*/ 855120 h 892175"/>
                    <a:gd name="connsiteX407" fmla="*/ 539022 w 1292225"/>
                    <a:gd name="connsiteY407" fmla="*/ 858683 h 892175"/>
                    <a:gd name="connsiteX408" fmla="*/ 531883 w 1292225"/>
                    <a:gd name="connsiteY408" fmla="*/ 862246 h 892175"/>
                    <a:gd name="connsiteX409" fmla="*/ 526885 w 1292225"/>
                    <a:gd name="connsiteY409" fmla="*/ 864384 h 892175"/>
                    <a:gd name="connsiteX410" fmla="*/ 518318 w 1292225"/>
                    <a:gd name="connsiteY410" fmla="*/ 868659 h 892175"/>
                    <a:gd name="connsiteX411" fmla="*/ 514034 w 1292225"/>
                    <a:gd name="connsiteY411" fmla="*/ 870085 h 892175"/>
                    <a:gd name="connsiteX412" fmla="*/ 504039 w 1292225"/>
                    <a:gd name="connsiteY412" fmla="*/ 874360 h 892175"/>
                    <a:gd name="connsiteX413" fmla="*/ 501184 w 1292225"/>
                    <a:gd name="connsiteY413" fmla="*/ 875073 h 892175"/>
                    <a:gd name="connsiteX414" fmla="*/ 500470 w 1292225"/>
                    <a:gd name="connsiteY414" fmla="*/ 875785 h 892175"/>
                    <a:gd name="connsiteX415" fmla="*/ 490475 w 1292225"/>
                    <a:gd name="connsiteY415" fmla="*/ 878636 h 892175"/>
                    <a:gd name="connsiteX416" fmla="*/ 486905 w 1292225"/>
                    <a:gd name="connsiteY416" fmla="*/ 880061 h 892175"/>
                    <a:gd name="connsiteX417" fmla="*/ 476910 w 1292225"/>
                    <a:gd name="connsiteY417" fmla="*/ 882911 h 892175"/>
                    <a:gd name="connsiteX418" fmla="*/ 474768 w 1292225"/>
                    <a:gd name="connsiteY418" fmla="*/ 883624 h 892175"/>
                    <a:gd name="connsiteX419" fmla="*/ 462631 w 1292225"/>
                    <a:gd name="connsiteY419" fmla="*/ 886474 h 892175"/>
                    <a:gd name="connsiteX420" fmla="*/ 459775 w 1292225"/>
                    <a:gd name="connsiteY420" fmla="*/ 886474 h 892175"/>
                    <a:gd name="connsiteX421" fmla="*/ 447638 w 1292225"/>
                    <a:gd name="connsiteY421" fmla="*/ 888612 h 892175"/>
                    <a:gd name="connsiteX422" fmla="*/ 445497 w 1292225"/>
                    <a:gd name="connsiteY422" fmla="*/ 889325 h 892175"/>
                    <a:gd name="connsiteX423" fmla="*/ 432646 w 1292225"/>
                    <a:gd name="connsiteY423" fmla="*/ 890750 h 892175"/>
                    <a:gd name="connsiteX424" fmla="*/ 430504 w 1292225"/>
                    <a:gd name="connsiteY424" fmla="*/ 890750 h 892175"/>
                    <a:gd name="connsiteX425" fmla="*/ 417653 w 1292225"/>
                    <a:gd name="connsiteY425" fmla="*/ 892175 h 892175"/>
                    <a:gd name="connsiteX426" fmla="*/ 416939 w 1292225"/>
                    <a:gd name="connsiteY426" fmla="*/ 892175 h 892175"/>
                    <a:gd name="connsiteX427" fmla="*/ 402660 w 1292225"/>
                    <a:gd name="connsiteY427" fmla="*/ 892175 h 892175"/>
                    <a:gd name="connsiteX428" fmla="*/ 389096 w 1292225"/>
                    <a:gd name="connsiteY428" fmla="*/ 892175 h 892175"/>
                    <a:gd name="connsiteX429" fmla="*/ 388382 w 1292225"/>
                    <a:gd name="connsiteY429" fmla="*/ 892175 h 892175"/>
                    <a:gd name="connsiteX430" fmla="*/ 386240 w 1292225"/>
                    <a:gd name="connsiteY430" fmla="*/ 892175 h 892175"/>
                    <a:gd name="connsiteX431" fmla="*/ 373389 w 1292225"/>
                    <a:gd name="connsiteY431" fmla="*/ 890750 h 892175"/>
                    <a:gd name="connsiteX432" fmla="*/ 372675 w 1292225"/>
                    <a:gd name="connsiteY432" fmla="*/ 890750 h 892175"/>
                    <a:gd name="connsiteX433" fmla="*/ 371247 w 1292225"/>
                    <a:gd name="connsiteY433" fmla="*/ 890750 h 892175"/>
                    <a:gd name="connsiteX434" fmla="*/ 359110 w 1292225"/>
                    <a:gd name="connsiteY434" fmla="*/ 889325 h 892175"/>
                    <a:gd name="connsiteX435" fmla="*/ 357682 w 1292225"/>
                    <a:gd name="connsiteY435" fmla="*/ 889325 h 892175"/>
                    <a:gd name="connsiteX436" fmla="*/ 356968 w 1292225"/>
                    <a:gd name="connsiteY436" fmla="*/ 889325 h 892175"/>
                    <a:gd name="connsiteX437" fmla="*/ 344118 w 1292225"/>
                    <a:gd name="connsiteY437" fmla="*/ 886474 h 892175"/>
                    <a:gd name="connsiteX438" fmla="*/ 341976 w 1292225"/>
                    <a:gd name="connsiteY438" fmla="*/ 886474 h 892175"/>
                    <a:gd name="connsiteX439" fmla="*/ 329839 w 1292225"/>
                    <a:gd name="connsiteY439" fmla="*/ 883624 h 892175"/>
                    <a:gd name="connsiteX440" fmla="*/ 328411 w 1292225"/>
                    <a:gd name="connsiteY440" fmla="*/ 882911 h 892175"/>
                    <a:gd name="connsiteX441" fmla="*/ 316274 w 1292225"/>
                    <a:gd name="connsiteY441" fmla="*/ 880061 h 892175"/>
                    <a:gd name="connsiteX442" fmla="*/ 314132 w 1292225"/>
                    <a:gd name="connsiteY442" fmla="*/ 878636 h 892175"/>
                    <a:gd name="connsiteX443" fmla="*/ 301995 w 1292225"/>
                    <a:gd name="connsiteY443" fmla="*/ 875073 h 892175"/>
                    <a:gd name="connsiteX444" fmla="*/ 299854 w 1292225"/>
                    <a:gd name="connsiteY444" fmla="*/ 874360 h 892175"/>
                    <a:gd name="connsiteX445" fmla="*/ 289858 w 1292225"/>
                    <a:gd name="connsiteY445" fmla="*/ 870085 h 892175"/>
                    <a:gd name="connsiteX446" fmla="*/ 287717 w 1292225"/>
                    <a:gd name="connsiteY446" fmla="*/ 869372 h 892175"/>
                    <a:gd name="connsiteX447" fmla="*/ 287003 w 1292225"/>
                    <a:gd name="connsiteY447" fmla="*/ 869372 h 892175"/>
                    <a:gd name="connsiteX448" fmla="*/ 276294 w 1292225"/>
                    <a:gd name="connsiteY448" fmla="*/ 864384 h 892175"/>
                    <a:gd name="connsiteX449" fmla="*/ 273438 w 1292225"/>
                    <a:gd name="connsiteY449" fmla="*/ 862959 h 892175"/>
                    <a:gd name="connsiteX450" fmla="*/ 263443 w 1292225"/>
                    <a:gd name="connsiteY450" fmla="*/ 857970 h 892175"/>
                    <a:gd name="connsiteX451" fmla="*/ 262015 w 1292225"/>
                    <a:gd name="connsiteY451" fmla="*/ 856545 h 892175"/>
                    <a:gd name="connsiteX452" fmla="*/ 251306 w 1292225"/>
                    <a:gd name="connsiteY452" fmla="*/ 850844 h 892175"/>
                    <a:gd name="connsiteX453" fmla="*/ 248450 w 1292225"/>
                    <a:gd name="connsiteY453" fmla="*/ 849419 h 892175"/>
                    <a:gd name="connsiteX454" fmla="*/ 238455 w 1292225"/>
                    <a:gd name="connsiteY454" fmla="*/ 843006 h 892175"/>
                    <a:gd name="connsiteX455" fmla="*/ 236313 w 1292225"/>
                    <a:gd name="connsiteY455" fmla="*/ 840868 h 892175"/>
                    <a:gd name="connsiteX456" fmla="*/ 228460 w 1292225"/>
                    <a:gd name="connsiteY456" fmla="*/ 835167 h 892175"/>
                    <a:gd name="connsiteX457" fmla="*/ 227746 w 1292225"/>
                    <a:gd name="connsiteY457" fmla="*/ 835167 h 892175"/>
                    <a:gd name="connsiteX458" fmla="*/ 225604 w 1292225"/>
                    <a:gd name="connsiteY458" fmla="*/ 833742 h 892175"/>
                    <a:gd name="connsiteX459" fmla="*/ 217037 w 1292225"/>
                    <a:gd name="connsiteY459" fmla="*/ 826616 h 892175"/>
                    <a:gd name="connsiteX460" fmla="*/ 214181 w 1292225"/>
                    <a:gd name="connsiteY460" fmla="*/ 823766 h 892175"/>
                    <a:gd name="connsiteX461" fmla="*/ 206328 w 1292225"/>
                    <a:gd name="connsiteY461" fmla="*/ 817352 h 892175"/>
                    <a:gd name="connsiteX462" fmla="*/ 204186 w 1292225"/>
                    <a:gd name="connsiteY462" fmla="*/ 815927 h 892175"/>
                    <a:gd name="connsiteX463" fmla="*/ 196333 w 1292225"/>
                    <a:gd name="connsiteY463" fmla="*/ 808088 h 892175"/>
                    <a:gd name="connsiteX464" fmla="*/ 193477 w 1292225"/>
                    <a:gd name="connsiteY464" fmla="*/ 805238 h 892175"/>
                    <a:gd name="connsiteX465" fmla="*/ 185624 w 1292225"/>
                    <a:gd name="connsiteY465" fmla="*/ 797399 h 892175"/>
                    <a:gd name="connsiteX466" fmla="*/ 183482 w 1292225"/>
                    <a:gd name="connsiteY466" fmla="*/ 794549 h 892175"/>
                    <a:gd name="connsiteX467" fmla="*/ 177056 w 1292225"/>
                    <a:gd name="connsiteY467" fmla="*/ 787423 h 892175"/>
                    <a:gd name="connsiteX468" fmla="*/ 174915 w 1292225"/>
                    <a:gd name="connsiteY468" fmla="*/ 784573 h 892175"/>
                    <a:gd name="connsiteX469" fmla="*/ 171345 w 1292225"/>
                    <a:gd name="connsiteY469" fmla="*/ 780297 h 892175"/>
                    <a:gd name="connsiteX470" fmla="*/ 169203 w 1292225"/>
                    <a:gd name="connsiteY470" fmla="*/ 779584 h 892175"/>
                    <a:gd name="connsiteX471" fmla="*/ 164920 w 1292225"/>
                    <a:gd name="connsiteY471" fmla="*/ 777447 h 892175"/>
                    <a:gd name="connsiteX472" fmla="*/ 157780 w 1292225"/>
                    <a:gd name="connsiteY472" fmla="*/ 774596 h 892175"/>
                    <a:gd name="connsiteX473" fmla="*/ 157066 w 1292225"/>
                    <a:gd name="connsiteY473" fmla="*/ 773884 h 892175"/>
                    <a:gd name="connsiteX474" fmla="*/ 153497 w 1292225"/>
                    <a:gd name="connsiteY474" fmla="*/ 772458 h 892175"/>
                    <a:gd name="connsiteX475" fmla="*/ 145643 w 1292225"/>
                    <a:gd name="connsiteY475" fmla="*/ 768183 h 892175"/>
                    <a:gd name="connsiteX476" fmla="*/ 142788 w 1292225"/>
                    <a:gd name="connsiteY476" fmla="*/ 766758 h 892175"/>
                    <a:gd name="connsiteX477" fmla="*/ 132078 w 1292225"/>
                    <a:gd name="connsiteY477" fmla="*/ 761057 h 892175"/>
                    <a:gd name="connsiteX478" fmla="*/ 129937 w 1292225"/>
                    <a:gd name="connsiteY478" fmla="*/ 759632 h 892175"/>
                    <a:gd name="connsiteX479" fmla="*/ 129223 w 1292225"/>
                    <a:gd name="connsiteY479" fmla="*/ 758919 h 892175"/>
                    <a:gd name="connsiteX480" fmla="*/ 122083 w 1292225"/>
                    <a:gd name="connsiteY480" fmla="*/ 754643 h 892175"/>
                    <a:gd name="connsiteX481" fmla="*/ 119228 w 1292225"/>
                    <a:gd name="connsiteY481" fmla="*/ 752506 h 892175"/>
                    <a:gd name="connsiteX482" fmla="*/ 118514 w 1292225"/>
                    <a:gd name="connsiteY482" fmla="*/ 751793 h 892175"/>
                    <a:gd name="connsiteX483" fmla="*/ 112088 w 1292225"/>
                    <a:gd name="connsiteY483" fmla="*/ 747517 h 892175"/>
                    <a:gd name="connsiteX484" fmla="*/ 111374 w 1292225"/>
                    <a:gd name="connsiteY484" fmla="*/ 747517 h 892175"/>
                    <a:gd name="connsiteX485" fmla="*/ 108519 w 1292225"/>
                    <a:gd name="connsiteY485" fmla="*/ 744667 h 892175"/>
                    <a:gd name="connsiteX486" fmla="*/ 102093 w 1292225"/>
                    <a:gd name="connsiteY486" fmla="*/ 739679 h 892175"/>
                    <a:gd name="connsiteX487" fmla="*/ 101379 w 1292225"/>
                    <a:gd name="connsiteY487" fmla="*/ 739679 h 892175"/>
                    <a:gd name="connsiteX488" fmla="*/ 99237 w 1292225"/>
                    <a:gd name="connsiteY488" fmla="*/ 737541 h 892175"/>
                    <a:gd name="connsiteX489" fmla="*/ 89956 w 1292225"/>
                    <a:gd name="connsiteY489" fmla="*/ 729702 h 892175"/>
                    <a:gd name="connsiteX490" fmla="*/ 87814 w 1292225"/>
                    <a:gd name="connsiteY490" fmla="*/ 728277 h 892175"/>
                    <a:gd name="connsiteX491" fmla="*/ 81389 w 1292225"/>
                    <a:gd name="connsiteY491" fmla="*/ 721864 h 892175"/>
                    <a:gd name="connsiteX492" fmla="*/ 78533 w 1292225"/>
                    <a:gd name="connsiteY492" fmla="*/ 719013 h 892175"/>
                    <a:gd name="connsiteX493" fmla="*/ 78533 w 1292225"/>
                    <a:gd name="connsiteY493" fmla="*/ 718301 h 892175"/>
                    <a:gd name="connsiteX494" fmla="*/ 72822 w 1292225"/>
                    <a:gd name="connsiteY494" fmla="*/ 713313 h 892175"/>
                    <a:gd name="connsiteX495" fmla="*/ 69966 w 1292225"/>
                    <a:gd name="connsiteY495" fmla="*/ 709750 h 892175"/>
                    <a:gd name="connsiteX496" fmla="*/ 64255 w 1292225"/>
                    <a:gd name="connsiteY496" fmla="*/ 703336 h 892175"/>
                    <a:gd name="connsiteX497" fmla="*/ 62113 w 1292225"/>
                    <a:gd name="connsiteY497" fmla="*/ 700486 h 892175"/>
                    <a:gd name="connsiteX498" fmla="*/ 54973 w 1292225"/>
                    <a:gd name="connsiteY498" fmla="*/ 691935 h 892175"/>
                    <a:gd name="connsiteX499" fmla="*/ 54259 w 1292225"/>
                    <a:gd name="connsiteY499" fmla="*/ 691222 h 892175"/>
                    <a:gd name="connsiteX500" fmla="*/ 47834 w 1292225"/>
                    <a:gd name="connsiteY500" fmla="*/ 681246 h 892175"/>
                    <a:gd name="connsiteX501" fmla="*/ 45692 w 1292225"/>
                    <a:gd name="connsiteY501" fmla="*/ 679108 h 892175"/>
                    <a:gd name="connsiteX502" fmla="*/ 44978 w 1292225"/>
                    <a:gd name="connsiteY502" fmla="*/ 678395 h 892175"/>
                    <a:gd name="connsiteX503" fmla="*/ 40695 w 1292225"/>
                    <a:gd name="connsiteY503" fmla="*/ 671269 h 892175"/>
                    <a:gd name="connsiteX504" fmla="*/ 38553 w 1292225"/>
                    <a:gd name="connsiteY504" fmla="*/ 667706 h 892175"/>
                    <a:gd name="connsiteX505" fmla="*/ 34269 w 1292225"/>
                    <a:gd name="connsiteY505" fmla="*/ 660580 h 892175"/>
                    <a:gd name="connsiteX506" fmla="*/ 34269 w 1292225"/>
                    <a:gd name="connsiteY506" fmla="*/ 659868 h 892175"/>
                    <a:gd name="connsiteX507" fmla="*/ 32127 w 1292225"/>
                    <a:gd name="connsiteY507" fmla="*/ 657017 h 892175"/>
                    <a:gd name="connsiteX508" fmla="*/ 27844 w 1292225"/>
                    <a:gd name="connsiteY508" fmla="*/ 648466 h 892175"/>
                    <a:gd name="connsiteX509" fmla="*/ 27130 w 1292225"/>
                    <a:gd name="connsiteY509" fmla="*/ 646328 h 892175"/>
                    <a:gd name="connsiteX510" fmla="*/ 22132 w 1292225"/>
                    <a:gd name="connsiteY510" fmla="*/ 634927 h 892175"/>
                    <a:gd name="connsiteX511" fmla="*/ 20704 w 1292225"/>
                    <a:gd name="connsiteY511" fmla="*/ 632789 h 892175"/>
                    <a:gd name="connsiteX512" fmla="*/ 20704 w 1292225"/>
                    <a:gd name="connsiteY512" fmla="*/ 632076 h 892175"/>
                    <a:gd name="connsiteX513" fmla="*/ 17135 w 1292225"/>
                    <a:gd name="connsiteY513" fmla="*/ 623525 h 892175"/>
                    <a:gd name="connsiteX514" fmla="*/ 15707 w 1292225"/>
                    <a:gd name="connsiteY514" fmla="*/ 620675 h 892175"/>
                    <a:gd name="connsiteX515" fmla="*/ 15707 w 1292225"/>
                    <a:gd name="connsiteY515" fmla="*/ 619962 h 892175"/>
                    <a:gd name="connsiteX516" fmla="*/ 12851 w 1292225"/>
                    <a:gd name="connsiteY516" fmla="*/ 612123 h 892175"/>
                    <a:gd name="connsiteX517" fmla="*/ 12137 w 1292225"/>
                    <a:gd name="connsiteY517" fmla="*/ 607848 h 892175"/>
                    <a:gd name="connsiteX518" fmla="*/ 9281 w 1292225"/>
                    <a:gd name="connsiteY518" fmla="*/ 599297 h 892175"/>
                    <a:gd name="connsiteX519" fmla="*/ 9281 w 1292225"/>
                    <a:gd name="connsiteY519" fmla="*/ 598584 h 892175"/>
                    <a:gd name="connsiteX520" fmla="*/ 8567 w 1292225"/>
                    <a:gd name="connsiteY520" fmla="*/ 595734 h 892175"/>
                    <a:gd name="connsiteX521" fmla="*/ 5712 w 1292225"/>
                    <a:gd name="connsiteY521" fmla="*/ 583619 h 892175"/>
                    <a:gd name="connsiteX522" fmla="*/ 4998 w 1292225"/>
                    <a:gd name="connsiteY522" fmla="*/ 580769 h 892175"/>
                    <a:gd name="connsiteX523" fmla="*/ 3570 w 1292225"/>
                    <a:gd name="connsiteY523" fmla="*/ 571505 h 892175"/>
                    <a:gd name="connsiteX524" fmla="*/ 2856 w 1292225"/>
                    <a:gd name="connsiteY524" fmla="*/ 568655 h 892175"/>
                    <a:gd name="connsiteX525" fmla="*/ 2856 w 1292225"/>
                    <a:gd name="connsiteY525" fmla="*/ 567942 h 892175"/>
                    <a:gd name="connsiteX526" fmla="*/ 2856 w 1292225"/>
                    <a:gd name="connsiteY526" fmla="*/ 567230 h 892175"/>
                    <a:gd name="connsiteX527" fmla="*/ 1428 w 1292225"/>
                    <a:gd name="connsiteY527" fmla="*/ 558678 h 892175"/>
                    <a:gd name="connsiteX528" fmla="*/ 1428 w 1292225"/>
                    <a:gd name="connsiteY528" fmla="*/ 554403 h 892175"/>
                    <a:gd name="connsiteX529" fmla="*/ 714 w 1292225"/>
                    <a:gd name="connsiteY529" fmla="*/ 545852 h 892175"/>
                    <a:gd name="connsiteX530" fmla="*/ 714 w 1292225"/>
                    <a:gd name="connsiteY530" fmla="*/ 545139 h 892175"/>
                    <a:gd name="connsiteX531" fmla="*/ 0 w 1292225"/>
                    <a:gd name="connsiteY531" fmla="*/ 541576 h 892175"/>
                    <a:gd name="connsiteX532" fmla="*/ 0 w 1292225"/>
                    <a:gd name="connsiteY532" fmla="*/ 528749 h 892175"/>
                    <a:gd name="connsiteX533" fmla="*/ 67110 w 1292225"/>
                    <a:gd name="connsiteY533" fmla="*/ 350599 h 892175"/>
                    <a:gd name="connsiteX534" fmla="*/ 179912 w 1292225"/>
                    <a:gd name="connsiteY534" fmla="*/ 274351 h 892175"/>
                    <a:gd name="connsiteX535" fmla="*/ 480479 w 1292225"/>
                    <a:gd name="connsiteY535" fmla="*/ 0 h 892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Lst>
                  <a:rect l="l" t="t" r="r" b="b"/>
                  <a:pathLst>
                    <a:path w="1292225" h="892175">
                      <a:moveTo>
                        <a:pt x="479562" y="30162"/>
                      </a:moveTo>
                      <a:cubicBezTo>
                        <a:pt x="330953" y="30162"/>
                        <a:pt x="209494" y="149508"/>
                        <a:pt x="209494" y="297440"/>
                      </a:cubicBezTo>
                      <a:cubicBezTo>
                        <a:pt x="163053" y="309589"/>
                        <a:pt x="121614" y="335317"/>
                        <a:pt x="89463" y="371049"/>
                      </a:cubicBezTo>
                      <a:cubicBezTo>
                        <a:pt x="51596" y="414643"/>
                        <a:pt x="30162" y="470385"/>
                        <a:pt x="30162" y="528986"/>
                      </a:cubicBezTo>
                      <a:cubicBezTo>
                        <a:pt x="30162" y="532560"/>
                        <a:pt x="30162" y="536133"/>
                        <a:pt x="30162" y="540421"/>
                      </a:cubicBezTo>
                      <a:cubicBezTo>
                        <a:pt x="30162" y="541135"/>
                        <a:pt x="30877" y="541850"/>
                        <a:pt x="30877" y="543279"/>
                      </a:cubicBezTo>
                      <a:cubicBezTo>
                        <a:pt x="30877" y="543279"/>
                        <a:pt x="30877" y="543279"/>
                        <a:pt x="30877" y="543994"/>
                      </a:cubicBezTo>
                      <a:cubicBezTo>
                        <a:pt x="30877" y="546138"/>
                        <a:pt x="30877" y="548996"/>
                        <a:pt x="30877" y="551855"/>
                      </a:cubicBezTo>
                      <a:cubicBezTo>
                        <a:pt x="31591" y="552570"/>
                        <a:pt x="31591" y="553999"/>
                        <a:pt x="31591" y="555428"/>
                      </a:cubicBezTo>
                      <a:cubicBezTo>
                        <a:pt x="31591" y="558287"/>
                        <a:pt x="32306" y="560431"/>
                        <a:pt x="32306" y="563289"/>
                      </a:cubicBezTo>
                      <a:cubicBezTo>
                        <a:pt x="32306" y="563289"/>
                        <a:pt x="32306" y="563289"/>
                        <a:pt x="33020" y="564004"/>
                      </a:cubicBezTo>
                      <a:cubicBezTo>
                        <a:pt x="33020" y="564719"/>
                        <a:pt x="33020" y="566148"/>
                        <a:pt x="33020" y="566863"/>
                      </a:cubicBezTo>
                      <a:cubicBezTo>
                        <a:pt x="33735" y="569721"/>
                        <a:pt x="34449" y="572580"/>
                        <a:pt x="34449" y="575438"/>
                      </a:cubicBezTo>
                      <a:cubicBezTo>
                        <a:pt x="34449" y="575438"/>
                        <a:pt x="35164" y="576868"/>
                        <a:pt x="35164" y="577582"/>
                      </a:cubicBezTo>
                      <a:cubicBezTo>
                        <a:pt x="35878" y="581156"/>
                        <a:pt x="36592" y="584729"/>
                        <a:pt x="37307" y="588302"/>
                      </a:cubicBezTo>
                      <a:cubicBezTo>
                        <a:pt x="38021" y="589017"/>
                        <a:pt x="38021" y="589731"/>
                        <a:pt x="38021" y="590446"/>
                      </a:cubicBezTo>
                      <a:cubicBezTo>
                        <a:pt x="38021" y="590446"/>
                        <a:pt x="38021" y="590446"/>
                        <a:pt x="38736" y="591161"/>
                      </a:cubicBezTo>
                      <a:cubicBezTo>
                        <a:pt x="39450" y="594019"/>
                        <a:pt x="40165" y="596163"/>
                        <a:pt x="40879" y="599022"/>
                      </a:cubicBezTo>
                      <a:cubicBezTo>
                        <a:pt x="40879" y="599736"/>
                        <a:pt x="41594" y="602595"/>
                        <a:pt x="41594" y="602595"/>
                      </a:cubicBezTo>
                      <a:cubicBezTo>
                        <a:pt x="42308" y="604739"/>
                        <a:pt x="43023" y="606883"/>
                        <a:pt x="44452" y="609741"/>
                      </a:cubicBezTo>
                      <a:cubicBezTo>
                        <a:pt x="44452" y="609741"/>
                        <a:pt x="44452" y="609741"/>
                        <a:pt x="44452" y="610456"/>
                      </a:cubicBezTo>
                      <a:cubicBezTo>
                        <a:pt x="44452" y="611171"/>
                        <a:pt x="45166" y="611885"/>
                        <a:pt x="45166" y="613315"/>
                      </a:cubicBezTo>
                      <a:cubicBezTo>
                        <a:pt x="46595" y="615459"/>
                        <a:pt x="47309" y="618317"/>
                        <a:pt x="48024" y="620461"/>
                      </a:cubicBezTo>
                      <a:cubicBezTo>
                        <a:pt x="48024" y="620461"/>
                        <a:pt x="48024" y="620461"/>
                        <a:pt x="48738" y="621176"/>
                      </a:cubicBezTo>
                      <a:cubicBezTo>
                        <a:pt x="48738" y="621891"/>
                        <a:pt x="49453" y="622605"/>
                        <a:pt x="49453" y="623320"/>
                      </a:cubicBezTo>
                      <a:cubicBezTo>
                        <a:pt x="50882" y="626893"/>
                        <a:pt x="52311" y="629752"/>
                        <a:pt x="53740" y="633325"/>
                      </a:cubicBezTo>
                      <a:cubicBezTo>
                        <a:pt x="54454" y="633325"/>
                        <a:pt x="55169" y="634754"/>
                        <a:pt x="55169" y="634754"/>
                      </a:cubicBezTo>
                      <a:cubicBezTo>
                        <a:pt x="55883" y="637613"/>
                        <a:pt x="57312" y="639757"/>
                        <a:pt x="58741" y="642615"/>
                      </a:cubicBezTo>
                      <a:cubicBezTo>
                        <a:pt x="59455" y="643330"/>
                        <a:pt x="60170" y="644759"/>
                        <a:pt x="60170" y="645474"/>
                      </a:cubicBezTo>
                      <a:cubicBezTo>
                        <a:pt x="60170" y="645474"/>
                        <a:pt x="60170" y="645474"/>
                        <a:pt x="60884" y="645474"/>
                      </a:cubicBezTo>
                      <a:cubicBezTo>
                        <a:pt x="61599" y="647618"/>
                        <a:pt x="63028" y="649762"/>
                        <a:pt x="64457" y="651906"/>
                      </a:cubicBezTo>
                      <a:cubicBezTo>
                        <a:pt x="65171" y="653335"/>
                        <a:pt x="65886" y="654050"/>
                        <a:pt x="66600" y="655479"/>
                      </a:cubicBezTo>
                      <a:cubicBezTo>
                        <a:pt x="67315" y="657623"/>
                        <a:pt x="68743" y="659767"/>
                        <a:pt x="70172" y="661196"/>
                      </a:cubicBezTo>
                      <a:cubicBezTo>
                        <a:pt x="70172" y="661196"/>
                        <a:pt x="70172" y="661196"/>
                        <a:pt x="70887" y="661911"/>
                      </a:cubicBezTo>
                      <a:cubicBezTo>
                        <a:pt x="70887" y="662625"/>
                        <a:pt x="71601" y="663340"/>
                        <a:pt x="72316" y="664055"/>
                      </a:cubicBezTo>
                      <a:cubicBezTo>
                        <a:pt x="74459" y="667628"/>
                        <a:pt x="76603" y="670487"/>
                        <a:pt x="78032" y="672630"/>
                      </a:cubicBezTo>
                      <a:cubicBezTo>
                        <a:pt x="78746" y="673345"/>
                        <a:pt x="78746" y="673345"/>
                        <a:pt x="78746" y="673345"/>
                      </a:cubicBezTo>
                      <a:cubicBezTo>
                        <a:pt x="80889" y="676204"/>
                        <a:pt x="83033" y="678348"/>
                        <a:pt x="85176" y="681206"/>
                      </a:cubicBezTo>
                      <a:cubicBezTo>
                        <a:pt x="85176" y="681921"/>
                        <a:pt x="85891" y="682636"/>
                        <a:pt x="86605" y="683350"/>
                      </a:cubicBezTo>
                      <a:cubicBezTo>
                        <a:pt x="86605" y="683350"/>
                        <a:pt x="86605" y="683350"/>
                        <a:pt x="87320" y="684065"/>
                      </a:cubicBezTo>
                      <a:cubicBezTo>
                        <a:pt x="88749" y="685494"/>
                        <a:pt x="90178" y="687638"/>
                        <a:pt x="91606" y="689067"/>
                      </a:cubicBezTo>
                      <a:cubicBezTo>
                        <a:pt x="93035" y="690497"/>
                        <a:pt x="93750" y="691211"/>
                        <a:pt x="94464" y="691926"/>
                      </a:cubicBezTo>
                      <a:cubicBezTo>
                        <a:pt x="95893" y="694070"/>
                        <a:pt x="98037" y="695499"/>
                        <a:pt x="99466" y="697643"/>
                      </a:cubicBezTo>
                      <a:cubicBezTo>
                        <a:pt x="99466" y="697643"/>
                        <a:pt x="99466" y="697643"/>
                        <a:pt x="100180" y="697643"/>
                      </a:cubicBezTo>
                      <a:cubicBezTo>
                        <a:pt x="100895" y="698358"/>
                        <a:pt x="101609" y="699072"/>
                        <a:pt x="102323" y="699787"/>
                      </a:cubicBezTo>
                      <a:cubicBezTo>
                        <a:pt x="103752" y="701931"/>
                        <a:pt x="105896" y="704075"/>
                        <a:pt x="108039" y="705504"/>
                      </a:cubicBezTo>
                      <a:cubicBezTo>
                        <a:pt x="108039" y="705504"/>
                        <a:pt x="108039" y="705504"/>
                        <a:pt x="108754" y="706219"/>
                      </a:cubicBezTo>
                      <a:cubicBezTo>
                        <a:pt x="108754" y="706219"/>
                        <a:pt x="108754" y="706219"/>
                        <a:pt x="109468" y="706934"/>
                      </a:cubicBezTo>
                      <a:cubicBezTo>
                        <a:pt x="112326" y="709792"/>
                        <a:pt x="115184" y="711936"/>
                        <a:pt x="118042" y="714080"/>
                      </a:cubicBezTo>
                      <a:cubicBezTo>
                        <a:pt x="118756" y="714795"/>
                        <a:pt x="118756" y="714795"/>
                        <a:pt x="119471" y="715509"/>
                      </a:cubicBezTo>
                      <a:cubicBezTo>
                        <a:pt x="119471" y="715509"/>
                        <a:pt x="119471" y="715509"/>
                        <a:pt x="120185" y="716224"/>
                      </a:cubicBezTo>
                      <a:cubicBezTo>
                        <a:pt x="122329" y="717653"/>
                        <a:pt x="124472" y="719083"/>
                        <a:pt x="125901" y="720512"/>
                      </a:cubicBezTo>
                      <a:cubicBezTo>
                        <a:pt x="127330" y="721227"/>
                        <a:pt x="128044" y="721941"/>
                        <a:pt x="128759" y="722656"/>
                      </a:cubicBezTo>
                      <a:cubicBezTo>
                        <a:pt x="128759" y="722656"/>
                        <a:pt x="128759" y="722656"/>
                        <a:pt x="129473" y="723370"/>
                      </a:cubicBezTo>
                      <a:cubicBezTo>
                        <a:pt x="130902" y="724085"/>
                        <a:pt x="133046" y="725514"/>
                        <a:pt x="135189" y="726944"/>
                      </a:cubicBezTo>
                      <a:cubicBezTo>
                        <a:pt x="135189" y="726944"/>
                        <a:pt x="135189" y="726944"/>
                        <a:pt x="135189" y="727658"/>
                      </a:cubicBezTo>
                      <a:cubicBezTo>
                        <a:pt x="136618" y="727658"/>
                        <a:pt x="137332" y="728373"/>
                        <a:pt x="138047" y="729088"/>
                      </a:cubicBezTo>
                      <a:cubicBezTo>
                        <a:pt x="140190" y="730517"/>
                        <a:pt x="142334" y="731946"/>
                        <a:pt x="144477" y="733376"/>
                      </a:cubicBezTo>
                      <a:cubicBezTo>
                        <a:pt x="144477" y="733376"/>
                        <a:pt x="144477" y="733376"/>
                        <a:pt x="145192" y="733376"/>
                      </a:cubicBezTo>
                      <a:cubicBezTo>
                        <a:pt x="145906" y="734090"/>
                        <a:pt x="146620" y="734805"/>
                        <a:pt x="147335" y="734805"/>
                      </a:cubicBezTo>
                      <a:cubicBezTo>
                        <a:pt x="150193" y="736949"/>
                        <a:pt x="153765" y="738378"/>
                        <a:pt x="156623" y="739807"/>
                      </a:cubicBezTo>
                      <a:cubicBezTo>
                        <a:pt x="157337" y="740522"/>
                        <a:pt x="158052" y="740522"/>
                        <a:pt x="158766" y="741237"/>
                      </a:cubicBezTo>
                      <a:cubicBezTo>
                        <a:pt x="161624" y="742666"/>
                        <a:pt x="163768" y="744095"/>
                        <a:pt x="165911" y="744810"/>
                      </a:cubicBezTo>
                      <a:cubicBezTo>
                        <a:pt x="167340" y="745525"/>
                        <a:pt x="168054" y="746239"/>
                        <a:pt x="168769" y="746239"/>
                      </a:cubicBezTo>
                      <a:cubicBezTo>
                        <a:pt x="168769" y="746239"/>
                        <a:pt x="168769" y="746239"/>
                        <a:pt x="169483" y="746954"/>
                      </a:cubicBezTo>
                      <a:cubicBezTo>
                        <a:pt x="171627" y="747669"/>
                        <a:pt x="173770" y="748383"/>
                        <a:pt x="175914" y="749812"/>
                      </a:cubicBezTo>
                      <a:cubicBezTo>
                        <a:pt x="177343" y="749812"/>
                        <a:pt x="178771" y="750527"/>
                        <a:pt x="180200" y="751242"/>
                      </a:cubicBezTo>
                      <a:cubicBezTo>
                        <a:pt x="182344" y="751956"/>
                        <a:pt x="184487" y="752671"/>
                        <a:pt x="186631" y="754100"/>
                      </a:cubicBezTo>
                      <a:cubicBezTo>
                        <a:pt x="186631" y="754100"/>
                        <a:pt x="186631" y="754100"/>
                        <a:pt x="187345" y="754100"/>
                      </a:cubicBezTo>
                      <a:cubicBezTo>
                        <a:pt x="188060" y="754100"/>
                        <a:pt x="188774" y="754815"/>
                        <a:pt x="189488" y="754815"/>
                      </a:cubicBezTo>
                      <a:cubicBezTo>
                        <a:pt x="189488" y="754815"/>
                        <a:pt x="190917" y="756959"/>
                        <a:pt x="191632" y="757674"/>
                      </a:cubicBezTo>
                      <a:cubicBezTo>
                        <a:pt x="193775" y="760532"/>
                        <a:pt x="195919" y="763391"/>
                        <a:pt x="198062" y="765535"/>
                      </a:cubicBezTo>
                      <a:cubicBezTo>
                        <a:pt x="198777" y="766249"/>
                        <a:pt x="199491" y="766964"/>
                        <a:pt x="199491" y="767679"/>
                      </a:cubicBezTo>
                      <a:cubicBezTo>
                        <a:pt x="199491" y="767679"/>
                        <a:pt x="199491" y="767679"/>
                        <a:pt x="200206" y="768393"/>
                      </a:cubicBezTo>
                      <a:cubicBezTo>
                        <a:pt x="202349" y="770537"/>
                        <a:pt x="203778" y="772681"/>
                        <a:pt x="205921" y="774825"/>
                      </a:cubicBezTo>
                      <a:cubicBezTo>
                        <a:pt x="205921" y="774825"/>
                        <a:pt x="207350" y="776254"/>
                        <a:pt x="207350" y="776969"/>
                      </a:cubicBezTo>
                      <a:cubicBezTo>
                        <a:pt x="209494" y="779113"/>
                        <a:pt x="212351" y="781257"/>
                        <a:pt x="214495" y="784116"/>
                      </a:cubicBezTo>
                      <a:cubicBezTo>
                        <a:pt x="215209" y="784830"/>
                        <a:pt x="216638" y="785545"/>
                        <a:pt x="217353" y="786974"/>
                      </a:cubicBezTo>
                      <a:cubicBezTo>
                        <a:pt x="219496" y="789118"/>
                        <a:pt x="222354" y="791262"/>
                        <a:pt x="224497" y="793406"/>
                      </a:cubicBezTo>
                      <a:cubicBezTo>
                        <a:pt x="225212" y="794121"/>
                        <a:pt x="225926" y="795550"/>
                        <a:pt x="225926" y="795550"/>
                      </a:cubicBezTo>
                      <a:cubicBezTo>
                        <a:pt x="228070" y="796979"/>
                        <a:pt x="230928" y="799123"/>
                        <a:pt x="233071" y="801267"/>
                      </a:cubicBezTo>
                      <a:cubicBezTo>
                        <a:pt x="233071" y="801267"/>
                        <a:pt x="234500" y="802696"/>
                        <a:pt x="235214" y="803411"/>
                      </a:cubicBezTo>
                      <a:cubicBezTo>
                        <a:pt x="238072" y="805555"/>
                        <a:pt x="240930" y="807699"/>
                        <a:pt x="243788" y="809128"/>
                      </a:cubicBezTo>
                      <a:cubicBezTo>
                        <a:pt x="243788" y="809843"/>
                        <a:pt x="244502" y="810558"/>
                        <a:pt x="245217" y="810558"/>
                      </a:cubicBezTo>
                      <a:cubicBezTo>
                        <a:pt x="245217" y="810558"/>
                        <a:pt x="245217" y="810558"/>
                        <a:pt x="245931" y="811272"/>
                      </a:cubicBezTo>
                      <a:cubicBezTo>
                        <a:pt x="248075" y="812701"/>
                        <a:pt x="250933" y="814845"/>
                        <a:pt x="253076" y="816275"/>
                      </a:cubicBezTo>
                      <a:cubicBezTo>
                        <a:pt x="253076" y="816275"/>
                        <a:pt x="254505" y="817704"/>
                        <a:pt x="255219" y="817704"/>
                      </a:cubicBezTo>
                      <a:cubicBezTo>
                        <a:pt x="258077" y="819848"/>
                        <a:pt x="260935" y="821277"/>
                        <a:pt x="263793" y="823421"/>
                      </a:cubicBezTo>
                      <a:cubicBezTo>
                        <a:pt x="265222" y="824136"/>
                        <a:pt x="265937" y="824850"/>
                        <a:pt x="266651" y="824850"/>
                      </a:cubicBezTo>
                      <a:cubicBezTo>
                        <a:pt x="270223" y="826994"/>
                        <a:pt x="273081" y="829138"/>
                        <a:pt x="275939" y="830568"/>
                      </a:cubicBezTo>
                      <a:cubicBezTo>
                        <a:pt x="276654" y="830568"/>
                        <a:pt x="276654" y="830568"/>
                        <a:pt x="277368" y="831282"/>
                      </a:cubicBezTo>
                      <a:cubicBezTo>
                        <a:pt x="280226" y="832712"/>
                        <a:pt x="283084" y="834141"/>
                        <a:pt x="285942" y="835570"/>
                      </a:cubicBezTo>
                      <a:cubicBezTo>
                        <a:pt x="285942" y="835570"/>
                        <a:pt x="288085" y="836285"/>
                        <a:pt x="288799" y="836999"/>
                      </a:cubicBezTo>
                      <a:cubicBezTo>
                        <a:pt x="291657" y="838429"/>
                        <a:pt x="295230" y="839858"/>
                        <a:pt x="298802" y="841287"/>
                      </a:cubicBezTo>
                      <a:cubicBezTo>
                        <a:pt x="298802" y="841287"/>
                        <a:pt x="298802" y="841287"/>
                        <a:pt x="300945" y="842002"/>
                      </a:cubicBezTo>
                      <a:cubicBezTo>
                        <a:pt x="303803" y="843431"/>
                        <a:pt x="306661" y="844861"/>
                        <a:pt x="309519" y="845575"/>
                      </a:cubicBezTo>
                      <a:cubicBezTo>
                        <a:pt x="309519" y="845575"/>
                        <a:pt x="309519" y="845575"/>
                        <a:pt x="311662" y="846290"/>
                      </a:cubicBezTo>
                      <a:cubicBezTo>
                        <a:pt x="315235" y="847719"/>
                        <a:pt x="318807" y="849148"/>
                        <a:pt x="322379" y="849863"/>
                      </a:cubicBezTo>
                      <a:cubicBezTo>
                        <a:pt x="322379" y="849863"/>
                        <a:pt x="322379" y="849863"/>
                        <a:pt x="324523" y="850578"/>
                      </a:cubicBezTo>
                      <a:cubicBezTo>
                        <a:pt x="328810" y="852007"/>
                        <a:pt x="332382" y="853436"/>
                        <a:pt x="335240" y="854151"/>
                      </a:cubicBezTo>
                      <a:cubicBezTo>
                        <a:pt x="335954" y="854151"/>
                        <a:pt x="335954" y="854151"/>
                        <a:pt x="336669" y="854151"/>
                      </a:cubicBezTo>
                      <a:cubicBezTo>
                        <a:pt x="339527" y="854866"/>
                        <a:pt x="343099" y="855580"/>
                        <a:pt x="347386" y="857010"/>
                      </a:cubicBezTo>
                      <a:cubicBezTo>
                        <a:pt x="347386" y="857010"/>
                        <a:pt x="347386" y="857010"/>
                        <a:pt x="349529" y="857010"/>
                      </a:cubicBezTo>
                      <a:cubicBezTo>
                        <a:pt x="353102" y="857724"/>
                        <a:pt x="357388" y="858439"/>
                        <a:pt x="360961" y="859154"/>
                      </a:cubicBezTo>
                      <a:cubicBezTo>
                        <a:pt x="360961" y="859154"/>
                        <a:pt x="360961" y="859154"/>
                        <a:pt x="363104" y="859154"/>
                      </a:cubicBezTo>
                      <a:cubicBezTo>
                        <a:pt x="365962" y="859868"/>
                        <a:pt x="369534" y="860583"/>
                        <a:pt x="373107" y="860583"/>
                      </a:cubicBezTo>
                      <a:cubicBezTo>
                        <a:pt x="373107" y="860583"/>
                        <a:pt x="373107" y="860583"/>
                        <a:pt x="375250" y="861298"/>
                      </a:cubicBezTo>
                      <a:cubicBezTo>
                        <a:pt x="378822" y="861298"/>
                        <a:pt x="383109" y="862012"/>
                        <a:pt x="386682" y="862012"/>
                      </a:cubicBezTo>
                      <a:cubicBezTo>
                        <a:pt x="387396" y="862012"/>
                        <a:pt x="388825" y="862012"/>
                        <a:pt x="389539" y="862012"/>
                      </a:cubicBezTo>
                      <a:cubicBezTo>
                        <a:pt x="393826" y="862012"/>
                        <a:pt x="397399" y="862012"/>
                        <a:pt x="401685" y="862012"/>
                      </a:cubicBezTo>
                      <a:cubicBezTo>
                        <a:pt x="405258" y="862012"/>
                        <a:pt x="409544" y="862012"/>
                        <a:pt x="414546" y="862012"/>
                      </a:cubicBezTo>
                      <a:cubicBezTo>
                        <a:pt x="414546" y="862012"/>
                        <a:pt x="414546" y="862012"/>
                        <a:pt x="415260" y="862012"/>
                      </a:cubicBezTo>
                      <a:cubicBezTo>
                        <a:pt x="418833" y="862012"/>
                        <a:pt x="423119" y="861298"/>
                        <a:pt x="425977" y="861298"/>
                      </a:cubicBezTo>
                      <a:cubicBezTo>
                        <a:pt x="425977" y="861298"/>
                        <a:pt x="425977" y="861298"/>
                        <a:pt x="428121" y="860583"/>
                      </a:cubicBezTo>
                      <a:cubicBezTo>
                        <a:pt x="432407" y="860583"/>
                        <a:pt x="435980" y="859868"/>
                        <a:pt x="439552" y="859154"/>
                      </a:cubicBezTo>
                      <a:cubicBezTo>
                        <a:pt x="439552" y="859154"/>
                        <a:pt x="439552" y="859154"/>
                        <a:pt x="441696" y="859154"/>
                      </a:cubicBezTo>
                      <a:cubicBezTo>
                        <a:pt x="445982" y="858439"/>
                        <a:pt x="449555" y="857724"/>
                        <a:pt x="452413" y="857010"/>
                      </a:cubicBezTo>
                      <a:cubicBezTo>
                        <a:pt x="453127" y="857010"/>
                        <a:pt x="455270" y="857010"/>
                        <a:pt x="455270" y="857010"/>
                      </a:cubicBezTo>
                      <a:cubicBezTo>
                        <a:pt x="458843" y="855580"/>
                        <a:pt x="462415" y="854866"/>
                        <a:pt x="465987" y="854151"/>
                      </a:cubicBezTo>
                      <a:cubicBezTo>
                        <a:pt x="465987" y="854151"/>
                        <a:pt x="465987" y="854151"/>
                        <a:pt x="468131" y="853436"/>
                      </a:cubicBezTo>
                      <a:cubicBezTo>
                        <a:pt x="470989" y="852722"/>
                        <a:pt x="473847" y="852007"/>
                        <a:pt x="477419" y="851292"/>
                      </a:cubicBezTo>
                      <a:cubicBezTo>
                        <a:pt x="477419" y="851292"/>
                        <a:pt x="478848" y="850578"/>
                        <a:pt x="479562" y="849863"/>
                      </a:cubicBezTo>
                      <a:cubicBezTo>
                        <a:pt x="483135" y="849148"/>
                        <a:pt x="485992" y="848434"/>
                        <a:pt x="488850" y="847005"/>
                      </a:cubicBezTo>
                      <a:cubicBezTo>
                        <a:pt x="488850" y="847005"/>
                        <a:pt x="488850" y="847005"/>
                        <a:pt x="489565" y="847005"/>
                      </a:cubicBezTo>
                      <a:cubicBezTo>
                        <a:pt x="490279" y="846290"/>
                        <a:pt x="490994" y="846290"/>
                        <a:pt x="492423" y="845575"/>
                      </a:cubicBezTo>
                      <a:cubicBezTo>
                        <a:pt x="495281" y="844861"/>
                        <a:pt x="498138" y="843431"/>
                        <a:pt x="500996" y="842717"/>
                      </a:cubicBezTo>
                      <a:cubicBezTo>
                        <a:pt x="502425" y="842002"/>
                        <a:pt x="503140" y="841287"/>
                        <a:pt x="504569" y="840573"/>
                      </a:cubicBezTo>
                      <a:cubicBezTo>
                        <a:pt x="507427" y="839858"/>
                        <a:pt x="510284" y="838429"/>
                        <a:pt x="512428" y="836999"/>
                      </a:cubicBezTo>
                      <a:cubicBezTo>
                        <a:pt x="513857" y="836285"/>
                        <a:pt x="515286" y="835570"/>
                        <a:pt x="516715" y="834856"/>
                      </a:cubicBezTo>
                      <a:cubicBezTo>
                        <a:pt x="518858" y="834141"/>
                        <a:pt x="521001" y="833426"/>
                        <a:pt x="523145" y="831997"/>
                      </a:cubicBezTo>
                      <a:cubicBezTo>
                        <a:pt x="525288" y="831282"/>
                        <a:pt x="526717" y="829853"/>
                        <a:pt x="528861" y="829138"/>
                      </a:cubicBezTo>
                      <a:cubicBezTo>
                        <a:pt x="530289" y="827709"/>
                        <a:pt x="531718" y="826994"/>
                        <a:pt x="533147" y="826280"/>
                      </a:cubicBezTo>
                      <a:cubicBezTo>
                        <a:pt x="536005" y="824850"/>
                        <a:pt x="538149" y="823421"/>
                        <a:pt x="541006" y="821992"/>
                      </a:cubicBezTo>
                      <a:cubicBezTo>
                        <a:pt x="541721" y="821277"/>
                        <a:pt x="543150" y="820563"/>
                        <a:pt x="543864" y="819848"/>
                      </a:cubicBezTo>
                      <a:cubicBezTo>
                        <a:pt x="546722" y="817704"/>
                        <a:pt x="549580" y="816275"/>
                        <a:pt x="552438" y="814131"/>
                      </a:cubicBezTo>
                      <a:cubicBezTo>
                        <a:pt x="552438" y="814131"/>
                        <a:pt x="553867" y="812701"/>
                        <a:pt x="554581" y="812701"/>
                      </a:cubicBezTo>
                      <a:cubicBezTo>
                        <a:pt x="563155" y="806270"/>
                        <a:pt x="571014" y="799838"/>
                        <a:pt x="578159" y="793406"/>
                      </a:cubicBezTo>
                      <a:cubicBezTo>
                        <a:pt x="580302" y="794121"/>
                        <a:pt x="581731" y="795550"/>
                        <a:pt x="583875" y="796979"/>
                      </a:cubicBezTo>
                      <a:cubicBezTo>
                        <a:pt x="583875" y="796979"/>
                        <a:pt x="583875" y="796979"/>
                        <a:pt x="585303" y="798409"/>
                      </a:cubicBezTo>
                      <a:cubicBezTo>
                        <a:pt x="585303" y="798409"/>
                        <a:pt x="585303" y="798409"/>
                        <a:pt x="586732" y="799123"/>
                      </a:cubicBezTo>
                      <a:cubicBezTo>
                        <a:pt x="588876" y="800552"/>
                        <a:pt x="591734" y="801982"/>
                        <a:pt x="593877" y="803411"/>
                      </a:cubicBezTo>
                      <a:cubicBezTo>
                        <a:pt x="596735" y="804840"/>
                        <a:pt x="599593" y="806984"/>
                        <a:pt x="602451" y="808414"/>
                      </a:cubicBezTo>
                      <a:cubicBezTo>
                        <a:pt x="602451" y="808414"/>
                        <a:pt x="602451" y="808414"/>
                        <a:pt x="603165" y="808414"/>
                      </a:cubicBezTo>
                      <a:cubicBezTo>
                        <a:pt x="606023" y="809843"/>
                        <a:pt x="608881" y="811272"/>
                        <a:pt x="611739" y="812701"/>
                      </a:cubicBezTo>
                      <a:cubicBezTo>
                        <a:pt x="611739" y="812701"/>
                        <a:pt x="612453" y="812701"/>
                        <a:pt x="612453" y="813416"/>
                      </a:cubicBezTo>
                      <a:cubicBezTo>
                        <a:pt x="615311" y="814845"/>
                        <a:pt x="618169" y="815560"/>
                        <a:pt x="621027" y="816989"/>
                      </a:cubicBezTo>
                      <a:cubicBezTo>
                        <a:pt x="621027" y="816989"/>
                        <a:pt x="621741" y="816989"/>
                        <a:pt x="622456" y="817704"/>
                      </a:cubicBezTo>
                      <a:cubicBezTo>
                        <a:pt x="624599" y="818419"/>
                        <a:pt x="627457" y="819848"/>
                        <a:pt x="630315" y="820563"/>
                      </a:cubicBezTo>
                      <a:cubicBezTo>
                        <a:pt x="631029" y="820563"/>
                        <a:pt x="631029" y="820563"/>
                        <a:pt x="632458" y="821277"/>
                      </a:cubicBezTo>
                      <a:cubicBezTo>
                        <a:pt x="634602" y="821992"/>
                        <a:pt x="637460" y="822707"/>
                        <a:pt x="640317" y="824136"/>
                      </a:cubicBezTo>
                      <a:cubicBezTo>
                        <a:pt x="640317" y="824136"/>
                        <a:pt x="641032" y="824136"/>
                        <a:pt x="641746" y="824136"/>
                      </a:cubicBezTo>
                      <a:cubicBezTo>
                        <a:pt x="641746" y="824136"/>
                        <a:pt x="641746" y="824136"/>
                        <a:pt x="642461" y="824850"/>
                      </a:cubicBezTo>
                      <a:cubicBezTo>
                        <a:pt x="645319" y="825565"/>
                        <a:pt x="647462" y="826280"/>
                        <a:pt x="649606" y="826280"/>
                      </a:cubicBezTo>
                      <a:cubicBezTo>
                        <a:pt x="650320" y="826994"/>
                        <a:pt x="651749" y="826994"/>
                        <a:pt x="652463" y="826994"/>
                      </a:cubicBezTo>
                      <a:cubicBezTo>
                        <a:pt x="652463" y="826994"/>
                        <a:pt x="652463" y="826994"/>
                        <a:pt x="653892" y="827709"/>
                      </a:cubicBezTo>
                      <a:cubicBezTo>
                        <a:pt x="656036" y="827709"/>
                        <a:pt x="658179" y="828424"/>
                        <a:pt x="659608" y="829138"/>
                      </a:cubicBezTo>
                      <a:cubicBezTo>
                        <a:pt x="661037" y="829138"/>
                        <a:pt x="661751" y="829138"/>
                        <a:pt x="663180" y="829138"/>
                      </a:cubicBezTo>
                      <a:cubicBezTo>
                        <a:pt x="663180" y="829138"/>
                        <a:pt x="663180" y="829138"/>
                        <a:pt x="665324" y="829853"/>
                      </a:cubicBezTo>
                      <a:cubicBezTo>
                        <a:pt x="666753" y="829853"/>
                        <a:pt x="668182" y="830568"/>
                        <a:pt x="670325" y="830568"/>
                      </a:cubicBezTo>
                      <a:cubicBezTo>
                        <a:pt x="671754" y="830568"/>
                        <a:pt x="673183" y="831282"/>
                        <a:pt x="673897" y="831282"/>
                      </a:cubicBezTo>
                      <a:cubicBezTo>
                        <a:pt x="673897" y="831282"/>
                        <a:pt x="673897" y="831282"/>
                        <a:pt x="676755" y="831282"/>
                      </a:cubicBezTo>
                      <a:cubicBezTo>
                        <a:pt x="678184" y="831997"/>
                        <a:pt x="679613" y="831997"/>
                        <a:pt x="681042" y="831997"/>
                      </a:cubicBezTo>
                      <a:cubicBezTo>
                        <a:pt x="682471" y="831997"/>
                        <a:pt x="684614" y="831997"/>
                        <a:pt x="686043" y="832712"/>
                      </a:cubicBezTo>
                      <a:cubicBezTo>
                        <a:pt x="686043" y="832712"/>
                        <a:pt x="686043" y="832712"/>
                        <a:pt x="688187" y="832712"/>
                      </a:cubicBezTo>
                      <a:cubicBezTo>
                        <a:pt x="689616" y="832712"/>
                        <a:pt x="690330" y="832712"/>
                        <a:pt x="691759" y="832712"/>
                      </a:cubicBezTo>
                      <a:cubicBezTo>
                        <a:pt x="695331" y="832712"/>
                        <a:pt x="698904" y="833426"/>
                        <a:pt x="702476" y="833426"/>
                      </a:cubicBezTo>
                      <a:cubicBezTo>
                        <a:pt x="706048" y="833426"/>
                        <a:pt x="709621" y="832712"/>
                        <a:pt x="712479" y="832712"/>
                      </a:cubicBezTo>
                      <a:cubicBezTo>
                        <a:pt x="713908" y="832712"/>
                        <a:pt x="714622" y="832712"/>
                        <a:pt x="716051" y="832712"/>
                      </a:cubicBezTo>
                      <a:cubicBezTo>
                        <a:pt x="716051" y="832712"/>
                        <a:pt x="716051" y="832712"/>
                        <a:pt x="717480" y="832712"/>
                      </a:cubicBezTo>
                      <a:cubicBezTo>
                        <a:pt x="719623" y="832712"/>
                        <a:pt x="721767" y="831997"/>
                        <a:pt x="723196" y="831997"/>
                      </a:cubicBezTo>
                      <a:cubicBezTo>
                        <a:pt x="724625" y="831997"/>
                        <a:pt x="726054" y="831997"/>
                        <a:pt x="726768" y="831282"/>
                      </a:cubicBezTo>
                      <a:cubicBezTo>
                        <a:pt x="726768" y="831282"/>
                        <a:pt x="726768" y="831282"/>
                        <a:pt x="728911" y="831282"/>
                      </a:cubicBezTo>
                      <a:cubicBezTo>
                        <a:pt x="731055" y="831282"/>
                        <a:pt x="732484" y="831282"/>
                        <a:pt x="733913" y="830568"/>
                      </a:cubicBezTo>
                      <a:cubicBezTo>
                        <a:pt x="735342" y="830568"/>
                        <a:pt x="736771" y="830568"/>
                        <a:pt x="737485" y="829853"/>
                      </a:cubicBezTo>
                      <a:cubicBezTo>
                        <a:pt x="737485" y="829853"/>
                        <a:pt x="737485" y="829853"/>
                        <a:pt x="739628" y="829853"/>
                      </a:cubicBezTo>
                      <a:cubicBezTo>
                        <a:pt x="741057" y="829138"/>
                        <a:pt x="742486" y="829138"/>
                        <a:pt x="743915" y="829138"/>
                      </a:cubicBezTo>
                      <a:cubicBezTo>
                        <a:pt x="745344" y="828424"/>
                        <a:pt x="746773" y="828424"/>
                        <a:pt x="748202" y="827709"/>
                      </a:cubicBezTo>
                      <a:cubicBezTo>
                        <a:pt x="748202" y="827709"/>
                        <a:pt x="748202" y="827709"/>
                        <a:pt x="750345" y="827709"/>
                      </a:cubicBezTo>
                      <a:cubicBezTo>
                        <a:pt x="751774" y="826994"/>
                        <a:pt x="752489" y="826994"/>
                        <a:pt x="753918" y="826994"/>
                      </a:cubicBezTo>
                      <a:cubicBezTo>
                        <a:pt x="755347" y="826280"/>
                        <a:pt x="757490" y="825565"/>
                        <a:pt x="758919" y="825565"/>
                      </a:cubicBezTo>
                      <a:cubicBezTo>
                        <a:pt x="758919" y="825565"/>
                        <a:pt x="758919" y="825565"/>
                        <a:pt x="760348" y="824850"/>
                      </a:cubicBezTo>
                      <a:cubicBezTo>
                        <a:pt x="761777" y="824850"/>
                        <a:pt x="762491" y="824136"/>
                        <a:pt x="763920" y="824136"/>
                      </a:cubicBezTo>
                      <a:cubicBezTo>
                        <a:pt x="765349" y="823421"/>
                        <a:pt x="767493" y="822707"/>
                        <a:pt x="769636" y="821992"/>
                      </a:cubicBezTo>
                      <a:cubicBezTo>
                        <a:pt x="771065" y="821277"/>
                        <a:pt x="772494" y="821277"/>
                        <a:pt x="773208" y="820563"/>
                      </a:cubicBezTo>
                      <a:cubicBezTo>
                        <a:pt x="775352" y="819848"/>
                        <a:pt x="777495" y="819133"/>
                        <a:pt x="778924" y="818419"/>
                      </a:cubicBezTo>
                      <a:cubicBezTo>
                        <a:pt x="778924" y="818419"/>
                        <a:pt x="778924" y="818419"/>
                        <a:pt x="779639" y="818419"/>
                      </a:cubicBezTo>
                      <a:cubicBezTo>
                        <a:pt x="780353" y="818419"/>
                        <a:pt x="781782" y="817704"/>
                        <a:pt x="782496" y="816989"/>
                      </a:cubicBezTo>
                      <a:cubicBezTo>
                        <a:pt x="784640" y="816275"/>
                        <a:pt x="786783" y="815560"/>
                        <a:pt x="788927" y="814845"/>
                      </a:cubicBezTo>
                      <a:cubicBezTo>
                        <a:pt x="789641" y="814131"/>
                        <a:pt x="791070" y="813416"/>
                        <a:pt x="791785" y="813416"/>
                      </a:cubicBezTo>
                      <a:cubicBezTo>
                        <a:pt x="793928" y="812701"/>
                        <a:pt x="796071" y="811272"/>
                        <a:pt x="798215" y="810558"/>
                      </a:cubicBezTo>
                      <a:cubicBezTo>
                        <a:pt x="798215" y="810558"/>
                        <a:pt x="799644" y="809128"/>
                        <a:pt x="800358" y="809128"/>
                      </a:cubicBezTo>
                      <a:cubicBezTo>
                        <a:pt x="802502" y="807699"/>
                        <a:pt x="804645" y="806984"/>
                        <a:pt x="806788" y="805555"/>
                      </a:cubicBezTo>
                      <a:cubicBezTo>
                        <a:pt x="806788" y="805555"/>
                        <a:pt x="806788" y="805555"/>
                        <a:pt x="808932" y="804126"/>
                      </a:cubicBezTo>
                      <a:cubicBezTo>
                        <a:pt x="811075" y="802696"/>
                        <a:pt x="813219" y="801982"/>
                        <a:pt x="815362" y="800552"/>
                      </a:cubicBezTo>
                      <a:cubicBezTo>
                        <a:pt x="816076" y="799838"/>
                        <a:pt x="816791" y="799838"/>
                        <a:pt x="817505" y="799123"/>
                      </a:cubicBezTo>
                      <a:cubicBezTo>
                        <a:pt x="819649" y="797694"/>
                        <a:pt x="821792" y="796265"/>
                        <a:pt x="823936" y="794835"/>
                      </a:cubicBezTo>
                      <a:cubicBezTo>
                        <a:pt x="823936" y="794835"/>
                        <a:pt x="823936" y="794835"/>
                        <a:pt x="825365" y="794121"/>
                      </a:cubicBezTo>
                      <a:cubicBezTo>
                        <a:pt x="826079" y="792691"/>
                        <a:pt x="827508" y="791977"/>
                        <a:pt x="828937" y="791262"/>
                      </a:cubicBezTo>
                      <a:cubicBezTo>
                        <a:pt x="830366" y="791977"/>
                        <a:pt x="831795" y="792691"/>
                        <a:pt x="833224" y="793406"/>
                      </a:cubicBezTo>
                      <a:cubicBezTo>
                        <a:pt x="835367" y="794121"/>
                        <a:pt x="836796" y="794835"/>
                        <a:pt x="838939" y="795550"/>
                      </a:cubicBezTo>
                      <a:cubicBezTo>
                        <a:pt x="839654" y="796265"/>
                        <a:pt x="841083" y="796979"/>
                        <a:pt x="841797" y="796979"/>
                      </a:cubicBezTo>
                      <a:cubicBezTo>
                        <a:pt x="841797" y="796979"/>
                        <a:pt x="841797" y="796979"/>
                        <a:pt x="842512" y="797694"/>
                      </a:cubicBezTo>
                      <a:cubicBezTo>
                        <a:pt x="843941" y="797694"/>
                        <a:pt x="845370" y="798409"/>
                        <a:pt x="846799" y="799123"/>
                      </a:cubicBezTo>
                      <a:cubicBezTo>
                        <a:pt x="848227" y="799123"/>
                        <a:pt x="848942" y="799838"/>
                        <a:pt x="850371" y="800552"/>
                      </a:cubicBezTo>
                      <a:cubicBezTo>
                        <a:pt x="851800" y="801267"/>
                        <a:pt x="853943" y="801267"/>
                        <a:pt x="855372" y="801982"/>
                      </a:cubicBezTo>
                      <a:cubicBezTo>
                        <a:pt x="855372" y="801982"/>
                        <a:pt x="855372" y="801982"/>
                        <a:pt x="856087" y="801982"/>
                      </a:cubicBezTo>
                      <a:cubicBezTo>
                        <a:pt x="856801" y="802696"/>
                        <a:pt x="857516" y="802696"/>
                        <a:pt x="858230" y="802696"/>
                      </a:cubicBezTo>
                      <a:cubicBezTo>
                        <a:pt x="861088" y="804126"/>
                        <a:pt x="863231" y="804840"/>
                        <a:pt x="865375" y="804840"/>
                      </a:cubicBezTo>
                      <a:cubicBezTo>
                        <a:pt x="866089" y="805555"/>
                        <a:pt x="866804" y="805555"/>
                        <a:pt x="868233" y="805555"/>
                      </a:cubicBezTo>
                      <a:cubicBezTo>
                        <a:pt x="868233" y="805555"/>
                        <a:pt x="868233" y="805555"/>
                        <a:pt x="868233" y="806270"/>
                      </a:cubicBezTo>
                      <a:cubicBezTo>
                        <a:pt x="870376" y="806270"/>
                        <a:pt x="871805" y="806984"/>
                        <a:pt x="873948" y="806984"/>
                      </a:cubicBezTo>
                      <a:cubicBezTo>
                        <a:pt x="874663" y="807699"/>
                        <a:pt x="876092" y="807699"/>
                        <a:pt x="876806" y="807699"/>
                      </a:cubicBezTo>
                      <a:cubicBezTo>
                        <a:pt x="878950" y="808414"/>
                        <a:pt x="881807" y="808414"/>
                        <a:pt x="883951" y="809128"/>
                      </a:cubicBezTo>
                      <a:cubicBezTo>
                        <a:pt x="884665" y="809128"/>
                        <a:pt x="884665" y="809128"/>
                        <a:pt x="885380" y="809128"/>
                      </a:cubicBezTo>
                      <a:cubicBezTo>
                        <a:pt x="888238" y="809843"/>
                        <a:pt x="891096" y="809843"/>
                        <a:pt x="893953" y="810558"/>
                      </a:cubicBezTo>
                      <a:cubicBezTo>
                        <a:pt x="894668" y="810558"/>
                        <a:pt x="896811" y="810558"/>
                        <a:pt x="896811" y="810558"/>
                      </a:cubicBezTo>
                      <a:cubicBezTo>
                        <a:pt x="898955" y="811272"/>
                        <a:pt x="901098" y="811272"/>
                        <a:pt x="903241" y="811272"/>
                      </a:cubicBezTo>
                      <a:cubicBezTo>
                        <a:pt x="903241" y="811272"/>
                        <a:pt x="905385" y="811272"/>
                        <a:pt x="906099" y="811272"/>
                      </a:cubicBezTo>
                      <a:cubicBezTo>
                        <a:pt x="908957" y="811272"/>
                        <a:pt x="911101" y="811272"/>
                        <a:pt x="913958" y="811272"/>
                      </a:cubicBezTo>
                      <a:cubicBezTo>
                        <a:pt x="913958" y="811272"/>
                        <a:pt x="913958" y="811272"/>
                        <a:pt x="915387" y="811272"/>
                      </a:cubicBezTo>
                      <a:cubicBezTo>
                        <a:pt x="918960" y="811272"/>
                        <a:pt x="921818" y="811272"/>
                        <a:pt x="923961" y="811272"/>
                      </a:cubicBezTo>
                      <a:cubicBezTo>
                        <a:pt x="925390" y="811272"/>
                        <a:pt x="926104" y="811272"/>
                        <a:pt x="926819" y="811272"/>
                      </a:cubicBezTo>
                      <a:cubicBezTo>
                        <a:pt x="926819" y="811272"/>
                        <a:pt x="926819" y="811272"/>
                        <a:pt x="928248" y="811272"/>
                      </a:cubicBezTo>
                      <a:cubicBezTo>
                        <a:pt x="929677" y="811272"/>
                        <a:pt x="931820" y="810558"/>
                        <a:pt x="933964" y="810558"/>
                      </a:cubicBezTo>
                      <a:cubicBezTo>
                        <a:pt x="934678" y="810558"/>
                        <a:pt x="936107" y="810558"/>
                        <a:pt x="936821" y="810558"/>
                      </a:cubicBezTo>
                      <a:cubicBezTo>
                        <a:pt x="936821" y="810558"/>
                        <a:pt x="936821" y="810558"/>
                        <a:pt x="938250" y="809843"/>
                      </a:cubicBezTo>
                      <a:cubicBezTo>
                        <a:pt x="939679" y="809843"/>
                        <a:pt x="941823" y="809843"/>
                        <a:pt x="943252" y="809128"/>
                      </a:cubicBezTo>
                      <a:cubicBezTo>
                        <a:pt x="944681" y="809128"/>
                        <a:pt x="945395" y="809128"/>
                        <a:pt x="946824" y="809128"/>
                      </a:cubicBezTo>
                      <a:cubicBezTo>
                        <a:pt x="946824" y="809128"/>
                        <a:pt x="946824" y="809128"/>
                        <a:pt x="948253" y="808414"/>
                      </a:cubicBezTo>
                      <a:cubicBezTo>
                        <a:pt x="949682" y="808414"/>
                        <a:pt x="951111" y="808414"/>
                        <a:pt x="952540" y="807699"/>
                      </a:cubicBezTo>
                      <a:cubicBezTo>
                        <a:pt x="953969" y="807699"/>
                        <a:pt x="954683" y="807699"/>
                        <a:pt x="956112" y="806984"/>
                      </a:cubicBezTo>
                      <a:cubicBezTo>
                        <a:pt x="956112" y="806984"/>
                        <a:pt x="956112" y="806984"/>
                        <a:pt x="956827" y="806984"/>
                      </a:cubicBezTo>
                      <a:cubicBezTo>
                        <a:pt x="958255" y="806270"/>
                        <a:pt x="960399" y="806270"/>
                        <a:pt x="961828" y="805555"/>
                      </a:cubicBezTo>
                      <a:cubicBezTo>
                        <a:pt x="963257" y="805555"/>
                        <a:pt x="964686" y="804840"/>
                        <a:pt x="965400" y="804840"/>
                      </a:cubicBezTo>
                      <a:cubicBezTo>
                        <a:pt x="967544" y="804126"/>
                        <a:pt x="968972" y="804126"/>
                        <a:pt x="970401" y="803411"/>
                      </a:cubicBezTo>
                      <a:cubicBezTo>
                        <a:pt x="971830" y="802696"/>
                        <a:pt x="973259" y="802696"/>
                        <a:pt x="974688" y="801982"/>
                      </a:cubicBezTo>
                      <a:cubicBezTo>
                        <a:pt x="976117" y="801267"/>
                        <a:pt x="978261" y="801267"/>
                        <a:pt x="979689" y="800552"/>
                      </a:cubicBezTo>
                      <a:cubicBezTo>
                        <a:pt x="981118" y="799838"/>
                        <a:pt x="981833" y="799123"/>
                        <a:pt x="983262" y="799123"/>
                      </a:cubicBezTo>
                      <a:cubicBezTo>
                        <a:pt x="984691" y="798409"/>
                        <a:pt x="986834" y="797694"/>
                        <a:pt x="988263" y="796979"/>
                      </a:cubicBezTo>
                      <a:cubicBezTo>
                        <a:pt x="989692" y="796265"/>
                        <a:pt x="990407" y="796265"/>
                        <a:pt x="991835" y="795550"/>
                      </a:cubicBezTo>
                      <a:cubicBezTo>
                        <a:pt x="993264" y="794835"/>
                        <a:pt x="994693" y="794121"/>
                        <a:pt x="996837" y="793406"/>
                      </a:cubicBezTo>
                      <a:cubicBezTo>
                        <a:pt x="997551" y="792691"/>
                        <a:pt x="998980" y="791977"/>
                        <a:pt x="1000409" y="791977"/>
                      </a:cubicBezTo>
                      <a:cubicBezTo>
                        <a:pt x="1001838" y="791262"/>
                        <a:pt x="1003267" y="790547"/>
                        <a:pt x="1004696" y="789118"/>
                      </a:cubicBezTo>
                      <a:cubicBezTo>
                        <a:pt x="1006125" y="788403"/>
                        <a:pt x="1007554" y="788403"/>
                        <a:pt x="1008268" y="787689"/>
                      </a:cubicBezTo>
                      <a:cubicBezTo>
                        <a:pt x="1009697" y="786974"/>
                        <a:pt x="1011126" y="785545"/>
                        <a:pt x="1012555" y="784830"/>
                      </a:cubicBezTo>
                      <a:cubicBezTo>
                        <a:pt x="1012555" y="784830"/>
                        <a:pt x="1012555" y="784830"/>
                        <a:pt x="1013269" y="784830"/>
                      </a:cubicBezTo>
                      <a:cubicBezTo>
                        <a:pt x="1013984" y="784116"/>
                        <a:pt x="1015413" y="783401"/>
                        <a:pt x="1016127" y="782686"/>
                      </a:cubicBezTo>
                      <a:cubicBezTo>
                        <a:pt x="1017556" y="781972"/>
                        <a:pt x="1018985" y="781257"/>
                        <a:pt x="1020414" y="780542"/>
                      </a:cubicBezTo>
                      <a:cubicBezTo>
                        <a:pt x="1020414" y="780542"/>
                        <a:pt x="1020414" y="780542"/>
                        <a:pt x="1021129" y="779828"/>
                      </a:cubicBezTo>
                      <a:cubicBezTo>
                        <a:pt x="1021843" y="779113"/>
                        <a:pt x="1022558" y="778398"/>
                        <a:pt x="1023986" y="777684"/>
                      </a:cubicBezTo>
                      <a:cubicBezTo>
                        <a:pt x="1025415" y="776969"/>
                        <a:pt x="1026130" y="776254"/>
                        <a:pt x="1027559" y="775540"/>
                      </a:cubicBezTo>
                      <a:cubicBezTo>
                        <a:pt x="1027559" y="775540"/>
                        <a:pt x="1027559" y="775540"/>
                        <a:pt x="1028988" y="774110"/>
                      </a:cubicBezTo>
                      <a:cubicBezTo>
                        <a:pt x="1029702" y="774110"/>
                        <a:pt x="1030417" y="773396"/>
                        <a:pt x="1031131" y="772681"/>
                      </a:cubicBezTo>
                      <a:cubicBezTo>
                        <a:pt x="1032560" y="771967"/>
                        <a:pt x="1033989" y="770537"/>
                        <a:pt x="1035418" y="769108"/>
                      </a:cubicBezTo>
                      <a:cubicBezTo>
                        <a:pt x="1035418" y="769108"/>
                        <a:pt x="1035418" y="769108"/>
                        <a:pt x="1056138" y="769108"/>
                      </a:cubicBezTo>
                      <a:cubicBezTo>
                        <a:pt x="1149018" y="769108"/>
                        <a:pt x="1230468" y="706934"/>
                        <a:pt x="1254045" y="617603"/>
                      </a:cubicBezTo>
                      <a:cubicBezTo>
                        <a:pt x="1254759" y="614029"/>
                        <a:pt x="1255474" y="611171"/>
                        <a:pt x="1256188" y="607598"/>
                      </a:cubicBezTo>
                      <a:cubicBezTo>
                        <a:pt x="1258332" y="597592"/>
                        <a:pt x="1259761" y="587587"/>
                        <a:pt x="1260475" y="576868"/>
                      </a:cubicBezTo>
                      <a:cubicBezTo>
                        <a:pt x="1260475" y="573294"/>
                        <a:pt x="1260475" y="570436"/>
                        <a:pt x="1260475" y="566863"/>
                      </a:cubicBezTo>
                      <a:cubicBezTo>
                        <a:pt x="1260475" y="551855"/>
                        <a:pt x="1259046" y="536133"/>
                        <a:pt x="1255474" y="521840"/>
                      </a:cubicBezTo>
                      <a:cubicBezTo>
                        <a:pt x="1251187" y="503259"/>
                        <a:pt x="1244042" y="485393"/>
                        <a:pt x="1234754" y="468241"/>
                      </a:cubicBezTo>
                      <a:cubicBezTo>
                        <a:pt x="1229753" y="458951"/>
                        <a:pt x="1224037" y="450375"/>
                        <a:pt x="1216893" y="441799"/>
                      </a:cubicBezTo>
                      <a:cubicBezTo>
                        <a:pt x="1211177" y="434653"/>
                        <a:pt x="1204747" y="427506"/>
                        <a:pt x="1198317" y="421074"/>
                      </a:cubicBezTo>
                      <a:cubicBezTo>
                        <a:pt x="1195459" y="418216"/>
                        <a:pt x="1192601" y="416072"/>
                        <a:pt x="1190457" y="413928"/>
                      </a:cubicBezTo>
                      <a:cubicBezTo>
                        <a:pt x="1186171" y="410355"/>
                        <a:pt x="1181884" y="406782"/>
                        <a:pt x="1177597" y="403208"/>
                      </a:cubicBezTo>
                      <a:cubicBezTo>
                        <a:pt x="1171881" y="399635"/>
                        <a:pt x="1166880" y="396062"/>
                        <a:pt x="1161879" y="393203"/>
                      </a:cubicBezTo>
                      <a:cubicBezTo>
                        <a:pt x="1161164" y="392489"/>
                        <a:pt x="1159735" y="392489"/>
                        <a:pt x="1159021" y="391774"/>
                      </a:cubicBezTo>
                      <a:cubicBezTo>
                        <a:pt x="1154734" y="388915"/>
                        <a:pt x="1149733" y="386771"/>
                        <a:pt x="1145446" y="384627"/>
                      </a:cubicBezTo>
                      <a:cubicBezTo>
                        <a:pt x="1144731" y="383913"/>
                        <a:pt x="1144731" y="383913"/>
                        <a:pt x="1144017" y="383913"/>
                      </a:cubicBezTo>
                      <a:cubicBezTo>
                        <a:pt x="1133300" y="378910"/>
                        <a:pt x="1121868" y="374622"/>
                        <a:pt x="1109723" y="371049"/>
                      </a:cubicBezTo>
                      <a:cubicBezTo>
                        <a:pt x="1080429" y="322453"/>
                        <a:pt x="1031131" y="289579"/>
                        <a:pt x="974688" y="281718"/>
                      </a:cubicBezTo>
                      <a:cubicBezTo>
                        <a:pt x="967544" y="238125"/>
                        <a:pt x="947538" y="198104"/>
                        <a:pt x="916102" y="166660"/>
                      </a:cubicBezTo>
                      <a:cubicBezTo>
                        <a:pt x="876806" y="128784"/>
                        <a:pt x="826079" y="107344"/>
                        <a:pt x="771779" y="107344"/>
                      </a:cubicBezTo>
                      <a:cubicBezTo>
                        <a:pt x="742486" y="107344"/>
                        <a:pt x="713908" y="113776"/>
                        <a:pt x="687472" y="125925"/>
                      </a:cubicBezTo>
                      <a:cubicBezTo>
                        <a:pt x="636031" y="65180"/>
                        <a:pt x="560297" y="30162"/>
                        <a:pt x="479562" y="30162"/>
                      </a:cubicBezTo>
                      <a:close/>
                      <a:moveTo>
                        <a:pt x="480479" y="0"/>
                      </a:moveTo>
                      <a:cubicBezTo>
                        <a:pt x="561868" y="0"/>
                        <a:pt x="639687" y="32067"/>
                        <a:pt x="696088" y="89788"/>
                      </a:cubicBezTo>
                      <a:cubicBezTo>
                        <a:pt x="721076" y="81237"/>
                        <a:pt x="746778" y="76961"/>
                        <a:pt x="772479" y="76961"/>
                      </a:cubicBezTo>
                      <a:cubicBezTo>
                        <a:pt x="835306" y="76961"/>
                        <a:pt x="893849" y="101189"/>
                        <a:pt x="938113" y="145371"/>
                      </a:cubicBezTo>
                      <a:cubicBezTo>
                        <a:pt x="969526" y="176012"/>
                        <a:pt x="990944" y="213780"/>
                        <a:pt x="1001653" y="255111"/>
                      </a:cubicBezTo>
                      <a:cubicBezTo>
                        <a:pt x="1054484" y="268650"/>
                        <a:pt x="1100176" y="300005"/>
                        <a:pt x="1130876" y="344898"/>
                      </a:cubicBezTo>
                      <a:cubicBezTo>
                        <a:pt x="1139443" y="347749"/>
                        <a:pt x="1148724" y="351312"/>
                        <a:pt x="1157291" y="355587"/>
                      </a:cubicBezTo>
                      <a:cubicBezTo>
                        <a:pt x="1158005" y="355587"/>
                        <a:pt x="1158719" y="355587"/>
                        <a:pt x="1159433" y="356300"/>
                      </a:cubicBezTo>
                      <a:cubicBezTo>
                        <a:pt x="1164431" y="358438"/>
                        <a:pt x="1169428" y="361288"/>
                        <a:pt x="1175140" y="364851"/>
                      </a:cubicBezTo>
                      <a:cubicBezTo>
                        <a:pt x="1176567" y="365564"/>
                        <a:pt x="1177281" y="365564"/>
                        <a:pt x="1177995" y="366276"/>
                      </a:cubicBezTo>
                      <a:cubicBezTo>
                        <a:pt x="1184421" y="369839"/>
                        <a:pt x="1190132" y="374115"/>
                        <a:pt x="1196558" y="378391"/>
                      </a:cubicBezTo>
                      <a:cubicBezTo>
                        <a:pt x="1201555" y="381954"/>
                        <a:pt x="1206553" y="386229"/>
                        <a:pt x="1211550" y="390505"/>
                      </a:cubicBezTo>
                      <a:cubicBezTo>
                        <a:pt x="1214406" y="392643"/>
                        <a:pt x="1217262" y="395493"/>
                        <a:pt x="1220118" y="398343"/>
                      </a:cubicBezTo>
                      <a:cubicBezTo>
                        <a:pt x="1227971" y="406182"/>
                        <a:pt x="1235824" y="414021"/>
                        <a:pt x="1242250" y="422572"/>
                      </a:cubicBezTo>
                      <a:cubicBezTo>
                        <a:pt x="1250103" y="431836"/>
                        <a:pt x="1256528" y="442525"/>
                        <a:pt x="1262954" y="453214"/>
                      </a:cubicBezTo>
                      <a:cubicBezTo>
                        <a:pt x="1273663" y="472454"/>
                        <a:pt x="1281516" y="493119"/>
                        <a:pt x="1286514" y="514497"/>
                      </a:cubicBezTo>
                      <a:cubicBezTo>
                        <a:pt x="1290083" y="531600"/>
                        <a:pt x="1292225" y="548702"/>
                        <a:pt x="1292225" y="566517"/>
                      </a:cubicBezTo>
                      <a:cubicBezTo>
                        <a:pt x="1292225" y="570080"/>
                        <a:pt x="1292225" y="574356"/>
                        <a:pt x="1292225" y="578631"/>
                      </a:cubicBezTo>
                      <a:cubicBezTo>
                        <a:pt x="1291511" y="590033"/>
                        <a:pt x="1290083" y="602147"/>
                        <a:pt x="1287228" y="613549"/>
                      </a:cubicBezTo>
                      <a:cubicBezTo>
                        <a:pt x="1286514" y="617112"/>
                        <a:pt x="1285800" y="621387"/>
                        <a:pt x="1285086" y="624950"/>
                      </a:cubicBezTo>
                      <a:cubicBezTo>
                        <a:pt x="1257956" y="727565"/>
                        <a:pt x="1163717" y="799537"/>
                        <a:pt x="1056626" y="799537"/>
                      </a:cubicBezTo>
                      <a:cubicBezTo>
                        <a:pt x="1056626" y="799537"/>
                        <a:pt x="1056626" y="799537"/>
                        <a:pt x="1046631" y="799537"/>
                      </a:cubicBezTo>
                      <a:cubicBezTo>
                        <a:pt x="1045203" y="800962"/>
                        <a:pt x="1043775" y="801675"/>
                        <a:pt x="1042347" y="803100"/>
                      </a:cubicBezTo>
                      <a:cubicBezTo>
                        <a:pt x="1040920" y="803813"/>
                        <a:pt x="1039492" y="804525"/>
                        <a:pt x="1038778" y="805238"/>
                      </a:cubicBezTo>
                      <a:cubicBezTo>
                        <a:pt x="1038778" y="805238"/>
                        <a:pt x="1038778" y="805238"/>
                        <a:pt x="1038064" y="805951"/>
                      </a:cubicBezTo>
                      <a:cubicBezTo>
                        <a:pt x="1036636" y="806663"/>
                        <a:pt x="1034494" y="807376"/>
                        <a:pt x="1033066" y="808801"/>
                      </a:cubicBezTo>
                      <a:cubicBezTo>
                        <a:pt x="1031638" y="809514"/>
                        <a:pt x="1030924" y="810226"/>
                        <a:pt x="1029497" y="810939"/>
                      </a:cubicBezTo>
                      <a:cubicBezTo>
                        <a:pt x="1029497" y="810939"/>
                        <a:pt x="1029497" y="810939"/>
                        <a:pt x="1028783" y="810939"/>
                      </a:cubicBezTo>
                      <a:cubicBezTo>
                        <a:pt x="1027355" y="811651"/>
                        <a:pt x="1025927" y="813077"/>
                        <a:pt x="1024499" y="813789"/>
                      </a:cubicBezTo>
                      <a:cubicBezTo>
                        <a:pt x="1023071" y="814502"/>
                        <a:pt x="1021643" y="815214"/>
                        <a:pt x="1020215" y="815927"/>
                      </a:cubicBezTo>
                      <a:cubicBezTo>
                        <a:pt x="1019501" y="815927"/>
                        <a:pt x="1019501" y="815927"/>
                        <a:pt x="1019501" y="815927"/>
                      </a:cubicBezTo>
                      <a:cubicBezTo>
                        <a:pt x="1018074" y="817352"/>
                        <a:pt x="1016646" y="818065"/>
                        <a:pt x="1014504" y="818777"/>
                      </a:cubicBezTo>
                      <a:cubicBezTo>
                        <a:pt x="1013076" y="819490"/>
                        <a:pt x="1011648" y="820203"/>
                        <a:pt x="1010220" y="820915"/>
                      </a:cubicBezTo>
                      <a:cubicBezTo>
                        <a:pt x="1008792" y="821628"/>
                        <a:pt x="1006651" y="822340"/>
                        <a:pt x="1005223" y="823053"/>
                      </a:cubicBezTo>
                      <a:cubicBezTo>
                        <a:pt x="1003795" y="823766"/>
                        <a:pt x="1002367" y="824478"/>
                        <a:pt x="1000225" y="825191"/>
                      </a:cubicBezTo>
                      <a:cubicBezTo>
                        <a:pt x="998797" y="825903"/>
                        <a:pt x="996656" y="826616"/>
                        <a:pt x="995228" y="827329"/>
                      </a:cubicBezTo>
                      <a:cubicBezTo>
                        <a:pt x="993800" y="828041"/>
                        <a:pt x="992372" y="828754"/>
                        <a:pt x="990230" y="828754"/>
                      </a:cubicBezTo>
                      <a:cubicBezTo>
                        <a:pt x="988802" y="829466"/>
                        <a:pt x="986660" y="830179"/>
                        <a:pt x="985233" y="830892"/>
                      </a:cubicBezTo>
                      <a:cubicBezTo>
                        <a:pt x="983091" y="831604"/>
                        <a:pt x="981663" y="831604"/>
                        <a:pt x="980235" y="832317"/>
                      </a:cubicBezTo>
                      <a:cubicBezTo>
                        <a:pt x="978807" y="833029"/>
                        <a:pt x="976665" y="833742"/>
                        <a:pt x="974523" y="833742"/>
                      </a:cubicBezTo>
                      <a:cubicBezTo>
                        <a:pt x="973096" y="834455"/>
                        <a:pt x="971668" y="834455"/>
                        <a:pt x="970240" y="835167"/>
                      </a:cubicBezTo>
                      <a:cubicBezTo>
                        <a:pt x="968098" y="835880"/>
                        <a:pt x="965956" y="835880"/>
                        <a:pt x="963814" y="836592"/>
                      </a:cubicBezTo>
                      <a:cubicBezTo>
                        <a:pt x="963814" y="836592"/>
                        <a:pt x="963814" y="836592"/>
                        <a:pt x="963101" y="836592"/>
                      </a:cubicBezTo>
                      <a:cubicBezTo>
                        <a:pt x="961673" y="837305"/>
                        <a:pt x="960245" y="837305"/>
                        <a:pt x="959531" y="837305"/>
                      </a:cubicBezTo>
                      <a:cubicBezTo>
                        <a:pt x="957389" y="838018"/>
                        <a:pt x="955247" y="838018"/>
                        <a:pt x="953819" y="838730"/>
                      </a:cubicBezTo>
                      <a:cubicBezTo>
                        <a:pt x="953819" y="838730"/>
                        <a:pt x="953819" y="838730"/>
                        <a:pt x="952391" y="838730"/>
                      </a:cubicBezTo>
                      <a:cubicBezTo>
                        <a:pt x="950964" y="838730"/>
                        <a:pt x="949536" y="839443"/>
                        <a:pt x="948108" y="839443"/>
                      </a:cubicBezTo>
                      <a:cubicBezTo>
                        <a:pt x="946680" y="839443"/>
                        <a:pt x="944538" y="840155"/>
                        <a:pt x="942396" y="840155"/>
                      </a:cubicBezTo>
                      <a:cubicBezTo>
                        <a:pt x="942396" y="840155"/>
                        <a:pt x="942396" y="840155"/>
                        <a:pt x="941682" y="840155"/>
                      </a:cubicBezTo>
                      <a:cubicBezTo>
                        <a:pt x="940255" y="840155"/>
                        <a:pt x="938827" y="840868"/>
                        <a:pt x="937399" y="840868"/>
                      </a:cubicBezTo>
                      <a:cubicBezTo>
                        <a:pt x="935257" y="840868"/>
                        <a:pt x="933115" y="840868"/>
                        <a:pt x="930973" y="841581"/>
                      </a:cubicBezTo>
                      <a:cubicBezTo>
                        <a:pt x="930973" y="841581"/>
                        <a:pt x="930973" y="841581"/>
                        <a:pt x="930259" y="841581"/>
                      </a:cubicBezTo>
                      <a:cubicBezTo>
                        <a:pt x="928832" y="841581"/>
                        <a:pt x="927404" y="841581"/>
                        <a:pt x="926690" y="841581"/>
                      </a:cubicBezTo>
                      <a:cubicBezTo>
                        <a:pt x="923120" y="841581"/>
                        <a:pt x="919550" y="841581"/>
                        <a:pt x="915981" y="841581"/>
                      </a:cubicBezTo>
                      <a:cubicBezTo>
                        <a:pt x="915267" y="841581"/>
                        <a:pt x="914553" y="841581"/>
                        <a:pt x="914553" y="841581"/>
                      </a:cubicBezTo>
                      <a:cubicBezTo>
                        <a:pt x="911697" y="841581"/>
                        <a:pt x="908127" y="841581"/>
                        <a:pt x="905272" y="841581"/>
                      </a:cubicBezTo>
                      <a:cubicBezTo>
                        <a:pt x="903844" y="841581"/>
                        <a:pt x="901702" y="841581"/>
                        <a:pt x="901702" y="841581"/>
                      </a:cubicBezTo>
                      <a:cubicBezTo>
                        <a:pt x="899560" y="841581"/>
                        <a:pt x="896704" y="840868"/>
                        <a:pt x="894563" y="840868"/>
                      </a:cubicBezTo>
                      <a:cubicBezTo>
                        <a:pt x="894563" y="840868"/>
                        <a:pt x="891707" y="840868"/>
                        <a:pt x="890993" y="840868"/>
                      </a:cubicBezTo>
                      <a:cubicBezTo>
                        <a:pt x="887423" y="840155"/>
                        <a:pt x="884567" y="840155"/>
                        <a:pt x="880998" y="839443"/>
                      </a:cubicBezTo>
                      <a:cubicBezTo>
                        <a:pt x="880284" y="839443"/>
                        <a:pt x="880284" y="839443"/>
                        <a:pt x="879570" y="838730"/>
                      </a:cubicBezTo>
                      <a:cubicBezTo>
                        <a:pt x="876714" y="838730"/>
                        <a:pt x="873858" y="838018"/>
                        <a:pt x="871717" y="837305"/>
                      </a:cubicBezTo>
                      <a:cubicBezTo>
                        <a:pt x="870289" y="837305"/>
                        <a:pt x="869575" y="837305"/>
                        <a:pt x="868861" y="837305"/>
                      </a:cubicBezTo>
                      <a:cubicBezTo>
                        <a:pt x="868861" y="837305"/>
                        <a:pt x="868861" y="837305"/>
                        <a:pt x="868147" y="836592"/>
                      </a:cubicBezTo>
                      <a:cubicBezTo>
                        <a:pt x="866005" y="836592"/>
                        <a:pt x="864577" y="835880"/>
                        <a:pt x="862435" y="835167"/>
                      </a:cubicBezTo>
                      <a:cubicBezTo>
                        <a:pt x="862435" y="835167"/>
                        <a:pt x="862435" y="835167"/>
                        <a:pt x="861722" y="835167"/>
                      </a:cubicBezTo>
                      <a:cubicBezTo>
                        <a:pt x="861008" y="835167"/>
                        <a:pt x="859580" y="834455"/>
                        <a:pt x="858866" y="834455"/>
                      </a:cubicBezTo>
                      <a:cubicBezTo>
                        <a:pt x="855296" y="833742"/>
                        <a:pt x="852440" y="833029"/>
                        <a:pt x="849585" y="832317"/>
                      </a:cubicBezTo>
                      <a:cubicBezTo>
                        <a:pt x="848871" y="831604"/>
                        <a:pt x="847443" y="831604"/>
                        <a:pt x="846729" y="830892"/>
                      </a:cubicBezTo>
                      <a:cubicBezTo>
                        <a:pt x="846729" y="830892"/>
                        <a:pt x="846729" y="830892"/>
                        <a:pt x="846015" y="830892"/>
                      </a:cubicBezTo>
                      <a:cubicBezTo>
                        <a:pt x="843873" y="830179"/>
                        <a:pt x="842445" y="829466"/>
                        <a:pt x="840303" y="828754"/>
                      </a:cubicBezTo>
                      <a:cubicBezTo>
                        <a:pt x="838876" y="828754"/>
                        <a:pt x="837448" y="828041"/>
                        <a:pt x="836020" y="827329"/>
                      </a:cubicBezTo>
                      <a:cubicBezTo>
                        <a:pt x="834592" y="826616"/>
                        <a:pt x="833878" y="826616"/>
                        <a:pt x="832450" y="825903"/>
                      </a:cubicBezTo>
                      <a:cubicBezTo>
                        <a:pt x="830308" y="827329"/>
                        <a:pt x="828167" y="828754"/>
                        <a:pt x="825311" y="830179"/>
                      </a:cubicBezTo>
                      <a:cubicBezTo>
                        <a:pt x="825311" y="830179"/>
                        <a:pt x="825311" y="830179"/>
                        <a:pt x="823169" y="831604"/>
                      </a:cubicBezTo>
                      <a:cubicBezTo>
                        <a:pt x="820313" y="833029"/>
                        <a:pt x="818171" y="834455"/>
                        <a:pt x="815316" y="835880"/>
                      </a:cubicBezTo>
                      <a:cubicBezTo>
                        <a:pt x="814602" y="835880"/>
                        <a:pt x="813174" y="837305"/>
                        <a:pt x="813174" y="837305"/>
                      </a:cubicBezTo>
                      <a:cubicBezTo>
                        <a:pt x="810318" y="838730"/>
                        <a:pt x="807462" y="839443"/>
                        <a:pt x="805321" y="840868"/>
                      </a:cubicBezTo>
                      <a:cubicBezTo>
                        <a:pt x="804607" y="840868"/>
                        <a:pt x="803179" y="841581"/>
                        <a:pt x="802465" y="842293"/>
                      </a:cubicBezTo>
                      <a:cubicBezTo>
                        <a:pt x="799609" y="843718"/>
                        <a:pt x="797467" y="844431"/>
                        <a:pt x="795325" y="845144"/>
                      </a:cubicBezTo>
                      <a:cubicBezTo>
                        <a:pt x="793898" y="845856"/>
                        <a:pt x="793184" y="845856"/>
                        <a:pt x="791756" y="846569"/>
                      </a:cubicBezTo>
                      <a:cubicBezTo>
                        <a:pt x="791756" y="846569"/>
                        <a:pt x="791756" y="846569"/>
                        <a:pt x="791042" y="846569"/>
                      </a:cubicBezTo>
                      <a:cubicBezTo>
                        <a:pt x="789614" y="847281"/>
                        <a:pt x="786758" y="848707"/>
                        <a:pt x="784616" y="849419"/>
                      </a:cubicBezTo>
                      <a:cubicBezTo>
                        <a:pt x="783189" y="850132"/>
                        <a:pt x="781761" y="850132"/>
                        <a:pt x="780333" y="850844"/>
                      </a:cubicBezTo>
                      <a:cubicBezTo>
                        <a:pt x="778191" y="851557"/>
                        <a:pt x="776049" y="852270"/>
                        <a:pt x="773193" y="852982"/>
                      </a:cubicBezTo>
                      <a:cubicBezTo>
                        <a:pt x="772479" y="852982"/>
                        <a:pt x="771052" y="853695"/>
                        <a:pt x="769624" y="854407"/>
                      </a:cubicBezTo>
                      <a:cubicBezTo>
                        <a:pt x="769624" y="854407"/>
                        <a:pt x="769624" y="854407"/>
                        <a:pt x="768196" y="854407"/>
                      </a:cubicBezTo>
                      <a:cubicBezTo>
                        <a:pt x="766054" y="855120"/>
                        <a:pt x="763912" y="855833"/>
                        <a:pt x="762484" y="855833"/>
                      </a:cubicBezTo>
                      <a:cubicBezTo>
                        <a:pt x="761056" y="856545"/>
                        <a:pt x="759629" y="856545"/>
                        <a:pt x="758201" y="857258"/>
                      </a:cubicBezTo>
                      <a:cubicBezTo>
                        <a:pt x="758201" y="857258"/>
                        <a:pt x="758201" y="857258"/>
                        <a:pt x="756059" y="857258"/>
                      </a:cubicBezTo>
                      <a:cubicBezTo>
                        <a:pt x="754631" y="857970"/>
                        <a:pt x="752489" y="857970"/>
                        <a:pt x="751061" y="858683"/>
                      </a:cubicBezTo>
                      <a:cubicBezTo>
                        <a:pt x="748920" y="858683"/>
                        <a:pt x="747492" y="859396"/>
                        <a:pt x="746064" y="859396"/>
                      </a:cubicBezTo>
                      <a:cubicBezTo>
                        <a:pt x="746064" y="859396"/>
                        <a:pt x="746064" y="859396"/>
                        <a:pt x="743922" y="860108"/>
                      </a:cubicBezTo>
                      <a:cubicBezTo>
                        <a:pt x="742494" y="860108"/>
                        <a:pt x="741066" y="860108"/>
                        <a:pt x="738924" y="860821"/>
                      </a:cubicBezTo>
                      <a:cubicBezTo>
                        <a:pt x="737497" y="860821"/>
                        <a:pt x="735355" y="860821"/>
                        <a:pt x="733927" y="861533"/>
                      </a:cubicBezTo>
                      <a:cubicBezTo>
                        <a:pt x="733927" y="861533"/>
                        <a:pt x="733927" y="861533"/>
                        <a:pt x="731785" y="861533"/>
                      </a:cubicBezTo>
                      <a:cubicBezTo>
                        <a:pt x="730357" y="861533"/>
                        <a:pt x="728929" y="862246"/>
                        <a:pt x="727501" y="862246"/>
                      </a:cubicBezTo>
                      <a:cubicBezTo>
                        <a:pt x="724646" y="862246"/>
                        <a:pt x="722504" y="862246"/>
                        <a:pt x="720362" y="862959"/>
                      </a:cubicBezTo>
                      <a:cubicBezTo>
                        <a:pt x="720362" y="862959"/>
                        <a:pt x="720362" y="862959"/>
                        <a:pt x="718934" y="862959"/>
                      </a:cubicBezTo>
                      <a:cubicBezTo>
                        <a:pt x="717506" y="862959"/>
                        <a:pt x="716078" y="862959"/>
                        <a:pt x="715365" y="862959"/>
                      </a:cubicBezTo>
                      <a:cubicBezTo>
                        <a:pt x="711081" y="862959"/>
                        <a:pt x="706797" y="863671"/>
                        <a:pt x="703228" y="863671"/>
                      </a:cubicBezTo>
                      <a:cubicBezTo>
                        <a:pt x="698944" y="863671"/>
                        <a:pt x="694660" y="862959"/>
                        <a:pt x="690377" y="862959"/>
                      </a:cubicBezTo>
                      <a:cubicBezTo>
                        <a:pt x="688949" y="862959"/>
                        <a:pt x="688235" y="862959"/>
                        <a:pt x="686807" y="862959"/>
                      </a:cubicBezTo>
                      <a:cubicBezTo>
                        <a:pt x="686807" y="862959"/>
                        <a:pt x="686807" y="862959"/>
                        <a:pt x="684665" y="862246"/>
                      </a:cubicBezTo>
                      <a:cubicBezTo>
                        <a:pt x="682523" y="862246"/>
                        <a:pt x="680382" y="862246"/>
                        <a:pt x="678240" y="862246"/>
                      </a:cubicBezTo>
                      <a:cubicBezTo>
                        <a:pt x="676812" y="862246"/>
                        <a:pt x="674670" y="861533"/>
                        <a:pt x="673242" y="861533"/>
                      </a:cubicBezTo>
                      <a:cubicBezTo>
                        <a:pt x="673242" y="861533"/>
                        <a:pt x="673242" y="861533"/>
                        <a:pt x="671100" y="861533"/>
                      </a:cubicBezTo>
                      <a:cubicBezTo>
                        <a:pt x="669673" y="860821"/>
                        <a:pt x="668245" y="860821"/>
                        <a:pt x="666103" y="860821"/>
                      </a:cubicBezTo>
                      <a:cubicBezTo>
                        <a:pt x="663961" y="860108"/>
                        <a:pt x="661819" y="860108"/>
                        <a:pt x="660391" y="859396"/>
                      </a:cubicBezTo>
                      <a:cubicBezTo>
                        <a:pt x="660391" y="859396"/>
                        <a:pt x="660391" y="859396"/>
                        <a:pt x="658250" y="859396"/>
                      </a:cubicBezTo>
                      <a:cubicBezTo>
                        <a:pt x="656822" y="858683"/>
                        <a:pt x="656108" y="858683"/>
                        <a:pt x="654680" y="858683"/>
                      </a:cubicBezTo>
                      <a:cubicBezTo>
                        <a:pt x="651824" y="857970"/>
                        <a:pt x="649682" y="857258"/>
                        <a:pt x="647541" y="856545"/>
                      </a:cubicBezTo>
                      <a:cubicBezTo>
                        <a:pt x="647541" y="856545"/>
                        <a:pt x="647541" y="856545"/>
                        <a:pt x="646113" y="856545"/>
                      </a:cubicBezTo>
                      <a:cubicBezTo>
                        <a:pt x="644685" y="856545"/>
                        <a:pt x="643971" y="855833"/>
                        <a:pt x="642543" y="855833"/>
                      </a:cubicBezTo>
                      <a:cubicBezTo>
                        <a:pt x="640401" y="855120"/>
                        <a:pt x="637545" y="854407"/>
                        <a:pt x="634690" y="853695"/>
                      </a:cubicBezTo>
                      <a:cubicBezTo>
                        <a:pt x="633262" y="852982"/>
                        <a:pt x="632548" y="852982"/>
                        <a:pt x="631834" y="852982"/>
                      </a:cubicBezTo>
                      <a:cubicBezTo>
                        <a:pt x="628264" y="851557"/>
                        <a:pt x="625409" y="850844"/>
                        <a:pt x="623267" y="850132"/>
                      </a:cubicBezTo>
                      <a:cubicBezTo>
                        <a:pt x="621839" y="849419"/>
                        <a:pt x="621125" y="849419"/>
                        <a:pt x="620411" y="848707"/>
                      </a:cubicBezTo>
                      <a:cubicBezTo>
                        <a:pt x="617555" y="847994"/>
                        <a:pt x="614700" y="846569"/>
                        <a:pt x="611130" y="845856"/>
                      </a:cubicBezTo>
                      <a:cubicBezTo>
                        <a:pt x="610416" y="845144"/>
                        <a:pt x="610416" y="845144"/>
                        <a:pt x="609702" y="844431"/>
                      </a:cubicBezTo>
                      <a:cubicBezTo>
                        <a:pt x="606846" y="843718"/>
                        <a:pt x="603990" y="842293"/>
                        <a:pt x="600421" y="840868"/>
                      </a:cubicBezTo>
                      <a:cubicBezTo>
                        <a:pt x="599707" y="840155"/>
                        <a:pt x="599707" y="840155"/>
                        <a:pt x="598993" y="840155"/>
                      </a:cubicBezTo>
                      <a:cubicBezTo>
                        <a:pt x="596137" y="838730"/>
                        <a:pt x="592567" y="837305"/>
                        <a:pt x="589712" y="835167"/>
                      </a:cubicBezTo>
                      <a:cubicBezTo>
                        <a:pt x="589712" y="835167"/>
                        <a:pt x="589712" y="835167"/>
                        <a:pt x="588998" y="835167"/>
                      </a:cubicBezTo>
                      <a:cubicBezTo>
                        <a:pt x="588998" y="835167"/>
                        <a:pt x="588998" y="835167"/>
                        <a:pt x="588284" y="834455"/>
                      </a:cubicBezTo>
                      <a:cubicBezTo>
                        <a:pt x="586142" y="833742"/>
                        <a:pt x="584000" y="832317"/>
                        <a:pt x="581858" y="830892"/>
                      </a:cubicBezTo>
                      <a:cubicBezTo>
                        <a:pt x="579003" y="833029"/>
                        <a:pt x="576861" y="835167"/>
                        <a:pt x="574005" y="836592"/>
                      </a:cubicBezTo>
                      <a:cubicBezTo>
                        <a:pt x="573291" y="837305"/>
                        <a:pt x="571149" y="838730"/>
                        <a:pt x="571149" y="838730"/>
                      </a:cubicBezTo>
                      <a:cubicBezTo>
                        <a:pt x="568294" y="840868"/>
                        <a:pt x="565438" y="843006"/>
                        <a:pt x="561868" y="845144"/>
                      </a:cubicBezTo>
                      <a:cubicBezTo>
                        <a:pt x="561154" y="845856"/>
                        <a:pt x="559726" y="846569"/>
                        <a:pt x="558299" y="847281"/>
                      </a:cubicBezTo>
                      <a:cubicBezTo>
                        <a:pt x="555443" y="849419"/>
                        <a:pt x="552587" y="850844"/>
                        <a:pt x="549731" y="852270"/>
                      </a:cubicBezTo>
                      <a:cubicBezTo>
                        <a:pt x="548303" y="852982"/>
                        <a:pt x="546876" y="854407"/>
                        <a:pt x="545448" y="855120"/>
                      </a:cubicBezTo>
                      <a:cubicBezTo>
                        <a:pt x="542592" y="856545"/>
                        <a:pt x="540450" y="857258"/>
                        <a:pt x="539022" y="858683"/>
                      </a:cubicBezTo>
                      <a:cubicBezTo>
                        <a:pt x="536167" y="860108"/>
                        <a:pt x="534025" y="860821"/>
                        <a:pt x="531883" y="862246"/>
                      </a:cubicBezTo>
                      <a:cubicBezTo>
                        <a:pt x="530455" y="862959"/>
                        <a:pt x="528313" y="863671"/>
                        <a:pt x="526885" y="864384"/>
                      </a:cubicBezTo>
                      <a:cubicBezTo>
                        <a:pt x="524030" y="865809"/>
                        <a:pt x="521174" y="867234"/>
                        <a:pt x="518318" y="868659"/>
                      </a:cubicBezTo>
                      <a:cubicBezTo>
                        <a:pt x="516890" y="869372"/>
                        <a:pt x="515462" y="869372"/>
                        <a:pt x="514034" y="870085"/>
                      </a:cubicBezTo>
                      <a:cubicBezTo>
                        <a:pt x="510465" y="871510"/>
                        <a:pt x="506895" y="872935"/>
                        <a:pt x="504039" y="874360"/>
                      </a:cubicBezTo>
                      <a:cubicBezTo>
                        <a:pt x="503325" y="874360"/>
                        <a:pt x="501898" y="875073"/>
                        <a:pt x="501184" y="875073"/>
                      </a:cubicBezTo>
                      <a:cubicBezTo>
                        <a:pt x="501184" y="875073"/>
                        <a:pt x="501184" y="875073"/>
                        <a:pt x="500470" y="875785"/>
                      </a:cubicBezTo>
                      <a:cubicBezTo>
                        <a:pt x="496900" y="876498"/>
                        <a:pt x="493330" y="877923"/>
                        <a:pt x="490475" y="878636"/>
                      </a:cubicBezTo>
                      <a:cubicBezTo>
                        <a:pt x="489047" y="879348"/>
                        <a:pt x="486905" y="880061"/>
                        <a:pt x="486905" y="880061"/>
                      </a:cubicBezTo>
                      <a:cubicBezTo>
                        <a:pt x="484049" y="880774"/>
                        <a:pt x="480479" y="882199"/>
                        <a:pt x="476910" y="882911"/>
                      </a:cubicBezTo>
                      <a:cubicBezTo>
                        <a:pt x="476196" y="882911"/>
                        <a:pt x="474768" y="883624"/>
                        <a:pt x="474768" y="883624"/>
                      </a:cubicBezTo>
                      <a:cubicBezTo>
                        <a:pt x="470484" y="884337"/>
                        <a:pt x="466915" y="885049"/>
                        <a:pt x="462631" y="886474"/>
                      </a:cubicBezTo>
                      <a:cubicBezTo>
                        <a:pt x="462631" y="886474"/>
                        <a:pt x="460489" y="886474"/>
                        <a:pt x="459775" y="886474"/>
                      </a:cubicBezTo>
                      <a:cubicBezTo>
                        <a:pt x="456206" y="887187"/>
                        <a:pt x="451922" y="887900"/>
                        <a:pt x="447638" y="888612"/>
                      </a:cubicBezTo>
                      <a:cubicBezTo>
                        <a:pt x="447638" y="888612"/>
                        <a:pt x="447638" y="888612"/>
                        <a:pt x="445497" y="889325"/>
                      </a:cubicBezTo>
                      <a:cubicBezTo>
                        <a:pt x="441213" y="890037"/>
                        <a:pt x="436929" y="890750"/>
                        <a:pt x="432646" y="890750"/>
                      </a:cubicBezTo>
                      <a:cubicBezTo>
                        <a:pt x="432646" y="890750"/>
                        <a:pt x="432646" y="890750"/>
                        <a:pt x="430504" y="890750"/>
                      </a:cubicBezTo>
                      <a:cubicBezTo>
                        <a:pt x="426220" y="891463"/>
                        <a:pt x="421937" y="892175"/>
                        <a:pt x="417653" y="892175"/>
                      </a:cubicBezTo>
                      <a:cubicBezTo>
                        <a:pt x="417653" y="892175"/>
                        <a:pt x="417653" y="892175"/>
                        <a:pt x="416939" y="892175"/>
                      </a:cubicBezTo>
                      <a:cubicBezTo>
                        <a:pt x="411228" y="892175"/>
                        <a:pt x="406944" y="892175"/>
                        <a:pt x="402660" y="892175"/>
                      </a:cubicBezTo>
                      <a:cubicBezTo>
                        <a:pt x="398377" y="892175"/>
                        <a:pt x="394093" y="892175"/>
                        <a:pt x="389096" y="892175"/>
                      </a:cubicBezTo>
                      <a:cubicBezTo>
                        <a:pt x="389096" y="892175"/>
                        <a:pt x="389096" y="892175"/>
                        <a:pt x="388382" y="892175"/>
                      </a:cubicBezTo>
                      <a:cubicBezTo>
                        <a:pt x="387668" y="892175"/>
                        <a:pt x="386954" y="892175"/>
                        <a:pt x="386240" y="892175"/>
                      </a:cubicBezTo>
                      <a:cubicBezTo>
                        <a:pt x="381956" y="891463"/>
                        <a:pt x="376959" y="891463"/>
                        <a:pt x="373389" y="890750"/>
                      </a:cubicBezTo>
                      <a:cubicBezTo>
                        <a:pt x="372675" y="890750"/>
                        <a:pt x="372675" y="890750"/>
                        <a:pt x="372675" y="890750"/>
                      </a:cubicBezTo>
                      <a:cubicBezTo>
                        <a:pt x="372675" y="890750"/>
                        <a:pt x="372675" y="890750"/>
                        <a:pt x="371247" y="890750"/>
                      </a:cubicBezTo>
                      <a:cubicBezTo>
                        <a:pt x="366964" y="890037"/>
                        <a:pt x="363394" y="890037"/>
                        <a:pt x="359110" y="889325"/>
                      </a:cubicBezTo>
                      <a:cubicBezTo>
                        <a:pt x="359110" y="889325"/>
                        <a:pt x="359110" y="889325"/>
                        <a:pt x="357682" y="889325"/>
                      </a:cubicBezTo>
                      <a:cubicBezTo>
                        <a:pt x="357682" y="889325"/>
                        <a:pt x="357682" y="889325"/>
                        <a:pt x="356968" y="889325"/>
                      </a:cubicBezTo>
                      <a:cubicBezTo>
                        <a:pt x="352685" y="888612"/>
                        <a:pt x="348401" y="887900"/>
                        <a:pt x="344118" y="886474"/>
                      </a:cubicBezTo>
                      <a:cubicBezTo>
                        <a:pt x="344118" y="886474"/>
                        <a:pt x="344118" y="886474"/>
                        <a:pt x="341976" y="886474"/>
                      </a:cubicBezTo>
                      <a:cubicBezTo>
                        <a:pt x="337692" y="885049"/>
                        <a:pt x="333409" y="884337"/>
                        <a:pt x="329839" y="883624"/>
                      </a:cubicBezTo>
                      <a:cubicBezTo>
                        <a:pt x="329839" y="883624"/>
                        <a:pt x="329125" y="883624"/>
                        <a:pt x="328411" y="882911"/>
                      </a:cubicBezTo>
                      <a:cubicBezTo>
                        <a:pt x="324841" y="882199"/>
                        <a:pt x="321272" y="880774"/>
                        <a:pt x="316274" y="880061"/>
                      </a:cubicBezTo>
                      <a:cubicBezTo>
                        <a:pt x="316274" y="880061"/>
                        <a:pt x="316274" y="880061"/>
                        <a:pt x="314132" y="878636"/>
                      </a:cubicBezTo>
                      <a:cubicBezTo>
                        <a:pt x="309849" y="877923"/>
                        <a:pt x="305565" y="876498"/>
                        <a:pt x="301995" y="875073"/>
                      </a:cubicBezTo>
                      <a:cubicBezTo>
                        <a:pt x="301995" y="875073"/>
                        <a:pt x="301995" y="875073"/>
                        <a:pt x="299854" y="874360"/>
                      </a:cubicBezTo>
                      <a:cubicBezTo>
                        <a:pt x="296284" y="872935"/>
                        <a:pt x="293428" y="871510"/>
                        <a:pt x="289858" y="870085"/>
                      </a:cubicBezTo>
                      <a:cubicBezTo>
                        <a:pt x="289858" y="870085"/>
                        <a:pt x="289858" y="870085"/>
                        <a:pt x="287717" y="869372"/>
                      </a:cubicBezTo>
                      <a:cubicBezTo>
                        <a:pt x="287717" y="869372"/>
                        <a:pt x="287717" y="869372"/>
                        <a:pt x="287003" y="869372"/>
                      </a:cubicBezTo>
                      <a:cubicBezTo>
                        <a:pt x="283433" y="867234"/>
                        <a:pt x="279863" y="865809"/>
                        <a:pt x="276294" y="864384"/>
                      </a:cubicBezTo>
                      <a:cubicBezTo>
                        <a:pt x="275580" y="863671"/>
                        <a:pt x="273438" y="862959"/>
                        <a:pt x="273438" y="862959"/>
                      </a:cubicBezTo>
                      <a:cubicBezTo>
                        <a:pt x="269868" y="860821"/>
                        <a:pt x="266299" y="859396"/>
                        <a:pt x="263443" y="857970"/>
                      </a:cubicBezTo>
                      <a:cubicBezTo>
                        <a:pt x="262729" y="857258"/>
                        <a:pt x="262729" y="857258"/>
                        <a:pt x="262015" y="856545"/>
                      </a:cubicBezTo>
                      <a:cubicBezTo>
                        <a:pt x="259159" y="855120"/>
                        <a:pt x="255589" y="852982"/>
                        <a:pt x="251306" y="850844"/>
                      </a:cubicBezTo>
                      <a:cubicBezTo>
                        <a:pt x="250592" y="850132"/>
                        <a:pt x="249878" y="849419"/>
                        <a:pt x="248450" y="849419"/>
                      </a:cubicBezTo>
                      <a:cubicBezTo>
                        <a:pt x="244880" y="846569"/>
                        <a:pt x="242025" y="845144"/>
                        <a:pt x="238455" y="843006"/>
                      </a:cubicBezTo>
                      <a:cubicBezTo>
                        <a:pt x="238455" y="842293"/>
                        <a:pt x="237027" y="841581"/>
                        <a:pt x="236313" y="840868"/>
                      </a:cubicBezTo>
                      <a:cubicBezTo>
                        <a:pt x="233457" y="839443"/>
                        <a:pt x="231316" y="837305"/>
                        <a:pt x="228460" y="835167"/>
                      </a:cubicBezTo>
                      <a:cubicBezTo>
                        <a:pt x="228460" y="835167"/>
                        <a:pt x="228460" y="835167"/>
                        <a:pt x="227746" y="835167"/>
                      </a:cubicBezTo>
                      <a:cubicBezTo>
                        <a:pt x="227032" y="834455"/>
                        <a:pt x="226318" y="833742"/>
                        <a:pt x="225604" y="833742"/>
                      </a:cubicBezTo>
                      <a:cubicBezTo>
                        <a:pt x="222748" y="830892"/>
                        <a:pt x="219893" y="828754"/>
                        <a:pt x="217037" y="826616"/>
                      </a:cubicBezTo>
                      <a:cubicBezTo>
                        <a:pt x="216323" y="825903"/>
                        <a:pt x="214181" y="823766"/>
                        <a:pt x="214181" y="823766"/>
                      </a:cubicBezTo>
                      <a:cubicBezTo>
                        <a:pt x="211325" y="821628"/>
                        <a:pt x="208470" y="819490"/>
                        <a:pt x="206328" y="817352"/>
                      </a:cubicBezTo>
                      <a:cubicBezTo>
                        <a:pt x="206328" y="817352"/>
                        <a:pt x="204900" y="815927"/>
                        <a:pt x="204186" y="815927"/>
                      </a:cubicBezTo>
                      <a:cubicBezTo>
                        <a:pt x="202044" y="813789"/>
                        <a:pt x="199189" y="810939"/>
                        <a:pt x="196333" y="808088"/>
                      </a:cubicBezTo>
                      <a:cubicBezTo>
                        <a:pt x="195619" y="807376"/>
                        <a:pt x="194191" y="805951"/>
                        <a:pt x="193477" y="805238"/>
                      </a:cubicBezTo>
                      <a:cubicBezTo>
                        <a:pt x="190621" y="802388"/>
                        <a:pt x="187766" y="799537"/>
                        <a:pt x="185624" y="797399"/>
                      </a:cubicBezTo>
                      <a:cubicBezTo>
                        <a:pt x="184910" y="796687"/>
                        <a:pt x="183482" y="795262"/>
                        <a:pt x="183482" y="794549"/>
                      </a:cubicBezTo>
                      <a:cubicBezTo>
                        <a:pt x="181340" y="792411"/>
                        <a:pt x="179198" y="790273"/>
                        <a:pt x="177056" y="787423"/>
                      </a:cubicBezTo>
                      <a:cubicBezTo>
                        <a:pt x="176343" y="785998"/>
                        <a:pt x="175629" y="785285"/>
                        <a:pt x="174915" y="784573"/>
                      </a:cubicBezTo>
                      <a:cubicBezTo>
                        <a:pt x="173487" y="783147"/>
                        <a:pt x="172773" y="781722"/>
                        <a:pt x="171345" y="780297"/>
                      </a:cubicBezTo>
                      <a:cubicBezTo>
                        <a:pt x="170631" y="779584"/>
                        <a:pt x="169917" y="779584"/>
                        <a:pt x="169203" y="779584"/>
                      </a:cubicBezTo>
                      <a:cubicBezTo>
                        <a:pt x="167775" y="778872"/>
                        <a:pt x="166347" y="778159"/>
                        <a:pt x="164920" y="777447"/>
                      </a:cubicBezTo>
                      <a:cubicBezTo>
                        <a:pt x="162064" y="776734"/>
                        <a:pt x="159922" y="775309"/>
                        <a:pt x="157780" y="774596"/>
                      </a:cubicBezTo>
                      <a:cubicBezTo>
                        <a:pt x="157780" y="774596"/>
                        <a:pt x="157780" y="774596"/>
                        <a:pt x="157066" y="773884"/>
                      </a:cubicBezTo>
                      <a:cubicBezTo>
                        <a:pt x="155638" y="773884"/>
                        <a:pt x="154924" y="773171"/>
                        <a:pt x="153497" y="772458"/>
                      </a:cubicBezTo>
                      <a:cubicBezTo>
                        <a:pt x="151355" y="771033"/>
                        <a:pt x="148499" y="769608"/>
                        <a:pt x="145643" y="768183"/>
                      </a:cubicBezTo>
                      <a:cubicBezTo>
                        <a:pt x="144215" y="767470"/>
                        <a:pt x="143501" y="767470"/>
                        <a:pt x="142788" y="766758"/>
                      </a:cubicBezTo>
                      <a:cubicBezTo>
                        <a:pt x="139218" y="765332"/>
                        <a:pt x="135648" y="763195"/>
                        <a:pt x="132078" y="761057"/>
                      </a:cubicBezTo>
                      <a:cubicBezTo>
                        <a:pt x="131365" y="760344"/>
                        <a:pt x="130651" y="760344"/>
                        <a:pt x="129937" y="759632"/>
                      </a:cubicBezTo>
                      <a:cubicBezTo>
                        <a:pt x="129937" y="759632"/>
                        <a:pt x="129937" y="759632"/>
                        <a:pt x="129223" y="758919"/>
                      </a:cubicBezTo>
                      <a:cubicBezTo>
                        <a:pt x="126367" y="757494"/>
                        <a:pt x="124225" y="756069"/>
                        <a:pt x="122083" y="754643"/>
                      </a:cubicBezTo>
                      <a:cubicBezTo>
                        <a:pt x="121369" y="753931"/>
                        <a:pt x="119942" y="753218"/>
                        <a:pt x="119228" y="752506"/>
                      </a:cubicBezTo>
                      <a:cubicBezTo>
                        <a:pt x="119228" y="752506"/>
                        <a:pt x="119228" y="752506"/>
                        <a:pt x="118514" y="751793"/>
                      </a:cubicBezTo>
                      <a:cubicBezTo>
                        <a:pt x="116372" y="750368"/>
                        <a:pt x="114230" y="748943"/>
                        <a:pt x="112088" y="747517"/>
                      </a:cubicBezTo>
                      <a:cubicBezTo>
                        <a:pt x="112088" y="747517"/>
                        <a:pt x="112088" y="747517"/>
                        <a:pt x="111374" y="747517"/>
                      </a:cubicBezTo>
                      <a:cubicBezTo>
                        <a:pt x="110660" y="746805"/>
                        <a:pt x="109233" y="745380"/>
                        <a:pt x="108519" y="744667"/>
                      </a:cubicBezTo>
                      <a:cubicBezTo>
                        <a:pt x="106377" y="743242"/>
                        <a:pt x="104235" y="741817"/>
                        <a:pt x="102093" y="739679"/>
                      </a:cubicBezTo>
                      <a:cubicBezTo>
                        <a:pt x="102093" y="739679"/>
                        <a:pt x="102093" y="739679"/>
                        <a:pt x="101379" y="739679"/>
                      </a:cubicBezTo>
                      <a:cubicBezTo>
                        <a:pt x="100665" y="738966"/>
                        <a:pt x="99951" y="738254"/>
                        <a:pt x="99237" y="737541"/>
                      </a:cubicBezTo>
                      <a:cubicBezTo>
                        <a:pt x="95668" y="734691"/>
                        <a:pt x="92812" y="732553"/>
                        <a:pt x="89956" y="729702"/>
                      </a:cubicBezTo>
                      <a:cubicBezTo>
                        <a:pt x="89242" y="728990"/>
                        <a:pt x="88528" y="728990"/>
                        <a:pt x="87814" y="728277"/>
                      </a:cubicBezTo>
                      <a:cubicBezTo>
                        <a:pt x="85673" y="725427"/>
                        <a:pt x="83531" y="724002"/>
                        <a:pt x="81389" y="721864"/>
                      </a:cubicBezTo>
                      <a:cubicBezTo>
                        <a:pt x="80675" y="721151"/>
                        <a:pt x="79961" y="719726"/>
                        <a:pt x="78533" y="719013"/>
                      </a:cubicBezTo>
                      <a:cubicBezTo>
                        <a:pt x="78533" y="719013"/>
                        <a:pt x="78533" y="719013"/>
                        <a:pt x="78533" y="718301"/>
                      </a:cubicBezTo>
                      <a:cubicBezTo>
                        <a:pt x="76391" y="716876"/>
                        <a:pt x="74250" y="714738"/>
                        <a:pt x="72822" y="713313"/>
                      </a:cubicBezTo>
                      <a:cubicBezTo>
                        <a:pt x="72108" y="711887"/>
                        <a:pt x="70680" y="710462"/>
                        <a:pt x="69966" y="709750"/>
                      </a:cubicBezTo>
                      <a:cubicBezTo>
                        <a:pt x="67824" y="707612"/>
                        <a:pt x="66396" y="706187"/>
                        <a:pt x="64255" y="703336"/>
                      </a:cubicBezTo>
                      <a:cubicBezTo>
                        <a:pt x="63541" y="701911"/>
                        <a:pt x="62827" y="701198"/>
                        <a:pt x="62113" y="700486"/>
                      </a:cubicBezTo>
                      <a:cubicBezTo>
                        <a:pt x="59257" y="697635"/>
                        <a:pt x="57115" y="694785"/>
                        <a:pt x="54973" y="691935"/>
                      </a:cubicBezTo>
                      <a:cubicBezTo>
                        <a:pt x="54973" y="691935"/>
                        <a:pt x="54973" y="691935"/>
                        <a:pt x="54259" y="691222"/>
                      </a:cubicBezTo>
                      <a:cubicBezTo>
                        <a:pt x="52118" y="688372"/>
                        <a:pt x="49976" y="684809"/>
                        <a:pt x="47834" y="681246"/>
                      </a:cubicBezTo>
                      <a:cubicBezTo>
                        <a:pt x="47120" y="680533"/>
                        <a:pt x="46406" y="679820"/>
                        <a:pt x="45692" y="679108"/>
                      </a:cubicBezTo>
                      <a:cubicBezTo>
                        <a:pt x="45692" y="679108"/>
                        <a:pt x="45692" y="679108"/>
                        <a:pt x="44978" y="678395"/>
                      </a:cubicBezTo>
                      <a:cubicBezTo>
                        <a:pt x="43550" y="675545"/>
                        <a:pt x="42122" y="673407"/>
                        <a:pt x="40695" y="671269"/>
                      </a:cubicBezTo>
                      <a:cubicBezTo>
                        <a:pt x="39981" y="669844"/>
                        <a:pt x="39267" y="668419"/>
                        <a:pt x="38553" y="667706"/>
                      </a:cubicBezTo>
                      <a:cubicBezTo>
                        <a:pt x="37125" y="665568"/>
                        <a:pt x="35697" y="662718"/>
                        <a:pt x="34269" y="660580"/>
                      </a:cubicBezTo>
                      <a:cubicBezTo>
                        <a:pt x="34269" y="660580"/>
                        <a:pt x="34269" y="660580"/>
                        <a:pt x="34269" y="659868"/>
                      </a:cubicBezTo>
                      <a:cubicBezTo>
                        <a:pt x="33555" y="659155"/>
                        <a:pt x="32841" y="657730"/>
                        <a:pt x="32127" y="657017"/>
                      </a:cubicBezTo>
                      <a:cubicBezTo>
                        <a:pt x="30700" y="654167"/>
                        <a:pt x="29986" y="651316"/>
                        <a:pt x="27844" y="648466"/>
                      </a:cubicBezTo>
                      <a:cubicBezTo>
                        <a:pt x="27844" y="647753"/>
                        <a:pt x="27130" y="647041"/>
                        <a:pt x="27130" y="646328"/>
                      </a:cubicBezTo>
                      <a:cubicBezTo>
                        <a:pt x="24988" y="642765"/>
                        <a:pt x="23560" y="639202"/>
                        <a:pt x="22132" y="634927"/>
                      </a:cubicBezTo>
                      <a:cubicBezTo>
                        <a:pt x="21418" y="634214"/>
                        <a:pt x="21418" y="633501"/>
                        <a:pt x="20704" y="632789"/>
                      </a:cubicBezTo>
                      <a:cubicBezTo>
                        <a:pt x="20704" y="632789"/>
                        <a:pt x="20704" y="632789"/>
                        <a:pt x="20704" y="632076"/>
                      </a:cubicBezTo>
                      <a:cubicBezTo>
                        <a:pt x="19277" y="629226"/>
                        <a:pt x="18563" y="626375"/>
                        <a:pt x="17135" y="623525"/>
                      </a:cubicBezTo>
                      <a:cubicBezTo>
                        <a:pt x="17135" y="622812"/>
                        <a:pt x="16421" y="621387"/>
                        <a:pt x="15707" y="620675"/>
                      </a:cubicBezTo>
                      <a:cubicBezTo>
                        <a:pt x="15707" y="620675"/>
                        <a:pt x="15707" y="620675"/>
                        <a:pt x="15707" y="619962"/>
                      </a:cubicBezTo>
                      <a:cubicBezTo>
                        <a:pt x="14993" y="617112"/>
                        <a:pt x="14279" y="614261"/>
                        <a:pt x="12851" y="612123"/>
                      </a:cubicBezTo>
                      <a:cubicBezTo>
                        <a:pt x="12851" y="612123"/>
                        <a:pt x="12137" y="609273"/>
                        <a:pt x="12137" y="607848"/>
                      </a:cubicBezTo>
                      <a:cubicBezTo>
                        <a:pt x="10709" y="604997"/>
                        <a:pt x="9995" y="602147"/>
                        <a:pt x="9281" y="599297"/>
                      </a:cubicBezTo>
                      <a:cubicBezTo>
                        <a:pt x="9281" y="599297"/>
                        <a:pt x="9281" y="599297"/>
                        <a:pt x="9281" y="598584"/>
                      </a:cubicBezTo>
                      <a:cubicBezTo>
                        <a:pt x="9281" y="597871"/>
                        <a:pt x="8567" y="596446"/>
                        <a:pt x="8567" y="595734"/>
                      </a:cubicBezTo>
                      <a:cubicBezTo>
                        <a:pt x="7140" y="591458"/>
                        <a:pt x="6426" y="587895"/>
                        <a:pt x="5712" y="583619"/>
                      </a:cubicBezTo>
                      <a:cubicBezTo>
                        <a:pt x="5712" y="582907"/>
                        <a:pt x="4998" y="581482"/>
                        <a:pt x="4998" y="580769"/>
                      </a:cubicBezTo>
                      <a:cubicBezTo>
                        <a:pt x="4284" y="577919"/>
                        <a:pt x="3570" y="574356"/>
                        <a:pt x="3570" y="571505"/>
                      </a:cubicBezTo>
                      <a:cubicBezTo>
                        <a:pt x="3570" y="570793"/>
                        <a:pt x="2856" y="569367"/>
                        <a:pt x="2856" y="568655"/>
                      </a:cubicBezTo>
                      <a:cubicBezTo>
                        <a:pt x="2856" y="568655"/>
                        <a:pt x="2856" y="568655"/>
                        <a:pt x="2856" y="567942"/>
                      </a:cubicBezTo>
                      <a:cubicBezTo>
                        <a:pt x="2856" y="567942"/>
                        <a:pt x="2856" y="567942"/>
                        <a:pt x="2856" y="567230"/>
                      </a:cubicBezTo>
                      <a:cubicBezTo>
                        <a:pt x="2142" y="564379"/>
                        <a:pt x="2142" y="561529"/>
                        <a:pt x="1428" y="558678"/>
                      </a:cubicBezTo>
                      <a:cubicBezTo>
                        <a:pt x="1428" y="557253"/>
                        <a:pt x="1428" y="555828"/>
                        <a:pt x="1428" y="554403"/>
                      </a:cubicBezTo>
                      <a:cubicBezTo>
                        <a:pt x="714" y="551552"/>
                        <a:pt x="714" y="548702"/>
                        <a:pt x="714" y="545852"/>
                      </a:cubicBezTo>
                      <a:cubicBezTo>
                        <a:pt x="714" y="545852"/>
                        <a:pt x="714" y="545852"/>
                        <a:pt x="714" y="545139"/>
                      </a:cubicBezTo>
                      <a:cubicBezTo>
                        <a:pt x="714" y="543714"/>
                        <a:pt x="0" y="543001"/>
                        <a:pt x="0" y="541576"/>
                      </a:cubicBezTo>
                      <a:cubicBezTo>
                        <a:pt x="0" y="536588"/>
                        <a:pt x="0" y="533025"/>
                        <a:pt x="0" y="528749"/>
                      </a:cubicBezTo>
                      <a:cubicBezTo>
                        <a:pt x="0" y="463190"/>
                        <a:pt x="24274" y="399769"/>
                        <a:pt x="67110" y="350599"/>
                      </a:cubicBezTo>
                      <a:cubicBezTo>
                        <a:pt x="97810" y="315682"/>
                        <a:pt x="136362" y="290028"/>
                        <a:pt x="179912" y="274351"/>
                      </a:cubicBezTo>
                      <a:cubicBezTo>
                        <a:pt x="192763" y="121142"/>
                        <a:pt x="322700" y="0"/>
                        <a:pt x="480479"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33" name="Freeform 6">
                  <a:extLst>
                    <a:ext uri="{FF2B5EF4-FFF2-40B4-BE49-F238E27FC236}">
                      <a16:creationId xmlns:a16="http://schemas.microsoft.com/office/drawing/2014/main" id="{9AFC9027-290C-5451-0441-35A8588D43EC}"/>
                    </a:ext>
                  </a:extLst>
                </p:cNvPr>
                <p:cNvSpPr>
                  <a:spLocks/>
                </p:cNvSpPr>
                <p:nvPr/>
              </p:nvSpPr>
              <p:spPr bwMode="auto">
                <a:xfrm>
                  <a:off x="5511800" y="3044825"/>
                  <a:ext cx="1166813" cy="766763"/>
                </a:xfrm>
                <a:custGeom>
                  <a:avLst/>
                  <a:gdLst>
                    <a:gd name="connsiteX0" fmla="*/ 822458 w 1166813"/>
                    <a:gd name="connsiteY0" fmla="*/ 412750 h 766763"/>
                    <a:gd name="connsiteX1" fmla="*/ 796661 w 1166813"/>
                    <a:gd name="connsiteY1" fmla="*/ 419822 h 766763"/>
                    <a:gd name="connsiteX2" fmla="*/ 779463 w 1166813"/>
                    <a:gd name="connsiteY2" fmla="*/ 438208 h 766763"/>
                    <a:gd name="connsiteX3" fmla="*/ 798094 w 1166813"/>
                    <a:gd name="connsiteY3" fmla="*/ 452351 h 766763"/>
                    <a:gd name="connsiteX4" fmla="*/ 823891 w 1166813"/>
                    <a:gd name="connsiteY4" fmla="*/ 435379 h 766763"/>
                    <a:gd name="connsiteX5" fmla="*/ 844672 w 1166813"/>
                    <a:gd name="connsiteY5" fmla="*/ 453058 h 766763"/>
                    <a:gd name="connsiteX6" fmla="*/ 830341 w 1166813"/>
                    <a:gd name="connsiteY6" fmla="*/ 489123 h 766763"/>
                    <a:gd name="connsiteX7" fmla="*/ 780896 w 1166813"/>
                    <a:gd name="connsiteY7" fmla="*/ 560546 h 766763"/>
                    <a:gd name="connsiteX8" fmla="*/ 780896 w 1166813"/>
                    <a:gd name="connsiteY8" fmla="*/ 568325 h 766763"/>
                    <a:gd name="connsiteX9" fmla="*/ 882651 w 1166813"/>
                    <a:gd name="connsiteY9" fmla="*/ 568325 h 766763"/>
                    <a:gd name="connsiteX10" fmla="*/ 882651 w 1166813"/>
                    <a:gd name="connsiteY10" fmla="*/ 544282 h 766763"/>
                    <a:gd name="connsiteX11" fmla="*/ 824608 w 1166813"/>
                    <a:gd name="connsiteY11" fmla="*/ 544282 h 766763"/>
                    <a:gd name="connsiteX12" fmla="*/ 856138 w 1166813"/>
                    <a:gd name="connsiteY12" fmla="*/ 496195 h 766763"/>
                    <a:gd name="connsiteX13" fmla="*/ 873336 w 1166813"/>
                    <a:gd name="connsiteY13" fmla="*/ 453058 h 766763"/>
                    <a:gd name="connsiteX14" fmla="*/ 860437 w 1166813"/>
                    <a:gd name="connsiteY14" fmla="*/ 423358 h 766763"/>
                    <a:gd name="connsiteX15" fmla="*/ 822458 w 1166813"/>
                    <a:gd name="connsiteY15" fmla="*/ 412750 h 766763"/>
                    <a:gd name="connsiteX16" fmla="*/ 631630 w 1166813"/>
                    <a:gd name="connsiteY16" fmla="*/ 295275 h 766763"/>
                    <a:gd name="connsiteX17" fmla="*/ 700088 w 1166813"/>
                    <a:gd name="connsiteY17" fmla="*/ 388741 h 766763"/>
                    <a:gd name="connsiteX18" fmla="*/ 681548 w 1166813"/>
                    <a:gd name="connsiteY18" fmla="*/ 460803 h 766763"/>
                    <a:gd name="connsiteX19" fmla="*/ 628065 w 1166813"/>
                    <a:gd name="connsiteY19" fmla="*/ 485775 h 766763"/>
                    <a:gd name="connsiteX20" fmla="*/ 582426 w 1166813"/>
                    <a:gd name="connsiteY20" fmla="*/ 460803 h 766763"/>
                    <a:gd name="connsiteX21" fmla="*/ 566738 w 1166813"/>
                    <a:gd name="connsiteY21" fmla="*/ 388741 h 766763"/>
                    <a:gd name="connsiteX22" fmla="*/ 583140 w 1166813"/>
                    <a:gd name="connsiteY22" fmla="*/ 320247 h 766763"/>
                    <a:gd name="connsiteX23" fmla="*/ 631630 w 1166813"/>
                    <a:gd name="connsiteY23" fmla="*/ 295275 h 766763"/>
                    <a:gd name="connsiteX24" fmla="*/ 631630 w 1166813"/>
                    <a:gd name="connsiteY24" fmla="*/ 252413 h 766763"/>
                    <a:gd name="connsiteX25" fmla="*/ 548191 w 1166813"/>
                    <a:gd name="connsiteY25" fmla="*/ 291647 h 766763"/>
                    <a:gd name="connsiteX26" fmla="*/ 517525 w 1166813"/>
                    <a:gd name="connsiteY26" fmla="*/ 387949 h 766763"/>
                    <a:gd name="connsiteX27" fmla="*/ 546051 w 1166813"/>
                    <a:gd name="connsiteY27" fmla="*/ 489957 h 766763"/>
                    <a:gd name="connsiteX28" fmla="*/ 628064 w 1166813"/>
                    <a:gd name="connsiteY28" fmla="*/ 527051 h 766763"/>
                    <a:gd name="connsiteX29" fmla="*/ 717921 w 1166813"/>
                    <a:gd name="connsiteY29" fmla="*/ 489244 h 766763"/>
                    <a:gd name="connsiteX30" fmla="*/ 749300 w 1166813"/>
                    <a:gd name="connsiteY30" fmla="*/ 387949 h 766763"/>
                    <a:gd name="connsiteX31" fmla="*/ 718635 w 1166813"/>
                    <a:gd name="connsiteY31" fmla="*/ 288080 h 766763"/>
                    <a:gd name="connsiteX32" fmla="*/ 631630 w 1166813"/>
                    <a:gd name="connsiteY32" fmla="*/ 252413 h 766763"/>
                    <a:gd name="connsiteX33" fmla="*/ 412336 w 1166813"/>
                    <a:gd name="connsiteY33" fmla="*/ 252413 h 766763"/>
                    <a:gd name="connsiteX34" fmla="*/ 324709 w 1166813"/>
                    <a:gd name="connsiteY34" fmla="*/ 292360 h 766763"/>
                    <a:gd name="connsiteX35" fmla="*/ 290513 w 1166813"/>
                    <a:gd name="connsiteY35" fmla="*/ 390802 h 766763"/>
                    <a:gd name="connsiteX36" fmla="*/ 321859 w 1166813"/>
                    <a:gd name="connsiteY36" fmla="*/ 490671 h 766763"/>
                    <a:gd name="connsiteX37" fmla="*/ 408061 w 1166813"/>
                    <a:gd name="connsiteY37" fmla="*/ 527051 h 766763"/>
                    <a:gd name="connsiteX38" fmla="*/ 492126 w 1166813"/>
                    <a:gd name="connsiteY38" fmla="*/ 496377 h 766763"/>
                    <a:gd name="connsiteX39" fmla="*/ 470041 w 1166813"/>
                    <a:gd name="connsiteY39" fmla="*/ 458570 h 766763"/>
                    <a:gd name="connsiteX40" fmla="*/ 411624 w 1166813"/>
                    <a:gd name="connsiteY40" fmla="*/ 484964 h 766763"/>
                    <a:gd name="connsiteX41" fmla="*/ 359617 w 1166813"/>
                    <a:gd name="connsiteY41" fmla="*/ 459997 h 766763"/>
                    <a:gd name="connsiteX42" fmla="*/ 339670 w 1166813"/>
                    <a:gd name="connsiteY42" fmla="*/ 392942 h 766763"/>
                    <a:gd name="connsiteX43" fmla="*/ 361042 w 1166813"/>
                    <a:gd name="connsiteY43" fmla="*/ 322321 h 766763"/>
                    <a:gd name="connsiteX44" fmla="*/ 415186 w 1166813"/>
                    <a:gd name="connsiteY44" fmla="*/ 294501 h 766763"/>
                    <a:gd name="connsiteX45" fmla="*/ 465767 w 1166813"/>
                    <a:gd name="connsiteY45" fmla="*/ 310194 h 766763"/>
                    <a:gd name="connsiteX46" fmla="*/ 485002 w 1166813"/>
                    <a:gd name="connsiteY46" fmla="*/ 271673 h 766763"/>
                    <a:gd name="connsiteX47" fmla="*/ 412336 w 1166813"/>
                    <a:gd name="connsiteY47" fmla="*/ 252413 h 766763"/>
                    <a:gd name="connsiteX48" fmla="*/ 417739 w 1166813"/>
                    <a:gd name="connsiteY48" fmla="*/ 0 h 766763"/>
                    <a:gd name="connsiteX49" fmla="*/ 616255 w 1166813"/>
                    <a:gd name="connsiteY49" fmla="*/ 104040 h 766763"/>
                    <a:gd name="connsiteX50" fmla="*/ 709800 w 1166813"/>
                    <a:gd name="connsiteY50" fmla="*/ 76961 h 766763"/>
                    <a:gd name="connsiteX51" fmla="*/ 884036 w 1166813"/>
                    <a:gd name="connsiteY51" fmla="*/ 248699 h 766763"/>
                    <a:gd name="connsiteX52" fmla="*/ 885464 w 1166813"/>
                    <a:gd name="connsiteY52" fmla="*/ 248699 h 766763"/>
                    <a:gd name="connsiteX53" fmla="*/ 891177 w 1166813"/>
                    <a:gd name="connsiteY53" fmla="*/ 248699 h 766763"/>
                    <a:gd name="connsiteX54" fmla="*/ 1026853 w 1166813"/>
                    <a:gd name="connsiteY54" fmla="*/ 336350 h 766763"/>
                    <a:gd name="connsiteX55" fmla="*/ 1068984 w 1166813"/>
                    <a:gd name="connsiteY55" fmla="*/ 349889 h 766763"/>
                    <a:gd name="connsiteX56" fmla="*/ 1069698 w 1166813"/>
                    <a:gd name="connsiteY56" fmla="*/ 349889 h 766763"/>
                    <a:gd name="connsiteX57" fmla="*/ 1081123 w 1166813"/>
                    <a:gd name="connsiteY57" fmla="*/ 356303 h 766763"/>
                    <a:gd name="connsiteX58" fmla="*/ 1083265 w 1166813"/>
                    <a:gd name="connsiteY58" fmla="*/ 357728 h 766763"/>
                    <a:gd name="connsiteX59" fmla="*/ 1096833 w 1166813"/>
                    <a:gd name="connsiteY59" fmla="*/ 366279 h 766763"/>
                    <a:gd name="connsiteX60" fmla="*/ 1107544 w 1166813"/>
                    <a:gd name="connsiteY60" fmla="*/ 374830 h 766763"/>
                    <a:gd name="connsiteX61" fmla="*/ 1113971 w 1166813"/>
                    <a:gd name="connsiteY61" fmla="*/ 381244 h 766763"/>
                    <a:gd name="connsiteX62" fmla="*/ 1130395 w 1166813"/>
                    <a:gd name="connsiteY62" fmla="*/ 398346 h 766763"/>
                    <a:gd name="connsiteX63" fmla="*/ 1145391 w 1166813"/>
                    <a:gd name="connsiteY63" fmla="*/ 421150 h 766763"/>
                    <a:gd name="connsiteX64" fmla="*/ 1162529 w 1166813"/>
                    <a:gd name="connsiteY64" fmla="*/ 466044 h 766763"/>
                    <a:gd name="connsiteX65" fmla="*/ 1166813 w 1166813"/>
                    <a:gd name="connsiteY65" fmla="*/ 503812 h 766763"/>
                    <a:gd name="connsiteX66" fmla="*/ 1166813 w 1166813"/>
                    <a:gd name="connsiteY66" fmla="*/ 512363 h 766763"/>
                    <a:gd name="connsiteX67" fmla="*/ 1163243 w 1166813"/>
                    <a:gd name="connsiteY67" fmla="*/ 538017 h 766763"/>
                    <a:gd name="connsiteX68" fmla="*/ 1161101 w 1166813"/>
                    <a:gd name="connsiteY68" fmla="*/ 546568 h 766763"/>
                    <a:gd name="connsiteX69" fmla="*/ 994005 w 1166813"/>
                    <a:gd name="connsiteY69" fmla="*/ 674125 h 766763"/>
                    <a:gd name="connsiteX70" fmla="*/ 961871 w 1166813"/>
                    <a:gd name="connsiteY70" fmla="*/ 674125 h 766763"/>
                    <a:gd name="connsiteX71" fmla="*/ 961157 w 1166813"/>
                    <a:gd name="connsiteY71" fmla="*/ 674837 h 766763"/>
                    <a:gd name="connsiteX72" fmla="*/ 956158 w 1166813"/>
                    <a:gd name="connsiteY72" fmla="*/ 679113 h 766763"/>
                    <a:gd name="connsiteX73" fmla="*/ 954016 w 1166813"/>
                    <a:gd name="connsiteY73" fmla="*/ 681251 h 766763"/>
                    <a:gd name="connsiteX74" fmla="*/ 950446 w 1166813"/>
                    <a:gd name="connsiteY74" fmla="*/ 684101 h 766763"/>
                    <a:gd name="connsiteX75" fmla="*/ 947589 w 1166813"/>
                    <a:gd name="connsiteY75" fmla="*/ 685526 h 766763"/>
                    <a:gd name="connsiteX76" fmla="*/ 944019 w 1166813"/>
                    <a:gd name="connsiteY76" fmla="*/ 688377 h 766763"/>
                    <a:gd name="connsiteX77" fmla="*/ 941163 w 1166813"/>
                    <a:gd name="connsiteY77" fmla="*/ 690514 h 766763"/>
                    <a:gd name="connsiteX78" fmla="*/ 937592 w 1166813"/>
                    <a:gd name="connsiteY78" fmla="*/ 692652 h 766763"/>
                    <a:gd name="connsiteX79" fmla="*/ 934736 w 1166813"/>
                    <a:gd name="connsiteY79" fmla="*/ 694077 h 766763"/>
                    <a:gd name="connsiteX80" fmla="*/ 931166 w 1166813"/>
                    <a:gd name="connsiteY80" fmla="*/ 696215 h 766763"/>
                    <a:gd name="connsiteX81" fmla="*/ 928309 w 1166813"/>
                    <a:gd name="connsiteY81" fmla="*/ 697640 h 766763"/>
                    <a:gd name="connsiteX82" fmla="*/ 924025 w 1166813"/>
                    <a:gd name="connsiteY82" fmla="*/ 699778 h 766763"/>
                    <a:gd name="connsiteX83" fmla="*/ 921168 w 1166813"/>
                    <a:gd name="connsiteY83" fmla="*/ 701203 h 766763"/>
                    <a:gd name="connsiteX84" fmla="*/ 917598 w 1166813"/>
                    <a:gd name="connsiteY84" fmla="*/ 703341 h 766763"/>
                    <a:gd name="connsiteX85" fmla="*/ 914028 w 1166813"/>
                    <a:gd name="connsiteY85" fmla="*/ 704767 h 766763"/>
                    <a:gd name="connsiteX86" fmla="*/ 910457 w 1166813"/>
                    <a:gd name="connsiteY86" fmla="*/ 706192 h 766763"/>
                    <a:gd name="connsiteX87" fmla="*/ 906887 w 1166813"/>
                    <a:gd name="connsiteY87" fmla="*/ 706904 h 766763"/>
                    <a:gd name="connsiteX88" fmla="*/ 902602 w 1166813"/>
                    <a:gd name="connsiteY88" fmla="*/ 708330 h 766763"/>
                    <a:gd name="connsiteX89" fmla="*/ 899746 w 1166813"/>
                    <a:gd name="connsiteY89" fmla="*/ 709755 h 766763"/>
                    <a:gd name="connsiteX90" fmla="*/ 896175 w 1166813"/>
                    <a:gd name="connsiteY90" fmla="*/ 710467 h 766763"/>
                    <a:gd name="connsiteX91" fmla="*/ 892605 w 1166813"/>
                    <a:gd name="connsiteY91" fmla="*/ 711893 h 766763"/>
                    <a:gd name="connsiteX92" fmla="*/ 888321 w 1166813"/>
                    <a:gd name="connsiteY92" fmla="*/ 712605 h 766763"/>
                    <a:gd name="connsiteX93" fmla="*/ 885464 w 1166813"/>
                    <a:gd name="connsiteY93" fmla="*/ 713318 h 766763"/>
                    <a:gd name="connsiteX94" fmla="*/ 880466 w 1166813"/>
                    <a:gd name="connsiteY94" fmla="*/ 714030 h 766763"/>
                    <a:gd name="connsiteX95" fmla="*/ 877609 w 1166813"/>
                    <a:gd name="connsiteY95" fmla="*/ 714743 h 766763"/>
                    <a:gd name="connsiteX96" fmla="*/ 872611 w 1166813"/>
                    <a:gd name="connsiteY96" fmla="*/ 715456 h 766763"/>
                    <a:gd name="connsiteX97" fmla="*/ 869754 w 1166813"/>
                    <a:gd name="connsiteY97" fmla="*/ 715456 h 766763"/>
                    <a:gd name="connsiteX98" fmla="*/ 864042 w 1166813"/>
                    <a:gd name="connsiteY98" fmla="*/ 716168 h 766763"/>
                    <a:gd name="connsiteX99" fmla="*/ 861185 w 1166813"/>
                    <a:gd name="connsiteY99" fmla="*/ 716168 h 766763"/>
                    <a:gd name="connsiteX100" fmla="*/ 854044 w 1166813"/>
                    <a:gd name="connsiteY100" fmla="*/ 716168 h 766763"/>
                    <a:gd name="connsiteX101" fmla="*/ 853330 w 1166813"/>
                    <a:gd name="connsiteY101" fmla="*/ 716168 h 766763"/>
                    <a:gd name="connsiteX102" fmla="*/ 846190 w 1166813"/>
                    <a:gd name="connsiteY102" fmla="*/ 716168 h 766763"/>
                    <a:gd name="connsiteX103" fmla="*/ 843333 w 1166813"/>
                    <a:gd name="connsiteY103" fmla="*/ 716168 h 766763"/>
                    <a:gd name="connsiteX104" fmla="*/ 838335 w 1166813"/>
                    <a:gd name="connsiteY104" fmla="*/ 715456 h 766763"/>
                    <a:gd name="connsiteX105" fmla="*/ 836192 w 1166813"/>
                    <a:gd name="connsiteY105" fmla="*/ 715456 h 766763"/>
                    <a:gd name="connsiteX106" fmla="*/ 829052 w 1166813"/>
                    <a:gd name="connsiteY106" fmla="*/ 714743 h 766763"/>
                    <a:gd name="connsiteX107" fmla="*/ 827623 w 1166813"/>
                    <a:gd name="connsiteY107" fmla="*/ 714743 h 766763"/>
                    <a:gd name="connsiteX108" fmla="*/ 821911 w 1166813"/>
                    <a:gd name="connsiteY108" fmla="*/ 713318 h 766763"/>
                    <a:gd name="connsiteX109" fmla="*/ 819054 w 1166813"/>
                    <a:gd name="connsiteY109" fmla="*/ 712605 h 766763"/>
                    <a:gd name="connsiteX110" fmla="*/ 814770 w 1166813"/>
                    <a:gd name="connsiteY110" fmla="*/ 711893 h 766763"/>
                    <a:gd name="connsiteX111" fmla="*/ 811914 w 1166813"/>
                    <a:gd name="connsiteY111" fmla="*/ 711180 h 766763"/>
                    <a:gd name="connsiteX112" fmla="*/ 805487 w 1166813"/>
                    <a:gd name="connsiteY112" fmla="*/ 709042 h 766763"/>
                    <a:gd name="connsiteX113" fmla="*/ 802630 w 1166813"/>
                    <a:gd name="connsiteY113" fmla="*/ 708330 h 766763"/>
                    <a:gd name="connsiteX114" fmla="*/ 799060 w 1166813"/>
                    <a:gd name="connsiteY114" fmla="*/ 706904 h 766763"/>
                    <a:gd name="connsiteX115" fmla="*/ 795490 w 1166813"/>
                    <a:gd name="connsiteY115" fmla="*/ 706192 h 766763"/>
                    <a:gd name="connsiteX116" fmla="*/ 792633 w 1166813"/>
                    <a:gd name="connsiteY116" fmla="*/ 704767 h 766763"/>
                    <a:gd name="connsiteX117" fmla="*/ 789063 w 1166813"/>
                    <a:gd name="connsiteY117" fmla="*/ 703341 h 766763"/>
                    <a:gd name="connsiteX118" fmla="*/ 784778 w 1166813"/>
                    <a:gd name="connsiteY118" fmla="*/ 701203 h 766763"/>
                    <a:gd name="connsiteX119" fmla="*/ 780494 w 1166813"/>
                    <a:gd name="connsiteY119" fmla="*/ 699066 h 766763"/>
                    <a:gd name="connsiteX120" fmla="*/ 777638 w 1166813"/>
                    <a:gd name="connsiteY120" fmla="*/ 697640 h 766763"/>
                    <a:gd name="connsiteX121" fmla="*/ 774067 w 1166813"/>
                    <a:gd name="connsiteY121" fmla="*/ 696215 h 766763"/>
                    <a:gd name="connsiteX122" fmla="*/ 771925 w 1166813"/>
                    <a:gd name="connsiteY122" fmla="*/ 694790 h 766763"/>
                    <a:gd name="connsiteX123" fmla="*/ 763356 w 1166813"/>
                    <a:gd name="connsiteY123" fmla="*/ 689089 h 766763"/>
                    <a:gd name="connsiteX124" fmla="*/ 757643 w 1166813"/>
                    <a:gd name="connsiteY124" fmla="*/ 694790 h 766763"/>
                    <a:gd name="connsiteX125" fmla="*/ 751216 w 1166813"/>
                    <a:gd name="connsiteY125" fmla="*/ 699778 h 766763"/>
                    <a:gd name="connsiteX126" fmla="*/ 750502 w 1166813"/>
                    <a:gd name="connsiteY126" fmla="*/ 700491 h 766763"/>
                    <a:gd name="connsiteX127" fmla="*/ 744790 w 1166813"/>
                    <a:gd name="connsiteY127" fmla="*/ 704767 h 766763"/>
                    <a:gd name="connsiteX128" fmla="*/ 744076 w 1166813"/>
                    <a:gd name="connsiteY128" fmla="*/ 705479 h 766763"/>
                    <a:gd name="connsiteX129" fmla="*/ 738363 w 1166813"/>
                    <a:gd name="connsiteY129" fmla="*/ 709042 h 766763"/>
                    <a:gd name="connsiteX130" fmla="*/ 736935 w 1166813"/>
                    <a:gd name="connsiteY130" fmla="*/ 709755 h 766763"/>
                    <a:gd name="connsiteX131" fmla="*/ 731222 w 1166813"/>
                    <a:gd name="connsiteY131" fmla="*/ 713318 h 766763"/>
                    <a:gd name="connsiteX132" fmla="*/ 729080 w 1166813"/>
                    <a:gd name="connsiteY132" fmla="*/ 714743 h 766763"/>
                    <a:gd name="connsiteX133" fmla="*/ 724081 w 1166813"/>
                    <a:gd name="connsiteY133" fmla="*/ 717593 h 766763"/>
                    <a:gd name="connsiteX134" fmla="*/ 721939 w 1166813"/>
                    <a:gd name="connsiteY134" fmla="*/ 718306 h 766763"/>
                    <a:gd name="connsiteX135" fmla="*/ 716226 w 1166813"/>
                    <a:gd name="connsiteY135" fmla="*/ 721156 h 766763"/>
                    <a:gd name="connsiteX136" fmla="*/ 714084 w 1166813"/>
                    <a:gd name="connsiteY136" fmla="*/ 722582 h 766763"/>
                    <a:gd name="connsiteX137" fmla="*/ 708371 w 1166813"/>
                    <a:gd name="connsiteY137" fmla="*/ 724719 h 766763"/>
                    <a:gd name="connsiteX138" fmla="*/ 706229 w 1166813"/>
                    <a:gd name="connsiteY138" fmla="*/ 725432 h 766763"/>
                    <a:gd name="connsiteX139" fmla="*/ 700516 w 1166813"/>
                    <a:gd name="connsiteY139" fmla="*/ 727570 h 766763"/>
                    <a:gd name="connsiteX140" fmla="*/ 697660 w 1166813"/>
                    <a:gd name="connsiteY140" fmla="*/ 728282 h 766763"/>
                    <a:gd name="connsiteX141" fmla="*/ 692662 w 1166813"/>
                    <a:gd name="connsiteY141" fmla="*/ 730420 h 766763"/>
                    <a:gd name="connsiteX142" fmla="*/ 689091 w 1166813"/>
                    <a:gd name="connsiteY142" fmla="*/ 731133 h 766763"/>
                    <a:gd name="connsiteX143" fmla="*/ 684093 w 1166813"/>
                    <a:gd name="connsiteY143" fmla="*/ 732558 h 766763"/>
                    <a:gd name="connsiteX144" fmla="*/ 680522 w 1166813"/>
                    <a:gd name="connsiteY144" fmla="*/ 733271 h 766763"/>
                    <a:gd name="connsiteX145" fmla="*/ 675524 w 1166813"/>
                    <a:gd name="connsiteY145" fmla="*/ 734696 h 766763"/>
                    <a:gd name="connsiteX146" fmla="*/ 671239 w 1166813"/>
                    <a:gd name="connsiteY146" fmla="*/ 735409 h 766763"/>
                    <a:gd name="connsiteX147" fmla="*/ 666955 w 1166813"/>
                    <a:gd name="connsiteY147" fmla="*/ 736121 h 766763"/>
                    <a:gd name="connsiteX148" fmla="*/ 662670 w 1166813"/>
                    <a:gd name="connsiteY148" fmla="*/ 736834 h 766763"/>
                    <a:gd name="connsiteX149" fmla="*/ 658386 w 1166813"/>
                    <a:gd name="connsiteY149" fmla="*/ 736834 h 766763"/>
                    <a:gd name="connsiteX150" fmla="*/ 652673 w 1166813"/>
                    <a:gd name="connsiteY150" fmla="*/ 737546 h 766763"/>
                    <a:gd name="connsiteX151" fmla="*/ 649102 w 1166813"/>
                    <a:gd name="connsiteY151" fmla="*/ 737546 h 766763"/>
                    <a:gd name="connsiteX152" fmla="*/ 640533 w 1166813"/>
                    <a:gd name="connsiteY152" fmla="*/ 738259 h 766763"/>
                    <a:gd name="connsiteX153" fmla="*/ 631250 w 1166813"/>
                    <a:gd name="connsiteY153" fmla="*/ 737546 h 766763"/>
                    <a:gd name="connsiteX154" fmla="*/ 627680 w 1166813"/>
                    <a:gd name="connsiteY154" fmla="*/ 737546 h 766763"/>
                    <a:gd name="connsiteX155" fmla="*/ 621967 w 1166813"/>
                    <a:gd name="connsiteY155" fmla="*/ 736834 h 766763"/>
                    <a:gd name="connsiteX156" fmla="*/ 617683 w 1166813"/>
                    <a:gd name="connsiteY156" fmla="*/ 736121 h 766763"/>
                    <a:gd name="connsiteX157" fmla="*/ 613398 w 1166813"/>
                    <a:gd name="connsiteY157" fmla="*/ 736121 h 766763"/>
                    <a:gd name="connsiteX158" fmla="*/ 607686 w 1166813"/>
                    <a:gd name="connsiteY158" fmla="*/ 734696 h 766763"/>
                    <a:gd name="connsiteX159" fmla="*/ 604115 w 1166813"/>
                    <a:gd name="connsiteY159" fmla="*/ 733983 h 766763"/>
                    <a:gd name="connsiteX160" fmla="*/ 598402 w 1166813"/>
                    <a:gd name="connsiteY160" fmla="*/ 733271 h 766763"/>
                    <a:gd name="connsiteX161" fmla="*/ 595546 w 1166813"/>
                    <a:gd name="connsiteY161" fmla="*/ 732558 h 766763"/>
                    <a:gd name="connsiteX162" fmla="*/ 589119 w 1166813"/>
                    <a:gd name="connsiteY162" fmla="*/ 730420 h 766763"/>
                    <a:gd name="connsiteX163" fmla="*/ 586977 w 1166813"/>
                    <a:gd name="connsiteY163" fmla="*/ 729708 h 766763"/>
                    <a:gd name="connsiteX164" fmla="*/ 580550 w 1166813"/>
                    <a:gd name="connsiteY164" fmla="*/ 727570 h 766763"/>
                    <a:gd name="connsiteX165" fmla="*/ 579122 w 1166813"/>
                    <a:gd name="connsiteY165" fmla="*/ 727570 h 766763"/>
                    <a:gd name="connsiteX166" fmla="*/ 571981 w 1166813"/>
                    <a:gd name="connsiteY166" fmla="*/ 724719 h 766763"/>
                    <a:gd name="connsiteX167" fmla="*/ 570553 w 1166813"/>
                    <a:gd name="connsiteY167" fmla="*/ 724007 h 766763"/>
                    <a:gd name="connsiteX168" fmla="*/ 564126 w 1166813"/>
                    <a:gd name="connsiteY168" fmla="*/ 721156 h 766763"/>
                    <a:gd name="connsiteX169" fmla="*/ 562698 w 1166813"/>
                    <a:gd name="connsiteY169" fmla="*/ 720444 h 766763"/>
                    <a:gd name="connsiteX170" fmla="*/ 555557 w 1166813"/>
                    <a:gd name="connsiteY170" fmla="*/ 716881 h 766763"/>
                    <a:gd name="connsiteX171" fmla="*/ 548417 w 1166813"/>
                    <a:gd name="connsiteY171" fmla="*/ 712605 h 766763"/>
                    <a:gd name="connsiteX172" fmla="*/ 547703 w 1166813"/>
                    <a:gd name="connsiteY172" fmla="*/ 712605 h 766763"/>
                    <a:gd name="connsiteX173" fmla="*/ 540562 w 1166813"/>
                    <a:gd name="connsiteY173" fmla="*/ 708330 h 766763"/>
                    <a:gd name="connsiteX174" fmla="*/ 514141 w 1166813"/>
                    <a:gd name="connsiteY174" fmla="*/ 686951 h 766763"/>
                    <a:gd name="connsiteX175" fmla="*/ 506286 w 1166813"/>
                    <a:gd name="connsiteY175" fmla="*/ 695503 h 766763"/>
                    <a:gd name="connsiteX176" fmla="*/ 505572 w 1166813"/>
                    <a:gd name="connsiteY176" fmla="*/ 695503 h 766763"/>
                    <a:gd name="connsiteX177" fmla="*/ 497717 w 1166813"/>
                    <a:gd name="connsiteY177" fmla="*/ 704054 h 766763"/>
                    <a:gd name="connsiteX178" fmla="*/ 497003 w 1166813"/>
                    <a:gd name="connsiteY178" fmla="*/ 704054 h 766763"/>
                    <a:gd name="connsiteX179" fmla="*/ 474152 w 1166813"/>
                    <a:gd name="connsiteY179" fmla="*/ 723294 h 766763"/>
                    <a:gd name="connsiteX180" fmla="*/ 472724 w 1166813"/>
                    <a:gd name="connsiteY180" fmla="*/ 724719 h 766763"/>
                    <a:gd name="connsiteX181" fmla="*/ 464869 w 1166813"/>
                    <a:gd name="connsiteY181" fmla="*/ 729708 h 766763"/>
                    <a:gd name="connsiteX182" fmla="*/ 462012 w 1166813"/>
                    <a:gd name="connsiteY182" fmla="*/ 731846 h 766763"/>
                    <a:gd name="connsiteX183" fmla="*/ 455586 w 1166813"/>
                    <a:gd name="connsiteY183" fmla="*/ 735409 h 766763"/>
                    <a:gd name="connsiteX184" fmla="*/ 452015 w 1166813"/>
                    <a:gd name="connsiteY184" fmla="*/ 737546 h 766763"/>
                    <a:gd name="connsiteX185" fmla="*/ 446303 w 1166813"/>
                    <a:gd name="connsiteY185" fmla="*/ 740397 h 766763"/>
                    <a:gd name="connsiteX186" fmla="*/ 441304 w 1166813"/>
                    <a:gd name="connsiteY186" fmla="*/ 743247 h 766763"/>
                    <a:gd name="connsiteX187" fmla="*/ 437734 w 1166813"/>
                    <a:gd name="connsiteY187" fmla="*/ 745385 h 766763"/>
                    <a:gd name="connsiteX188" fmla="*/ 430593 w 1166813"/>
                    <a:gd name="connsiteY188" fmla="*/ 748235 h 766763"/>
                    <a:gd name="connsiteX189" fmla="*/ 427022 w 1166813"/>
                    <a:gd name="connsiteY189" fmla="*/ 749661 h 766763"/>
                    <a:gd name="connsiteX190" fmla="*/ 419167 w 1166813"/>
                    <a:gd name="connsiteY190" fmla="*/ 752511 h 766763"/>
                    <a:gd name="connsiteX191" fmla="*/ 416311 w 1166813"/>
                    <a:gd name="connsiteY191" fmla="*/ 753936 h 766763"/>
                    <a:gd name="connsiteX192" fmla="*/ 408456 w 1166813"/>
                    <a:gd name="connsiteY192" fmla="*/ 756787 h 766763"/>
                    <a:gd name="connsiteX193" fmla="*/ 406314 w 1166813"/>
                    <a:gd name="connsiteY193" fmla="*/ 756787 h 766763"/>
                    <a:gd name="connsiteX194" fmla="*/ 397745 w 1166813"/>
                    <a:gd name="connsiteY194" fmla="*/ 759637 h 766763"/>
                    <a:gd name="connsiteX195" fmla="*/ 396317 w 1166813"/>
                    <a:gd name="connsiteY195" fmla="*/ 759637 h 766763"/>
                    <a:gd name="connsiteX196" fmla="*/ 387034 w 1166813"/>
                    <a:gd name="connsiteY196" fmla="*/ 761775 h 766763"/>
                    <a:gd name="connsiteX197" fmla="*/ 384891 w 1166813"/>
                    <a:gd name="connsiteY197" fmla="*/ 762488 h 766763"/>
                    <a:gd name="connsiteX198" fmla="*/ 374894 w 1166813"/>
                    <a:gd name="connsiteY198" fmla="*/ 763913 h 766763"/>
                    <a:gd name="connsiteX199" fmla="*/ 373466 w 1166813"/>
                    <a:gd name="connsiteY199" fmla="*/ 764625 h 766763"/>
                    <a:gd name="connsiteX200" fmla="*/ 363469 w 1166813"/>
                    <a:gd name="connsiteY200" fmla="*/ 766051 h 766763"/>
                    <a:gd name="connsiteX201" fmla="*/ 361327 w 1166813"/>
                    <a:gd name="connsiteY201" fmla="*/ 766051 h 766763"/>
                    <a:gd name="connsiteX202" fmla="*/ 351329 w 1166813"/>
                    <a:gd name="connsiteY202" fmla="*/ 766763 h 766763"/>
                    <a:gd name="connsiteX203" fmla="*/ 349901 w 1166813"/>
                    <a:gd name="connsiteY203" fmla="*/ 766763 h 766763"/>
                    <a:gd name="connsiteX204" fmla="*/ 339190 w 1166813"/>
                    <a:gd name="connsiteY204" fmla="*/ 766763 h 766763"/>
                    <a:gd name="connsiteX205" fmla="*/ 328479 w 1166813"/>
                    <a:gd name="connsiteY205" fmla="*/ 766763 h 766763"/>
                    <a:gd name="connsiteX206" fmla="*/ 326337 w 1166813"/>
                    <a:gd name="connsiteY206" fmla="*/ 766763 h 766763"/>
                    <a:gd name="connsiteX207" fmla="*/ 315625 w 1166813"/>
                    <a:gd name="connsiteY207" fmla="*/ 766051 h 766763"/>
                    <a:gd name="connsiteX208" fmla="*/ 314197 w 1166813"/>
                    <a:gd name="connsiteY208" fmla="*/ 766051 h 766763"/>
                    <a:gd name="connsiteX209" fmla="*/ 304914 w 1166813"/>
                    <a:gd name="connsiteY209" fmla="*/ 764625 h 766763"/>
                    <a:gd name="connsiteX210" fmla="*/ 303486 w 1166813"/>
                    <a:gd name="connsiteY210" fmla="*/ 764625 h 766763"/>
                    <a:gd name="connsiteX211" fmla="*/ 293489 w 1166813"/>
                    <a:gd name="connsiteY211" fmla="*/ 762488 h 766763"/>
                    <a:gd name="connsiteX212" fmla="*/ 291346 w 1166813"/>
                    <a:gd name="connsiteY212" fmla="*/ 761775 h 766763"/>
                    <a:gd name="connsiteX213" fmla="*/ 281349 w 1166813"/>
                    <a:gd name="connsiteY213" fmla="*/ 759637 h 766763"/>
                    <a:gd name="connsiteX214" fmla="*/ 271352 w 1166813"/>
                    <a:gd name="connsiteY214" fmla="*/ 756787 h 766763"/>
                    <a:gd name="connsiteX215" fmla="*/ 269924 w 1166813"/>
                    <a:gd name="connsiteY215" fmla="*/ 756074 h 766763"/>
                    <a:gd name="connsiteX216" fmla="*/ 260641 w 1166813"/>
                    <a:gd name="connsiteY216" fmla="*/ 753224 h 766763"/>
                    <a:gd name="connsiteX217" fmla="*/ 259213 w 1166813"/>
                    <a:gd name="connsiteY217" fmla="*/ 752511 h 766763"/>
                    <a:gd name="connsiteX218" fmla="*/ 251358 w 1166813"/>
                    <a:gd name="connsiteY218" fmla="*/ 749661 h 766763"/>
                    <a:gd name="connsiteX219" fmla="*/ 249216 w 1166813"/>
                    <a:gd name="connsiteY219" fmla="*/ 748948 h 766763"/>
                    <a:gd name="connsiteX220" fmla="*/ 240646 w 1166813"/>
                    <a:gd name="connsiteY220" fmla="*/ 744672 h 766763"/>
                    <a:gd name="connsiteX221" fmla="*/ 238504 w 1166813"/>
                    <a:gd name="connsiteY221" fmla="*/ 743960 h 766763"/>
                    <a:gd name="connsiteX222" fmla="*/ 230649 w 1166813"/>
                    <a:gd name="connsiteY222" fmla="*/ 739684 h 766763"/>
                    <a:gd name="connsiteX223" fmla="*/ 229221 w 1166813"/>
                    <a:gd name="connsiteY223" fmla="*/ 738972 h 766763"/>
                    <a:gd name="connsiteX224" fmla="*/ 221366 w 1166813"/>
                    <a:gd name="connsiteY224" fmla="*/ 734696 h 766763"/>
                    <a:gd name="connsiteX225" fmla="*/ 218510 w 1166813"/>
                    <a:gd name="connsiteY225" fmla="*/ 733271 h 766763"/>
                    <a:gd name="connsiteX226" fmla="*/ 211369 w 1166813"/>
                    <a:gd name="connsiteY226" fmla="*/ 728282 h 766763"/>
                    <a:gd name="connsiteX227" fmla="*/ 209227 w 1166813"/>
                    <a:gd name="connsiteY227" fmla="*/ 726857 h 766763"/>
                    <a:gd name="connsiteX228" fmla="*/ 202800 w 1166813"/>
                    <a:gd name="connsiteY228" fmla="*/ 722582 h 766763"/>
                    <a:gd name="connsiteX229" fmla="*/ 200658 w 1166813"/>
                    <a:gd name="connsiteY229" fmla="*/ 720444 h 766763"/>
                    <a:gd name="connsiteX230" fmla="*/ 193517 w 1166813"/>
                    <a:gd name="connsiteY230" fmla="*/ 715456 h 766763"/>
                    <a:gd name="connsiteX231" fmla="*/ 191375 w 1166813"/>
                    <a:gd name="connsiteY231" fmla="*/ 713318 h 766763"/>
                    <a:gd name="connsiteX232" fmla="*/ 185662 w 1166813"/>
                    <a:gd name="connsiteY232" fmla="*/ 708330 h 766763"/>
                    <a:gd name="connsiteX233" fmla="*/ 184234 w 1166813"/>
                    <a:gd name="connsiteY233" fmla="*/ 706904 h 766763"/>
                    <a:gd name="connsiteX234" fmla="*/ 177807 w 1166813"/>
                    <a:gd name="connsiteY234" fmla="*/ 700491 h 766763"/>
                    <a:gd name="connsiteX235" fmla="*/ 174951 w 1166813"/>
                    <a:gd name="connsiteY235" fmla="*/ 698353 h 766763"/>
                    <a:gd name="connsiteX236" fmla="*/ 169238 w 1166813"/>
                    <a:gd name="connsiteY236" fmla="*/ 691940 h 766763"/>
                    <a:gd name="connsiteX237" fmla="*/ 167096 w 1166813"/>
                    <a:gd name="connsiteY237" fmla="*/ 689802 h 766763"/>
                    <a:gd name="connsiteX238" fmla="*/ 162811 w 1166813"/>
                    <a:gd name="connsiteY238" fmla="*/ 684814 h 766763"/>
                    <a:gd name="connsiteX239" fmla="*/ 160669 w 1166813"/>
                    <a:gd name="connsiteY239" fmla="*/ 682676 h 766763"/>
                    <a:gd name="connsiteX240" fmla="*/ 154956 w 1166813"/>
                    <a:gd name="connsiteY240" fmla="*/ 675550 h 766763"/>
                    <a:gd name="connsiteX241" fmla="*/ 153528 w 1166813"/>
                    <a:gd name="connsiteY241" fmla="*/ 672699 h 766763"/>
                    <a:gd name="connsiteX242" fmla="*/ 149244 w 1166813"/>
                    <a:gd name="connsiteY242" fmla="*/ 666998 h 766763"/>
                    <a:gd name="connsiteX243" fmla="*/ 147816 w 1166813"/>
                    <a:gd name="connsiteY243" fmla="*/ 664861 h 766763"/>
                    <a:gd name="connsiteX244" fmla="*/ 139247 w 1166813"/>
                    <a:gd name="connsiteY244" fmla="*/ 662010 h 766763"/>
                    <a:gd name="connsiteX245" fmla="*/ 135676 w 1166813"/>
                    <a:gd name="connsiteY245" fmla="*/ 660585 h 766763"/>
                    <a:gd name="connsiteX246" fmla="*/ 129964 w 1166813"/>
                    <a:gd name="connsiteY246" fmla="*/ 658447 h 766763"/>
                    <a:gd name="connsiteX247" fmla="*/ 127107 w 1166813"/>
                    <a:gd name="connsiteY247" fmla="*/ 657022 h 766763"/>
                    <a:gd name="connsiteX248" fmla="*/ 121394 w 1166813"/>
                    <a:gd name="connsiteY248" fmla="*/ 654884 h 766763"/>
                    <a:gd name="connsiteX249" fmla="*/ 117824 w 1166813"/>
                    <a:gd name="connsiteY249" fmla="*/ 653459 h 766763"/>
                    <a:gd name="connsiteX250" fmla="*/ 112111 w 1166813"/>
                    <a:gd name="connsiteY250" fmla="*/ 649896 h 766763"/>
                    <a:gd name="connsiteX251" fmla="*/ 109969 w 1166813"/>
                    <a:gd name="connsiteY251" fmla="*/ 649183 h 766763"/>
                    <a:gd name="connsiteX252" fmla="*/ 102114 w 1166813"/>
                    <a:gd name="connsiteY252" fmla="*/ 644195 h 766763"/>
                    <a:gd name="connsiteX253" fmla="*/ 99258 w 1166813"/>
                    <a:gd name="connsiteY253" fmla="*/ 642770 h 766763"/>
                    <a:gd name="connsiteX254" fmla="*/ 94259 w 1166813"/>
                    <a:gd name="connsiteY254" fmla="*/ 639207 h 766763"/>
                    <a:gd name="connsiteX255" fmla="*/ 91403 w 1166813"/>
                    <a:gd name="connsiteY255" fmla="*/ 637782 h 766763"/>
                    <a:gd name="connsiteX256" fmla="*/ 86404 w 1166813"/>
                    <a:gd name="connsiteY256" fmla="*/ 634219 h 766763"/>
                    <a:gd name="connsiteX257" fmla="*/ 83548 w 1166813"/>
                    <a:gd name="connsiteY257" fmla="*/ 632081 h 766763"/>
                    <a:gd name="connsiteX258" fmla="*/ 78549 w 1166813"/>
                    <a:gd name="connsiteY258" fmla="*/ 628518 h 766763"/>
                    <a:gd name="connsiteX259" fmla="*/ 76407 w 1166813"/>
                    <a:gd name="connsiteY259" fmla="*/ 626380 h 766763"/>
                    <a:gd name="connsiteX260" fmla="*/ 69266 w 1166813"/>
                    <a:gd name="connsiteY260" fmla="*/ 620679 h 766763"/>
                    <a:gd name="connsiteX261" fmla="*/ 67838 w 1166813"/>
                    <a:gd name="connsiteY261" fmla="*/ 619254 h 766763"/>
                    <a:gd name="connsiteX262" fmla="*/ 62126 w 1166813"/>
                    <a:gd name="connsiteY262" fmla="*/ 614266 h 766763"/>
                    <a:gd name="connsiteX263" fmla="*/ 59983 w 1166813"/>
                    <a:gd name="connsiteY263" fmla="*/ 612128 h 766763"/>
                    <a:gd name="connsiteX264" fmla="*/ 55699 w 1166813"/>
                    <a:gd name="connsiteY264" fmla="*/ 607140 h 766763"/>
                    <a:gd name="connsiteX265" fmla="*/ 53557 w 1166813"/>
                    <a:gd name="connsiteY265" fmla="*/ 605002 h 766763"/>
                    <a:gd name="connsiteX266" fmla="*/ 49272 w 1166813"/>
                    <a:gd name="connsiteY266" fmla="*/ 600014 h 766763"/>
                    <a:gd name="connsiteX267" fmla="*/ 47844 w 1166813"/>
                    <a:gd name="connsiteY267" fmla="*/ 597876 h 766763"/>
                    <a:gd name="connsiteX268" fmla="*/ 42131 w 1166813"/>
                    <a:gd name="connsiteY268" fmla="*/ 590750 h 766763"/>
                    <a:gd name="connsiteX269" fmla="*/ 41417 w 1166813"/>
                    <a:gd name="connsiteY269" fmla="*/ 590750 h 766763"/>
                    <a:gd name="connsiteX270" fmla="*/ 36419 w 1166813"/>
                    <a:gd name="connsiteY270" fmla="*/ 582911 h 766763"/>
                    <a:gd name="connsiteX271" fmla="*/ 34990 w 1166813"/>
                    <a:gd name="connsiteY271" fmla="*/ 580773 h 766763"/>
                    <a:gd name="connsiteX272" fmla="*/ 31420 w 1166813"/>
                    <a:gd name="connsiteY272" fmla="*/ 575072 h 766763"/>
                    <a:gd name="connsiteX273" fmla="*/ 29278 w 1166813"/>
                    <a:gd name="connsiteY273" fmla="*/ 572222 h 766763"/>
                    <a:gd name="connsiteX274" fmla="*/ 26421 w 1166813"/>
                    <a:gd name="connsiteY274" fmla="*/ 567234 h 766763"/>
                    <a:gd name="connsiteX275" fmla="*/ 24993 w 1166813"/>
                    <a:gd name="connsiteY275" fmla="*/ 564383 h 766763"/>
                    <a:gd name="connsiteX276" fmla="*/ 21423 w 1166813"/>
                    <a:gd name="connsiteY276" fmla="*/ 557970 h 766763"/>
                    <a:gd name="connsiteX277" fmla="*/ 20709 w 1166813"/>
                    <a:gd name="connsiteY277" fmla="*/ 555832 h 766763"/>
                    <a:gd name="connsiteX278" fmla="*/ 16424 w 1166813"/>
                    <a:gd name="connsiteY278" fmla="*/ 547281 h 766763"/>
                    <a:gd name="connsiteX279" fmla="*/ 15710 w 1166813"/>
                    <a:gd name="connsiteY279" fmla="*/ 545143 h 766763"/>
                    <a:gd name="connsiteX280" fmla="*/ 13568 w 1166813"/>
                    <a:gd name="connsiteY280" fmla="*/ 538730 h 766763"/>
                    <a:gd name="connsiteX281" fmla="*/ 12140 w 1166813"/>
                    <a:gd name="connsiteY281" fmla="*/ 535879 h 766763"/>
                    <a:gd name="connsiteX282" fmla="*/ 9997 w 1166813"/>
                    <a:gd name="connsiteY282" fmla="*/ 530178 h 766763"/>
                    <a:gd name="connsiteX283" fmla="*/ 9283 w 1166813"/>
                    <a:gd name="connsiteY283" fmla="*/ 526615 h 766763"/>
                    <a:gd name="connsiteX284" fmla="*/ 7141 w 1166813"/>
                    <a:gd name="connsiteY284" fmla="*/ 520202 h 766763"/>
                    <a:gd name="connsiteX285" fmla="*/ 6427 w 1166813"/>
                    <a:gd name="connsiteY285" fmla="*/ 517351 h 766763"/>
                    <a:gd name="connsiteX286" fmla="*/ 4285 w 1166813"/>
                    <a:gd name="connsiteY286" fmla="*/ 508088 h 766763"/>
                    <a:gd name="connsiteX287" fmla="*/ 4285 w 1166813"/>
                    <a:gd name="connsiteY287" fmla="*/ 506662 h 766763"/>
                    <a:gd name="connsiteX288" fmla="*/ 2857 w 1166813"/>
                    <a:gd name="connsiteY288" fmla="*/ 498824 h 766763"/>
                    <a:gd name="connsiteX289" fmla="*/ 2143 w 1166813"/>
                    <a:gd name="connsiteY289" fmla="*/ 495261 h 766763"/>
                    <a:gd name="connsiteX290" fmla="*/ 1428 w 1166813"/>
                    <a:gd name="connsiteY290" fmla="*/ 488847 h 766763"/>
                    <a:gd name="connsiteX291" fmla="*/ 714 w 1166813"/>
                    <a:gd name="connsiteY291" fmla="*/ 485284 h 766763"/>
                    <a:gd name="connsiteX292" fmla="*/ 714 w 1166813"/>
                    <a:gd name="connsiteY292" fmla="*/ 478871 h 766763"/>
                    <a:gd name="connsiteX293" fmla="*/ 0 w 1166813"/>
                    <a:gd name="connsiteY293" fmla="*/ 476020 h 766763"/>
                    <a:gd name="connsiteX294" fmla="*/ 0 w 1166813"/>
                    <a:gd name="connsiteY294" fmla="*/ 466044 h 766763"/>
                    <a:gd name="connsiteX295" fmla="*/ 179949 w 1166813"/>
                    <a:gd name="connsiteY295" fmla="*/ 260101 h 766763"/>
                    <a:gd name="connsiteX296" fmla="*/ 179235 w 1166813"/>
                    <a:gd name="connsiteY296" fmla="*/ 235872 h 766763"/>
                    <a:gd name="connsiteX297" fmla="*/ 417739 w 1166813"/>
                    <a:gd name="connsiteY297" fmla="*/ 0 h 766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Lst>
                  <a:rect l="l" t="t" r="r" b="b"/>
                  <a:pathLst>
                    <a:path w="1166813" h="766763">
                      <a:moveTo>
                        <a:pt x="822458" y="412750"/>
                      </a:moveTo>
                      <a:cubicBezTo>
                        <a:pt x="813143" y="412750"/>
                        <a:pt x="804544" y="414872"/>
                        <a:pt x="796661" y="419822"/>
                      </a:cubicBezTo>
                      <a:cubicBezTo>
                        <a:pt x="788779" y="424772"/>
                        <a:pt x="783046" y="430429"/>
                        <a:pt x="779463" y="438208"/>
                      </a:cubicBezTo>
                      <a:cubicBezTo>
                        <a:pt x="779463" y="438208"/>
                        <a:pt x="779463" y="438208"/>
                        <a:pt x="798094" y="452351"/>
                      </a:cubicBezTo>
                      <a:cubicBezTo>
                        <a:pt x="804544" y="441036"/>
                        <a:pt x="813143" y="435379"/>
                        <a:pt x="823891" y="435379"/>
                      </a:cubicBezTo>
                      <a:cubicBezTo>
                        <a:pt x="838223" y="435379"/>
                        <a:pt x="844672" y="441036"/>
                        <a:pt x="844672" y="453058"/>
                      </a:cubicBezTo>
                      <a:cubicBezTo>
                        <a:pt x="844672" y="462958"/>
                        <a:pt x="840373" y="474980"/>
                        <a:pt x="830341" y="489123"/>
                      </a:cubicBezTo>
                      <a:cubicBezTo>
                        <a:pt x="830341" y="489123"/>
                        <a:pt x="830341" y="489123"/>
                        <a:pt x="780896" y="560546"/>
                      </a:cubicBezTo>
                      <a:cubicBezTo>
                        <a:pt x="780896" y="560546"/>
                        <a:pt x="780896" y="560546"/>
                        <a:pt x="780896" y="568325"/>
                      </a:cubicBezTo>
                      <a:cubicBezTo>
                        <a:pt x="780896" y="568325"/>
                        <a:pt x="780896" y="568325"/>
                        <a:pt x="882651" y="568325"/>
                      </a:cubicBezTo>
                      <a:cubicBezTo>
                        <a:pt x="882651" y="568325"/>
                        <a:pt x="882651" y="568325"/>
                        <a:pt x="882651" y="544282"/>
                      </a:cubicBezTo>
                      <a:cubicBezTo>
                        <a:pt x="882651" y="544282"/>
                        <a:pt x="882651" y="544282"/>
                        <a:pt x="824608" y="544282"/>
                      </a:cubicBezTo>
                      <a:cubicBezTo>
                        <a:pt x="824608" y="544282"/>
                        <a:pt x="824608" y="544282"/>
                        <a:pt x="856138" y="496195"/>
                      </a:cubicBezTo>
                      <a:cubicBezTo>
                        <a:pt x="867603" y="479223"/>
                        <a:pt x="873336" y="464373"/>
                        <a:pt x="873336" y="453058"/>
                      </a:cubicBezTo>
                      <a:cubicBezTo>
                        <a:pt x="873336" y="440329"/>
                        <a:pt x="869036" y="430429"/>
                        <a:pt x="860437" y="423358"/>
                      </a:cubicBezTo>
                      <a:cubicBezTo>
                        <a:pt x="851122" y="416286"/>
                        <a:pt x="838940" y="412750"/>
                        <a:pt x="822458" y="412750"/>
                      </a:cubicBezTo>
                      <a:close/>
                      <a:moveTo>
                        <a:pt x="631630" y="295275"/>
                      </a:moveTo>
                      <a:cubicBezTo>
                        <a:pt x="677269" y="295275"/>
                        <a:pt x="700088" y="325955"/>
                        <a:pt x="700088" y="388741"/>
                      </a:cubicBezTo>
                      <a:cubicBezTo>
                        <a:pt x="700088" y="420135"/>
                        <a:pt x="694383" y="444393"/>
                        <a:pt x="681548" y="460803"/>
                      </a:cubicBezTo>
                      <a:cubicBezTo>
                        <a:pt x="669425" y="477927"/>
                        <a:pt x="651597" y="485775"/>
                        <a:pt x="628065" y="485775"/>
                      </a:cubicBezTo>
                      <a:cubicBezTo>
                        <a:pt x="608098" y="485775"/>
                        <a:pt x="592410" y="477927"/>
                        <a:pt x="582426" y="460803"/>
                      </a:cubicBezTo>
                      <a:cubicBezTo>
                        <a:pt x="572443" y="443680"/>
                        <a:pt x="566738" y="419421"/>
                        <a:pt x="566738" y="388741"/>
                      </a:cubicBezTo>
                      <a:cubicBezTo>
                        <a:pt x="566738" y="360202"/>
                        <a:pt x="572443" y="337371"/>
                        <a:pt x="583140" y="320247"/>
                      </a:cubicBezTo>
                      <a:cubicBezTo>
                        <a:pt x="594549" y="303837"/>
                        <a:pt x="610237" y="295275"/>
                        <a:pt x="631630" y="295275"/>
                      </a:cubicBezTo>
                      <a:close/>
                      <a:moveTo>
                        <a:pt x="631630" y="252413"/>
                      </a:moveTo>
                      <a:cubicBezTo>
                        <a:pt x="596685" y="252413"/>
                        <a:pt x="568872" y="265253"/>
                        <a:pt x="548191" y="291647"/>
                      </a:cubicBezTo>
                      <a:cubicBezTo>
                        <a:pt x="527509" y="318041"/>
                        <a:pt x="517525" y="350141"/>
                        <a:pt x="517525" y="387949"/>
                      </a:cubicBezTo>
                      <a:cubicBezTo>
                        <a:pt x="517525" y="430749"/>
                        <a:pt x="526796" y="464990"/>
                        <a:pt x="546051" y="489957"/>
                      </a:cubicBezTo>
                      <a:cubicBezTo>
                        <a:pt x="564593" y="514924"/>
                        <a:pt x="592406" y="527051"/>
                        <a:pt x="628064" y="527051"/>
                      </a:cubicBezTo>
                      <a:cubicBezTo>
                        <a:pt x="666574" y="527051"/>
                        <a:pt x="696527" y="514924"/>
                        <a:pt x="717921" y="489244"/>
                      </a:cubicBezTo>
                      <a:cubicBezTo>
                        <a:pt x="738603" y="464277"/>
                        <a:pt x="749300" y="430749"/>
                        <a:pt x="749300" y="387949"/>
                      </a:cubicBezTo>
                      <a:cubicBezTo>
                        <a:pt x="749300" y="345148"/>
                        <a:pt x="739316" y="311621"/>
                        <a:pt x="718635" y="288080"/>
                      </a:cubicBezTo>
                      <a:cubicBezTo>
                        <a:pt x="698666" y="264540"/>
                        <a:pt x="669427" y="252413"/>
                        <a:pt x="631630" y="252413"/>
                      </a:cubicBezTo>
                      <a:close/>
                      <a:moveTo>
                        <a:pt x="412336" y="252413"/>
                      </a:moveTo>
                      <a:cubicBezTo>
                        <a:pt x="376715" y="252413"/>
                        <a:pt x="347506" y="265967"/>
                        <a:pt x="324709" y="292360"/>
                      </a:cubicBezTo>
                      <a:cubicBezTo>
                        <a:pt x="301912" y="318754"/>
                        <a:pt x="290513" y="351568"/>
                        <a:pt x="290513" y="390802"/>
                      </a:cubicBezTo>
                      <a:cubicBezTo>
                        <a:pt x="290513" y="432890"/>
                        <a:pt x="301199" y="466417"/>
                        <a:pt x="321859" y="490671"/>
                      </a:cubicBezTo>
                      <a:cubicBezTo>
                        <a:pt x="341807" y="514924"/>
                        <a:pt x="371016" y="527051"/>
                        <a:pt x="408061" y="527051"/>
                      </a:cubicBezTo>
                      <a:cubicBezTo>
                        <a:pt x="445107" y="527051"/>
                        <a:pt x="472891" y="517064"/>
                        <a:pt x="492126" y="496377"/>
                      </a:cubicBezTo>
                      <a:cubicBezTo>
                        <a:pt x="492126" y="496377"/>
                        <a:pt x="492126" y="496377"/>
                        <a:pt x="470041" y="458570"/>
                      </a:cubicBezTo>
                      <a:cubicBezTo>
                        <a:pt x="456506" y="476404"/>
                        <a:pt x="436558" y="484964"/>
                        <a:pt x="411624" y="484964"/>
                      </a:cubicBezTo>
                      <a:cubicBezTo>
                        <a:pt x="389539" y="484964"/>
                        <a:pt x="372441" y="477117"/>
                        <a:pt x="359617" y="459997"/>
                      </a:cubicBezTo>
                      <a:cubicBezTo>
                        <a:pt x="346081" y="443590"/>
                        <a:pt x="339670" y="420763"/>
                        <a:pt x="339670" y="392942"/>
                      </a:cubicBezTo>
                      <a:cubicBezTo>
                        <a:pt x="339670" y="364408"/>
                        <a:pt x="346794" y="340868"/>
                        <a:pt x="361042" y="322321"/>
                      </a:cubicBezTo>
                      <a:cubicBezTo>
                        <a:pt x="375290" y="303774"/>
                        <a:pt x="393101" y="294501"/>
                        <a:pt x="415186" y="294501"/>
                      </a:cubicBezTo>
                      <a:cubicBezTo>
                        <a:pt x="438695" y="294501"/>
                        <a:pt x="455081" y="299494"/>
                        <a:pt x="465767" y="310194"/>
                      </a:cubicBezTo>
                      <a:cubicBezTo>
                        <a:pt x="465767" y="310194"/>
                        <a:pt x="465767" y="310194"/>
                        <a:pt x="485002" y="271673"/>
                      </a:cubicBezTo>
                      <a:cubicBezTo>
                        <a:pt x="467192" y="258833"/>
                        <a:pt x="442970" y="252413"/>
                        <a:pt x="412336" y="252413"/>
                      </a:cubicBezTo>
                      <a:close/>
                      <a:moveTo>
                        <a:pt x="417739" y="0"/>
                      </a:moveTo>
                      <a:cubicBezTo>
                        <a:pt x="500573" y="0"/>
                        <a:pt x="573410" y="41331"/>
                        <a:pt x="616255" y="104040"/>
                      </a:cubicBezTo>
                      <a:cubicBezTo>
                        <a:pt x="643390" y="86938"/>
                        <a:pt x="675524" y="76961"/>
                        <a:pt x="709800" y="76961"/>
                      </a:cubicBezTo>
                      <a:cubicBezTo>
                        <a:pt x="805487" y="76961"/>
                        <a:pt x="882608" y="153923"/>
                        <a:pt x="884036" y="248699"/>
                      </a:cubicBezTo>
                      <a:cubicBezTo>
                        <a:pt x="884750" y="248699"/>
                        <a:pt x="884750" y="248699"/>
                        <a:pt x="885464" y="248699"/>
                      </a:cubicBezTo>
                      <a:cubicBezTo>
                        <a:pt x="886892" y="248699"/>
                        <a:pt x="889035" y="248699"/>
                        <a:pt x="891177" y="248699"/>
                      </a:cubicBezTo>
                      <a:cubicBezTo>
                        <a:pt x="950446" y="250837"/>
                        <a:pt x="1001860" y="285755"/>
                        <a:pt x="1026853" y="336350"/>
                      </a:cubicBezTo>
                      <a:cubicBezTo>
                        <a:pt x="1041849" y="339200"/>
                        <a:pt x="1055416" y="343476"/>
                        <a:pt x="1068984" y="349889"/>
                      </a:cubicBezTo>
                      <a:cubicBezTo>
                        <a:pt x="1068984" y="349889"/>
                        <a:pt x="1068984" y="349889"/>
                        <a:pt x="1069698" y="349889"/>
                      </a:cubicBezTo>
                      <a:cubicBezTo>
                        <a:pt x="1073268" y="352027"/>
                        <a:pt x="1077553" y="354165"/>
                        <a:pt x="1081123" y="356303"/>
                      </a:cubicBezTo>
                      <a:cubicBezTo>
                        <a:pt x="1081837" y="357015"/>
                        <a:pt x="1082551" y="357015"/>
                        <a:pt x="1083265" y="357728"/>
                      </a:cubicBezTo>
                      <a:cubicBezTo>
                        <a:pt x="1088264" y="360578"/>
                        <a:pt x="1092548" y="363429"/>
                        <a:pt x="1096833" y="366279"/>
                      </a:cubicBezTo>
                      <a:cubicBezTo>
                        <a:pt x="1100403" y="369130"/>
                        <a:pt x="1103974" y="371980"/>
                        <a:pt x="1107544" y="374830"/>
                      </a:cubicBezTo>
                      <a:cubicBezTo>
                        <a:pt x="1109686" y="376968"/>
                        <a:pt x="1111829" y="379106"/>
                        <a:pt x="1113971" y="381244"/>
                      </a:cubicBezTo>
                      <a:cubicBezTo>
                        <a:pt x="1119684" y="386232"/>
                        <a:pt x="1125396" y="392646"/>
                        <a:pt x="1130395" y="398346"/>
                      </a:cubicBezTo>
                      <a:cubicBezTo>
                        <a:pt x="1136108" y="405472"/>
                        <a:pt x="1141106" y="413311"/>
                        <a:pt x="1145391" y="421150"/>
                      </a:cubicBezTo>
                      <a:cubicBezTo>
                        <a:pt x="1153246" y="434689"/>
                        <a:pt x="1158958" y="449654"/>
                        <a:pt x="1162529" y="466044"/>
                      </a:cubicBezTo>
                      <a:cubicBezTo>
                        <a:pt x="1165385" y="478158"/>
                        <a:pt x="1166813" y="490272"/>
                        <a:pt x="1166813" y="503812"/>
                      </a:cubicBezTo>
                      <a:cubicBezTo>
                        <a:pt x="1166813" y="506662"/>
                        <a:pt x="1166813" y="509513"/>
                        <a:pt x="1166813" y="512363"/>
                      </a:cubicBezTo>
                      <a:cubicBezTo>
                        <a:pt x="1166099" y="520914"/>
                        <a:pt x="1165385" y="529466"/>
                        <a:pt x="1163243" y="538017"/>
                      </a:cubicBezTo>
                      <a:cubicBezTo>
                        <a:pt x="1162529" y="540867"/>
                        <a:pt x="1161815" y="543718"/>
                        <a:pt x="1161101" y="546568"/>
                      </a:cubicBezTo>
                      <a:cubicBezTo>
                        <a:pt x="1142534" y="619967"/>
                        <a:pt x="1074696" y="674125"/>
                        <a:pt x="994005" y="674125"/>
                      </a:cubicBezTo>
                      <a:cubicBezTo>
                        <a:pt x="986864" y="674125"/>
                        <a:pt x="976153" y="674125"/>
                        <a:pt x="961871" y="674125"/>
                      </a:cubicBezTo>
                      <a:cubicBezTo>
                        <a:pt x="961871" y="674837"/>
                        <a:pt x="961157" y="674837"/>
                        <a:pt x="961157" y="674837"/>
                      </a:cubicBezTo>
                      <a:cubicBezTo>
                        <a:pt x="959729" y="676262"/>
                        <a:pt x="957587" y="677688"/>
                        <a:pt x="956158" y="679113"/>
                      </a:cubicBezTo>
                      <a:cubicBezTo>
                        <a:pt x="955444" y="679825"/>
                        <a:pt x="954730" y="680538"/>
                        <a:pt x="954016" y="681251"/>
                      </a:cubicBezTo>
                      <a:cubicBezTo>
                        <a:pt x="952588" y="681963"/>
                        <a:pt x="951160" y="682676"/>
                        <a:pt x="950446" y="684101"/>
                      </a:cubicBezTo>
                      <a:cubicBezTo>
                        <a:pt x="949018" y="684814"/>
                        <a:pt x="948304" y="685526"/>
                        <a:pt x="947589" y="685526"/>
                      </a:cubicBezTo>
                      <a:cubicBezTo>
                        <a:pt x="946161" y="686951"/>
                        <a:pt x="945447" y="687664"/>
                        <a:pt x="944019" y="688377"/>
                      </a:cubicBezTo>
                      <a:cubicBezTo>
                        <a:pt x="943305" y="689089"/>
                        <a:pt x="941877" y="689802"/>
                        <a:pt x="941163" y="690514"/>
                      </a:cubicBezTo>
                      <a:cubicBezTo>
                        <a:pt x="939735" y="691227"/>
                        <a:pt x="939020" y="691940"/>
                        <a:pt x="937592" y="692652"/>
                      </a:cubicBezTo>
                      <a:cubicBezTo>
                        <a:pt x="936878" y="693365"/>
                        <a:pt x="935450" y="693365"/>
                        <a:pt x="934736" y="694077"/>
                      </a:cubicBezTo>
                      <a:cubicBezTo>
                        <a:pt x="933308" y="694790"/>
                        <a:pt x="932594" y="695503"/>
                        <a:pt x="931166" y="696215"/>
                      </a:cubicBezTo>
                      <a:cubicBezTo>
                        <a:pt x="929737" y="696928"/>
                        <a:pt x="929023" y="697640"/>
                        <a:pt x="928309" y="697640"/>
                      </a:cubicBezTo>
                      <a:cubicBezTo>
                        <a:pt x="926881" y="698353"/>
                        <a:pt x="925453" y="699066"/>
                        <a:pt x="924025" y="699778"/>
                      </a:cubicBezTo>
                      <a:cubicBezTo>
                        <a:pt x="923311" y="700491"/>
                        <a:pt x="921882" y="701203"/>
                        <a:pt x="921168" y="701203"/>
                      </a:cubicBezTo>
                      <a:cubicBezTo>
                        <a:pt x="919740" y="701916"/>
                        <a:pt x="918312" y="702629"/>
                        <a:pt x="917598" y="703341"/>
                      </a:cubicBezTo>
                      <a:cubicBezTo>
                        <a:pt x="916170" y="703341"/>
                        <a:pt x="915456" y="704054"/>
                        <a:pt x="914028" y="704767"/>
                      </a:cubicBezTo>
                      <a:cubicBezTo>
                        <a:pt x="912599" y="704767"/>
                        <a:pt x="911171" y="705479"/>
                        <a:pt x="910457" y="706192"/>
                      </a:cubicBezTo>
                      <a:cubicBezTo>
                        <a:pt x="909029" y="706192"/>
                        <a:pt x="908315" y="706904"/>
                        <a:pt x="906887" y="706904"/>
                      </a:cubicBezTo>
                      <a:cubicBezTo>
                        <a:pt x="905459" y="707617"/>
                        <a:pt x="904030" y="708330"/>
                        <a:pt x="902602" y="708330"/>
                      </a:cubicBezTo>
                      <a:cubicBezTo>
                        <a:pt x="901888" y="709042"/>
                        <a:pt x="900460" y="709042"/>
                        <a:pt x="899746" y="709755"/>
                      </a:cubicBezTo>
                      <a:cubicBezTo>
                        <a:pt x="898318" y="709755"/>
                        <a:pt x="896890" y="710467"/>
                        <a:pt x="896175" y="710467"/>
                      </a:cubicBezTo>
                      <a:cubicBezTo>
                        <a:pt x="894747" y="711180"/>
                        <a:pt x="894033" y="711180"/>
                        <a:pt x="892605" y="711893"/>
                      </a:cubicBezTo>
                      <a:cubicBezTo>
                        <a:pt x="891177" y="711893"/>
                        <a:pt x="889749" y="712605"/>
                        <a:pt x="888321" y="712605"/>
                      </a:cubicBezTo>
                      <a:cubicBezTo>
                        <a:pt x="887606" y="712605"/>
                        <a:pt x="886178" y="713318"/>
                        <a:pt x="885464" y="713318"/>
                      </a:cubicBezTo>
                      <a:cubicBezTo>
                        <a:pt x="883322" y="713318"/>
                        <a:pt x="881894" y="714030"/>
                        <a:pt x="880466" y="714030"/>
                      </a:cubicBezTo>
                      <a:cubicBezTo>
                        <a:pt x="879752" y="714030"/>
                        <a:pt x="878323" y="714743"/>
                        <a:pt x="877609" y="714743"/>
                      </a:cubicBezTo>
                      <a:cubicBezTo>
                        <a:pt x="875467" y="714743"/>
                        <a:pt x="874039" y="715456"/>
                        <a:pt x="872611" y="715456"/>
                      </a:cubicBezTo>
                      <a:cubicBezTo>
                        <a:pt x="871897" y="715456"/>
                        <a:pt x="870468" y="715456"/>
                        <a:pt x="869754" y="715456"/>
                      </a:cubicBezTo>
                      <a:cubicBezTo>
                        <a:pt x="867612" y="716168"/>
                        <a:pt x="866184" y="716168"/>
                        <a:pt x="864042" y="716168"/>
                      </a:cubicBezTo>
                      <a:cubicBezTo>
                        <a:pt x="863328" y="716168"/>
                        <a:pt x="862614" y="716168"/>
                        <a:pt x="861185" y="716168"/>
                      </a:cubicBezTo>
                      <a:cubicBezTo>
                        <a:pt x="859043" y="716168"/>
                        <a:pt x="856187" y="716168"/>
                        <a:pt x="854044" y="716168"/>
                      </a:cubicBezTo>
                      <a:cubicBezTo>
                        <a:pt x="853330" y="716168"/>
                        <a:pt x="853330" y="716168"/>
                        <a:pt x="853330" y="716168"/>
                      </a:cubicBezTo>
                      <a:cubicBezTo>
                        <a:pt x="850474" y="716168"/>
                        <a:pt x="848332" y="716168"/>
                        <a:pt x="846190" y="716168"/>
                      </a:cubicBezTo>
                      <a:cubicBezTo>
                        <a:pt x="845475" y="716168"/>
                        <a:pt x="844047" y="716168"/>
                        <a:pt x="843333" y="716168"/>
                      </a:cubicBezTo>
                      <a:cubicBezTo>
                        <a:pt x="841905" y="716168"/>
                        <a:pt x="839763" y="716168"/>
                        <a:pt x="838335" y="715456"/>
                      </a:cubicBezTo>
                      <a:cubicBezTo>
                        <a:pt x="837621" y="715456"/>
                        <a:pt x="836906" y="715456"/>
                        <a:pt x="836192" y="715456"/>
                      </a:cubicBezTo>
                      <a:cubicBezTo>
                        <a:pt x="833336" y="715456"/>
                        <a:pt x="831194" y="714743"/>
                        <a:pt x="829052" y="714743"/>
                      </a:cubicBezTo>
                      <a:cubicBezTo>
                        <a:pt x="828337" y="714743"/>
                        <a:pt x="827623" y="714743"/>
                        <a:pt x="827623" y="714743"/>
                      </a:cubicBezTo>
                      <a:cubicBezTo>
                        <a:pt x="825481" y="714030"/>
                        <a:pt x="823339" y="714030"/>
                        <a:pt x="821911" y="713318"/>
                      </a:cubicBezTo>
                      <a:cubicBezTo>
                        <a:pt x="821197" y="713318"/>
                        <a:pt x="819768" y="713318"/>
                        <a:pt x="819054" y="712605"/>
                      </a:cubicBezTo>
                      <a:cubicBezTo>
                        <a:pt x="817626" y="712605"/>
                        <a:pt x="816198" y="711893"/>
                        <a:pt x="814770" y="711893"/>
                      </a:cubicBezTo>
                      <a:cubicBezTo>
                        <a:pt x="814056" y="711893"/>
                        <a:pt x="812628" y="711180"/>
                        <a:pt x="811914" y="711180"/>
                      </a:cubicBezTo>
                      <a:cubicBezTo>
                        <a:pt x="809771" y="710467"/>
                        <a:pt x="807629" y="709755"/>
                        <a:pt x="805487" y="709042"/>
                      </a:cubicBezTo>
                      <a:cubicBezTo>
                        <a:pt x="804773" y="709042"/>
                        <a:pt x="804059" y="709042"/>
                        <a:pt x="802630" y="708330"/>
                      </a:cubicBezTo>
                      <a:cubicBezTo>
                        <a:pt x="801916" y="708330"/>
                        <a:pt x="800488" y="707617"/>
                        <a:pt x="799060" y="706904"/>
                      </a:cubicBezTo>
                      <a:cubicBezTo>
                        <a:pt x="797632" y="706904"/>
                        <a:pt x="796918" y="706192"/>
                        <a:pt x="795490" y="706192"/>
                      </a:cubicBezTo>
                      <a:cubicBezTo>
                        <a:pt x="794776" y="705479"/>
                        <a:pt x="793347" y="704767"/>
                        <a:pt x="792633" y="704767"/>
                      </a:cubicBezTo>
                      <a:cubicBezTo>
                        <a:pt x="791205" y="704054"/>
                        <a:pt x="790491" y="704054"/>
                        <a:pt x="789063" y="703341"/>
                      </a:cubicBezTo>
                      <a:cubicBezTo>
                        <a:pt x="787635" y="702629"/>
                        <a:pt x="786207" y="701916"/>
                        <a:pt x="784778" y="701203"/>
                      </a:cubicBezTo>
                      <a:cubicBezTo>
                        <a:pt x="783350" y="700491"/>
                        <a:pt x="781922" y="699778"/>
                        <a:pt x="780494" y="699066"/>
                      </a:cubicBezTo>
                      <a:cubicBezTo>
                        <a:pt x="779780" y="699066"/>
                        <a:pt x="778352" y="698353"/>
                        <a:pt x="777638" y="697640"/>
                      </a:cubicBezTo>
                      <a:cubicBezTo>
                        <a:pt x="776923" y="696928"/>
                        <a:pt x="775495" y="696215"/>
                        <a:pt x="774067" y="696215"/>
                      </a:cubicBezTo>
                      <a:cubicBezTo>
                        <a:pt x="773353" y="695503"/>
                        <a:pt x="772639" y="694790"/>
                        <a:pt x="771925" y="694790"/>
                      </a:cubicBezTo>
                      <a:cubicBezTo>
                        <a:pt x="769069" y="692652"/>
                        <a:pt x="766212" y="691227"/>
                        <a:pt x="763356" y="689089"/>
                      </a:cubicBezTo>
                      <a:cubicBezTo>
                        <a:pt x="761928" y="691227"/>
                        <a:pt x="759785" y="692652"/>
                        <a:pt x="757643" y="694790"/>
                      </a:cubicBezTo>
                      <a:cubicBezTo>
                        <a:pt x="755501" y="696928"/>
                        <a:pt x="753359" y="698353"/>
                        <a:pt x="751216" y="699778"/>
                      </a:cubicBezTo>
                      <a:cubicBezTo>
                        <a:pt x="751216" y="699778"/>
                        <a:pt x="751216" y="700491"/>
                        <a:pt x="750502" y="700491"/>
                      </a:cubicBezTo>
                      <a:cubicBezTo>
                        <a:pt x="749074" y="701916"/>
                        <a:pt x="746932" y="703341"/>
                        <a:pt x="744790" y="704767"/>
                      </a:cubicBezTo>
                      <a:cubicBezTo>
                        <a:pt x="744790" y="704767"/>
                        <a:pt x="744076" y="704767"/>
                        <a:pt x="744076" y="705479"/>
                      </a:cubicBezTo>
                      <a:cubicBezTo>
                        <a:pt x="741933" y="706904"/>
                        <a:pt x="739791" y="707617"/>
                        <a:pt x="738363" y="709042"/>
                      </a:cubicBezTo>
                      <a:cubicBezTo>
                        <a:pt x="737649" y="709755"/>
                        <a:pt x="736935" y="709755"/>
                        <a:pt x="736935" y="709755"/>
                      </a:cubicBezTo>
                      <a:cubicBezTo>
                        <a:pt x="734792" y="711180"/>
                        <a:pt x="733364" y="712605"/>
                        <a:pt x="731222" y="713318"/>
                      </a:cubicBezTo>
                      <a:cubicBezTo>
                        <a:pt x="730508" y="714030"/>
                        <a:pt x="729794" y="714030"/>
                        <a:pt x="729080" y="714743"/>
                      </a:cubicBezTo>
                      <a:cubicBezTo>
                        <a:pt x="727652" y="715456"/>
                        <a:pt x="725509" y="716168"/>
                        <a:pt x="724081" y="717593"/>
                      </a:cubicBezTo>
                      <a:cubicBezTo>
                        <a:pt x="723367" y="717593"/>
                        <a:pt x="722653" y="718306"/>
                        <a:pt x="721939" y="718306"/>
                      </a:cubicBezTo>
                      <a:cubicBezTo>
                        <a:pt x="719797" y="719731"/>
                        <a:pt x="718369" y="720444"/>
                        <a:pt x="716226" y="721156"/>
                      </a:cubicBezTo>
                      <a:cubicBezTo>
                        <a:pt x="715512" y="721869"/>
                        <a:pt x="714798" y="721869"/>
                        <a:pt x="714084" y="722582"/>
                      </a:cubicBezTo>
                      <a:cubicBezTo>
                        <a:pt x="711942" y="723294"/>
                        <a:pt x="710514" y="724007"/>
                        <a:pt x="708371" y="724719"/>
                      </a:cubicBezTo>
                      <a:cubicBezTo>
                        <a:pt x="707657" y="724719"/>
                        <a:pt x="706943" y="725432"/>
                        <a:pt x="706229" y="725432"/>
                      </a:cubicBezTo>
                      <a:cubicBezTo>
                        <a:pt x="704087" y="726145"/>
                        <a:pt x="702659" y="726857"/>
                        <a:pt x="700516" y="727570"/>
                      </a:cubicBezTo>
                      <a:cubicBezTo>
                        <a:pt x="699802" y="727570"/>
                        <a:pt x="698374" y="728282"/>
                        <a:pt x="697660" y="728282"/>
                      </a:cubicBezTo>
                      <a:cubicBezTo>
                        <a:pt x="696232" y="728995"/>
                        <a:pt x="694090" y="729708"/>
                        <a:pt x="692662" y="730420"/>
                      </a:cubicBezTo>
                      <a:cubicBezTo>
                        <a:pt x="691233" y="730420"/>
                        <a:pt x="690519" y="731133"/>
                        <a:pt x="689091" y="731133"/>
                      </a:cubicBezTo>
                      <a:cubicBezTo>
                        <a:pt x="687663" y="731846"/>
                        <a:pt x="686235" y="731846"/>
                        <a:pt x="684093" y="732558"/>
                      </a:cubicBezTo>
                      <a:cubicBezTo>
                        <a:pt x="683378" y="732558"/>
                        <a:pt x="681950" y="733271"/>
                        <a:pt x="680522" y="733271"/>
                      </a:cubicBezTo>
                      <a:cubicBezTo>
                        <a:pt x="679094" y="733983"/>
                        <a:pt x="677666" y="733983"/>
                        <a:pt x="675524" y="734696"/>
                      </a:cubicBezTo>
                      <a:cubicBezTo>
                        <a:pt x="674095" y="734696"/>
                        <a:pt x="672667" y="734696"/>
                        <a:pt x="671239" y="735409"/>
                      </a:cubicBezTo>
                      <a:cubicBezTo>
                        <a:pt x="669811" y="735409"/>
                        <a:pt x="668383" y="735409"/>
                        <a:pt x="666955" y="736121"/>
                      </a:cubicBezTo>
                      <a:cubicBezTo>
                        <a:pt x="665526" y="736121"/>
                        <a:pt x="664098" y="736121"/>
                        <a:pt x="662670" y="736834"/>
                      </a:cubicBezTo>
                      <a:cubicBezTo>
                        <a:pt x="661242" y="736834"/>
                        <a:pt x="659814" y="736834"/>
                        <a:pt x="658386" y="736834"/>
                      </a:cubicBezTo>
                      <a:cubicBezTo>
                        <a:pt x="656243" y="737546"/>
                        <a:pt x="654815" y="737546"/>
                        <a:pt x="652673" y="737546"/>
                      </a:cubicBezTo>
                      <a:cubicBezTo>
                        <a:pt x="651245" y="737546"/>
                        <a:pt x="650531" y="737546"/>
                        <a:pt x="649102" y="737546"/>
                      </a:cubicBezTo>
                      <a:cubicBezTo>
                        <a:pt x="646246" y="737546"/>
                        <a:pt x="643390" y="738259"/>
                        <a:pt x="640533" y="738259"/>
                      </a:cubicBezTo>
                      <a:cubicBezTo>
                        <a:pt x="636963" y="738259"/>
                        <a:pt x="634107" y="737546"/>
                        <a:pt x="631250" y="737546"/>
                      </a:cubicBezTo>
                      <a:cubicBezTo>
                        <a:pt x="629822" y="737546"/>
                        <a:pt x="628394" y="737546"/>
                        <a:pt x="627680" y="737546"/>
                      </a:cubicBezTo>
                      <a:cubicBezTo>
                        <a:pt x="625538" y="737546"/>
                        <a:pt x="624109" y="736834"/>
                        <a:pt x="621967" y="736834"/>
                      </a:cubicBezTo>
                      <a:cubicBezTo>
                        <a:pt x="620539" y="736834"/>
                        <a:pt x="619111" y="736834"/>
                        <a:pt x="617683" y="736121"/>
                      </a:cubicBezTo>
                      <a:cubicBezTo>
                        <a:pt x="616255" y="736121"/>
                        <a:pt x="614826" y="736121"/>
                        <a:pt x="613398" y="736121"/>
                      </a:cubicBezTo>
                      <a:cubicBezTo>
                        <a:pt x="611256" y="735409"/>
                        <a:pt x="609828" y="735409"/>
                        <a:pt x="607686" y="734696"/>
                      </a:cubicBezTo>
                      <a:cubicBezTo>
                        <a:pt x="606257" y="734696"/>
                        <a:pt x="605543" y="734696"/>
                        <a:pt x="604115" y="733983"/>
                      </a:cubicBezTo>
                      <a:cubicBezTo>
                        <a:pt x="602687" y="733983"/>
                        <a:pt x="600545" y="733271"/>
                        <a:pt x="598402" y="733271"/>
                      </a:cubicBezTo>
                      <a:cubicBezTo>
                        <a:pt x="597688" y="732558"/>
                        <a:pt x="596260" y="732558"/>
                        <a:pt x="595546" y="732558"/>
                      </a:cubicBezTo>
                      <a:cubicBezTo>
                        <a:pt x="593404" y="731846"/>
                        <a:pt x="591262" y="731133"/>
                        <a:pt x="589119" y="730420"/>
                      </a:cubicBezTo>
                      <a:cubicBezTo>
                        <a:pt x="588405" y="730420"/>
                        <a:pt x="587691" y="730420"/>
                        <a:pt x="586977" y="729708"/>
                      </a:cubicBezTo>
                      <a:cubicBezTo>
                        <a:pt x="584835" y="728995"/>
                        <a:pt x="582693" y="728282"/>
                        <a:pt x="580550" y="727570"/>
                      </a:cubicBezTo>
                      <a:cubicBezTo>
                        <a:pt x="579836" y="727570"/>
                        <a:pt x="579836" y="727570"/>
                        <a:pt x="579122" y="727570"/>
                      </a:cubicBezTo>
                      <a:cubicBezTo>
                        <a:pt x="576980" y="726145"/>
                        <a:pt x="574124" y="725432"/>
                        <a:pt x="571981" y="724719"/>
                      </a:cubicBezTo>
                      <a:cubicBezTo>
                        <a:pt x="571981" y="724719"/>
                        <a:pt x="571267" y="724007"/>
                        <a:pt x="570553" y="724007"/>
                      </a:cubicBezTo>
                      <a:cubicBezTo>
                        <a:pt x="568411" y="723294"/>
                        <a:pt x="566269" y="721869"/>
                        <a:pt x="564126" y="721156"/>
                      </a:cubicBezTo>
                      <a:cubicBezTo>
                        <a:pt x="563412" y="721156"/>
                        <a:pt x="563412" y="720444"/>
                        <a:pt x="562698" y="720444"/>
                      </a:cubicBezTo>
                      <a:cubicBezTo>
                        <a:pt x="560556" y="719731"/>
                        <a:pt x="558414" y="718306"/>
                        <a:pt x="555557" y="716881"/>
                      </a:cubicBezTo>
                      <a:cubicBezTo>
                        <a:pt x="552701" y="715456"/>
                        <a:pt x="550559" y="714030"/>
                        <a:pt x="548417" y="712605"/>
                      </a:cubicBezTo>
                      <a:cubicBezTo>
                        <a:pt x="548417" y="712605"/>
                        <a:pt x="548417" y="712605"/>
                        <a:pt x="547703" y="712605"/>
                      </a:cubicBezTo>
                      <a:cubicBezTo>
                        <a:pt x="545560" y="711180"/>
                        <a:pt x="543418" y="709755"/>
                        <a:pt x="540562" y="708330"/>
                      </a:cubicBezTo>
                      <a:cubicBezTo>
                        <a:pt x="531279" y="701916"/>
                        <a:pt x="521996" y="694790"/>
                        <a:pt x="514141" y="686951"/>
                      </a:cubicBezTo>
                      <a:cubicBezTo>
                        <a:pt x="511284" y="689802"/>
                        <a:pt x="509142" y="692652"/>
                        <a:pt x="506286" y="695503"/>
                      </a:cubicBezTo>
                      <a:cubicBezTo>
                        <a:pt x="506286" y="695503"/>
                        <a:pt x="506286" y="695503"/>
                        <a:pt x="505572" y="695503"/>
                      </a:cubicBezTo>
                      <a:cubicBezTo>
                        <a:pt x="503429" y="698353"/>
                        <a:pt x="500573" y="701203"/>
                        <a:pt x="497717" y="704054"/>
                      </a:cubicBezTo>
                      <a:cubicBezTo>
                        <a:pt x="497717" y="704054"/>
                        <a:pt x="497717" y="704054"/>
                        <a:pt x="497003" y="704054"/>
                      </a:cubicBezTo>
                      <a:cubicBezTo>
                        <a:pt x="489862" y="711180"/>
                        <a:pt x="482721" y="717593"/>
                        <a:pt x="474152" y="723294"/>
                      </a:cubicBezTo>
                      <a:cubicBezTo>
                        <a:pt x="473438" y="724007"/>
                        <a:pt x="472724" y="724007"/>
                        <a:pt x="472724" y="724719"/>
                      </a:cubicBezTo>
                      <a:cubicBezTo>
                        <a:pt x="469867" y="726145"/>
                        <a:pt x="467725" y="728282"/>
                        <a:pt x="464869" y="729708"/>
                      </a:cubicBezTo>
                      <a:cubicBezTo>
                        <a:pt x="464155" y="730420"/>
                        <a:pt x="462727" y="731133"/>
                        <a:pt x="462012" y="731846"/>
                      </a:cubicBezTo>
                      <a:cubicBezTo>
                        <a:pt x="459870" y="733271"/>
                        <a:pt x="457728" y="733983"/>
                        <a:pt x="455586" y="735409"/>
                      </a:cubicBezTo>
                      <a:cubicBezTo>
                        <a:pt x="454158" y="736121"/>
                        <a:pt x="452729" y="736834"/>
                        <a:pt x="452015" y="737546"/>
                      </a:cubicBezTo>
                      <a:cubicBezTo>
                        <a:pt x="449873" y="738972"/>
                        <a:pt x="448445" y="739684"/>
                        <a:pt x="446303" y="740397"/>
                      </a:cubicBezTo>
                      <a:cubicBezTo>
                        <a:pt x="444874" y="741109"/>
                        <a:pt x="442732" y="742535"/>
                        <a:pt x="441304" y="743247"/>
                      </a:cubicBezTo>
                      <a:cubicBezTo>
                        <a:pt x="439876" y="743960"/>
                        <a:pt x="438448" y="744672"/>
                        <a:pt x="437734" y="745385"/>
                      </a:cubicBezTo>
                      <a:cubicBezTo>
                        <a:pt x="434877" y="746098"/>
                        <a:pt x="432735" y="747523"/>
                        <a:pt x="430593" y="748235"/>
                      </a:cubicBezTo>
                      <a:cubicBezTo>
                        <a:pt x="429165" y="748948"/>
                        <a:pt x="428451" y="748948"/>
                        <a:pt x="427022" y="749661"/>
                      </a:cubicBezTo>
                      <a:cubicBezTo>
                        <a:pt x="424166" y="750373"/>
                        <a:pt x="422024" y="751798"/>
                        <a:pt x="419167" y="752511"/>
                      </a:cubicBezTo>
                      <a:cubicBezTo>
                        <a:pt x="418453" y="753224"/>
                        <a:pt x="417739" y="753224"/>
                        <a:pt x="416311" y="753936"/>
                      </a:cubicBezTo>
                      <a:cubicBezTo>
                        <a:pt x="414169" y="754649"/>
                        <a:pt x="411313" y="755361"/>
                        <a:pt x="408456" y="756787"/>
                      </a:cubicBezTo>
                      <a:cubicBezTo>
                        <a:pt x="407742" y="756787"/>
                        <a:pt x="407028" y="756787"/>
                        <a:pt x="406314" y="756787"/>
                      </a:cubicBezTo>
                      <a:cubicBezTo>
                        <a:pt x="403458" y="758212"/>
                        <a:pt x="400601" y="758925"/>
                        <a:pt x="397745" y="759637"/>
                      </a:cubicBezTo>
                      <a:cubicBezTo>
                        <a:pt x="397031" y="759637"/>
                        <a:pt x="397031" y="759637"/>
                        <a:pt x="396317" y="759637"/>
                      </a:cubicBezTo>
                      <a:cubicBezTo>
                        <a:pt x="392746" y="761062"/>
                        <a:pt x="389890" y="761775"/>
                        <a:pt x="387034" y="761775"/>
                      </a:cubicBezTo>
                      <a:cubicBezTo>
                        <a:pt x="386320" y="762488"/>
                        <a:pt x="385606" y="762488"/>
                        <a:pt x="384891" y="762488"/>
                      </a:cubicBezTo>
                      <a:cubicBezTo>
                        <a:pt x="381321" y="763200"/>
                        <a:pt x="378465" y="763913"/>
                        <a:pt x="374894" y="763913"/>
                      </a:cubicBezTo>
                      <a:cubicBezTo>
                        <a:pt x="374180" y="764625"/>
                        <a:pt x="374180" y="764625"/>
                        <a:pt x="373466" y="764625"/>
                      </a:cubicBezTo>
                      <a:cubicBezTo>
                        <a:pt x="369896" y="765338"/>
                        <a:pt x="366325" y="765338"/>
                        <a:pt x="363469" y="766051"/>
                      </a:cubicBezTo>
                      <a:cubicBezTo>
                        <a:pt x="362755" y="766051"/>
                        <a:pt x="362041" y="766051"/>
                        <a:pt x="361327" y="766051"/>
                      </a:cubicBezTo>
                      <a:cubicBezTo>
                        <a:pt x="357756" y="766051"/>
                        <a:pt x="354900" y="766763"/>
                        <a:pt x="351329" y="766763"/>
                      </a:cubicBezTo>
                      <a:cubicBezTo>
                        <a:pt x="350615" y="766763"/>
                        <a:pt x="350615" y="766763"/>
                        <a:pt x="349901" y="766763"/>
                      </a:cubicBezTo>
                      <a:cubicBezTo>
                        <a:pt x="346331" y="766763"/>
                        <a:pt x="342760" y="766763"/>
                        <a:pt x="339190" y="766763"/>
                      </a:cubicBezTo>
                      <a:cubicBezTo>
                        <a:pt x="335620" y="766763"/>
                        <a:pt x="332049" y="766763"/>
                        <a:pt x="328479" y="766763"/>
                      </a:cubicBezTo>
                      <a:cubicBezTo>
                        <a:pt x="327765" y="766763"/>
                        <a:pt x="327051" y="766763"/>
                        <a:pt x="326337" y="766763"/>
                      </a:cubicBezTo>
                      <a:cubicBezTo>
                        <a:pt x="322766" y="766763"/>
                        <a:pt x="319196" y="766051"/>
                        <a:pt x="315625" y="766051"/>
                      </a:cubicBezTo>
                      <a:cubicBezTo>
                        <a:pt x="314911" y="766051"/>
                        <a:pt x="314911" y="766051"/>
                        <a:pt x="314197" y="766051"/>
                      </a:cubicBezTo>
                      <a:cubicBezTo>
                        <a:pt x="311341" y="765338"/>
                        <a:pt x="307770" y="765338"/>
                        <a:pt x="304914" y="764625"/>
                      </a:cubicBezTo>
                      <a:cubicBezTo>
                        <a:pt x="304200" y="764625"/>
                        <a:pt x="303486" y="764625"/>
                        <a:pt x="303486" y="764625"/>
                      </a:cubicBezTo>
                      <a:cubicBezTo>
                        <a:pt x="299915" y="763913"/>
                        <a:pt x="296345" y="763200"/>
                        <a:pt x="293489" y="762488"/>
                      </a:cubicBezTo>
                      <a:cubicBezTo>
                        <a:pt x="292775" y="762488"/>
                        <a:pt x="292061" y="762488"/>
                        <a:pt x="291346" y="761775"/>
                      </a:cubicBezTo>
                      <a:cubicBezTo>
                        <a:pt x="287776" y="761775"/>
                        <a:pt x="284920" y="761062"/>
                        <a:pt x="281349" y="759637"/>
                      </a:cubicBezTo>
                      <a:cubicBezTo>
                        <a:pt x="277779" y="758925"/>
                        <a:pt x="274923" y="758212"/>
                        <a:pt x="271352" y="756787"/>
                      </a:cubicBezTo>
                      <a:cubicBezTo>
                        <a:pt x="270638" y="756787"/>
                        <a:pt x="270638" y="756787"/>
                        <a:pt x="269924" y="756074"/>
                      </a:cubicBezTo>
                      <a:cubicBezTo>
                        <a:pt x="267068" y="755361"/>
                        <a:pt x="263497" y="754649"/>
                        <a:pt x="260641" y="753224"/>
                      </a:cubicBezTo>
                      <a:cubicBezTo>
                        <a:pt x="259927" y="753224"/>
                        <a:pt x="259927" y="752511"/>
                        <a:pt x="259213" y="752511"/>
                      </a:cubicBezTo>
                      <a:cubicBezTo>
                        <a:pt x="256356" y="751798"/>
                        <a:pt x="253500" y="750373"/>
                        <a:pt x="251358" y="749661"/>
                      </a:cubicBezTo>
                      <a:cubicBezTo>
                        <a:pt x="250644" y="748948"/>
                        <a:pt x="249930" y="748948"/>
                        <a:pt x="249216" y="748948"/>
                      </a:cubicBezTo>
                      <a:cubicBezTo>
                        <a:pt x="246359" y="747523"/>
                        <a:pt x="243503" y="746098"/>
                        <a:pt x="240646" y="744672"/>
                      </a:cubicBezTo>
                      <a:cubicBezTo>
                        <a:pt x="239932" y="744672"/>
                        <a:pt x="239218" y="743960"/>
                        <a:pt x="238504" y="743960"/>
                      </a:cubicBezTo>
                      <a:cubicBezTo>
                        <a:pt x="235648" y="742535"/>
                        <a:pt x="232792" y="741109"/>
                        <a:pt x="230649" y="739684"/>
                      </a:cubicBezTo>
                      <a:cubicBezTo>
                        <a:pt x="229935" y="739684"/>
                        <a:pt x="229935" y="738972"/>
                        <a:pt x="229221" y="738972"/>
                      </a:cubicBezTo>
                      <a:cubicBezTo>
                        <a:pt x="226365" y="737546"/>
                        <a:pt x="223508" y="736121"/>
                        <a:pt x="221366" y="734696"/>
                      </a:cubicBezTo>
                      <a:cubicBezTo>
                        <a:pt x="220652" y="733983"/>
                        <a:pt x="219224" y="733271"/>
                        <a:pt x="218510" y="733271"/>
                      </a:cubicBezTo>
                      <a:cubicBezTo>
                        <a:pt x="216368" y="731133"/>
                        <a:pt x="213511" y="729708"/>
                        <a:pt x="211369" y="728282"/>
                      </a:cubicBezTo>
                      <a:cubicBezTo>
                        <a:pt x="210655" y="727570"/>
                        <a:pt x="209941" y="726857"/>
                        <a:pt x="209227" y="726857"/>
                      </a:cubicBezTo>
                      <a:cubicBezTo>
                        <a:pt x="207085" y="725432"/>
                        <a:pt x="204942" y="724007"/>
                        <a:pt x="202800" y="722582"/>
                      </a:cubicBezTo>
                      <a:cubicBezTo>
                        <a:pt x="202086" y="721869"/>
                        <a:pt x="201372" y="721156"/>
                        <a:pt x="200658" y="720444"/>
                      </a:cubicBezTo>
                      <a:cubicBezTo>
                        <a:pt x="198516" y="719019"/>
                        <a:pt x="195659" y="716881"/>
                        <a:pt x="193517" y="715456"/>
                      </a:cubicBezTo>
                      <a:cubicBezTo>
                        <a:pt x="192803" y="714743"/>
                        <a:pt x="192089" y="714030"/>
                        <a:pt x="191375" y="713318"/>
                      </a:cubicBezTo>
                      <a:cubicBezTo>
                        <a:pt x="189232" y="711893"/>
                        <a:pt x="187090" y="709755"/>
                        <a:pt x="185662" y="708330"/>
                      </a:cubicBezTo>
                      <a:cubicBezTo>
                        <a:pt x="184948" y="707617"/>
                        <a:pt x="184234" y="707617"/>
                        <a:pt x="184234" y="706904"/>
                      </a:cubicBezTo>
                      <a:cubicBezTo>
                        <a:pt x="182092" y="704767"/>
                        <a:pt x="179949" y="702629"/>
                        <a:pt x="177807" y="700491"/>
                      </a:cubicBezTo>
                      <a:cubicBezTo>
                        <a:pt x="177093" y="699778"/>
                        <a:pt x="175665" y="699066"/>
                        <a:pt x="174951" y="698353"/>
                      </a:cubicBezTo>
                      <a:cubicBezTo>
                        <a:pt x="173523" y="696215"/>
                        <a:pt x="171380" y="694077"/>
                        <a:pt x="169238" y="691940"/>
                      </a:cubicBezTo>
                      <a:cubicBezTo>
                        <a:pt x="168524" y="691227"/>
                        <a:pt x="167810" y="690514"/>
                        <a:pt x="167096" y="689802"/>
                      </a:cubicBezTo>
                      <a:cubicBezTo>
                        <a:pt x="165668" y="688377"/>
                        <a:pt x="164240" y="686239"/>
                        <a:pt x="162811" y="684814"/>
                      </a:cubicBezTo>
                      <a:cubicBezTo>
                        <a:pt x="162097" y="684101"/>
                        <a:pt x="161383" y="683388"/>
                        <a:pt x="160669" y="682676"/>
                      </a:cubicBezTo>
                      <a:cubicBezTo>
                        <a:pt x="158527" y="679825"/>
                        <a:pt x="157099" y="677688"/>
                        <a:pt x="154956" y="675550"/>
                      </a:cubicBezTo>
                      <a:cubicBezTo>
                        <a:pt x="154956" y="674837"/>
                        <a:pt x="154242" y="674125"/>
                        <a:pt x="153528" y="672699"/>
                      </a:cubicBezTo>
                      <a:cubicBezTo>
                        <a:pt x="152100" y="671274"/>
                        <a:pt x="150672" y="669136"/>
                        <a:pt x="149244" y="666998"/>
                      </a:cubicBezTo>
                      <a:cubicBezTo>
                        <a:pt x="148530" y="666286"/>
                        <a:pt x="148530" y="665573"/>
                        <a:pt x="147816" y="664861"/>
                      </a:cubicBezTo>
                      <a:cubicBezTo>
                        <a:pt x="144959" y="664148"/>
                        <a:pt x="142103" y="662723"/>
                        <a:pt x="139247" y="662010"/>
                      </a:cubicBezTo>
                      <a:cubicBezTo>
                        <a:pt x="137818" y="661298"/>
                        <a:pt x="137104" y="661298"/>
                        <a:pt x="135676" y="660585"/>
                      </a:cubicBezTo>
                      <a:cubicBezTo>
                        <a:pt x="134248" y="659872"/>
                        <a:pt x="132106" y="659160"/>
                        <a:pt x="129964" y="658447"/>
                      </a:cubicBezTo>
                      <a:cubicBezTo>
                        <a:pt x="129249" y="658447"/>
                        <a:pt x="127821" y="657735"/>
                        <a:pt x="127107" y="657022"/>
                      </a:cubicBezTo>
                      <a:cubicBezTo>
                        <a:pt x="124965" y="656309"/>
                        <a:pt x="122823" y="655597"/>
                        <a:pt x="121394" y="654884"/>
                      </a:cubicBezTo>
                      <a:cubicBezTo>
                        <a:pt x="119966" y="654172"/>
                        <a:pt x="119252" y="653459"/>
                        <a:pt x="117824" y="653459"/>
                      </a:cubicBezTo>
                      <a:cubicBezTo>
                        <a:pt x="116396" y="652034"/>
                        <a:pt x="114254" y="651321"/>
                        <a:pt x="112111" y="649896"/>
                      </a:cubicBezTo>
                      <a:cubicBezTo>
                        <a:pt x="111397" y="649896"/>
                        <a:pt x="110683" y="649183"/>
                        <a:pt x="109969" y="649183"/>
                      </a:cubicBezTo>
                      <a:cubicBezTo>
                        <a:pt x="107113" y="647758"/>
                        <a:pt x="104256" y="646333"/>
                        <a:pt x="102114" y="644195"/>
                      </a:cubicBezTo>
                      <a:cubicBezTo>
                        <a:pt x="101400" y="644195"/>
                        <a:pt x="99972" y="643482"/>
                        <a:pt x="99258" y="642770"/>
                      </a:cubicBezTo>
                      <a:cubicBezTo>
                        <a:pt x="97830" y="642057"/>
                        <a:pt x="95687" y="640632"/>
                        <a:pt x="94259" y="639207"/>
                      </a:cubicBezTo>
                      <a:cubicBezTo>
                        <a:pt x="92831" y="639207"/>
                        <a:pt x="92117" y="638494"/>
                        <a:pt x="91403" y="637782"/>
                      </a:cubicBezTo>
                      <a:cubicBezTo>
                        <a:pt x="89261" y="636356"/>
                        <a:pt x="87833" y="635644"/>
                        <a:pt x="86404" y="634219"/>
                      </a:cubicBezTo>
                      <a:cubicBezTo>
                        <a:pt x="84976" y="633506"/>
                        <a:pt x="84262" y="632793"/>
                        <a:pt x="83548" y="632081"/>
                      </a:cubicBezTo>
                      <a:cubicBezTo>
                        <a:pt x="81406" y="630656"/>
                        <a:pt x="79978" y="629230"/>
                        <a:pt x="78549" y="628518"/>
                      </a:cubicBezTo>
                      <a:cubicBezTo>
                        <a:pt x="77835" y="627805"/>
                        <a:pt x="77121" y="627093"/>
                        <a:pt x="76407" y="626380"/>
                      </a:cubicBezTo>
                      <a:cubicBezTo>
                        <a:pt x="73551" y="624242"/>
                        <a:pt x="71409" y="622817"/>
                        <a:pt x="69266" y="620679"/>
                      </a:cubicBezTo>
                      <a:cubicBezTo>
                        <a:pt x="68552" y="619967"/>
                        <a:pt x="68552" y="619254"/>
                        <a:pt x="67838" y="619254"/>
                      </a:cubicBezTo>
                      <a:cubicBezTo>
                        <a:pt x="65696" y="617829"/>
                        <a:pt x="64268" y="615691"/>
                        <a:pt x="62126" y="614266"/>
                      </a:cubicBezTo>
                      <a:cubicBezTo>
                        <a:pt x="61411" y="613553"/>
                        <a:pt x="60697" y="612840"/>
                        <a:pt x="59983" y="612128"/>
                      </a:cubicBezTo>
                      <a:cubicBezTo>
                        <a:pt x="58555" y="610703"/>
                        <a:pt x="57127" y="609277"/>
                        <a:pt x="55699" y="607140"/>
                      </a:cubicBezTo>
                      <a:cubicBezTo>
                        <a:pt x="54985" y="606427"/>
                        <a:pt x="54271" y="605714"/>
                        <a:pt x="53557" y="605002"/>
                      </a:cubicBezTo>
                      <a:cubicBezTo>
                        <a:pt x="52128" y="603577"/>
                        <a:pt x="50700" y="602151"/>
                        <a:pt x="49272" y="600014"/>
                      </a:cubicBezTo>
                      <a:cubicBezTo>
                        <a:pt x="48558" y="599301"/>
                        <a:pt x="47844" y="598588"/>
                        <a:pt x="47844" y="597876"/>
                      </a:cubicBezTo>
                      <a:cubicBezTo>
                        <a:pt x="45702" y="595738"/>
                        <a:pt x="43559" y="593600"/>
                        <a:pt x="42131" y="590750"/>
                      </a:cubicBezTo>
                      <a:cubicBezTo>
                        <a:pt x="42131" y="590750"/>
                        <a:pt x="42131" y="590750"/>
                        <a:pt x="41417" y="590750"/>
                      </a:cubicBezTo>
                      <a:cubicBezTo>
                        <a:pt x="39989" y="587899"/>
                        <a:pt x="37847" y="585761"/>
                        <a:pt x="36419" y="582911"/>
                      </a:cubicBezTo>
                      <a:cubicBezTo>
                        <a:pt x="35704" y="582198"/>
                        <a:pt x="34990" y="581486"/>
                        <a:pt x="34990" y="580773"/>
                      </a:cubicBezTo>
                      <a:cubicBezTo>
                        <a:pt x="33562" y="578635"/>
                        <a:pt x="32134" y="577210"/>
                        <a:pt x="31420" y="575072"/>
                      </a:cubicBezTo>
                      <a:cubicBezTo>
                        <a:pt x="30706" y="574360"/>
                        <a:pt x="29992" y="573647"/>
                        <a:pt x="29278" y="572222"/>
                      </a:cubicBezTo>
                      <a:cubicBezTo>
                        <a:pt x="28564" y="570797"/>
                        <a:pt x="27135" y="568659"/>
                        <a:pt x="26421" y="567234"/>
                      </a:cubicBezTo>
                      <a:cubicBezTo>
                        <a:pt x="25707" y="566521"/>
                        <a:pt x="25707" y="565096"/>
                        <a:pt x="24993" y="564383"/>
                      </a:cubicBezTo>
                      <a:cubicBezTo>
                        <a:pt x="23565" y="562246"/>
                        <a:pt x="22851" y="560108"/>
                        <a:pt x="21423" y="557970"/>
                      </a:cubicBezTo>
                      <a:cubicBezTo>
                        <a:pt x="21423" y="557257"/>
                        <a:pt x="20709" y="556545"/>
                        <a:pt x="20709" y="555832"/>
                      </a:cubicBezTo>
                      <a:cubicBezTo>
                        <a:pt x="19281" y="552982"/>
                        <a:pt x="17852" y="550131"/>
                        <a:pt x="16424" y="547281"/>
                      </a:cubicBezTo>
                      <a:cubicBezTo>
                        <a:pt x="16424" y="546568"/>
                        <a:pt x="16424" y="545856"/>
                        <a:pt x="15710" y="545143"/>
                      </a:cubicBezTo>
                      <a:cubicBezTo>
                        <a:pt x="14996" y="543005"/>
                        <a:pt x="14282" y="540867"/>
                        <a:pt x="13568" y="538730"/>
                      </a:cubicBezTo>
                      <a:cubicBezTo>
                        <a:pt x="12854" y="538017"/>
                        <a:pt x="12140" y="536592"/>
                        <a:pt x="12140" y="535879"/>
                      </a:cubicBezTo>
                      <a:cubicBezTo>
                        <a:pt x="11426" y="533741"/>
                        <a:pt x="10712" y="531604"/>
                        <a:pt x="9997" y="530178"/>
                      </a:cubicBezTo>
                      <a:cubicBezTo>
                        <a:pt x="9997" y="528753"/>
                        <a:pt x="9283" y="528040"/>
                        <a:pt x="9283" y="526615"/>
                      </a:cubicBezTo>
                      <a:cubicBezTo>
                        <a:pt x="8569" y="524477"/>
                        <a:pt x="7855" y="522340"/>
                        <a:pt x="7141" y="520202"/>
                      </a:cubicBezTo>
                      <a:cubicBezTo>
                        <a:pt x="7141" y="519489"/>
                        <a:pt x="6427" y="518064"/>
                        <a:pt x="6427" y="517351"/>
                      </a:cubicBezTo>
                      <a:cubicBezTo>
                        <a:pt x="5713" y="514501"/>
                        <a:pt x="4999" y="511651"/>
                        <a:pt x="4285" y="508088"/>
                      </a:cubicBezTo>
                      <a:cubicBezTo>
                        <a:pt x="4285" y="507375"/>
                        <a:pt x="4285" y="507375"/>
                        <a:pt x="4285" y="506662"/>
                      </a:cubicBezTo>
                      <a:cubicBezTo>
                        <a:pt x="3571" y="503812"/>
                        <a:pt x="2857" y="501674"/>
                        <a:pt x="2857" y="498824"/>
                      </a:cubicBezTo>
                      <a:cubicBezTo>
                        <a:pt x="2143" y="497398"/>
                        <a:pt x="2143" y="496686"/>
                        <a:pt x="2143" y="495261"/>
                      </a:cubicBezTo>
                      <a:cubicBezTo>
                        <a:pt x="2143" y="493123"/>
                        <a:pt x="1428" y="490985"/>
                        <a:pt x="1428" y="488847"/>
                      </a:cubicBezTo>
                      <a:cubicBezTo>
                        <a:pt x="1428" y="488135"/>
                        <a:pt x="714" y="486709"/>
                        <a:pt x="714" y="485284"/>
                      </a:cubicBezTo>
                      <a:cubicBezTo>
                        <a:pt x="714" y="483146"/>
                        <a:pt x="714" y="481009"/>
                        <a:pt x="714" y="478871"/>
                      </a:cubicBezTo>
                      <a:cubicBezTo>
                        <a:pt x="0" y="478158"/>
                        <a:pt x="0" y="476733"/>
                        <a:pt x="0" y="476020"/>
                      </a:cubicBezTo>
                      <a:cubicBezTo>
                        <a:pt x="0" y="472457"/>
                        <a:pt x="0" y="468894"/>
                        <a:pt x="0" y="466044"/>
                      </a:cubicBezTo>
                      <a:cubicBezTo>
                        <a:pt x="0" y="361291"/>
                        <a:pt x="77835" y="274353"/>
                        <a:pt x="179949" y="260101"/>
                      </a:cubicBezTo>
                      <a:cubicBezTo>
                        <a:pt x="179949" y="252262"/>
                        <a:pt x="179235" y="244424"/>
                        <a:pt x="179235" y="235872"/>
                      </a:cubicBezTo>
                      <a:cubicBezTo>
                        <a:pt x="179235" y="105466"/>
                        <a:pt x="285634" y="0"/>
                        <a:pt x="417739"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grpSp>
        <p:nvGrpSpPr>
          <p:cNvPr id="34" name="Group 33">
            <a:extLst>
              <a:ext uri="{FF2B5EF4-FFF2-40B4-BE49-F238E27FC236}">
                <a16:creationId xmlns:a16="http://schemas.microsoft.com/office/drawing/2014/main" id="{3B0F66E2-597A-7AF4-4EDB-81F1ABCDAC24}"/>
              </a:ext>
            </a:extLst>
          </p:cNvPr>
          <p:cNvGrpSpPr/>
          <p:nvPr/>
        </p:nvGrpSpPr>
        <p:grpSpPr>
          <a:xfrm>
            <a:off x="10374630" y="1670488"/>
            <a:ext cx="1188720" cy="1118840"/>
            <a:chOff x="10120151" y="1937188"/>
            <a:chExt cx="1188720" cy="1118840"/>
          </a:xfrm>
        </p:grpSpPr>
        <p:sp>
          <p:nvSpPr>
            <p:cNvPr id="35" name="Rectangle 34">
              <a:extLst>
                <a:ext uri="{FF2B5EF4-FFF2-40B4-BE49-F238E27FC236}">
                  <a16:creationId xmlns:a16="http://schemas.microsoft.com/office/drawing/2014/main" id="{BBFC8A55-D160-A593-E7A6-C1730D862E4E}"/>
                </a:ext>
              </a:extLst>
            </p:cNvPr>
            <p:cNvSpPr/>
            <p:nvPr/>
          </p:nvSpPr>
          <p:spPr>
            <a:xfrm>
              <a:off x="10120151" y="1937188"/>
              <a:ext cx="1188720" cy="1118840"/>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500" b="1" i="0" u="none" strike="noStrike" kern="0" cap="none" spc="0" normalizeH="0" baseline="0" noProof="0" dirty="0">
                <a:ln>
                  <a:noFill/>
                </a:ln>
                <a:solidFill>
                  <a:srgbClr val="193661"/>
                </a:solidFill>
                <a:effectLst/>
                <a:uLnTx/>
                <a:uFillTx/>
                <a:latin typeface="Arial"/>
                <a:ea typeface="+mn-ea"/>
                <a:cs typeface="+mn-cs"/>
              </a:endParaRPr>
            </a:p>
          </p:txBody>
        </p:sp>
        <p:sp>
          <p:nvSpPr>
            <p:cNvPr id="36" name="Rectangle 35">
              <a:extLst>
                <a:ext uri="{FF2B5EF4-FFF2-40B4-BE49-F238E27FC236}">
                  <a16:creationId xmlns:a16="http://schemas.microsoft.com/office/drawing/2014/main" id="{A1948BF9-8F4C-3EDB-0EE3-4869F08436D1}"/>
                </a:ext>
              </a:extLst>
            </p:cNvPr>
            <p:cNvSpPr/>
            <p:nvPr/>
          </p:nvSpPr>
          <p:spPr>
            <a:xfrm>
              <a:off x="10157724" y="2007758"/>
              <a:ext cx="1113577" cy="184666"/>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75757"/>
                  </a:solidFill>
                  <a:effectLst/>
                  <a:uLnTx/>
                  <a:uFillTx/>
                  <a:latin typeface="Arial"/>
                  <a:ea typeface="+mn-ea"/>
                  <a:cs typeface="+mn-cs"/>
                </a:rPr>
                <a:t>Agronomic Data</a:t>
              </a:r>
            </a:p>
          </p:txBody>
        </p:sp>
        <p:grpSp>
          <p:nvGrpSpPr>
            <p:cNvPr id="37" name="bcgIcons_Plant, Tree ">
              <a:extLst>
                <a:ext uri="{FF2B5EF4-FFF2-40B4-BE49-F238E27FC236}">
                  <a16:creationId xmlns:a16="http://schemas.microsoft.com/office/drawing/2014/main" id="{89178A67-460C-3217-CF45-459901F60B5B}"/>
                </a:ext>
              </a:extLst>
            </p:cNvPr>
            <p:cNvGrpSpPr>
              <a:grpSpLocks noChangeAspect="1"/>
            </p:cNvGrpSpPr>
            <p:nvPr/>
          </p:nvGrpSpPr>
          <p:grpSpPr bwMode="auto">
            <a:xfrm>
              <a:off x="10349090" y="2304934"/>
              <a:ext cx="730843" cy="731520"/>
              <a:chOff x="1682" y="0"/>
              <a:chExt cx="4316" cy="4320"/>
            </a:xfrm>
          </p:grpSpPr>
          <p:sp>
            <p:nvSpPr>
              <p:cNvPr id="38" name="AutoShape 33">
                <a:extLst>
                  <a:ext uri="{FF2B5EF4-FFF2-40B4-BE49-F238E27FC236}">
                    <a16:creationId xmlns:a16="http://schemas.microsoft.com/office/drawing/2014/main" id="{32F02D0B-4F64-31BB-C431-CF29A8722D09}"/>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39" name="Freeform 35">
                <a:extLst>
                  <a:ext uri="{FF2B5EF4-FFF2-40B4-BE49-F238E27FC236}">
                    <a16:creationId xmlns:a16="http://schemas.microsoft.com/office/drawing/2014/main" id="{E4C9B30D-47BB-B597-63EC-0FA011747077}"/>
                  </a:ext>
                </a:extLst>
              </p:cNvPr>
              <p:cNvSpPr>
                <a:spLocks noEditPoints="1"/>
              </p:cNvSpPr>
              <p:nvPr/>
            </p:nvSpPr>
            <p:spPr bwMode="auto">
              <a:xfrm>
                <a:off x="2186" y="533"/>
                <a:ext cx="3308" cy="3003"/>
              </a:xfrm>
              <a:custGeom>
                <a:avLst/>
                <a:gdLst>
                  <a:gd name="T0" fmla="*/ 1593 w 1766"/>
                  <a:gd name="T1" fmla="*/ 1139 h 1602"/>
                  <a:gd name="T2" fmla="*/ 1358 w 1766"/>
                  <a:gd name="T3" fmla="*/ 1054 h 1602"/>
                  <a:gd name="T4" fmla="*/ 1528 w 1766"/>
                  <a:gd name="T5" fmla="*/ 845 h 1602"/>
                  <a:gd name="T6" fmla="*/ 1535 w 1766"/>
                  <a:gd name="T7" fmla="*/ 679 h 1602"/>
                  <a:gd name="T8" fmla="*/ 1148 w 1766"/>
                  <a:gd name="T9" fmla="*/ 129 h 1602"/>
                  <a:gd name="T10" fmla="*/ 1202 w 1766"/>
                  <a:gd name="T11" fmla="*/ 0 h 1602"/>
                  <a:gd name="T12" fmla="*/ 1148 w 1766"/>
                  <a:gd name="T13" fmla="*/ 129 h 1602"/>
                  <a:gd name="T14" fmla="*/ 245 w 1766"/>
                  <a:gd name="T15" fmla="*/ 902 h 1602"/>
                  <a:gd name="T16" fmla="*/ 390 w 1766"/>
                  <a:gd name="T17" fmla="*/ 1096 h 1602"/>
                  <a:gd name="T18" fmla="*/ 153 w 1766"/>
                  <a:gd name="T19" fmla="*/ 719 h 1602"/>
                  <a:gd name="T20" fmla="*/ 60 w 1766"/>
                  <a:gd name="T21" fmla="*/ 615 h 1602"/>
                  <a:gd name="T22" fmla="*/ 644 w 1766"/>
                  <a:gd name="T23" fmla="*/ 272 h 1602"/>
                  <a:gd name="T24" fmla="*/ 695 w 1766"/>
                  <a:gd name="T25" fmla="*/ 114 h 1602"/>
                  <a:gd name="T26" fmla="*/ 644 w 1766"/>
                  <a:gd name="T27" fmla="*/ 272 h 1602"/>
                  <a:gd name="T28" fmla="*/ 407 w 1766"/>
                  <a:gd name="T29" fmla="*/ 1276 h 1602"/>
                  <a:gd name="T30" fmla="*/ 433 w 1766"/>
                  <a:gd name="T31" fmla="*/ 1208 h 1602"/>
                  <a:gd name="T32" fmla="*/ 402 w 1766"/>
                  <a:gd name="T33" fmla="*/ 1148 h 1602"/>
                  <a:gd name="T34" fmla="*/ 613 w 1766"/>
                  <a:gd name="T35" fmla="*/ 1265 h 1602"/>
                  <a:gd name="T36" fmla="*/ 1314 w 1766"/>
                  <a:gd name="T37" fmla="*/ 1268 h 1602"/>
                  <a:gd name="T38" fmla="*/ 1059 w 1766"/>
                  <a:gd name="T39" fmla="*/ 1135 h 1602"/>
                  <a:gd name="T40" fmla="*/ 1221 w 1766"/>
                  <a:gd name="T41" fmla="*/ 828 h 1602"/>
                  <a:gd name="T42" fmla="*/ 1270 w 1766"/>
                  <a:gd name="T43" fmla="*/ 400 h 1602"/>
                  <a:gd name="T44" fmla="*/ 913 w 1766"/>
                  <a:gd name="T45" fmla="*/ 812 h 1602"/>
                  <a:gd name="T46" fmla="*/ 862 w 1766"/>
                  <a:gd name="T47" fmla="*/ 468 h 1602"/>
                  <a:gd name="T48" fmla="*/ 495 w 1766"/>
                  <a:gd name="T49" fmla="*/ 385 h 1602"/>
                  <a:gd name="T50" fmla="*/ 834 w 1766"/>
                  <a:gd name="T51" fmla="*/ 1192 h 1602"/>
                  <a:gd name="T52" fmla="*/ 515 w 1766"/>
                  <a:gd name="T53" fmla="*/ 849 h 1602"/>
                  <a:gd name="T54" fmla="*/ 448 w 1766"/>
                  <a:gd name="T55" fmla="*/ 1260 h 1602"/>
                  <a:gd name="T56" fmla="*/ 829 w 1766"/>
                  <a:gd name="T57" fmla="*/ 1316 h 1602"/>
                  <a:gd name="T58" fmla="*/ 820 w 1766"/>
                  <a:gd name="T59" fmla="*/ 1538 h 1602"/>
                  <a:gd name="T60" fmla="*/ 942 w 1766"/>
                  <a:gd name="T61" fmla="*/ 1538 h 1602"/>
                  <a:gd name="T62" fmla="*/ 1032 w 1766"/>
                  <a:gd name="T63" fmla="*/ 1175 h 1602"/>
                  <a:gd name="T64" fmla="*/ 469 w 1766"/>
                  <a:gd name="T65" fmla="*/ 828 h 1602"/>
                  <a:gd name="T66" fmla="*/ 580 w 1766"/>
                  <a:gd name="T67" fmla="*/ 801 h 1602"/>
                  <a:gd name="T68" fmla="*/ 350 w 1766"/>
                  <a:gd name="T69" fmla="*/ 588 h 1602"/>
                  <a:gd name="T70" fmla="*/ 536 w 1766"/>
                  <a:gd name="T71" fmla="*/ 542 h 1602"/>
                  <a:gd name="T72" fmla="*/ 467 w 1766"/>
                  <a:gd name="T73" fmla="*/ 351 h 1602"/>
                  <a:gd name="T74" fmla="*/ 634 w 1766"/>
                  <a:gd name="T75" fmla="*/ 469 h 1602"/>
                  <a:gd name="T76" fmla="*/ 394 w 1766"/>
                  <a:gd name="T77" fmla="*/ 454 h 1602"/>
                  <a:gd name="T78" fmla="*/ 1261 w 1766"/>
                  <a:gd name="T79" fmla="*/ 338 h 1602"/>
                  <a:gd name="T80" fmla="*/ 1307 w 1766"/>
                  <a:gd name="T81" fmla="*/ 424 h 1602"/>
                  <a:gd name="T82" fmla="*/ 1401 w 1766"/>
                  <a:gd name="T83" fmla="*/ 206 h 1602"/>
                  <a:gd name="T84" fmla="*/ 1218 w 1766"/>
                  <a:gd name="T85" fmla="*/ 359 h 1602"/>
                  <a:gd name="T86" fmla="*/ 884 w 1766"/>
                  <a:gd name="T87" fmla="*/ 406 h 1602"/>
                  <a:gd name="T88" fmla="*/ 951 w 1766"/>
                  <a:gd name="T89" fmla="*/ 656 h 1602"/>
                  <a:gd name="T90" fmla="*/ 710 w 1766"/>
                  <a:gd name="T91" fmla="*/ 422 h 1602"/>
                  <a:gd name="T92" fmla="*/ 1419 w 1766"/>
                  <a:gd name="T93" fmla="*/ 588 h 1602"/>
                  <a:gd name="T94" fmla="*/ 1187 w 1766"/>
                  <a:gd name="T95" fmla="*/ 801 h 1602"/>
                  <a:gd name="T96" fmla="*/ 1297 w 1766"/>
                  <a:gd name="T97" fmla="*/ 828 h 1602"/>
                  <a:gd name="T98" fmla="*/ 1381 w 1766"/>
                  <a:gd name="T99" fmla="*/ 911 h 1602"/>
                  <a:gd name="T100" fmla="*/ 1211 w 1766"/>
                  <a:gd name="T101" fmla="*/ 1152 h 1602"/>
                  <a:gd name="T102" fmla="*/ 1371 w 1766"/>
                  <a:gd name="T103" fmla="*/ 1273 h 1602"/>
                  <a:gd name="T104" fmla="*/ 1300 w 1766"/>
                  <a:gd name="T105" fmla="*/ 1310 h 1602"/>
                  <a:gd name="T106" fmla="*/ 1539 w 1766"/>
                  <a:gd name="T107" fmla="*/ 1340 h 1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66" h="1602">
                    <a:moveTo>
                      <a:pt x="1521" y="902"/>
                    </a:moveTo>
                    <a:cubicBezTo>
                      <a:pt x="1637" y="866"/>
                      <a:pt x="1766" y="956"/>
                      <a:pt x="1766" y="956"/>
                    </a:cubicBezTo>
                    <a:cubicBezTo>
                      <a:pt x="1766" y="956"/>
                      <a:pt x="1708" y="1104"/>
                      <a:pt x="1593" y="1139"/>
                    </a:cubicBezTo>
                    <a:cubicBezTo>
                      <a:pt x="1518" y="1162"/>
                      <a:pt x="1424" y="1120"/>
                      <a:pt x="1377" y="1096"/>
                    </a:cubicBezTo>
                    <a:cubicBezTo>
                      <a:pt x="1377" y="1096"/>
                      <a:pt x="1578" y="1032"/>
                      <a:pt x="1567" y="1005"/>
                    </a:cubicBezTo>
                    <a:cubicBezTo>
                      <a:pt x="1556" y="979"/>
                      <a:pt x="1358" y="1054"/>
                      <a:pt x="1358" y="1054"/>
                    </a:cubicBezTo>
                    <a:cubicBezTo>
                      <a:pt x="1383" y="1008"/>
                      <a:pt x="1445" y="924"/>
                      <a:pt x="1521" y="902"/>
                    </a:cubicBezTo>
                    <a:close/>
                    <a:moveTo>
                      <a:pt x="1601" y="719"/>
                    </a:moveTo>
                    <a:cubicBezTo>
                      <a:pt x="1618" y="730"/>
                      <a:pt x="1528" y="845"/>
                      <a:pt x="1528" y="845"/>
                    </a:cubicBezTo>
                    <a:cubicBezTo>
                      <a:pt x="1564" y="840"/>
                      <a:pt x="1634" y="828"/>
                      <a:pt x="1667" y="785"/>
                    </a:cubicBezTo>
                    <a:cubicBezTo>
                      <a:pt x="1721" y="721"/>
                      <a:pt x="1696" y="615"/>
                      <a:pt x="1696" y="615"/>
                    </a:cubicBezTo>
                    <a:cubicBezTo>
                      <a:pt x="1696" y="615"/>
                      <a:pt x="1587" y="614"/>
                      <a:pt x="1535" y="679"/>
                    </a:cubicBezTo>
                    <a:cubicBezTo>
                      <a:pt x="1500" y="721"/>
                      <a:pt x="1497" y="792"/>
                      <a:pt x="1500" y="829"/>
                    </a:cubicBezTo>
                    <a:cubicBezTo>
                      <a:pt x="1500" y="829"/>
                      <a:pt x="1584" y="708"/>
                      <a:pt x="1601" y="719"/>
                    </a:cubicBezTo>
                    <a:close/>
                    <a:moveTo>
                      <a:pt x="1148" y="129"/>
                    </a:moveTo>
                    <a:cubicBezTo>
                      <a:pt x="1168" y="134"/>
                      <a:pt x="1122" y="272"/>
                      <a:pt x="1122" y="272"/>
                    </a:cubicBezTo>
                    <a:cubicBezTo>
                      <a:pt x="1155" y="255"/>
                      <a:pt x="1215" y="220"/>
                      <a:pt x="1234" y="169"/>
                    </a:cubicBezTo>
                    <a:cubicBezTo>
                      <a:pt x="1260" y="90"/>
                      <a:pt x="1202" y="0"/>
                      <a:pt x="1202" y="0"/>
                    </a:cubicBezTo>
                    <a:cubicBezTo>
                      <a:pt x="1202" y="0"/>
                      <a:pt x="1099" y="36"/>
                      <a:pt x="1072" y="114"/>
                    </a:cubicBezTo>
                    <a:cubicBezTo>
                      <a:pt x="1054" y="165"/>
                      <a:pt x="1076" y="232"/>
                      <a:pt x="1091" y="266"/>
                    </a:cubicBezTo>
                    <a:cubicBezTo>
                      <a:pt x="1091" y="266"/>
                      <a:pt x="1129" y="125"/>
                      <a:pt x="1148" y="129"/>
                    </a:cubicBezTo>
                    <a:close/>
                    <a:moveTo>
                      <a:pt x="198" y="1005"/>
                    </a:moveTo>
                    <a:cubicBezTo>
                      <a:pt x="211" y="979"/>
                      <a:pt x="409" y="1054"/>
                      <a:pt x="409" y="1054"/>
                    </a:cubicBezTo>
                    <a:cubicBezTo>
                      <a:pt x="383" y="1008"/>
                      <a:pt x="320" y="924"/>
                      <a:pt x="245" y="902"/>
                    </a:cubicBezTo>
                    <a:cubicBezTo>
                      <a:pt x="130" y="866"/>
                      <a:pt x="0" y="956"/>
                      <a:pt x="0" y="956"/>
                    </a:cubicBezTo>
                    <a:cubicBezTo>
                      <a:pt x="0" y="956"/>
                      <a:pt x="58" y="1104"/>
                      <a:pt x="174" y="1139"/>
                    </a:cubicBezTo>
                    <a:cubicBezTo>
                      <a:pt x="249" y="1162"/>
                      <a:pt x="342" y="1120"/>
                      <a:pt x="390" y="1096"/>
                    </a:cubicBezTo>
                    <a:cubicBezTo>
                      <a:pt x="390" y="1096"/>
                      <a:pt x="187" y="1032"/>
                      <a:pt x="198" y="1005"/>
                    </a:cubicBezTo>
                    <a:close/>
                    <a:moveTo>
                      <a:pt x="225" y="845"/>
                    </a:moveTo>
                    <a:cubicBezTo>
                      <a:pt x="225" y="845"/>
                      <a:pt x="136" y="730"/>
                      <a:pt x="153" y="719"/>
                    </a:cubicBezTo>
                    <a:cubicBezTo>
                      <a:pt x="170" y="708"/>
                      <a:pt x="253" y="829"/>
                      <a:pt x="253" y="829"/>
                    </a:cubicBezTo>
                    <a:cubicBezTo>
                      <a:pt x="255" y="792"/>
                      <a:pt x="252" y="721"/>
                      <a:pt x="218" y="679"/>
                    </a:cubicBezTo>
                    <a:cubicBezTo>
                      <a:pt x="167" y="614"/>
                      <a:pt x="60" y="615"/>
                      <a:pt x="60" y="615"/>
                    </a:cubicBezTo>
                    <a:cubicBezTo>
                      <a:pt x="60" y="615"/>
                      <a:pt x="35" y="721"/>
                      <a:pt x="87" y="785"/>
                    </a:cubicBezTo>
                    <a:cubicBezTo>
                      <a:pt x="121" y="828"/>
                      <a:pt x="190" y="840"/>
                      <a:pt x="225" y="845"/>
                    </a:cubicBezTo>
                    <a:close/>
                    <a:moveTo>
                      <a:pt x="644" y="272"/>
                    </a:moveTo>
                    <a:cubicBezTo>
                      <a:pt x="644" y="272"/>
                      <a:pt x="598" y="134"/>
                      <a:pt x="618" y="129"/>
                    </a:cubicBezTo>
                    <a:cubicBezTo>
                      <a:pt x="637" y="125"/>
                      <a:pt x="676" y="266"/>
                      <a:pt x="676" y="266"/>
                    </a:cubicBezTo>
                    <a:cubicBezTo>
                      <a:pt x="691" y="232"/>
                      <a:pt x="712" y="165"/>
                      <a:pt x="695" y="114"/>
                    </a:cubicBezTo>
                    <a:cubicBezTo>
                      <a:pt x="668" y="36"/>
                      <a:pt x="566" y="0"/>
                      <a:pt x="566" y="0"/>
                    </a:cubicBezTo>
                    <a:cubicBezTo>
                      <a:pt x="566" y="0"/>
                      <a:pt x="506" y="90"/>
                      <a:pt x="533" y="169"/>
                    </a:cubicBezTo>
                    <a:cubicBezTo>
                      <a:pt x="550" y="220"/>
                      <a:pt x="612" y="255"/>
                      <a:pt x="644" y="272"/>
                    </a:cubicBezTo>
                    <a:close/>
                    <a:moveTo>
                      <a:pt x="477" y="1310"/>
                    </a:moveTo>
                    <a:cubicBezTo>
                      <a:pt x="471" y="1312"/>
                      <a:pt x="466" y="1312"/>
                      <a:pt x="460" y="1312"/>
                    </a:cubicBezTo>
                    <a:cubicBezTo>
                      <a:pt x="437" y="1312"/>
                      <a:pt x="416" y="1298"/>
                      <a:pt x="407" y="1276"/>
                    </a:cubicBezTo>
                    <a:cubicBezTo>
                      <a:pt x="406" y="1273"/>
                      <a:pt x="406" y="1273"/>
                      <a:pt x="406" y="1273"/>
                    </a:cubicBezTo>
                    <a:cubicBezTo>
                      <a:pt x="405" y="1269"/>
                      <a:pt x="405" y="1269"/>
                      <a:pt x="405" y="1269"/>
                    </a:cubicBezTo>
                    <a:cubicBezTo>
                      <a:pt x="400" y="1245"/>
                      <a:pt x="411" y="1220"/>
                      <a:pt x="433" y="1208"/>
                    </a:cubicBezTo>
                    <a:cubicBezTo>
                      <a:pt x="435" y="1206"/>
                      <a:pt x="435" y="1206"/>
                      <a:pt x="435" y="1206"/>
                    </a:cubicBezTo>
                    <a:cubicBezTo>
                      <a:pt x="567" y="1152"/>
                      <a:pt x="567" y="1152"/>
                      <a:pt x="567" y="1152"/>
                    </a:cubicBezTo>
                    <a:cubicBezTo>
                      <a:pt x="519" y="1137"/>
                      <a:pt x="458" y="1127"/>
                      <a:pt x="402" y="1148"/>
                    </a:cubicBezTo>
                    <a:cubicBezTo>
                      <a:pt x="290" y="1190"/>
                      <a:pt x="241" y="1340"/>
                      <a:pt x="241" y="1340"/>
                    </a:cubicBezTo>
                    <a:cubicBezTo>
                      <a:pt x="241" y="1340"/>
                      <a:pt x="376" y="1421"/>
                      <a:pt x="489" y="1378"/>
                    </a:cubicBezTo>
                    <a:cubicBezTo>
                      <a:pt x="546" y="1357"/>
                      <a:pt x="587" y="1308"/>
                      <a:pt x="613" y="1265"/>
                    </a:cubicBezTo>
                    <a:lnTo>
                      <a:pt x="477" y="1310"/>
                    </a:lnTo>
                    <a:close/>
                    <a:moveTo>
                      <a:pt x="1032" y="1175"/>
                    </a:moveTo>
                    <a:cubicBezTo>
                      <a:pt x="1314" y="1268"/>
                      <a:pt x="1314" y="1268"/>
                      <a:pt x="1314" y="1268"/>
                    </a:cubicBezTo>
                    <a:cubicBezTo>
                      <a:pt x="1319" y="1270"/>
                      <a:pt x="1326" y="1266"/>
                      <a:pt x="1329" y="1260"/>
                    </a:cubicBezTo>
                    <a:cubicBezTo>
                      <a:pt x="1330" y="1254"/>
                      <a:pt x="1327" y="1249"/>
                      <a:pt x="1322" y="1246"/>
                    </a:cubicBezTo>
                    <a:cubicBezTo>
                      <a:pt x="1059" y="1135"/>
                      <a:pt x="1059" y="1135"/>
                      <a:pt x="1059" y="1135"/>
                    </a:cubicBezTo>
                    <a:cubicBezTo>
                      <a:pt x="1251" y="849"/>
                      <a:pt x="1251" y="849"/>
                      <a:pt x="1251" y="849"/>
                    </a:cubicBezTo>
                    <a:cubicBezTo>
                      <a:pt x="1257" y="842"/>
                      <a:pt x="1255" y="830"/>
                      <a:pt x="1245" y="825"/>
                    </a:cubicBezTo>
                    <a:cubicBezTo>
                      <a:pt x="1238" y="819"/>
                      <a:pt x="1227" y="820"/>
                      <a:pt x="1221" y="828"/>
                    </a:cubicBezTo>
                    <a:cubicBezTo>
                      <a:pt x="928" y="1198"/>
                      <a:pt x="928" y="1198"/>
                      <a:pt x="928" y="1198"/>
                    </a:cubicBezTo>
                    <a:cubicBezTo>
                      <a:pt x="917" y="922"/>
                      <a:pt x="917" y="922"/>
                      <a:pt x="917" y="922"/>
                    </a:cubicBezTo>
                    <a:cubicBezTo>
                      <a:pt x="1270" y="400"/>
                      <a:pt x="1270" y="400"/>
                      <a:pt x="1270" y="400"/>
                    </a:cubicBezTo>
                    <a:cubicBezTo>
                      <a:pt x="1273" y="395"/>
                      <a:pt x="1273" y="388"/>
                      <a:pt x="1268" y="385"/>
                    </a:cubicBezTo>
                    <a:cubicBezTo>
                      <a:pt x="1263" y="380"/>
                      <a:pt x="1256" y="381"/>
                      <a:pt x="1252" y="386"/>
                    </a:cubicBezTo>
                    <a:cubicBezTo>
                      <a:pt x="913" y="812"/>
                      <a:pt x="913" y="812"/>
                      <a:pt x="913" y="812"/>
                    </a:cubicBezTo>
                    <a:cubicBezTo>
                      <a:pt x="899" y="468"/>
                      <a:pt x="899" y="468"/>
                      <a:pt x="899" y="468"/>
                    </a:cubicBezTo>
                    <a:cubicBezTo>
                      <a:pt x="898" y="458"/>
                      <a:pt x="891" y="450"/>
                      <a:pt x="881" y="450"/>
                    </a:cubicBezTo>
                    <a:cubicBezTo>
                      <a:pt x="871" y="449"/>
                      <a:pt x="863" y="457"/>
                      <a:pt x="862" y="468"/>
                    </a:cubicBezTo>
                    <a:cubicBezTo>
                      <a:pt x="849" y="810"/>
                      <a:pt x="849" y="810"/>
                      <a:pt x="849" y="810"/>
                    </a:cubicBezTo>
                    <a:cubicBezTo>
                      <a:pt x="511" y="386"/>
                      <a:pt x="511" y="386"/>
                      <a:pt x="511" y="386"/>
                    </a:cubicBezTo>
                    <a:cubicBezTo>
                      <a:pt x="507" y="381"/>
                      <a:pt x="500" y="380"/>
                      <a:pt x="495" y="385"/>
                    </a:cubicBezTo>
                    <a:cubicBezTo>
                      <a:pt x="490" y="388"/>
                      <a:pt x="490" y="395"/>
                      <a:pt x="493" y="400"/>
                    </a:cubicBezTo>
                    <a:cubicBezTo>
                      <a:pt x="844" y="920"/>
                      <a:pt x="844" y="920"/>
                      <a:pt x="844" y="920"/>
                    </a:cubicBezTo>
                    <a:cubicBezTo>
                      <a:pt x="834" y="1192"/>
                      <a:pt x="834" y="1192"/>
                      <a:pt x="834" y="1192"/>
                    </a:cubicBezTo>
                    <a:cubicBezTo>
                      <a:pt x="545" y="828"/>
                      <a:pt x="545" y="828"/>
                      <a:pt x="545" y="828"/>
                    </a:cubicBezTo>
                    <a:cubicBezTo>
                      <a:pt x="539" y="820"/>
                      <a:pt x="529" y="819"/>
                      <a:pt x="521" y="825"/>
                    </a:cubicBezTo>
                    <a:cubicBezTo>
                      <a:pt x="512" y="830"/>
                      <a:pt x="510" y="842"/>
                      <a:pt x="515" y="849"/>
                    </a:cubicBezTo>
                    <a:cubicBezTo>
                      <a:pt x="710" y="1140"/>
                      <a:pt x="710" y="1140"/>
                      <a:pt x="710" y="1140"/>
                    </a:cubicBezTo>
                    <a:cubicBezTo>
                      <a:pt x="455" y="1246"/>
                      <a:pt x="455" y="1246"/>
                      <a:pt x="455" y="1246"/>
                    </a:cubicBezTo>
                    <a:cubicBezTo>
                      <a:pt x="450" y="1249"/>
                      <a:pt x="447" y="1254"/>
                      <a:pt x="448" y="1260"/>
                    </a:cubicBezTo>
                    <a:cubicBezTo>
                      <a:pt x="451" y="1266"/>
                      <a:pt x="457" y="1270"/>
                      <a:pt x="463" y="1268"/>
                    </a:cubicBezTo>
                    <a:cubicBezTo>
                      <a:pt x="736" y="1178"/>
                      <a:pt x="736" y="1178"/>
                      <a:pt x="736" y="1178"/>
                    </a:cubicBezTo>
                    <a:cubicBezTo>
                      <a:pt x="829" y="1316"/>
                      <a:pt x="829" y="1316"/>
                      <a:pt x="829" y="1316"/>
                    </a:cubicBezTo>
                    <a:cubicBezTo>
                      <a:pt x="823" y="1486"/>
                      <a:pt x="823" y="1486"/>
                      <a:pt x="823" y="1486"/>
                    </a:cubicBezTo>
                    <a:cubicBezTo>
                      <a:pt x="820" y="1538"/>
                      <a:pt x="820" y="1538"/>
                      <a:pt x="820" y="1538"/>
                    </a:cubicBezTo>
                    <a:cubicBezTo>
                      <a:pt x="820" y="1538"/>
                      <a:pt x="820" y="1538"/>
                      <a:pt x="820" y="1538"/>
                    </a:cubicBezTo>
                    <a:cubicBezTo>
                      <a:pt x="820" y="1540"/>
                      <a:pt x="820" y="1542"/>
                      <a:pt x="820" y="1543"/>
                    </a:cubicBezTo>
                    <a:cubicBezTo>
                      <a:pt x="822" y="1577"/>
                      <a:pt x="850" y="1602"/>
                      <a:pt x="883" y="1602"/>
                    </a:cubicBezTo>
                    <a:cubicBezTo>
                      <a:pt x="917" y="1600"/>
                      <a:pt x="943" y="1572"/>
                      <a:pt x="942" y="1538"/>
                    </a:cubicBezTo>
                    <a:cubicBezTo>
                      <a:pt x="933" y="1322"/>
                      <a:pt x="933" y="1322"/>
                      <a:pt x="933" y="1322"/>
                    </a:cubicBezTo>
                    <a:cubicBezTo>
                      <a:pt x="1032" y="1175"/>
                      <a:pt x="1032" y="1175"/>
                      <a:pt x="1032" y="1175"/>
                    </a:cubicBezTo>
                    <a:cubicBezTo>
                      <a:pt x="1032" y="1175"/>
                      <a:pt x="1032" y="1175"/>
                      <a:pt x="1032" y="1175"/>
                    </a:cubicBezTo>
                    <a:close/>
                    <a:moveTo>
                      <a:pt x="583" y="1029"/>
                    </a:moveTo>
                    <a:cubicBezTo>
                      <a:pt x="479" y="874"/>
                      <a:pt x="479" y="874"/>
                      <a:pt x="479" y="874"/>
                    </a:cubicBezTo>
                    <a:cubicBezTo>
                      <a:pt x="470" y="861"/>
                      <a:pt x="466" y="844"/>
                      <a:pt x="469" y="828"/>
                    </a:cubicBezTo>
                    <a:cubicBezTo>
                      <a:pt x="473" y="812"/>
                      <a:pt x="482" y="797"/>
                      <a:pt x="497" y="788"/>
                    </a:cubicBezTo>
                    <a:cubicBezTo>
                      <a:pt x="507" y="781"/>
                      <a:pt x="519" y="777"/>
                      <a:pt x="531" y="777"/>
                    </a:cubicBezTo>
                    <a:cubicBezTo>
                      <a:pt x="550" y="777"/>
                      <a:pt x="568" y="786"/>
                      <a:pt x="580" y="801"/>
                    </a:cubicBezTo>
                    <a:cubicBezTo>
                      <a:pt x="700" y="952"/>
                      <a:pt x="700" y="952"/>
                      <a:pt x="700" y="952"/>
                    </a:cubicBezTo>
                    <a:cubicBezTo>
                      <a:pt x="704" y="884"/>
                      <a:pt x="698" y="792"/>
                      <a:pt x="647" y="722"/>
                    </a:cubicBezTo>
                    <a:cubicBezTo>
                      <a:pt x="554" y="596"/>
                      <a:pt x="350" y="588"/>
                      <a:pt x="350" y="588"/>
                    </a:cubicBezTo>
                    <a:cubicBezTo>
                      <a:pt x="350" y="588"/>
                      <a:pt x="295" y="785"/>
                      <a:pt x="388" y="911"/>
                    </a:cubicBezTo>
                    <a:cubicBezTo>
                      <a:pt x="437" y="978"/>
                      <a:pt x="518" y="1012"/>
                      <a:pt x="583" y="1029"/>
                    </a:cubicBezTo>
                    <a:close/>
                    <a:moveTo>
                      <a:pt x="536" y="542"/>
                    </a:moveTo>
                    <a:cubicBezTo>
                      <a:pt x="456" y="424"/>
                      <a:pt x="456" y="424"/>
                      <a:pt x="456" y="424"/>
                    </a:cubicBezTo>
                    <a:cubicBezTo>
                      <a:pt x="456" y="423"/>
                      <a:pt x="456" y="423"/>
                      <a:pt x="456" y="423"/>
                    </a:cubicBezTo>
                    <a:cubicBezTo>
                      <a:pt x="441" y="399"/>
                      <a:pt x="445" y="369"/>
                      <a:pt x="467" y="351"/>
                    </a:cubicBezTo>
                    <a:cubicBezTo>
                      <a:pt x="476" y="342"/>
                      <a:pt x="489" y="338"/>
                      <a:pt x="503" y="338"/>
                    </a:cubicBezTo>
                    <a:cubicBezTo>
                      <a:pt x="519" y="338"/>
                      <a:pt x="535" y="345"/>
                      <a:pt x="546" y="359"/>
                    </a:cubicBezTo>
                    <a:cubicBezTo>
                      <a:pt x="634" y="469"/>
                      <a:pt x="634" y="469"/>
                      <a:pt x="634" y="469"/>
                    </a:cubicBezTo>
                    <a:cubicBezTo>
                      <a:pt x="635" y="419"/>
                      <a:pt x="628" y="357"/>
                      <a:pt x="592" y="308"/>
                    </a:cubicBezTo>
                    <a:cubicBezTo>
                      <a:pt x="520" y="211"/>
                      <a:pt x="363" y="206"/>
                      <a:pt x="363" y="206"/>
                    </a:cubicBezTo>
                    <a:cubicBezTo>
                      <a:pt x="363" y="206"/>
                      <a:pt x="321" y="357"/>
                      <a:pt x="394" y="454"/>
                    </a:cubicBezTo>
                    <a:cubicBezTo>
                      <a:pt x="429" y="504"/>
                      <a:pt x="488" y="529"/>
                      <a:pt x="536" y="542"/>
                    </a:cubicBezTo>
                    <a:close/>
                    <a:moveTo>
                      <a:pt x="1218" y="359"/>
                    </a:moveTo>
                    <a:cubicBezTo>
                      <a:pt x="1228" y="345"/>
                      <a:pt x="1244" y="338"/>
                      <a:pt x="1261" y="338"/>
                    </a:cubicBezTo>
                    <a:cubicBezTo>
                      <a:pt x="1274" y="338"/>
                      <a:pt x="1287" y="342"/>
                      <a:pt x="1297" y="351"/>
                    </a:cubicBezTo>
                    <a:cubicBezTo>
                      <a:pt x="1318" y="369"/>
                      <a:pt x="1323" y="399"/>
                      <a:pt x="1308" y="423"/>
                    </a:cubicBezTo>
                    <a:cubicBezTo>
                      <a:pt x="1307" y="424"/>
                      <a:pt x="1307" y="424"/>
                      <a:pt x="1307" y="424"/>
                    </a:cubicBezTo>
                    <a:cubicBezTo>
                      <a:pt x="1227" y="542"/>
                      <a:pt x="1227" y="542"/>
                      <a:pt x="1227" y="542"/>
                    </a:cubicBezTo>
                    <a:cubicBezTo>
                      <a:pt x="1276" y="529"/>
                      <a:pt x="1334" y="504"/>
                      <a:pt x="1370" y="454"/>
                    </a:cubicBezTo>
                    <a:cubicBezTo>
                      <a:pt x="1442" y="357"/>
                      <a:pt x="1401" y="206"/>
                      <a:pt x="1401" y="206"/>
                    </a:cubicBezTo>
                    <a:cubicBezTo>
                      <a:pt x="1401" y="206"/>
                      <a:pt x="1243" y="211"/>
                      <a:pt x="1171" y="308"/>
                    </a:cubicBezTo>
                    <a:cubicBezTo>
                      <a:pt x="1135" y="357"/>
                      <a:pt x="1128" y="419"/>
                      <a:pt x="1129" y="470"/>
                    </a:cubicBezTo>
                    <a:lnTo>
                      <a:pt x="1218" y="359"/>
                    </a:lnTo>
                    <a:close/>
                    <a:moveTo>
                      <a:pt x="819" y="465"/>
                    </a:moveTo>
                    <a:cubicBezTo>
                      <a:pt x="820" y="432"/>
                      <a:pt x="847" y="406"/>
                      <a:pt x="879" y="406"/>
                    </a:cubicBezTo>
                    <a:cubicBezTo>
                      <a:pt x="881" y="406"/>
                      <a:pt x="882" y="406"/>
                      <a:pt x="884" y="406"/>
                    </a:cubicBezTo>
                    <a:cubicBezTo>
                      <a:pt x="914" y="408"/>
                      <a:pt x="939" y="431"/>
                      <a:pt x="943" y="462"/>
                    </a:cubicBezTo>
                    <a:cubicBezTo>
                      <a:pt x="943" y="464"/>
                      <a:pt x="943" y="464"/>
                      <a:pt x="943" y="464"/>
                    </a:cubicBezTo>
                    <a:cubicBezTo>
                      <a:pt x="951" y="656"/>
                      <a:pt x="951" y="656"/>
                      <a:pt x="951" y="656"/>
                    </a:cubicBezTo>
                    <a:cubicBezTo>
                      <a:pt x="998" y="600"/>
                      <a:pt x="1053" y="516"/>
                      <a:pt x="1053" y="422"/>
                    </a:cubicBezTo>
                    <a:cubicBezTo>
                      <a:pt x="1053" y="255"/>
                      <a:pt x="881" y="119"/>
                      <a:pt x="881" y="119"/>
                    </a:cubicBezTo>
                    <a:cubicBezTo>
                      <a:pt x="881" y="119"/>
                      <a:pt x="710" y="255"/>
                      <a:pt x="710" y="422"/>
                    </a:cubicBezTo>
                    <a:cubicBezTo>
                      <a:pt x="710" y="516"/>
                      <a:pt x="764" y="599"/>
                      <a:pt x="811" y="655"/>
                    </a:cubicBezTo>
                    <a:lnTo>
                      <a:pt x="819" y="465"/>
                    </a:lnTo>
                    <a:close/>
                    <a:moveTo>
                      <a:pt x="1419" y="588"/>
                    </a:moveTo>
                    <a:cubicBezTo>
                      <a:pt x="1419" y="588"/>
                      <a:pt x="1214" y="596"/>
                      <a:pt x="1121" y="722"/>
                    </a:cubicBezTo>
                    <a:cubicBezTo>
                      <a:pt x="1071" y="792"/>
                      <a:pt x="1064" y="882"/>
                      <a:pt x="1068" y="950"/>
                    </a:cubicBezTo>
                    <a:cubicBezTo>
                      <a:pt x="1187" y="801"/>
                      <a:pt x="1187" y="801"/>
                      <a:pt x="1187" y="801"/>
                    </a:cubicBezTo>
                    <a:cubicBezTo>
                      <a:pt x="1198" y="786"/>
                      <a:pt x="1216" y="777"/>
                      <a:pt x="1235" y="777"/>
                    </a:cubicBezTo>
                    <a:cubicBezTo>
                      <a:pt x="1247" y="777"/>
                      <a:pt x="1260" y="781"/>
                      <a:pt x="1270" y="788"/>
                    </a:cubicBezTo>
                    <a:cubicBezTo>
                      <a:pt x="1284" y="797"/>
                      <a:pt x="1294" y="812"/>
                      <a:pt x="1297" y="828"/>
                    </a:cubicBezTo>
                    <a:cubicBezTo>
                      <a:pt x="1300" y="844"/>
                      <a:pt x="1296" y="861"/>
                      <a:pt x="1287" y="874"/>
                    </a:cubicBezTo>
                    <a:cubicBezTo>
                      <a:pt x="1182" y="1030"/>
                      <a:pt x="1182" y="1030"/>
                      <a:pt x="1182" y="1030"/>
                    </a:cubicBezTo>
                    <a:cubicBezTo>
                      <a:pt x="1248" y="1013"/>
                      <a:pt x="1331" y="979"/>
                      <a:pt x="1381" y="911"/>
                    </a:cubicBezTo>
                    <a:cubicBezTo>
                      <a:pt x="1474" y="785"/>
                      <a:pt x="1419" y="588"/>
                      <a:pt x="1419" y="588"/>
                    </a:cubicBezTo>
                    <a:close/>
                    <a:moveTo>
                      <a:pt x="1376" y="1148"/>
                    </a:moveTo>
                    <a:cubicBezTo>
                      <a:pt x="1320" y="1127"/>
                      <a:pt x="1259" y="1137"/>
                      <a:pt x="1211" y="1152"/>
                    </a:cubicBezTo>
                    <a:cubicBezTo>
                      <a:pt x="1340" y="1206"/>
                      <a:pt x="1340" y="1206"/>
                      <a:pt x="1340" y="1206"/>
                    </a:cubicBezTo>
                    <a:cubicBezTo>
                      <a:pt x="1364" y="1217"/>
                      <a:pt x="1377" y="1243"/>
                      <a:pt x="1372" y="1269"/>
                    </a:cubicBezTo>
                    <a:cubicBezTo>
                      <a:pt x="1371" y="1273"/>
                      <a:pt x="1371" y="1273"/>
                      <a:pt x="1371" y="1273"/>
                    </a:cubicBezTo>
                    <a:cubicBezTo>
                      <a:pt x="1369" y="1276"/>
                      <a:pt x="1369" y="1276"/>
                      <a:pt x="1369" y="1276"/>
                    </a:cubicBezTo>
                    <a:cubicBezTo>
                      <a:pt x="1361" y="1298"/>
                      <a:pt x="1340" y="1312"/>
                      <a:pt x="1317" y="1312"/>
                    </a:cubicBezTo>
                    <a:cubicBezTo>
                      <a:pt x="1311" y="1312"/>
                      <a:pt x="1305" y="1312"/>
                      <a:pt x="1300" y="1310"/>
                    </a:cubicBezTo>
                    <a:cubicBezTo>
                      <a:pt x="1164" y="1265"/>
                      <a:pt x="1164" y="1265"/>
                      <a:pt x="1164" y="1265"/>
                    </a:cubicBezTo>
                    <a:cubicBezTo>
                      <a:pt x="1191" y="1308"/>
                      <a:pt x="1232" y="1357"/>
                      <a:pt x="1290" y="1378"/>
                    </a:cubicBezTo>
                    <a:cubicBezTo>
                      <a:pt x="1404" y="1421"/>
                      <a:pt x="1539" y="1340"/>
                      <a:pt x="1539" y="1340"/>
                    </a:cubicBezTo>
                    <a:cubicBezTo>
                      <a:pt x="1539" y="1340"/>
                      <a:pt x="1491" y="1190"/>
                      <a:pt x="1376" y="114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40" name="Freeform 36">
                <a:extLst>
                  <a:ext uri="{FF2B5EF4-FFF2-40B4-BE49-F238E27FC236}">
                    <a16:creationId xmlns:a16="http://schemas.microsoft.com/office/drawing/2014/main" id="{101BDEB7-D446-C14B-8B3E-C69FCE0757F7}"/>
                  </a:ext>
                </a:extLst>
              </p:cNvPr>
              <p:cNvSpPr>
                <a:spLocks noEditPoints="1"/>
              </p:cNvSpPr>
              <p:nvPr/>
            </p:nvSpPr>
            <p:spPr bwMode="auto">
              <a:xfrm>
                <a:off x="2171" y="448"/>
                <a:ext cx="3334" cy="3413"/>
              </a:xfrm>
              <a:custGeom>
                <a:avLst/>
                <a:gdLst>
                  <a:gd name="T0" fmla="*/ 0 w 1780"/>
                  <a:gd name="T1" fmla="*/ 1199 h 1820"/>
                  <a:gd name="T2" fmla="*/ 79 w 1780"/>
                  <a:gd name="T3" fmla="*/ 888 h 1820"/>
                  <a:gd name="T4" fmla="*/ 42 w 1780"/>
                  <a:gd name="T5" fmla="*/ 924 h 1820"/>
                  <a:gd name="T6" fmla="*/ 128 w 1780"/>
                  <a:gd name="T7" fmla="*/ 452 h 1820"/>
                  <a:gd name="T8" fmla="*/ 164 w 1780"/>
                  <a:gd name="T9" fmla="*/ 488 h 1820"/>
                  <a:gd name="T10" fmla="*/ 223 w 1780"/>
                  <a:gd name="T11" fmla="*/ 452 h 1820"/>
                  <a:gd name="T12" fmla="*/ 407 w 1780"/>
                  <a:gd name="T13" fmla="*/ 165 h 1820"/>
                  <a:gd name="T14" fmla="*/ 370 w 1780"/>
                  <a:gd name="T15" fmla="*/ 201 h 1820"/>
                  <a:gd name="T16" fmla="*/ 208 w 1780"/>
                  <a:gd name="T17" fmla="*/ 531 h 1820"/>
                  <a:gd name="T18" fmla="*/ 244 w 1780"/>
                  <a:gd name="T19" fmla="*/ 567 h 1820"/>
                  <a:gd name="T20" fmla="*/ 10 w 1780"/>
                  <a:gd name="T21" fmla="*/ 1335 h 1820"/>
                  <a:gd name="T22" fmla="*/ 190 w 1780"/>
                  <a:gd name="T23" fmla="*/ 1274 h 1820"/>
                  <a:gd name="T24" fmla="*/ 154 w 1780"/>
                  <a:gd name="T25" fmla="*/ 1310 h 1820"/>
                  <a:gd name="T26" fmla="*/ 189 w 1780"/>
                  <a:gd name="T27" fmla="*/ 337 h 1820"/>
                  <a:gd name="T28" fmla="*/ 225 w 1780"/>
                  <a:gd name="T29" fmla="*/ 373 h 1820"/>
                  <a:gd name="T30" fmla="*/ 436 w 1780"/>
                  <a:gd name="T31" fmla="*/ 189 h 1820"/>
                  <a:gd name="T32" fmla="*/ 748 w 1780"/>
                  <a:gd name="T33" fmla="*/ 36 h 1820"/>
                  <a:gd name="T34" fmla="*/ 711 w 1780"/>
                  <a:gd name="T35" fmla="*/ 72 h 1820"/>
                  <a:gd name="T36" fmla="*/ 773 w 1780"/>
                  <a:gd name="T37" fmla="*/ 108 h 1820"/>
                  <a:gd name="T38" fmla="*/ 810 w 1780"/>
                  <a:gd name="T39" fmla="*/ 144 h 1820"/>
                  <a:gd name="T40" fmla="*/ 783 w 1780"/>
                  <a:gd name="T41" fmla="*/ 53 h 1820"/>
                  <a:gd name="T42" fmla="*/ 1708 w 1780"/>
                  <a:gd name="T43" fmla="*/ 1199 h 1820"/>
                  <a:gd name="T44" fmla="*/ 1745 w 1780"/>
                  <a:gd name="T45" fmla="*/ 1163 h 1820"/>
                  <a:gd name="T46" fmla="*/ 1738 w 1780"/>
                  <a:gd name="T47" fmla="*/ 924 h 1820"/>
                  <a:gd name="T48" fmla="*/ 1701 w 1780"/>
                  <a:gd name="T49" fmla="*/ 888 h 1820"/>
                  <a:gd name="T50" fmla="*/ 1688 w 1780"/>
                  <a:gd name="T51" fmla="*/ 488 h 1820"/>
                  <a:gd name="T52" fmla="*/ 1485 w 1780"/>
                  <a:gd name="T53" fmla="*/ 452 h 1820"/>
                  <a:gd name="T54" fmla="*/ 1521 w 1780"/>
                  <a:gd name="T55" fmla="*/ 416 h 1820"/>
                  <a:gd name="T56" fmla="*/ 1410 w 1780"/>
                  <a:gd name="T57" fmla="*/ 201 h 1820"/>
                  <a:gd name="T58" fmla="*/ 1373 w 1780"/>
                  <a:gd name="T59" fmla="*/ 165 h 1820"/>
                  <a:gd name="T60" fmla="*/ 1608 w 1780"/>
                  <a:gd name="T61" fmla="*/ 567 h 1820"/>
                  <a:gd name="T62" fmla="*/ 1698 w 1780"/>
                  <a:gd name="T63" fmla="*/ 1335 h 1820"/>
                  <a:gd name="T64" fmla="*/ 1734 w 1780"/>
                  <a:gd name="T65" fmla="*/ 1299 h 1820"/>
                  <a:gd name="T66" fmla="*/ 1626 w 1780"/>
                  <a:gd name="T67" fmla="*/ 1310 h 1820"/>
                  <a:gd name="T68" fmla="*/ 1590 w 1780"/>
                  <a:gd name="T69" fmla="*/ 1274 h 1820"/>
                  <a:gd name="T70" fmla="*/ 1627 w 1780"/>
                  <a:gd name="T71" fmla="*/ 373 h 1820"/>
                  <a:gd name="T72" fmla="*/ 1272 w 1780"/>
                  <a:gd name="T73" fmla="*/ 189 h 1820"/>
                  <a:gd name="T74" fmla="*/ 1309 w 1780"/>
                  <a:gd name="T75" fmla="*/ 153 h 1820"/>
                  <a:gd name="T76" fmla="*/ 1069 w 1780"/>
                  <a:gd name="T77" fmla="*/ 72 h 1820"/>
                  <a:gd name="T78" fmla="*/ 1032 w 1780"/>
                  <a:gd name="T79" fmla="*/ 36 h 1820"/>
                  <a:gd name="T80" fmla="*/ 1042 w 1780"/>
                  <a:gd name="T81" fmla="*/ 144 h 1820"/>
                  <a:gd name="T82" fmla="*/ 925 w 1780"/>
                  <a:gd name="T83" fmla="*/ 53 h 1820"/>
                  <a:gd name="T84" fmla="*/ 961 w 1780"/>
                  <a:gd name="T85" fmla="*/ 17 h 1820"/>
                  <a:gd name="T86" fmla="*/ 405 w 1780"/>
                  <a:gd name="T87" fmla="*/ 1656 h 1820"/>
                  <a:gd name="T88" fmla="*/ 158 w 1780"/>
                  <a:gd name="T89" fmla="*/ 1820 h 1820"/>
                  <a:gd name="T90" fmla="*/ 789 w 1780"/>
                  <a:gd name="T91" fmla="*/ 1469 h 1820"/>
                  <a:gd name="T92" fmla="*/ 989 w 1780"/>
                  <a:gd name="T93" fmla="*/ 1469 h 1820"/>
                  <a:gd name="T94" fmla="*/ 1622 w 1780"/>
                  <a:gd name="T95" fmla="*/ 1820 h 1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80" h="1820">
                    <a:moveTo>
                      <a:pt x="72" y="1199"/>
                    </a:moveTo>
                    <a:cubicBezTo>
                      <a:pt x="72" y="1218"/>
                      <a:pt x="56" y="1235"/>
                      <a:pt x="35" y="1235"/>
                    </a:cubicBezTo>
                    <a:cubicBezTo>
                      <a:pt x="16" y="1235"/>
                      <a:pt x="0" y="1218"/>
                      <a:pt x="0" y="1199"/>
                    </a:cubicBezTo>
                    <a:cubicBezTo>
                      <a:pt x="0" y="1179"/>
                      <a:pt x="16" y="1163"/>
                      <a:pt x="35" y="1163"/>
                    </a:cubicBezTo>
                    <a:cubicBezTo>
                      <a:pt x="56" y="1163"/>
                      <a:pt x="72" y="1179"/>
                      <a:pt x="72" y="1199"/>
                    </a:cubicBezTo>
                    <a:close/>
                    <a:moveTo>
                      <a:pt x="79" y="888"/>
                    </a:moveTo>
                    <a:cubicBezTo>
                      <a:pt x="79" y="868"/>
                      <a:pt x="63" y="852"/>
                      <a:pt x="42" y="852"/>
                    </a:cubicBezTo>
                    <a:cubicBezTo>
                      <a:pt x="23" y="852"/>
                      <a:pt x="7" y="868"/>
                      <a:pt x="7" y="888"/>
                    </a:cubicBezTo>
                    <a:cubicBezTo>
                      <a:pt x="7" y="907"/>
                      <a:pt x="23" y="924"/>
                      <a:pt x="42" y="924"/>
                    </a:cubicBezTo>
                    <a:cubicBezTo>
                      <a:pt x="63" y="924"/>
                      <a:pt x="79" y="907"/>
                      <a:pt x="79" y="888"/>
                    </a:cubicBezTo>
                    <a:close/>
                    <a:moveTo>
                      <a:pt x="164" y="488"/>
                    </a:moveTo>
                    <a:cubicBezTo>
                      <a:pt x="164" y="468"/>
                      <a:pt x="148" y="452"/>
                      <a:pt x="128" y="452"/>
                    </a:cubicBezTo>
                    <a:cubicBezTo>
                      <a:pt x="109" y="452"/>
                      <a:pt x="92" y="468"/>
                      <a:pt x="92" y="488"/>
                    </a:cubicBezTo>
                    <a:cubicBezTo>
                      <a:pt x="92" y="507"/>
                      <a:pt x="109" y="524"/>
                      <a:pt x="128" y="524"/>
                    </a:cubicBezTo>
                    <a:cubicBezTo>
                      <a:pt x="148" y="524"/>
                      <a:pt x="164" y="507"/>
                      <a:pt x="164" y="488"/>
                    </a:cubicBezTo>
                    <a:close/>
                    <a:moveTo>
                      <a:pt x="295" y="452"/>
                    </a:moveTo>
                    <a:cubicBezTo>
                      <a:pt x="295" y="432"/>
                      <a:pt x="279" y="416"/>
                      <a:pt x="259" y="416"/>
                    </a:cubicBezTo>
                    <a:cubicBezTo>
                      <a:pt x="239" y="416"/>
                      <a:pt x="223" y="432"/>
                      <a:pt x="223" y="452"/>
                    </a:cubicBezTo>
                    <a:cubicBezTo>
                      <a:pt x="223" y="471"/>
                      <a:pt x="239" y="488"/>
                      <a:pt x="259" y="488"/>
                    </a:cubicBezTo>
                    <a:cubicBezTo>
                      <a:pt x="279" y="488"/>
                      <a:pt x="295" y="471"/>
                      <a:pt x="295" y="452"/>
                    </a:cubicBezTo>
                    <a:close/>
                    <a:moveTo>
                      <a:pt x="407" y="165"/>
                    </a:moveTo>
                    <a:cubicBezTo>
                      <a:pt x="407" y="145"/>
                      <a:pt x="391" y="129"/>
                      <a:pt x="370" y="129"/>
                    </a:cubicBezTo>
                    <a:cubicBezTo>
                      <a:pt x="351" y="129"/>
                      <a:pt x="335" y="145"/>
                      <a:pt x="335" y="165"/>
                    </a:cubicBezTo>
                    <a:cubicBezTo>
                      <a:pt x="335" y="184"/>
                      <a:pt x="351" y="201"/>
                      <a:pt x="370" y="201"/>
                    </a:cubicBezTo>
                    <a:cubicBezTo>
                      <a:pt x="391" y="201"/>
                      <a:pt x="407" y="184"/>
                      <a:pt x="407" y="165"/>
                    </a:cubicBezTo>
                    <a:close/>
                    <a:moveTo>
                      <a:pt x="244" y="567"/>
                    </a:moveTo>
                    <a:cubicBezTo>
                      <a:pt x="244" y="547"/>
                      <a:pt x="228" y="531"/>
                      <a:pt x="208" y="531"/>
                    </a:cubicBezTo>
                    <a:cubicBezTo>
                      <a:pt x="189" y="531"/>
                      <a:pt x="172" y="547"/>
                      <a:pt x="172" y="567"/>
                    </a:cubicBezTo>
                    <a:cubicBezTo>
                      <a:pt x="172" y="586"/>
                      <a:pt x="189" y="603"/>
                      <a:pt x="208" y="603"/>
                    </a:cubicBezTo>
                    <a:cubicBezTo>
                      <a:pt x="228" y="603"/>
                      <a:pt x="244" y="586"/>
                      <a:pt x="244" y="567"/>
                    </a:cubicBezTo>
                    <a:close/>
                    <a:moveTo>
                      <a:pt x="82" y="1335"/>
                    </a:moveTo>
                    <a:cubicBezTo>
                      <a:pt x="82" y="1314"/>
                      <a:pt x="66" y="1299"/>
                      <a:pt x="46" y="1299"/>
                    </a:cubicBezTo>
                    <a:cubicBezTo>
                      <a:pt x="27" y="1299"/>
                      <a:pt x="10" y="1314"/>
                      <a:pt x="10" y="1335"/>
                    </a:cubicBezTo>
                    <a:cubicBezTo>
                      <a:pt x="10" y="1354"/>
                      <a:pt x="27" y="1371"/>
                      <a:pt x="46" y="1371"/>
                    </a:cubicBezTo>
                    <a:cubicBezTo>
                      <a:pt x="66" y="1371"/>
                      <a:pt x="82" y="1354"/>
                      <a:pt x="82" y="1335"/>
                    </a:cubicBezTo>
                    <a:close/>
                    <a:moveTo>
                      <a:pt x="190" y="1274"/>
                    </a:moveTo>
                    <a:cubicBezTo>
                      <a:pt x="190" y="1253"/>
                      <a:pt x="174" y="1238"/>
                      <a:pt x="154" y="1238"/>
                    </a:cubicBezTo>
                    <a:cubicBezTo>
                      <a:pt x="135" y="1238"/>
                      <a:pt x="118" y="1253"/>
                      <a:pt x="118" y="1274"/>
                    </a:cubicBezTo>
                    <a:cubicBezTo>
                      <a:pt x="118" y="1293"/>
                      <a:pt x="135" y="1310"/>
                      <a:pt x="154" y="1310"/>
                    </a:cubicBezTo>
                    <a:cubicBezTo>
                      <a:pt x="174" y="1310"/>
                      <a:pt x="190" y="1293"/>
                      <a:pt x="190" y="1274"/>
                    </a:cubicBezTo>
                    <a:close/>
                    <a:moveTo>
                      <a:pt x="225" y="373"/>
                    </a:moveTo>
                    <a:cubicBezTo>
                      <a:pt x="225" y="353"/>
                      <a:pt x="209" y="337"/>
                      <a:pt x="189" y="337"/>
                    </a:cubicBezTo>
                    <a:cubicBezTo>
                      <a:pt x="170" y="337"/>
                      <a:pt x="153" y="353"/>
                      <a:pt x="153" y="373"/>
                    </a:cubicBezTo>
                    <a:cubicBezTo>
                      <a:pt x="153" y="392"/>
                      <a:pt x="170" y="409"/>
                      <a:pt x="189" y="409"/>
                    </a:cubicBezTo>
                    <a:cubicBezTo>
                      <a:pt x="209" y="409"/>
                      <a:pt x="225" y="392"/>
                      <a:pt x="225" y="373"/>
                    </a:cubicBezTo>
                    <a:close/>
                    <a:moveTo>
                      <a:pt x="508" y="189"/>
                    </a:moveTo>
                    <a:cubicBezTo>
                      <a:pt x="508" y="169"/>
                      <a:pt x="492" y="153"/>
                      <a:pt x="471" y="153"/>
                    </a:cubicBezTo>
                    <a:cubicBezTo>
                      <a:pt x="452" y="153"/>
                      <a:pt x="436" y="169"/>
                      <a:pt x="436" y="189"/>
                    </a:cubicBezTo>
                    <a:cubicBezTo>
                      <a:pt x="436" y="209"/>
                      <a:pt x="452" y="225"/>
                      <a:pt x="471" y="225"/>
                    </a:cubicBezTo>
                    <a:cubicBezTo>
                      <a:pt x="492" y="225"/>
                      <a:pt x="508" y="209"/>
                      <a:pt x="508" y="189"/>
                    </a:cubicBezTo>
                    <a:close/>
                    <a:moveTo>
                      <a:pt x="748" y="36"/>
                    </a:moveTo>
                    <a:cubicBezTo>
                      <a:pt x="748" y="16"/>
                      <a:pt x="732" y="0"/>
                      <a:pt x="711" y="0"/>
                    </a:cubicBezTo>
                    <a:cubicBezTo>
                      <a:pt x="692" y="0"/>
                      <a:pt x="676" y="16"/>
                      <a:pt x="676" y="36"/>
                    </a:cubicBezTo>
                    <a:cubicBezTo>
                      <a:pt x="676" y="55"/>
                      <a:pt x="692" y="72"/>
                      <a:pt x="711" y="72"/>
                    </a:cubicBezTo>
                    <a:cubicBezTo>
                      <a:pt x="732" y="72"/>
                      <a:pt x="748" y="55"/>
                      <a:pt x="748" y="36"/>
                    </a:cubicBezTo>
                    <a:close/>
                    <a:moveTo>
                      <a:pt x="810" y="144"/>
                    </a:moveTo>
                    <a:cubicBezTo>
                      <a:pt x="810" y="124"/>
                      <a:pt x="794" y="108"/>
                      <a:pt x="773" y="108"/>
                    </a:cubicBezTo>
                    <a:cubicBezTo>
                      <a:pt x="754" y="108"/>
                      <a:pt x="738" y="124"/>
                      <a:pt x="738" y="144"/>
                    </a:cubicBezTo>
                    <a:cubicBezTo>
                      <a:pt x="738" y="163"/>
                      <a:pt x="754" y="180"/>
                      <a:pt x="773" y="180"/>
                    </a:cubicBezTo>
                    <a:cubicBezTo>
                      <a:pt x="794" y="180"/>
                      <a:pt x="810" y="163"/>
                      <a:pt x="810" y="144"/>
                    </a:cubicBezTo>
                    <a:close/>
                    <a:moveTo>
                      <a:pt x="855" y="53"/>
                    </a:moveTo>
                    <a:cubicBezTo>
                      <a:pt x="855" y="33"/>
                      <a:pt x="839" y="17"/>
                      <a:pt x="819" y="17"/>
                    </a:cubicBezTo>
                    <a:cubicBezTo>
                      <a:pt x="799" y="17"/>
                      <a:pt x="783" y="33"/>
                      <a:pt x="783" y="53"/>
                    </a:cubicBezTo>
                    <a:cubicBezTo>
                      <a:pt x="783" y="73"/>
                      <a:pt x="799" y="89"/>
                      <a:pt x="819" y="89"/>
                    </a:cubicBezTo>
                    <a:cubicBezTo>
                      <a:pt x="839" y="89"/>
                      <a:pt x="855" y="73"/>
                      <a:pt x="855" y="53"/>
                    </a:cubicBezTo>
                    <a:close/>
                    <a:moveTo>
                      <a:pt x="1708" y="1199"/>
                    </a:moveTo>
                    <a:cubicBezTo>
                      <a:pt x="1708" y="1218"/>
                      <a:pt x="1724" y="1235"/>
                      <a:pt x="1745" y="1235"/>
                    </a:cubicBezTo>
                    <a:cubicBezTo>
                      <a:pt x="1764" y="1235"/>
                      <a:pt x="1780" y="1218"/>
                      <a:pt x="1780" y="1199"/>
                    </a:cubicBezTo>
                    <a:cubicBezTo>
                      <a:pt x="1780" y="1179"/>
                      <a:pt x="1764" y="1163"/>
                      <a:pt x="1745" y="1163"/>
                    </a:cubicBezTo>
                    <a:cubicBezTo>
                      <a:pt x="1724" y="1163"/>
                      <a:pt x="1708" y="1179"/>
                      <a:pt x="1708" y="1199"/>
                    </a:cubicBezTo>
                    <a:close/>
                    <a:moveTo>
                      <a:pt x="1701" y="888"/>
                    </a:moveTo>
                    <a:cubicBezTo>
                      <a:pt x="1701" y="907"/>
                      <a:pt x="1717" y="924"/>
                      <a:pt x="1738" y="924"/>
                    </a:cubicBezTo>
                    <a:cubicBezTo>
                      <a:pt x="1757" y="924"/>
                      <a:pt x="1773" y="907"/>
                      <a:pt x="1773" y="888"/>
                    </a:cubicBezTo>
                    <a:cubicBezTo>
                      <a:pt x="1773" y="868"/>
                      <a:pt x="1757" y="852"/>
                      <a:pt x="1738" y="852"/>
                    </a:cubicBezTo>
                    <a:cubicBezTo>
                      <a:pt x="1717" y="852"/>
                      <a:pt x="1701" y="868"/>
                      <a:pt x="1701" y="888"/>
                    </a:cubicBezTo>
                    <a:close/>
                    <a:moveTo>
                      <a:pt x="1616" y="488"/>
                    </a:moveTo>
                    <a:cubicBezTo>
                      <a:pt x="1616" y="507"/>
                      <a:pt x="1632" y="524"/>
                      <a:pt x="1652" y="524"/>
                    </a:cubicBezTo>
                    <a:cubicBezTo>
                      <a:pt x="1671" y="524"/>
                      <a:pt x="1688" y="507"/>
                      <a:pt x="1688" y="488"/>
                    </a:cubicBezTo>
                    <a:cubicBezTo>
                      <a:pt x="1688" y="468"/>
                      <a:pt x="1671" y="452"/>
                      <a:pt x="1652" y="452"/>
                    </a:cubicBezTo>
                    <a:cubicBezTo>
                      <a:pt x="1632" y="452"/>
                      <a:pt x="1616" y="468"/>
                      <a:pt x="1616" y="488"/>
                    </a:cubicBezTo>
                    <a:close/>
                    <a:moveTo>
                      <a:pt x="1485" y="452"/>
                    </a:moveTo>
                    <a:cubicBezTo>
                      <a:pt x="1485" y="471"/>
                      <a:pt x="1501" y="488"/>
                      <a:pt x="1521" y="488"/>
                    </a:cubicBezTo>
                    <a:cubicBezTo>
                      <a:pt x="1541" y="488"/>
                      <a:pt x="1557" y="471"/>
                      <a:pt x="1557" y="452"/>
                    </a:cubicBezTo>
                    <a:cubicBezTo>
                      <a:pt x="1557" y="432"/>
                      <a:pt x="1541" y="416"/>
                      <a:pt x="1521" y="416"/>
                    </a:cubicBezTo>
                    <a:cubicBezTo>
                      <a:pt x="1501" y="416"/>
                      <a:pt x="1485" y="432"/>
                      <a:pt x="1485" y="452"/>
                    </a:cubicBezTo>
                    <a:close/>
                    <a:moveTo>
                      <a:pt x="1373" y="165"/>
                    </a:moveTo>
                    <a:cubicBezTo>
                      <a:pt x="1373" y="184"/>
                      <a:pt x="1389" y="201"/>
                      <a:pt x="1410" y="201"/>
                    </a:cubicBezTo>
                    <a:cubicBezTo>
                      <a:pt x="1429" y="201"/>
                      <a:pt x="1445" y="184"/>
                      <a:pt x="1445" y="165"/>
                    </a:cubicBezTo>
                    <a:cubicBezTo>
                      <a:pt x="1445" y="145"/>
                      <a:pt x="1429" y="129"/>
                      <a:pt x="1410" y="129"/>
                    </a:cubicBezTo>
                    <a:cubicBezTo>
                      <a:pt x="1389" y="129"/>
                      <a:pt x="1373" y="145"/>
                      <a:pt x="1373" y="165"/>
                    </a:cubicBezTo>
                    <a:close/>
                    <a:moveTo>
                      <a:pt x="1536" y="567"/>
                    </a:moveTo>
                    <a:cubicBezTo>
                      <a:pt x="1536" y="586"/>
                      <a:pt x="1552" y="603"/>
                      <a:pt x="1572" y="603"/>
                    </a:cubicBezTo>
                    <a:cubicBezTo>
                      <a:pt x="1591" y="603"/>
                      <a:pt x="1608" y="586"/>
                      <a:pt x="1608" y="567"/>
                    </a:cubicBezTo>
                    <a:cubicBezTo>
                      <a:pt x="1608" y="547"/>
                      <a:pt x="1591" y="531"/>
                      <a:pt x="1572" y="531"/>
                    </a:cubicBezTo>
                    <a:cubicBezTo>
                      <a:pt x="1552" y="531"/>
                      <a:pt x="1536" y="547"/>
                      <a:pt x="1536" y="567"/>
                    </a:cubicBezTo>
                    <a:close/>
                    <a:moveTo>
                      <a:pt x="1698" y="1335"/>
                    </a:moveTo>
                    <a:cubicBezTo>
                      <a:pt x="1698" y="1354"/>
                      <a:pt x="1714" y="1371"/>
                      <a:pt x="1734" y="1371"/>
                    </a:cubicBezTo>
                    <a:cubicBezTo>
                      <a:pt x="1753" y="1371"/>
                      <a:pt x="1770" y="1354"/>
                      <a:pt x="1770" y="1335"/>
                    </a:cubicBezTo>
                    <a:cubicBezTo>
                      <a:pt x="1770" y="1314"/>
                      <a:pt x="1753" y="1299"/>
                      <a:pt x="1734" y="1299"/>
                    </a:cubicBezTo>
                    <a:cubicBezTo>
                      <a:pt x="1714" y="1299"/>
                      <a:pt x="1698" y="1314"/>
                      <a:pt x="1698" y="1335"/>
                    </a:cubicBezTo>
                    <a:close/>
                    <a:moveTo>
                      <a:pt x="1590" y="1274"/>
                    </a:moveTo>
                    <a:cubicBezTo>
                      <a:pt x="1590" y="1293"/>
                      <a:pt x="1606" y="1310"/>
                      <a:pt x="1626" y="1310"/>
                    </a:cubicBezTo>
                    <a:cubicBezTo>
                      <a:pt x="1645" y="1310"/>
                      <a:pt x="1662" y="1293"/>
                      <a:pt x="1662" y="1274"/>
                    </a:cubicBezTo>
                    <a:cubicBezTo>
                      <a:pt x="1662" y="1253"/>
                      <a:pt x="1645" y="1238"/>
                      <a:pt x="1626" y="1238"/>
                    </a:cubicBezTo>
                    <a:cubicBezTo>
                      <a:pt x="1606" y="1238"/>
                      <a:pt x="1590" y="1253"/>
                      <a:pt x="1590" y="1274"/>
                    </a:cubicBezTo>
                    <a:close/>
                    <a:moveTo>
                      <a:pt x="1555" y="373"/>
                    </a:moveTo>
                    <a:cubicBezTo>
                      <a:pt x="1555" y="392"/>
                      <a:pt x="1571" y="409"/>
                      <a:pt x="1591" y="409"/>
                    </a:cubicBezTo>
                    <a:cubicBezTo>
                      <a:pt x="1610" y="409"/>
                      <a:pt x="1627" y="392"/>
                      <a:pt x="1627" y="373"/>
                    </a:cubicBezTo>
                    <a:cubicBezTo>
                      <a:pt x="1627" y="353"/>
                      <a:pt x="1610" y="337"/>
                      <a:pt x="1591" y="337"/>
                    </a:cubicBezTo>
                    <a:cubicBezTo>
                      <a:pt x="1571" y="337"/>
                      <a:pt x="1555" y="353"/>
                      <a:pt x="1555" y="373"/>
                    </a:cubicBezTo>
                    <a:close/>
                    <a:moveTo>
                      <a:pt x="1272" y="189"/>
                    </a:moveTo>
                    <a:cubicBezTo>
                      <a:pt x="1272" y="209"/>
                      <a:pt x="1288" y="225"/>
                      <a:pt x="1309" y="225"/>
                    </a:cubicBezTo>
                    <a:cubicBezTo>
                      <a:pt x="1328" y="225"/>
                      <a:pt x="1344" y="209"/>
                      <a:pt x="1344" y="189"/>
                    </a:cubicBezTo>
                    <a:cubicBezTo>
                      <a:pt x="1344" y="169"/>
                      <a:pt x="1328" y="153"/>
                      <a:pt x="1309" y="153"/>
                    </a:cubicBezTo>
                    <a:cubicBezTo>
                      <a:pt x="1288" y="153"/>
                      <a:pt x="1272" y="169"/>
                      <a:pt x="1272" y="189"/>
                    </a:cubicBezTo>
                    <a:close/>
                    <a:moveTo>
                      <a:pt x="1032" y="36"/>
                    </a:moveTo>
                    <a:cubicBezTo>
                      <a:pt x="1032" y="55"/>
                      <a:pt x="1048" y="72"/>
                      <a:pt x="1069" y="72"/>
                    </a:cubicBezTo>
                    <a:cubicBezTo>
                      <a:pt x="1088" y="72"/>
                      <a:pt x="1104" y="55"/>
                      <a:pt x="1104" y="36"/>
                    </a:cubicBezTo>
                    <a:cubicBezTo>
                      <a:pt x="1104" y="16"/>
                      <a:pt x="1088" y="0"/>
                      <a:pt x="1069" y="0"/>
                    </a:cubicBezTo>
                    <a:cubicBezTo>
                      <a:pt x="1048" y="0"/>
                      <a:pt x="1032" y="16"/>
                      <a:pt x="1032" y="36"/>
                    </a:cubicBezTo>
                    <a:close/>
                    <a:moveTo>
                      <a:pt x="970" y="144"/>
                    </a:moveTo>
                    <a:cubicBezTo>
                      <a:pt x="970" y="163"/>
                      <a:pt x="986" y="180"/>
                      <a:pt x="1007" y="180"/>
                    </a:cubicBezTo>
                    <a:cubicBezTo>
                      <a:pt x="1026" y="180"/>
                      <a:pt x="1042" y="163"/>
                      <a:pt x="1042" y="144"/>
                    </a:cubicBezTo>
                    <a:cubicBezTo>
                      <a:pt x="1042" y="124"/>
                      <a:pt x="1026" y="108"/>
                      <a:pt x="1007" y="108"/>
                    </a:cubicBezTo>
                    <a:cubicBezTo>
                      <a:pt x="986" y="108"/>
                      <a:pt x="970" y="124"/>
                      <a:pt x="970" y="144"/>
                    </a:cubicBezTo>
                    <a:close/>
                    <a:moveTo>
                      <a:pt x="925" y="53"/>
                    </a:moveTo>
                    <a:cubicBezTo>
                      <a:pt x="925" y="73"/>
                      <a:pt x="941" y="89"/>
                      <a:pt x="961" y="89"/>
                    </a:cubicBezTo>
                    <a:cubicBezTo>
                      <a:pt x="981" y="89"/>
                      <a:pt x="997" y="73"/>
                      <a:pt x="997" y="53"/>
                    </a:cubicBezTo>
                    <a:cubicBezTo>
                      <a:pt x="997" y="33"/>
                      <a:pt x="981" y="17"/>
                      <a:pt x="961" y="17"/>
                    </a:cubicBezTo>
                    <a:cubicBezTo>
                      <a:pt x="941" y="17"/>
                      <a:pt x="925" y="33"/>
                      <a:pt x="925" y="53"/>
                    </a:cubicBezTo>
                    <a:close/>
                    <a:moveTo>
                      <a:pt x="789" y="1469"/>
                    </a:moveTo>
                    <a:cubicBezTo>
                      <a:pt x="632" y="1496"/>
                      <a:pt x="508" y="1583"/>
                      <a:pt x="405" y="1656"/>
                    </a:cubicBezTo>
                    <a:cubicBezTo>
                      <a:pt x="314" y="1720"/>
                      <a:pt x="235" y="1776"/>
                      <a:pt x="158" y="1776"/>
                    </a:cubicBezTo>
                    <a:cubicBezTo>
                      <a:pt x="145" y="1776"/>
                      <a:pt x="136" y="1786"/>
                      <a:pt x="136" y="1798"/>
                    </a:cubicBezTo>
                    <a:cubicBezTo>
                      <a:pt x="136" y="1810"/>
                      <a:pt x="145" y="1820"/>
                      <a:pt x="158" y="1820"/>
                    </a:cubicBezTo>
                    <a:cubicBezTo>
                      <a:pt x="249" y="1820"/>
                      <a:pt x="333" y="1761"/>
                      <a:pt x="431" y="1692"/>
                    </a:cubicBezTo>
                    <a:cubicBezTo>
                      <a:pt x="532" y="1620"/>
                      <a:pt x="645" y="1541"/>
                      <a:pt x="788" y="1514"/>
                    </a:cubicBezTo>
                    <a:lnTo>
                      <a:pt x="789" y="1469"/>
                    </a:lnTo>
                    <a:close/>
                    <a:moveTo>
                      <a:pt x="1622" y="1776"/>
                    </a:moveTo>
                    <a:cubicBezTo>
                      <a:pt x="1545" y="1776"/>
                      <a:pt x="1466" y="1720"/>
                      <a:pt x="1375" y="1656"/>
                    </a:cubicBezTo>
                    <a:cubicBezTo>
                      <a:pt x="1272" y="1583"/>
                      <a:pt x="1148" y="1496"/>
                      <a:pt x="989" y="1469"/>
                    </a:cubicBezTo>
                    <a:cubicBezTo>
                      <a:pt x="991" y="1513"/>
                      <a:pt x="991" y="1513"/>
                      <a:pt x="991" y="1513"/>
                    </a:cubicBezTo>
                    <a:cubicBezTo>
                      <a:pt x="1134" y="1540"/>
                      <a:pt x="1247" y="1620"/>
                      <a:pt x="1349" y="1692"/>
                    </a:cubicBezTo>
                    <a:cubicBezTo>
                      <a:pt x="1447" y="1761"/>
                      <a:pt x="1531" y="1820"/>
                      <a:pt x="1622" y="1820"/>
                    </a:cubicBezTo>
                    <a:cubicBezTo>
                      <a:pt x="1635" y="1820"/>
                      <a:pt x="1644" y="1810"/>
                      <a:pt x="1644" y="1798"/>
                    </a:cubicBezTo>
                    <a:cubicBezTo>
                      <a:pt x="1644" y="1786"/>
                      <a:pt x="1635" y="1776"/>
                      <a:pt x="1622" y="177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cxnSp>
        <p:nvCxnSpPr>
          <p:cNvPr id="41" name="Straight Arrow Connector 40">
            <a:extLst>
              <a:ext uri="{FF2B5EF4-FFF2-40B4-BE49-F238E27FC236}">
                <a16:creationId xmlns:a16="http://schemas.microsoft.com/office/drawing/2014/main" id="{D81E857D-DC48-41B8-F820-26233BDDBC27}"/>
              </a:ext>
            </a:extLst>
          </p:cNvPr>
          <p:cNvCxnSpPr>
            <a:cxnSpLocks/>
          </p:cNvCxnSpPr>
          <p:nvPr/>
        </p:nvCxnSpPr>
        <p:spPr>
          <a:xfrm>
            <a:off x="8516978" y="3104340"/>
            <a:ext cx="1554480" cy="0"/>
          </a:xfrm>
          <a:prstGeom prst="straightConnector1">
            <a:avLst/>
          </a:prstGeom>
          <a:ln w="19050" cap="rnd">
            <a:solidFill>
              <a:schemeClr val="accent5"/>
            </a:solidFill>
            <a:prstDash val="solid"/>
            <a:round/>
            <a:tailEnd type="triangle"/>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C891C37E-E45B-CBC2-8977-513427C34F59}"/>
              </a:ext>
            </a:extLst>
          </p:cNvPr>
          <p:cNvGrpSpPr/>
          <p:nvPr/>
        </p:nvGrpSpPr>
        <p:grpSpPr>
          <a:xfrm>
            <a:off x="10099607" y="2880545"/>
            <a:ext cx="1447800" cy="735120"/>
            <a:chOff x="9281160" y="3481173"/>
            <a:chExt cx="1447800" cy="735120"/>
          </a:xfrm>
        </p:grpSpPr>
        <p:sp>
          <p:nvSpPr>
            <p:cNvPr id="43" name="Rectangle 42">
              <a:extLst>
                <a:ext uri="{FF2B5EF4-FFF2-40B4-BE49-F238E27FC236}">
                  <a16:creationId xmlns:a16="http://schemas.microsoft.com/office/drawing/2014/main" id="{BE0F2169-5975-43E3-6993-3FBF08DC5C78}"/>
                </a:ext>
              </a:extLst>
            </p:cNvPr>
            <p:cNvSpPr/>
            <p:nvPr/>
          </p:nvSpPr>
          <p:spPr>
            <a:xfrm>
              <a:off x="9281160" y="3481173"/>
              <a:ext cx="1447800" cy="246221"/>
            </a:xfrm>
            <a:prstGeom prst="rect">
              <a:avLst/>
            </a:prstGeom>
            <a:solidFill>
              <a:srgbClr val="C9E7CA"/>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75757"/>
                  </a:solidFill>
                  <a:effectLst/>
                  <a:uLnTx/>
                  <a:uFillTx/>
                  <a:latin typeface="Arial"/>
                  <a:ea typeface="+mn-ea"/>
                  <a:cs typeface="+mn-cs"/>
                </a:rPr>
                <a:t>Low Risk</a:t>
              </a:r>
            </a:p>
          </p:txBody>
        </p:sp>
        <p:sp>
          <p:nvSpPr>
            <p:cNvPr id="44" name="Rectangle 43">
              <a:extLst>
                <a:ext uri="{FF2B5EF4-FFF2-40B4-BE49-F238E27FC236}">
                  <a16:creationId xmlns:a16="http://schemas.microsoft.com/office/drawing/2014/main" id="{387E9E4F-786B-8F38-2DB2-990034810903}"/>
                </a:ext>
              </a:extLst>
            </p:cNvPr>
            <p:cNvSpPr/>
            <p:nvPr/>
          </p:nvSpPr>
          <p:spPr>
            <a:xfrm>
              <a:off x="9281160" y="3725622"/>
              <a:ext cx="1447800" cy="246221"/>
            </a:xfrm>
            <a:prstGeom prst="rect">
              <a:avLst/>
            </a:prstGeom>
            <a:solidFill>
              <a:srgbClr val="EEE89A"/>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75757"/>
                  </a:solidFill>
                  <a:effectLst/>
                  <a:uLnTx/>
                  <a:uFillTx/>
                  <a:latin typeface="Arial"/>
                  <a:ea typeface="+mn-ea"/>
                  <a:cs typeface="+mn-cs"/>
                </a:rPr>
                <a:t>Average Risk</a:t>
              </a:r>
            </a:p>
          </p:txBody>
        </p:sp>
        <p:sp>
          <p:nvSpPr>
            <p:cNvPr id="53" name="Rectangle 52">
              <a:extLst>
                <a:ext uri="{FF2B5EF4-FFF2-40B4-BE49-F238E27FC236}">
                  <a16:creationId xmlns:a16="http://schemas.microsoft.com/office/drawing/2014/main" id="{1445CC08-1004-B9D1-43D9-307806A42451}"/>
                </a:ext>
              </a:extLst>
            </p:cNvPr>
            <p:cNvSpPr/>
            <p:nvPr/>
          </p:nvSpPr>
          <p:spPr>
            <a:xfrm>
              <a:off x="9281160" y="3970072"/>
              <a:ext cx="1447800" cy="246221"/>
            </a:xfrm>
            <a:prstGeom prst="rect">
              <a:avLst/>
            </a:prstGeom>
            <a:solidFill>
              <a:schemeClr val="tx2"/>
            </a:solidFill>
            <a:ln w="9525" cap="rnd" cmpd="sng" algn="ctr">
              <a:solidFill>
                <a:schemeClr val="accent5"/>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rial"/>
                  <a:ea typeface="+mn-ea"/>
                  <a:cs typeface="+mn-cs"/>
                </a:rPr>
                <a:t>High Risk</a:t>
              </a:r>
            </a:p>
          </p:txBody>
        </p:sp>
      </p:grpSp>
      <p:sp>
        <p:nvSpPr>
          <p:cNvPr id="54" name="Rectangle 53">
            <a:extLst>
              <a:ext uri="{FF2B5EF4-FFF2-40B4-BE49-F238E27FC236}">
                <a16:creationId xmlns:a16="http://schemas.microsoft.com/office/drawing/2014/main" id="{A9D04405-9A56-D0E0-DA71-4405F8ABD5C4}"/>
              </a:ext>
            </a:extLst>
          </p:cNvPr>
          <p:cNvSpPr/>
          <p:nvPr/>
        </p:nvSpPr>
        <p:spPr>
          <a:xfrm>
            <a:off x="5958363" y="3704219"/>
            <a:ext cx="3931920" cy="246221"/>
          </a:xfrm>
          <a:prstGeom prst="rect">
            <a:avLst/>
          </a:prstGeom>
          <a:solidFill>
            <a:srgbClr val="F2F2F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97154D"/>
                </a:solidFill>
                <a:effectLst/>
                <a:uLnTx/>
                <a:uFillTx/>
                <a:latin typeface="Arial"/>
                <a:ea typeface="+mn-ea"/>
                <a:cs typeface="+mn-cs"/>
              </a:rPr>
              <a:t>Decision Intelligence Framework</a:t>
            </a:r>
          </a:p>
        </p:txBody>
      </p:sp>
      <p:sp>
        <p:nvSpPr>
          <p:cNvPr id="55" name="Rectangle 54">
            <a:extLst>
              <a:ext uri="{FF2B5EF4-FFF2-40B4-BE49-F238E27FC236}">
                <a16:creationId xmlns:a16="http://schemas.microsoft.com/office/drawing/2014/main" id="{58A1C1F5-C635-AC01-6806-C6A79D2F890E}"/>
              </a:ext>
            </a:extLst>
          </p:cNvPr>
          <p:cNvSpPr/>
          <p:nvPr/>
        </p:nvSpPr>
        <p:spPr>
          <a:xfrm>
            <a:off x="8837351" y="4109639"/>
            <a:ext cx="2303510" cy="215444"/>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97154D"/>
                </a:solidFill>
                <a:effectLst/>
                <a:uLnTx/>
                <a:uFillTx/>
                <a:latin typeface="Arial"/>
                <a:ea typeface="+mn-ea"/>
                <a:cs typeface="+mn-cs"/>
              </a:rPr>
              <a:t>Solution Architecture</a:t>
            </a:r>
          </a:p>
        </p:txBody>
      </p:sp>
      <p:sp>
        <p:nvSpPr>
          <p:cNvPr id="56" name="Rectangle 55">
            <a:extLst>
              <a:ext uri="{FF2B5EF4-FFF2-40B4-BE49-F238E27FC236}">
                <a16:creationId xmlns:a16="http://schemas.microsoft.com/office/drawing/2014/main" id="{FDC4EF7A-1BA8-EE02-B44D-1FFDDB96CF5E}"/>
              </a:ext>
            </a:extLst>
          </p:cNvPr>
          <p:cNvSpPr/>
          <p:nvPr/>
        </p:nvSpPr>
        <p:spPr>
          <a:xfrm>
            <a:off x="10720496" y="5037805"/>
            <a:ext cx="1187227"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Maturity Onset</a:t>
            </a:r>
          </a:p>
        </p:txBody>
      </p:sp>
      <p:sp>
        <p:nvSpPr>
          <p:cNvPr id="57" name="Rectangle 56">
            <a:extLst>
              <a:ext uri="{FF2B5EF4-FFF2-40B4-BE49-F238E27FC236}">
                <a16:creationId xmlns:a16="http://schemas.microsoft.com/office/drawing/2014/main" id="{9F50052D-7BB8-F105-B507-028AE44D1020}"/>
              </a:ext>
            </a:extLst>
          </p:cNvPr>
          <p:cNvSpPr/>
          <p:nvPr/>
        </p:nvSpPr>
        <p:spPr>
          <a:xfrm>
            <a:off x="10934190" y="5281279"/>
            <a:ext cx="113402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Dormant Phase</a:t>
            </a:r>
          </a:p>
        </p:txBody>
      </p:sp>
      <p:grpSp>
        <p:nvGrpSpPr>
          <p:cNvPr id="58" name="Group 57">
            <a:extLst>
              <a:ext uri="{FF2B5EF4-FFF2-40B4-BE49-F238E27FC236}">
                <a16:creationId xmlns:a16="http://schemas.microsoft.com/office/drawing/2014/main" id="{BA3A4915-D4E0-4155-2E03-63C551602828}"/>
              </a:ext>
            </a:extLst>
          </p:cNvPr>
          <p:cNvGrpSpPr/>
          <p:nvPr/>
        </p:nvGrpSpPr>
        <p:grpSpPr>
          <a:xfrm>
            <a:off x="7877249" y="4379697"/>
            <a:ext cx="3720496" cy="1586767"/>
            <a:chOff x="8217150" y="4360822"/>
            <a:chExt cx="3720496" cy="1586767"/>
          </a:xfrm>
        </p:grpSpPr>
        <p:grpSp>
          <p:nvGrpSpPr>
            <p:cNvPr id="59" name="bcgIcons_Satellite ">
              <a:extLst>
                <a:ext uri="{FF2B5EF4-FFF2-40B4-BE49-F238E27FC236}">
                  <a16:creationId xmlns:a16="http://schemas.microsoft.com/office/drawing/2014/main" id="{A23E33FF-890E-06C9-569C-F73A63A30D3D}"/>
                </a:ext>
              </a:extLst>
            </p:cNvPr>
            <p:cNvGrpSpPr>
              <a:grpSpLocks noChangeAspect="1"/>
            </p:cNvGrpSpPr>
            <p:nvPr/>
          </p:nvGrpSpPr>
          <p:grpSpPr bwMode="auto">
            <a:xfrm>
              <a:off x="8549452" y="4429295"/>
              <a:ext cx="525714" cy="526202"/>
              <a:chOff x="1682" y="0"/>
              <a:chExt cx="4316" cy="4320"/>
            </a:xfrm>
          </p:grpSpPr>
          <p:sp>
            <p:nvSpPr>
              <p:cNvPr id="173" name="AutoShape 29">
                <a:extLst>
                  <a:ext uri="{FF2B5EF4-FFF2-40B4-BE49-F238E27FC236}">
                    <a16:creationId xmlns:a16="http://schemas.microsoft.com/office/drawing/2014/main" id="{DDE9790C-686B-DE48-CAA2-E96BA0AD54EB}"/>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4" name="Freeform 31">
                <a:extLst>
                  <a:ext uri="{FF2B5EF4-FFF2-40B4-BE49-F238E27FC236}">
                    <a16:creationId xmlns:a16="http://schemas.microsoft.com/office/drawing/2014/main" id="{EDB2DB78-0923-32E6-2801-E18FBEC46653}"/>
                  </a:ext>
                </a:extLst>
              </p:cNvPr>
              <p:cNvSpPr>
                <a:spLocks noEditPoints="1"/>
              </p:cNvSpPr>
              <p:nvPr/>
            </p:nvSpPr>
            <p:spPr bwMode="auto">
              <a:xfrm>
                <a:off x="2246" y="564"/>
                <a:ext cx="2954" cy="2957"/>
              </a:xfrm>
              <a:custGeom>
                <a:avLst/>
                <a:gdLst>
                  <a:gd name="T0" fmla="*/ 104 w 1577"/>
                  <a:gd name="T1" fmla="*/ 1440 h 1577"/>
                  <a:gd name="T2" fmla="*/ 104 w 1577"/>
                  <a:gd name="T3" fmla="*/ 1232 h 1577"/>
                  <a:gd name="T4" fmla="*/ 259 w 1577"/>
                  <a:gd name="T5" fmla="*/ 1077 h 1577"/>
                  <a:gd name="T6" fmla="*/ 259 w 1577"/>
                  <a:gd name="T7" fmla="*/ 1285 h 1577"/>
                  <a:gd name="T8" fmla="*/ 259 w 1577"/>
                  <a:gd name="T9" fmla="*/ 1077 h 1577"/>
                  <a:gd name="T10" fmla="*/ 310 w 1577"/>
                  <a:gd name="T11" fmla="*/ 1026 h 1577"/>
                  <a:gd name="T12" fmla="*/ 518 w 1577"/>
                  <a:gd name="T13" fmla="*/ 1026 h 1577"/>
                  <a:gd name="T14" fmla="*/ 241 w 1577"/>
                  <a:gd name="T15" fmla="*/ 1369 h 1577"/>
                  <a:gd name="T16" fmla="*/ 241 w 1577"/>
                  <a:gd name="T17" fmla="*/ 1577 h 1577"/>
                  <a:gd name="T18" fmla="*/ 241 w 1577"/>
                  <a:gd name="T19" fmla="*/ 1369 h 1577"/>
                  <a:gd name="T20" fmla="*/ 292 w 1577"/>
                  <a:gd name="T21" fmla="*/ 1318 h 1577"/>
                  <a:gd name="T22" fmla="*/ 500 w 1577"/>
                  <a:gd name="T23" fmla="*/ 1318 h 1577"/>
                  <a:gd name="T24" fmla="*/ 551 w 1577"/>
                  <a:gd name="T25" fmla="*/ 1059 h 1577"/>
                  <a:gd name="T26" fmla="*/ 551 w 1577"/>
                  <a:gd name="T27" fmla="*/ 1267 h 1577"/>
                  <a:gd name="T28" fmla="*/ 551 w 1577"/>
                  <a:gd name="T29" fmla="*/ 1059 h 1577"/>
                  <a:gd name="T30" fmla="*/ 1440 w 1577"/>
                  <a:gd name="T31" fmla="*/ 104 h 1577"/>
                  <a:gd name="T32" fmla="*/ 1232 w 1577"/>
                  <a:gd name="T33" fmla="*/ 104 h 1577"/>
                  <a:gd name="T34" fmla="*/ 1181 w 1577"/>
                  <a:gd name="T35" fmla="*/ 363 h 1577"/>
                  <a:gd name="T36" fmla="*/ 1181 w 1577"/>
                  <a:gd name="T37" fmla="*/ 155 h 1577"/>
                  <a:gd name="T38" fmla="*/ 1181 w 1577"/>
                  <a:gd name="T39" fmla="*/ 363 h 1577"/>
                  <a:gd name="T40" fmla="*/ 1130 w 1577"/>
                  <a:gd name="T41" fmla="*/ 414 h 1577"/>
                  <a:gd name="T42" fmla="*/ 922 w 1577"/>
                  <a:gd name="T43" fmla="*/ 414 h 1577"/>
                  <a:gd name="T44" fmla="*/ 1473 w 1577"/>
                  <a:gd name="T45" fmla="*/ 345 h 1577"/>
                  <a:gd name="T46" fmla="*/ 1473 w 1577"/>
                  <a:gd name="T47" fmla="*/ 137 h 1577"/>
                  <a:gd name="T48" fmla="*/ 1473 w 1577"/>
                  <a:gd name="T49" fmla="*/ 345 h 1577"/>
                  <a:gd name="T50" fmla="*/ 1422 w 1577"/>
                  <a:gd name="T51" fmla="*/ 396 h 1577"/>
                  <a:gd name="T52" fmla="*/ 1214 w 1577"/>
                  <a:gd name="T53" fmla="*/ 396 h 1577"/>
                  <a:gd name="T54" fmla="*/ 1163 w 1577"/>
                  <a:gd name="T55" fmla="*/ 655 h 1577"/>
                  <a:gd name="T56" fmla="*/ 1163 w 1577"/>
                  <a:gd name="T57" fmla="*/ 447 h 1577"/>
                  <a:gd name="T58" fmla="*/ 1163 w 1577"/>
                  <a:gd name="T59" fmla="*/ 655 h 1577"/>
                  <a:gd name="T60" fmla="*/ 863 w 1577"/>
                  <a:gd name="T61" fmla="*/ 574 h 1577"/>
                  <a:gd name="T62" fmla="*/ 870 w 1577"/>
                  <a:gd name="T63" fmla="*/ 592 h 1577"/>
                  <a:gd name="T64" fmla="*/ 927 w 1577"/>
                  <a:gd name="T65" fmla="*/ 737 h 1577"/>
                  <a:gd name="T66" fmla="*/ 1005 w 1577"/>
                  <a:gd name="T67" fmla="*/ 735 h 1577"/>
                  <a:gd name="T68" fmla="*/ 1147 w 1577"/>
                  <a:gd name="T69" fmla="*/ 921 h 1577"/>
                  <a:gd name="T70" fmla="*/ 891 w 1577"/>
                  <a:gd name="T71" fmla="*/ 1147 h 1577"/>
                  <a:gd name="T72" fmla="*/ 728 w 1577"/>
                  <a:gd name="T73" fmla="*/ 989 h 1577"/>
                  <a:gd name="T74" fmla="*/ 737 w 1577"/>
                  <a:gd name="T75" fmla="*/ 928 h 1577"/>
                  <a:gd name="T76" fmla="*/ 592 w 1577"/>
                  <a:gd name="T77" fmla="*/ 871 h 1577"/>
                  <a:gd name="T78" fmla="*/ 574 w 1577"/>
                  <a:gd name="T79" fmla="*/ 863 h 1577"/>
                  <a:gd name="T80" fmla="*/ 429 w 1577"/>
                  <a:gd name="T81" fmla="*/ 687 h 1577"/>
                  <a:gd name="T82" fmla="*/ 719 w 1577"/>
                  <a:gd name="T83" fmla="*/ 429 h 1577"/>
                  <a:gd name="T84" fmla="*/ 1244 w 1577"/>
                  <a:gd name="T85" fmla="*/ 1244 h 1577"/>
                  <a:gd name="T86" fmla="*/ 1263 w 1577"/>
                  <a:gd name="T87" fmla="*/ 1344 h 1577"/>
                  <a:gd name="T88" fmla="*/ 1344 w 1577"/>
                  <a:gd name="T89" fmla="*/ 1263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77" h="1577">
                    <a:moveTo>
                      <a:pt x="208" y="1336"/>
                    </a:moveTo>
                    <a:cubicBezTo>
                      <a:pt x="104" y="1440"/>
                      <a:pt x="104" y="1440"/>
                      <a:pt x="104" y="1440"/>
                    </a:cubicBezTo>
                    <a:cubicBezTo>
                      <a:pt x="0" y="1336"/>
                      <a:pt x="0" y="1336"/>
                      <a:pt x="0" y="1336"/>
                    </a:cubicBezTo>
                    <a:cubicBezTo>
                      <a:pt x="104" y="1232"/>
                      <a:pt x="104" y="1232"/>
                      <a:pt x="104" y="1232"/>
                    </a:cubicBezTo>
                    <a:lnTo>
                      <a:pt x="208" y="1336"/>
                    </a:lnTo>
                    <a:close/>
                    <a:moveTo>
                      <a:pt x="259" y="1077"/>
                    </a:moveTo>
                    <a:cubicBezTo>
                      <a:pt x="155" y="1181"/>
                      <a:pt x="155" y="1181"/>
                      <a:pt x="155" y="1181"/>
                    </a:cubicBezTo>
                    <a:cubicBezTo>
                      <a:pt x="259" y="1285"/>
                      <a:pt x="259" y="1285"/>
                      <a:pt x="259" y="1285"/>
                    </a:cubicBezTo>
                    <a:cubicBezTo>
                      <a:pt x="363" y="1181"/>
                      <a:pt x="363" y="1181"/>
                      <a:pt x="363" y="1181"/>
                    </a:cubicBezTo>
                    <a:lnTo>
                      <a:pt x="259" y="1077"/>
                    </a:lnTo>
                    <a:close/>
                    <a:moveTo>
                      <a:pt x="414" y="923"/>
                    </a:moveTo>
                    <a:cubicBezTo>
                      <a:pt x="310" y="1026"/>
                      <a:pt x="310" y="1026"/>
                      <a:pt x="310" y="1026"/>
                    </a:cubicBezTo>
                    <a:cubicBezTo>
                      <a:pt x="414" y="1130"/>
                      <a:pt x="414" y="1130"/>
                      <a:pt x="414" y="1130"/>
                    </a:cubicBezTo>
                    <a:cubicBezTo>
                      <a:pt x="518" y="1026"/>
                      <a:pt x="518" y="1026"/>
                      <a:pt x="518" y="1026"/>
                    </a:cubicBezTo>
                    <a:lnTo>
                      <a:pt x="414" y="923"/>
                    </a:lnTo>
                    <a:close/>
                    <a:moveTo>
                      <a:pt x="241" y="1369"/>
                    </a:moveTo>
                    <a:cubicBezTo>
                      <a:pt x="137" y="1473"/>
                      <a:pt x="137" y="1473"/>
                      <a:pt x="137" y="1473"/>
                    </a:cubicBezTo>
                    <a:cubicBezTo>
                      <a:pt x="241" y="1577"/>
                      <a:pt x="241" y="1577"/>
                      <a:pt x="241" y="1577"/>
                    </a:cubicBezTo>
                    <a:cubicBezTo>
                      <a:pt x="345" y="1473"/>
                      <a:pt x="345" y="1473"/>
                      <a:pt x="345" y="1473"/>
                    </a:cubicBezTo>
                    <a:lnTo>
                      <a:pt x="241" y="1369"/>
                    </a:lnTo>
                    <a:close/>
                    <a:moveTo>
                      <a:pt x="396" y="1214"/>
                    </a:moveTo>
                    <a:cubicBezTo>
                      <a:pt x="292" y="1318"/>
                      <a:pt x="292" y="1318"/>
                      <a:pt x="292" y="1318"/>
                    </a:cubicBezTo>
                    <a:cubicBezTo>
                      <a:pt x="396" y="1422"/>
                      <a:pt x="396" y="1422"/>
                      <a:pt x="396" y="1422"/>
                    </a:cubicBezTo>
                    <a:cubicBezTo>
                      <a:pt x="500" y="1318"/>
                      <a:pt x="500" y="1318"/>
                      <a:pt x="500" y="1318"/>
                    </a:cubicBezTo>
                    <a:lnTo>
                      <a:pt x="396" y="1214"/>
                    </a:lnTo>
                    <a:close/>
                    <a:moveTo>
                      <a:pt x="551" y="1059"/>
                    </a:moveTo>
                    <a:cubicBezTo>
                      <a:pt x="447" y="1163"/>
                      <a:pt x="447" y="1163"/>
                      <a:pt x="447" y="1163"/>
                    </a:cubicBezTo>
                    <a:cubicBezTo>
                      <a:pt x="551" y="1267"/>
                      <a:pt x="551" y="1267"/>
                      <a:pt x="551" y="1267"/>
                    </a:cubicBezTo>
                    <a:cubicBezTo>
                      <a:pt x="655" y="1163"/>
                      <a:pt x="655" y="1163"/>
                      <a:pt x="655" y="1163"/>
                    </a:cubicBezTo>
                    <a:lnTo>
                      <a:pt x="551" y="1059"/>
                    </a:lnTo>
                    <a:close/>
                    <a:moveTo>
                      <a:pt x="1336" y="208"/>
                    </a:moveTo>
                    <a:cubicBezTo>
                      <a:pt x="1440" y="104"/>
                      <a:pt x="1440" y="104"/>
                      <a:pt x="1440" y="104"/>
                    </a:cubicBezTo>
                    <a:cubicBezTo>
                      <a:pt x="1336" y="0"/>
                      <a:pt x="1336" y="0"/>
                      <a:pt x="1336" y="0"/>
                    </a:cubicBezTo>
                    <a:cubicBezTo>
                      <a:pt x="1232" y="104"/>
                      <a:pt x="1232" y="104"/>
                      <a:pt x="1232" y="104"/>
                    </a:cubicBezTo>
                    <a:lnTo>
                      <a:pt x="1336" y="208"/>
                    </a:lnTo>
                    <a:close/>
                    <a:moveTo>
                      <a:pt x="1181" y="363"/>
                    </a:moveTo>
                    <a:cubicBezTo>
                      <a:pt x="1285" y="259"/>
                      <a:pt x="1285" y="259"/>
                      <a:pt x="1285" y="259"/>
                    </a:cubicBezTo>
                    <a:cubicBezTo>
                      <a:pt x="1181" y="155"/>
                      <a:pt x="1181" y="155"/>
                      <a:pt x="1181" y="155"/>
                    </a:cubicBezTo>
                    <a:cubicBezTo>
                      <a:pt x="1077" y="259"/>
                      <a:pt x="1077" y="259"/>
                      <a:pt x="1077" y="259"/>
                    </a:cubicBezTo>
                    <a:lnTo>
                      <a:pt x="1181" y="363"/>
                    </a:lnTo>
                    <a:close/>
                    <a:moveTo>
                      <a:pt x="1026" y="518"/>
                    </a:moveTo>
                    <a:cubicBezTo>
                      <a:pt x="1130" y="414"/>
                      <a:pt x="1130" y="414"/>
                      <a:pt x="1130" y="414"/>
                    </a:cubicBezTo>
                    <a:cubicBezTo>
                      <a:pt x="1026" y="310"/>
                      <a:pt x="1026" y="310"/>
                      <a:pt x="1026" y="310"/>
                    </a:cubicBezTo>
                    <a:cubicBezTo>
                      <a:pt x="922" y="414"/>
                      <a:pt x="922" y="414"/>
                      <a:pt x="922" y="414"/>
                    </a:cubicBezTo>
                    <a:lnTo>
                      <a:pt x="1026" y="518"/>
                    </a:lnTo>
                    <a:close/>
                    <a:moveTo>
                      <a:pt x="1473" y="345"/>
                    </a:moveTo>
                    <a:cubicBezTo>
                      <a:pt x="1577" y="241"/>
                      <a:pt x="1577" y="241"/>
                      <a:pt x="1577" y="241"/>
                    </a:cubicBezTo>
                    <a:cubicBezTo>
                      <a:pt x="1473" y="137"/>
                      <a:pt x="1473" y="137"/>
                      <a:pt x="1473" y="137"/>
                    </a:cubicBezTo>
                    <a:cubicBezTo>
                      <a:pt x="1369" y="241"/>
                      <a:pt x="1369" y="241"/>
                      <a:pt x="1369" y="241"/>
                    </a:cubicBezTo>
                    <a:lnTo>
                      <a:pt x="1473" y="345"/>
                    </a:lnTo>
                    <a:close/>
                    <a:moveTo>
                      <a:pt x="1318" y="500"/>
                    </a:moveTo>
                    <a:cubicBezTo>
                      <a:pt x="1422" y="396"/>
                      <a:pt x="1422" y="396"/>
                      <a:pt x="1422" y="396"/>
                    </a:cubicBezTo>
                    <a:cubicBezTo>
                      <a:pt x="1318" y="292"/>
                      <a:pt x="1318" y="292"/>
                      <a:pt x="1318" y="292"/>
                    </a:cubicBezTo>
                    <a:cubicBezTo>
                      <a:pt x="1214" y="396"/>
                      <a:pt x="1214" y="396"/>
                      <a:pt x="1214" y="396"/>
                    </a:cubicBezTo>
                    <a:lnTo>
                      <a:pt x="1318" y="500"/>
                    </a:lnTo>
                    <a:close/>
                    <a:moveTo>
                      <a:pt x="1163" y="655"/>
                    </a:moveTo>
                    <a:cubicBezTo>
                      <a:pt x="1267" y="551"/>
                      <a:pt x="1267" y="551"/>
                      <a:pt x="1267" y="551"/>
                    </a:cubicBezTo>
                    <a:cubicBezTo>
                      <a:pt x="1163" y="447"/>
                      <a:pt x="1163" y="447"/>
                      <a:pt x="1163" y="447"/>
                    </a:cubicBezTo>
                    <a:cubicBezTo>
                      <a:pt x="1059" y="551"/>
                      <a:pt x="1059" y="551"/>
                      <a:pt x="1059" y="551"/>
                    </a:cubicBezTo>
                    <a:lnTo>
                      <a:pt x="1163" y="655"/>
                    </a:lnTo>
                    <a:close/>
                    <a:moveTo>
                      <a:pt x="719" y="429"/>
                    </a:moveTo>
                    <a:cubicBezTo>
                      <a:pt x="863" y="574"/>
                      <a:pt x="863" y="574"/>
                      <a:pt x="863" y="574"/>
                    </a:cubicBezTo>
                    <a:cubicBezTo>
                      <a:pt x="868" y="579"/>
                      <a:pt x="870" y="586"/>
                      <a:pt x="869" y="593"/>
                    </a:cubicBezTo>
                    <a:cubicBezTo>
                      <a:pt x="870" y="592"/>
                      <a:pt x="870" y="592"/>
                      <a:pt x="870" y="592"/>
                    </a:cubicBezTo>
                    <a:cubicBezTo>
                      <a:pt x="861" y="721"/>
                      <a:pt x="861" y="721"/>
                      <a:pt x="861" y="721"/>
                    </a:cubicBezTo>
                    <a:cubicBezTo>
                      <a:pt x="861" y="721"/>
                      <a:pt x="900" y="743"/>
                      <a:pt x="927" y="737"/>
                    </a:cubicBezTo>
                    <a:cubicBezTo>
                      <a:pt x="948" y="733"/>
                      <a:pt x="972" y="730"/>
                      <a:pt x="983" y="729"/>
                    </a:cubicBezTo>
                    <a:cubicBezTo>
                      <a:pt x="990" y="727"/>
                      <a:pt x="999" y="729"/>
                      <a:pt x="1005" y="735"/>
                    </a:cubicBezTo>
                    <a:cubicBezTo>
                      <a:pt x="1147" y="891"/>
                      <a:pt x="1147" y="891"/>
                      <a:pt x="1147" y="891"/>
                    </a:cubicBezTo>
                    <a:cubicBezTo>
                      <a:pt x="1155" y="899"/>
                      <a:pt x="1155" y="913"/>
                      <a:pt x="1147" y="921"/>
                    </a:cubicBezTo>
                    <a:cubicBezTo>
                      <a:pt x="921" y="1147"/>
                      <a:pt x="921" y="1147"/>
                      <a:pt x="921" y="1147"/>
                    </a:cubicBezTo>
                    <a:cubicBezTo>
                      <a:pt x="913" y="1155"/>
                      <a:pt x="899" y="1155"/>
                      <a:pt x="891" y="1147"/>
                    </a:cubicBezTo>
                    <a:cubicBezTo>
                      <a:pt x="735" y="1005"/>
                      <a:pt x="735" y="1005"/>
                      <a:pt x="735" y="1005"/>
                    </a:cubicBezTo>
                    <a:cubicBezTo>
                      <a:pt x="731" y="1000"/>
                      <a:pt x="729" y="995"/>
                      <a:pt x="728" y="989"/>
                    </a:cubicBezTo>
                    <a:cubicBezTo>
                      <a:pt x="728" y="989"/>
                      <a:pt x="728" y="989"/>
                      <a:pt x="728" y="989"/>
                    </a:cubicBezTo>
                    <a:cubicBezTo>
                      <a:pt x="728" y="989"/>
                      <a:pt x="731" y="955"/>
                      <a:pt x="737" y="928"/>
                    </a:cubicBezTo>
                    <a:cubicBezTo>
                      <a:pt x="743" y="900"/>
                      <a:pt x="720" y="862"/>
                      <a:pt x="720" y="862"/>
                    </a:cubicBezTo>
                    <a:cubicBezTo>
                      <a:pt x="592" y="871"/>
                      <a:pt x="592" y="871"/>
                      <a:pt x="592" y="871"/>
                    </a:cubicBezTo>
                    <a:cubicBezTo>
                      <a:pt x="592" y="869"/>
                      <a:pt x="592" y="869"/>
                      <a:pt x="592" y="869"/>
                    </a:cubicBezTo>
                    <a:cubicBezTo>
                      <a:pt x="586" y="870"/>
                      <a:pt x="579" y="868"/>
                      <a:pt x="574" y="863"/>
                    </a:cubicBezTo>
                    <a:cubicBezTo>
                      <a:pt x="429" y="719"/>
                      <a:pt x="429" y="719"/>
                      <a:pt x="429" y="719"/>
                    </a:cubicBezTo>
                    <a:cubicBezTo>
                      <a:pt x="421" y="710"/>
                      <a:pt x="421" y="696"/>
                      <a:pt x="429" y="687"/>
                    </a:cubicBezTo>
                    <a:cubicBezTo>
                      <a:pt x="687" y="429"/>
                      <a:pt x="687" y="429"/>
                      <a:pt x="687" y="429"/>
                    </a:cubicBezTo>
                    <a:cubicBezTo>
                      <a:pt x="696" y="421"/>
                      <a:pt x="710" y="421"/>
                      <a:pt x="719" y="429"/>
                    </a:cubicBezTo>
                    <a:close/>
                    <a:moveTo>
                      <a:pt x="1500" y="1049"/>
                    </a:moveTo>
                    <a:cubicBezTo>
                      <a:pt x="1483" y="1032"/>
                      <a:pt x="1369" y="1120"/>
                      <a:pt x="1244" y="1244"/>
                    </a:cubicBezTo>
                    <a:cubicBezTo>
                      <a:pt x="1120" y="1369"/>
                      <a:pt x="1032" y="1483"/>
                      <a:pt x="1049" y="1500"/>
                    </a:cubicBezTo>
                    <a:cubicBezTo>
                      <a:pt x="1063" y="1515"/>
                      <a:pt x="1155" y="1447"/>
                      <a:pt x="1263" y="1344"/>
                    </a:cubicBezTo>
                    <a:cubicBezTo>
                      <a:pt x="1249" y="1322"/>
                      <a:pt x="1252" y="1291"/>
                      <a:pt x="1272" y="1272"/>
                    </a:cubicBezTo>
                    <a:cubicBezTo>
                      <a:pt x="1291" y="1252"/>
                      <a:pt x="1321" y="1249"/>
                      <a:pt x="1344" y="1263"/>
                    </a:cubicBezTo>
                    <a:cubicBezTo>
                      <a:pt x="1447" y="1155"/>
                      <a:pt x="1514" y="1064"/>
                      <a:pt x="1500" y="104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5" name="Freeform 32">
                <a:extLst>
                  <a:ext uri="{FF2B5EF4-FFF2-40B4-BE49-F238E27FC236}">
                    <a16:creationId xmlns:a16="http://schemas.microsoft.com/office/drawing/2014/main" id="{7AE34088-74F0-D47C-08B2-A0E9D7A1698F}"/>
                  </a:ext>
                </a:extLst>
              </p:cNvPr>
              <p:cNvSpPr>
                <a:spLocks noEditPoints="1"/>
              </p:cNvSpPr>
              <p:nvPr/>
            </p:nvSpPr>
            <p:spPr bwMode="auto">
              <a:xfrm>
                <a:off x="2012" y="339"/>
                <a:ext cx="3422" cy="3409"/>
              </a:xfrm>
              <a:custGeom>
                <a:avLst/>
                <a:gdLst>
                  <a:gd name="T0" fmla="*/ 817 w 1827"/>
                  <a:gd name="T1" fmla="*/ 1047 h 1818"/>
                  <a:gd name="T2" fmla="*/ 817 w 1827"/>
                  <a:gd name="T3" fmla="*/ 1028 h 1818"/>
                  <a:gd name="T4" fmla="*/ 726 w 1827"/>
                  <a:gd name="T5" fmla="*/ 1076 h 1818"/>
                  <a:gd name="T6" fmla="*/ 547 w 1827"/>
                  <a:gd name="T7" fmla="*/ 916 h 1818"/>
                  <a:gd name="T8" fmla="*/ 18 w 1827"/>
                  <a:gd name="T9" fmla="*/ 1427 h 1818"/>
                  <a:gd name="T10" fmla="*/ 332 w 1827"/>
                  <a:gd name="T11" fmla="*/ 1804 h 1818"/>
                  <a:gd name="T12" fmla="*/ 395 w 1827"/>
                  <a:gd name="T13" fmla="*/ 1804 h 1818"/>
                  <a:gd name="T14" fmla="*/ 893 w 1827"/>
                  <a:gd name="T15" fmla="*/ 1243 h 1818"/>
                  <a:gd name="T16" fmla="*/ 862 w 1827"/>
                  <a:gd name="T17" fmla="*/ 1275 h 1818"/>
                  <a:gd name="T18" fmla="*/ 363 w 1827"/>
                  <a:gd name="T19" fmla="*/ 1773 h 1818"/>
                  <a:gd name="T20" fmla="*/ 49 w 1827"/>
                  <a:gd name="T21" fmla="*/ 1458 h 1818"/>
                  <a:gd name="T22" fmla="*/ 547 w 1827"/>
                  <a:gd name="T23" fmla="*/ 960 h 1818"/>
                  <a:gd name="T24" fmla="*/ 862 w 1827"/>
                  <a:gd name="T25" fmla="*/ 1275 h 1818"/>
                  <a:gd name="T26" fmla="*/ 1809 w 1827"/>
                  <a:gd name="T27" fmla="*/ 327 h 1818"/>
                  <a:gd name="T28" fmla="*/ 1464 w 1827"/>
                  <a:gd name="T29" fmla="*/ 0 h 1818"/>
                  <a:gd name="T30" fmla="*/ 934 w 1827"/>
                  <a:gd name="T31" fmla="*/ 511 h 1818"/>
                  <a:gd name="T32" fmla="*/ 1081 w 1827"/>
                  <a:gd name="T33" fmla="*/ 721 h 1818"/>
                  <a:gd name="T34" fmla="*/ 1032 w 1827"/>
                  <a:gd name="T35" fmla="*/ 813 h 1818"/>
                  <a:gd name="T36" fmla="*/ 1043 w 1827"/>
                  <a:gd name="T37" fmla="*/ 814 h 1818"/>
                  <a:gd name="T38" fmla="*/ 1112 w 1827"/>
                  <a:gd name="T39" fmla="*/ 752 h 1818"/>
                  <a:gd name="T40" fmla="*/ 1280 w 1827"/>
                  <a:gd name="T41" fmla="*/ 901 h 1818"/>
                  <a:gd name="T42" fmla="*/ 1809 w 1827"/>
                  <a:gd name="T43" fmla="*/ 390 h 1818"/>
                  <a:gd name="T44" fmla="*/ 1778 w 1827"/>
                  <a:gd name="T45" fmla="*/ 359 h 1818"/>
                  <a:gd name="T46" fmla="*/ 1279 w 1827"/>
                  <a:gd name="T47" fmla="*/ 857 h 1818"/>
                  <a:gd name="T48" fmla="*/ 965 w 1827"/>
                  <a:gd name="T49" fmla="*/ 542 h 1818"/>
                  <a:gd name="T50" fmla="*/ 1464 w 1827"/>
                  <a:gd name="T51" fmla="*/ 44 h 1818"/>
                  <a:gd name="T52" fmla="*/ 1778 w 1827"/>
                  <a:gd name="T53" fmla="*/ 358 h 1818"/>
                  <a:gd name="T54" fmla="*/ 1815 w 1827"/>
                  <a:gd name="T55" fmla="*/ 1058 h 1818"/>
                  <a:gd name="T56" fmla="*/ 1532 w 1827"/>
                  <a:gd name="T57" fmla="*/ 1439 h 1818"/>
                  <a:gd name="T58" fmla="*/ 1753 w 1827"/>
                  <a:gd name="T59" fmla="*/ 1073 h 1818"/>
                  <a:gd name="T60" fmla="*/ 1289 w 1827"/>
                  <a:gd name="T61" fmla="*/ 1282 h 1818"/>
                  <a:gd name="T62" fmla="*/ 1078 w 1827"/>
                  <a:gd name="T63" fmla="*/ 1748 h 1818"/>
                  <a:gd name="T64" fmla="*/ 1444 w 1827"/>
                  <a:gd name="T65" fmla="*/ 1527 h 1818"/>
                  <a:gd name="T66" fmla="*/ 1063 w 1827"/>
                  <a:gd name="T67" fmla="*/ 1810 h 1818"/>
                  <a:gd name="T68" fmla="*/ 1057 w 1827"/>
                  <a:gd name="T69" fmla="*/ 1545 h 1818"/>
                  <a:gd name="T70" fmla="*/ 1551 w 1827"/>
                  <a:gd name="T71" fmla="*/ 1051 h 1818"/>
                  <a:gd name="T72" fmla="*/ 1815 w 1827"/>
                  <a:gd name="T73" fmla="*/ 1058 h 1818"/>
                  <a:gd name="T74" fmla="*/ 1537 w 1827"/>
                  <a:gd name="T75" fmla="*/ 1563 h 1818"/>
                  <a:gd name="T76" fmla="*/ 1423 w 1827"/>
                  <a:gd name="T77" fmla="*/ 1418 h 1818"/>
                  <a:gd name="T78" fmla="*/ 1568 w 1827"/>
                  <a:gd name="T79" fmla="*/ 1532 h 1818"/>
                  <a:gd name="T80" fmla="*/ 1553 w 1827"/>
                  <a:gd name="T81" fmla="*/ 1570 h 1818"/>
                  <a:gd name="T82" fmla="*/ 1577 w 1827"/>
                  <a:gd name="T83" fmla="*/ 1573 h 1818"/>
                  <a:gd name="T84" fmla="*/ 1645 w 1827"/>
                  <a:gd name="T85" fmla="*/ 1641 h 1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27" h="1818">
                    <a:moveTo>
                      <a:pt x="757" y="1107"/>
                    </a:moveTo>
                    <a:cubicBezTo>
                      <a:pt x="817" y="1047"/>
                      <a:pt x="817" y="1047"/>
                      <a:pt x="817" y="1047"/>
                    </a:cubicBezTo>
                    <a:cubicBezTo>
                      <a:pt x="818" y="1044"/>
                      <a:pt x="818" y="1041"/>
                      <a:pt x="819" y="1038"/>
                    </a:cubicBezTo>
                    <a:cubicBezTo>
                      <a:pt x="819" y="1036"/>
                      <a:pt x="819" y="1032"/>
                      <a:pt x="817" y="1028"/>
                    </a:cubicBezTo>
                    <a:cubicBezTo>
                      <a:pt x="771" y="1031"/>
                      <a:pt x="771" y="1031"/>
                      <a:pt x="771" y="1031"/>
                    </a:cubicBezTo>
                    <a:cubicBezTo>
                      <a:pt x="726" y="1076"/>
                      <a:pt x="726" y="1076"/>
                      <a:pt x="726" y="1076"/>
                    </a:cubicBezTo>
                    <a:cubicBezTo>
                      <a:pt x="579" y="929"/>
                      <a:pt x="579" y="929"/>
                      <a:pt x="579" y="929"/>
                    </a:cubicBezTo>
                    <a:cubicBezTo>
                      <a:pt x="570" y="921"/>
                      <a:pt x="559" y="916"/>
                      <a:pt x="547" y="916"/>
                    </a:cubicBezTo>
                    <a:cubicBezTo>
                      <a:pt x="535" y="916"/>
                      <a:pt x="524" y="921"/>
                      <a:pt x="516" y="929"/>
                    </a:cubicBezTo>
                    <a:cubicBezTo>
                      <a:pt x="18" y="1427"/>
                      <a:pt x="18" y="1427"/>
                      <a:pt x="18" y="1427"/>
                    </a:cubicBezTo>
                    <a:cubicBezTo>
                      <a:pt x="0" y="1445"/>
                      <a:pt x="0" y="1473"/>
                      <a:pt x="18" y="1490"/>
                    </a:cubicBezTo>
                    <a:cubicBezTo>
                      <a:pt x="332" y="1804"/>
                      <a:pt x="332" y="1804"/>
                      <a:pt x="332" y="1804"/>
                    </a:cubicBezTo>
                    <a:cubicBezTo>
                      <a:pt x="340" y="1813"/>
                      <a:pt x="352" y="1818"/>
                      <a:pt x="364" y="1818"/>
                    </a:cubicBezTo>
                    <a:cubicBezTo>
                      <a:pt x="375" y="1818"/>
                      <a:pt x="387" y="1813"/>
                      <a:pt x="395" y="1804"/>
                    </a:cubicBezTo>
                    <a:cubicBezTo>
                      <a:pt x="893" y="1306"/>
                      <a:pt x="893" y="1306"/>
                      <a:pt x="893" y="1306"/>
                    </a:cubicBezTo>
                    <a:cubicBezTo>
                      <a:pt x="910" y="1289"/>
                      <a:pt x="910" y="1261"/>
                      <a:pt x="893" y="1243"/>
                    </a:cubicBezTo>
                    <a:lnTo>
                      <a:pt x="757" y="1107"/>
                    </a:lnTo>
                    <a:close/>
                    <a:moveTo>
                      <a:pt x="862" y="1275"/>
                    </a:moveTo>
                    <a:cubicBezTo>
                      <a:pt x="364" y="1773"/>
                      <a:pt x="364" y="1773"/>
                      <a:pt x="364" y="1773"/>
                    </a:cubicBezTo>
                    <a:cubicBezTo>
                      <a:pt x="364" y="1773"/>
                      <a:pt x="363" y="1773"/>
                      <a:pt x="363" y="1773"/>
                    </a:cubicBezTo>
                    <a:cubicBezTo>
                      <a:pt x="49" y="1459"/>
                      <a:pt x="49" y="1459"/>
                      <a:pt x="49" y="1459"/>
                    </a:cubicBezTo>
                    <a:cubicBezTo>
                      <a:pt x="49" y="1459"/>
                      <a:pt x="49" y="1459"/>
                      <a:pt x="49" y="1458"/>
                    </a:cubicBezTo>
                    <a:cubicBezTo>
                      <a:pt x="547" y="960"/>
                      <a:pt x="547" y="960"/>
                      <a:pt x="547" y="960"/>
                    </a:cubicBezTo>
                    <a:cubicBezTo>
                      <a:pt x="547" y="960"/>
                      <a:pt x="547" y="960"/>
                      <a:pt x="547" y="960"/>
                    </a:cubicBezTo>
                    <a:cubicBezTo>
                      <a:pt x="548" y="960"/>
                      <a:pt x="548" y="960"/>
                      <a:pt x="548" y="960"/>
                    </a:cubicBezTo>
                    <a:cubicBezTo>
                      <a:pt x="862" y="1275"/>
                      <a:pt x="862" y="1275"/>
                      <a:pt x="862" y="1275"/>
                    </a:cubicBezTo>
                    <a:cubicBezTo>
                      <a:pt x="862" y="1275"/>
                      <a:pt x="862" y="1275"/>
                      <a:pt x="862" y="1275"/>
                    </a:cubicBezTo>
                    <a:close/>
                    <a:moveTo>
                      <a:pt x="1809" y="327"/>
                    </a:moveTo>
                    <a:cubicBezTo>
                      <a:pt x="1495" y="13"/>
                      <a:pt x="1495" y="13"/>
                      <a:pt x="1495" y="13"/>
                    </a:cubicBezTo>
                    <a:cubicBezTo>
                      <a:pt x="1487" y="4"/>
                      <a:pt x="1476" y="0"/>
                      <a:pt x="1464" y="0"/>
                    </a:cubicBezTo>
                    <a:cubicBezTo>
                      <a:pt x="1452" y="0"/>
                      <a:pt x="1441" y="4"/>
                      <a:pt x="1432" y="13"/>
                    </a:cubicBezTo>
                    <a:cubicBezTo>
                      <a:pt x="934" y="511"/>
                      <a:pt x="934" y="511"/>
                      <a:pt x="934" y="511"/>
                    </a:cubicBezTo>
                    <a:cubicBezTo>
                      <a:pt x="917" y="528"/>
                      <a:pt x="917" y="557"/>
                      <a:pt x="934" y="574"/>
                    </a:cubicBezTo>
                    <a:cubicBezTo>
                      <a:pt x="1081" y="721"/>
                      <a:pt x="1081" y="721"/>
                      <a:pt x="1081" y="721"/>
                    </a:cubicBezTo>
                    <a:cubicBezTo>
                      <a:pt x="1036" y="766"/>
                      <a:pt x="1036" y="766"/>
                      <a:pt x="1036" y="766"/>
                    </a:cubicBezTo>
                    <a:cubicBezTo>
                      <a:pt x="1032" y="813"/>
                      <a:pt x="1032" y="813"/>
                      <a:pt x="1032" y="813"/>
                    </a:cubicBezTo>
                    <a:cubicBezTo>
                      <a:pt x="1036" y="814"/>
                      <a:pt x="1039" y="814"/>
                      <a:pt x="1042" y="814"/>
                    </a:cubicBezTo>
                    <a:cubicBezTo>
                      <a:pt x="1043" y="814"/>
                      <a:pt x="1043" y="814"/>
                      <a:pt x="1043" y="814"/>
                    </a:cubicBezTo>
                    <a:cubicBezTo>
                      <a:pt x="1046" y="814"/>
                      <a:pt x="1049" y="813"/>
                      <a:pt x="1052" y="813"/>
                    </a:cubicBezTo>
                    <a:cubicBezTo>
                      <a:pt x="1112" y="752"/>
                      <a:pt x="1112" y="752"/>
                      <a:pt x="1112" y="752"/>
                    </a:cubicBezTo>
                    <a:cubicBezTo>
                      <a:pt x="1248" y="888"/>
                      <a:pt x="1248" y="888"/>
                      <a:pt x="1248" y="888"/>
                    </a:cubicBezTo>
                    <a:cubicBezTo>
                      <a:pt x="1257" y="897"/>
                      <a:pt x="1268" y="901"/>
                      <a:pt x="1280" y="901"/>
                    </a:cubicBezTo>
                    <a:cubicBezTo>
                      <a:pt x="1292" y="901"/>
                      <a:pt x="1303" y="897"/>
                      <a:pt x="1311" y="888"/>
                    </a:cubicBezTo>
                    <a:cubicBezTo>
                      <a:pt x="1809" y="390"/>
                      <a:pt x="1809" y="390"/>
                      <a:pt x="1809" y="390"/>
                    </a:cubicBezTo>
                    <a:cubicBezTo>
                      <a:pt x="1827" y="373"/>
                      <a:pt x="1827" y="344"/>
                      <a:pt x="1809" y="327"/>
                    </a:cubicBezTo>
                    <a:close/>
                    <a:moveTo>
                      <a:pt x="1778" y="359"/>
                    </a:moveTo>
                    <a:cubicBezTo>
                      <a:pt x="1280" y="857"/>
                      <a:pt x="1280" y="857"/>
                      <a:pt x="1280" y="857"/>
                    </a:cubicBezTo>
                    <a:cubicBezTo>
                      <a:pt x="1280" y="857"/>
                      <a:pt x="1280" y="857"/>
                      <a:pt x="1279" y="857"/>
                    </a:cubicBezTo>
                    <a:cubicBezTo>
                      <a:pt x="965" y="543"/>
                      <a:pt x="965" y="543"/>
                      <a:pt x="965" y="543"/>
                    </a:cubicBezTo>
                    <a:cubicBezTo>
                      <a:pt x="965" y="543"/>
                      <a:pt x="965" y="542"/>
                      <a:pt x="965" y="542"/>
                    </a:cubicBezTo>
                    <a:cubicBezTo>
                      <a:pt x="1463" y="44"/>
                      <a:pt x="1463" y="44"/>
                      <a:pt x="1463" y="44"/>
                    </a:cubicBezTo>
                    <a:cubicBezTo>
                      <a:pt x="1463" y="44"/>
                      <a:pt x="1463" y="44"/>
                      <a:pt x="1464" y="44"/>
                    </a:cubicBezTo>
                    <a:cubicBezTo>
                      <a:pt x="1464" y="44"/>
                      <a:pt x="1464" y="44"/>
                      <a:pt x="1464" y="44"/>
                    </a:cubicBezTo>
                    <a:cubicBezTo>
                      <a:pt x="1778" y="358"/>
                      <a:pt x="1778" y="358"/>
                      <a:pt x="1778" y="358"/>
                    </a:cubicBezTo>
                    <a:cubicBezTo>
                      <a:pt x="1779" y="358"/>
                      <a:pt x="1779" y="359"/>
                      <a:pt x="1778" y="359"/>
                    </a:cubicBezTo>
                    <a:close/>
                    <a:moveTo>
                      <a:pt x="1815" y="1058"/>
                    </a:moveTo>
                    <a:cubicBezTo>
                      <a:pt x="1803" y="1077"/>
                      <a:pt x="1803" y="1077"/>
                      <a:pt x="1803" y="1077"/>
                    </a:cubicBezTo>
                    <a:cubicBezTo>
                      <a:pt x="1761" y="1142"/>
                      <a:pt x="1650" y="1309"/>
                      <a:pt x="1532" y="1439"/>
                    </a:cubicBezTo>
                    <a:cubicBezTo>
                      <a:pt x="1499" y="1410"/>
                      <a:pt x="1499" y="1410"/>
                      <a:pt x="1499" y="1410"/>
                    </a:cubicBezTo>
                    <a:cubicBezTo>
                      <a:pt x="1605" y="1294"/>
                      <a:pt x="1704" y="1148"/>
                      <a:pt x="1753" y="1073"/>
                    </a:cubicBezTo>
                    <a:cubicBezTo>
                      <a:pt x="1708" y="1056"/>
                      <a:pt x="1642" y="1062"/>
                      <a:pt x="1567" y="1092"/>
                    </a:cubicBezTo>
                    <a:cubicBezTo>
                      <a:pt x="1473" y="1128"/>
                      <a:pt x="1375" y="1196"/>
                      <a:pt x="1289" y="1282"/>
                    </a:cubicBezTo>
                    <a:cubicBezTo>
                      <a:pt x="1202" y="1368"/>
                      <a:pt x="1134" y="1467"/>
                      <a:pt x="1098" y="1561"/>
                    </a:cubicBezTo>
                    <a:cubicBezTo>
                      <a:pt x="1068" y="1637"/>
                      <a:pt x="1061" y="1703"/>
                      <a:pt x="1078" y="1748"/>
                    </a:cubicBezTo>
                    <a:cubicBezTo>
                      <a:pt x="1153" y="1700"/>
                      <a:pt x="1299" y="1600"/>
                      <a:pt x="1415" y="1494"/>
                    </a:cubicBezTo>
                    <a:cubicBezTo>
                      <a:pt x="1444" y="1527"/>
                      <a:pt x="1444" y="1527"/>
                      <a:pt x="1444" y="1527"/>
                    </a:cubicBezTo>
                    <a:cubicBezTo>
                      <a:pt x="1314" y="1645"/>
                      <a:pt x="1147" y="1756"/>
                      <a:pt x="1082" y="1798"/>
                    </a:cubicBezTo>
                    <a:cubicBezTo>
                      <a:pt x="1063" y="1810"/>
                      <a:pt x="1063" y="1810"/>
                      <a:pt x="1063" y="1810"/>
                    </a:cubicBezTo>
                    <a:cubicBezTo>
                      <a:pt x="1051" y="1792"/>
                      <a:pt x="1051" y="1792"/>
                      <a:pt x="1051" y="1792"/>
                    </a:cubicBezTo>
                    <a:cubicBezTo>
                      <a:pt x="1014" y="1735"/>
                      <a:pt x="1016" y="1648"/>
                      <a:pt x="1057" y="1545"/>
                    </a:cubicBezTo>
                    <a:cubicBezTo>
                      <a:pt x="1096" y="1446"/>
                      <a:pt x="1167" y="1341"/>
                      <a:pt x="1258" y="1250"/>
                    </a:cubicBezTo>
                    <a:cubicBezTo>
                      <a:pt x="1348" y="1160"/>
                      <a:pt x="1452" y="1090"/>
                      <a:pt x="1551" y="1051"/>
                    </a:cubicBezTo>
                    <a:cubicBezTo>
                      <a:pt x="1653" y="1011"/>
                      <a:pt x="1740" y="1009"/>
                      <a:pt x="1797" y="1046"/>
                    </a:cubicBezTo>
                    <a:lnTo>
                      <a:pt x="1815" y="1058"/>
                    </a:lnTo>
                    <a:close/>
                    <a:moveTo>
                      <a:pt x="1553" y="1570"/>
                    </a:moveTo>
                    <a:cubicBezTo>
                      <a:pt x="1547" y="1570"/>
                      <a:pt x="1541" y="1568"/>
                      <a:pt x="1537" y="1563"/>
                    </a:cubicBezTo>
                    <a:cubicBezTo>
                      <a:pt x="1423" y="1449"/>
                      <a:pt x="1423" y="1449"/>
                      <a:pt x="1423" y="1449"/>
                    </a:cubicBezTo>
                    <a:cubicBezTo>
                      <a:pt x="1414" y="1440"/>
                      <a:pt x="1414" y="1427"/>
                      <a:pt x="1423" y="1418"/>
                    </a:cubicBezTo>
                    <a:cubicBezTo>
                      <a:pt x="1431" y="1409"/>
                      <a:pt x="1445" y="1409"/>
                      <a:pt x="1454" y="1418"/>
                    </a:cubicBezTo>
                    <a:cubicBezTo>
                      <a:pt x="1568" y="1532"/>
                      <a:pt x="1568" y="1532"/>
                      <a:pt x="1568" y="1532"/>
                    </a:cubicBezTo>
                    <a:cubicBezTo>
                      <a:pt x="1577" y="1541"/>
                      <a:pt x="1577" y="1555"/>
                      <a:pt x="1568" y="1563"/>
                    </a:cubicBezTo>
                    <a:cubicBezTo>
                      <a:pt x="1564" y="1568"/>
                      <a:pt x="1558" y="1570"/>
                      <a:pt x="1553" y="1570"/>
                    </a:cubicBezTo>
                    <a:close/>
                    <a:moveTo>
                      <a:pt x="1577" y="1641"/>
                    </a:moveTo>
                    <a:cubicBezTo>
                      <a:pt x="1558" y="1622"/>
                      <a:pt x="1558" y="1592"/>
                      <a:pt x="1577" y="1573"/>
                    </a:cubicBezTo>
                    <a:cubicBezTo>
                      <a:pt x="1596" y="1554"/>
                      <a:pt x="1626" y="1554"/>
                      <a:pt x="1645" y="1573"/>
                    </a:cubicBezTo>
                    <a:cubicBezTo>
                      <a:pt x="1664" y="1592"/>
                      <a:pt x="1664" y="1622"/>
                      <a:pt x="1645" y="1641"/>
                    </a:cubicBezTo>
                    <a:cubicBezTo>
                      <a:pt x="1626" y="1660"/>
                      <a:pt x="1596" y="1660"/>
                      <a:pt x="1577" y="164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cxnSp>
          <p:nvCxnSpPr>
            <p:cNvPr id="60" name="Straight Connector 59">
              <a:extLst>
                <a:ext uri="{FF2B5EF4-FFF2-40B4-BE49-F238E27FC236}">
                  <a16:creationId xmlns:a16="http://schemas.microsoft.com/office/drawing/2014/main" id="{6D63E670-E7F4-3BAD-1186-C3A27C27F614}"/>
                </a:ext>
              </a:extLst>
            </p:cNvPr>
            <p:cNvCxnSpPr>
              <a:cxnSpLocks/>
            </p:cNvCxnSpPr>
            <p:nvPr/>
          </p:nvCxnSpPr>
          <p:spPr>
            <a:xfrm>
              <a:off x="8450581" y="4437013"/>
              <a:ext cx="0" cy="1329473"/>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AA0BA68-676E-2825-0DBB-C261AC7B3374}"/>
                </a:ext>
              </a:extLst>
            </p:cNvPr>
            <p:cNvCxnSpPr>
              <a:cxnSpLocks/>
            </p:cNvCxnSpPr>
            <p:nvPr/>
          </p:nvCxnSpPr>
          <p:spPr>
            <a:xfrm flipH="1">
              <a:off x="8450581" y="5766488"/>
              <a:ext cx="3077050"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C3A8FCA-0E09-953A-19DC-6A2F89E60C26}"/>
                </a:ext>
              </a:extLst>
            </p:cNvPr>
            <p:cNvCxnSpPr>
              <a:cxnSpLocks/>
            </p:cNvCxnSpPr>
            <p:nvPr/>
          </p:nvCxnSpPr>
          <p:spPr>
            <a:xfrm>
              <a:off x="8450581" y="5544801"/>
              <a:ext cx="790147"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BA0A1AB-BF71-F33A-F921-172707212733}"/>
                </a:ext>
              </a:extLst>
            </p:cNvPr>
            <p:cNvCxnSpPr>
              <a:cxnSpLocks/>
              <a:stCxn id="70" idx="2"/>
            </p:cNvCxnSpPr>
            <p:nvPr/>
          </p:nvCxnSpPr>
          <p:spPr>
            <a:xfrm>
              <a:off x="9243047" y="5088469"/>
              <a:ext cx="14703" cy="821238"/>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A8DF66D-5AF7-B1A5-6904-64A09C546B33}"/>
                </a:ext>
              </a:extLst>
            </p:cNvPr>
            <p:cNvCxnSpPr>
              <a:cxnSpLocks/>
            </p:cNvCxnSpPr>
            <p:nvPr/>
          </p:nvCxnSpPr>
          <p:spPr>
            <a:xfrm rot="16200000">
              <a:off x="9164515" y="5274385"/>
              <a:ext cx="2920" cy="168113"/>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129F823-91B6-3196-9B37-C74F0234D010}"/>
                </a:ext>
              </a:extLst>
            </p:cNvPr>
            <p:cNvCxnSpPr>
              <a:cxnSpLocks/>
            </p:cNvCxnSpPr>
            <p:nvPr/>
          </p:nvCxnSpPr>
          <p:spPr>
            <a:xfrm rot="16200000">
              <a:off x="9176536" y="5229897"/>
              <a:ext cx="2920" cy="136591"/>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66658EC-F2FC-3541-A872-AE0743629444}"/>
                </a:ext>
              </a:extLst>
            </p:cNvPr>
            <p:cNvCxnSpPr>
              <a:cxnSpLocks/>
            </p:cNvCxnSpPr>
            <p:nvPr/>
          </p:nvCxnSpPr>
          <p:spPr>
            <a:xfrm rot="16200000">
              <a:off x="9187607" y="5185409"/>
              <a:ext cx="2920" cy="10507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7B6391A5-CDAC-BE28-A502-5A753109F68A}"/>
                </a:ext>
              </a:extLst>
            </p:cNvPr>
            <p:cNvCxnSpPr>
              <a:cxnSpLocks/>
            </p:cNvCxnSpPr>
            <p:nvPr/>
          </p:nvCxnSpPr>
          <p:spPr>
            <a:xfrm>
              <a:off x="9156765" y="5179155"/>
              <a:ext cx="83964"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A6A0026-75B0-191C-6DAA-5B2E23A85535}"/>
                </a:ext>
              </a:extLst>
            </p:cNvPr>
            <p:cNvCxnSpPr>
              <a:cxnSpLocks/>
            </p:cNvCxnSpPr>
            <p:nvPr/>
          </p:nvCxnSpPr>
          <p:spPr>
            <a:xfrm>
              <a:off x="9176818" y="5121826"/>
              <a:ext cx="63911"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2331197-F52E-9AC7-EA00-8F73F7E3F56C}"/>
                </a:ext>
              </a:extLst>
            </p:cNvPr>
            <p:cNvCxnSpPr>
              <a:cxnSpLocks/>
            </p:cNvCxnSpPr>
            <p:nvPr/>
          </p:nvCxnSpPr>
          <p:spPr>
            <a:xfrm rot="16200000">
              <a:off x="9155306" y="5324693"/>
              <a:ext cx="2920" cy="187995"/>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sp>
          <p:nvSpPr>
            <p:cNvPr id="70" name="Freeform: Shape 69">
              <a:extLst>
                <a:ext uri="{FF2B5EF4-FFF2-40B4-BE49-F238E27FC236}">
                  <a16:creationId xmlns:a16="http://schemas.microsoft.com/office/drawing/2014/main" id="{5B708516-9A91-58BE-3E55-D689D26043C7}"/>
                </a:ext>
              </a:extLst>
            </p:cNvPr>
            <p:cNvSpPr/>
            <p:nvPr/>
          </p:nvSpPr>
          <p:spPr>
            <a:xfrm>
              <a:off x="8958481" y="4410421"/>
              <a:ext cx="1867918" cy="1136650"/>
            </a:xfrm>
            <a:custGeom>
              <a:avLst/>
              <a:gdLst>
                <a:gd name="connsiteX0" fmla="*/ 0 w 1724025"/>
                <a:gd name="connsiteY0" fmla="*/ 971550 h 1009650"/>
                <a:gd name="connsiteX1" fmla="*/ 123825 w 1724025"/>
                <a:gd name="connsiteY1" fmla="*/ 885825 h 1009650"/>
                <a:gd name="connsiteX2" fmla="*/ 285750 w 1724025"/>
                <a:gd name="connsiteY2" fmla="*/ 476250 h 1009650"/>
                <a:gd name="connsiteX3" fmla="*/ 428625 w 1724025"/>
                <a:gd name="connsiteY3" fmla="*/ 123825 h 1009650"/>
                <a:gd name="connsiteX4" fmla="*/ 742950 w 1724025"/>
                <a:gd name="connsiteY4" fmla="*/ 57150 h 1009650"/>
                <a:gd name="connsiteX5" fmla="*/ 1028700 w 1724025"/>
                <a:gd name="connsiteY5" fmla="*/ 0 h 1009650"/>
                <a:gd name="connsiteX6" fmla="*/ 1390650 w 1724025"/>
                <a:gd name="connsiteY6" fmla="*/ 123825 h 1009650"/>
                <a:gd name="connsiteX7" fmla="*/ 1562100 w 1724025"/>
                <a:gd name="connsiteY7" fmla="*/ 714375 h 1009650"/>
                <a:gd name="connsiteX8" fmla="*/ 1609725 w 1724025"/>
                <a:gd name="connsiteY8" fmla="*/ 933450 h 1009650"/>
                <a:gd name="connsiteX9" fmla="*/ 1724025 w 1724025"/>
                <a:gd name="connsiteY9" fmla="*/ 1009650 h 1009650"/>
                <a:gd name="connsiteX0" fmla="*/ 0 w 1724025"/>
                <a:gd name="connsiteY0" fmla="*/ 971550 h 1009650"/>
                <a:gd name="connsiteX1" fmla="*/ 123825 w 1724025"/>
                <a:gd name="connsiteY1" fmla="*/ 885825 h 1009650"/>
                <a:gd name="connsiteX2" fmla="*/ 285750 w 1724025"/>
                <a:gd name="connsiteY2" fmla="*/ 476250 h 1009650"/>
                <a:gd name="connsiteX3" fmla="*/ 428625 w 1724025"/>
                <a:gd name="connsiteY3" fmla="*/ 123825 h 1009650"/>
                <a:gd name="connsiteX4" fmla="*/ 742950 w 1724025"/>
                <a:gd name="connsiteY4" fmla="*/ 38100 h 1009650"/>
                <a:gd name="connsiteX5" fmla="*/ 1028700 w 1724025"/>
                <a:gd name="connsiteY5" fmla="*/ 0 h 1009650"/>
                <a:gd name="connsiteX6" fmla="*/ 1390650 w 1724025"/>
                <a:gd name="connsiteY6" fmla="*/ 123825 h 1009650"/>
                <a:gd name="connsiteX7" fmla="*/ 1562100 w 1724025"/>
                <a:gd name="connsiteY7" fmla="*/ 714375 h 1009650"/>
                <a:gd name="connsiteX8" fmla="*/ 1609725 w 1724025"/>
                <a:gd name="connsiteY8" fmla="*/ 933450 h 1009650"/>
                <a:gd name="connsiteX9" fmla="*/ 1724025 w 1724025"/>
                <a:gd name="connsiteY9" fmla="*/ 1009650 h 1009650"/>
                <a:gd name="connsiteX0" fmla="*/ 0 w 1724025"/>
                <a:gd name="connsiteY0" fmla="*/ 972380 h 1010480"/>
                <a:gd name="connsiteX1" fmla="*/ 123825 w 1724025"/>
                <a:gd name="connsiteY1" fmla="*/ 886655 h 1010480"/>
                <a:gd name="connsiteX2" fmla="*/ 285750 w 1724025"/>
                <a:gd name="connsiteY2" fmla="*/ 477080 h 1010480"/>
                <a:gd name="connsiteX3" fmla="*/ 428625 w 1724025"/>
                <a:gd name="connsiteY3" fmla="*/ 124655 h 1010480"/>
                <a:gd name="connsiteX4" fmla="*/ 742950 w 1724025"/>
                <a:gd name="connsiteY4" fmla="*/ 38930 h 1010480"/>
                <a:gd name="connsiteX5" fmla="*/ 1028700 w 1724025"/>
                <a:gd name="connsiteY5" fmla="*/ 830 h 1010480"/>
                <a:gd name="connsiteX6" fmla="*/ 1390650 w 1724025"/>
                <a:gd name="connsiteY6" fmla="*/ 124655 h 1010480"/>
                <a:gd name="connsiteX7" fmla="*/ 1562100 w 1724025"/>
                <a:gd name="connsiteY7" fmla="*/ 715205 h 1010480"/>
                <a:gd name="connsiteX8" fmla="*/ 1609725 w 1724025"/>
                <a:gd name="connsiteY8" fmla="*/ 934280 h 1010480"/>
                <a:gd name="connsiteX9" fmla="*/ 1724025 w 1724025"/>
                <a:gd name="connsiteY9" fmla="*/ 1010480 h 1010480"/>
                <a:gd name="connsiteX0" fmla="*/ 0 w 1724025"/>
                <a:gd name="connsiteY0" fmla="*/ 974710 h 1012810"/>
                <a:gd name="connsiteX1" fmla="*/ 123825 w 1724025"/>
                <a:gd name="connsiteY1" fmla="*/ 888985 h 1012810"/>
                <a:gd name="connsiteX2" fmla="*/ 285750 w 1724025"/>
                <a:gd name="connsiteY2" fmla="*/ 479410 h 1012810"/>
                <a:gd name="connsiteX3" fmla="*/ 428625 w 1724025"/>
                <a:gd name="connsiteY3" fmla="*/ 126985 h 1012810"/>
                <a:gd name="connsiteX4" fmla="*/ 742950 w 1724025"/>
                <a:gd name="connsiteY4" fmla="*/ 41260 h 1012810"/>
                <a:gd name="connsiteX5" fmla="*/ 983456 w 1724025"/>
                <a:gd name="connsiteY5" fmla="*/ 779 h 1012810"/>
                <a:gd name="connsiteX6" fmla="*/ 1390650 w 1724025"/>
                <a:gd name="connsiteY6" fmla="*/ 126985 h 1012810"/>
                <a:gd name="connsiteX7" fmla="*/ 1562100 w 1724025"/>
                <a:gd name="connsiteY7" fmla="*/ 717535 h 1012810"/>
                <a:gd name="connsiteX8" fmla="*/ 1609725 w 1724025"/>
                <a:gd name="connsiteY8" fmla="*/ 936610 h 1012810"/>
                <a:gd name="connsiteX9" fmla="*/ 1724025 w 1724025"/>
                <a:gd name="connsiteY9" fmla="*/ 1012810 h 1012810"/>
                <a:gd name="connsiteX0" fmla="*/ 0 w 1724025"/>
                <a:gd name="connsiteY0" fmla="*/ 974710 h 1012810"/>
                <a:gd name="connsiteX1" fmla="*/ 123825 w 1724025"/>
                <a:gd name="connsiteY1" fmla="*/ 888985 h 1012810"/>
                <a:gd name="connsiteX2" fmla="*/ 285750 w 1724025"/>
                <a:gd name="connsiteY2" fmla="*/ 479410 h 1012810"/>
                <a:gd name="connsiteX3" fmla="*/ 452438 w 1724025"/>
                <a:gd name="connsiteY3" fmla="*/ 138891 h 1012810"/>
                <a:gd name="connsiteX4" fmla="*/ 742950 w 1724025"/>
                <a:gd name="connsiteY4" fmla="*/ 41260 h 1012810"/>
                <a:gd name="connsiteX5" fmla="*/ 983456 w 1724025"/>
                <a:gd name="connsiteY5" fmla="*/ 779 h 1012810"/>
                <a:gd name="connsiteX6" fmla="*/ 1390650 w 1724025"/>
                <a:gd name="connsiteY6" fmla="*/ 126985 h 1012810"/>
                <a:gd name="connsiteX7" fmla="*/ 1562100 w 1724025"/>
                <a:gd name="connsiteY7" fmla="*/ 717535 h 1012810"/>
                <a:gd name="connsiteX8" fmla="*/ 1609725 w 1724025"/>
                <a:gd name="connsiteY8" fmla="*/ 936610 h 1012810"/>
                <a:gd name="connsiteX9" fmla="*/ 1724025 w 1724025"/>
                <a:gd name="connsiteY9" fmla="*/ 1012810 h 1012810"/>
                <a:gd name="connsiteX0" fmla="*/ 0 w 1724025"/>
                <a:gd name="connsiteY0" fmla="*/ 975121 h 1013221"/>
                <a:gd name="connsiteX1" fmla="*/ 123825 w 1724025"/>
                <a:gd name="connsiteY1" fmla="*/ 889396 h 1013221"/>
                <a:gd name="connsiteX2" fmla="*/ 285750 w 1724025"/>
                <a:gd name="connsiteY2" fmla="*/ 479821 h 1013221"/>
                <a:gd name="connsiteX3" fmla="*/ 452438 w 1724025"/>
                <a:gd name="connsiteY3" fmla="*/ 139302 h 1013221"/>
                <a:gd name="connsiteX4" fmla="*/ 742950 w 1724025"/>
                <a:gd name="connsiteY4" fmla="*/ 41671 h 1013221"/>
                <a:gd name="connsiteX5" fmla="*/ 983456 w 1724025"/>
                <a:gd name="connsiteY5" fmla="*/ 1190 h 1013221"/>
                <a:gd name="connsiteX6" fmla="*/ 1390650 w 1724025"/>
                <a:gd name="connsiteY6" fmla="*/ 127396 h 1013221"/>
                <a:gd name="connsiteX7" fmla="*/ 1562100 w 1724025"/>
                <a:gd name="connsiteY7" fmla="*/ 717946 h 1013221"/>
                <a:gd name="connsiteX8" fmla="*/ 1609725 w 1724025"/>
                <a:gd name="connsiteY8" fmla="*/ 937021 h 1013221"/>
                <a:gd name="connsiteX9" fmla="*/ 1724025 w 1724025"/>
                <a:gd name="connsiteY9" fmla="*/ 1013221 h 1013221"/>
                <a:gd name="connsiteX0" fmla="*/ 0 w 1724025"/>
                <a:gd name="connsiteY0" fmla="*/ 978409 h 1016509"/>
                <a:gd name="connsiteX1" fmla="*/ 123825 w 1724025"/>
                <a:gd name="connsiteY1" fmla="*/ 892684 h 1016509"/>
                <a:gd name="connsiteX2" fmla="*/ 285750 w 1724025"/>
                <a:gd name="connsiteY2" fmla="*/ 483109 h 1016509"/>
                <a:gd name="connsiteX3" fmla="*/ 452438 w 1724025"/>
                <a:gd name="connsiteY3" fmla="*/ 142590 h 1016509"/>
                <a:gd name="connsiteX4" fmla="*/ 742950 w 1724025"/>
                <a:gd name="connsiteY4" fmla="*/ 44959 h 1016509"/>
                <a:gd name="connsiteX5" fmla="*/ 983456 w 1724025"/>
                <a:gd name="connsiteY5" fmla="*/ 4478 h 1016509"/>
                <a:gd name="connsiteX6" fmla="*/ 1381125 w 1724025"/>
                <a:gd name="connsiteY6" fmla="*/ 140209 h 1016509"/>
                <a:gd name="connsiteX7" fmla="*/ 1562100 w 1724025"/>
                <a:gd name="connsiteY7" fmla="*/ 721234 h 1016509"/>
                <a:gd name="connsiteX8" fmla="*/ 1609725 w 1724025"/>
                <a:gd name="connsiteY8" fmla="*/ 940309 h 1016509"/>
                <a:gd name="connsiteX9" fmla="*/ 1724025 w 1724025"/>
                <a:gd name="connsiteY9" fmla="*/ 1016509 h 1016509"/>
                <a:gd name="connsiteX0" fmla="*/ 0 w 1724025"/>
                <a:gd name="connsiteY0" fmla="*/ 979734 h 1017834"/>
                <a:gd name="connsiteX1" fmla="*/ 123825 w 1724025"/>
                <a:gd name="connsiteY1" fmla="*/ 894009 h 1017834"/>
                <a:gd name="connsiteX2" fmla="*/ 285750 w 1724025"/>
                <a:gd name="connsiteY2" fmla="*/ 484434 h 1017834"/>
                <a:gd name="connsiteX3" fmla="*/ 452438 w 1724025"/>
                <a:gd name="connsiteY3" fmla="*/ 143915 h 1017834"/>
                <a:gd name="connsiteX4" fmla="*/ 740569 w 1724025"/>
                <a:gd name="connsiteY4" fmla="*/ 39141 h 1017834"/>
                <a:gd name="connsiteX5" fmla="*/ 983456 w 1724025"/>
                <a:gd name="connsiteY5" fmla="*/ 5803 h 1017834"/>
                <a:gd name="connsiteX6" fmla="*/ 1381125 w 1724025"/>
                <a:gd name="connsiteY6" fmla="*/ 141534 h 1017834"/>
                <a:gd name="connsiteX7" fmla="*/ 1562100 w 1724025"/>
                <a:gd name="connsiteY7" fmla="*/ 722559 h 1017834"/>
                <a:gd name="connsiteX8" fmla="*/ 1609725 w 1724025"/>
                <a:gd name="connsiteY8" fmla="*/ 941634 h 1017834"/>
                <a:gd name="connsiteX9" fmla="*/ 1724025 w 1724025"/>
                <a:gd name="connsiteY9" fmla="*/ 1017834 h 1017834"/>
                <a:gd name="connsiteX0" fmla="*/ 0 w 1724025"/>
                <a:gd name="connsiteY0" fmla="*/ 985430 h 1023530"/>
                <a:gd name="connsiteX1" fmla="*/ 123825 w 1724025"/>
                <a:gd name="connsiteY1" fmla="*/ 899705 h 1023530"/>
                <a:gd name="connsiteX2" fmla="*/ 285750 w 1724025"/>
                <a:gd name="connsiteY2" fmla="*/ 490130 h 1023530"/>
                <a:gd name="connsiteX3" fmla="*/ 452438 w 1724025"/>
                <a:gd name="connsiteY3" fmla="*/ 149611 h 1023530"/>
                <a:gd name="connsiteX4" fmla="*/ 733425 w 1724025"/>
                <a:gd name="connsiteY4" fmla="*/ 25787 h 1023530"/>
                <a:gd name="connsiteX5" fmla="*/ 983456 w 1724025"/>
                <a:gd name="connsiteY5" fmla="*/ 11499 h 1023530"/>
                <a:gd name="connsiteX6" fmla="*/ 1381125 w 1724025"/>
                <a:gd name="connsiteY6" fmla="*/ 147230 h 1023530"/>
                <a:gd name="connsiteX7" fmla="*/ 1562100 w 1724025"/>
                <a:gd name="connsiteY7" fmla="*/ 728255 h 1023530"/>
                <a:gd name="connsiteX8" fmla="*/ 1609725 w 1724025"/>
                <a:gd name="connsiteY8" fmla="*/ 947330 h 1023530"/>
                <a:gd name="connsiteX9" fmla="*/ 1724025 w 1724025"/>
                <a:gd name="connsiteY9" fmla="*/ 1023530 h 1023530"/>
                <a:gd name="connsiteX0" fmla="*/ 0 w 1724025"/>
                <a:gd name="connsiteY0" fmla="*/ 991894 h 1029994"/>
                <a:gd name="connsiteX1" fmla="*/ 123825 w 1724025"/>
                <a:gd name="connsiteY1" fmla="*/ 906169 h 1029994"/>
                <a:gd name="connsiteX2" fmla="*/ 285750 w 1724025"/>
                <a:gd name="connsiteY2" fmla="*/ 496594 h 1029994"/>
                <a:gd name="connsiteX3" fmla="*/ 452438 w 1724025"/>
                <a:gd name="connsiteY3" fmla="*/ 156075 h 1029994"/>
                <a:gd name="connsiteX4" fmla="*/ 733425 w 1724025"/>
                <a:gd name="connsiteY4" fmla="*/ 32251 h 1029994"/>
                <a:gd name="connsiteX5" fmla="*/ 988219 w 1724025"/>
                <a:gd name="connsiteY5" fmla="*/ 8438 h 1029994"/>
                <a:gd name="connsiteX6" fmla="*/ 1381125 w 1724025"/>
                <a:gd name="connsiteY6" fmla="*/ 153694 h 1029994"/>
                <a:gd name="connsiteX7" fmla="*/ 1562100 w 1724025"/>
                <a:gd name="connsiteY7" fmla="*/ 734719 h 1029994"/>
                <a:gd name="connsiteX8" fmla="*/ 1609725 w 1724025"/>
                <a:gd name="connsiteY8" fmla="*/ 953794 h 1029994"/>
                <a:gd name="connsiteX9" fmla="*/ 1724025 w 1724025"/>
                <a:gd name="connsiteY9" fmla="*/ 1029994 h 1029994"/>
                <a:gd name="connsiteX0" fmla="*/ 0 w 1663700"/>
                <a:gd name="connsiteY0" fmla="*/ 991894 h 1049044"/>
                <a:gd name="connsiteX1" fmla="*/ 123825 w 1663700"/>
                <a:gd name="connsiteY1" fmla="*/ 906169 h 1049044"/>
                <a:gd name="connsiteX2" fmla="*/ 285750 w 1663700"/>
                <a:gd name="connsiteY2" fmla="*/ 496594 h 1049044"/>
                <a:gd name="connsiteX3" fmla="*/ 452438 w 1663700"/>
                <a:gd name="connsiteY3" fmla="*/ 156075 h 1049044"/>
                <a:gd name="connsiteX4" fmla="*/ 733425 w 1663700"/>
                <a:gd name="connsiteY4" fmla="*/ 32251 h 1049044"/>
                <a:gd name="connsiteX5" fmla="*/ 988219 w 1663700"/>
                <a:gd name="connsiteY5" fmla="*/ 8438 h 1049044"/>
                <a:gd name="connsiteX6" fmla="*/ 1381125 w 1663700"/>
                <a:gd name="connsiteY6" fmla="*/ 153694 h 1049044"/>
                <a:gd name="connsiteX7" fmla="*/ 1562100 w 1663700"/>
                <a:gd name="connsiteY7" fmla="*/ 734719 h 1049044"/>
                <a:gd name="connsiteX8" fmla="*/ 1609725 w 1663700"/>
                <a:gd name="connsiteY8" fmla="*/ 953794 h 1049044"/>
                <a:gd name="connsiteX9" fmla="*/ 1663700 w 1663700"/>
                <a:gd name="connsiteY9" fmla="*/ 1049044 h 1049044"/>
                <a:gd name="connsiteX0" fmla="*/ 0 w 1625600"/>
                <a:gd name="connsiteY0" fmla="*/ 1055394 h 1055394"/>
                <a:gd name="connsiteX1" fmla="*/ 85725 w 1625600"/>
                <a:gd name="connsiteY1" fmla="*/ 906169 h 1055394"/>
                <a:gd name="connsiteX2" fmla="*/ 247650 w 1625600"/>
                <a:gd name="connsiteY2" fmla="*/ 496594 h 1055394"/>
                <a:gd name="connsiteX3" fmla="*/ 414338 w 1625600"/>
                <a:gd name="connsiteY3" fmla="*/ 156075 h 1055394"/>
                <a:gd name="connsiteX4" fmla="*/ 695325 w 1625600"/>
                <a:gd name="connsiteY4" fmla="*/ 32251 h 1055394"/>
                <a:gd name="connsiteX5" fmla="*/ 950119 w 1625600"/>
                <a:gd name="connsiteY5" fmla="*/ 8438 h 1055394"/>
                <a:gd name="connsiteX6" fmla="*/ 1343025 w 1625600"/>
                <a:gd name="connsiteY6" fmla="*/ 153694 h 1055394"/>
                <a:gd name="connsiteX7" fmla="*/ 1524000 w 1625600"/>
                <a:gd name="connsiteY7" fmla="*/ 734719 h 1055394"/>
                <a:gd name="connsiteX8" fmla="*/ 1571625 w 1625600"/>
                <a:gd name="connsiteY8" fmla="*/ 953794 h 1055394"/>
                <a:gd name="connsiteX9" fmla="*/ 1625600 w 1625600"/>
                <a:gd name="connsiteY9" fmla="*/ 1049044 h 1055394"/>
                <a:gd name="connsiteX0" fmla="*/ 0 w 1625600"/>
                <a:gd name="connsiteY0" fmla="*/ 1055394 h 1055394"/>
                <a:gd name="connsiteX1" fmla="*/ 88900 w 1625600"/>
                <a:gd name="connsiteY1" fmla="*/ 934744 h 1055394"/>
                <a:gd name="connsiteX2" fmla="*/ 247650 w 1625600"/>
                <a:gd name="connsiteY2" fmla="*/ 496594 h 1055394"/>
                <a:gd name="connsiteX3" fmla="*/ 414338 w 1625600"/>
                <a:gd name="connsiteY3" fmla="*/ 156075 h 1055394"/>
                <a:gd name="connsiteX4" fmla="*/ 695325 w 1625600"/>
                <a:gd name="connsiteY4" fmla="*/ 32251 h 1055394"/>
                <a:gd name="connsiteX5" fmla="*/ 950119 w 1625600"/>
                <a:gd name="connsiteY5" fmla="*/ 8438 h 1055394"/>
                <a:gd name="connsiteX6" fmla="*/ 1343025 w 1625600"/>
                <a:gd name="connsiteY6" fmla="*/ 153694 h 1055394"/>
                <a:gd name="connsiteX7" fmla="*/ 1524000 w 1625600"/>
                <a:gd name="connsiteY7" fmla="*/ 734719 h 1055394"/>
                <a:gd name="connsiteX8" fmla="*/ 1571625 w 1625600"/>
                <a:gd name="connsiteY8" fmla="*/ 953794 h 1055394"/>
                <a:gd name="connsiteX9" fmla="*/ 1625600 w 1625600"/>
                <a:gd name="connsiteY9" fmla="*/ 1049044 h 1055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5600" h="1055394">
                  <a:moveTo>
                    <a:pt x="0" y="1055394"/>
                  </a:moveTo>
                  <a:lnTo>
                    <a:pt x="88900" y="934744"/>
                  </a:lnTo>
                  <a:lnTo>
                    <a:pt x="247650" y="496594"/>
                  </a:lnTo>
                  <a:lnTo>
                    <a:pt x="414338" y="156075"/>
                  </a:lnTo>
                  <a:cubicBezTo>
                    <a:pt x="511175" y="123531"/>
                    <a:pt x="606028" y="56857"/>
                    <a:pt x="695325" y="32251"/>
                  </a:cubicBezTo>
                  <a:cubicBezTo>
                    <a:pt x="784622" y="7645"/>
                    <a:pt x="842169" y="-11802"/>
                    <a:pt x="950119" y="8438"/>
                  </a:cubicBezTo>
                  <a:cubicBezTo>
                    <a:pt x="1058069" y="28678"/>
                    <a:pt x="1222375" y="112419"/>
                    <a:pt x="1343025" y="153694"/>
                  </a:cubicBezTo>
                  <a:lnTo>
                    <a:pt x="1524000" y="734719"/>
                  </a:lnTo>
                  <a:lnTo>
                    <a:pt x="1571625" y="953794"/>
                  </a:lnTo>
                  <a:lnTo>
                    <a:pt x="1625600" y="1049044"/>
                  </a:lnTo>
                </a:path>
              </a:pathLst>
            </a:custGeom>
            <a:no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71" name="Rectangle 70">
              <a:extLst>
                <a:ext uri="{FF2B5EF4-FFF2-40B4-BE49-F238E27FC236}">
                  <a16:creationId xmlns:a16="http://schemas.microsoft.com/office/drawing/2014/main" id="{CD42EF1D-4B86-B207-A5A5-E1A55D775802}"/>
                </a:ext>
              </a:extLst>
            </p:cNvPr>
            <p:cNvSpPr/>
            <p:nvPr/>
          </p:nvSpPr>
          <p:spPr>
            <a:xfrm>
              <a:off x="9285995" y="4945225"/>
              <a:ext cx="661900" cy="307777"/>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Integrated </a:t>
              </a:r>
              <a:br>
                <a:rPr kumimoji="0" lang="en-US" sz="1000" b="0" i="0" u="none" strike="noStrike" kern="1200" cap="none" spc="0" normalizeH="0" baseline="0" noProof="0" dirty="0">
                  <a:ln>
                    <a:noFill/>
                  </a:ln>
                  <a:solidFill>
                    <a:srgbClr val="575757"/>
                  </a:solidFill>
                  <a:effectLst/>
                  <a:uLnTx/>
                  <a:uFillTx/>
                  <a:latin typeface="Arial"/>
                  <a:ea typeface="+mn-ea"/>
                  <a:cs typeface="+mn-cs"/>
                </a:rPr>
              </a:br>
              <a:r>
                <a:rPr kumimoji="0" lang="en-US" sz="1000" b="0" i="0" u="none" strike="noStrike" kern="1200" cap="none" spc="0" normalizeH="0" baseline="0" noProof="0" dirty="0">
                  <a:ln>
                    <a:noFill/>
                  </a:ln>
                  <a:solidFill>
                    <a:srgbClr val="575757"/>
                  </a:solidFill>
                  <a:effectLst/>
                  <a:uLnTx/>
                  <a:uFillTx/>
                  <a:latin typeface="Arial"/>
                  <a:ea typeface="+mn-ea"/>
                  <a:cs typeface="+mn-cs"/>
                </a:rPr>
                <a:t>at time</a:t>
              </a:r>
            </a:p>
          </p:txBody>
        </p:sp>
        <p:cxnSp>
          <p:nvCxnSpPr>
            <p:cNvPr id="72" name="Straight Connector 71">
              <a:extLst>
                <a:ext uri="{FF2B5EF4-FFF2-40B4-BE49-F238E27FC236}">
                  <a16:creationId xmlns:a16="http://schemas.microsoft.com/office/drawing/2014/main" id="{B37ADF1C-F6D2-69DF-6961-0596A90EDEAE}"/>
                </a:ext>
              </a:extLst>
            </p:cNvPr>
            <p:cNvCxnSpPr>
              <a:cxnSpLocks/>
            </p:cNvCxnSpPr>
            <p:nvPr/>
          </p:nvCxnSpPr>
          <p:spPr>
            <a:xfrm>
              <a:off x="9944876" y="4410421"/>
              <a:ext cx="0" cy="1356065"/>
            </a:xfrm>
            <a:prstGeom prst="line">
              <a:avLst/>
            </a:prstGeom>
            <a:ln w="12700" cap="rnd">
              <a:solidFill>
                <a:srgbClr val="6E6F73"/>
              </a:solidFill>
              <a:prstDash val="sysDot"/>
              <a:round/>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47ECF6E3-3230-753C-2265-F492F0191578}"/>
                </a:ext>
              </a:extLst>
            </p:cNvPr>
            <p:cNvCxnSpPr>
              <a:cxnSpLocks/>
            </p:cNvCxnSpPr>
            <p:nvPr/>
          </p:nvCxnSpPr>
          <p:spPr>
            <a:xfrm>
              <a:off x="10826399" y="5544801"/>
              <a:ext cx="736952"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6049B14-47A6-8023-BCF4-423FCBE82AC2}"/>
                </a:ext>
              </a:extLst>
            </p:cNvPr>
            <p:cNvCxnSpPr>
              <a:cxnSpLocks/>
            </p:cNvCxnSpPr>
            <p:nvPr/>
          </p:nvCxnSpPr>
          <p:spPr>
            <a:xfrm>
              <a:off x="8960304" y="5547071"/>
              <a:ext cx="3355" cy="219415"/>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1162B09-491D-D2D1-C9A0-05C7385E4EA8}"/>
                </a:ext>
              </a:extLst>
            </p:cNvPr>
            <p:cNvCxnSpPr>
              <a:cxnSpLocks/>
            </p:cNvCxnSpPr>
            <p:nvPr/>
          </p:nvCxnSpPr>
          <p:spPr>
            <a:xfrm>
              <a:off x="10826802" y="5547071"/>
              <a:ext cx="3355" cy="219415"/>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sp>
          <p:nvSpPr>
            <p:cNvPr id="76" name="Rectangle 75">
              <a:extLst>
                <a:ext uri="{FF2B5EF4-FFF2-40B4-BE49-F238E27FC236}">
                  <a16:creationId xmlns:a16="http://schemas.microsoft.com/office/drawing/2014/main" id="{9BE3011E-720E-1194-7004-57E49D50C9AE}"/>
                </a:ext>
              </a:extLst>
            </p:cNvPr>
            <p:cNvSpPr/>
            <p:nvPr/>
          </p:nvSpPr>
          <p:spPr>
            <a:xfrm>
              <a:off x="9428171" y="4582809"/>
              <a:ext cx="661900" cy="307777"/>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Maturity Phase</a:t>
              </a:r>
            </a:p>
          </p:txBody>
        </p:sp>
        <p:cxnSp>
          <p:nvCxnSpPr>
            <p:cNvPr id="77" name="Straight Arrow Connector 76">
              <a:extLst>
                <a:ext uri="{FF2B5EF4-FFF2-40B4-BE49-F238E27FC236}">
                  <a16:creationId xmlns:a16="http://schemas.microsoft.com/office/drawing/2014/main" id="{A8DE2354-DB5D-2ECD-51B4-9054F48E2AA9}"/>
                </a:ext>
              </a:extLst>
            </p:cNvPr>
            <p:cNvCxnSpPr>
              <a:cxnSpLocks/>
            </p:cNvCxnSpPr>
            <p:nvPr/>
          </p:nvCxnSpPr>
          <p:spPr>
            <a:xfrm flipV="1">
              <a:off x="9716259" y="4465822"/>
              <a:ext cx="174024" cy="105080"/>
            </a:xfrm>
            <a:prstGeom prst="straightConnector1">
              <a:avLst/>
            </a:prstGeom>
            <a:ln w="6350" cap="rnd">
              <a:solidFill>
                <a:srgbClr val="6E6F73"/>
              </a:solidFill>
              <a:prstDash val="solid"/>
              <a:round/>
              <a:tailEnd type="triangle" w="med" len="med"/>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id="{C7155DC3-5BEB-592D-8EC3-A1C62D3BA188}"/>
                </a:ext>
              </a:extLst>
            </p:cNvPr>
            <p:cNvCxnSpPr>
              <a:cxnSpLocks/>
            </p:cNvCxnSpPr>
            <p:nvPr/>
          </p:nvCxnSpPr>
          <p:spPr>
            <a:xfrm flipH="1">
              <a:off x="9296227" y="5264833"/>
              <a:ext cx="160359" cy="145252"/>
            </a:xfrm>
            <a:prstGeom prst="straightConnector1">
              <a:avLst/>
            </a:prstGeom>
            <a:ln w="6350" cap="rnd">
              <a:solidFill>
                <a:srgbClr val="6E6F73"/>
              </a:solidFill>
              <a:prstDash val="solid"/>
              <a:round/>
              <a:tailEnd type="triangle" w="med" len="med"/>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0DB32C3A-9212-93C0-2270-19F2A12A2A20}"/>
                </a:ext>
              </a:extLst>
            </p:cNvPr>
            <p:cNvCxnSpPr/>
            <p:nvPr/>
          </p:nvCxnSpPr>
          <p:spPr>
            <a:xfrm flipV="1">
              <a:off x="10538768" y="4561624"/>
              <a:ext cx="165795" cy="165795"/>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sp>
          <p:nvSpPr>
            <p:cNvPr id="113" name="Rectangle 112">
              <a:extLst>
                <a:ext uri="{FF2B5EF4-FFF2-40B4-BE49-F238E27FC236}">
                  <a16:creationId xmlns:a16="http://schemas.microsoft.com/office/drawing/2014/main" id="{30E35773-533F-B984-1DD9-3F29A6126802}"/>
                </a:ext>
              </a:extLst>
            </p:cNvPr>
            <p:cNvSpPr/>
            <p:nvPr/>
          </p:nvSpPr>
          <p:spPr>
            <a:xfrm>
              <a:off x="10478077" y="43608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Senescence Onset</a:t>
              </a:r>
            </a:p>
          </p:txBody>
        </p:sp>
        <p:cxnSp>
          <p:nvCxnSpPr>
            <p:cNvPr id="114" name="Straight Connector 113">
              <a:extLst>
                <a:ext uri="{FF2B5EF4-FFF2-40B4-BE49-F238E27FC236}">
                  <a16:creationId xmlns:a16="http://schemas.microsoft.com/office/drawing/2014/main" id="{239C0135-F20F-0E4D-B2D7-FEC22C2F70CC}"/>
                </a:ext>
              </a:extLst>
            </p:cNvPr>
            <p:cNvCxnSpPr>
              <a:cxnSpLocks/>
            </p:cNvCxnSpPr>
            <p:nvPr/>
          </p:nvCxnSpPr>
          <p:spPr>
            <a:xfrm flipV="1">
              <a:off x="10632003" y="4816015"/>
              <a:ext cx="320863" cy="214236"/>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sp>
          <p:nvSpPr>
            <p:cNvPr id="115" name="Rectangle 114">
              <a:extLst>
                <a:ext uri="{FF2B5EF4-FFF2-40B4-BE49-F238E27FC236}">
                  <a16:creationId xmlns:a16="http://schemas.microsoft.com/office/drawing/2014/main" id="{4A5D3DDB-E677-A99C-C7E9-E33C55B9476D}"/>
                </a:ext>
              </a:extLst>
            </p:cNvPr>
            <p:cNvSpPr/>
            <p:nvPr/>
          </p:nvSpPr>
          <p:spPr>
            <a:xfrm>
              <a:off x="10824489" y="4629049"/>
              <a:ext cx="1113157"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Senescent Phase</a:t>
              </a:r>
            </a:p>
          </p:txBody>
        </p:sp>
        <p:sp>
          <p:nvSpPr>
            <p:cNvPr id="116" name="Rectangle 115">
              <a:extLst>
                <a:ext uri="{FF2B5EF4-FFF2-40B4-BE49-F238E27FC236}">
                  <a16:creationId xmlns:a16="http://schemas.microsoft.com/office/drawing/2014/main" id="{BCABC29C-DBC8-5777-B4FF-BD65C171BC17}"/>
                </a:ext>
              </a:extLst>
            </p:cNvPr>
            <p:cNvSpPr/>
            <p:nvPr/>
          </p:nvSpPr>
          <p:spPr>
            <a:xfrm>
              <a:off x="8543838" y="5168396"/>
              <a:ext cx="661900" cy="307777"/>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Greenup Onset</a:t>
              </a:r>
            </a:p>
          </p:txBody>
        </p:sp>
        <p:cxnSp>
          <p:nvCxnSpPr>
            <p:cNvPr id="117" name="Straight Connector 116">
              <a:extLst>
                <a:ext uri="{FF2B5EF4-FFF2-40B4-BE49-F238E27FC236}">
                  <a16:creationId xmlns:a16="http://schemas.microsoft.com/office/drawing/2014/main" id="{3B700945-45BA-E1C5-9424-C28890E39047}"/>
                </a:ext>
              </a:extLst>
            </p:cNvPr>
            <p:cNvCxnSpPr>
              <a:cxnSpLocks/>
            </p:cNvCxnSpPr>
            <p:nvPr/>
          </p:nvCxnSpPr>
          <p:spPr>
            <a:xfrm flipV="1">
              <a:off x="11226807" y="5462351"/>
              <a:ext cx="14235" cy="150951"/>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sp>
          <p:nvSpPr>
            <p:cNvPr id="118" name="Rectangle 117">
              <a:extLst>
                <a:ext uri="{FF2B5EF4-FFF2-40B4-BE49-F238E27FC236}">
                  <a16:creationId xmlns:a16="http://schemas.microsoft.com/office/drawing/2014/main" id="{016C906B-A4A4-15C3-43B5-1F93D60B6265}"/>
                </a:ext>
              </a:extLst>
            </p:cNvPr>
            <p:cNvSpPr/>
            <p:nvPr/>
          </p:nvSpPr>
          <p:spPr>
            <a:xfrm>
              <a:off x="9601477" y="5793701"/>
              <a:ext cx="661900"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Day of [xxx]</a:t>
              </a:r>
            </a:p>
          </p:txBody>
        </p:sp>
        <p:sp>
          <p:nvSpPr>
            <p:cNvPr id="119" name="Rectangle 118">
              <a:extLst>
                <a:ext uri="{FF2B5EF4-FFF2-40B4-BE49-F238E27FC236}">
                  <a16:creationId xmlns:a16="http://schemas.microsoft.com/office/drawing/2014/main" id="{4AD0591B-4BA7-0A14-37E5-01128CA1040E}"/>
                </a:ext>
              </a:extLst>
            </p:cNvPr>
            <p:cNvSpPr/>
            <p:nvPr/>
          </p:nvSpPr>
          <p:spPr>
            <a:xfrm rot="16200000">
              <a:off x="7963144" y="5024807"/>
              <a:ext cx="661900"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[xxx]</a:t>
              </a:r>
            </a:p>
          </p:txBody>
        </p:sp>
        <p:sp>
          <p:nvSpPr>
            <p:cNvPr id="120" name="Rectangle 119">
              <a:extLst>
                <a:ext uri="{FF2B5EF4-FFF2-40B4-BE49-F238E27FC236}">
                  <a16:creationId xmlns:a16="http://schemas.microsoft.com/office/drawing/2014/main" id="{296D842C-B06A-CC07-C4A7-7F9E8A9D4621}"/>
                </a:ext>
              </a:extLst>
            </p:cNvPr>
            <p:cNvSpPr/>
            <p:nvPr/>
          </p:nvSpPr>
          <p:spPr>
            <a:xfrm rot="16200000">
              <a:off x="9792871" y="4891759"/>
              <a:ext cx="661900"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Maximum</a:t>
              </a:r>
            </a:p>
          </p:txBody>
        </p:sp>
        <p:grpSp>
          <p:nvGrpSpPr>
            <p:cNvPr id="121" name="bcgIcons_Plant, Tree ">
              <a:extLst>
                <a:ext uri="{FF2B5EF4-FFF2-40B4-BE49-F238E27FC236}">
                  <a16:creationId xmlns:a16="http://schemas.microsoft.com/office/drawing/2014/main" id="{6C685B29-7A2C-62F3-EE9F-447276250DD1}"/>
                </a:ext>
              </a:extLst>
            </p:cNvPr>
            <p:cNvGrpSpPr>
              <a:grpSpLocks noChangeAspect="1"/>
            </p:cNvGrpSpPr>
            <p:nvPr/>
          </p:nvGrpSpPr>
          <p:grpSpPr bwMode="auto">
            <a:xfrm>
              <a:off x="10383150" y="5387735"/>
              <a:ext cx="349830" cy="350154"/>
              <a:chOff x="1682" y="0"/>
              <a:chExt cx="4316" cy="4320"/>
            </a:xfrm>
          </p:grpSpPr>
          <p:sp>
            <p:nvSpPr>
              <p:cNvPr id="170" name="AutoShape 33">
                <a:extLst>
                  <a:ext uri="{FF2B5EF4-FFF2-40B4-BE49-F238E27FC236}">
                    <a16:creationId xmlns:a16="http://schemas.microsoft.com/office/drawing/2014/main" id="{F2E1AD89-C97E-6ADF-0413-500AC28EEFCC}"/>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1" name="Freeform 35">
                <a:extLst>
                  <a:ext uri="{FF2B5EF4-FFF2-40B4-BE49-F238E27FC236}">
                    <a16:creationId xmlns:a16="http://schemas.microsoft.com/office/drawing/2014/main" id="{E7935D3E-56AE-3F35-3EAC-7AE80C1C4428}"/>
                  </a:ext>
                </a:extLst>
              </p:cNvPr>
              <p:cNvSpPr>
                <a:spLocks noEditPoints="1"/>
              </p:cNvSpPr>
              <p:nvPr/>
            </p:nvSpPr>
            <p:spPr bwMode="auto">
              <a:xfrm>
                <a:off x="2186" y="533"/>
                <a:ext cx="3308" cy="3003"/>
              </a:xfrm>
              <a:custGeom>
                <a:avLst/>
                <a:gdLst>
                  <a:gd name="T0" fmla="*/ 1593 w 1766"/>
                  <a:gd name="T1" fmla="*/ 1139 h 1602"/>
                  <a:gd name="T2" fmla="*/ 1358 w 1766"/>
                  <a:gd name="T3" fmla="*/ 1054 h 1602"/>
                  <a:gd name="T4" fmla="*/ 1528 w 1766"/>
                  <a:gd name="T5" fmla="*/ 845 h 1602"/>
                  <a:gd name="T6" fmla="*/ 1535 w 1766"/>
                  <a:gd name="T7" fmla="*/ 679 h 1602"/>
                  <a:gd name="T8" fmla="*/ 1148 w 1766"/>
                  <a:gd name="T9" fmla="*/ 129 h 1602"/>
                  <a:gd name="T10" fmla="*/ 1202 w 1766"/>
                  <a:gd name="T11" fmla="*/ 0 h 1602"/>
                  <a:gd name="T12" fmla="*/ 1148 w 1766"/>
                  <a:gd name="T13" fmla="*/ 129 h 1602"/>
                  <a:gd name="T14" fmla="*/ 245 w 1766"/>
                  <a:gd name="T15" fmla="*/ 902 h 1602"/>
                  <a:gd name="T16" fmla="*/ 390 w 1766"/>
                  <a:gd name="T17" fmla="*/ 1096 h 1602"/>
                  <a:gd name="T18" fmla="*/ 153 w 1766"/>
                  <a:gd name="T19" fmla="*/ 719 h 1602"/>
                  <a:gd name="T20" fmla="*/ 60 w 1766"/>
                  <a:gd name="T21" fmla="*/ 615 h 1602"/>
                  <a:gd name="T22" fmla="*/ 644 w 1766"/>
                  <a:gd name="T23" fmla="*/ 272 h 1602"/>
                  <a:gd name="T24" fmla="*/ 695 w 1766"/>
                  <a:gd name="T25" fmla="*/ 114 h 1602"/>
                  <a:gd name="T26" fmla="*/ 644 w 1766"/>
                  <a:gd name="T27" fmla="*/ 272 h 1602"/>
                  <a:gd name="T28" fmla="*/ 407 w 1766"/>
                  <a:gd name="T29" fmla="*/ 1276 h 1602"/>
                  <a:gd name="T30" fmla="*/ 433 w 1766"/>
                  <a:gd name="T31" fmla="*/ 1208 h 1602"/>
                  <a:gd name="T32" fmla="*/ 402 w 1766"/>
                  <a:gd name="T33" fmla="*/ 1148 h 1602"/>
                  <a:gd name="T34" fmla="*/ 613 w 1766"/>
                  <a:gd name="T35" fmla="*/ 1265 h 1602"/>
                  <a:gd name="T36" fmla="*/ 1314 w 1766"/>
                  <a:gd name="T37" fmla="*/ 1268 h 1602"/>
                  <a:gd name="T38" fmla="*/ 1059 w 1766"/>
                  <a:gd name="T39" fmla="*/ 1135 h 1602"/>
                  <a:gd name="T40" fmla="*/ 1221 w 1766"/>
                  <a:gd name="T41" fmla="*/ 828 h 1602"/>
                  <a:gd name="T42" fmla="*/ 1270 w 1766"/>
                  <a:gd name="T43" fmla="*/ 400 h 1602"/>
                  <a:gd name="T44" fmla="*/ 913 w 1766"/>
                  <a:gd name="T45" fmla="*/ 812 h 1602"/>
                  <a:gd name="T46" fmla="*/ 862 w 1766"/>
                  <a:gd name="T47" fmla="*/ 468 h 1602"/>
                  <a:gd name="T48" fmla="*/ 495 w 1766"/>
                  <a:gd name="T49" fmla="*/ 385 h 1602"/>
                  <a:gd name="T50" fmla="*/ 834 w 1766"/>
                  <a:gd name="T51" fmla="*/ 1192 h 1602"/>
                  <a:gd name="T52" fmla="*/ 515 w 1766"/>
                  <a:gd name="T53" fmla="*/ 849 h 1602"/>
                  <a:gd name="T54" fmla="*/ 448 w 1766"/>
                  <a:gd name="T55" fmla="*/ 1260 h 1602"/>
                  <a:gd name="T56" fmla="*/ 829 w 1766"/>
                  <a:gd name="T57" fmla="*/ 1316 h 1602"/>
                  <a:gd name="T58" fmla="*/ 820 w 1766"/>
                  <a:gd name="T59" fmla="*/ 1538 h 1602"/>
                  <a:gd name="T60" fmla="*/ 942 w 1766"/>
                  <a:gd name="T61" fmla="*/ 1538 h 1602"/>
                  <a:gd name="T62" fmla="*/ 1032 w 1766"/>
                  <a:gd name="T63" fmla="*/ 1175 h 1602"/>
                  <a:gd name="T64" fmla="*/ 469 w 1766"/>
                  <a:gd name="T65" fmla="*/ 828 h 1602"/>
                  <a:gd name="T66" fmla="*/ 580 w 1766"/>
                  <a:gd name="T67" fmla="*/ 801 h 1602"/>
                  <a:gd name="T68" fmla="*/ 350 w 1766"/>
                  <a:gd name="T69" fmla="*/ 588 h 1602"/>
                  <a:gd name="T70" fmla="*/ 536 w 1766"/>
                  <a:gd name="T71" fmla="*/ 542 h 1602"/>
                  <a:gd name="T72" fmla="*/ 467 w 1766"/>
                  <a:gd name="T73" fmla="*/ 351 h 1602"/>
                  <a:gd name="T74" fmla="*/ 634 w 1766"/>
                  <a:gd name="T75" fmla="*/ 469 h 1602"/>
                  <a:gd name="T76" fmla="*/ 394 w 1766"/>
                  <a:gd name="T77" fmla="*/ 454 h 1602"/>
                  <a:gd name="T78" fmla="*/ 1261 w 1766"/>
                  <a:gd name="T79" fmla="*/ 338 h 1602"/>
                  <a:gd name="T80" fmla="*/ 1307 w 1766"/>
                  <a:gd name="T81" fmla="*/ 424 h 1602"/>
                  <a:gd name="T82" fmla="*/ 1401 w 1766"/>
                  <a:gd name="T83" fmla="*/ 206 h 1602"/>
                  <a:gd name="T84" fmla="*/ 1218 w 1766"/>
                  <a:gd name="T85" fmla="*/ 359 h 1602"/>
                  <a:gd name="T86" fmla="*/ 884 w 1766"/>
                  <a:gd name="T87" fmla="*/ 406 h 1602"/>
                  <a:gd name="T88" fmla="*/ 951 w 1766"/>
                  <a:gd name="T89" fmla="*/ 656 h 1602"/>
                  <a:gd name="T90" fmla="*/ 710 w 1766"/>
                  <a:gd name="T91" fmla="*/ 422 h 1602"/>
                  <a:gd name="T92" fmla="*/ 1419 w 1766"/>
                  <a:gd name="T93" fmla="*/ 588 h 1602"/>
                  <a:gd name="T94" fmla="*/ 1187 w 1766"/>
                  <a:gd name="T95" fmla="*/ 801 h 1602"/>
                  <a:gd name="T96" fmla="*/ 1297 w 1766"/>
                  <a:gd name="T97" fmla="*/ 828 h 1602"/>
                  <a:gd name="T98" fmla="*/ 1381 w 1766"/>
                  <a:gd name="T99" fmla="*/ 911 h 1602"/>
                  <a:gd name="T100" fmla="*/ 1211 w 1766"/>
                  <a:gd name="T101" fmla="*/ 1152 h 1602"/>
                  <a:gd name="T102" fmla="*/ 1371 w 1766"/>
                  <a:gd name="T103" fmla="*/ 1273 h 1602"/>
                  <a:gd name="T104" fmla="*/ 1300 w 1766"/>
                  <a:gd name="T105" fmla="*/ 1310 h 1602"/>
                  <a:gd name="T106" fmla="*/ 1539 w 1766"/>
                  <a:gd name="T107" fmla="*/ 1340 h 1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66" h="1602">
                    <a:moveTo>
                      <a:pt x="1521" y="902"/>
                    </a:moveTo>
                    <a:cubicBezTo>
                      <a:pt x="1637" y="866"/>
                      <a:pt x="1766" y="956"/>
                      <a:pt x="1766" y="956"/>
                    </a:cubicBezTo>
                    <a:cubicBezTo>
                      <a:pt x="1766" y="956"/>
                      <a:pt x="1708" y="1104"/>
                      <a:pt x="1593" y="1139"/>
                    </a:cubicBezTo>
                    <a:cubicBezTo>
                      <a:pt x="1518" y="1162"/>
                      <a:pt x="1424" y="1120"/>
                      <a:pt x="1377" y="1096"/>
                    </a:cubicBezTo>
                    <a:cubicBezTo>
                      <a:pt x="1377" y="1096"/>
                      <a:pt x="1578" y="1032"/>
                      <a:pt x="1567" y="1005"/>
                    </a:cubicBezTo>
                    <a:cubicBezTo>
                      <a:pt x="1556" y="979"/>
                      <a:pt x="1358" y="1054"/>
                      <a:pt x="1358" y="1054"/>
                    </a:cubicBezTo>
                    <a:cubicBezTo>
                      <a:pt x="1383" y="1008"/>
                      <a:pt x="1445" y="924"/>
                      <a:pt x="1521" y="902"/>
                    </a:cubicBezTo>
                    <a:close/>
                    <a:moveTo>
                      <a:pt x="1601" y="719"/>
                    </a:moveTo>
                    <a:cubicBezTo>
                      <a:pt x="1618" y="730"/>
                      <a:pt x="1528" y="845"/>
                      <a:pt x="1528" y="845"/>
                    </a:cubicBezTo>
                    <a:cubicBezTo>
                      <a:pt x="1564" y="840"/>
                      <a:pt x="1634" y="828"/>
                      <a:pt x="1667" y="785"/>
                    </a:cubicBezTo>
                    <a:cubicBezTo>
                      <a:pt x="1721" y="721"/>
                      <a:pt x="1696" y="615"/>
                      <a:pt x="1696" y="615"/>
                    </a:cubicBezTo>
                    <a:cubicBezTo>
                      <a:pt x="1696" y="615"/>
                      <a:pt x="1587" y="614"/>
                      <a:pt x="1535" y="679"/>
                    </a:cubicBezTo>
                    <a:cubicBezTo>
                      <a:pt x="1500" y="721"/>
                      <a:pt x="1497" y="792"/>
                      <a:pt x="1500" y="829"/>
                    </a:cubicBezTo>
                    <a:cubicBezTo>
                      <a:pt x="1500" y="829"/>
                      <a:pt x="1584" y="708"/>
                      <a:pt x="1601" y="719"/>
                    </a:cubicBezTo>
                    <a:close/>
                    <a:moveTo>
                      <a:pt x="1148" y="129"/>
                    </a:moveTo>
                    <a:cubicBezTo>
                      <a:pt x="1168" y="134"/>
                      <a:pt x="1122" y="272"/>
                      <a:pt x="1122" y="272"/>
                    </a:cubicBezTo>
                    <a:cubicBezTo>
                      <a:pt x="1155" y="255"/>
                      <a:pt x="1215" y="220"/>
                      <a:pt x="1234" y="169"/>
                    </a:cubicBezTo>
                    <a:cubicBezTo>
                      <a:pt x="1260" y="90"/>
                      <a:pt x="1202" y="0"/>
                      <a:pt x="1202" y="0"/>
                    </a:cubicBezTo>
                    <a:cubicBezTo>
                      <a:pt x="1202" y="0"/>
                      <a:pt x="1099" y="36"/>
                      <a:pt x="1072" y="114"/>
                    </a:cubicBezTo>
                    <a:cubicBezTo>
                      <a:pt x="1054" y="165"/>
                      <a:pt x="1076" y="232"/>
                      <a:pt x="1091" y="266"/>
                    </a:cubicBezTo>
                    <a:cubicBezTo>
                      <a:pt x="1091" y="266"/>
                      <a:pt x="1129" y="125"/>
                      <a:pt x="1148" y="129"/>
                    </a:cubicBezTo>
                    <a:close/>
                    <a:moveTo>
                      <a:pt x="198" y="1005"/>
                    </a:moveTo>
                    <a:cubicBezTo>
                      <a:pt x="211" y="979"/>
                      <a:pt x="409" y="1054"/>
                      <a:pt x="409" y="1054"/>
                    </a:cubicBezTo>
                    <a:cubicBezTo>
                      <a:pt x="383" y="1008"/>
                      <a:pt x="320" y="924"/>
                      <a:pt x="245" y="902"/>
                    </a:cubicBezTo>
                    <a:cubicBezTo>
                      <a:pt x="130" y="866"/>
                      <a:pt x="0" y="956"/>
                      <a:pt x="0" y="956"/>
                    </a:cubicBezTo>
                    <a:cubicBezTo>
                      <a:pt x="0" y="956"/>
                      <a:pt x="58" y="1104"/>
                      <a:pt x="174" y="1139"/>
                    </a:cubicBezTo>
                    <a:cubicBezTo>
                      <a:pt x="249" y="1162"/>
                      <a:pt x="342" y="1120"/>
                      <a:pt x="390" y="1096"/>
                    </a:cubicBezTo>
                    <a:cubicBezTo>
                      <a:pt x="390" y="1096"/>
                      <a:pt x="187" y="1032"/>
                      <a:pt x="198" y="1005"/>
                    </a:cubicBezTo>
                    <a:close/>
                    <a:moveTo>
                      <a:pt x="225" y="845"/>
                    </a:moveTo>
                    <a:cubicBezTo>
                      <a:pt x="225" y="845"/>
                      <a:pt x="136" y="730"/>
                      <a:pt x="153" y="719"/>
                    </a:cubicBezTo>
                    <a:cubicBezTo>
                      <a:pt x="170" y="708"/>
                      <a:pt x="253" y="829"/>
                      <a:pt x="253" y="829"/>
                    </a:cubicBezTo>
                    <a:cubicBezTo>
                      <a:pt x="255" y="792"/>
                      <a:pt x="252" y="721"/>
                      <a:pt x="218" y="679"/>
                    </a:cubicBezTo>
                    <a:cubicBezTo>
                      <a:pt x="167" y="614"/>
                      <a:pt x="60" y="615"/>
                      <a:pt x="60" y="615"/>
                    </a:cubicBezTo>
                    <a:cubicBezTo>
                      <a:pt x="60" y="615"/>
                      <a:pt x="35" y="721"/>
                      <a:pt x="87" y="785"/>
                    </a:cubicBezTo>
                    <a:cubicBezTo>
                      <a:pt x="121" y="828"/>
                      <a:pt x="190" y="840"/>
                      <a:pt x="225" y="845"/>
                    </a:cubicBezTo>
                    <a:close/>
                    <a:moveTo>
                      <a:pt x="644" y="272"/>
                    </a:moveTo>
                    <a:cubicBezTo>
                      <a:pt x="644" y="272"/>
                      <a:pt x="598" y="134"/>
                      <a:pt x="618" y="129"/>
                    </a:cubicBezTo>
                    <a:cubicBezTo>
                      <a:pt x="637" y="125"/>
                      <a:pt x="676" y="266"/>
                      <a:pt x="676" y="266"/>
                    </a:cubicBezTo>
                    <a:cubicBezTo>
                      <a:pt x="691" y="232"/>
                      <a:pt x="712" y="165"/>
                      <a:pt x="695" y="114"/>
                    </a:cubicBezTo>
                    <a:cubicBezTo>
                      <a:pt x="668" y="36"/>
                      <a:pt x="566" y="0"/>
                      <a:pt x="566" y="0"/>
                    </a:cubicBezTo>
                    <a:cubicBezTo>
                      <a:pt x="566" y="0"/>
                      <a:pt x="506" y="90"/>
                      <a:pt x="533" y="169"/>
                    </a:cubicBezTo>
                    <a:cubicBezTo>
                      <a:pt x="550" y="220"/>
                      <a:pt x="612" y="255"/>
                      <a:pt x="644" y="272"/>
                    </a:cubicBezTo>
                    <a:close/>
                    <a:moveTo>
                      <a:pt x="477" y="1310"/>
                    </a:moveTo>
                    <a:cubicBezTo>
                      <a:pt x="471" y="1312"/>
                      <a:pt x="466" y="1312"/>
                      <a:pt x="460" y="1312"/>
                    </a:cubicBezTo>
                    <a:cubicBezTo>
                      <a:pt x="437" y="1312"/>
                      <a:pt x="416" y="1298"/>
                      <a:pt x="407" y="1276"/>
                    </a:cubicBezTo>
                    <a:cubicBezTo>
                      <a:pt x="406" y="1273"/>
                      <a:pt x="406" y="1273"/>
                      <a:pt x="406" y="1273"/>
                    </a:cubicBezTo>
                    <a:cubicBezTo>
                      <a:pt x="405" y="1269"/>
                      <a:pt x="405" y="1269"/>
                      <a:pt x="405" y="1269"/>
                    </a:cubicBezTo>
                    <a:cubicBezTo>
                      <a:pt x="400" y="1245"/>
                      <a:pt x="411" y="1220"/>
                      <a:pt x="433" y="1208"/>
                    </a:cubicBezTo>
                    <a:cubicBezTo>
                      <a:pt x="435" y="1206"/>
                      <a:pt x="435" y="1206"/>
                      <a:pt x="435" y="1206"/>
                    </a:cubicBezTo>
                    <a:cubicBezTo>
                      <a:pt x="567" y="1152"/>
                      <a:pt x="567" y="1152"/>
                      <a:pt x="567" y="1152"/>
                    </a:cubicBezTo>
                    <a:cubicBezTo>
                      <a:pt x="519" y="1137"/>
                      <a:pt x="458" y="1127"/>
                      <a:pt x="402" y="1148"/>
                    </a:cubicBezTo>
                    <a:cubicBezTo>
                      <a:pt x="290" y="1190"/>
                      <a:pt x="241" y="1340"/>
                      <a:pt x="241" y="1340"/>
                    </a:cubicBezTo>
                    <a:cubicBezTo>
                      <a:pt x="241" y="1340"/>
                      <a:pt x="376" y="1421"/>
                      <a:pt x="489" y="1378"/>
                    </a:cubicBezTo>
                    <a:cubicBezTo>
                      <a:pt x="546" y="1357"/>
                      <a:pt x="587" y="1308"/>
                      <a:pt x="613" y="1265"/>
                    </a:cubicBezTo>
                    <a:lnTo>
                      <a:pt x="477" y="1310"/>
                    </a:lnTo>
                    <a:close/>
                    <a:moveTo>
                      <a:pt x="1032" y="1175"/>
                    </a:moveTo>
                    <a:cubicBezTo>
                      <a:pt x="1314" y="1268"/>
                      <a:pt x="1314" y="1268"/>
                      <a:pt x="1314" y="1268"/>
                    </a:cubicBezTo>
                    <a:cubicBezTo>
                      <a:pt x="1319" y="1270"/>
                      <a:pt x="1326" y="1266"/>
                      <a:pt x="1329" y="1260"/>
                    </a:cubicBezTo>
                    <a:cubicBezTo>
                      <a:pt x="1330" y="1254"/>
                      <a:pt x="1327" y="1249"/>
                      <a:pt x="1322" y="1246"/>
                    </a:cubicBezTo>
                    <a:cubicBezTo>
                      <a:pt x="1059" y="1135"/>
                      <a:pt x="1059" y="1135"/>
                      <a:pt x="1059" y="1135"/>
                    </a:cubicBezTo>
                    <a:cubicBezTo>
                      <a:pt x="1251" y="849"/>
                      <a:pt x="1251" y="849"/>
                      <a:pt x="1251" y="849"/>
                    </a:cubicBezTo>
                    <a:cubicBezTo>
                      <a:pt x="1257" y="842"/>
                      <a:pt x="1255" y="830"/>
                      <a:pt x="1245" y="825"/>
                    </a:cubicBezTo>
                    <a:cubicBezTo>
                      <a:pt x="1238" y="819"/>
                      <a:pt x="1227" y="820"/>
                      <a:pt x="1221" y="828"/>
                    </a:cubicBezTo>
                    <a:cubicBezTo>
                      <a:pt x="928" y="1198"/>
                      <a:pt x="928" y="1198"/>
                      <a:pt x="928" y="1198"/>
                    </a:cubicBezTo>
                    <a:cubicBezTo>
                      <a:pt x="917" y="922"/>
                      <a:pt x="917" y="922"/>
                      <a:pt x="917" y="922"/>
                    </a:cubicBezTo>
                    <a:cubicBezTo>
                      <a:pt x="1270" y="400"/>
                      <a:pt x="1270" y="400"/>
                      <a:pt x="1270" y="400"/>
                    </a:cubicBezTo>
                    <a:cubicBezTo>
                      <a:pt x="1273" y="395"/>
                      <a:pt x="1273" y="388"/>
                      <a:pt x="1268" y="385"/>
                    </a:cubicBezTo>
                    <a:cubicBezTo>
                      <a:pt x="1263" y="380"/>
                      <a:pt x="1256" y="381"/>
                      <a:pt x="1252" y="386"/>
                    </a:cubicBezTo>
                    <a:cubicBezTo>
                      <a:pt x="913" y="812"/>
                      <a:pt x="913" y="812"/>
                      <a:pt x="913" y="812"/>
                    </a:cubicBezTo>
                    <a:cubicBezTo>
                      <a:pt x="899" y="468"/>
                      <a:pt x="899" y="468"/>
                      <a:pt x="899" y="468"/>
                    </a:cubicBezTo>
                    <a:cubicBezTo>
                      <a:pt x="898" y="458"/>
                      <a:pt x="891" y="450"/>
                      <a:pt x="881" y="450"/>
                    </a:cubicBezTo>
                    <a:cubicBezTo>
                      <a:pt x="871" y="449"/>
                      <a:pt x="863" y="457"/>
                      <a:pt x="862" y="468"/>
                    </a:cubicBezTo>
                    <a:cubicBezTo>
                      <a:pt x="849" y="810"/>
                      <a:pt x="849" y="810"/>
                      <a:pt x="849" y="810"/>
                    </a:cubicBezTo>
                    <a:cubicBezTo>
                      <a:pt x="511" y="386"/>
                      <a:pt x="511" y="386"/>
                      <a:pt x="511" y="386"/>
                    </a:cubicBezTo>
                    <a:cubicBezTo>
                      <a:pt x="507" y="381"/>
                      <a:pt x="500" y="380"/>
                      <a:pt x="495" y="385"/>
                    </a:cubicBezTo>
                    <a:cubicBezTo>
                      <a:pt x="490" y="388"/>
                      <a:pt x="490" y="395"/>
                      <a:pt x="493" y="400"/>
                    </a:cubicBezTo>
                    <a:cubicBezTo>
                      <a:pt x="844" y="920"/>
                      <a:pt x="844" y="920"/>
                      <a:pt x="844" y="920"/>
                    </a:cubicBezTo>
                    <a:cubicBezTo>
                      <a:pt x="834" y="1192"/>
                      <a:pt x="834" y="1192"/>
                      <a:pt x="834" y="1192"/>
                    </a:cubicBezTo>
                    <a:cubicBezTo>
                      <a:pt x="545" y="828"/>
                      <a:pt x="545" y="828"/>
                      <a:pt x="545" y="828"/>
                    </a:cubicBezTo>
                    <a:cubicBezTo>
                      <a:pt x="539" y="820"/>
                      <a:pt x="529" y="819"/>
                      <a:pt x="521" y="825"/>
                    </a:cubicBezTo>
                    <a:cubicBezTo>
                      <a:pt x="512" y="830"/>
                      <a:pt x="510" y="842"/>
                      <a:pt x="515" y="849"/>
                    </a:cubicBezTo>
                    <a:cubicBezTo>
                      <a:pt x="710" y="1140"/>
                      <a:pt x="710" y="1140"/>
                      <a:pt x="710" y="1140"/>
                    </a:cubicBezTo>
                    <a:cubicBezTo>
                      <a:pt x="455" y="1246"/>
                      <a:pt x="455" y="1246"/>
                      <a:pt x="455" y="1246"/>
                    </a:cubicBezTo>
                    <a:cubicBezTo>
                      <a:pt x="450" y="1249"/>
                      <a:pt x="447" y="1254"/>
                      <a:pt x="448" y="1260"/>
                    </a:cubicBezTo>
                    <a:cubicBezTo>
                      <a:pt x="451" y="1266"/>
                      <a:pt x="457" y="1270"/>
                      <a:pt x="463" y="1268"/>
                    </a:cubicBezTo>
                    <a:cubicBezTo>
                      <a:pt x="736" y="1178"/>
                      <a:pt x="736" y="1178"/>
                      <a:pt x="736" y="1178"/>
                    </a:cubicBezTo>
                    <a:cubicBezTo>
                      <a:pt x="829" y="1316"/>
                      <a:pt x="829" y="1316"/>
                      <a:pt x="829" y="1316"/>
                    </a:cubicBezTo>
                    <a:cubicBezTo>
                      <a:pt x="823" y="1486"/>
                      <a:pt x="823" y="1486"/>
                      <a:pt x="823" y="1486"/>
                    </a:cubicBezTo>
                    <a:cubicBezTo>
                      <a:pt x="820" y="1538"/>
                      <a:pt x="820" y="1538"/>
                      <a:pt x="820" y="1538"/>
                    </a:cubicBezTo>
                    <a:cubicBezTo>
                      <a:pt x="820" y="1538"/>
                      <a:pt x="820" y="1538"/>
                      <a:pt x="820" y="1538"/>
                    </a:cubicBezTo>
                    <a:cubicBezTo>
                      <a:pt x="820" y="1540"/>
                      <a:pt x="820" y="1542"/>
                      <a:pt x="820" y="1543"/>
                    </a:cubicBezTo>
                    <a:cubicBezTo>
                      <a:pt x="822" y="1577"/>
                      <a:pt x="850" y="1602"/>
                      <a:pt x="883" y="1602"/>
                    </a:cubicBezTo>
                    <a:cubicBezTo>
                      <a:pt x="917" y="1600"/>
                      <a:pt x="943" y="1572"/>
                      <a:pt x="942" y="1538"/>
                    </a:cubicBezTo>
                    <a:cubicBezTo>
                      <a:pt x="933" y="1322"/>
                      <a:pt x="933" y="1322"/>
                      <a:pt x="933" y="1322"/>
                    </a:cubicBezTo>
                    <a:cubicBezTo>
                      <a:pt x="1032" y="1175"/>
                      <a:pt x="1032" y="1175"/>
                      <a:pt x="1032" y="1175"/>
                    </a:cubicBezTo>
                    <a:cubicBezTo>
                      <a:pt x="1032" y="1175"/>
                      <a:pt x="1032" y="1175"/>
                      <a:pt x="1032" y="1175"/>
                    </a:cubicBezTo>
                    <a:close/>
                    <a:moveTo>
                      <a:pt x="583" y="1029"/>
                    </a:moveTo>
                    <a:cubicBezTo>
                      <a:pt x="479" y="874"/>
                      <a:pt x="479" y="874"/>
                      <a:pt x="479" y="874"/>
                    </a:cubicBezTo>
                    <a:cubicBezTo>
                      <a:pt x="470" y="861"/>
                      <a:pt x="466" y="844"/>
                      <a:pt x="469" y="828"/>
                    </a:cubicBezTo>
                    <a:cubicBezTo>
                      <a:pt x="473" y="812"/>
                      <a:pt x="482" y="797"/>
                      <a:pt x="497" y="788"/>
                    </a:cubicBezTo>
                    <a:cubicBezTo>
                      <a:pt x="507" y="781"/>
                      <a:pt x="519" y="777"/>
                      <a:pt x="531" y="777"/>
                    </a:cubicBezTo>
                    <a:cubicBezTo>
                      <a:pt x="550" y="777"/>
                      <a:pt x="568" y="786"/>
                      <a:pt x="580" y="801"/>
                    </a:cubicBezTo>
                    <a:cubicBezTo>
                      <a:pt x="700" y="952"/>
                      <a:pt x="700" y="952"/>
                      <a:pt x="700" y="952"/>
                    </a:cubicBezTo>
                    <a:cubicBezTo>
                      <a:pt x="704" y="884"/>
                      <a:pt x="698" y="792"/>
                      <a:pt x="647" y="722"/>
                    </a:cubicBezTo>
                    <a:cubicBezTo>
                      <a:pt x="554" y="596"/>
                      <a:pt x="350" y="588"/>
                      <a:pt x="350" y="588"/>
                    </a:cubicBezTo>
                    <a:cubicBezTo>
                      <a:pt x="350" y="588"/>
                      <a:pt x="295" y="785"/>
                      <a:pt x="388" y="911"/>
                    </a:cubicBezTo>
                    <a:cubicBezTo>
                      <a:pt x="437" y="978"/>
                      <a:pt x="518" y="1012"/>
                      <a:pt x="583" y="1029"/>
                    </a:cubicBezTo>
                    <a:close/>
                    <a:moveTo>
                      <a:pt x="536" y="542"/>
                    </a:moveTo>
                    <a:cubicBezTo>
                      <a:pt x="456" y="424"/>
                      <a:pt x="456" y="424"/>
                      <a:pt x="456" y="424"/>
                    </a:cubicBezTo>
                    <a:cubicBezTo>
                      <a:pt x="456" y="423"/>
                      <a:pt x="456" y="423"/>
                      <a:pt x="456" y="423"/>
                    </a:cubicBezTo>
                    <a:cubicBezTo>
                      <a:pt x="441" y="399"/>
                      <a:pt x="445" y="369"/>
                      <a:pt x="467" y="351"/>
                    </a:cubicBezTo>
                    <a:cubicBezTo>
                      <a:pt x="476" y="342"/>
                      <a:pt x="489" y="338"/>
                      <a:pt x="503" y="338"/>
                    </a:cubicBezTo>
                    <a:cubicBezTo>
                      <a:pt x="519" y="338"/>
                      <a:pt x="535" y="345"/>
                      <a:pt x="546" y="359"/>
                    </a:cubicBezTo>
                    <a:cubicBezTo>
                      <a:pt x="634" y="469"/>
                      <a:pt x="634" y="469"/>
                      <a:pt x="634" y="469"/>
                    </a:cubicBezTo>
                    <a:cubicBezTo>
                      <a:pt x="635" y="419"/>
                      <a:pt x="628" y="357"/>
                      <a:pt x="592" y="308"/>
                    </a:cubicBezTo>
                    <a:cubicBezTo>
                      <a:pt x="520" y="211"/>
                      <a:pt x="363" y="206"/>
                      <a:pt x="363" y="206"/>
                    </a:cubicBezTo>
                    <a:cubicBezTo>
                      <a:pt x="363" y="206"/>
                      <a:pt x="321" y="357"/>
                      <a:pt x="394" y="454"/>
                    </a:cubicBezTo>
                    <a:cubicBezTo>
                      <a:pt x="429" y="504"/>
                      <a:pt x="488" y="529"/>
                      <a:pt x="536" y="542"/>
                    </a:cubicBezTo>
                    <a:close/>
                    <a:moveTo>
                      <a:pt x="1218" y="359"/>
                    </a:moveTo>
                    <a:cubicBezTo>
                      <a:pt x="1228" y="345"/>
                      <a:pt x="1244" y="338"/>
                      <a:pt x="1261" y="338"/>
                    </a:cubicBezTo>
                    <a:cubicBezTo>
                      <a:pt x="1274" y="338"/>
                      <a:pt x="1287" y="342"/>
                      <a:pt x="1297" y="351"/>
                    </a:cubicBezTo>
                    <a:cubicBezTo>
                      <a:pt x="1318" y="369"/>
                      <a:pt x="1323" y="399"/>
                      <a:pt x="1308" y="423"/>
                    </a:cubicBezTo>
                    <a:cubicBezTo>
                      <a:pt x="1307" y="424"/>
                      <a:pt x="1307" y="424"/>
                      <a:pt x="1307" y="424"/>
                    </a:cubicBezTo>
                    <a:cubicBezTo>
                      <a:pt x="1227" y="542"/>
                      <a:pt x="1227" y="542"/>
                      <a:pt x="1227" y="542"/>
                    </a:cubicBezTo>
                    <a:cubicBezTo>
                      <a:pt x="1276" y="529"/>
                      <a:pt x="1334" y="504"/>
                      <a:pt x="1370" y="454"/>
                    </a:cubicBezTo>
                    <a:cubicBezTo>
                      <a:pt x="1442" y="357"/>
                      <a:pt x="1401" y="206"/>
                      <a:pt x="1401" y="206"/>
                    </a:cubicBezTo>
                    <a:cubicBezTo>
                      <a:pt x="1401" y="206"/>
                      <a:pt x="1243" y="211"/>
                      <a:pt x="1171" y="308"/>
                    </a:cubicBezTo>
                    <a:cubicBezTo>
                      <a:pt x="1135" y="357"/>
                      <a:pt x="1128" y="419"/>
                      <a:pt x="1129" y="470"/>
                    </a:cubicBezTo>
                    <a:lnTo>
                      <a:pt x="1218" y="359"/>
                    </a:lnTo>
                    <a:close/>
                    <a:moveTo>
                      <a:pt x="819" y="465"/>
                    </a:moveTo>
                    <a:cubicBezTo>
                      <a:pt x="820" y="432"/>
                      <a:pt x="847" y="406"/>
                      <a:pt x="879" y="406"/>
                    </a:cubicBezTo>
                    <a:cubicBezTo>
                      <a:pt x="881" y="406"/>
                      <a:pt x="882" y="406"/>
                      <a:pt x="884" y="406"/>
                    </a:cubicBezTo>
                    <a:cubicBezTo>
                      <a:pt x="914" y="408"/>
                      <a:pt x="939" y="431"/>
                      <a:pt x="943" y="462"/>
                    </a:cubicBezTo>
                    <a:cubicBezTo>
                      <a:pt x="943" y="464"/>
                      <a:pt x="943" y="464"/>
                      <a:pt x="943" y="464"/>
                    </a:cubicBezTo>
                    <a:cubicBezTo>
                      <a:pt x="951" y="656"/>
                      <a:pt x="951" y="656"/>
                      <a:pt x="951" y="656"/>
                    </a:cubicBezTo>
                    <a:cubicBezTo>
                      <a:pt x="998" y="600"/>
                      <a:pt x="1053" y="516"/>
                      <a:pt x="1053" y="422"/>
                    </a:cubicBezTo>
                    <a:cubicBezTo>
                      <a:pt x="1053" y="255"/>
                      <a:pt x="881" y="119"/>
                      <a:pt x="881" y="119"/>
                    </a:cubicBezTo>
                    <a:cubicBezTo>
                      <a:pt x="881" y="119"/>
                      <a:pt x="710" y="255"/>
                      <a:pt x="710" y="422"/>
                    </a:cubicBezTo>
                    <a:cubicBezTo>
                      <a:pt x="710" y="516"/>
                      <a:pt x="764" y="599"/>
                      <a:pt x="811" y="655"/>
                    </a:cubicBezTo>
                    <a:lnTo>
                      <a:pt x="819" y="465"/>
                    </a:lnTo>
                    <a:close/>
                    <a:moveTo>
                      <a:pt x="1419" y="588"/>
                    </a:moveTo>
                    <a:cubicBezTo>
                      <a:pt x="1419" y="588"/>
                      <a:pt x="1214" y="596"/>
                      <a:pt x="1121" y="722"/>
                    </a:cubicBezTo>
                    <a:cubicBezTo>
                      <a:pt x="1071" y="792"/>
                      <a:pt x="1064" y="882"/>
                      <a:pt x="1068" y="950"/>
                    </a:cubicBezTo>
                    <a:cubicBezTo>
                      <a:pt x="1187" y="801"/>
                      <a:pt x="1187" y="801"/>
                      <a:pt x="1187" y="801"/>
                    </a:cubicBezTo>
                    <a:cubicBezTo>
                      <a:pt x="1198" y="786"/>
                      <a:pt x="1216" y="777"/>
                      <a:pt x="1235" y="777"/>
                    </a:cubicBezTo>
                    <a:cubicBezTo>
                      <a:pt x="1247" y="777"/>
                      <a:pt x="1260" y="781"/>
                      <a:pt x="1270" y="788"/>
                    </a:cubicBezTo>
                    <a:cubicBezTo>
                      <a:pt x="1284" y="797"/>
                      <a:pt x="1294" y="812"/>
                      <a:pt x="1297" y="828"/>
                    </a:cubicBezTo>
                    <a:cubicBezTo>
                      <a:pt x="1300" y="844"/>
                      <a:pt x="1296" y="861"/>
                      <a:pt x="1287" y="874"/>
                    </a:cubicBezTo>
                    <a:cubicBezTo>
                      <a:pt x="1182" y="1030"/>
                      <a:pt x="1182" y="1030"/>
                      <a:pt x="1182" y="1030"/>
                    </a:cubicBezTo>
                    <a:cubicBezTo>
                      <a:pt x="1248" y="1013"/>
                      <a:pt x="1331" y="979"/>
                      <a:pt x="1381" y="911"/>
                    </a:cubicBezTo>
                    <a:cubicBezTo>
                      <a:pt x="1474" y="785"/>
                      <a:pt x="1419" y="588"/>
                      <a:pt x="1419" y="588"/>
                    </a:cubicBezTo>
                    <a:close/>
                    <a:moveTo>
                      <a:pt x="1376" y="1148"/>
                    </a:moveTo>
                    <a:cubicBezTo>
                      <a:pt x="1320" y="1127"/>
                      <a:pt x="1259" y="1137"/>
                      <a:pt x="1211" y="1152"/>
                    </a:cubicBezTo>
                    <a:cubicBezTo>
                      <a:pt x="1340" y="1206"/>
                      <a:pt x="1340" y="1206"/>
                      <a:pt x="1340" y="1206"/>
                    </a:cubicBezTo>
                    <a:cubicBezTo>
                      <a:pt x="1364" y="1217"/>
                      <a:pt x="1377" y="1243"/>
                      <a:pt x="1372" y="1269"/>
                    </a:cubicBezTo>
                    <a:cubicBezTo>
                      <a:pt x="1371" y="1273"/>
                      <a:pt x="1371" y="1273"/>
                      <a:pt x="1371" y="1273"/>
                    </a:cubicBezTo>
                    <a:cubicBezTo>
                      <a:pt x="1369" y="1276"/>
                      <a:pt x="1369" y="1276"/>
                      <a:pt x="1369" y="1276"/>
                    </a:cubicBezTo>
                    <a:cubicBezTo>
                      <a:pt x="1361" y="1298"/>
                      <a:pt x="1340" y="1312"/>
                      <a:pt x="1317" y="1312"/>
                    </a:cubicBezTo>
                    <a:cubicBezTo>
                      <a:pt x="1311" y="1312"/>
                      <a:pt x="1305" y="1312"/>
                      <a:pt x="1300" y="1310"/>
                    </a:cubicBezTo>
                    <a:cubicBezTo>
                      <a:pt x="1164" y="1265"/>
                      <a:pt x="1164" y="1265"/>
                      <a:pt x="1164" y="1265"/>
                    </a:cubicBezTo>
                    <a:cubicBezTo>
                      <a:pt x="1191" y="1308"/>
                      <a:pt x="1232" y="1357"/>
                      <a:pt x="1290" y="1378"/>
                    </a:cubicBezTo>
                    <a:cubicBezTo>
                      <a:pt x="1404" y="1421"/>
                      <a:pt x="1539" y="1340"/>
                      <a:pt x="1539" y="1340"/>
                    </a:cubicBezTo>
                    <a:cubicBezTo>
                      <a:pt x="1539" y="1340"/>
                      <a:pt x="1491" y="1190"/>
                      <a:pt x="1376" y="114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2" name="Freeform 36">
                <a:extLst>
                  <a:ext uri="{FF2B5EF4-FFF2-40B4-BE49-F238E27FC236}">
                    <a16:creationId xmlns:a16="http://schemas.microsoft.com/office/drawing/2014/main" id="{9B9ED334-A424-4268-526B-440EF5DCFF63}"/>
                  </a:ext>
                </a:extLst>
              </p:cNvPr>
              <p:cNvSpPr>
                <a:spLocks noEditPoints="1"/>
              </p:cNvSpPr>
              <p:nvPr/>
            </p:nvSpPr>
            <p:spPr bwMode="auto">
              <a:xfrm>
                <a:off x="2171" y="448"/>
                <a:ext cx="3334" cy="3413"/>
              </a:xfrm>
              <a:custGeom>
                <a:avLst/>
                <a:gdLst>
                  <a:gd name="T0" fmla="*/ 0 w 1780"/>
                  <a:gd name="T1" fmla="*/ 1199 h 1820"/>
                  <a:gd name="T2" fmla="*/ 79 w 1780"/>
                  <a:gd name="T3" fmla="*/ 888 h 1820"/>
                  <a:gd name="T4" fmla="*/ 42 w 1780"/>
                  <a:gd name="T5" fmla="*/ 924 h 1820"/>
                  <a:gd name="T6" fmla="*/ 128 w 1780"/>
                  <a:gd name="T7" fmla="*/ 452 h 1820"/>
                  <a:gd name="T8" fmla="*/ 164 w 1780"/>
                  <a:gd name="T9" fmla="*/ 488 h 1820"/>
                  <a:gd name="T10" fmla="*/ 223 w 1780"/>
                  <a:gd name="T11" fmla="*/ 452 h 1820"/>
                  <a:gd name="T12" fmla="*/ 407 w 1780"/>
                  <a:gd name="T13" fmla="*/ 165 h 1820"/>
                  <a:gd name="T14" fmla="*/ 370 w 1780"/>
                  <a:gd name="T15" fmla="*/ 201 h 1820"/>
                  <a:gd name="T16" fmla="*/ 208 w 1780"/>
                  <a:gd name="T17" fmla="*/ 531 h 1820"/>
                  <a:gd name="T18" fmla="*/ 244 w 1780"/>
                  <a:gd name="T19" fmla="*/ 567 h 1820"/>
                  <a:gd name="T20" fmla="*/ 10 w 1780"/>
                  <a:gd name="T21" fmla="*/ 1335 h 1820"/>
                  <a:gd name="T22" fmla="*/ 190 w 1780"/>
                  <a:gd name="T23" fmla="*/ 1274 h 1820"/>
                  <a:gd name="T24" fmla="*/ 154 w 1780"/>
                  <a:gd name="T25" fmla="*/ 1310 h 1820"/>
                  <a:gd name="T26" fmla="*/ 189 w 1780"/>
                  <a:gd name="T27" fmla="*/ 337 h 1820"/>
                  <a:gd name="T28" fmla="*/ 225 w 1780"/>
                  <a:gd name="T29" fmla="*/ 373 h 1820"/>
                  <a:gd name="T30" fmla="*/ 436 w 1780"/>
                  <a:gd name="T31" fmla="*/ 189 h 1820"/>
                  <a:gd name="T32" fmla="*/ 748 w 1780"/>
                  <a:gd name="T33" fmla="*/ 36 h 1820"/>
                  <a:gd name="T34" fmla="*/ 711 w 1780"/>
                  <a:gd name="T35" fmla="*/ 72 h 1820"/>
                  <a:gd name="T36" fmla="*/ 773 w 1780"/>
                  <a:gd name="T37" fmla="*/ 108 h 1820"/>
                  <a:gd name="T38" fmla="*/ 810 w 1780"/>
                  <a:gd name="T39" fmla="*/ 144 h 1820"/>
                  <a:gd name="T40" fmla="*/ 783 w 1780"/>
                  <a:gd name="T41" fmla="*/ 53 h 1820"/>
                  <a:gd name="T42" fmla="*/ 1708 w 1780"/>
                  <a:gd name="T43" fmla="*/ 1199 h 1820"/>
                  <a:gd name="T44" fmla="*/ 1745 w 1780"/>
                  <a:gd name="T45" fmla="*/ 1163 h 1820"/>
                  <a:gd name="T46" fmla="*/ 1738 w 1780"/>
                  <a:gd name="T47" fmla="*/ 924 h 1820"/>
                  <a:gd name="T48" fmla="*/ 1701 w 1780"/>
                  <a:gd name="T49" fmla="*/ 888 h 1820"/>
                  <a:gd name="T50" fmla="*/ 1688 w 1780"/>
                  <a:gd name="T51" fmla="*/ 488 h 1820"/>
                  <a:gd name="T52" fmla="*/ 1485 w 1780"/>
                  <a:gd name="T53" fmla="*/ 452 h 1820"/>
                  <a:gd name="T54" fmla="*/ 1521 w 1780"/>
                  <a:gd name="T55" fmla="*/ 416 h 1820"/>
                  <a:gd name="T56" fmla="*/ 1410 w 1780"/>
                  <a:gd name="T57" fmla="*/ 201 h 1820"/>
                  <a:gd name="T58" fmla="*/ 1373 w 1780"/>
                  <a:gd name="T59" fmla="*/ 165 h 1820"/>
                  <a:gd name="T60" fmla="*/ 1608 w 1780"/>
                  <a:gd name="T61" fmla="*/ 567 h 1820"/>
                  <a:gd name="T62" fmla="*/ 1698 w 1780"/>
                  <a:gd name="T63" fmla="*/ 1335 h 1820"/>
                  <a:gd name="T64" fmla="*/ 1734 w 1780"/>
                  <a:gd name="T65" fmla="*/ 1299 h 1820"/>
                  <a:gd name="T66" fmla="*/ 1626 w 1780"/>
                  <a:gd name="T67" fmla="*/ 1310 h 1820"/>
                  <a:gd name="T68" fmla="*/ 1590 w 1780"/>
                  <a:gd name="T69" fmla="*/ 1274 h 1820"/>
                  <a:gd name="T70" fmla="*/ 1627 w 1780"/>
                  <a:gd name="T71" fmla="*/ 373 h 1820"/>
                  <a:gd name="T72" fmla="*/ 1272 w 1780"/>
                  <a:gd name="T73" fmla="*/ 189 h 1820"/>
                  <a:gd name="T74" fmla="*/ 1309 w 1780"/>
                  <a:gd name="T75" fmla="*/ 153 h 1820"/>
                  <a:gd name="T76" fmla="*/ 1069 w 1780"/>
                  <a:gd name="T77" fmla="*/ 72 h 1820"/>
                  <a:gd name="T78" fmla="*/ 1032 w 1780"/>
                  <a:gd name="T79" fmla="*/ 36 h 1820"/>
                  <a:gd name="T80" fmla="*/ 1042 w 1780"/>
                  <a:gd name="T81" fmla="*/ 144 h 1820"/>
                  <a:gd name="T82" fmla="*/ 925 w 1780"/>
                  <a:gd name="T83" fmla="*/ 53 h 1820"/>
                  <a:gd name="T84" fmla="*/ 961 w 1780"/>
                  <a:gd name="T85" fmla="*/ 17 h 1820"/>
                  <a:gd name="T86" fmla="*/ 405 w 1780"/>
                  <a:gd name="T87" fmla="*/ 1656 h 1820"/>
                  <a:gd name="T88" fmla="*/ 158 w 1780"/>
                  <a:gd name="T89" fmla="*/ 1820 h 1820"/>
                  <a:gd name="T90" fmla="*/ 789 w 1780"/>
                  <a:gd name="T91" fmla="*/ 1469 h 1820"/>
                  <a:gd name="T92" fmla="*/ 989 w 1780"/>
                  <a:gd name="T93" fmla="*/ 1469 h 1820"/>
                  <a:gd name="T94" fmla="*/ 1622 w 1780"/>
                  <a:gd name="T95" fmla="*/ 1820 h 1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80" h="1820">
                    <a:moveTo>
                      <a:pt x="72" y="1199"/>
                    </a:moveTo>
                    <a:cubicBezTo>
                      <a:pt x="72" y="1218"/>
                      <a:pt x="56" y="1235"/>
                      <a:pt x="35" y="1235"/>
                    </a:cubicBezTo>
                    <a:cubicBezTo>
                      <a:pt x="16" y="1235"/>
                      <a:pt x="0" y="1218"/>
                      <a:pt x="0" y="1199"/>
                    </a:cubicBezTo>
                    <a:cubicBezTo>
                      <a:pt x="0" y="1179"/>
                      <a:pt x="16" y="1163"/>
                      <a:pt x="35" y="1163"/>
                    </a:cubicBezTo>
                    <a:cubicBezTo>
                      <a:pt x="56" y="1163"/>
                      <a:pt x="72" y="1179"/>
                      <a:pt x="72" y="1199"/>
                    </a:cubicBezTo>
                    <a:close/>
                    <a:moveTo>
                      <a:pt x="79" y="888"/>
                    </a:moveTo>
                    <a:cubicBezTo>
                      <a:pt x="79" y="868"/>
                      <a:pt x="63" y="852"/>
                      <a:pt x="42" y="852"/>
                    </a:cubicBezTo>
                    <a:cubicBezTo>
                      <a:pt x="23" y="852"/>
                      <a:pt x="7" y="868"/>
                      <a:pt x="7" y="888"/>
                    </a:cubicBezTo>
                    <a:cubicBezTo>
                      <a:pt x="7" y="907"/>
                      <a:pt x="23" y="924"/>
                      <a:pt x="42" y="924"/>
                    </a:cubicBezTo>
                    <a:cubicBezTo>
                      <a:pt x="63" y="924"/>
                      <a:pt x="79" y="907"/>
                      <a:pt x="79" y="888"/>
                    </a:cubicBezTo>
                    <a:close/>
                    <a:moveTo>
                      <a:pt x="164" y="488"/>
                    </a:moveTo>
                    <a:cubicBezTo>
                      <a:pt x="164" y="468"/>
                      <a:pt x="148" y="452"/>
                      <a:pt x="128" y="452"/>
                    </a:cubicBezTo>
                    <a:cubicBezTo>
                      <a:pt x="109" y="452"/>
                      <a:pt x="92" y="468"/>
                      <a:pt x="92" y="488"/>
                    </a:cubicBezTo>
                    <a:cubicBezTo>
                      <a:pt x="92" y="507"/>
                      <a:pt x="109" y="524"/>
                      <a:pt x="128" y="524"/>
                    </a:cubicBezTo>
                    <a:cubicBezTo>
                      <a:pt x="148" y="524"/>
                      <a:pt x="164" y="507"/>
                      <a:pt x="164" y="488"/>
                    </a:cubicBezTo>
                    <a:close/>
                    <a:moveTo>
                      <a:pt x="295" y="452"/>
                    </a:moveTo>
                    <a:cubicBezTo>
                      <a:pt x="295" y="432"/>
                      <a:pt x="279" y="416"/>
                      <a:pt x="259" y="416"/>
                    </a:cubicBezTo>
                    <a:cubicBezTo>
                      <a:pt x="239" y="416"/>
                      <a:pt x="223" y="432"/>
                      <a:pt x="223" y="452"/>
                    </a:cubicBezTo>
                    <a:cubicBezTo>
                      <a:pt x="223" y="471"/>
                      <a:pt x="239" y="488"/>
                      <a:pt x="259" y="488"/>
                    </a:cubicBezTo>
                    <a:cubicBezTo>
                      <a:pt x="279" y="488"/>
                      <a:pt x="295" y="471"/>
                      <a:pt x="295" y="452"/>
                    </a:cubicBezTo>
                    <a:close/>
                    <a:moveTo>
                      <a:pt x="407" y="165"/>
                    </a:moveTo>
                    <a:cubicBezTo>
                      <a:pt x="407" y="145"/>
                      <a:pt x="391" y="129"/>
                      <a:pt x="370" y="129"/>
                    </a:cubicBezTo>
                    <a:cubicBezTo>
                      <a:pt x="351" y="129"/>
                      <a:pt x="335" y="145"/>
                      <a:pt x="335" y="165"/>
                    </a:cubicBezTo>
                    <a:cubicBezTo>
                      <a:pt x="335" y="184"/>
                      <a:pt x="351" y="201"/>
                      <a:pt x="370" y="201"/>
                    </a:cubicBezTo>
                    <a:cubicBezTo>
                      <a:pt x="391" y="201"/>
                      <a:pt x="407" y="184"/>
                      <a:pt x="407" y="165"/>
                    </a:cubicBezTo>
                    <a:close/>
                    <a:moveTo>
                      <a:pt x="244" y="567"/>
                    </a:moveTo>
                    <a:cubicBezTo>
                      <a:pt x="244" y="547"/>
                      <a:pt x="228" y="531"/>
                      <a:pt x="208" y="531"/>
                    </a:cubicBezTo>
                    <a:cubicBezTo>
                      <a:pt x="189" y="531"/>
                      <a:pt x="172" y="547"/>
                      <a:pt x="172" y="567"/>
                    </a:cubicBezTo>
                    <a:cubicBezTo>
                      <a:pt x="172" y="586"/>
                      <a:pt x="189" y="603"/>
                      <a:pt x="208" y="603"/>
                    </a:cubicBezTo>
                    <a:cubicBezTo>
                      <a:pt x="228" y="603"/>
                      <a:pt x="244" y="586"/>
                      <a:pt x="244" y="567"/>
                    </a:cubicBezTo>
                    <a:close/>
                    <a:moveTo>
                      <a:pt x="82" y="1335"/>
                    </a:moveTo>
                    <a:cubicBezTo>
                      <a:pt x="82" y="1314"/>
                      <a:pt x="66" y="1299"/>
                      <a:pt x="46" y="1299"/>
                    </a:cubicBezTo>
                    <a:cubicBezTo>
                      <a:pt x="27" y="1299"/>
                      <a:pt x="10" y="1314"/>
                      <a:pt x="10" y="1335"/>
                    </a:cubicBezTo>
                    <a:cubicBezTo>
                      <a:pt x="10" y="1354"/>
                      <a:pt x="27" y="1371"/>
                      <a:pt x="46" y="1371"/>
                    </a:cubicBezTo>
                    <a:cubicBezTo>
                      <a:pt x="66" y="1371"/>
                      <a:pt x="82" y="1354"/>
                      <a:pt x="82" y="1335"/>
                    </a:cubicBezTo>
                    <a:close/>
                    <a:moveTo>
                      <a:pt x="190" y="1274"/>
                    </a:moveTo>
                    <a:cubicBezTo>
                      <a:pt x="190" y="1253"/>
                      <a:pt x="174" y="1238"/>
                      <a:pt x="154" y="1238"/>
                    </a:cubicBezTo>
                    <a:cubicBezTo>
                      <a:pt x="135" y="1238"/>
                      <a:pt x="118" y="1253"/>
                      <a:pt x="118" y="1274"/>
                    </a:cubicBezTo>
                    <a:cubicBezTo>
                      <a:pt x="118" y="1293"/>
                      <a:pt x="135" y="1310"/>
                      <a:pt x="154" y="1310"/>
                    </a:cubicBezTo>
                    <a:cubicBezTo>
                      <a:pt x="174" y="1310"/>
                      <a:pt x="190" y="1293"/>
                      <a:pt x="190" y="1274"/>
                    </a:cubicBezTo>
                    <a:close/>
                    <a:moveTo>
                      <a:pt x="225" y="373"/>
                    </a:moveTo>
                    <a:cubicBezTo>
                      <a:pt x="225" y="353"/>
                      <a:pt x="209" y="337"/>
                      <a:pt x="189" y="337"/>
                    </a:cubicBezTo>
                    <a:cubicBezTo>
                      <a:pt x="170" y="337"/>
                      <a:pt x="153" y="353"/>
                      <a:pt x="153" y="373"/>
                    </a:cubicBezTo>
                    <a:cubicBezTo>
                      <a:pt x="153" y="392"/>
                      <a:pt x="170" y="409"/>
                      <a:pt x="189" y="409"/>
                    </a:cubicBezTo>
                    <a:cubicBezTo>
                      <a:pt x="209" y="409"/>
                      <a:pt x="225" y="392"/>
                      <a:pt x="225" y="373"/>
                    </a:cubicBezTo>
                    <a:close/>
                    <a:moveTo>
                      <a:pt x="508" y="189"/>
                    </a:moveTo>
                    <a:cubicBezTo>
                      <a:pt x="508" y="169"/>
                      <a:pt x="492" y="153"/>
                      <a:pt x="471" y="153"/>
                    </a:cubicBezTo>
                    <a:cubicBezTo>
                      <a:pt x="452" y="153"/>
                      <a:pt x="436" y="169"/>
                      <a:pt x="436" y="189"/>
                    </a:cubicBezTo>
                    <a:cubicBezTo>
                      <a:pt x="436" y="209"/>
                      <a:pt x="452" y="225"/>
                      <a:pt x="471" y="225"/>
                    </a:cubicBezTo>
                    <a:cubicBezTo>
                      <a:pt x="492" y="225"/>
                      <a:pt x="508" y="209"/>
                      <a:pt x="508" y="189"/>
                    </a:cubicBezTo>
                    <a:close/>
                    <a:moveTo>
                      <a:pt x="748" y="36"/>
                    </a:moveTo>
                    <a:cubicBezTo>
                      <a:pt x="748" y="16"/>
                      <a:pt x="732" y="0"/>
                      <a:pt x="711" y="0"/>
                    </a:cubicBezTo>
                    <a:cubicBezTo>
                      <a:pt x="692" y="0"/>
                      <a:pt x="676" y="16"/>
                      <a:pt x="676" y="36"/>
                    </a:cubicBezTo>
                    <a:cubicBezTo>
                      <a:pt x="676" y="55"/>
                      <a:pt x="692" y="72"/>
                      <a:pt x="711" y="72"/>
                    </a:cubicBezTo>
                    <a:cubicBezTo>
                      <a:pt x="732" y="72"/>
                      <a:pt x="748" y="55"/>
                      <a:pt x="748" y="36"/>
                    </a:cubicBezTo>
                    <a:close/>
                    <a:moveTo>
                      <a:pt x="810" y="144"/>
                    </a:moveTo>
                    <a:cubicBezTo>
                      <a:pt x="810" y="124"/>
                      <a:pt x="794" y="108"/>
                      <a:pt x="773" y="108"/>
                    </a:cubicBezTo>
                    <a:cubicBezTo>
                      <a:pt x="754" y="108"/>
                      <a:pt x="738" y="124"/>
                      <a:pt x="738" y="144"/>
                    </a:cubicBezTo>
                    <a:cubicBezTo>
                      <a:pt x="738" y="163"/>
                      <a:pt x="754" y="180"/>
                      <a:pt x="773" y="180"/>
                    </a:cubicBezTo>
                    <a:cubicBezTo>
                      <a:pt x="794" y="180"/>
                      <a:pt x="810" y="163"/>
                      <a:pt x="810" y="144"/>
                    </a:cubicBezTo>
                    <a:close/>
                    <a:moveTo>
                      <a:pt x="855" y="53"/>
                    </a:moveTo>
                    <a:cubicBezTo>
                      <a:pt x="855" y="33"/>
                      <a:pt x="839" y="17"/>
                      <a:pt x="819" y="17"/>
                    </a:cubicBezTo>
                    <a:cubicBezTo>
                      <a:pt x="799" y="17"/>
                      <a:pt x="783" y="33"/>
                      <a:pt x="783" y="53"/>
                    </a:cubicBezTo>
                    <a:cubicBezTo>
                      <a:pt x="783" y="73"/>
                      <a:pt x="799" y="89"/>
                      <a:pt x="819" y="89"/>
                    </a:cubicBezTo>
                    <a:cubicBezTo>
                      <a:pt x="839" y="89"/>
                      <a:pt x="855" y="73"/>
                      <a:pt x="855" y="53"/>
                    </a:cubicBezTo>
                    <a:close/>
                    <a:moveTo>
                      <a:pt x="1708" y="1199"/>
                    </a:moveTo>
                    <a:cubicBezTo>
                      <a:pt x="1708" y="1218"/>
                      <a:pt x="1724" y="1235"/>
                      <a:pt x="1745" y="1235"/>
                    </a:cubicBezTo>
                    <a:cubicBezTo>
                      <a:pt x="1764" y="1235"/>
                      <a:pt x="1780" y="1218"/>
                      <a:pt x="1780" y="1199"/>
                    </a:cubicBezTo>
                    <a:cubicBezTo>
                      <a:pt x="1780" y="1179"/>
                      <a:pt x="1764" y="1163"/>
                      <a:pt x="1745" y="1163"/>
                    </a:cubicBezTo>
                    <a:cubicBezTo>
                      <a:pt x="1724" y="1163"/>
                      <a:pt x="1708" y="1179"/>
                      <a:pt x="1708" y="1199"/>
                    </a:cubicBezTo>
                    <a:close/>
                    <a:moveTo>
                      <a:pt x="1701" y="888"/>
                    </a:moveTo>
                    <a:cubicBezTo>
                      <a:pt x="1701" y="907"/>
                      <a:pt x="1717" y="924"/>
                      <a:pt x="1738" y="924"/>
                    </a:cubicBezTo>
                    <a:cubicBezTo>
                      <a:pt x="1757" y="924"/>
                      <a:pt x="1773" y="907"/>
                      <a:pt x="1773" y="888"/>
                    </a:cubicBezTo>
                    <a:cubicBezTo>
                      <a:pt x="1773" y="868"/>
                      <a:pt x="1757" y="852"/>
                      <a:pt x="1738" y="852"/>
                    </a:cubicBezTo>
                    <a:cubicBezTo>
                      <a:pt x="1717" y="852"/>
                      <a:pt x="1701" y="868"/>
                      <a:pt x="1701" y="888"/>
                    </a:cubicBezTo>
                    <a:close/>
                    <a:moveTo>
                      <a:pt x="1616" y="488"/>
                    </a:moveTo>
                    <a:cubicBezTo>
                      <a:pt x="1616" y="507"/>
                      <a:pt x="1632" y="524"/>
                      <a:pt x="1652" y="524"/>
                    </a:cubicBezTo>
                    <a:cubicBezTo>
                      <a:pt x="1671" y="524"/>
                      <a:pt x="1688" y="507"/>
                      <a:pt x="1688" y="488"/>
                    </a:cubicBezTo>
                    <a:cubicBezTo>
                      <a:pt x="1688" y="468"/>
                      <a:pt x="1671" y="452"/>
                      <a:pt x="1652" y="452"/>
                    </a:cubicBezTo>
                    <a:cubicBezTo>
                      <a:pt x="1632" y="452"/>
                      <a:pt x="1616" y="468"/>
                      <a:pt x="1616" y="488"/>
                    </a:cubicBezTo>
                    <a:close/>
                    <a:moveTo>
                      <a:pt x="1485" y="452"/>
                    </a:moveTo>
                    <a:cubicBezTo>
                      <a:pt x="1485" y="471"/>
                      <a:pt x="1501" y="488"/>
                      <a:pt x="1521" y="488"/>
                    </a:cubicBezTo>
                    <a:cubicBezTo>
                      <a:pt x="1541" y="488"/>
                      <a:pt x="1557" y="471"/>
                      <a:pt x="1557" y="452"/>
                    </a:cubicBezTo>
                    <a:cubicBezTo>
                      <a:pt x="1557" y="432"/>
                      <a:pt x="1541" y="416"/>
                      <a:pt x="1521" y="416"/>
                    </a:cubicBezTo>
                    <a:cubicBezTo>
                      <a:pt x="1501" y="416"/>
                      <a:pt x="1485" y="432"/>
                      <a:pt x="1485" y="452"/>
                    </a:cubicBezTo>
                    <a:close/>
                    <a:moveTo>
                      <a:pt x="1373" y="165"/>
                    </a:moveTo>
                    <a:cubicBezTo>
                      <a:pt x="1373" y="184"/>
                      <a:pt x="1389" y="201"/>
                      <a:pt x="1410" y="201"/>
                    </a:cubicBezTo>
                    <a:cubicBezTo>
                      <a:pt x="1429" y="201"/>
                      <a:pt x="1445" y="184"/>
                      <a:pt x="1445" y="165"/>
                    </a:cubicBezTo>
                    <a:cubicBezTo>
                      <a:pt x="1445" y="145"/>
                      <a:pt x="1429" y="129"/>
                      <a:pt x="1410" y="129"/>
                    </a:cubicBezTo>
                    <a:cubicBezTo>
                      <a:pt x="1389" y="129"/>
                      <a:pt x="1373" y="145"/>
                      <a:pt x="1373" y="165"/>
                    </a:cubicBezTo>
                    <a:close/>
                    <a:moveTo>
                      <a:pt x="1536" y="567"/>
                    </a:moveTo>
                    <a:cubicBezTo>
                      <a:pt x="1536" y="586"/>
                      <a:pt x="1552" y="603"/>
                      <a:pt x="1572" y="603"/>
                    </a:cubicBezTo>
                    <a:cubicBezTo>
                      <a:pt x="1591" y="603"/>
                      <a:pt x="1608" y="586"/>
                      <a:pt x="1608" y="567"/>
                    </a:cubicBezTo>
                    <a:cubicBezTo>
                      <a:pt x="1608" y="547"/>
                      <a:pt x="1591" y="531"/>
                      <a:pt x="1572" y="531"/>
                    </a:cubicBezTo>
                    <a:cubicBezTo>
                      <a:pt x="1552" y="531"/>
                      <a:pt x="1536" y="547"/>
                      <a:pt x="1536" y="567"/>
                    </a:cubicBezTo>
                    <a:close/>
                    <a:moveTo>
                      <a:pt x="1698" y="1335"/>
                    </a:moveTo>
                    <a:cubicBezTo>
                      <a:pt x="1698" y="1354"/>
                      <a:pt x="1714" y="1371"/>
                      <a:pt x="1734" y="1371"/>
                    </a:cubicBezTo>
                    <a:cubicBezTo>
                      <a:pt x="1753" y="1371"/>
                      <a:pt x="1770" y="1354"/>
                      <a:pt x="1770" y="1335"/>
                    </a:cubicBezTo>
                    <a:cubicBezTo>
                      <a:pt x="1770" y="1314"/>
                      <a:pt x="1753" y="1299"/>
                      <a:pt x="1734" y="1299"/>
                    </a:cubicBezTo>
                    <a:cubicBezTo>
                      <a:pt x="1714" y="1299"/>
                      <a:pt x="1698" y="1314"/>
                      <a:pt x="1698" y="1335"/>
                    </a:cubicBezTo>
                    <a:close/>
                    <a:moveTo>
                      <a:pt x="1590" y="1274"/>
                    </a:moveTo>
                    <a:cubicBezTo>
                      <a:pt x="1590" y="1293"/>
                      <a:pt x="1606" y="1310"/>
                      <a:pt x="1626" y="1310"/>
                    </a:cubicBezTo>
                    <a:cubicBezTo>
                      <a:pt x="1645" y="1310"/>
                      <a:pt x="1662" y="1293"/>
                      <a:pt x="1662" y="1274"/>
                    </a:cubicBezTo>
                    <a:cubicBezTo>
                      <a:pt x="1662" y="1253"/>
                      <a:pt x="1645" y="1238"/>
                      <a:pt x="1626" y="1238"/>
                    </a:cubicBezTo>
                    <a:cubicBezTo>
                      <a:pt x="1606" y="1238"/>
                      <a:pt x="1590" y="1253"/>
                      <a:pt x="1590" y="1274"/>
                    </a:cubicBezTo>
                    <a:close/>
                    <a:moveTo>
                      <a:pt x="1555" y="373"/>
                    </a:moveTo>
                    <a:cubicBezTo>
                      <a:pt x="1555" y="392"/>
                      <a:pt x="1571" y="409"/>
                      <a:pt x="1591" y="409"/>
                    </a:cubicBezTo>
                    <a:cubicBezTo>
                      <a:pt x="1610" y="409"/>
                      <a:pt x="1627" y="392"/>
                      <a:pt x="1627" y="373"/>
                    </a:cubicBezTo>
                    <a:cubicBezTo>
                      <a:pt x="1627" y="353"/>
                      <a:pt x="1610" y="337"/>
                      <a:pt x="1591" y="337"/>
                    </a:cubicBezTo>
                    <a:cubicBezTo>
                      <a:pt x="1571" y="337"/>
                      <a:pt x="1555" y="353"/>
                      <a:pt x="1555" y="373"/>
                    </a:cubicBezTo>
                    <a:close/>
                    <a:moveTo>
                      <a:pt x="1272" y="189"/>
                    </a:moveTo>
                    <a:cubicBezTo>
                      <a:pt x="1272" y="209"/>
                      <a:pt x="1288" y="225"/>
                      <a:pt x="1309" y="225"/>
                    </a:cubicBezTo>
                    <a:cubicBezTo>
                      <a:pt x="1328" y="225"/>
                      <a:pt x="1344" y="209"/>
                      <a:pt x="1344" y="189"/>
                    </a:cubicBezTo>
                    <a:cubicBezTo>
                      <a:pt x="1344" y="169"/>
                      <a:pt x="1328" y="153"/>
                      <a:pt x="1309" y="153"/>
                    </a:cubicBezTo>
                    <a:cubicBezTo>
                      <a:pt x="1288" y="153"/>
                      <a:pt x="1272" y="169"/>
                      <a:pt x="1272" y="189"/>
                    </a:cubicBezTo>
                    <a:close/>
                    <a:moveTo>
                      <a:pt x="1032" y="36"/>
                    </a:moveTo>
                    <a:cubicBezTo>
                      <a:pt x="1032" y="55"/>
                      <a:pt x="1048" y="72"/>
                      <a:pt x="1069" y="72"/>
                    </a:cubicBezTo>
                    <a:cubicBezTo>
                      <a:pt x="1088" y="72"/>
                      <a:pt x="1104" y="55"/>
                      <a:pt x="1104" y="36"/>
                    </a:cubicBezTo>
                    <a:cubicBezTo>
                      <a:pt x="1104" y="16"/>
                      <a:pt x="1088" y="0"/>
                      <a:pt x="1069" y="0"/>
                    </a:cubicBezTo>
                    <a:cubicBezTo>
                      <a:pt x="1048" y="0"/>
                      <a:pt x="1032" y="16"/>
                      <a:pt x="1032" y="36"/>
                    </a:cubicBezTo>
                    <a:close/>
                    <a:moveTo>
                      <a:pt x="970" y="144"/>
                    </a:moveTo>
                    <a:cubicBezTo>
                      <a:pt x="970" y="163"/>
                      <a:pt x="986" y="180"/>
                      <a:pt x="1007" y="180"/>
                    </a:cubicBezTo>
                    <a:cubicBezTo>
                      <a:pt x="1026" y="180"/>
                      <a:pt x="1042" y="163"/>
                      <a:pt x="1042" y="144"/>
                    </a:cubicBezTo>
                    <a:cubicBezTo>
                      <a:pt x="1042" y="124"/>
                      <a:pt x="1026" y="108"/>
                      <a:pt x="1007" y="108"/>
                    </a:cubicBezTo>
                    <a:cubicBezTo>
                      <a:pt x="986" y="108"/>
                      <a:pt x="970" y="124"/>
                      <a:pt x="970" y="144"/>
                    </a:cubicBezTo>
                    <a:close/>
                    <a:moveTo>
                      <a:pt x="925" y="53"/>
                    </a:moveTo>
                    <a:cubicBezTo>
                      <a:pt x="925" y="73"/>
                      <a:pt x="941" y="89"/>
                      <a:pt x="961" y="89"/>
                    </a:cubicBezTo>
                    <a:cubicBezTo>
                      <a:pt x="981" y="89"/>
                      <a:pt x="997" y="73"/>
                      <a:pt x="997" y="53"/>
                    </a:cubicBezTo>
                    <a:cubicBezTo>
                      <a:pt x="997" y="33"/>
                      <a:pt x="981" y="17"/>
                      <a:pt x="961" y="17"/>
                    </a:cubicBezTo>
                    <a:cubicBezTo>
                      <a:pt x="941" y="17"/>
                      <a:pt x="925" y="33"/>
                      <a:pt x="925" y="53"/>
                    </a:cubicBezTo>
                    <a:close/>
                    <a:moveTo>
                      <a:pt x="789" y="1469"/>
                    </a:moveTo>
                    <a:cubicBezTo>
                      <a:pt x="632" y="1496"/>
                      <a:pt x="508" y="1583"/>
                      <a:pt x="405" y="1656"/>
                    </a:cubicBezTo>
                    <a:cubicBezTo>
                      <a:pt x="314" y="1720"/>
                      <a:pt x="235" y="1776"/>
                      <a:pt x="158" y="1776"/>
                    </a:cubicBezTo>
                    <a:cubicBezTo>
                      <a:pt x="145" y="1776"/>
                      <a:pt x="136" y="1786"/>
                      <a:pt x="136" y="1798"/>
                    </a:cubicBezTo>
                    <a:cubicBezTo>
                      <a:pt x="136" y="1810"/>
                      <a:pt x="145" y="1820"/>
                      <a:pt x="158" y="1820"/>
                    </a:cubicBezTo>
                    <a:cubicBezTo>
                      <a:pt x="249" y="1820"/>
                      <a:pt x="333" y="1761"/>
                      <a:pt x="431" y="1692"/>
                    </a:cubicBezTo>
                    <a:cubicBezTo>
                      <a:pt x="532" y="1620"/>
                      <a:pt x="645" y="1541"/>
                      <a:pt x="788" y="1514"/>
                    </a:cubicBezTo>
                    <a:lnTo>
                      <a:pt x="789" y="1469"/>
                    </a:lnTo>
                    <a:close/>
                    <a:moveTo>
                      <a:pt x="1622" y="1776"/>
                    </a:moveTo>
                    <a:cubicBezTo>
                      <a:pt x="1545" y="1776"/>
                      <a:pt x="1466" y="1720"/>
                      <a:pt x="1375" y="1656"/>
                    </a:cubicBezTo>
                    <a:cubicBezTo>
                      <a:pt x="1272" y="1583"/>
                      <a:pt x="1148" y="1496"/>
                      <a:pt x="989" y="1469"/>
                    </a:cubicBezTo>
                    <a:cubicBezTo>
                      <a:pt x="991" y="1513"/>
                      <a:pt x="991" y="1513"/>
                      <a:pt x="991" y="1513"/>
                    </a:cubicBezTo>
                    <a:cubicBezTo>
                      <a:pt x="1134" y="1540"/>
                      <a:pt x="1247" y="1620"/>
                      <a:pt x="1349" y="1692"/>
                    </a:cubicBezTo>
                    <a:cubicBezTo>
                      <a:pt x="1447" y="1761"/>
                      <a:pt x="1531" y="1820"/>
                      <a:pt x="1622" y="1820"/>
                    </a:cubicBezTo>
                    <a:cubicBezTo>
                      <a:pt x="1635" y="1820"/>
                      <a:pt x="1644" y="1810"/>
                      <a:pt x="1644" y="1798"/>
                    </a:cubicBezTo>
                    <a:cubicBezTo>
                      <a:pt x="1644" y="1786"/>
                      <a:pt x="1635" y="1776"/>
                      <a:pt x="1622" y="177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150" name="bcgIcons_Plant, Sprout ">
              <a:extLst>
                <a:ext uri="{FF2B5EF4-FFF2-40B4-BE49-F238E27FC236}">
                  <a16:creationId xmlns:a16="http://schemas.microsoft.com/office/drawing/2014/main" id="{6DBAF656-1407-EC6B-BE80-CD979AEC6CF9}"/>
                </a:ext>
              </a:extLst>
            </p:cNvPr>
            <p:cNvGrpSpPr>
              <a:grpSpLocks noChangeAspect="1"/>
            </p:cNvGrpSpPr>
            <p:nvPr/>
          </p:nvGrpSpPr>
          <p:grpSpPr bwMode="auto">
            <a:xfrm>
              <a:off x="9620441" y="5389076"/>
              <a:ext cx="347151" cy="347472"/>
              <a:chOff x="1682" y="0"/>
              <a:chExt cx="4316" cy="4320"/>
            </a:xfrm>
          </p:grpSpPr>
          <p:sp>
            <p:nvSpPr>
              <p:cNvPr id="167" name="AutoShape 28">
                <a:extLst>
                  <a:ext uri="{FF2B5EF4-FFF2-40B4-BE49-F238E27FC236}">
                    <a16:creationId xmlns:a16="http://schemas.microsoft.com/office/drawing/2014/main" id="{A0114552-47E4-7089-01D7-7F152B10C8B3}"/>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8" name="Freeform 30">
                <a:extLst>
                  <a:ext uri="{FF2B5EF4-FFF2-40B4-BE49-F238E27FC236}">
                    <a16:creationId xmlns:a16="http://schemas.microsoft.com/office/drawing/2014/main" id="{60A8BD6A-A087-ED5D-A9E7-2622C266D611}"/>
                  </a:ext>
                </a:extLst>
              </p:cNvPr>
              <p:cNvSpPr>
                <a:spLocks noEditPoints="1"/>
              </p:cNvSpPr>
              <p:nvPr/>
            </p:nvSpPr>
            <p:spPr bwMode="auto">
              <a:xfrm>
                <a:off x="2742" y="911"/>
                <a:ext cx="2209" cy="2625"/>
              </a:xfrm>
              <a:custGeom>
                <a:avLst/>
                <a:gdLst>
                  <a:gd name="T0" fmla="*/ 288 w 1179"/>
                  <a:gd name="T1" fmla="*/ 867 h 1400"/>
                  <a:gd name="T2" fmla="*/ 93 w 1179"/>
                  <a:gd name="T3" fmla="*/ 749 h 1400"/>
                  <a:gd name="T4" fmla="*/ 55 w 1179"/>
                  <a:gd name="T5" fmla="*/ 426 h 1400"/>
                  <a:gd name="T6" fmla="*/ 352 w 1179"/>
                  <a:gd name="T7" fmla="*/ 560 h 1400"/>
                  <a:gd name="T8" fmla="*/ 405 w 1179"/>
                  <a:gd name="T9" fmla="*/ 790 h 1400"/>
                  <a:gd name="T10" fmla="*/ 285 w 1179"/>
                  <a:gd name="T11" fmla="*/ 639 h 1400"/>
                  <a:gd name="T12" fmla="*/ 236 w 1179"/>
                  <a:gd name="T13" fmla="*/ 615 h 1400"/>
                  <a:gd name="T14" fmla="*/ 202 w 1179"/>
                  <a:gd name="T15" fmla="*/ 626 h 1400"/>
                  <a:gd name="T16" fmla="*/ 174 w 1179"/>
                  <a:gd name="T17" fmla="*/ 666 h 1400"/>
                  <a:gd name="T18" fmla="*/ 184 w 1179"/>
                  <a:gd name="T19" fmla="*/ 712 h 1400"/>
                  <a:gd name="T20" fmla="*/ 288 w 1179"/>
                  <a:gd name="T21" fmla="*/ 867 h 1400"/>
                  <a:gd name="T22" fmla="*/ 950 w 1179"/>
                  <a:gd name="T23" fmla="*/ 663 h 1400"/>
                  <a:gd name="T24" fmla="*/ 926 w 1179"/>
                  <a:gd name="T25" fmla="*/ 666 h 1400"/>
                  <a:gd name="T26" fmla="*/ 633 w 1179"/>
                  <a:gd name="T27" fmla="*/ 1036 h 1400"/>
                  <a:gd name="T28" fmla="*/ 633 w 1179"/>
                  <a:gd name="T29" fmla="*/ 1036 h 1400"/>
                  <a:gd name="T30" fmla="*/ 604 w 1179"/>
                  <a:gd name="T31" fmla="*/ 346 h 1400"/>
                  <a:gd name="T32" fmla="*/ 586 w 1179"/>
                  <a:gd name="T33" fmla="*/ 328 h 1400"/>
                  <a:gd name="T34" fmla="*/ 567 w 1179"/>
                  <a:gd name="T35" fmla="*/ 346 h 1400"/>
                  <a:gd name="T36" fmla="*/ 541 w 1179"/>
                  <a:gd name="T37" fmla="*/ 1033 h 1400"/>
                  <a:gd name="T38" fmla="*/ 250 w 1179"/>
                  <a:gd name="T39" fmla="*/ 666 h 1400"/>
                  <a:gd name="T40" fmla="*/ 226 w 1179"/>
                  <a:gd name="T41" fmla="*/ 663 h 1400"/>
                  <a:gd name="T42" fmla="*/ 220 w 1179"/>
                  <a:gd name="T43" fmla="*/ 687 h 1400"/>
                  <a:gd name="T44" fmla="*/ 441 w 1179"/>
                  <a:gd name="T45" fmla="*/ 1016 h 1400"/>
                  <a:gd name="T46" fmla="*/ 534 w 1179"/>
                  <a:gd name="T47" fmla="*/ 1154 h 1400"/>
                  <a:gd name="T48" fmla="*/ 528 w 1179"/>
                  <a:gd name="T49" fmla="*/ 1284 h 1400"/>
                  <a:gd name="T50" fmla="*/ 525 w 1179"/>
                  <a:gd name="T51" fmla="*/ 1336 h 1400"/>
                  <a:gd name="T52" fmla="*/ 525 w 1179"/>
                  <a:gd name="T53" fmla="*/ 1341 h 1400"/>
                  <a:gd name="T54" fmla="*/ 588 w 1179"/>
                  <a:gd name="T55" fmla="*/ 1400 h 1400"/>
                  <a:gd name="T56" fmla="*/ 647 w 1179"/>
                  <a:gd name="T57" fmla="*/ 1336 h 1400"/>
                  <a:gd name="T58" fmla="*/ 638 w 1179"/>
                  <a:gd name="T59" fmla="*/ 1160 h 1400"/>
                  <a:gd name="T60" fmla="*/ 737 w 1179"/>
                  <a:gd name="T61" fmla="*/ 1013 h 1400"/>
                  <a:gd name="T62" fmla="*/ 764 w 1179"/>
                  <a:gd name="T63" fmla="*/ 973 h 1400"/>
                  <a:gd name="T64" fmla="*/ 956 w 1179"/>
                  <a:gd name="T65" fmla="*/ 687 h 1400"/>
                  <a:gd name="T66" fmla="*/ 950 w 1179"/>
                  <a:gd name="T67" fmla="*/ 663 h 1400"/>
                  <a:gd name="T68" fmla="*/ 523 w 1179"/>
                  <a:gd name="T69" fmla="*/ 344 h 1400"/>
                  <a:gd name="T70" fmla="*/ 524 w 1179"/>
                  <a:gd name="T71" fmla="*/ 343 h 1400"/>
                  <a:gd name="T72" fmla="*/ 584 w 1179"/>
                  <a:gd name="T73" fmla="*/ 284 h 1400"/>
                  <a:gd name="T74" fmla="*/ 589 w 1179"/>
                  <a:gd name="T75" fmla="*/ 284 h 1400"/>
                  <a:gd name="T76" fmla="*/ 648 w 1179"/>
                  <a:gd name="T77" fmla="*/ 340 h 1400"/>
                  <a:gd name="T78" fmla="*/ 648 w 1179"/>
                  <a:gd name="T79" fmla="*/ 342 h 1400"/>
                  <a:gd name="T80" fmla="*/ 648 w 1179"/>
                  <a:gd name="T81" fmla="*/ 344 h 1400"/>
                  <a:gd name="T82" fmla="*/ 656 w 1179"/>
                  <a:gd name="T83" fmla="*/ 536 h 1400"/>
                  <a:gd name="T84" fmla="*/ 758 w 1179"/>
                  <a:gd name="T85" fmla="*/ 303 h 1400"/>
                  <a:gd name="T86" fmla="*/ 586 w 1179"/>
                  <a:gd name="T87" fmla="*/ 0 h 1400"/>
                  <a:gd name="T88" fmla="*/ 415 w 1179"/>
                  <a:gd name="T89" fmla="*/ 303 h 1400"/>
                  <a:gd name="T90" fmla="*/ 516 w 1179"/>
                  <a:gd name="T91" fmla="*/ 536 h 1400"/>
                  <a:gd name="T92" fmla="*/ 523 w 1179"/>
                  <a:gd name="T93" fmla="*/ 344 h 1400"/>
                  <a:gd name="T94" fmla="*/ 1124 w 1179"/>
                  <a:gd name="T95" fmla="*/ 426 h 1400"/>
                  <a:gd name="T96" fmla="*/ 826 w 1179"/>
                  <a:gd name="T97" fmla="*/ 560 h 1400"/>
                  <a:gd name="T98" fmla="*/ 773 w 1179"/>
                  <a:gd name="T99" fmla="*/ 788 h 1400"/>
                  <a:gd name="T100" fmla="*/ 892 w 1179"/>
                  <a:gd name="T101" fmla="*/ 639 h 1400"/>
                  <a:gd name="T102" fmla="*/ 940 w 1179"/>
                  <a:gd name="T103" fmla="*/ 615 h 1400"/>
                  <a:gd name="T104" fmla="*/ 975 w 1179"/>
                  <a:gd name="T105" fmla="*/ 626 h 1400"/>
                  <a:gd name="T106" fmla="*/ 1002 w 1179"/>
                  <a:gd name="T107" fmla="*/ 666 h 1400"/>
                  <a:gd name="T108" fmla="*/ 992 w 1179"/>
                  <a:gd name="T109" fmla="*/ 712 h 1400"/>
                  <a:gd name="T110" fmla="*/ 887 w 1179"/>
                  <a:gd name="T111" fmla="*/ 868 h 1400"/>
                  <a:gd name="T112" fmla="*/ 1086 w 1179"/>
                  <a:gd name="T113" fmla="*/ 749 h 1400"/>
                  <a:gd name="T114" fmla="*/ 1124 w 1179"/>
                  <a:gd name="T115" fmla="*/ 426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79" h="1400">
                    <a:moveTo>
                      <a:pt x="288" y="867"/>
                    </a:moveTo>
                    <a:cubicBezTo>
                      <a:pt x="223" y="850"/>
                      <a:pt x="142" y="816"/>
                      <a:pt x="93" y="749"/>
                    </a:cubicBezTo>
                    <a:cubicBezTo>
                      <a:pt x="0" y="623"/>
                      <a:pt x="55" y="426"/>
                      <a:pt x="55" y="426"/>
                    </a:cubicBezTo>
                    <a:cubicBezTo>
                      <a:pt x="55" y="426"/>
                      <a:pt x="259" y="434"/>
                      <a:pt x="352" y="560"/>
                    </a:cubicBezTo>
                    <a:cubicBezTo>
                      <a:pt x="403" y="631"/>
                      <a:pt x="409" y="723"/>
                      <a:pt x="405" y="790"/>
                    </a:cubicBezTo>
                    <a:cubicBezTo>
                      <a:pt x="298" y="656"/>
                      <a:pt x="286" y="640"/>
                      <a:pt x="285" y="639"/>
                    </a:cubicBezTo>
                    <a:cubicBezTo>
                      <a:pt x="273" y="624"/>
                      <a:pt x="255" y="615"/>
                      <a:pt x="236" y="615"/>
                    </a:cubicBezTo>
                    <a:cubicBezTo>
                      <a:pt x="224" y="615"/>
                      <a:pt x="212" y="619"/>
                      <a:pt x="202" y="626"/>
                    </a:cubicBezTo>
                    <a:cubicBezTo>
                      <a:pt x="187" y="635"/>
                      <a:pt x="178" y="650"/>
                      <a:pt x="174" y="666"/>
                    </a:cubicBezTo>
                    <a:cubicBezTo>
                      <a:pt x="171" y="682"/>
                      <a:pt x="175" y="699"/>
                      <a:pt x="184" y="712"/>
                    </a:cubicBezTo>
                    <a:cubicBezTo>
                      <a:pt x="226" y="775"/>
                      <a:pt x="260" y="826"/>
                      <a:pt x="288" y="867"/>
                    </a:cubicBezTo>
                    <a:close/>
                    <a:moveTo>
                      <a:pt x="950" y="663"/>
                    </a:moveTo>
                    <a:cubicBezTo>
                      <a:pt x="943" y="657"/>
                      <a:pt x="932" y="658"/>
                      <a:pt x="926" y="666"/>
                    </a:cubicBezTo>
                    <a:cubicBezTo>
                      <a:pt x="652" y="1012"/>
                      <a:pt x="634" y="1035"/>
                      <a:pt x="633" y="1036"/>
                    </a:cubicBezTo>
                    <a:cubicBezTo>
                      <a:pt x="633" y="1036"/>
                      <a:pt x="633" y="1036"/>
                      <a:pt x="633" y="1036"/>
                    </a:cubicBezTo>
                    <a:cubicBezTo>
                      <a:pt x="622" y="760"/>
                      <a:pt x="604" y="346"/>
                      <a:pt x="604" y="346"/>
                    </a:cubicBezTo>
                    <a:cubicBezTo>
                      <a:pt x="603" y="336"/>
                      <a:pt x="596" y="328"/>
                      <a:pt x="586" y="328"/>
                    </a:cubicBezTo>
                    <a:cubicBezTo>
                      <a:pt x="576" y="327"/>
                      <a:pt x="568" y="335"/>
                      <a:pt x="567" y="346"/>
                    </a:cubicBezTo>
                    <a:cubicBezTo>
                      <a:pt x="559" y="563"/>
                      <a:pt x="548" y="902"/>
                      <a:pt x="541" y="1033"/>
                    </a:cubicBezTo>
                    <a:cubicBezTo>
                      <a:pt x="258" y="677"/>
                      <a:pt x="250" y="666"/>
                      <a:pt x="250" y="666"/>
                    </a:cubicBezTo>
                    <a:cubicBezTo>
                      <a:pt x="244" y="658"/>
                      <a:pt x="234" y="657"/>
                      <a:pt x="226" y="663"/>
                    </a:cubicBezTo>
                    <a:cubicBezTo>
                      <a:pt x="217" y="668"/>
                      <a:pt x="215" y="680"/>
                      <a:pt x="220" y="687"/>
                    </a:cubicBezTo>
                    <a:cubicBezTo>
                      <a:pt x="415" y="978"/>
                      <a:pt x="441" y="1016"/>
                      <a:pt x="441" y="1016"/>
                    </a:cubicBezTo>
                    <a:cubicBezTo>
                      <a:pt x="534" y="1154"/>
                      <a:pt x="534" y="1154"/>
                      <a:pt x="534" y="1154"/>
                    </a:cubicBezTo>
                    <a:cubicBezTo>
                      <a:pt x="528" y="1324"/>
                      <a:pt x="528" y="1284"/>
                      <a:pt x="528" y="1284"/>
                    </a:cubicBezTo>
                    <a:cubicBezTo>
                      <a:pt x="525" y="1336"/>
                      <a:pt x="525" y="1336"/>
                      <a:pt x="525" y="1336"/>
                    </a:cubicBezTo>
                    <a:cubicBezTo>
                      <a:pt x="525" y="1338"/>
                      <a:pt x="525" y="1340"/>
                      <a:pt x="525" y="1341"/>
                    </a:cubicBezTo>
                    <a:cubicBezTo>
                      <a:pt x="527" y="1375"/>
                      <a:pt x="555" y="1400"/>
                      <a:pt x="588" y="1400"/>
                    </a:cubicBezTo>
                    <a:cubicBezTo>
                      <a:pt x="622" y="1398"/>
                      <a:pt x="648" y="1370"/>
                      <a:pt x="647" y="1336"/>
                    </a:cubicBezTo>
                    <a:cubicBezTo>
                      <a:pt x="638" y="1120"/>
                      <a:pt x="638" y="1160"/>
                      <a:pt x="638" y="1160"/>
                    </a:cubicBezTo>
                    <a:cubicBezTo>
                      <a:pt x="737" y="1013"/>
                      <a:pt x="737" y="1013"/>
                      <a:pt x="737" y="1013"/>
                    </a:cubicBezTo>
                    <a:cubicBezTo>
                      <a:pt x="764" y="973"/>
                      <a:pt x="764" y="973"/>
                      <a:pt x="764" y="973"/>
                    </a:cubicBezTo>
                    <a:cubicBezTo>
                      <a:pt x="956" y="687"/>
                      <a:pt x="956" y="687"/>
                      <a:pt x="956" y="687"/>
                    </a:cubicBezTo>
                    <a:cubicBezTo>
                      <a:pt x="962" y="680"/>
                      <a:pt x="960" y="668"/>
                      <a:pt x="950" y="663"/>
                    </a:cubicBezTo>
                    <a:close/>
                    <a:moveTo>
                      <a:pt x="523" y="344"/>
                    </a:moveTo>
                    <a:cubicBezTo>
                      <a:pt x="524" y="343"/>
                      <a:pt x="524" y="343"/>
                      <a:pt x="524" y="343"/>
                    </a:cubicBezTo>
                    <a:cubicBezTo>
                      <a:pt x="525" y="310"/>
                      <a:pt x="552" y="284"/>
                      <a:pt x="584" y="284"/>
                    </a:cubicBezTo>
                    <a:cubicBezTo>
                      <a:pt x="586" y="284"/>
                      <a:pt x="587" y="284"/>
                      <a:pt x="589" y="284"/>
                    </a:cubicBezTo>
                    <a:cubicBezTo>
                      <a:pt x="619" y="286"/>
                      <a:pt x="644" y="309"/>
                      <a:pt x="648" y="340"/>
                    </a:cubicBezTo>
                    <a:cubicBezTo>
                      <a:pt x="648" y="342"/>
                      <a:pt x="648" y="342"/>
                      <a:pt x="648" y="342"/>
                    </a:cubicBezTo>
                    <a:cubicBezTo>
                      <a:pt x="648" y="344"/>
                      <a:pt x="648" y="344"/>
                      <a:pt x="648" y="344"/>
                    </a:cubicBezTo>
                    <a:cubicBezTo>
                      <a:pt x="648" y="346"/>
                      <a:pt x="652" y="425"/>
                      <a:pt x="656" y="536"/>
                    </a:cubicBezTo>
                    <a:cubicBezTo>
                      <a:pt x="704" y="480"/>
                      <a:pt x="758" y="396"/>
                      <a:pt x="758" y="303"/>
                    </a:cubicBezTo>
                    <a:cubicBezTo>
                      <a:pt x="758" y="136"/>
                      <a:pt x="586" y="0"/>
                      <a:pt x="586" y="0"/>
                    </a:cubicBezTo>
                    <a:cubicBezTo>
                      <a:pt x="586" y="0"/>
                      <a:pt x="415" y="136"/>
                      <a:pt x="415" y="303"/>
                    </a:cubicBezTo>
                    <a:cubicBezTo>
                      <a:pt x="415" y="397"/>
                      <a:pt x="469" y="480"/>
                      <a:pt x="516" y="536"/>
                    </a:cubicBezTo>
                    <a:cubicBezTo>
                      <a:pt x="519" y="467"/>
                      <a:pt x="521" y="402"/>
                      <a:pt x="523" y="344"/>
                    </a:cubicBezTo>
                    <a:close/>
                    <a:moveTo>
                      <a:pt x="1124" y="426"/>
                    </a:moveTo>
                    <a:cubicBezTo>
                      <a:pt x="1124" y="426"/>
                      <a:pt x="919" y="434"/>
                      <a:pt x="826" y="560"/>
                    </a:cubicBezTo>
                    <a:cubicBezTo>
                      <a:pt x="776" y="630"/>
                      <a:pt x="769" y="720"/>
                      <a:pt x="773" y="788"/>
                    </a:cubicBezTo>
                    <a:cubicBezTo>
                      <a:pt x="806" y="747"/>
                      <a:pt x="845" y="697"/>
                      <a:pt x="892" y="639"/>
                    </a:cubicBezTo>
                    <a:cubicBezTo>
                      <a:pt x="904" y="624"/>
                      <a:pt x="921" y="615"/>
                      <a:pt x="940" y="615"/>
                    </a:cubicBezTo>
                    <a:cubicBezTo>
                      <a:pt x="953" y="615"/>
                      <a:pt x="965" y="619"/>
                      <a:pt x="975" y="626"/>
                    </a:cubicBezTo>
                    <a:cubicBezTo>
                      <a:pt x="989" y="635"/>
                      <a:pt x="999" y="650"/>
                      <a:pt x="1002" y="666"/>
                    </a:cubicBezTo>
                    <a:cubicBezTo>
                      <a:pt x="1005" y="682"/>
                      <a:pt x="1001" y="699"/>
                      <a:pt x="992" y="712"/>
                    </a:cubicBezTo>
                    <a:cubicBezTo>
                      <a:pt x="887" y="868"/>
                      <a:pt x="887" y="868"/>
                      <a:pt x="887" y="868"/>
                    </a:cubicBezTo>
                    <a:cubicBezTo>
                      <a:pt x="953" y="851"/>
                      <a:pt x="1036" y="817"/>
                      <a:pt x="1086" y="749"/>
                    </a:cubicBezTo>
                    <a:cubicBezTo>
                      <a:pt x="1179" y="623"/>
                      <a:pt x="1124" y="426"/>
                      <a:pt x="1124" y="4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9" name="Freeform 31">
                <a:extLst>
                  <a:ext uri="{FF2B5EF4-FFF2-40B4-BE49-F238E27FC236}">
                    <a16:creationId xmlns:a16="http://schemas.microsoft.com/office/drawing/2014/main" id="{2FEC00EC-B7DF-6EF2-63CF-17F471400E8C}"/>
                  </a:ext>
                </a:extLst>
              </p:cNvPr>
              <p:cNvSpPr>
                <a:spLocks noEditPoints="1"/>
              </p:cNvSpPr>
              <p:nvPr/>
            </p:nvSpPr>
            <p:spPr bwMode="auto">
              <a:xfrm>
                <a:off x="2429" y="3203"/>
                <a:ext cx="2825" cy="658"/>
              </a:xfrm>
              <a:custGeom>
                <a:avLst/>
                <a:gdLst>
                  <a:gd name="T0" fmla="*/ 1508 w 1508"/>
                  <a:gd name="T1" fmla="*/ 329 h 351"/>
                  <a:gd name="T2" fmla="*/ 1486 w 1508"/>
                  <a:gd name="T3" fmla="*/ 351 h 351"/>
                  <a:gd name="T4" fmla="*/ 1213 w 1508"/>
                  <a:gd name="T5" fmla="*/ 223 h 351"/>
                  <a:gd name="T6" fmla="*/ 855 w 1508"/>
                  <a:gd name="T7" fmla="*/ 44 h 351"/>
                  <a:gd name="T8" fmla="*/ 853 w 1508"/>
                  <a:gd name="T9" fmla="*/ 0 h 351"/>
                  <a:gd name="T10" fmla="*/ 1239 w 1508"/>
                  <a:gd name="T11" fmla="*/ 187 h 351"/>
                  <a:gd name="T12" fmla="*/ 1486 w 1508"/>
                  <a:gd name="T13" fmla="*/ 307 h 351"/>
                  <a:gd name="T14" fmla="*/ 1508 w 1508"/>
                  <a:gd name="T15" fmla="*/ 329 h 351"/>
                  <a:gd name="T16" fmla="*/ 655 w 1508"/>
                  <a:gd name="T17" fmla="*/ 0 h 351"/>
                  <a:gd name="T18" fmla="*/ 269 w 1508"/>
                  <a:gd name="T19" fmla="*/ 187 h 351"/>
                  <a:gd name="T20" fmla="*/ 22 w 1508"/>
                  <a:gd name="T21" fmla="*/ 307 h 351"/>
                  <a:gd name="T22" fmla="*/ 0 w 1508"/>
                  <a:gd name="T23" fmla="*/ 329 h 351"/>
                  <a:gd name="T24" fmla="*/ 22 w 1508"/>
                  <a:gd name="T25" fmla="*/ 351 h 351"/>
                  <a:gd name="T26" fmla="*/ 295 w 1508"/>
                  <a:gd name="T27" fmla="*/ 223 h 351"/>
                  <a:gd name="T28" fmla="*/ 653 w 1508"/>
                  <a:gd name="T29" fmla="*/ 44 h 351"/>
                  <a:gd name="T30" fmla="*/ 655 w 1508"/>
                  <a:gd name="T31"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08" h="351">
                    <a:moveTo>
                      <a:pt x="1508" y="329"/>
                    </a:moveTo>
                    <a:cubicBezTo>
                      <a:pt x="1508" y="341"/>
                      <a:pt x="1499" y="351"/>
                      <a:pt x="1486" y="351"/>
                    </a:cubicBezTo>
                    <a:cubicBezTo>
                      <a:pt x="1395" y="351"/>
                      <a:pt x="1311" y="292"/>
                      <a:pt x="1213" y="223"/>
                    </a:cubicBezTo>
                    <a:cubicBezTo>
                      <a:pt x="1111" y="151"/>
                      <a:pt x="998" y="71"/>
                      <a:pt x="855" y="44"/>
                    </a:cubicBezTo>
                    <a:cubicBezTo>
                      <a:pt x="854" y="28"/>
                      <a:pt x="854" y="13"/>
                      <a:pt x="853" y="0"/>
                    </a:cubicBezTo>
                    <a:cubicBezTo>
                      <a:pt x="1011" y="27"/>
                      <a:pt x="1136" y="114"/>
                      <a:pt x="1239" y="187"/>
                    </a:cubicBezTo>
                    <a:cubicBezTo>
                      <a:pt x="1330" y="251"/>
                      <a:pt x="1409" y="307"/>
                      <a:pt x="1486" y="307"/>
                    </a:cubicBezTo>
                    <a:cubicBezTo>
                      <a:pt x="1499" y="307"/>
                      <a:pt x="1508" y="317"/>
                      <a:pt x="1508" y="329"/>
                    </a:cubicBezTo>
                    <a:close/>
                    <a:moveTo>
                      <a:pt x="655" y="0"/>
                    </a:moveTo>
                    <a:cubicBezTo>
                      <a:pt x="496" y="27"/>
                      <a:pt x="372" y="114"/>
                      <a:pt x="269" y="187"/>
                    </a:cubicBezTo>
                    <a:cubicBezTo>
                      <a:pt x="178" y="251"/>
                      <a:pt x="99" y="307"/>
                      <a:pt x="22" y="307"/>
                    </a:cubicBezTo>
                    <a:cubicBezTo>
                      <a:pt x="9" y="307"/>
                      <a:pt x="0" y="317"/>
                      <a:pt x="0" y="329"/>
                    </a:cubicBezTo>
                    <a:cubicBezTo>
                      <a:pt x="0" y="341"/>
                      <a:pt x="9" y="351"/>
                      <a:pt x="22" y="351"/>
                    </a:cubicBezTo>
                    <a:cubicBezTo>
                      <a:pt x="113" y="351"/>
                      <a:pt x="197" y="292"/>
                      <a:pt x="295" y="223"/>
                    </a:cubicBezTo>
                    <a:cubicBezTo>
                      <a:pt x="397" y="151"/>
                      <a:pt x="510" y="71"/>
                      <a:pt x="653" y="44"/>
                    </a:cubicBezTo>
                    <a:cubicBezTo>
                      <a:pt x="653" y="35"/>
                      <a:pt x="654" y="21"/>
                      <a:pt x="655"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151" name="bcgIcons_Plant, Grow ">
              <a:extLst>
                <a:ext uri="{FF2B5EF4-FFF2-40B4-BE49-F238E27FC236}">
                  <a16:creationId xmlns:a16="http://schemas.microsoft.com/office/drawing/2014/main" id="{A4EAB7B5-9DB2-4426-4C43-491F685B7493}"/>
                </a:ext>
              </a:extLst>
            </p:cNvPr>
            <p:cNvGrpSpPr>
              <a:grpSpLocks noChangeAspect="1"/>
            </p:cNvGrpSpPr>
            <p:nvPr/>
          </p:nvGrpSpPr>
          <p:grpSpPr bwMode="auto">
            <a:xfrm>
              <a:off x="9331254" y="5389076"/>
              <a:ext cx="347150" cy="347472"/>
              <a:chOff x="1682" y="0"/>
              <a:chExt cx="4316" cy="4320"/>
            </a:xfrm>
          </p:grpSpPr>
          <p:sp>
            <p:nvSpPr>
              <p:cNvPr id="164" name="AutoShape 23">
                <a:extLst>
                  <a:ext uri="{FF2B5EF4-FFF2-40B4-BE49-F238E27FC236}">
                    <a16:creationId xmlns:a16="http://schemas.microsoft.com/office/drawing/2014/main" id="{4A387F0E-4C3B-8FA9-7AAD-FA7EBAF4FBC6}"/>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5" name="Freeform 25">
                <a:extLst>
                  <a:ext uri="{FF2B5EF4-FFF2-40B4-BE49-F238E27FC236}">
                    <a16:creationId xmlns:a16="http://schemas.microsoft.com/office/drawing/2014/main" id="{3F5582D3-5D22-D5DA-E3E5-60DA9A7C9581}"/>
                  </a:ext>
                </a:extLst>
              </p:cNvPr>
              <p:cNvSpPr>
                <a:spLocks noEditPoints="1"/>
              </p:cNvSpPr>
              <p:nvPr/>
            </p:nvSpPr>
            <p:spPr bwMode="auto">
              <a:xfrm>
                <a:off x="2428" y="3203"/>
                <a:ext cx="2824" cy="658"/>
              </a:xfrm>
              <a:custGeom>
                <a:avLst/>
                <a:gdLst>
                  <a:gd name="T0" fmla="*/ 652 w 1508"/>
                  <a:gd name="T1" fmla="*/ 45 h 351"/>
                  <a:gd name="T2" fmla="*/ 295 w 1508"/>
                  <a:gd name="T3" fmla="*/ 223 h 351"/>
                  <a:gd name="T4" fmla="*/ 22 w 1508"/>
                  <a:gd name="T5" fmla="*/ 351 h 351"/>
                  <a:gd name="T6" fmla="*/ 0 w 1508"/>
                  <a:gd name="T7" fmla="*/ 329 h 351"/>
                  <a:gd name="T8" fmla="*/ 22 w 1508"/>
                  <a:gd name="T9" fmla="*/ 307 h 351"/>
                  <a:gd name="T10" fmla="*/ 269 w 1508"/>
                  <a:gd name="T11" fmla="*/ 187 h 351"/>
                  <a:gd name="T12" fmla="*/ 653 w 1508"/>
                  <a:gd name="T13" fmla="*/ 0 h 351"/>
                  <a:gd name="T14" fmla="*/ 652 w 1508"/>
                  <a:gd name="T15" fmla="*/ 45 h 351"/>
                  <a:gd name="T16" fmla="*/ 1486 w 1508"/>
                  <a:gd name="T17" fmla="*/ 307 h 351"/>
                  <a:gd name="T18" fmla="*/ 1239 w 1508"/>
                  <a:gd name="T19" fmla="*/ 187 h 351"/>
                  <a:gd name="T20" fmla="*/ 853 w 1508"/>
                  <a:gd name="T21" fmla="*/ 0 h 351"/>
                  <a:gd name="T22" fmla="*/ 855 w 1508"/>
                  <a:gd name="T23" fmla="*/ 44 h 351"/>
                  <a:gd name="T24" fmla="*/ 1213 w 1508"/>
                  <a:gd name="T25" fmla="*/ 223 h 351"/>
                  <a:gd name="T26" fmla="*/ 1486 w 1508"/>
                  <a:gd name="T27" fmla="*/ 351 h 351"/>
                  <a:gd name="T28" fmla="*/ 1508 w 1508"/>
                  <a:gd name="T29" fmla="*/ 329 h 351"/>
                  <a:gd name="T30" fmla="*/ 1486 w 1508"/>
                  <a:gd name="T31" fmla="*/ 307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08" h="351">
                    <a:moveTo>
                      <a:pt x="652" y="45"/>
                    </a:moveTo>
                    <a:cubicBezTo>
                      <a:pt x="509" y="72"/>
                      <a:pt x="396" y="151"/>
                      <a:pt x="295" y="223"/>
                    </a:cubicBezTo>
                    <a:cubicBezTo>
                      <a:pt x="197" y="292"/>
                      <a:pt x="113" y="351"/>
                      <a:pt x="22" y="351"/>
                    </a:cubicBezTo>
                    <a:cubicBezTo>
                      <a:pt x="9" y="351"/>
                      <a:pt x="0" y="341"/>
                      <a:pt x="0" y="329"/>
                    </a:cubicBezTo>
                    <a:cubicBezTo>
                      <a:pt x="0" y="317"/>
                      <a:pt x="9" y="307"/>
                      <a:pt x="22" y="307"/>
                    </a:cubicBezTo>
                    <a:cubicBezTo>
                      <a:pt x="99" y="307"/>
                      <a:pt x="178" y="251"/>
                      <a:pt x="269" y="187"/>
                    </a:cubicBezTo>
                    <a:cubicBezTo>
                      <a:pt x="372" y="114"/>
                      <a:pt x="496" y="27"/>
                      <a:pt x="653" y="0"/>
                    </a:cubicBezTo>
                    <a:lnTo>
                      <a:pt x="652" y="45"/>
                    </a:lnTo>
                    <a:close/>
                    <a:moveTo>
                      <a:pt x="1486" y="307"/>
                    </a:moveTo>
                    <a:cubicBezTo>
                      <a:pt x="1409" y="307"/>
                      <a:pt x="1330" y="251"/>
                      <a:pt x="1239" y="187"/>
                    </a:cubicBezTo>
                    <a:cubicBezTo>
                      <a:pt x="1136" y="114"/>
                      <a:pt x="1012" y="27"/>
                      <a:pt x="853" y="0"/>
                    </a:cubicBezTo>
                    <a:cubicBezTo>
                      <a:pt x="855" y="44"/>
                      <a:pt x="855" y="44"/>
                      <a:pt x="855" y="44"/>
                    </a:cubicBezTo>
                    <a:cubicBezTo>
                      <a:pt x="998" y="71"/>
                      <a:pt x="1111" y="151"/>
                      <a:pt x="1213" y="223"/>
                    </a:cubicBezTo>
                    <a:cubicBezTo>
                      <a:pt x="1311" y="292"/>
                      <a:pt x="1395" y="351"/>
                      <a:pt x="1486" y="351"/>
                    </a:cubicBezTo>
                    <a:cubicBezTo>
                      <a:pt x="1499" y="351"/>
                      <a:pt x="1508" y="341"/>
                      <a:pt x="1508" y="329"/>
                    </a:cubicBezTo>
                    <a:cubicBezTo>
                      <a:pt x="1508" y="317"/>
                      <a:pt x="1499" y="307"/>
                      <a:pt x="1486" y="30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6" name="Freeform 26">
                <a:extLst>
                  <a:ext uri="{FF2B5EF4-FFF2-40B4-BE49-F238E27FC236}">
                    <a16:creationId xmlns:a16="http://schemas.microsoft.com/office/drawing/2014/main" id="{D74B505C-5734-76DF-F71C-C1D02D0F9B03}"/>
                  </a:ext>
                </a:extLst>
              </p:cNvPr>
              <p:cNvSpPr>
                <a:spLocks noEditPoints="1"/>
              </p:cNvSpPr>
              <p:nvPr/>
            </p:nvSpPr>
            <p:spPr bwMode="auto">
              <a:xfrm>
                <a:off x="3518" y="1061"/>
                <a:ext cx="642" cy="2475"/>
              </a:xfrm>
              <a:custGeom>
                <a:avLst/>
                <a:gdLst>
                  <a:gd name="T0" fmla="*/ 223 w 343"/>
                  <a:gd name="T1" fmla="*/ 1040 h 1320"/>
                  <a:gd name="T2" fmla="*/ 232 w 343"/>
                  <a:gd name="T3" fmla="*/ 1256 h 1320"/>
                  <a:gd name="T4" fmla="*/ 173 w 343"/>
                  <a:gd name="T5" fmla="*/ 1320 h 1320"/>
                  <a:gd name="T6" fmla="*/ 110 w 343"/>
                  <a:gd name="T7" fmla="*/ 1261 h 1320"/>
                  <a:gd name="T8" fmla="*/ 110 w 343"/>
                  <a:gd name="T9" fmla="*/ 1256 h 1320"/>
                  <a:gd name="T10" fmla="*/ 110 w 343"/>
                  <a:gd name="T11" fmla="*/ 1256 h 1320"/>
                  <a:gd name="T12" fmla="*/ 113 w 343"/>
                  <a:gd name="T13" fmla="*/ 1204 h 1320"/>
                  <a:gd name="T14" fmla="*/ 119 w 343"/>
                  <a:gd name="T15" fmla="*/ 1034 h 1320"/>
                  <a:gd name="T16" fmla="*/ 152 w 343"/>
                  <a:gd name="T17" fmla="*/ 346 h 1320"/>
                  <a:gd name="T18" fmla="*/ 171 w 343"/>
                  <a:gd name="T19" fmla="*/ 328 h 1320"/>
                  <a:gd name="T20" fmla="*/ 189 w 343"/>
                  <a:gd name="T21" fmla="*/ 346 h 1320"/>
                  <a:gd name="T22" fmla="*/ 218 w 343"/>
                  <a:gd name="T23" fmla="*/ 916 h 1320"/>
                  <a:gd name="T24" fmla="*/ 223 w 343"/>
                  <a:gd name="T25" fmla="*/ 1040 h 1320"/>
                  <a:gd name="T26" fmla="*/ 108 w 343"/>
                  <a:gd name="T27" fmla="*/ 344 h 1320"/>
                  <a:gd name="T28" fmla="*/ 109 w 343"/>
                  <a:gd name="T29" fmla="*/ 343 h 1320"/>
                  <a:gd name="T30" fmla="*/ 169 w 343"/>
                  <a:gd name="T31" fmla="*/ 284 h 1320"/>
                  <a:gd name="T32" fmla="*/ 174 w 343"/>
                  <a:gd name="T33" fmla="*/ 284 h 1320"/>
                  <a:gd name="T34" fmla="*/ 233 w 343"/>
                  <a:gd name="T35" fmla="*/ 340 h 1320"/>
                  <a:gd name="T36" fmla="*/ 233 w 343"/>
                  <a:gd name="T37" fmla="*/ 342 h 1320"/>
                  <a:gd name="T38" fmla="*/ 233 w 343"/>
                  <a:gd name="T39" fmla="*/ 343 h 1320"/>
                  <a:gd name="T40" fmla="*/ 244 w 343"/>
                  <a:gd name="T41" fmla="*/ 533 h 1320"/>
                  <a:gd name="T42" fmla="*/ 343 w 343"/>
                  <a:gd name="T43" fmla="*/ 303 h 1320"/>
                  <a:gd name="T44" fmla="*/ 171 w 343"/>
                  <a:gd name="T45" fmla="*/ 0 h 1320"/>
                  <a:gd name="T46" fmla="*/ 0 w 343"/>
                  <a:gd name="T47" fmla="*/ 303 h 1320"/>
                  <a:gd name="T48" fmla="*/ 101 w 343"/>
                  <a:gd name="T49" fmla="*/ 535 h 1320"/>
                  <a:gd name="T50" fmla="*/ 108 w 343"/>
                  <a:gd name="T51" fmla="*/ 34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43" h="1320">
                    <a:moveTo>
                      <a:pt x="223" y="1040"/>
                    </a:moveTo>
                    <a:cubicBezTo>
                      <a:pt x="223" y="1040"/>
                      <a:pt x="223" y="1040"/>
                      <a:pt x="232" y="1256"/>
                    </a:cubicBezTo>
                    <a:cubicBezTo>
                      <a:pt x="233" y="1290"/>
                      <a:pt x="207" y="1318"/>
                      <a:pt x="173" y="1320"/>
                    </a:cubicBezTo>
                    <a:cubicBezTo>
                      <a:pt x="140" y="1320"/>
                      <a:pt x="112" y="1295"/>
                      <a:pt x="110" y="1261"/>
                    </a:cubicBezTo>
                    <a:cubicBezTo>
                      <a:pt x="110" y="1260"/>
                      <a:pt x="110" y="1258"/>
                      <a:pt x="110" y="1256"/>
                    </a:cubicBezTo>
                    <a:cubicBezTo>
                      <a:pt x="110" y="1256"/>
                      <a:pt x="110" y="1256"/>
                      <a:pt x="110" y="1256"/>
                    </a:cubicBezTo>
                    <a:cubicBezTo>
                      <a:pt x="110" y="1256"/>
                      <a:pt x="110" y="1256"/>
                      <a:pt x="113" y="1204"/>
                    </a:cubicBezTo>
                    <a:cubicBezTo>
                      <a:pt x="113" y="1204"/>
                      <a:pt x="113" y="1204"/>
                      <a:pt x="119" y="1034"/>
                    </a:cubicBezTo>
                    <a:cubicBezTo>
                      <a:pt x="119" y="1034"/>
                      <a:pt x="139" y="688"/>
                      <a:pt x="152" y="346"/>
                    </a:cubicBezTo>
                    <a:cubicBezTo>
                      <a:pt x="153" y="335"/>
                      <a:pt x="161" y="327"/>
                      <a:pt x="171" y="328"/>
                    </a:cubicBezTo>
                    <a:cubicBezTo>
                      <a:pt x="181" y="328"/>
                      <a:pt x="188" y="337"/>
                      <a:pt x="189" y="346"/>
                    </a:cubicBezTo>
                    <a:cubicBezTo>
                      <a:pt x="189" y="346"/>
                      <a:pt x="207" y="640"/>
                      <a:pt x="218" y="916"/>
                    </a:cubicBezTo>
                    <a:lnTo>
                      <a:pt x="223" y="1040"/>
                    </a:lnTo>
                    <a:close/>
                    <a:moveTo>
                      <a:pt x="108" y="344"/>
                    </a:moveTo>
                    <a:cubicBezTo>
                      <a:pt x="109" y="343"/>
                      <a:pt x="109" y="343"/>
                      <a:pt x="109" y="343"/>
                    </a:cubicBezTo>
                    <a:cubicBezTo>
                      <a:pt x="110" y="310"/>
                      <a:pt x="137" y="284"/>
                      <a:pt x="169" y="284"/>
                    </a:cubicBezTo>
                    <a:cubicBezTo>
                      <a:pt x="171" y="284"/>
                      <a:pt x="172" y="284"/>
                      <a:pt x="174" y="284"/>
                    </a:cubicBezTo>
                    <a:cubicBezTo>
                      <a:pt x="204" y="286"/>
                      <a:pt x="229" y="309"/>
                      <a:pt x="233" y="340"/>
                    </a:cubicBezTo>
                    <a:cubicBezTo>
                      <a:pt x="233" y="342"/>
                      <a:pt x="233" y="342"/>
                      <a:pt x="233" y="342"/>
                    </a:cubicBezTo>
                    <a:cubicBezTo>
                      <a:pt x="233" y="343"/>
                      <a:pt x="233" y="343"/>
                      <a:pt x="233" y="343"/>
                    </a:cubicBezTo>
                    <a:cubicBezTo>
                      <a:pt x="233" y="345"/>
                      <a:pt x="238" y="422"/>
                      <a:pt x="244" y="533"/>
                    </a:cubicBezTo>
                    <a:cubicBezTo>
                      <a:pt x="291" y="477"/>
                      <a:pt x="343" y="395"/>
                      <a:pt x="343" y="303"/>
                    </a:cubicBezTo>
                    <a:cubicBezTo>
                      <a:pt x="343" y="136"/>
                      <a:pt x="171" y="0"/>
                      <a:pt x="171" y="0"/>
                    </a:cubicBezTo>
                    <a:cubicBezTo>
                      <a:pt x="171" y="0"/>
                      <a:pt x="0" y="136"/>
                      <a:pt x="0" y="303"/>
                    </a:cubicBezTo>
                    <a:cubicBezTo>
                      <a:pt x="0" y="396"/>
                      <a:pt x="54" y="479"/>
                      <a:pt x="101" y="535"/>
                    </a:cubicBezTo>
                    <a:cubicBezTo>
                      <a:pt x="103" y="473"/>
                      <a:pt x="106" y="408"/>
                      <a:pt x="108" y="34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152" name="bcgIcons_Demand centric growth ">
              <a:extLst>
                <a:ext uri="{FF2B5EF4-FFF2-40B4-BE49-F238E27FC236}">
                  <a16:creationId xmlns:a16="http://schemas.microsoft.com/office/drawing/2014/main" id="{1997FA39-8089-3CFD-E21F-CBC182ED9FA7}"/>
                </a:ext>
              </a:extLst>
            </p:cNvPr>
            <p:cNvGrpSpPr>
              <a:grpSpLocks noChangeAspect="1"/>
            </p:cNvGrpSpPr>
            <p:nvPr/>
          </p:nvGrpSpPr>
          <p:grpSpPr>
            <a:xfrm>
              <a:off x="8987840" y="5543930"/>
              <a:ext cx="235824" cy="235596"/>
              <a:chOff x="6464300" y="2606675"/>
              <a:chExt cx="1646238" cy="1644650"/>
            </a:xfrm>
          </p:grpSpPr>
          <p:sp>
            <p:nvSpPr>
              <p:cNvPr id="160" name="AutoShape 3">
                <a:extLst>
                  <a:ext uri="{FF2B5EF4-FFF2-40B4-BE49-F238E27FC236}">
                    <a16:creationId xmlns:a16="http://schemas.microsoft.com/office/drawing/2014/main" id="{49D3C0B3-EAAE-CD3E-B789-8FC1F1DE1252}"/>
                  </a:ext>
                </a:extLst>
              </p:cNvPr>
              <p:cNvSpPr>
                <a:spLocks noChangeAspect="1" noChangeArrowheads="1" noTextEdit="1"/>
              </p:cNvSpPr>
              <p:nvPr/>
            </p:nvSpPr>
            <p:spPr bwMode="auto">
              <a:xfrm>
                <a:off x="6464300"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161" name="Group 160">
                <a:extLst>
                  <a:ext uri="{FF2B5EF4-FFF2-40B4-BE49-F238E27FC236}">
                    <a16:creationId xmlns:a16="http://schemas.microsoft.com/office/drawing/2014/main" id="{A6C967C3-F9BE-70A3-0F12-92201F3E15D4}"/>
                  </a:ext>
                </a:extLst>
              </p:cNvPr>
              <p:cNvGrpSpPr/>
              <p:nvPr/>
            </p:nvGrpSpPr>
            <p:grpSpPr>
              <a:xfrm>
                <a:off x="6729413" y="2881313"/>
                <a:ext cx="1123838" cy="1125538"/>
                <a:chOff x="6729413" y="2881313"/>
                <a:chExt cx="1123838" cy="1125538"/>
              </a:xfrm>
            </p:grpSpPr>
            <p:sp>
              <p:nvSpPr>
                <p:cNvPr id="162" name="Freeform 16">
                  <a:extLst>
                    <a:ext uri="{FF2B5EF4-FFF2-40B4-BE49-F238E27FC236}">
                      <a16:creationId xmlns:a16="http://schemas.microsoft.com/office/drawing/2014/main" id="{BE411F76-8CA5-DF19-9AD5-5CC87F5D57B4}"/>
                    </a:ext>
                  </a:extLst>
                </p:cNvPr>
                <p:cNvSpPr>
                  <a:spLocks/>
                </p:cNvSpPr>
                <p:nvPr/>
              </p:nvSpPr>
              <p:spPr bwMode="auto">
                <a:xfrm>
                  <a:off x="7073900" y="2881313"/>
                  <a:ext cx="709613" cy="574675"/>
                </a:xfrm>
                <a:custGeom>
                  <a:avLst/>
                  <a:gdLst>
                    <a:gd name="T0" fmla="*/ 992 w 993"/>
                    <a:gd name="T1" fmla="*/ 8 h 805"/>
                    <a:gd name="T2" fmla="*/ 983 w 993"/>
                    <a:gd name="T3" fmla="*/ 0 h 805"/>
                    <a:gd name="T4" fmla="*/ 486 w 993"/>
                    <a:gd name="T5" fmla="*/ 429 h 805"/>
                    <a:gd name="T6" fmla="*/ 469 w 993"/>
                    <a:gd name="T7" fmla="*/ 433 h 805"/>
                    <a:gd name="T8" fmla="*/ 9 w 993"/>
                    <a:gd name="T9" fmla="*/ 255 h 805"/>
                    <a:gd name="T10" fmla="*/ 0 w 993"/>
                    <a:gd name="T11" fmla="*/ 264 h 805"/>
                    <a:gd name="T12" fmla="*/ 385 w 993"/>
                    <a:gd name="T13" fmla="*/ 649 h 805"/>
                    <a:gd name="T14" fmla="*/ 393 w 993"/>
                    <a:gd name="T15" fmla="*/ 641 h 805"/>
                    <a:gd name="T16" fmla="*/ 284 w 993"/>
                    <a:gd name="T17" fmla="*/ 426 h 805"/>
                    <a:gd name="T18" fmla="*/ 294 w 993"/>
                    <a:gd name="T19" fmla="*/ 412 h 805"/>
                    <a:gd name="T20" fmla="*/ 461 w 993"/>
                    <a:gd name="T21" fmla="*/ 766 h 805"/>
                    <a:gd name="T22" fmla="*/ 461 w 993"/>
                    <a:gd name="T23" fmla="*/ 794 h 805"/>
                    <a:gd name="T24" fmla="*/ 521 w 993"/>
                    <a:gd name="T25" fmla="*/ 797 h 805"/>
                    <a:gd name="T26" fmla="*/ 562 w 993"/>
                    <a:gd name="T27" fmla="*/ 805 h 805"/>
                    <a:gd name="T28" fmla="*/ 554 w 993"/>
                    <a:gd name="T29" fmla="*/ 681 h 805"/>
                    <a:gd name="T30" fmla="*/ 555 w 993"/>
                    <a:gd name="T31" fmla="*/ 524 h 805"/>
                    <a:gd name="T32" fmla="*/ 578 w 993"/>
                    <a:gd name="T33" fmla="*/ 391 h 805"/>
                    <a:gd name="T34" fmla="*/ 679 w 993"/>
                    <a:gd name="T35" fmla="*/ 227 h 805"/>
                    <a:gd name="T36" fmla="*/ 745 w 993"/>
                    <a:gd name="T37" fmla="*/ 180 h 805"/>
                    <a:gd name="T38" fmla="*/ 755 w 993"/>
                    <a:gd name="T39" fmla="*/ 194 h 805"/>
                    <a:gd name="T40" fmla="*/ 623 w 993"/>
                    <a:gd name="T41" fmla="*/ 477 h 805"/>
                    <a:gd name="T42" fmla="*/ 632 w 993"/>
                    <a:gd name="T43" fmla="*/ 487 h 805"/>
                    <a:gd name="T44" fmla="*/ 992 w 993"/>
                    <a:gd name="T45" fmla="*/ 8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93" h="805">
                      <a:moveTo>
                        <a:pt x="992" y="8"/>
                      </a:moveTo>
                      <a:cubicBezTo>
                        <a:pt x="992" y="3"/>
                        <a:pt x="988" y="0"/>
                        <a:pt x="983" y="0"/>
                      </a:cubicBezTo>
                      <a:cubicBezTo>
                        <a:pt x="559" y="3"/>
                        <a:pt x="495" y="259"/>
                        <a:pt x="486" y="429"/>
                      </a:cubicBezTo>
                      <a:cubicBezTo>
                        <a:pt x="486" y="438"/>
                        <a:pt x="474" y="441"/>
                        <a:pt x="469" y="433"/>
                      </a:cubicBezTo>
                      <a:cubicBezTo>
                        <a:pt x="417" y="327"/>
                        <a:pt x="293" y="242"/>
                        <a:pt x="9" y="255"/>
                      </a:cubicBezTo>
                      <a:cubicBezTo>
                        <a:pt x="4" y="255"/>
                        <a:pt x="0" y="259"/>
                        <a:pt x="0" y="264"/>
                      </a:cubicBezTo>
                      <a:cubicBezTo>
                        <a:pt x="3" y="321"/>
                        <a:pt x="35" y="645"/>
                        <a:pt x="385" y="649"/>
                      </a:cubicBezTo>
                      <a:cubicBezTo>
                        <a:pt x="389" y="649"/>
                        <a:pt x="393" y="645"/>
                        <a:pt x="393" y="641"/>
                      </a:cubicBezTo>
                      <a:cubicBezTo>
                        <a:pt x="395" y="614"/>
                        <a:pt x="392" y="523"/>
                        <a:pt x="284" y="426"/>
                      </a:cubicBezTo>
                      <a:cubicBezTo>
                        <a:pt x="276" y="420"/>
                        <a:pt x="284" y="408"/>
                        <a:pt x="294" y="412"/>
                      </a:cubicBezTo>
                      <a:cubicBezTo>
                        <a:pt x="427" y="475"/>
                        <a:pt x="467" y="630"/>
                        <a:pt x="461" y="766"/>
                      </a:cubicBezTo>
                      <a:cubicBezTo>
                        <a:pt x="460" y="772"/>
                        <a:pt x="460" y="782"/>
                        <a:pt x="461" y="794"/>
                      </a:cubicBezTo>
                      <a:cubicBezTo>
                        <a:pt x="521" y="797"/>
                        <a:pt x="521" y="797"/>
                        <a:pt x="521" y="797"/>
                      </a:cubicBezTo>
                      <a:cubicBezTo>
                        <a:pt x="535" y="798"/>
                        <a:pt x="549" y="801"/>
                        <a:pt x="562" y="805"/>
                      </a:cubicBezTo>
                      <a:cubicBezTo>
                        <a:pt x="565" y="763"/>
                        <a:pt x="557" y="710"/>
                        <a:pt x="554" y="681"/>
                      </a:cubicBezTo>
                      <a:cubicBezTo>
                        <a:pt x="551" y="628"/>
                        <a:pt x="552" y="576"/>
                        <a:pt x="555" y="524"/>
                      </a:cubicBezTo>
                      <a:cubicBezTo>
                        <a:pt x="557" y="479"/>
                        <a:pt x="564" y="434"/>
                        <a:pt x="578" y="391"/>
                      </a:cubicBezTo>
                      <a:cubicBezTo>
                        <a:pt x="597" y="329"/>
                        <a:pt x="632" y="272"/>
                        <a:pt x="679" y="227"/>
                      </a:cubicBezTo>
                      <a:cubicBezTo>
                        <a:pt x="699" y="209"/>
                        <a:pt x="721" y="193"/>
                        <a:pt x="745" y="180"/>
                      </a:cubicBezTo>
                      <a:cubicBezTo>
                        <a:pt x="753" y="175"/>
                        <a:pt x="761" y="186"/>
                        <a:pt x="755" y="194"/>
                      </a:cubicBezTo>
                      <a:cubicBezTo>
                        <a:pt x="643" y="322"/>
                        <a:pt x="626" y="444"/>
                        <a:pt x="623" y="477"/>
                      </a:cubicBezTo>
                      <a:cubicBezTo>
                        <a:pt x="623" y="482"/>
                        <a:pt x="627" y="487"/>
                        <a:pt x="632" y="487"/>
                      </a:cubicBezTo>
                      <a:cubicBezTo>
                        <a:pt x="984" y="480"/>
                        <a:pt x="993" y="73"/>
                        <a:pt x="992" y="8"/>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63" name="Freeform 17">
                  <a:extLst>
                    <a:ext uri="{FF2B5EF4-FFF2-40B4-BE49-F238E27FC236}">
                      <a16:creationId xmlns:a16="http://schemas.microsoft.com/office/drawing/2014/main" id="{DA565608-88B2-462E-7BA5-84D3603B4D63}"/>
                    </a:ext>
                  </a:extLst>
                </p:cNvPr>
                <p:cNvSpPr>
                  <a:spLocks/>
                </p:cNvSpPr>
                <p:nvPr/>
              </p:nvSpPr>
              <p:spPr bwMode="auto">
                <a:xfrm>
                  <a:off x="6729413" y="3465513"/>
                  <a:ext cx="1123838" cy="541338"/>
                </a:xfrm>
                <a:custGeom>
                  <a:avLst/>
                  <a:gdLst>
                    <a:gd name="connsiteX0" fmla="*/ 409739 w 1123838"/>
                    <a:gd name="connsiteY0" fmla="*/ 31591 h 541338"/>
                    <a:gd name="connsiteX1" fmla="*/ 326138 w 1123838"/>
                    <a:gd name="connsiteY1" fmla="*/ 51601 h 541338"/>
                    <a:gd name="connsiteX2" fmla="*/ 31750 w 1123838"/>
                    <a:gd name="connsiteY2" fmla="*/ 218820 h 541338"/>
                    <a:gd name="connsiteX3" fmla="*/ 31750 w 1123838"/>
                    <a:gd name="connsiteY3" fmla="*/ 503237 h 541338"/>
                    <a:gd name="connsiteX4" fmla="*/ 368296 w 1123838"/>
                    <a:gd name="connsiteY4" fmla="*/ 373177 h 541338"/>
                    <a:gd name="connsiteX5" fmla="*/ 419028 w 1123838"/>
                    <a:gd name="connsiteY5" fmla="*/ 365316 h 541338"/>
                    <a:gd name="connsiteX6" fmla="*/ 568366 w 1123838"/>
                    <a:gd name="connsiteY6" fmla="*/ 376036 h 541338"/>
                    <a:gd name="connsiteX7" fmla="*/ 797017 w 1123838"/>
                    <a:gd name="connsiteY7" fmla="*/ 349595 h 541338"/>
                    <a:gd name="connsiteX8" fmla="*/ 1047818 w 1123838"/>
                    <a:gd name="connsiteY8" fmla="*/ 183090 h 541338"/>
                    <a:gd name="connsiteX9" fmla="*/ 1079972 w 1123838"/>
                    <a:gd name="connsiteY9" fmla="*/ 145930 h 541338"/>
                    <a:gd name="connsiteX10" fmla="*/ 1074971 w 1123838"/>
                    <a:gd name="connsiteY10" fmla="*/ 71610 h 541338"/>
                    <a:gd name="connsiteX11" fmla="*/ 1036386 w 1123838"/>
                    <a:gd name="connsiteY11" fmla="*/ 58032 h 541338"/>
                    <a:gd name="connsiteX12" fmla="*/ 999230 w 1123838"/>
                    <a:gd name="connsiteY12" fmla="*/ 75897 h 541338"/>
                    <a:gd name="connsiteX13" fmla="*/ 951356 w 1123838"/>
                    <a:gd name="connsiteY13" fmla="*/ 129494 h 541338"/>
                    <a:gd name="connsiteX14" fmla="*/ 805591 w 1123838"/>
                    <a:gd name="connsiteY14" fmla="*/ 220964 h 541338"/>
                    <a:gd name="connsiteX15" fmla="*/ 608380 w 1123838"/>
                    <a:gd name="connsiteY15" fmla="*/ 210245 h 541338"/>
                    <a:gd name="connsiteX16" fmla="*/ 553360 w 1123838"/>
                    <a:gd name="connsiteY16" fmla="*/ 188092 h 541338"/>
                    <a:gd name="connsiteX17" fmla="*/ 544071 w 1123838"/>
                    <a:gd name="connsiteY17" fmla="*/ 171656 h 541338"/>
                    <a:gd name="connsiteX18" fmla="*/ 557648 w 1123838"/>
                    <a:gd name="connsiteY18" fmla="*/ 158078 h 541338"/>
                    <a:gd name="connsiteX19" fmla="*/ 715560 w 1123838"/>
                    <a:gd name="connsiteY19" fmla="*/ 142357 h 541338"/>
                    <a:gd name="connsiteX20" fmla="*/ 759146 w 1123838"/>
                    <a:gd name="connsiteY20" fmla="*/ 95192 h 541338"/>
                    <a:gd name="connsiteX21" fmla="*/ 713416 w 1123838"/>
                    <a:gd name="connsiteY21" fmla="*/ 47313 h 541338"/>
                    <a:gd name="connsiteX22" fmla="*/ 409739 w 1123838"/>
                    <a:gd name="connsiteY22" fmla="*/ 31591 h 541338"/>
                    <a:gd name="connsiteX23" fmla="*/ 390213 w 1123838"/>
                    <a:gd name="connsiteY23" fmla="*/ 0 h 541338"/>
                    <a:gd name="connsiteX24" fmla="*/ 393786 w 1123838"/>
                    <a:gd name="connsiteY24" fmla="*/ 0 h 541338"/>
                    <a:gd name="connsiteX25" fmla="*/ 396645 w 1123838"/>
                    <a:gd name="connsiteY25" fmla="*/ 0 h 541338"/>
                    <a:gd name="connsiteX26" fmla="*/ 399504 w 1123838"/>
                    <a:gd name="connsiteY26" fmla="*/ 0 h 541338"/>
                    <a:gd name="connsiteX27" fmla="*/ 403077 w 1123838"/>
                    <a:gd name="connsiteY27" fmla="*/ 0 h 541338"/>
                    <a:gd name="connsiteX28" fmla="*/ 410939 w 1123838"/>
                    <a:gd name="connsiteY28" fmla="*/ 0 h 541338"/>
                    <a:gd name="connsiteX29" fmla="*/ 715390 w 1123838"/>
                    <a:gd name="connsiteY29" fmla="*/ 15712 h 541338"/>
                    <a:gd name="connsiteX30" fmla="*/ 780426 w 1123838"/>
                    <a:gd name="connsiteY30" fmla="*/ 56419 h 541338"/>
                    <a:gd name="connsiteX31" fmla="*/ 782570 w 1123838"/>
                    <a:gd name="connsiteY31" fmla="*/ 60704 h 541338"/>
                    <a:gd name="connsiteX32" fmla="*/ 789002 w 1123838"/>
                    <a:gd name="connsiteY32" fmla="*/ 79273 h 541338"/>
                    <a:gd name="connsiteX33" fmla="*/ 790431 w 1123838"/>
                    <a:gd name="connsiteY33" fmla="*/ 94984 h 541338"/>
                    <a:gd name="connsiteX34" fmla="*/ 789716 w 1123838"/>
                    <a:gd name="connsiteY34" fmla="*/ 100698 h 541338"/>
                    <a:gd name="connsiteX35" fmla="*/ 789716 w 1123838"/>
                    <a:gd name="connsiteY35" fmla="*/ 101412 h 541338"/>
                    <a:gd name="connsiteX36" fmla="*/ 789002 w 1123838"/>
                    <a:gd name="connsiteY36" fmla="*/ 107125 h 541338"/>
                    <a:gd name="connsiteX37" fmla="*/ 763988 w 1123838"/>
                    <a:gd name="connsiteY37" fmla="*/ 154260 h 541338"/>
                    <a:gd name="connsiteX38" fmla="*/ 763273 w 1123838"/>
                    <a:gd name="connsiteY38" fmla="*/ 154260 h 541338"/>
                    <a:gd name="connsiteX39" fmla="*/ 758985 w 1123838"/>
                    <a:gd name="connsiteY39" fmla="*/ 157831 h 541338"/>
                    <a:gd name="connsiteX40" fmla="*/ 754697 w 1123838"/>
                    <a:gd name="connsiteY40" fmla="*/ 160688 h 541338"/>
                    <a:gd name="connsiteX41" fmla="*/ 753983 w 1123838"/>
                    <a:gd name="connsiteY41" fmla="*/ 161402 h 541338"/>
                    <a:gd name="connsiteX42" fmla="*/ 749695 w 1123838"/>
                    <a:gd name="connsiteY42" fmla="*/ 164258 h 541338"/>
                    <a:gd name="connsiteX43" fmla="*/ 748265 w 1123838"/>
                    <a:gd name="connsiteY43" fmla="*/ 164973 h 541338"/>
                    <a:gd name="connsiteX44" fmla="*/ 743263 w 1123838"/>
                    <a:gd name="connsiteY44" fmla="*/ 167115 h 541338"/>
                    <a:gd name="connsiteX45" fmla="*/ 742548 w 1123838"/>
                    <a:gd name="connsiteY45" fmla="*/ 167829 h 541338"/>
                    <a:gd name="connsiteX46" fmla="*/ 738260 w 1123838"/>
                    <a:gd name="connsiteY46" fmla="*/ 169258 h 541338"/>
                    <a:gd name="connsiteX47" fmla="*/ 718964 w 1123838"/>
                    <a:gd name="connsiteY47" fmla="*/ 173543 h 541338"/>
                    <a:gd name="connsiteX48" fmla="*/ 624626 w 1123838"/>
                    <a:gd name="connsiteY48" fmla="*/ 182827 h 541338"/>
                    <a:gd name="connsiteX49" fmla="*/ 743263 w 1123838"/>
                    <a:gd name="connsiteY49" fmla="*/ 199967 h 541338"/>
                    <a:gd name="connsiteX50" fmla="*/ 775423 w 1123838"/>
                    <a:gd name="connsiteY50" fmla="*/ 195682 h 541338"/>
                    <a:gd name="connsiteX51" fmla="*/ 785428 w 1123838"/>
                    <a:gd name="connsiteY51" fmla="*/ 193539 h 541338"/>
                    <a:gd name="connsiteX52" fmla="*/ 786858 w 1123838"/>
                    <a:gd name="connsiteY52" fmla="*/ 192825 h 541338"/>
                    <a:gd name="connsiteX53" fmla="*/ 796863 w 1123838"/>
                    <a:gd name="connsiteY53" fmla="*/ 190683 h 541338"/>
                    <a:gd name="connsiteX54" fmla="*/ 826880 w 1123838"/>
                    <a:gd name="connsiteY54" fmla="*/ 179970 h 541338"/>
                    <a:gd name="connsiteX55" fmla="*/ 909782 w 1123838"/>
                    <a:gd name="connsiteY55" fmla="*/ 127122 h 541338"/>
                    <a:gd name="connsiteX56" fmla="*/ 928363 w 1123838"/>
                    <a:gd name="connsiteY56" fmla="*/ 108553 h 541338"/>
                    <a:gd name="connsiteX57" fmla="*/ 975532 w 1123838"/>
                    <a:gd name="connsiteY57" fmla="*/ 54991 h 541338"/>
                    <a:gd name="connsiteX58" fmla="*/ 978391 w 1123838"/>
                    <a:gd name="connsiteY58" fmla="*/ 51420 h 541338"/>
                    <a:gd name="connsiteX59" fmla="*/ 979105 w 1123838"/>
                    <a:gd name="connsiteY59" fmla="*/ 51420 h 541338"/>
                    <a:gd name="connsiteX60" fmla="*/ 1034135 w 1123838"/>
                    <a:gd name="connsiteY60" fmla="*/ 26424 h 541338"/>
                    <a:gd name="connsiteX61" fmla="*/ 1034850 w 1123838"/>
                    <a:gd name="connsiteY61" fmla="*/ 26424 h 541338"/>
                    <a:gd name="connsiteX62" fmla="*/ 1039138 w 1123838"/>
                    <a:gd name="connsiteY62" fmla="*/ 26424 h 541338"/>
                    <a:gd name="connsiteX63" fmla="*/ 1040567 w 1123838"/>
                    <a:gd name="connsiteY63" fmla="*/ 26424 h 541338"/>
                    <a:gd name="connsiteX64" fmla="*/ 1079875 w 1123838"/>
                    <a:gd name="connsiteY64" fmla="*/ 37137 h 541338"/>
                    <a:gd name="connsiteX65" fmla="*/ 1083448 w 1123838"/>
                    <a:gd name="connsiteY65" fmla="*/ 39279 h 541338"/>
                    <a:gd name="connsiteX66" fmla="*/ 1086307 w 1123838"/>
                    <a:gd name="connsiteY66" fmla="*/ 40708 h 541338"/>
                    <a:gd name="connsiteX67" fmla="*/ 1087021 w 1123838"/>
                    <a:gd name="connsiteY67" fmla="*/ 41422 h 541338"/>
                    <a:gd name="connsiteX68" fmla="*/ 1089880 w 1123838"/>
                    <a:gd name="connsiteY68" fmla="*/ 43564 h 541338"/>
                    <a:gd name="connsiteX69" fmla="*/ 1090595 w 1123838"/>
                    <a:gd name="connsiteY69" fmla="*/ 44278 h 541338"/>
                    <a:gd name="connsiteX70" fmla="*/ 1092739 w 1123838"/>
                    <a:gd name="connsiteY70" fmla="*/ 45707 h 541338"/>
                    <a:gd name="connsiteX71" fmla="*/ 1095597 w 1123838"/>
                    <a:gd name="connsiteY71" fmla="*/ 47849 h 541338"/>
                    <a:gd name="connsiteX72" fmla="*/ 1095597 w 1123838"/>
                    <a:gd name="connsiteY72" fmla="*/ 48563 h 541338"/>
                    <a:gd name="connsiteX73" fmla="*/ 1103459 w 1123838"/>
                    <a:gd name="connsiteY73" fmla="*/ 165687 h 541338"/>
                    <a:gd name="connsiteX74" fmla="*/ 1072013 w 1123838"/>
                    <a:gd name="connsiteY74" fmla="*/ 203538 h 541338"/>
                    <a:gd name="connsiteX75" fmla="*/ 966241 w 1123838"/>
                    <a:gd name="connsiteY75" fmla="*/ 299950 h 541338"/>
                    <a:gd name="connsiteX76" fmla="*/ 956950 w 1123838"/>
                    <a:gd name="connsiteY76" fmla="*/ 306377 h 541338"/>
                    <a:gd name="connsiteX77" fmla="*/ 948374 w 1123838"/>
                    <a:gd name="connsiteY77" fmla="*/ 312091 h 541338"/>
                    <a:gd name="connsiteX78" fmla="*/ 806154 w 1123838"/>
                    <a:gd name="connsiteY78" fmla="*/ 379222 h 541338"/>
                    <a:gd name="connsiteX79" fmla="*/ 792575 w 1123838"/>
                    <a:gd name="connsiteY79" fmla="*/ 383507 h 541338"/>
                    <a:gd name="connsiteX80" fmla="*/ 788287 w 1123838"/>
                    <a:gd name="connsiteY80" fmla="*/ 384222 h 541338"/>
                    <a:gd name="connsiteX81" fmla="*/ 779711 w 1123838"/>
                    <a:gd name="connsiteY81" fmla="*/ 387078 h 541338"/>
                    <a:gd name="connsiteX82" fmla="*/ 773994 w 1123838"/>
                    <a:gd name="connsiteY82" fmla="*/ 388507 h 541338"/>
                    <a:gd name="connsiteX83" fmla="*/ 766132 w 1123838"/>
                    <a:gd name="connsiteY83" fmla="*/ 389935 h 541338"/>
                    <a:gd name="connsiteX84" fmla="*/ 759700 w 1123838"/>
                    <a:gd name="connsiteY84" fmla="*/ 392077 h 541338"/>
                    <a:gd name="connsiteX85" fmla="*/ 753983 w 1123838"/>
                    <a:gd name="connsiteY85" fmla="*/ 392792 h 541338"/>
                    <a:gd name="connsiteX86" fmla="*/ 724681 w 1123838"/>
                    <a:gd name="connsiteY86" fmla="*/ 399219 h 541338"/>
                    <a:gd name="connsiteX87" fmla="*/ 721822 w 1123838"/>
                    <a:gd name="connsiteY87" fmla="*/ 399219 h 541338"/>
                    <a:gd name="connsiteX88" fmla="*/ 711102 w 1123838"/>
                    <a:gd name="connsiteY88" fmla="*/ 401362 h 541338"/>
                    <a:gd name="connsiteX89" fmla="*/ 709673 w 1123838"/>
                    <a:gd name="connsiteY89" fmla="*/ 401362 h 541338"/>
                    <a:gd name="connsiteX90" fmla="*/ 650355 w 1123838"/>
                    <a:gd name="connsiteY90" fmla="*/ 407789 h 541338"/>
                    <a:gd name="connsiteX91" fmla="*/ 648211 w 1123838"/>
                    <a:gd name="connsiteY91" fmla="*/ 407789 h 541338"/>
                    <a:gd name="connsiteX92" fmla="*/ 637491 w 1123838"/>
                    <a:gd name="connsiteY92" fmla="*/ 408503 h 541338"/>
                    <a:gd name="connsiteX93" fmla="*/ 635347 w 1123838"/>
                    <a:gd name="connsiteY93" fmla="*/ 408503 h 541338"/>
                    <a:gd name="connsiteX94" fmla="*/ 621053 w 1123838"/>
                    <a:gd name="connsiteY94" fmla="*/ 408503 h 541338"/>
                    <a:gd name="connsiteX95" fmla="*/ 620338 w 1123838"/>
                    <a:gd name="connsiteY95" fmla="*/ 408503 h 541338"/>
                    <a:gd name="connsiteX96" fmla="*/ 612477 w 1123838"/>
                    <a:gd name="connsiteY96" fmla="*/ 408503 h 541338"/>
                    <a:gd name="connsiteX97" fmla="*/ 606045 w 1123838"/>
                    <a:gd name="connsiteY97" fmla="*/ 408503 h 541338"/>
                    <a:gd name="connsiteX98" fmla="*/ 598898 w 1123838"/>
                    <a:gd name="connsiteY98" fmla="*/ 408503 h 541338"/>
                    <a:gd name="connsiteX99" fmla="*/ 592466 w 1123838"/>
                    <a:gd name="connsiteY99" fmla="*/ 408503 h 541338"/>
                    <a:gd name="connsiteX100" fmla="*/ 584605 w 1123838"/>
                    <a:gd name="connsiteY100" fmla="*/ 407789 h 541338"/>
                    <a:gd name="connsiteX101" fmla="*/ 578887 w 1123838"/>
                    <a:gd name="connsiteY101" fmla="*/ 407789 h 541338"/>
                    <a:gd name="connsiteX102" fmla="*/ 566738 w 1123838"/>
                    <a:gd name="connsiteY102" fmla="*/ 407075 h 541338"/>
                    <a:gd name="connsiteX103" fmla="*/ 566023 w 1123838"/>
                    <a:gd name="connsiteY103" fmla="*/ 407075 h 541338"/>
                    <a:gd name="connsiteX104" fmla="*/ 485265 w 1123838"/>
                    <a:gd name="connsiteY104" fmla="*/ 401362 h 541338"/>
                    <a:gd name="connsiteX105" fmla="*/ 416656 w 1123838"/>
                    <a:gd name="connsiteY105" fmla="*/ 396362 h 541338"/>
                    <a:gd name="connsiteX106" fmla="*/ 410939 w 1123838"/>
                    <a:gd name="connsiteY106" fmla="*/ 396362 h 541338"/>
                    <a:gd name="connsiteX107" fmla="*/ 407365 w 1123838"/>
                    <a:gd name="connsiteY107" fmla="*/ 396362 h 541338"/>
                    <a:gd name="connsiteX108" fmla="*/ 393072 w 1123838"/>
                    <a:gd name="connsiteY108" fmla="*/ 397791 h 541338"/>
                    <a:gd name="connsiteX109" fmla="*/ 388784 w 1123838"/>
                    <a:gd name="connsiteY109" fmla="*/ 398505 h 541338"/>
                    <a:gd name="connsiteX110" fmla="*/ 388784 w 1123838"/>
                    <a:gd name="connsiteY110" fmla="*/ 399219 h 541338"/>
                    <a:gd name="connsiteX111" fmla="*/ 384496 w 1123838"/>
                    <a:gd name="connsiteY111" fmla="*/ 399933 h 541338"/>
                    <a:gd name="connsiteX112" fmla="*/ 383781 w 1123838"/>
                    <a:gd name="connsiteY112" fmla="*/ 400647 h 541338"/>
                    <a:gd name="connsiteX113" fmla="*/ 379493 w 1123838"/>
                    <a:gd name="connsiteY113" fmla="*/ 402076 h 541338"/>
                    <a:gd name="connsiteX114" fmla="*/ 21441 w 1123838"/>
                    <a:gd name="connsiteY114" fmla="*/ 540624 h 541338"/>
                    <a:gd name="connsiteX115" fmla="*/ 15723 w 1123838"/>
                    <a:gd name="connsiteY115" fmla="*/ 541338 h 541338"/>
                    <a:gd name="connsiteX116" fmla="*/ 7147 w 1123838"/>
                    <a:gd name="connsiteY116" fmla="*/ 538481 h 541338"/>
                    <a:gd name="connsiteX117" fmla="*/ 0 w 1123838"/>
                    <a:gd name="connsiteY117" fmla="*/ 525626 h 541338"/>
                    <a:gd name="connsiteX118" fmla="*/ 0 w 1123838"/>
                    <a:gd name="connsiteY118" fmla="*/ 209251 h 541338"/>
                    <a:gd name="connsiteX119" fmla="*/ 7862 w 1123838"/>
                    <a:gd name="connsiteY119" fmla="*/ 195682 h 541338"/>
                    <a:gd name="connsiteX120" fmla="*/ 310169 w 1123838"/>
                    <a:gd name="connsiteY120" fmla="*/ 24282 h 541338"/>
                    <a:gd name="connsiteX121" fmla="*/ 315887 w 1123838"/>
                    <a:gd name="connsiteY121" fmla="*/ 21425 h 541338"/>
                    <a:gd name="connsiteX122" fmla="*/ 318031 w 1123838"/>
                    <a:gd name="connsiteY122" fmla="*/ 19997 h 541338"/>
                    <a:gd name="connsiteX123" fmla="*/ 320889 w 1123838"/>
                    <a:gd name="connsiteY123" fmla="*/ 18568 h 541338"/>
                    <a:gd name="connsiteX124" fmla="*/ 324463 w 1123838"/>
                    <a:gd name="connsiteY124" fmla="*/ 17140 h 541338"/>
                    <a:gd name="connsiteX125" fmla="*/ 326607 w 1123838"/>
                    <a:gd name="connsiteY125" fmla="*/ 15712 h 541338"/>
                    <a:gd name="connsiteX126" fmla="*/ 330180 w 1123838"/>
                    <a:gd name="connsiteY126" fmla="*/ 14283 h 541338"/>
                    <a:gd name="connsiteX127" fmla="*/ 332324 w 1123838"/>
                    <a:gd name="connsiteY127" fmla="*/ 13569 h 541338"/>
                    <a:gd name="connsiteX128" fmla="*/ 336612 w 1123838"/>
                    <a:gd name="connsiteY128" fmla="*/ 12141 h 541338"/>
                    <a:gd name="connsiteX129" fmla="*/ 338042 w 1123838"/>
                    <a:gd name="connsiteY129" fmla="*/ 11427 h 541338"/>
                    <a:gd name="connsiteX130" fmla="*/ 342330 w 1123838"/>
                    <a:gd name="connsiteY130" fmla="*/ 9998 h 541338"/>
                    <a:gd name="connsiteX131" fmla="*/ 343044 w 1123838"/>
                    <a:gd name="connsiteY131" fmla="*/ 9284 h 541338"/>
                    <a:gd name="connsiteX132" fmla="*/ 348047 w 1123838"/>
                    <a:gd name="connsiteY132" fmla="*/ 7856 h 541338"/>
                    <a:gd name="connsiteX133" fmla="*/ 348762 w 1123838"/>
                    <a:gd name="connsiteY133" fmla="*/ 7856 h 541338"/>
                    <a:gd name="connsiteX134" fmla="*/ 382352 w 1123838"/>
                    <a:gd name="connsiteY134" fmla="*/ 714 h 541338"/>
                    <a:gd name="connsiteX135" fmla="*/ 383781 w 1123838"/>
                    <a:gd name="connsiteY135" fmla="*/ 714 h 541338"/>
                    <a:gd name="connsiteX136" fmla="*/ 387354 w 1123838"/>
                    <a:gd name="connsiteY136" fmla="*/ 714 h 541338"/>
                    <a:gd name="connsiteX137" fmla="*/ 390213 w 1123838"/>
                    <a:gd name="connsiteY137" fmla="*/ 0 h 54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1123838" h="541338">
                      <a:moveTo>
                        <a:pt x="409739" y="31591"/>
                      </a:moveTo>
                      <a:cubicBezTo>
                        <a:pt x="380443" y="30162"/>
                        <a:pt x="351147" y="37308"/>
                        <a:pt x="326138" y="51601"/>
                      </a:cubicBezTo>
                      <a:cubicBezTo>
                        <a:pt x="326138" y="51601"/>
                        <a:pt x="326138" y="51601"/>
                        <a:pt x="31750" y="218820"/>
                      </a:cubicBezTo>
                      <a:cubicBezTo>
                        <a:pt x="31750" y="218820"/>
                        <a:pt x="31750" y="218820"/>
                        <a:pt x="31750" y="503237"/>
                      </a:cubicBezTo>
                      <a:cubicBezTo>
                        <a:pt x="31750" y="503237"/>
                        <a:pt x="31750" y="503237"/>
                        <a:pt x="368296" y="373177"/>
                      </a:cubicBezTo>
                      <a:cubicBezTo>
                        <a:pt x="384730" y="366746"/>
                        <a:pt x="401879" y="363887"/>
                        <a:pt x="419028" y="365316"/>
                      </a:cubicBezTo>
                      <a:cubicBezTo>
                        <a:pt x="419028" y="365316"/>
                        <a:pt x="419028" y="365316"/>
                        <a:pt x="568366" y="376036"/>
                      </a:cubicBezTo>
                      <a:cubicBezTo>
                        <a:pt x="645535" y="381753"/>
                        <a:pt x="722705" y="372463"/>
                        <a:pt x="797017" y="349595"/>
                      </a:cubicBezTo>
                      <a:cubicBezTo>
                        <a:pt x="894908" y="318867"/>
                        <a:pt x="981367" y="261697"/>
                        <a:pt x="1047818" y="183090"/>
                      </a:cubicBezTo>
                      <a:cubicBezTo>
                        <a:pt x="1047818" y="183090"/>
                        <a:pt x="1047818" y="183090"/>
                        <a:pt x="1079972" y="145930"/>
                      </a:cubicBezTo>
                      <a:cubicBezTo>
                        <a:pt x="1098550" y="123777"/>
                        <a:pt x="1096407" y="90904"/>
                        <a:pt x="1074971" y="71610"/>
                      </a:cubicBezTo>
                      <a:cubicBezTo>
                        <a:pt x="1064253" y="62320"/>
                        <a:pt x="1050676" y="57317"/>
                        <a:pt x="1036386" y="58032"/>
                      </a:cubicBezTo>
                      <a:cubicBezTo>
                        <a:pt x="1022095" y="58747"/>
                        <a:pt x="1008519" y="65178"/>
                        <a:pt x="999230" y="75897"/>
                      </a:cubicBezTo>
                      <a:cubicBezTo>
                        <a:pt x="999230" y="75897"/>
                        <a:pt x="999230" y="75897"/>
                        <a:pt x="951356" y="129494"/>
                      </a:cubicBezTo>
                      <a:cubicBezTo>
                        <a:pt x="912771" y="173800"/>
                        <a:pt x="862039" y="205243"/>
                        <a:pt x="805591" y="220964"/>
                      </a:cubicBezTo>
                      <a:cubicBezTo>
                        <a:pt x="740568" y="239544"/>
                        <a:pt x="670544" y="235257"/>
                        <a:pt x="608380" y="210245"/>
                      </a:cubicBezTo>
                      <a:cubicBezTo>
                        <a:pt x="608380" y="210245"/>
                        <a:pt x="608380" y="210245"/>
                        <a:pt x="553360" y="188092"/>
                      </a:cubicBezTo>
                      <a:cubicBezTo>
                        <a:pt x="546930" y="185234"/>
                        <a:pt x="542642" y="178802"/>
                        <a:pt x="544071" y="171656"/>
                      </a:cubicBezTo>
                      <a:cubicBezTo>
                        <a:pt x="544786" y="164510"/>
                        <a:pt x="550502" y="158793"/>
                        <a:pt x="557648" y="158078"/>
                      </a:cubicBezTo>
                      <a:cubicBezTo>
                        <a:pt x="557648" y="158078"/>
                        <a:pt x="557648" y="158078"/>
                        <a:pt x="715560" y="142357"/>
                      </a:cubicBezTo>
                      <a:cubicBezTo>
                        <a:pt x="740568" y="140213"/>
                        <a:pt x="759146" y="119489"/>
                        <a:pt x="759146" y="95192"/>
                      </a:cubicBezTo>
                      <a:cubicBezTo>
                        <a:pt x="759146" y="69466"/>
                        <a:pt x="739139" y="48742"/>
                        <a:pt x="713416" y="47313"/>
                      </a:cubicBezTo>
                      <a:cubicBezTo>
                        <a:pt x="713416" y="47313"/>
                        <a:pt x="713416" y="47313"/>
                        <a:pt x="409739" y="31591"/>
                      </a:cubicBezTo>
                      <a:close/>
                      <a:moveTo>
                        <a:pt x="390213" y="0"/>
                      </a:moveTo>
                      <a:cubicBezTo>
                        <a:pt x="391642" y="0"/>
                        <a:pt x="392357" y="0"/>
                        <a:pt x="393786" y="0"/>
                      </a:cubicBezTo>
                      <a:cubicBezTo>
                        <a:pt x="394501" y="0"/>
                        <a:pt x="395930" y="0"/>
                        <a:pt x="396645" y="0"/>
                      </a:cubicBezTo>
                      <a:cubicBezTo>
                        <a:pt x="398074" y="0"/>
                        <a:pt x="398789" y="0"/>
                        <a:pt x="399504" y="0"/>
                      </a:cubicBezTo>
                      <a:cubicBezTo>
                        <a:pt x="400933" y="0"/>
                        <a:pt x="401648" y="0"/>
                        <a:pt x="403077" y="0"/>
                      </a:cubicBezTo>
                      <a:cubicBezTo>
                        <a:pt x="405221" y="0"/>
                        <a:pt x="408080" y="0"/>
                        <a:pt x="410939" y="0"/>
                      </a:cubicBezTo>
                      <a:cubicBezTo>
                        <a:pt x="410939" y="0"/>
                        <a:pt x="410939" y="0"/>
                        <a:pt x="715390" y="15712"/>
                      </a:cubicBezTo>
                      <a:cubicBezTo>
                        <a:pt x="743263" y="17140"/>
                        <a:pt x="766847" y="33566"/>
                        <a:pt x="780426" y="56419"/>
                      </a:cubicBezTo>
                      <a:cubicBezTo>
                        <a:pt x="781140" y="57848"/>
                        <a:pt x="781855" y="59276"/>
                        <a:pt x="782570" y="60704"/>
                      </a:cubicBezTo>
                      <a:cubicBezTo>
                        <a:pt x="785428" y="66418"/>
                        <a:pt x="787572" y="72845"/>
                        <a:pt x="789002" y="79273"/>
                      </a:cubicBezTo>
                      <a:cubicBezTo>
                        <a:pt x="789716" y="84272"/>
                        <a:pt x="790431" y="89271"/>
                        <a:pt x="790431" y="94984"/>
                      </a:cubicBezTo>
                      <a:cubicBezTo>
                        <a:pt x="790431" y="97127"/>
                        <a:pt x="790431" y="98555"/>
                        <a:pt x="789716" y="100698"/>
                      </a:cubicBezTo>
                      <a:cubicBezTo>
                        <a:pt x="789716" y="100698"/>
                        <a:pt x="789716" y="101412"/>
                        <a:pt x="789716" y="101412"/>
                      </a:cubicBezTo>
                      <a:cubicBezTo>
                        <a:pt x="789716" y="103554"/>
                        <a:pt x="789716" y="104983"/>
                        <a:pt x="789002" y="107125"/>
                      </a:cubicBezTo>
                      <a:cubicBezTo>
                        <a:pt x="786143" y="125693"/>
                        <a:pt x="776852" y="142119"/>
                        <a:pt x="763988" y="154260"/>
                      </a:cubicBezTo>
                      <a:cubicBezTo>
                        <a:pt x="763988" y="154260"/>
                        <a:pt x="763273" y="154260"/>
                        <a:pt x="763273" y="154260"/>
                      </a:cubicBezTo>
                      <a:cubicBezTo>
                        <a:pt x="761844" y="155688"/>
                        <a:pt x="760415" y="156403"/>
                        <a:pt x="758985" y="157831"/>
                      </a:cubicBezTo>
                      <a:cubicBezTo>
                        <a:pt x="757556" y="159259"/>
                        <a:pt x="756127" y="159973"/>
                        <a:pt x="754697" y="160688"/>
                      </a:cubicBezTo>
                      <a:cubicBezTo>
                        <a:pt x="753983" y="161402"/>
                        <a:pt x="753983" y="161402"/>
                        <a:pt x="753983" y="161402"/>
                      </a:cubicBezTo>
                      <a:cubicBezTo>
                        <a:pt x="752553" y="162116"/>
                        <a:pt x="751124" y="163544"/>
                        <a:pt x="749695" y="164258"/>
                      </a:cubicBezTo>
                      <a:cubicBezTo>
                        <a:pt x="748980" y="164258"/>
                        <a:pt x="748265" y="164258"/>
                        <a:pt x="748265" y="164973"/>
                      </a:cubicBezTo>
                      <a:cubicBezTo>
                        <a:pt x="746836" y="165687"/>
                        <a:pt x="745407" y="166401"/>
                        <a:pt x="743263" y="167115"/>
                      </a:cubicBezTo>
                      <a:cubicBezTo>
                        <a:pt x="743263" y="167115"/>
                        <a:pt x="742548" y="167115"/>
                        <a:pt x="742548" y="167829"/>
                      </a:cubicBezTo>
                      <a:cubicBezTo>
                        <a:pt x="741118" y="167829"/>
                        <a:pt x="739689" y="168543"/>
                        <a:pt x="738260" y="169258"/>
                      </a:cubicBezTo>
                      <a:cubicBezTo>
                        <a:pt x="731828" y="171400"/>
                        <a:pt x="725396" y="172828"/>
                        <a:pt x="718964" y="173543"/>
                      </a:cubicBezTo>
                      <a:cubicBezTo>
                        <a:pt x="718964" y="173543"/>
                        <a:pt x="718964" y="173543"/>
                        <a:pt x="624626" y="182827"/>
                      </a:cubicBezTo>
                      <a:cubicBezTo>
                        <a:pt x="662504" y="197110"/>
                        <a:pt x="703241" y="202823"/>
                        <a:pt x="743263" y="199967"/>
                      </a:cubicBezTo>
                      <a:cubicBezTo>
                        <a:pt x="753983" y="199253"/>
                        <a:pt x="764703" y="197824"/>
                        <a:pt x="775423" y="195682"/>
                      </a:cubicBezTo>
                      <a:cubicBezTo>
                        <a:pt x="778996" y="194968"/>
                        <a:pt x="781855" y="194253"/>
                        <a:pt x="785428" y="193539"/>
                      </a:cubicBezTo>
                      <a:cubicBezTo>
                        <a:pt x="786143" y="193539"/>
                        <a:pt x="786143" y="193539"/>
                        <a:pt x="786858" y="192825"/>
                      </a:cubicBezTo>
                      <a:cubicBezTo>
                        <a:pt x="790431" y="192111"/>
                        <a:pt x="793290" y="191397"/>
                        <a:pt x="796863" y="190683"/>
                      </a:cubicBezTo>
                      <a:cubicBezTo>
                        <a:pt x="806869" y="187826"/>
                        <a:pt x="816874" y="184255"/>
                        <a:pt x="826880" y="179970"/>
                      </a:cubicBezTo>
                      <a:cubicBezTo>
                        <a:pt x="857611" y="167829"/>
                        <a:pt x="885483" y="149975"/>
                        <a:pt x="909782" y="127122"/>
                      </a:cubicBezTo>
                      <a:cubicBezTo>
                        <a:pt x="916214" y="121408"/>
                        <a:pt x="921931" y="114981"/>
                        <a:pt x="928363" y="108553"/>
                      </a:cubicBezTo>
                      <a:cubicBezTo>
                        <a:pt x="928363" y="108553"/>
                        <a:pt x="928363" y="108553"/>
                        <a:pt x="975532" y="54991"/>
                      </a:cubicBezTo>
                      <a:cubicBezTo>
                        <a:pt x="976961" y="53563"/>
                        <a:pt x="977676" y="52848"/>
                        <a:pt x="978391" y="51420"/>
                      </a:cubicBezTo>
                      <a:cubicBezTo>
                        <a:pt x="979105" y="51420"/>
                        <a:pt x="979105" y="51420"/>
                        <a:pt x="979105" y="51420"/>
                      </a:cubicBezTo>
                      <a:cubicBezTo>
                        <a:pt x="994114" y="36423"/>
                        <a:pt x="1013410" y="27853"/>
                        <a:pt x="1034135" y="26424"/>
                      </a:cubicBezTo>
                      <a:cubicBezTo>
                        <a:pt x="1034850" y="26424"/>
                        <a:pt x="1034850" y="26424"/>
                        <a:pt x="1034850" y="26424"/>
                      </a:cubicBezTo>
                      <a:cubicBezTo>
                        <a:pt x="1036279" y="26424"/>
                        <a:pt x="1037709" y="26424"/>
                        <a:pt x="1039138" y="26424"/>
                      </a:cubicBezTo>
                      <a:cubicBezTo>
                        <a:pt x="1039138" y="26424"/>
                        <a:pt x="1039853" y="26424"/>
                        <a:pt x="1040567" y="26424"/>
                      </a:cubicBezTo>
                      <a:cubicBezTo>
                        <a:pt x="1054146" y="26424"/>
                        <a:pt x="1067725" y="30709"/>
                        <a:pt x="1079875" y="37137"/>
                      </a:cubicBezTo>
                      <a:cubicBezTo>
                        <a:pt x="1081304" y="37851"/>
                        <a:pt x="1082019" y="38565"/>
                        <a:pt x="1083448" y="39279"/>
                      </a:cubicBezTo>
                      <a:cubicBezTo>
                        <a:pt x="1084877" y="39993"/>
                        <a:pt x="1085592" y="40708"/>
                        <a:pt x="1086307" y="40708"/>
                      </a:cubicBezTo>
                      <a:cubicBezTo>
                        <a:pt x="1087021" y="41422"/>
                        <a:pt x="1087021" y="41422"/>
                        <a:pt x="1087021" y="41422"/>
                      </a:cubicBezTo>
                      <a:cubicBezTo>
                        <a:pt x="1087736" y="42136"/>
                        <a:pt x="1089165" y="42850"/>
                        <a:pt x="1089880" y="43564"/>
                      </a:cubicBezTo>
                      <a:cubicBezTo>
                        <a:pt x="1089880" y="43564"/>
                        <a:pt x="1090595" y="44278"/>
                        <a:pt x="1090595" y="44278"/>
                      </a:cubicBezTo>
                      <a:cubicBezTo>
                        <a:pt x="1091309" y="44993"/>
                        <a:pt x="1092024" y="44993"/>
                        <a:pt x="1092739" y="45707"/>
                      </a:cubicBezTo>
                      <a:cubicBezTo>
                        <a:pt x="1093453" y="46421"/>
                        <a:pt x="1094168" y="47135"/>
                        <a:pt x="1095597" y="47849"/>
                      </a:cubicBezTo>
                      <a:cubicBezTo>
                        <a:pt x="1095597" y="47849"/>
                        <a:pt x="1095597" y="48563"/>
                        <a:pt x="1095597" y="48563"/>
                      </a:cubicBezTo>
                      <a:cubicBezTo>
                        <a:pt x="1129902" y="79273"/>
                        <a:pt x="1133475" y="130693"/>
                        <a:pt x="1103459" y="165687"/>
                      </a:cubicBezTo>
                      <a:cubicBezTo>
                        <a:pt x="1103459" y="165687"/>
                        <a:pt x="1103459" y="165687"/>
                        <a:pt x="1072013" y="203538"/>
                      </a:cubicBezTo>
                      <a:cubicBezTo>
                        <a:pt x="1040567" y="239960"/>
                        <a:pt x="1004834" y="272812"/>
                        <a:pt x="966241" y="299950"/>
                      </a:cubicBezTo>
                      <a:cubicBezTo>
                        <a:pt x="963383" y="302092"/>
                        <a:pt x="959809" y="304235"/>
                        <a:pt x="956950" y="306377"/>
                      </a:cubicBezTo>
                      <a:cubicBezTo>
                        <a:pt x="954092" y="308520"/>
                        <a:pt x="951233" y="310662"/>
                        <a:pt x="948374" y="312091"/>
                      </a:cubicBezTo>
                      <a:cubicBezTo>
                        <a:pt x="904779" y="340657"/>
                        <a:pt x="856896" y="363511"/>
                        <a:pt x="806154" y="379222"/>
                      </a:cubicBezTo>
                      <a:cubicBezTo>
                        <a:pt x="801866" y="380651"/>
                        <a:pt x="797578" y="382079"/>
                        <a:pt x="792575" y="383507"/>
                      </a:cubicBezTo>
                      <a:cubicBezTo>
                        <a:pt x="791146" y="383507"/>
                        <a:pt x="789716" y="384222"/>
                        <a:pt x="788287" y="384222"/>
                      </a:cubicBezTo>
                      <a:cubicBezTo>
                        <a:pt x="785428" y="384936"/>
                        <a:pt x="782570" y="386364"/>
                        <a:pt x="779711" y="387078"/>
                      </a:cubicBezTo>
                      <a:cubicBezTo>
                        <a:pt x="777567" y="387078"/>
                        <a:pt x="775423" y="387792"/>
                        <a:pt x="773994" y="388507"/>
                      </a:cubicBezTo>
                      <a:cubicBezTo>
                        <a:pt x="771135" y="389221"/>
                        <a:pt x="768991" y="389221"/>
                        <a:pt x="766132" y="389935"/>
                      </a:cubicBezTo>
                      <a:cubicBezTo>
                        <a:pt x="763988" y="390649"/>
                        <a:pt x="761844" y="391363"/>
                        <a:pt x="759700" y="392077"/>
                      </a:cubicBezTo>
                      <a:cubicBezTo>
                        <a:pt x="757556" y="392077"/>
                        <a:pt x="756127" y="392792"/>
                        <a:pt x="753983" y="392792"/>
                      </a:cubicBezTo>
                      <a:cubicBezTo>
                        <a:pt x="743977" y="394934"/>
                        <a:pt x="733972" y="397077"/>
                        <a:pt x="724681" y="399219"/>
                      </a:cubicBezTo>
                      <a:cubicBezTo>
                        <a:pt x="723252" y="399219"/>
                        <a:pt x="722537" y="399219"/>
                        <a:pt x="721822" y="399219"/>
                      </a:cubicBezTo>
                      <a:cubicBezTo>
                        <a:pt x="718249" y="399933"/>
                        <a:pt x="714676" y="400647"/>
                        <a:pt x="711102" y="401362"/>
                      </a:cubicBezTo>
                      <a:cubicBezTo>
                        <a:pt x="710387" y="401362"/>
                        <a:pt x="710387" y="401362"/>
                        <a:pt x="709673" y="401362"/>
                      </a:cubicBezTo>
                      <a:cubicBezTo>
                        <a:pt x="689662" y="404218"/>
                        <a:pt x="670366" y="406361"/>
                        <a:pt x="650355" y="407789"/>
                      </a:cubicBezTo>
                      <a:cubicBezTo>
                        <a:pt x="649640" y="407789"/>
                        <a:pt x="648925" y="407789"/>
                        <a:pt x="648211" y="407789"/>
                      </a:cubicBezTo>
                      <a:cubicBezTo>
                        <a:pt x="644637" y="407789"/>
                        <a:pt x="641064" y="407789"/>
                        <a:pt x="637491" y="408503"/>
                      </a:cubicBezTo>
                      <a:cubicBezTo>
                        <a:pt x="636776" y="408503"/>
                        <a:pt x="636061" y="408503"/>
                        <a:pt x="635347" y="408503"/>
                      </a:cubicBezTo>
                      <a:cubicBezTo>
                        <a:pt x="630344" y="408503"/>
                        <a:pt x="626056" y="408503"/>
                        <a:pt x="621053" y="408503"/>
                      </a:cubicBezTo>
                      <a:cubicBezTo>
                        <a:pt x="621053" y="408503"/>
                        <a:pt x="620338" y="408503"/>
                        <a:pt x="620338" y="408503"/>
                      </a:cubicBezTo>
                      <a:cubicBezTo>
                        <a:pt x="617480" y="408503"/>
                        <a:pt x="614621" y="408503"/>
                        <a:pt x="612477" y="408503"/>
                      </a:cubicBezTo>
                      <a:cubicBezTo>
                        <a:pt x="610333" y="408503"/>
                        <a:pt x="608189" y="408503"/>
                        <a:pt x="606045" y="408503"/>
                      </a:cubicBezTo>
                      <a:cubicBezTo>
                        <a:pt x="603901" y="408503"/>
                        <a:pt x="601042" y="408503"/>
                        <a:pt x="598898" y="408503"/>
                      </a:cubicBezTo>
                      <a:cubicBezTo>
                        <a:pt x="596754" y="408503"/>
                        <a:pt x="594610" y="408503"/>
                        <a:pt x="592466" y="408503"/>
                      </a:cubicBezTo>
                      <a:cubicBezTo>
                        <a:pt x="589607" y="408503"/>
                        <a:pt x="587463" y="408503"/>
                        <a:pt x="584605" y="407789"/>
                      </a:cubicBezTo>
                      <a:cubicBezTo>
                        <a:pt x="582461" y="407789"/>
                        <a:pt x="581031" y="407789"/>
                        <a:pt x="578887" y="407789"/>
                      </a:cubicBezTo>
                      <a:cubicBezTo>
                        <a:pt x="575314" y="407789"/>
                        <a:pt x="571026" y="407075"/>
                        <a:pt x="566738" y="407075"/>
                      </a:cubicBezTo>
                      <a:cubicBezTo>
                        <a:pt x="566738" y="407075"/>
                        <a:pt x="566023" y="407075"/>
                        <a:pt x="566023" y="407075"/>
                      </a:cubicBezTo>
                      <a:cubicBezTo>
                        <a:pt x="566023" y="407075"/>
                        <a:pt x="566023" y="407075"/>
                        <a:pt x="485265" y="401362"/>
                      </a:cubicBezTo>
                      <a:cubicBezTo>
                        <a:pt x="485265" y="401362"/>
                        <a:pt x="485265" y="401362"/>
                        <a:pt x="416656" y="396362"/>
                      </a:cubicBezTo>
                      <a:cubicBezTo>
                        <a:pt x="415227" y="396362"/>
                        <a:pt x="413083" y="396362"/>
                        <a:pt x="410939" y="396362"/>
                      </a:cubicBezTo>
                      <a:cubicBezTo>
                        <a:pt x="410224" y="396362"/>
                        <a:pt x="408794" y="396362"/>
                        <a:pt x="407365" y="396362"/>
                      </a:cubicBezTo>
                      <a:cubicBezTo>
                        <a:pt x="402362" y="396362"/>
                        <a:pt x="398074" y="397077"/>
                        <a:pt x="393072" y="397791"/>
                      </a:cubicBezTo>
                      <a:cubicBezTo>
                        <a:pt x="391642" y="398505"/>
                        <a:pt x="390213" y="398505"/>
                        <a:pt x="388784" y="398505"/>
                      </a:cubicBezTo>
                      <a:cubicBezTo>
                        <a:pt x="388784" y="399219"/>
                        <a:pt x="388784" y="399219"/>
                        <a:pt x="388784" y="399219"/>
                      </a:cubicBezTo>
                      <a:cubicBezTo>
                        <a:pt x="387354" y="399219"/>
                        <a:pt x="385925" y="399933"/>
                        <a:pt x="384496" y="399933"/>
                      </a:cubicBezTo>
                      <a:cubicBezTo>
                        <a:pt x="384496" y="399933"/>
                        <a:pt x="384496" y="399933"/>
                        <a:pt x="383781" y="400647"/>
                      </a:cubicBezTo>
                      <a:cubicBezTo>
                        <a:pt x="382352" y="400647"/>
                        <a:pt x="380922" y="401362"/>
                        <a:pt x="379493" y="402076"/>
                      </a:cubicBezTo>
                      <a:cubicBezTo>
                        <a:pt x="379493" y="402076"/>
                        <a:pt x="379493" y="402076"/>
                        <a:pt x="21441" y="540624"/>
                      </a:cubicBezTo>
                      <a:cubicBezTo>
                        <a:pt x="20011" y="541338"/>
                        <a:pt x="17867" y="541338"/>
                        <a:pt x="15723" y="541338"/>
                      </a:cubicBezTo>
                      <a:cubicBezTo>
                        <a:pt x="12864" y="541338"/>
                        <a:pt x="10006" y="540624"/>
                        <a:pt x="7147" y="538481"/>
                      </a:cubicBezTo>
                      <a:cubicBezTo>
                        <a:pt x="2859" y="535625"/>
                        <a:pt x="0" y="530626"/>
                        <a:pt x="0" y="525626"/>
                      </a:cubicBezTo>
                      <a:cubicBezTo>
                        <a:pt x="0" y="525626"/>
                        <a:pt x="0" y="525626"/>
                        <a:pt x="0" y="209251"/>
                      </a:cubicBezTo>
                      <a:cubicBezTo>
                        <a:pt x="0" y="203538"/>
                        <a:pt x="3574" y="198538"/>
                        <a:pt x="7862" y="195682"/>
                      </a:cubicBezTo>
                      <a:cubicBezTo>
                        <a:pt x="7862" y="195682"/>
                        <a:pt x="7862" y="195682"/>
                        <a:pt x="310169" y="24282"/>
                      </a:cubicBezTo>
                      <a:cubicBezTo>
                        <a:pt x="311599" y="22853"/>
                        <a:pt x="313743" y="22139"/>
                        <a:pt x="315887" y="21425"/>
                      </a:cubicBezTo>
                      <a:cubicBezTo>
                        <a:pt x="316601" y="20711"/>
                        <a:pt x="317316" y="20711"/>
                        <a:pt x="318031" y="19997"/>
                      </a:cubicBezTo>
                      <a:cubicBezTo>
                        <a:pt x="318745" y="19283"/>
                        <a:pt x="320175" y="18568"/>
                        <a:pt x="320889" y="18568"/>
                      </a:cubicBezTo>
                      <a:cubicBezTo>
                        <a:pt x="322319" y="17854"/>
                        <a:pt x="323033" y="17140"/>
                        <a:pt x="324463" y="17140"/>
                      </a:cubicBezTo>
                      <a:cubicBezTo>
                        <a:pt x="325177" y="16426"/>
                        <a:pt x="325892" y="16426"/>
                        <a:pt x="326607" y="15712"/>
                      </a:cubicBezTo>
                      <a:cubicBezTo>
                        <a:pt x="328036" y="14998"/>
                        <a:pt x="329466" y="14998"/>
                        <a:pt x="330180" y="14283"/>
                      </a:cubicBezTo>
                      <a:cubicBezTo>
                        <a:pt x="330895" y="14283"/>
                        <a:pt x="331610" y="13569"/>
                        <a:pt x="332324" y="13569"/>
                      </a:cubicBezTo>
                      <a:cubicBezTo>
                        <a:pt x="333754" y="12855"/>
                        <a:pt x="335183" y="12141"/>
                        <a:pt x="336612" y="12141"/>
                      </a:cubicBezTo>
                      <a:cubicBezTo>
                        <a:pt x="336612" y="11427"/>
                        <a:pt x="337327" y="11427"/>
                        <a:pt x="338042" y="11427"/>
                      </a:cubicBezTo>
                      <a:cubicBezTo>
                        <a:pt x="339471" y="10713"/>
                        <a:pt x="340900" y="9998"/>
                        <a:pt x="342330" y="9998"/>
                      </a:cubicBezTo>
                      <a:cubicBezTo>
                        <a:pt x="343044" y="9284"/>
                        <a:pt x="343044" y="9284"/>
                        <a:pt x="343044" y="9284"/>
                      </a:cubicBezTo>
                      <a:cubicBezTo>
                        <a:pt x="345188" y="8570"/>
                        <a:pt x="346618" y="8570"/>
                        <a:pt x="348047" y="7856"/>
                      </a:cubicBezTo>
                      <a:cubicBezTo>
                        <a:pt x="348762" y="7856"/>
                        <a:pt x="348762" y="7856"/>
                        <a:pt x="348762" y="7856"/>
                      </a:cubicBezTo>
                      <a:cubicBezTo>
                        <a:pt x="360197" y="4285"/>
                        <a:pt x="370917" y="2143"/>
                        <a:pt x="382352" y="714"/>
                      </a:cubicBezTo>
                      <a:cubicBezTo>
                        <a:pt x="383066" y="714"/>
                        <a:pt x="383781" y="714"/>
                        <a:pt x="383781" y="714"/>
                      </a:cubicBezTo>
                      <a:cubicBezTo>
                        <a:pt x="385210" y="714"/>
                        <a:pt x="386640" y="714"/>
                        <a:pt x="387354" y="714"/>
                      </a:cubicBezTo>
                      <a:cubicBezTo>
                        <a:pt x="388784" y="714"/>
                        <a:pt x="389498" y="714"/>
                        <a:pt x="390213"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153" name="bcgIcons_Plant, Sprout ">
              <a:extLst>
                <a:ext uri="{FF2B5EF4-FFF2-40B4-BE49-F238E27FC236}">
                  <a16:creationId xmlns:a16="http://schemas.microsoft.com/office/drawing/2014/main" id="{42C25563-E3AB-3E69-B761-FBB787A6A154}"/>
                </a:ext>
              </a:extLst>
            </p:cNvPr>
            <p:cNvGrpSpPr>
              <a:grpSpLocks noChangeAspect="1"/>
            </p:cNvGrpSpPr>
            <p:nvPr/>
          </p:nvGrpSpPr>
          <p:grpSpPr bwMode="auto">
            <a:xfrm>
              <a:off x="10002253" y="5370788"/>
              <a:ext cx="383693" cy="384048"/>
              <a:chOff x="1682" y="0"/>
              <a:chExt cx="4316" cy="4320"/>
            </a:xfrm>
          </p:grpSpPr>
          <p:sp>
            <p:nvSpPr>
              <p:cNvPr id="157" name="AutoShape 28">
                <a:extLst>
                  <a:ext uri="{FF2B5EF4-FFF2-40B4-BE49-F238E27FC236}">
                    <a16:creationId xmlns:a16="http://schemas.microsoft.com/office/drawing/2014/main" id="{AAFE7C38-B713-F63F-2BE5-C13F806C245C}"/>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58" name="Freeform 30">
                <a:extLst>
                  <a:ext uri="{FF2B5EF4-FFF2-40B4-BE49-F238E27FC236}">
                    <a16:creationId xmlns:a16="http://schemas.microsoft.com/office/drawing/2014/main" id="{EE885A7E-9805-A908-2D9D-19E515687095}"/>
                  </a:ext>
                </a:extLst>
              </p:cNvPr>
              <p:cNvSpPr>
                <a:spLocks noEditPoints="1"/>
              </p:cNvSpPr>
              <p:nvPr/>
            </p:nvSpPr>
            <p:spPr bwMode="auto">
              <a:xfrm>
                <a:off x="2742" y="911"/>
                <a:ext cx="2209" cy="2625"/>
              </a:xfrm>
              <a:custGeom>
                <a:avLst/>
                <a:gdLst>
                  <a:gd name="T0" fmla="*/ 288 w 1179"/>
                  <a:gd name="T1" fmla="*/ 867 h 1400"/>
                  <a:gd name="T2" fmla="*/ 93 w 1179"/>
                  <a:gd name="T3" fmla="*/ 749 h 1400"/>
                  <a:gd name="T4" fmla="*/ 55 w 1179"/>
                  <a:gd name="T5" fmla="*/ 426 h 1400"/>
                  <a:gd name="T6" fmla="*/ 352 w 1179"/>
                  <a:gd name="T7" fmla="*/ 560 h 1400"/>
                  <a:gd name="T8" fmla="*/ 405 w 1179"/>
                  <a:gd name="T9" fmla="*/ 790 h 1400"/>
                  <a:gd name="T10" fmla="*/ 285 w 1179"/>
                  <a:gd name="T11" fmla="*/ 639 h 1400"/>
                  <a:gd name="T12" fmla="*/ 236 w 1179"/>
                  <a:gd name="T13" fmla="*/ 615 h 1400"/>
                  <a:gd name="T14" fmla="*/ 202 w 1179"/>
                  <a:gd name="T15" fmla="*/ 626 h 1400"/>
                  <a:gd name="T16" fmla="*/ 174 w 1179"/>
                  <a:gd name="T17" fmla="*/ 666 h 1400"/>
                  <a:gd name="T18" fmla="*/ 184 w 1179"/>
                  <a:gd name="T19" fmla="*/ 712 h 1400"/>
                  <a:gd name="T20" fmla="*/ 288 w 1179"/>
                  <a:gd name="T21" fmla="*/ 867 h 1400"/>
                  <a:gd name="T22" fmla="*/ 950 w 1179"/>
                  <a:gd name="T23" fmla="*/ 663 h 1400"/>
                  <a:gd name="T24" fmla="*/ 926 w 1179"/>
                  <a:gd name="T25" fmla="*/ 666 h 1400"/>
                  <a:gd name="T26" fmla="*/ 633 w 1179"/>
                  <a:gd name="T27" fmla="*/ 1036 h 1400"/>
                  <a:gd name="T28" fmla="*/ 633 w 1179"/>
                  <a:gd name="T29" fmla="*/ 1036 h 1400"/>
                  <a:gd name="T30" fmla="*/ 604 w 1179"/>
                  <a:gd name="T31" fmla="*/ 346 h 1400"/>
                  <a:gd name="T32" fmla="*/ 586 w 1179"/>
                  <a:gd name="T33" fmla="*/ 328 h 1400"/>
                  <a:gd name="T34" fmla="*/ 567 w 1179"/>
                  <a:gd name="T35" fmla="*/ 346 h 1400"/>
                  <a:gd name="T36" fmla="*/ 541 w 1179"/>
                  <a:gd name="T37" fmla="*/ 1033 h 1400"/>
                  <a:gd name="T38" fmla="*/ 250 w 1179"/>
                  <a:gd name="T39" fmla="*/ 666 h 1400"/>
                  <a:gd name="T40" fmla="*/ 226 w 1179"/>
                  <a:gd name="T41" fmla="*/ 663 h 1400"/>
                  <a:gd name="T42" fmla="*/ 220 w 1179"/>
                  <a:gd name="T43" fmla="*/ 687 h 1400"/>
                  <a:gd name="T44" fmla="*/ 441 w 1179"/>
                  <a:gd name="T45" fmla="*/ 1016 h 1400"/>
                  <a:gd name="T46" fmla="*/ 534 w 1179"/>
                  <a:gd name="T47" fmla="*/ 1154 h 1400"/>
                  <a:gd name="T48" fmla="*/ 528 w 1179"/>
                  <a:gd name="T49" fmla="*/ 1284 h 1400"/>
                  <a:gd name="T50" fmla="*/ 525 w 1179"/>
                  <a:gd name="T51" fmla="*/ 1336 h 1400"/>
                  <a:gd name="T52" fmla="*/ 525 w 1179"/>
                  <a:gd name="T53" fmla="*/ 1341 h 1400"/>
                  <a:gd name="T54" fmla="*/ 588 w 1179"/>
                  <a:gd name="T55" fmla="*/ 1400 h 1400"/>
                  <a:gd name="T56" fmla="*/ 647 w 1179"/>
                  <a:gd name="T57" fmla="*/ 1336 h 1400"/>
                  <a:gd name="T58" fmla="*/ 638 w 1179"/>
                  <a:gd name="T59" fmla="*/ 1160 h 1400"/>
                  <a:gd name="T60" fmla="*/ 737 w 1179"/>
                  <a:gd name="T61" fmla="*/ 1013 h 1400"/>
                  <a:gd name="T62" fmla="*/ 764 w 1179"/>
                  <a:gd name="T63" fmla="*/ 973 h 1400"/>
                  <a:gd name="T64" fmla="*/ 956 w 1179"/>
                  <a:gd name="T65" fmla="*/ 687 h 1400"/>
                  <a:gd name="T66" fmla="*/ 950 w 1179"/>
                  <a:gd name="T67" fmla="*/ 663 h 1400"/>
                  <a:gd name="T68" fmla="*/ 523 w 1179"/>
                  <a:gd name="T69" fmla="*/ 344 h 1400"/>
                  <a:gd name="T70" fmla="*/ 524 w 1179"/>
                  <a:gd name="T71" fmla="*/ 343 h 1400"/>
                  <a:gd name="T72" fmla="*/ 584 w 1179"/>
                  <a:gd name="T73" fmla="*/ 284 h 1400"/>
                  <a:gd name="T74" fmla="*/ 589 w 1179"/>
                  <a:gd name="T75" fmla="*/ 284 h 1400"/>
                  <a:gd name="T76" fmla="*/ 648 w 1179"/>
                  <a:gd name="T77" fmla="*/ 340 h 1400"/>
                  <a:gd name="T78" fmla="*/ 648 w 1179"/>
                  <a:gd name="T79" fmla="*/ 342 h 1400"/>
                  <a:gd name="T80" fmla="*/ 648 w 1179"/>
                  <a:gd name="T81" fmla="*/ 344 h 1400"/>
                  <a:gd name="T82" fmla="*/ 656 w 1179"/>
                  <a:gd name="T83" fmla="*/ 536 h 1400"/>
                  <a:gd name="T84" fmla="*/ 758 w 1179"/>
                  <a:gd name="T85" fmla="*/ 303 h 1400"/>
                  <a:gd name="T86" fmla="*/ 586 w 1179"/>
                  <a:gd name="T87" fmla="*/ 0 h 1400"/>
                  <a:gd name="T88" fmla="*/ 415 w 1179"/>
                  <a:gd name="T89" fmla="*/ 303 h 1400"/>
                  <a:gd name="T90" fmla="*/ 516 w 1179"/>
                  <a:gd name="T91" fmla="*/ 536 h 1400"/>
                  <a:gd name="T92" fmla="*/ 523 w 1179"/>
                  <a:gd name="T93" fmla="*/ 344 h 1400"/>
                  <a:gd name="T94" fmla="*/ 1124 w 1179"/>
                  <a:gd name="T95" fmla="*/ 426 h 1400"/>
                  <a:gd name="T96" fmla="*/ 826 w 1179"/>
                  <a:gd name="T97" fmla="*/ 560 h 1400"/>
                  <a:gd name="T98" fmla="*/ 773 w 1179"/>
                  <a:gd name="T99" fmla="*/ 788 h 1400"/>
                  <a:gd name="T100" fmla="*/ 892 w 1179"/>
                  <a:gd name="T101" fmla="*/ 639 h 1400"/>
                  <a:gd name="T102" fmla="*/ 940 w 1179"/>
                  <a:gd name="T103" fmla="*/ 615 h 1400"/>
                  <a:gd name="T104" fmla="*/ 975 w 1179"/>
                  <a:gd name="T105" fmla="*/ 626 h 1400"/>
                  <a:gd name="T106" fmla="*/ 1002 w 1179"/>
                  <a:gd name="T107" fmla="*/ 666 h 1400"/>
                  <a:gd name="T108" fmla="*/ 992 w 1179"/>
                  <a:gd name="T109" fmla="*/ 712 h 1400"/>
                  <a:gd name="T110" fmla="*/ 887 w 1179"/>
                  <a:gd name="T111" fmla="*/ 868 h 1400"/>
                  <a:gd name="T112" fmla="*/ 1086 w 1179"/>
                  <a:gd name="T113" fmla="*/ 749 h 1400"/>
                  <a:gd name="T114" fmla="*/ 1124 w 1179"/>
                  <a:gd name="T115" fmla="*/ 426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79" h="1400">
                    <a:moveTo>
                      <a:pt x="288" y="867"/>
                    </a:moveTo>
                    <a:cubicBezTo>
                      <a:pt x="223" y="850"/>
                      <a:pt x="142" y="816"/>
                      <a:pt x="93" y="749"/>
                    </a:cubicBezTo>
                    <a:cubicBezTo>
                      <a:pt x="0" y="623"/>
                      <a:pt x="55" y="426"/>
                      <a:pt x="55" y="426"/>
                    </a:cubicBezTo>
                    <a:cubicBezTo>
                      <a:pt x="55" y="426"/>
                      <a:pt x="259" y="434"/>
                      <a:pt x="352" y="560"/>
                    </a:cubicBezTo>
                    <a:cubicBezTo>
                      <a:pt x="403" y="631"/>
                      <a:pt x="409" y="723"/>
                      <a:pt x="405" y="790"/>
                    </a:cubicBezTo>
                    <a:cubicBezTo>
                      <a:pt x="298" y="656"/>
                      <a:pt x="286" y="640"/>
                      <a:pt x="285" y="639"/>
                    </a:cubicBezTo>
                    <a:cubicBezTo>
                      <a:pt x="273" y="624"/>
                      <a:pt x="255" y="615"/>
                      <a:pt x="236" y="615"/>
                    </a:cubicBezTo>
                    <a:cubicBezTo>
                      <a:pt x="224" y="615"/>
                      <a:pt x="212" y="619"/>
                      <a:pt x="202" y="626"/>
                    </a:cubicBezTo>
                    <a:cubicBezTo>
                      <a:pt x="187" y="635"/>
                      <a:pt x="178" y="650"/>
                      <a:pt x="174" y="666"/>
                    </a:cubicBezTo>
                    <a:cubicBezTo>
                      <a:pt x="171" y="682"/>
                      <a:pt x="175" y="699"/>
                      <a:pt x="184" y="712"/>
                    </a:cubicBezTo>
                    <a:cubicBezTo>
                      <a:pt x="226" y="775"/>
                      <a:pt x="260" y="826"/>
                      <a:pt x="288" y="867"/>
                    </a:cubicBezTo>
                    <a:close/>
                    <a:moveTo>
                      <a:pt x="950" y="663"/>
                    </a:moveTo>
                    <a:cubicBezTo>
                      <a:pt x="943" y="657"/>
                      <a:pt x="932" y="658"/>
                      <a:pt x="926" y="666"/>
                    </a:cubicBezTo>
                    <a:cubicBezTo>
                      <a:pt x="652" y="1012"/>
                      <a:pt x="634" y="1035"/>
                      <a:pt x="633" y="1036"/>
                    </a:cubicBezTo>
                    <a:cubicBezTo>
                      <a:pt x="633" y="1036"/>
                      <a:pt x="633" y="1036"/>
                      <a:pt x="633" y="1036"/>
                    </a:cubicBezTo>
                    <a:cubicBezTo>
                      <a:pt x="622" y="760"/>
                      <a:pt x="604" y="346"/>
                      <a:pt x="604" y="346"/>
                    </a:cubicBezTo>
                    <a:cubicBezTo>
                      <a:pt x="603" y="336"/>
                      <a:pt x="596" y="328"/>
                      <a:pt x="586" y="328"/>
                    </a:cubicBezTo>
                    <a:cubicBezTo>
                      <a:pt x="576" y="327"/>
                      <a:pt x="568" y="335"/>
                      <a:pt x="567" y="346"/>
                    </a:cubicBezTo>
                    <a:cubicBezTo>
                      <a:pt x="559" y="563"/>
                      <a:pt x="548" y="902"/>
                      <a:pt x="541" y="1033"/>
                    </a:cubicBezTo>
                    <a:cubicBezTo>
                      <a:pt x="258" y="677"/>
                      <a:pt x="250" y="666"/>
                      <a:pt x="250" y="666"/>
                    </a:cubicBezTo>
                    <a:cubicBezTo>
                      <a:pt x="244" y="658"/>
                      <a:pt x="234" y="657"/>
                      <a:pt x="226" y="663"/>
                    </a:cubicBezTo>
                    <a:cubicBezTo>
                      <a:pt x="217" y="668"/>
                      <a:pt x="215" y="680"/>
                      <a:pt x="220" y="687"/>
                    </a:cubicBezTo>
                    <a:cubicBezTo>
                      <a:pt x="415" y="978"/>
                      <a:pt x="441" y="1016"/>
                      <a:pt x="441" y="1016"/>
                    </a:cubicBezTo>
                    <a:cubicBezTo>
                      <a:pt x="534" y="1154"/>
                      <a:pt x="534" y="1154"/>
                      <a:pt x="534" y="1154"/>
                    </a:cubicBezTo>
                    <a:cubicBezTo>
                      <a:pt x="528" y="1324"/>
                      <a:pt x="528" y="1284"/>
                      <a:pt x="528" y="1284"/>
                    </a:cubicBezTo>
                    <a:cubicBezTo>
                      <a:pt x="525" y="1336"/>
                      <a:pt x="525" y="1336"/>
                      <a:pt x="525" y="1336"/>
                    </a:cubicBezTo>
                    <a:cubicBezTo>
                      <a:pt x="525" y="1338"/>
                      <a:pt x="525" y="1340"/>
                      <a:pt x="525" y="1341"/>
                    </a:cubicBezTo>
                    <a:cubicBezTo>
                      <a:pt x="527" y="1375"/>
                      <a:pt x="555" y="1400"/>
                      <a:pt x="588" y="1400"/>
                    </a:cubicBezTo>
                    <a:cubicBezTo>
                      <a:pt x="622" y="1398"/>
                      <a:pt x="648" y="1370"/>
                      <a:pt x="647" y="1336"/>
                    </a:cubicBezTo>
                    <a:cubicBezTo>
                      <a:pt x="638" y="1120"/>
                      <a:pt x="638" y="1160"/>
                      <a:pt x="638" y="1160"/>
                    </a:cubicBezTo>
                    <a:cubicBezTo>
                      <a:pt x="737" y="1013"/>
                      <a:pt x="737" y="1013"/>
                      <a:pt x="737" y="1013"/>
                    </a:cubicBezTo>
                    <a:cubicBezTo>
                      <a:pt x="764" y="973"/>
                      <a:pt x="764" y="973"/>
                      <a:pt x="764" y="973"/>
                    </a:cubicBezTo>
                    <a:cubicBezTo>
                      <a:pt x="956" y="687"/>
                      <a:pt x="956" y="687"/>
                      <a:pt x="956" y="687"/>
                    </a:cubicBezTo>
                    <a:cubicBezTo>
                      <a:pt x="962" y="680"/>
                      <a:pt x="960" y="668"/>
                      <a:pt x="950" y="663"/>
                    </a:cubicBezTo>
                    <a:close/>
                    <a:moveTo>
                      <a:pt x="523" y="344"/>
                    </a:moveTo>
                    <a:cubicBezTo>
                      <a:pt x="524" y="343"/>
                      <a:pt x="524" y="343"/>
                      <a:pt x="524" y="343"/>
                    </a:cubicBezTo>
                    <a:cubicBezTo>
                      <a:pt x="525" y="310"/>
                      <a:pt x="552" y="284"/>
                      <a:pt x="584" y="284"/>
                    </a:cubicBezTo>
                    <a:cubicBezTo>
                      <a:pt x="586" y="284"/>
                      <a:pt x="587" y="284"/>
                      <a:pt x="589" y="284"/>
                    </a:cubicBezTo>
                    <a:cubicBezTo>
                      <a:pt x="619" y="286"/>
                      <a:pt x="644" y="309"/>
                      <a:pt x="648" y="340"/>
                    </a:cubicBezTo>
                    <a:cubicBezTo>
                      <a:pt x="648" y="342"/>
                      <a:pt x="648" y="342"/>
                      <a:pt x="648" y="342"/>
                    </a:cubicBezTo>
                    <a:cubicBezTo>
                      <a:pt x="648" y="344"/>
                      <a:pt x="648" y="344"/>
                      <a:pt x="648" y="344"/>
                    </a:cubicBezTo>
                    <a:cubicBezTo>
                      <a:pt x="648" y="346"/>
                      <a:pt x="652" y="425"/>
                      <a:pt x="656" y="536"/>
                    </a:cubicBezTo>
                    <a:cubicBezTo>
                      <a:pt x="704" y="480"/>
                      <a:pt x="758" y="396"/>
                      <a:pt x="758" y="303"/>
                    </a:cubicBezTo>
                    <a:cubicBezTo>
                      <a:pt x="758" y="136"/>
                      <a:pt x="586" y="0"/>
                      <a:pt x="586" y="0"/>
                    </a:cubicBezTo>
                    <a:cubicBezTo>
                      <a:pt x="586" y="0"/>
                      <a:pt x="415" y="136"/>
                      <a:pt x="415" y="303"/>
                    </a:cubicBezTo>
                    <a:cubicBezTo>
                      <a:pt x="415" y="397"/>
                      <a:pt x="469" y="480"/>
                      <a:pt x="516" y="536"/>
                    </a:cubicBezTo>
                    <a:cubicBezTo>
                      <a:pt x="519" y="467"/>
                      <a:pt x="521" y="402"/>
                      <a:pt x="523" y="344"/>
                    </a:cubicBezTo>
                    <a:close/>
                    <a:moveTo>
                      <a:pt x="1124" y="426"/>
                    </a:moveTo>
                    <a:cubicBezTo>
                      <a:pt x="1124" y="426"/>
                      <a:pt x="919" y="434"/>
                      <a:pt x="826" y="560"/>
                    </a:cubicBezTo>
                    <a:cubicBezTo>
                      <a:pt x="776" y="630"/>
                      <a:pt x="769" y="720"/>
                      <a:pt x="773" y="788"/>
                    </a:cubicBezTo>
                    <a:cubicBezTo>
                      <a:pt x="806" y="747"/>
                      <a:pt x="845" y="697"/>
                      <a:pt x="892" y="639"/>
                    </a:cubicBezTo>
                    <a:cubicBezTo>
                      <a:pt x="904" y="624"/>
                      <a:pt x="921" y="615"/>
                      <a:pt x="940" y="615"/>
                    </a:cubicBezTo>
                    <a:cubicBezTo>
                      <a:pt x="953" y="615"/>
                      <a:pt x="965" y="619"/>
                      <a:pt x="975" y="626"/>
                    </a:cubicBezTo>
                    <a:cubicBezTo>
                      <a:pt x="989" y="635"/>
                      <a:pt x="999" y="650"/>
                      <a:pt x="1002" y="666"/>
                    </a:cubicBezTo>
                    <a:cubicBezTo>
                      <a:pt x="1005" y="682"/>
                      <a:pt x="1001" y="699"/>
                      <a:pt x="992" y="712"/>
                    </a:cubicBezTo>
                    <a:cubicBezTo>
                      <a:pt x="887" y="868"/>
                      <a:pt x="887" y="868"/>
                      <a:pt x="887" y="868"/>
                    </a:cubicBezTo>
                    <a:cubicBezTo>
                      <a:pt x="953" y="851"/>
                      <a:pt x="1036" y="817"/>
                      <a:pt x="1086" y="749"/>
                    </a:cubicBezTo>
                    <a:cubicBezTo>
                      <a:pt x="1179" y="623"/>
                      <a:pt x="1124" y="426"/>
                      <a:pt x="1124" y="4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59" name="Freeform 31">
                <a:extLst>
                  <a:ext uri="{FF2B5EF4-FFF2-40B4-BE49-F238E27FC236}">
                    <a16:creationId xmlns:a16="http://schemas.microsoft.com/office/drawing/2014/main" id="{8AC4C178-B7DB-2212-4FED-3D8BF43DA7D6}"/>
                  </a:ext>
                </a:extLst>
              </p:cNvPr>
              <p:cNvSpPr>
                <a:spLocks noEditPoints="1"/>
              </p:cNvSpPr>
              <p:nvPr/>
            </p:nvSpPr>
            <p:spPr bwMode="auto">
              <a:xfrm>
                <a:off x="2429" y="3203"/>
                <a:ext cx="2825" cy="658"/>
              </a:xfrm>
              <a:custGeom>
                <a:avLst/>
                <a:gdLst>
                  <a:gd name="T0" fmla="*/ 1508 w 1508"/>
                  <a:gd name="T1" fmla="*/ 329 h 351"/>
                  <a:gd name="T2" fmla="*/ 1486 w 1508"/>
                  <a:gd name="T3" fmla="*/ 351 h 351"/>
                  <a:gd name="T4" fmla="*/ 1213 w 1508"/>
                  <a:gd name="T5" fmla="*/ 223 h 351"/>
                  <a:gd name="T6" fmla="*/ 855 w 1508"/>
                  <a:gd name="T7" fmla="*/ 44 h 351"/>
                  <a:gd name="T8" fmla="*/ 853 w 1508"/>
                  <a:gd name="T9" fmla="*/ 0 h 351"/>
                  <a:gd name="T10" fmla="*/ 1239 w 1508"/>
                  <a:gd name="T11" fmla="*/ 187 h 351"/>
                  <a:gd name="T12" fmla="*/ 1486 w 1508"/>
                  <a:gd name="T13" fmla="*/ 307 h 351"/>
                  <a:gd name="T14" fmla="*/ 1508 w 1508"/>
                  <a:gd name="T15" fmla="*/ 329 h 351"/>
                  <a:gd name="T16" fmla="*/ 655 w 1508"/>
                  <a:gd name="T17" fmla="*/ 0 h 351"/>
                  <a:gd name="T18" fmla="*/ 269 w 1508"/>
                  <a:gd name="T19" fmla="*/ 187 h 351"/>
                  <a:gd name="T20" fmla="*/ 22 w 1508"/>
                  <a:gd name="T21" fmla="*/ 307 h 351"/>
                  <a:gd name="T22" fmla="*/ 0 w 1508"/>
                  <a:gd name="T23" fmla="*/ 329 h 351"/>
                  <a:gd name="T24" fmla="*/ 22 w 1508"/>
                  <a:gd name="T25" fmla="*/ 351 h 351"/>
                  <a:gd name="T26" fmla="*/ 295 w 1508"/>
                  <a:gd name="T27" fmla="*/ 223 h 351"/>
                  <a:gd name="T28" fmla="*/ 653 w 1508"/>
                  <a:gd name="T29" fmla="*/ 44 h 351"/>
                  <a:gd name="T30" fmla="*/ 655 w 1508"/>
                  <a:gd name="T31"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08" h="351">
                    <a:moveTo>
                      <a:pt x="1508" y="329"/>
                    </a:moveTo>
                    <a:cubicBezTo>
                      <a:pt x="1508" y="341"/>
                      <a:pt x="1499" y="351"/>
                      <a:pt x="1486" y="351"/>
                    </a:cubicBezTo>
                    <a:cubicBezTo>
                      <a:pt x="1395" y="351"/>
                      <a:pt x="1311" y="292"/>
                      <a:pt x="1213" y="223"/>
                    </a:cubicBezTo>
                    <a:cubicBezTo>
                      <a:pt x="1111" y="151"/>
                      <a:pt x="998" y="71"/>
                      <a:pt x="855" y="44"/>
                    </a:cubicBezTo>
                    <a:cubicBezTo>
                      <a:pt x="854" y="28"/>
                      <a:pt x="854" y="13"/>
                      <a:pt x="853" y="0"/>
                    </a:cubicBezTo>
                    <a:cubicBezTo>
                      <a:pt x="1011" y="27"/>
                      <a:pt x="1136" y="114"/>
                      <a:pt x="1239" y="187"/>
                    </a:cubicBezTo>
                    <a:cubicBezTo>
                      <a:pt x="1330" y="251"/>
                      <a:pt x="1409" y="307"/>
                      <a:pt x="1486" y="307"/>
                    </a:cubicBezTo>
                    <a:cubicBezTo>
                      <a:pt x="1499" y="307"/>
                      <a:pt x="1508" y="317"/>
                      <a:pt x="1508" y="329"/>
                    </a:cubicBezTo>
                    <a:close/>
                    <a:moveTo>
                      <a:pt x="655" y="0"/>
                    </a:moveTo>
                    <a:cubicBezTo>
                      <a:pt x="496" y="27"/>
                      <a:pt x="372" y="114"/>
                      <a:pt x="269" y="187"/>
                    </a:cubicBezTo>
                    <a:cubicBezTo>
                      <a:pt x="178" y="251"/>
                      <a:pt x="99" y="307"/>
                      <a:pt x="22" y="307"/>
                    </a:cubicBezTo>
                    <a:cubicBezTo>
                      <a:pt x="9" y="307"/>
                      <a:pt x="0" y="317"/>
                      <a:pt x="0" y="329"/>
                    </a:cubicBezTo>
                    <a:cubicBezTo>
                      <a:pt x="0" y="341"/>
                      <a:pt x="9" y="351"/>
                      <a:pt x="22" y="351"/>
                    </a:cubicBezTo>
                    <a:cubicBezTo>
                      <a:pt x="113" y="351"/>
                      <a:pt x="197" y="292"/>
                      <a:pt x="295" y="223"/>
                    </a:cubicBezTo>
                    <a:cubicBezTo>
                      <a:pt x="397" y="151"/>
                      <a:pt x="510" y="71"/>
                      <a:pt x="653" y="44"/>
                    </a:cubicBezTo>
                    <a:cubicBezTo>
                      <a:pt x="653" y="35"/>
                      <a:pt x="654" y="21"/>
                      <a:pt x="655"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cxnSp>
          <p:nvCxnSpPr>
            <p:cNvPr id="154" name="Straight Connector 153">
              <a:extLst>
                <a:ext uri="{FF2B5EF4-FFF2-40B4-BE49-F238E27FC236}">
                  <a16:creationId xmlns:a16="http://schemas.microsoft.com/office/drawing/2014/main" id="{F6214E65-45CF-70BF-4F8D-80F22F1CC516}"/>
                </a:ext>
              </a:extLst>
            </p:cNvPr>
            <p:cNvCxnSpPr>
              <a:cxnSpLocks/>
            </p:cNvCxnSpPr>
            <p:nvPr/>
          </p:nvCxnSpPr>
          <p:spPr>
            <a:xfrm flipV="1">
              <a:off x="10830157" y="5208632"/>
              <a:ext cx="122709" cy="33674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692462ED-2AD9-C57D-932C-F4BAF8860D81}"/>
                </a:ext>
              </a:extLst>
            </p:cNvPr>
            <p:cNvCxnSpPr>
              <a:cxnSpLocks/>
            </p:cNvCxnSpPr>
            <p:nvPr/>
          </p:nvCxnSpPr>
          <p:spPr>
            <a:xfrm>
              <a:off x="9014119" y="5473906"/>
              <a:ext cx="236645"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0B5256E9-902B-DCBE-1816-D7A674D48C24}"/>
                </a:ext>
              </a:extLst>
            </p:cNvPr>
            <p:cNvCxnSpPr>
              <a:cxnSpLocks/>
            </p:cNvCxnSpPr>
            <p:nvPr/>
          </p:nvCxnSpPr>
          <p:spPr>
            <a:xfrm>
              <a:off x="9198747" y="5059025"/>
              <a:ext cx="41982" cy="0"/>
            </a:xfrm>
            <a:prstGeom prst="line">
              <a:avLst/>
            </a:prstGeom>
            <a:ln w="9525"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grpSp>
      <p:grpSp>
        <p:nvGrpSpPr>
          <p:cNvPr id="176" name="Group 175">
            <a:extLst>
              <a:ext uri="{FF2B5EF4-FFF2-40B4-BE49-F238E27FC236}">
                <a16:creationId xmlns:a16="http://schemas.microsoft.com/office/drawing/2014/main" id="{9B12247C-D05F-96A9-A375-4F6E5DC28C0E}"/>
              </a:ext>
            </a:extLst>
          </p:cNvPr>
          <p:cNvGrpSpPr/>
          <p:nvPr/>
        </p:nvGrpSpPr>
        <p:grpSpPr>
          <a:xfrm>
            <a:off x="4434841" y="2842119"/>
            <a:ext cx="1436358" cy="1118840"/>
            <a:chOff x="659736" y="3108819"/>
            <a:chExt cx="1436358" cy="1118840"/>
          </a:xfrm>
        </p:grpSpPr>
        <p:sp>
          <p:nvSpPr>
            <p:cNvPr id="177" name="Rectangle 176">
              <a:extLst>
                <a:ext uri="{FF2B5EF4-FFF2-40B4-BE49-F238E27FC236}">
                  <a16:creationId xmlns:a16="http://schemas.microsoft.com/office/drawing/2014/main" id="{3DDE25FF-BE24-AD3B-BC27-C9B3C473D5F1}"/>
                </a:ext>
              </a:extLst>
            </p:cNvPr>
            <p:cNvSpPr/>
            <p:nvPr/>
          </p:nvSpPr>
          <p:spPr>
            <a:xfrm>
              <a:off x="659736" y="3108819"/>
              <a:ext cx="1436358" cy="1118840"/>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457200" rIns="0" bIns="0"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0" cap="none" spc="0" normalizeH="0" baseline="0" noProof="0" dirty="0">
                  <a:ln>
                    <a:noFill/>
                  </a:ln>
                  <a:solidFill>
                    <a:srgbClr val="000000"/>
                  </a:solidFill>
                  <a:effectLst/>
                  <a:uLnTx/>
                  <a:uFillTx/>
                  <a:latin typeface="Arial"/>
                  <a:ea typeface="+mn-ea"/>
                  <a:cs typeface="+mn-cs"/>
                </a:rPr>
                <a:t>INTELLIGENCE</a:t>
              </a:r>
            </a:p>
          </p:txBody>
        </p:sp>
        <p:grpSp>
          <p:nvGrpSpPr>
            <p:cNvPr id="178" name="bcgBugs_Satellite ">
              <a:extLst>
                <a:ext uri="{FF2B5EF4-FFF2-40B4-BE49-F238E27FC236}">
                  <a16:creationId xmlns:a16="http://schemas.microsoft.com/office/drawing/2014/main" id="{D9F32236-C7A6-2225-D7CB-5885C434947A}"/>
                </a:ext>
              </a:extLst>
            </p:cNvPr>
            <p:cNvGrpSpPr>
              <a:grpSpLocks noChangeAspect="1"/>
            </p:cNvGrpSpPr>
            <p:nvPr/>
          </p:nvGrpSpPr>
          <p:grpSpPr bwMode="auto">
            <a:xfrm>
              <a:off x="1029997" y="3174920"/>
              <a:ext cx="456753" cy="457200"/>
              <a:chOff x="2818" y="1137"/>
              <a:chExt cx="2044" cy="2046"/>
            </a:xfrm>
          </p:grpSpPr>
          <p:sp>
            <p:nvSpPr>
              <p:cNvPr id="179" name="AutoShape 8">
                <a:extLst>
                  <a:ext uri="{FF2B5EF4-FFF2-40B4-BE49-F238E27FC236}">
                    <a16:creationId xmlns:a16="http://schemas.microsoft.com/office/drawing/2014/main" id="{DCE8FA2D-CA06-DBAE-6B60-FBB33ED0D3BE}"/>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180" name="Freeform 10">
                <a:extLst>
                  <a:ext uri="{FF2B5EF4-FFF2-40B4-BE49-F238E27FC236}">
                    <a16:creationId xmlns:a16="http://schemas.microsoft.com/office/drawing/2014/main" id="{0D443462-DE21-BB3D-BB95-9219E6C43DF2}"/>
                  </a:ext>
                </a:extLst>
              </p:cNvPr>
              <p:cNvSpPr>
                <a:spLocks noEditPoints="1"/>
              </p:cNvSpPr>
              <p:nvPr/>
            </p:nvSpPr>
            <p:spPr bwMode="auto">
              <a:xfrm>
                <a:off x="2933" y="1248"/>
                <a:ext cx="1810" cy="1822"/>
              </a:xfrm>
              <a:custGeom>
                <a:avLst/>
                <a:gdLst>
                  <a:gd name="T0" fmla="*/ 767 w 885"/>
                  <a:gd name="T1" fmla="*/ 676 h 890"/>
                  <a:gd name="T2" fmla="*/ 691 w 885"/>
                  <a:gd name="T3" fmla="*/ 627 h 890"/>
                  <a:gd name="T4" fmla="*/ 625 w 885"/>
                  <a:gd name="T5" fmla="*/ 693 h 890"/>
                  <a:gd name="T6" fmla="*/ 674 w 885"/>
                  <a:gd name="T7" fmla="*/ 769 h 890"/>
                  <a:gd name="T8" fmla="*/ 518 w 885"/>
                  <a:gd name="T9" fmla="*/ 878 h 890"/>
                  <a:gd name="T10" fmla="*/ 598 w 885"/>
                  <a:gd name="T11" fmla="*/ 599 h 890"/>
                  <a:gd name="T12" fmla="*/ 872 w 885"/>
                  <a:gd name="T13" fmla="*/ 531 h 890"/>
                  <a:gd name="T14" fmla="*/ 763 w 885"/>
                  <a:gd name="T15" fmla="*/ 734 h 890"/>
                  <a:gd name="T16" fmla="*/ 707 w 885"/>
                  <a:gd name="T17" fmla="*/ 677 h 890"/>
                  <a:gd name="T18" fmla="*/ 675 w 885"/>
                  <a:gd name="T19" fmla="*/ 709 h 890"/>
                  <a:gd name="T20" fmla="*/ 732 w 885"/>
                  <a:gd name="T21" fmla="*/ 765 h 890"/>
                  <a:gd name="T22" fmla="*/ 801 w 885"/>
                  <a:gd name="T23" fmla="*/ 804 h 890"/>
                  <a:gd name="T24" fmla="*/ 877 w 885"/>
                  <a:gd name="T25" fmla="*/ 203 h 890"/>
                  <a:gd name="T26" fmla="*/ 734 w 885"/>
                  <a:gd name="T27" fmla="*/ 346 h 890"/>
                  <a:gd name="T28" fmla="*/ 646 w 885"/>
                  <a:gd name="T29" fmla="*/ 425 h 890"/>
                  <a:gd name="T30" fmla="*/ 562 w 885"/>
                  <a:gd name="T31" fmla="*/ 350 h 890"/>
                  <a:gd name="T32" fmla="*/ 507 w 885"/>
                  <a:gd name="T33" fmla="*/ 422 h 890"/>
                  <a:gd name="T34" fmla="*/ 544 w 885"/>
                  <a:gd name="T35" fmla="*/ 421 h 890"/>
                  <a:gd name="T36" fmla="*/ 611 w 885"/>
                  <a:gd name="T37" fmla="*/ 509 h 890"/>
                  <a:gd name="T38" fmla="*/ 490 w 885"/>
                  <a:gd name="T39" fmla="*/ 615 h 890"/>
                  <a:gd name="T40" fmla="*/ 414 w 885"/>
                  <a:gd name="T41" fmla="*/ 541 h 890"/>
                  <a:gd name="T42" fmla="*/ 418 w 885"/>
                  <a:gd name="T43" fmla="*/ 512 h 890"/>
                  <a:gd name="T44" fmla="*/ 353 w 885"/>
                  <a:gd name="T45" fmla="*/ 574 h 890"/>
                  <a:gd name="T46" fmla="*/ 416 w 885"/>
                  <a:gd name="T47" fmla="*/ 668 h 890"/>
                  <a:gd name="T48" fmla="*/ 344 w 885"/>
                  <a:gd name="T49" fmla="*/ 740 h 890"/>
                  <a:gd name="T50" fmla="*/ 201 w 885"/>
                  <a:gd name="T51" fmla="*/ 883 h 890"/>
                  <a:gd name="T52" fmla="*/ 170 w 885"/>
                  <a:gd name="T53" fmla="*/ 883 h 890"/>
                  <a:gd name="T54" fmla="*/ 0 w 885"/>
                  <a:gd name="T55" fmla="*/ 705 h 890"/>
                  <a:gd name="T56" fmla="*/ 114 w 885"/>
                  <a:gd name="T57" fmla="*/ 582 h 890"/>
                  <a:gd name="T58" fmla="*/ 150 w 885"/>
                  <a:gd name="T59" fmla="*/ 546 h 890"/>
                  <a:gd name="T60" fmla="*/ 253 w 885"/>
                  <a:gd name="T61" fmla="*/ 474 h 890"/>
                  <a:gd name="T62" fmla="*/ 381 w 885"/>
                  <a:gd name="T63" fmla="*/ 483 h 890"/>
                  <a:gd name="T64" fmla="*/ 350 w 885"/>
                  <a:gd name="T65" fmla="*/ 484 h 890"/>
                  <a:gd name="T66" fmla="*/ 273 w 885"/>
                  <a:gd name="T67" fmla="*/ 414 h 890"/>
                  <a:gd name="T68" fmla="*/ 394 w 885"/>
                  <a:gd name="T69" fmla="*/ 277 h 890"/>
                  <a:gd name="T70" fmla="*/ 477 w 885"/>
                  <a:gd name="T71" fmla="*/ 345 h 890"/>
                  <a:gd name="T72" fmla="*/ 480 w 885"/>
                  <a:gd name="T73" fmla="*/ 354 h 890"/>
                  <a:gd name="T74" fmla="*/ 531 w 885"/>
                  <a:gd name="T75" fmla="*/ 319 h 890"/>
                  <a:gd name="T76" fmla="*/ 467 w 885"/>
                  <a:gd name="T77" fmla="*/ 224 h 890"/>
                  <a:gd name="T78" fmla="*/ 611 w 885"/>
                  <a:gd name="T79" fmla="*/ 81 h 890"/>
                  <a:gd name="T80" fmla="*/ 714 w 885"/>
                  <a:gd name="T81" fmla="*/ 9 h 890"/>
                  <a:gd name="T82" fmla="*/ 877 w 885"/>
                  <a:gd name="T83" fmla="*/ 203 h 890"/>
                  <a:gd name="T84" fmla="*/ 165 w 885"/>
                  <a:gd name="T85" fmla="*/ 593 h 890"/>
                  <a:gd name="T86" fmla="*/ 125 w 885"/>
                  <a:gd name="T87" fmla="*/ 633 h 890"/>
                  <a:gd name="T88" fmla="*/ 277 w 885"/>
                  <a:gd name="T89" fmla="*/ 745 h 890"/>
                  <a:gd name="T90" fmla="*/ 226 w 885"/>
                  <a:gd name="T91" fmla="*/ 796 h 890"/>
                  <a:gd name="T92" fmla="*/ 53 w 885"/>
                  <a:gd name="T93" fmla="*/ 705 h 890"/>
                  <a:gd name="T94" fmla="*/ 226 w 885"/>
                  <a:gd name="T95" fmla="*/ 796 h 890"/>
                  <a:gd name="T96" fmla="*/ 238 w 885"/>
                  <a:gd name="T97" fmla="*/ 521 h 890"/>
                  <a:gd name="T98" fmla="*/ 328 w 885"/>
                  <a:gd name="T99" fmla="*/ 693 h 890"/>
                  <a:gd name="T100" fmla="*/ 687 w 885"/>
                  <a:gd name="T101" fmla="*/ 331 h 890"/>
                  <a:gd name="T102" fmla="*/ 514 w 885"/>
                  <a:gd name="T103" fmla="*/ 240 h 890"/>
                  <a:gd name="T104" fmla="*/ 687 w 885"/>
                  <a:gd name="T105" fmla="*/ 331 h 890"/>
                  <a:gd name="T106" fmla="*/ 626 w 885"/>
                  <a:gd name="T107" fmla="*/ 128 h 890"/>
                  <a:gd name="T108" fmla="*/ 718 w 885"/>
                  <a:gd name="T109" fmla="*/ 300 h 890"/>
                  <a:gd name="T110" fmla="*/ 830 w 885"/>
                  <a:gd name="T111" fmla="*/ 187 h 890"/>
                  <a:gd name="T112" fmla="*/ 657 w 885"/>
                  <a:gd name="T113" fmla="*/ 97 h 890"/>
                  <a:gd name="T114" fmla="*/ 830 w 885"/>
                  <a:gd name="T115" fmla="*/ 18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85" h="890">
                    <a:moveTo>
                      <a:pt x="872" y="531"/>
                    </a:moveTo>
                    <a:cubicBezTo>
                      <a:pt x="855" y="558"/>
                      <a:pt x="814" y="620"/>
                      <a:pt x="767" y="676"/>
                    </a:cubicBezTo>
                    <a:cubicBezTo>
                      <a:pt x="738" y="646"/>
                      <a:pt x="738" y="646"/>
                      <a:pt x="738" y="646"/>
                    </a:cubicBezTo>
                    <a:cubicBezTo>
                      <a:pt x="725" y="634"/>
                      <a:pt x="709" y="627"/>
                      <a:pt x="691" y="627"/>
                    </a:cubicBezTo>
                    <a:cubicBezTo>
                      <a:pt x="673" y="627"/>
                      <a:pt x="657" y="634"/>
                      <a:pt x="644" y="646"/>
                    </a:cubicBezTo>
                    <a:cubicBezTo>
                      <a:pt x="632" y="659"/>
                      <a:pt x="625" y="675"/>
                      <a:pt x="625" y="693"/>
                    </a:cubicBezTo>
                    <a:cubicBezTo>
                      <a:pt x="625" y="711"/>
                      <a:pt x="632" y="727"/>
                      <a:pt x="644" y="740"/>
                    </a:cubicBezTo>
                    <a:cubicBezTo>
                      <a:pt x="674" y="769"/>
                      <a:pt x="674" y="769"/>
                      <a:pt x="674" y="769"/>
                    </a:cubicBezTo>
                    <a:cubicBezTo>
                      <a:pt x="618" y="816"/>
                      <a:pt x="556" y="857"/>
                      <a:pt x="529" y="874"/>
                    </a:cubicBezTo>
                    <a:cubicBezTo>
                      <a:pt x="526" y="877"/>
                      <a:pt x="522" y="878"/>
                      <a:pt x="518" y="878"/>
                    </a:cubicBezTo>
                    <a:cubicBezTo>
                      <a:pt x="510" y="878"/>
                      <a:pt x="503" y="874"/>
                      <a:pt x="499" y="868"/>
                    </a:cubicBezTo>
                    <a:cubicBezTo>
                      <a:pt x="460" y="809"/>
                      <a:pt x="503" y="693"/>
                      <a:pt x="598" y="599"/>
                    </a:cubicBezTo>
                    <a:cubicBezTo>
                      <a:pt x="692" y="504"/>
                      <a:pt x="807" y="462"/>
                      <a:pt x="866" y="501"/>
                    </a:cubicBezTo>
                    <a:cubicBezTo>
                      <a:pt x="876" y="508"/>
                      <a:pt x="879" y="521"/>
                      <a:pt x="872" y="531"/>
                    </a:cubicBezTo>
                    <a:close/>
                    <a:moveTo>
                      <a:pt x="801" y="745"/>
                    </a:moveTo>
                    <a:cubicBezTo>
                      <a:pt x="791" y="735"/>
                      <a:pt x="776" y="731"/>
                      <a:pt x="763" y="734"/>
                    </a:cubicBezTo>
                    <a:cubicBezTo>
                      <a:pt x="762" y="733"/>
                      <a:pt x="761" y="732"/>
                      <a:pt x="760" y="731"/>
                    </a:cubicBezTo>
                    <a:cubicBezTo>
                      <a:pt x="707" y="677"/>
                      <a:pt x="707" y="677"/>
                      <a:pt x="707" y="677"/>
                    </a:cubicBezTo>
                    <a:cubicBezTo>
                      <a:pt x="698" y="669"/>
                      <a:pt x="684" y="669"/>
                      <a:pt x="675" y="677"/>
                    </a:cubicBezTo>
                    <a:cubicBezTo>
                      <a:pt x="667" y="686"/>
                      <a:pt x="667" y="700"/>
                      <a:pt x="675" y="709"/>
                    </a:cubicBezTo>
                    <a:cubicBezTo>
                      <a:pt x="729" y="762"/>
                      <a:pt x="729" y="762"/>
                      <a:pt x="729" y="762"/>
                    </a:cubicBezTo>
                    <a:cubicBezTo>
                      <a:pt x="730" y="763"/>
                      <a:pt x="731" y="764"/>
                      <a:pt x="732" y="765"/>
                    </a:cubicBezTo>
                    <a:cubicBezTo>
                      <a:pt x="729" y="778"/>
                      <a:pt x="732" y="793"/>
                      <a:pt x="743" y="804"/>
                    </a:cubicBezTo>
                    <a:cubicBezTo>
                      <a:pt x="759" y="820"/>
                      <a:pt x="785" y="820"/>
                      <a:pt x="801" y="804"/>
                    </a:cubicBezTo>
                    <a:cubicBezTo>
                      <a:pt x="817" y="788"/>
                      <a:pt x="817" y="762"/>
                      <a:pt x="801" y="745"/>
                    </a:cubicBezTo>
                    <a:close/>
                    <a:moveTo>
                      <a:pt x="877" y="203"/>
                    </a:moveTo>
                    <a:cubicBezTo>
                      <a:pt x="805" y="275"/>
                      <a:pt x="805" y="275"/>
                      <a:pt x="805" y="275"/>
                    </a:cubicBezTo>
                    <a:cubicBezTo>
                      <a:pt x="734" y="346"/>
                      <a:pt x="734" y="346"/>
                      <a:pt x="734" y="346"/>
                    </a:cubicBezTo>
                    <a:cubicBezTo>
                      <a:pt x="661" y="418"/>
                      <a:pt x="661" y="418"/>
                      <a:pt x="661" y="418"/>
                    </a:cubicBezTo>
                    <a:cubicBezTo>
                      <a:pt x="657" y="423"/>
                      <a:pt x="651" y="425"/>
                      <a:pt x="646" y="425"/>
                    </a:cubicBezTo>
                    <a:cubicBezTo>
                      <a:pt x="640" y="425"/>
                      <a:pt x="635" y="423"/>
                      <a:pt x="630" y="418"/>
                    </a:cubicBezTo>
                    <a:cubicBezTo>
                      <a:pt x="562" y="350"/>
                      <a:pt x="562" y="350"/>
                      <a:pt x="562" y="350"/>
                    </a:cubicBezTo>
                    <a:cubicBezTo>
                      <a:pt x="491" y="421"/>
                      <a:pt x="491" y="421"/>
                      <a:pt x="491" y="421"/>
                    </a:cubicBezTo>
                    <a:cubicBezTo>
                      <a:pt x="496" y="422"/>
                      <a:pt x="502" y="423"/>
                      <a:pt x="507" y="422"/>
                    </a:cubicBezTo>
                    <a:cubicBezTo>
                      <a:pt x="517" y="420"/>
                      <a:pt x="528" y="419"/>
                      <a:pt x="533" y="418"/>
                    </a:cubicBezTo>
                    <a:cubicBezTo>
                      <a:pt x="537" y="418"/>
                      <a:pt x="541" y="418"/>
                      <a:pt x="544" y="421"/>
                    </a:cubicBezTo>
                    <a:cubicBezTo>
                      <a:pt x="611" y="494"/>
                      <a:pt x="611" y="494"/>
                      <a:pt x="611" y="494"/>
                    </a:cubicBezTo>
                    <a:cubicBezTo>
                      <a:pt x="615" y="498"/>
                      <a:pt x="615" y="505"/>
                      <a:pt x="611" y="509"/>
                    </a:cubicBezTo>
                    <a:cubicBezTo>
                      <a:pt x="504" y="615"/>
                      <a:pt x="504" y="615"/>
                      <a:pt x="504" y="615"/>
                    </a:cubicBezTo>
                    <a:cubicBezTo>
                      <a:pt x="500" y="619"/>
                      <a:pt x="494" y="619"/>
                      <a:pt x="490" y="615"/>
                    </a:cubicBezTo>
                    <a:cubicBezTo>
                      <a:pt x="417" y="548"/>
                      <a:pt x="417" y="548"/>
                      <a:pt x="417" y="548"/>
                    </a:cubicBezTo>
                    <a:cubicBezTo>
                      <a:pt x="415" y="546"/>
                      <a:pt x="414" y="543"/>
                      <a:pt x="414" y="541"/>
                    </a:cubicBezTo>
                    <a:cubicBezTo>
                      <a:pt x="414" y="541"/>
                      <a:pt x="414" y="541"/>
                      <a:pt x="414" y="541"/>
                    </a:cubicBezTo>
                    <a:cubicBezTo>
                      <a:pt x="414" y="541"/>
                      <a:pt x="415" y="525"/>
                      <a:pt x="418" y="512"/>
                    </a:cubicBezTo>
                    <a:cubicBezTo>
                      <a:pt x="418" y="511"/>
                      <a:pt x="418" y="509"/>
                      <a:pt x="418" y="508"/>
                    </a:cubicBezTo>
                    <a:cubicBezTo>
                      <a:pt x="353" y="574"/>
                      <a:pt x="353" y="574"/>
                      <a:pt x="353" y="574"/>
                    </a:cubicBezTo>
                    <a:cubicBezTo>
                      <a:pt x="416" y="637"/>
                      <a:pt x="416" y="637"/>
                      <a:pt x="416" y="637"/>
                    </a:cubicBezTo>
                    <a:cubicBezTo>
                      <a:pt x="425" y="645"/>
                      <a:pt x="425" y="659"/>
                      <a:pt x="416" y="668"/>
                    </a:cubicBezTo>
                    <a:cubicBezTo>
                      <a:pt x="344" y="740"/>
                      <a:pt x="344" y="740"/>
                      <a:pt x="344" y="740"/>
                    </a:cubicBezTo>
                    <a:cubicBezTo>
                      <a:pt x="344" y="740"/>
                      <a:pt x="344" y="740"/>
                      <a:pt x="344" y="740"/>
                    </a:cubicBezTo>
                    <a:cubicBezTo>
                      <a:pt x="308" y="776"/>
                      <a:pt x="308" y="776"/>
                      <a:pt x="308" y="776"/>
                    </a:cubicBezTo>
                    <a:cubicBezTo>
                      <a:pt x="201" y="883"/>
                      <a:pt x="201" y="883"/>
                      <a:pt x="201" y="883"/>
                    </a:cubicBezTo>
                    <a:cubicBezTo>
                      <a:pt x="197" y="887"/>
                      <a:pt x="191" y="890"/>
                      <a:pt x="185" y="890"/>
                    </a:cubicBezTo>
                    <a:cubicBezTo>
                      <a:pt x="179" y="890"/>
                      <a:pt x="174" y="887"/>
                      <a:pt x="170" y="883"/>
                    </a:cubicBezTo>
                    <a:cubicBezTo>
                      <a:pt x="7" y="720"/>
                      <a:pt x="7" y="720"/>
                      <a:pt x="7" y="720"/>
                    </a:cubicBezTo>
                    <a:cubicBezTo>
                      <a:pt x="3" y="716"/>
                      <a:pt x="0" y="711"/>
                      <a:pt x="0" y="705"/>
                    </a:cubicBezTo>
                    <a:cubicBezTo>
                      <a:pt x="0" y="699"/>
                      <a:pt x="3" y="693"/>
                      <a:pt x="7" y="689"/>
                    </a:cubicBezTo>
                    <a:cubicBezTo>
                      <a:pt x="114" y="582"/>
                      <a:pt x="114" y="582"/>
                      <a:pt x="114" y="582"/>
                    </a:cubicBezTo>
                    <a:cubicBezTo>
                      <a:pt x="150" y="546"/>
                      <a:pt x="150" y="546"/>
                      <a:pt x="150" y="546"/>
                    </a:cubicBezTo>
                    <a:cubicBezTo>
                      <a:pt x="150" y="546"/>
                      <a:pt x="150" y="546"/>
                      <a:pt x="150" y="546"/>
                    </a:cubicBezTo>
                    <a:cubicBezTo>
                      <a:pt x="222" y="474"/>
                      <a:pt x="222" y="474"/>
                      <a:pt x="222" y="474"/>
                    </a:cubicBezTo>
                    <a:cubicBezTo>
                      <a:pt x="231" y="465"/>
                      <a:pt x="245" y="465"/>
                      <a:pt x="253" y="474"/>
                    </a:cubicBezTo>
                    <a:cubicBezTo>
                      <a:pt x="322" y="542"/>
                      <a:pt x="322" y="542"/>
                      <a:pt x="322" y="542"/>
                    </a:cubicBezTo>
                    <a:cubicBezTo>
                      <a:pt x="381" y="483"/>
                      <a:pt x="381" y="483"/>
                      <a:pt x="381" y="483"/>
                    </a:cubicBezTo>
                    <a:cubicBezTo>
                      <a:pt x="349" y="485"/>
                      <a:pt x="349" y="485"/>
                      <a:pt x="349" y="485"/>
                    </a:cubicBezTo>
                    <a:cubicBezTo>
                      <a:pt x="350" y="484"/>
                      <a:pt x="350" y="484"/>
                      <a:pt x="350" y="484"/>
                    </a:cubicBezTo>
                    <a:cubicBezTo>
                      <a:pt x="346" y="485"/>
                      <a:pt x="343" y="484"/>
                      <a:pt x="341" y="481"/>
                    </a:cubicBezTo>
                    <a:cubicBezTo>
                      <a:pt x="273" y="414"/>
                      <a:pt x="273" y="414"/>
                      <a:pt x="273" y="414"/>
                    </a:cubicBezTo>
                    <a:cubicBezTo>
                      <a:pt x="269" y="409"/>
                      <a:pt x="269" y="403"/>
                      <a:pt x="273" y="399"/>
                    </a:cubicBezTo>
                    <a:cubicBezTo>
                      <a:pt x="394" y="277"/>
                      <a:pt x="394" y="277"/>
                      <a:pt x="394" y="277"/>
                    </a:cubicBezTo>
                    <a:cubicBezTo>
                      <a:pt x="398" y="273"/>
                      <a:pt x="405" y="273"/>
                      <a:pt x="409" y="277"/>
                    </a:cubicBezTo>
                    <a:cubicBezTo>
                      <a:pt x="477" y="345"/>
                      <a:pt x="477" y="345"/>
                      <a:pt x="477" y="345"/>
                    </a:cubicBezTo>
                    <a:cubicBezTo>
                      <a:pt x="479" y="348"/>
                      <a:pt x="480" y="351"/>
                      <a:pt x="480" y="354"/>
                    </a:cubicBezTo>
                    <a:cubicBezTo>
                      <a:pt x="480" y="354"/>
                      <a:pt x="480" y="354"/>
                      <a:pt x="480" y="354"/>
                    </a:cubicBezTo>
                    <a:cubicBezTo>
                      <a:pt x="479" y="370"/>
                      <a:pt x="479" y="370"/>
                      <a:pt x="479" y="370"/>
                    </a:cubicBezTo>
                    <a:cubicBezTo>
                      <a:pt x="531" y="319"/>
                      <a:pt x="531" y="319"/>
                      <a:pt x="531" y="319"/>
                    </a:cubicBezTo>
                    <a:cubicBezTo>
                      <a:pt x="467" y="255"/>
                      <a:pt x="467" y="255"/>
                      <a:pt x="467" y="255"/>
                    </a:cubicBezTo>
                    <a:cubicBezTo>
                      <a:pt x="459" y="247"/>
                      <a:pt x="459" y="233"/>
                      <a:pt x="467" y="224"/>
                    </a:cubicBezTo>
                    <a:cubicBezTo>
                      <a:pt x="540" y="152"/>
                      <a:pt x="540" y="152"/>
                      <a:pt x="540" y="152"/>
                    </a:cubicBezTo>
                    <a:cubicBezTo>
                      <a:pt x="611" y="81"/>
                      <a:pt x="611" y="81"/>
                      <a:pt x="611" y="81"/>
                    </a:cubicBezTo>
                    <a:cubicBezTo>
                      <a:pt x="683" y="9"/>
                      <a:pt x="683" y="9"/>
                      <a:pt x="683" y="9"/>
                    </a:cubicBezTo>
                    <a:cubicBezTo>
                      <a:pt x="691" y="0"/>
                      <a:pt x="705" y="0"/>
                      <a:pt x="714" y="9"/>
                    </a:cubicBezTo>
                    <a:cubicBezTo>
                      <a:pt x="877" y="172"/>
                      <a:pt x="877" y="172"/>
                      <a:pt x="877" y="172"/>
                    </a:cubicBezTo>
                    <a:cubicBezTo>
                      <a:pt x="885" y="181"/>
                      <a:pt x="885" y="194"/>
                      <a:pt x="877" y="203"/>
                    </a:cubicBezTo>
                    <a:close/>
                    <a:moveTo>
                      <a:pt x="297" y="725"/>
                    </a:moveTo>
                    <a:cubicBezTo>
                      <a:pt x="165" y="593"/>
                      <a:pt x="165" y="593"/>
                      <a:pt x="165" y="593"/>
                    </a:cubicBezTo>
                    <a:cubicBezTo>
                      <a:pt x="145" y="613"/>
                      <a:pt x="145" y="613"/>
                      <a:pt x="145" y="613"/>
                    </a:cubicBezTo>
                    <a:cubicBezTo>
                      <a:pt x="125" y="633"/>
                      <a:pt x="125" y="633"/>
                      <a:pt x="125" y="633"/>
                    </a:cubicBezTo>
                    <a:cubicBezTo>
                      <a:pt x="257" y="765"/>
                      <a:pt x="257" y="765"/>
                      <a:pt x="257" y="765"/>
                    </a:cubicBezTo>
                    <a:cubicBezTo>
                      <a:pt x="277" y="745"/>
                      <a:pt x="277" y="745"/>
                      <a:pt x="277" y="745"/>
                    </a:cubicBezTo>
                    <a:lnTo>
                      <a:pt x="297" y="725"/>
                    </a:lnTo>
                    <a:close/>
                    <a:moveTo>
                      <a:pt x="226" y="796"/>
                    </a:moveTo>
                    <a:cubicBezTo>
                      <a:pt x="94" y="664"/>
                      <a:pt x="94" y="664"/>
                      <a:pt x="94" y="664"/>
                    </a:cubicBezTo>
                    <a:cubicBezTo>
                      <a:pt x="53" y="705"/>
                      <a:pt x="53" y="705"/>
                      <a:pt x="53" y="705"/>
                    </a:cubicBezTo>
                    <a:cubicBezTo>
                      <a:pt x="185" y="837"/>
                      <a:pt x="185" y="837"/>
                      <a:pt x="185" y="837"/>
                    </a:cubicBezTo>
                    <a:lnTo>
                      <a:pt x="226" y="796"/>
                    </a:lnTo>
                    <a:close/>
                    <a:moveTo>
                      <a:pt x="369" y="652"/>
                    </a:moveTo>
                    <a:cubicBezTo>
                      <a:pt x="238" y="521"/>
                      <a:pt x="238" y="521"/>
                      <a:pt x="238" y="521"/>
                    </a:cubicBezTo>
                    <a:cubicBezTo>
                      <a:pt x="197" y="562"/>
                      <a:pt x="197" y="562"/>
                      <a:pt x="197" y="562"/>
                    </a:cubicBezTo>
                    <a:cubicBezTo>
                      <a:pt x="328" y="693"/>
                      <a:pt x="328" y="693"/>
                      <a:pt x="328" y="693"/>
                    </a:cubicBezTo>
                    <a:lnTo>
                      <a:pt x="369" y="652"/>
                    </a:lnTo>
                    <a:close/>
                    <a:moveTo>
                      <a:pt x="687" y="331"/>
                    </a:moveTo>
                    <a:cubicBezTo>
                      <a:pt x="555" y="199"/>
                      <a:pt x="555" y="199"/>
                      <a:pt x="555" y="199"/>
                    </a:cubicBezTo>
                    <a:cubicBezTo>
                      <a:pt x="514" y="240"/>
                      <a:pt x="514" y="240"/>
                      <a:pt x="514" y="240"/>
                    </a:cubicBezTo>
                    <a:cubicBezTo>
                      <a:pt x="646" y="372"/>
                      <a:pt x="646" y="372"/>
                      <a:pt x="646" y="372"/>
                    </a:cubicBezTo>
                    <a:lnTo>
                      <a:pt x="687" y="331"/>
                    </a:lnTo>
                    <a:close/>
                    <a:moveTo>
                      <a:pt x="758" y="260"/>
                    </a:moveTo>
                    <a:cubicBezTo>
                      <a:pt x="626" y="128"/>
                      <a:pt x="626" y="128"/>
                      <a:pt x="626" y="128"/>
                    </a:cubicBezTo>
                    <a:cubicBezTo>
                      <a:pt x="586" y="168"/>
                      <a:pt x="586" y="168"/>
                      <a:pt x="586" y="168"/>
                    </a:cubicBezTo>
                    <a:cubicBezTo>
                      <a:pt x="718" y="300"/>
                      <a:pt x="718" y="300"/>
                      <a:pt x="718" y="300"/>
                    </a:cubicBezTo>
                    <a:lnTo>
                      <a:pt x="758" y="260"/>
                    </a:lnTo>
                    <a:close/>
                    <a:moveTo>
                      <a:pt x="830" y="187"/>
                    </a:moveTo>
                    <a:cubicBezTo>
                      <a:pt x="698" y="56"/>
                      <a:pt x="698" y="56"/>
                      <a:pt x="698" y="56"/>
                    </a:cubicBezTo>
                    <a:cubicBezTo>
                      <a:pt x="657" y="97"/>
                      <a:pt x="657" y="97"/>
                      <a:pt x="657" y="97"/>
                    </a:cubicBezTo>
                    <a:cubicBezTo>
                      <a:pt x="789" y="228"/>
                      <a:pt x="789" y="228"/>
                      <a:pt x="789" y="228"/>
                    </a:cubicBezTo>
                    <a:lnTo>
                      <a:pt x="830" y="187"/>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181" name="Group 180">
            <a:extLst>
              <a:ext uri="{FF2B5EF4-FFF2-40B4-BE49-F238E27FC236}">
                <a16:creationId xmlns:a16="http://schemas.microsoft.com/office/drawing/2014/main" id="{A17B2843-2470-4BC1-7CD1-603F8C5CA6B2}"/>
              </a:ext>
            </a:extLst>
          </p:cNvPr>
          <p:cNvGrpSpPr/>
          <p:nvPr/>
        </p:nvGrpSpPr>
        <p:grpSpPr>
          <a:xfrm>
            <a:off x="271652" y="2205580"/>
            <a:ext cx="3724176" cy="3903630"/>
            <a:chOff x="241310" y="2162714"/>
            <a:chExt cx="3754518" cy="3920907"/>
          </a:xfrm>
        </p:grpSpPr>
        <p:sp>
          <p:nvSpPr>
            <p:cNvPr id="182" name="Rectangle 181">
              <a:extLst>
                <a:ext uri="{FF2B5EF4-FFF2-40B4-BE49-F238E27FC236}">
                  <a16:creationId xmlns:a16="http://schemas.microsoft.com/office/drawing/2014/main" id="{4D298FAC-023C-60DE-21BB-0E8D16C7A398}"/>
                </a:ext>
              </a:extLst>
            </p:cNvPr>
            <p:cNvSpPr/>
            <p:nvPr/>
          </p:nvSpPr>
          <p:spPr>
            <a:xfrm>
              <a:off x="241310" y="3695844"/>
              <a:ext cx="585660" cy="461665"/>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Reflected solar radiation</a:t>
              </a:r>
            </a:p>
          </p:txBody>
        </p:sp>
        <p:grpSp>
          <p:nvGrpSpPr>
            <p:cNvPr id="183" name="Group 182">
              <a:extLst>
                <a:ext uri="{FF2B5EF4-FFF2-40B4-BE49-F238E27FC236}">
                  <a16:creationId xmlns:a16="http://schemas.microsoft.com/office/drawing/2014/main" id="{1ED0DDA7-0301-624C-706D-65E7EADABAEB}"/>
                </a:ext>
              </a:extLst>
            </p:cNvPr>
            <p:cNvGrpSpPr/>
            <p:nvPr/>
          </p:nvGrpSpPr>
          <p:grpSpPr>
            <a:xfrm>
              <a:off x="403381" y="2162714"/>
              <a:ext cx="3592447" cy="3920907"/>
              <a:chOff x="373738" y="2188303"/>
              <a:chExt cx="3592447" cy="3920907"/>
            </a:xfrm>
          </p:grpSpPr>
          <p:grpSp>
            <p:nvGrpSpPr>
              <p:cNvPr id="184" name="bcgIcons_Satellite ">
                <a:extLst>
                  <a:ext uri="{FF2B5EF4-FFF2-40B4-BE49-F238E27FC236}">
                    <a16:creationId xmlns:a16="http://schemas.microsoft.com/office/drawing/2014/main" id="{9A95B55A-16D4-F523-4276-91DFD07FE0A9}"/>
                  </a:ext>
                </a:extLst>
              </p:cNvPr>
              <p:cNvGrpSpPr>
                <a:grpSpLocks noChangeAspect="1"/>
              </p:cNvGrpSpPr>
              <p:nvPr/>
            </p:nvGrpSpPr>
            <p:grpSpPr bwMode="auto">
              <a:xfrm>
                <a:off x="650584" y="2188303"/>
                <a:ext cx="796164" cy="796903"/>
                <a:chOff x="1682" y="0"/>
                <a:chExt cx="4316" cy="4320"/>
              </a:xfrm>
            </p:grpSpPr>
            <p:sp>
              <p:nvSpPr>
                <p:cNvPr id="216" name="AutoShape 29">
                  <a:extLst>
                    <a:ext uri="{FF2B5EF4-FFF2-40B4-BE49-F238E27FC236}">
                      <a16:creationId xmlns:a16="http://schemas.microsoft.com/office/drawing/2014/main" id="{2F239E50-9A48-270A-44DC-36F8D8ABC622}"/>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17" name="Freeform 31">
                  <a:extLst>
                    <a:ext uri="{FF2B5EF4-FFF2-40B4-BE49-F238E27FC236}">
                      <a16:creationId xmlns:a16="http://schemas.microsoft.com/office/drawing/2014/main" id="{A823EB74-C0C0-7479-EB3C-D28A374E69C4}"/>
                    </a:ext>
                  </a:extLst>
                </p:cNvPr>
                <p:cNvSpPr>
                  <a:spLocks noEditPoints="1"/>
                </p:cNvSpPr>
                <p:nvPr/>
              </p:nvSpPr>
              <p:spPr bwMode="auto">
                <a:xfrm>
                  <a:off x="2246" y="564"/>
                  <a:ext cx="2954" cy="2957"/>
                </a:xfrm>
                <a:custGeom>
                  <a:avLst/>
                  <a:gdLst>
                    <a:gd name="T0" fmla="*/ 104 w 1577"/>
                    <a:gd name="T1" fmla="*/ 1440 h 1577"/>
                    <a:gd name="T2" fmla="*/ 104 w 1577"/>
                    <a:gd name="T3" fmla="*/ 1232 h 1577"/>
                    <a:gd name="T4" fmla="*/ 259 w 1577"/>
                    <a:gd name="T5" fmla="*/ 1077 h 1577"/>
                    <a:gd name="T6" fmla="*/ 259 w 1577"/>
                    <a:gd name="T7" fmla="*/ 1285 h 1577"/>
                    <a:gd name="T8" fmla="*/ 259 w 1577"/>
                    <a:gd name="T9" fmla="*/ 1077 h 1577"/>
                    <a:gd name="T10" fmla="*/ 310 w 1577"/>
                    <a:gd name="T11" fmla="*/ 1026 h 1577"/>
                    <a:gd name="T12" fmla="*/ 518 w 1577"/>
                    <a:gd name="T13" fmla="*/ 1026 h 1577"/>
                    <a:gd name="T14" fmla="*/ 241 w 1577"/>
                    <a:gd name="T15" fmla="*/ 1369 h 1577"/>
                    <a:gd name="T16" fmla="*/ 241 w 1577"/>
                    <a:gd name="T17" fmla="*/ 1577 h 1577"/>
                    <a:gd name="T18" fmla="*/ 241 w 1577"/>
                    <a:gd name="T19" fmla="*/ 1369 h 1577"/>
                    <a:gd name="T20" fmla="*/ 292 w 1577"/>
                    <a:gd name="T21" fmla="*/ 1318 h 1577"/>
                    <a:gd name="T22" fmla="*/ 500 w 1577"/>
                    <a:gd name="T23" fmla="*/ 1318 h 1577"/>
                    <a:gd name="T24" fmla="*/ 551 w 1577"/>
                    <a:gd name="T25" fmla="*/ 1059 h 1577"/>
                    <a:gd name="T26" fmla="*/ 551 w 1577"/>
                    <a:gd name="T27" fmla="*/ 1267 h 1577"/>
                    <a:gd name="T28" fmla="*/ 551 w 1577"/>
                    <a:gd name="T29" fmla="*/ 1059 h 1577"/>
                    <a:gd name="T30" fmla="*/ 1440 w 1577"/>
                    <a:gd name="T31" fmla="*/ 104 h 1577"/>
                    <a:gd name="T32" fmla="*/ 1232 w 1577"/>
                    <a:gd name="T33" fmla="*/ 104 h 1577"/>
                    <a:gd name="T34" fmla="*/ 1181 w 1577"/>
                    <a:gd name="T35" fmla="*/ 363 h 1577"/>
                    <a:gd name="T36" fmla="*/ 1181 w 1577"/>
                    <a:gd name="T37" fmla="*/ 155 h 1577"/>
                    <a:gd name="T38" fmla="*/ 1181 w 1577"/>
                    <a:gd name="T39" fmla="*/ 363 h 1577"/>
                    <a:gd name="T40" fmla="*/ 1130 w 1577"/>
                    <a:gd name="T41" fmla="*/ 414 h 1577"/>
                    <a:gd name="T42" fmla="*/ 922 w 1577"/>
                    <a:gd name="T43" fmla="*/ 414 h 1577"/>
                    <a:gd name="T44" fmla="*/ 1473 w 1577"/>
                    <a:gd name="T45" fmla="*/ 345 h 1577"/>
                    <a:gd name="T46" fmla="*/ 1473 w 1577"/>
                    <a:gd name="T47" fmla="*/ 137 h 1577"/>
                    <a:gd name="T48" fmla="*/ 1473 w 1577"/>
                    <a:gd name="T49" fmla="*/ 345 h 1577"/>
                    <a:gd name="T50" fmla="*/ 1422 w 1577"/>
                    <a:gd name="T51" fmla="*/ 396 h 1577"/>
                    <a:gd name="T52" fmla="*/ 1214 w 1577"/>
                    <a:gd name="T53" fmla="*/ 396 h 1577"/>
                    <a:gd name="T54" fmla="*/ 1163 w 1577"/>
                    <a:gd name="T55" fmla="*/ 655 h 1577"/>
                    <a:gd name="T56" fmla="*/ 1163 w 1577"/>
                    <a:gd name="T57" fmla="*/ 447 h 1577"/>
                    <a:gd name="T58" fmla="*/ 1163 w 1577"/>
                    <a:gd name="T59" fmla="*/ 655 h 1577"/>
                    <a:gd name="T60" fmla="*/ 863 w 1577"/>
                    <a:gd name="T61" fmla="*/ 574 h 1577"/>
                    <a:gd name="T62" fmla="*/ 870 w 1577"/>
                    <a:gd name="T63" fmla="*/ 592 h 1577"/>
                    <a:gd name="T64" fmla="*/ 927 w 1577"/>
                    <a:gd name="T65" fmla="*/ 737 h 1577"/>
                    <a:gd name="T66" fmla="*/ 1005 w 1577"/>
                    <a:gd name="T67" fmla="*/ 735 h 1577"/>
                    <a:gd name="T68" fmla="*/ 1147 w 1577"/>
                    <a:gd name="T69" fmla="*/ 921 h 1577"/>
                    <a:gd name="T70" fmla="*/ 891 w 1577"/>
                    <a:gd name="T71" fmla="*/ 1147 h 1577"/>
                    <a:gd name="T72" fmla="*/ 728 w 1577"/>
                    <a:gd name="T73" fmla="*/ 989 h 1577"/>
                    <a:gd name="T74" fmla="*/ 737 w 1577"/>
                    <a:gd name="T75" fmla="*/ 928 h 1577"/>
                    <a:gd name="T76" fmla="*/ 592 w 1577"/>
                    <a:gd name="T77" fmla="*/ 871 h 1577"/>
                    <a:gd name="T78" fmla="*/ 574 w 1577"/>
                    <a:gd name="T79" fmla="*/ 863 h 1577"/>
                    <a:gd name="T80" fmla="*/ 429 w 1577"/>
                    <a:gd name="T81" fmla="*/ 687 h 1577"/>
                    <a:gd name="T82" fmla="*/ 719 w 1577"/>
                    <a:gd name="T83" fmla="*/ 429 h 1577"/>
                    <a:gd name="T84" fmla="*/ 1244 w 1577"/>
                    <a:gd name="T85" fmla="*/ 1244 h 1577"/>
                    <a:gd name="T86" fmla="*/ 1263 w 1577"/>
                    <a:gd name="T87" fmla="*/ 1344 h 1577"/>
                    <a:gd name="T88" fmla="*/ 1344 w 1577"/>
                    <a:gd name="T89" fmla="*/ 1263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77" h="1577">
                      <a:moveTo>
                        <a:pt x="208" y="1336"/>
                      </a:moveTo>
                      <a:cubicBezTo>
                        <a:pt x="104" y="1440"/>
                        <a:pt x="104" y="1440"/>
                        <a:pt x="104" y="1440"/>
                      </a:cubicBezTo>
                      <a:cubicBezTo>
                        <a:pt x="0" y="1336"/>
                        <a:pt x="0" y="1336"/>
                        <a:pt x="0" y="1336"/>
                      </a:cubicBezTo>
                      <a:cubicBezTo>
                        <a:pt x="104" y="1232"/>
                        <a:pt x="104" y="1232"/>
                        <a:pt x="104" y="1232"/>
                      </a:cubicBezTo>
                      <a:lnTo>
                        <a:pt x="208" y="1336"/>
                      </a:lnTo>
                      <a:close/>
                      <a:moveTo>
                        <a:pt x="259" y="1077"/>
                      </a:moveTo>
                      <a:cubicBezTo>
                        <a:pt x="155" y="1181"/>
                        <a:pt x="155" y="1181"/>
                        <a:pt x="155" y="1181"/>
                      </a:cubicBezTo>
                      <a:cubicBezTo>
                        <a:pt x="259" y="1285"/>
                        <a:pt x="259" y="1285"/>
                        <a:pt x="259" y="1285"/>
                      </a:cubicBezTo>
                      <a:cubicBezTo>
                        <a:pt x="363" y="1181"/>
                        <a:pt x="363" y="1181"/>
                        <a:pt x="363" y="1181"/>
                      </a:cubicBezTo>
                      <a:lnTo>
                        <a:pt x="259" y="1077"/>
                      </a:lnTo>
                      <a:close/>
                      <a:moveTo>
                        <a:pt x="414" y="923"/>
                      </a:moveTo>
                      <a:cubicBezTo>
                        <a:pt x="310" y="1026"/>
                        <a:pt x="310" y="1026"/>
                        <a:pt x="310" y="1026"/>
                      </a:cubicBezTo>
                      <a:cubicBezTo>
                        <a:pt x="414" y="1130"/>
                        <a:pt x="414" y="1130"/>
                        <a:pt x="414" y="1130"/>
                      </a:cubicBezTo>
                      <a:cubicBezTo>
                        <a:pt x="518" y="1026"/>
                        <a:pt x="518" y="1026"/>
                        <a:pt x="518" y="1026"/>
                      </a:cubicBezTo>
                      <a:lnTo>
                        <a:pt x="414" y="923"/>
                      </a:lnTo>
                      <a:close/>
                      <a:moveTo>
                        <a:pt x="241" y="1369"/>
                      </a:moveTo>
                      <a:cubicBezTo>
                        <a:pt x="137" y="1473"/>
                        <a:pt x="137" y="1473"/>
                        <a:pt x="137" y="1473"/>
                      </a:cubicBezTo>
                      <a:cubicBezTo>
                        <a:pt x="241" y="1577"/>
                        <a:pt x="241" y="1577"/>
                        <a:pt x="241" y="1577"/>
                      </a:cubicBezTo>
                      <a:cubicBezTo>
                        <a:pt x="345" y="1473"/>
                        <a:pt x="345" y="1473"/>
                        <a:pt x="345" y="1473"/>
                      </a:cubicBezTo>
                      <a:lnTo>
                        <a:pt x="241" y="1369"/>
                      </a:lnTo>
                      <a:close/>
                      <a:moveTo>
                        <a:pt x="396" y="1214"/>
                      </a:moveTo>
                      <a:cubicBezTo>
                        <a:pt x="292" y="1318"/>
                        <a:pt x="292" y="1318"/>
                        <a:pt x="292" y="1318"/>
                      </a:cubicBezTo>
                      <a:cubicBezTo>
                        <a:pt x="396" y="1422"/>
                        <a:pt x="396" y="1422"/>
                        <a:pt x="396" y="1422"/>
                      </a:cubicBezTo>
                      <a:cubicBezTo>
                        <a:pt x="500" y="1318"/>
                        <a:pt x="500" y="1318"/>
                        <a:pt x="500" y="1318"/>
                      </a:cubicBezTo>
                      <a:lnTo>
                        <a:pt x="396" y="1214"/>
                      </a:lnTo>
                      <a:close/>
                      <a:moveTo>
                        <a:pt x="551" y="1059"/>
                      </a:moveTo>
                      <a:cubicBezTo>
                        <a:pt x="447" y="1163"/>
                        <a:pt x="447" y="1163"/>
                        <a:pt x="447" y="1163"/>
                      </a:cubicBezTo>
                      <a:cubicBezTo>
                        <a:pt x="551" y="1267"/>
                        <a:pt x="551" y="1267"/>
                        <a:pt x="551" y="1267"/>
                      </a:cubicBezTo>
                      <a:cubicBezTo>
                        <a:pt x="655" y="1163"/>
                        <a:pt x="655" y="1163"/>
                        <a:pt x="655" y="1163"/>
                      </a:cubicBezTo>
                      <a:lnTo>
                        <a:pt x="551" y="1059"/>
                      </a:lnTo>
                      <a:close/>
                      <a:moveTo>
                        <a:pt x="1336" y="208"/>
                      </a:moveTo>
                      <a:cubicBezTo>
                        <a:pt x="1440" y="104"/>
                        <a:pt x="1440" y="104"/>
                        <a:pt x="1440" y="104"/>
                      </a:cubicBezTo>
                      <a:cubicBezTo>
                        <a:pt x="1336" y="0"/>
                        <a:pt x="1336" y="0"/>
                        <a:pt x="1336" y="0"/>
                      </a:cubicBezTo>
                      <a:cubicBezTo>
                        <a:pt x="1232" y="104"/>
                        <a:pt x="1232" y="104"/>
                        <a:pt x="1232" y="104"/>
                      </a:cubicBezTo>
                      <a:lnTo>
                        <a:pt x="1336" y="208"/>
                      </a:lnTo>
                      <a:close/>
                      <a:moveTo>
                        <a:pt x="1181" y="363"/>
                      </a:moveTo>
                      <a:cubicBezTo>
                        <a:pt x="1285" y="259"/>
                        <a:pt x="1285" y="259"/>
                        <a:pt x="1285" y="259"/>
                      </a:cubicBezTo>
                      <a:cubicBezTo>
                        <a:pt x="1181" y="155"/>
                        <a:pt x="1181" y="155"/>
                        <a:pt x="1181" y="155"/>
                      </a:cubicBezTo>
                      <a:cubicBezTo>
                        <a:pt x="1077" y="259"/>
                        <a:pt x="1077" y="259"/>
                        <a:pt x="1077" y="259"/>
                      </a:cubicBezTo>
                      <a:lnTo>
                        <a:pt x="1181" y="363"/>
                      </a:lnTo>
                      <a:close/>
                      <a:moveTo>
                        <a:pt x="1026" y="518"/>
                      </a:moveTo>
                      <a:cubicBezTo>
                        <a:pt x="1130" y="414"/>
                        <a:pt x="1130" y="414"/>
                        <a:pt x="1130" y="414"/>
                      </a:cubicBezTo>
                      <a:cubicBezTo>
                        <a:pt x="1026" y="310"/>
                        <a:pt x="1026" y="310"/>
                        <a:pt x="1026" y="310"/>
                      </a:cubicBezTo>
                      <a:cubicBezTo>
                        <a:pt x="922" y="414"/>
                        <a:pt x="922" y="414"/>
                        <a:pt x="922" y="414"/>
                      </a:cubicBezTo>
                      <a:lnTo>
                        <a:pt x="1026" y="518"/>
                      </a:lnTo>
                      <a:close/>
                      <a:moveTo>
                        <a:pt x="1473" y="345"/>
                      </a:moveTo>
                      <a:cubicBezTo>
                        <a:pt x="1577" y="241"/>
                        <a:pt x="1577" y="241"/>
                        <a:pt x="1577" y="241"/>
                      </a:cubicBezTo>
                      <a:cubicBezTo>
                        <a:pt x="1473" y="137"/>
                        <a:pt x="1473" y="137"/>
                        <a:pt x="1473" y="137"/>
                      </a:cubicBezTo>
                      <a:cubicBezTo>
                        <a:pt x="1369" y="241"/>
                        <a:pt x="1369" y="241"/>
                        <a:pt x="1369" y="241"/>
                      </a:cubicBezTo>
                      <a:lnTo>
                        <a:pt x="1473" y="345"/>
                      </a:lnTo>
                      <a:close/>
                      <a:moveTo>
                        <a:pt x="1318" y="500"/>
                      </a:moveTo>
                      <a:cubicBezTo>
                        <a:pt x="1422" y="396"/>
                        <a:pt x="1422" y="396"/>
                        <a:pt x="1422" y="396"/>
                      </a:cubicBezTo>
                      <a:cubicBezTo>
                        <a:pt x="1318" y="292"/>
                        <a:pt x="1318" y="292"/>
                        <a:pt x="1318" y="292"/>
                      </a:cubicBezTo>
                      <a:cubicBezTo>
                        <a:pt x="1214" y="396"/>
                        <a:pt x="1214" y="396"/>
                        <a:pt x="1214" y="396"/>
                      </a:cubicBezTo>
                      <a:lnTo>
                        <a:pt x="1318" y="500"/>
                      </a:lnTo>
                      <a:close/>
                      <a:moveTo>
                        <a:pt x="1163" y="655"/>
                      </a:moveTo>
                      <a:cubicBezTo>
                        <a:pt x="1267" y="551"/>
                        <a:pt x="1267" y="551"/>
                        <a:pt x="1267" y="551"/>
                      </a:cubicBezTo>
                      <a:cubicBezTo>
                        <a:pt x="1163" y="447"/>
                        <a:pt x="1163" y="447"/>
                        <a:pt x="1163" y="447"/>
                      </a:cubicBezTo>
                      <a:cubicBezTo>
                        <a:pt x="1059" y="551"/>
                        <a:pt x="1059" y="551"/>
                        <a:pt x="1059" y="551"/>
                      </a:cubicBezTo>
                      <a:lnTo>
                        <a:pt x="1163" y="655"/>
                      </a:lnTo>
                      <a:close/>
                      <a:moveTo>
                        <a:pt x="719" y="429"/>
                      </a:moveTo>
                      <a:cubicBezTo>
                        <a:pt x="863" y="574"/>
                        <a:pt x="863" y="574"/>
                        <a:pt x="863" y="574"/>
                      </a:cubicBezTo>
                      <a:cubicBezTo>
                        <a:pt x="868" y="579"/>
                        <a:pt x="870" y="586"/>
                        <a:pt x="869" y="593"/>
                      </a:cubicBezTo>
                      <a:cubicBezTo>
                        <a:pt x="870" y="592"/>
                        <a:pt x="870" y="592"/>
                        <a:pt x="870" y="592"/>
                      </a:cubicBezTo>
                      <a:cubicBezTo>
                        <a:pt x="861" y="721"/>
                        <a:pt x="861" y="721"/>
                        <a:pt x="861" y="721"/>
                      </a:cubicBezTo>
                      <a:cubicBezTo>
                        <a:pt x="861" y="721"/>
                        <a:pt x="900" y="743"/>
                        <a:pt x="927" y="737"/>
                      </a:cubicBezTo>
                      <a:cubicBezTo>
                        <a:pt x="948" y="733"/>
                        <a:pt x="972" y="730"/>
                        <a:pt x="983" y="729"/>
                      </a:cubicBezTo>
                      <a:cubicBezTo>
                        <a:pt x="990" y="727"/>
                        <a:pt x="999" y="729"/>
                        <a:pt x="1005" y="735"/>
                      </a:cubicBezTo>
                      <a:cubicBezTo>
                        <a:pt x="1147" y="891"/>
                        <a:pt x="1147" y="891"/>
                        <a:pt x="1147" y="891"/>
                      </a:cubicBezTo>
                      <a:cubicBezTo>
                        <a:pt x="1155" y="899"/>
                        <a:pt x="1155" y="913"/>
                        <a:pt x="1147" y="921"/>
                      </a:cubicBezTo>
                      <a:cubicBezTo>
                        <a:pt x="921" y="1147"/>
                        <a:pt x="921" y="1147"/>
                        <a:pt x="921" y="1147"/>
                      </a:cubicBezTo>
                      <a:cubicBezTo>
                        <a:pt x="913" y="1155"/>
                        <a:pt x="899" y="1155"/>
                        <a:pt x="891" y="1147"/>
                      </a:cubicBezTo>
                      <a:cubicBezTo>
                        <a:pt x="735" y="1005"/>
                        <a:pt x="735" y="1005"/>
                        <a:pt x="735" y="1005"/>
                      </a:cubicBezTo>
                      <a:cubicBezTo>
                        <a:pt x="731" y="1000"/>
                        <a:pt x="729" y="995"/>
                        <a:pt x="728" y="989"/>
                      </a:cubicBezTo>
                      <a:cubicBezTo>
                        <a:pt x="728" y="989"/>
                        <a:pt x="728" y="989"/>
                        <a:pt x="728" y="989"/>
                      </a:cubicBezTo>
                      <a:cubicBezTo>
                        <a:pt x="728" y="989"/>
                        <a:pt x="731" y="955"/>
                        <a:pt x="737" y="928"/>
                      </a:cubicBezTo>
                      <a:cubicBezTo>
                        <a:pt x="743" y="900"/>
                        <a:pt x="720" y="862"/>
                        <a:pt x="720" y="862"/>
                      </a:cubicBezTo>
                      <a:cubicBezTo>
                        <a:pt x="592" y="871"/>
                        <a:pt x="592" y="871"/>
                        <a:pt x="592" y="871"/>
                      </a:cubicBezTo>
                      <a:cubicBezTo>
                        <a:pt x="592" y="869"/>
                        <a:pt x="592" y="869"/>
                        <a:pt x="592" y="869"/>
                      </a:cubicBezTo>
                      <a:cubicBezTo>
                        <a:pt x="586" y="870"/>
                        <a:pt x="579" y="868"/>
                        <a:pt x="574" y="863"/>
                      </a:cubicBezTo>
                      <a:cubicBezTo>
                        <a:pt x="429" y="719"/>
                        <a:pt x="429" y="719"/>
                        <a:pt x="429" y="719"/>
                      </a:cubicBezTo>
                      <a:cubicBezTo>
                        <a:pt x="421" y="710"/>
                        <a:pt x="421" y="696"/>
                        <a:pt x="429" y="687"/>
                      </a:cubicBezTo>
                      <a:cubicBezTo>
                        <a:pt x="687" y="429"/>
                        <a:pt x="687" y="429"/>
                        <a:pt x="687" y="429"/>
                      </a:cubicBezTo>
                      <a:cubicBezTo>
                        <a:pt x="696" y="421"/>
                        <a:pt x="710" y="421"/>
                        <a:pt x="719" y="429"/>
                      </a:cubicBezTo>
                      <a:close/>
                      <a:moveTo>
                        <a:pt x="1500" y="1049"/>
                      </a:moveTo>
                      <a:cubicBezTo>
                        <a:pt x="1483" y="1032"/>
                        <a:pt x="1369" y="1120"/>
                        <a:pt x="1244" y="1244"/>
                      </a:cubicBezTo>
                      <a:cubicBezTo>
                        <a:pt x="1120" y="1369"/>
                        <a:pt x="1032" y="1483"/>
                        <a:pt x="1049" y="1500"/>
                      </a:cubicBezTo>
                      <a:cubicBezTo>
                        <a:pt x="1063" y="1515"/>
                        <a:pt x="1155" y="1447"/>
                        <a:pt x="1263" y="1344"/>
                      </a:cubicBezTo>
                      <a:cubicBezTo>
                        <a:pt x="1249" y="1322"/>
                        <a:pt x="1252" y="1291"/>
                        <a:pt x="1272" y="1272"/>
                      </a:cubicBezTo>
                      <a:cubicBezTo>
                        <a:pt x="1291" y="1252"/>
                        <a:pt x="1321" y="1249"/>
                        <a:pt x="1344" y="1263"/>
                      </a:cubicBezTo>
                      <a:cubicBezTo>
                        <a:pt x="1447" y="1155"/>
                        <a:pt x="1514" y="1064"/>
                        <a:pt x="1500" y="104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18" name="Freeform 32">
                  <a:extLst>
                    <a:ext uri="{FF2B5EF4-FFF2-40B4-BE49-F238E27FC236}">
                      <a16:creationId xmlns:a16="http://schemas.microsoft.com/office/drawing/2014/main" id="{6F851A77-3540-3C5E-EDBE-E356CEC6696E}"/>
                    </a:ext>
                  </a:extLst>
                </p:cNvPr>
                <p:cNvSpPr>
                  <a:spLocks noEditPoints="1"/>
                </p:cNvSpPr>
                <p:nvPr/>
              </p:nvSpPr>
              <p:spPr bwMode="auto">
                <a:xfrm>
                  <a:off x="2012" y="339"/>
                  <a:ext cx="3422" cy="3409"/>
                </a:xfrm>
                <a:custGeom>
                  <a:avLst/>
                  <a:gdLst>
                    <a:gd name="T0" fmla="*/ 817 w 1827"/>
                    <a:gd name="T1" fmla="*/ 1047 h 1818"/>
                    <a:gd name="T2" fmla="*/ 817 w 1827"/>
                    <a:gd name="T3" fmla="*/ 1028 h 1818"/>
                    <a:gd name="T4" fmla="*/ 726 w 1827"/>
                    <a:gd name="T5" fmla="*/ 1076 h 1818"/>
                    <a:gd name="T6" fmla="*/ 547 w 1827"/>
                    <a:gd name="T7" fmla="*/ 916 h 1818"/>
                    <a:gd name="T8" fmla="*/ 18 w 1827"/>
                    <a:gd name="T9" fmla="*/ 1427 h 1818"/>
                    <a:gd name="T10" fmla="*/ 332 w 1827"/>
                    <a:gd name="T11" fmla="*/ 1804 h 1818"/>
                    <a:gd name="T12" fmla="*/ 395 w 1827"/>
                    <a:gd name="T13" fmla="*/ 1804 h 1818"/>
                    <a:gd name="T14" fmla="*/ 893 w 1827"/>
                    <a:gd name="T15" fmla="*/ 1243 h 1818"/>
                    <a:gd name="T16" fmla="*/ 862 w 1827"/>
                    <a:gd name="T17" fmla="*/ 1275 h 1818"/>
                    <a:gd name="T18" fmla="*/ 363 w 1827"/>
                    <a:gd name="T19" fmla="*/ 1773 h 1818"/>
                    <a:gd name="T20" fmla="*/ 49 w 1827"/>
                    <a:gd name="T21" fmla="*/ 1458 h 1818"/>
                    <a:gd name="T22" fmla="*/ 547 w 1827"/>
                    <a:gd name="T23" fmla="*/ 960 h 1818"/>
                    <a:gd name="T24" fmla="*/ 862 w 1827"/>
                    <a:gd name="T25" fmla="*/ 1275 h 1818"/>
                    <a:gd name="T26" fmla="*/ 1809 w 1827"/>
                    <a:gd name="T27" fmla="*/ 327 h 1818"/>
                    <a:gd name="T28" fmla="*/ 1464 w 1827"/>
                    <a:gd name="T29" fmla="*/ 0 h 1818"/>
                    <a:gd name="T30" fmla="*/ 934 w 1827"/>
                    <a:gd name="T31" fmla="*/ 511 h 1818"/>
                    <a:gd name="T32" fmla="*/ 1081 w 1827"/>
                    <a:gd name="T33" fmla="*/ 721 h 1818"/>
                    <a:gd name="T34" fmla="*/ 1032 w 1827"/>
                    <a:gd name="T35" fmla="*/ 813 h 1818"/>
                    <a:gd name="T36" fmla="*/ 1043 w 1827"/>
                    <a:gd name="T37" fmla="*/ 814 h 1818"/>
                    <a:gd name="T38" fmla="*/ 1112 w 1827"/>
                    <a:gd name="T39" fmla="*/ 752 h 1818"/>
                    <a:gd name="T40" fmla="*/ 1280 w 1827"/>
                    <a:gd name="T41" fmla="*/ 901 h 1818"/>
                    <a:gd name="T42" fmla="*/ 1809 w 1827"/>
                    <a:gd name="T43" fmla="*/ 390 h 1818"/>
                    <a:gd name="T44" fmla="*/ 1778 w 1827"/>
                    <a:gd name="T45" fmla="*/ 359 h 1818"/>
                    <a:gd name="T46" fmla="*/ 1279 w 1827"/>
                    <a:gd name="T47" fmla="*/ 857 h 1818"/>
                    <a:gd name="T48" fmla="*/ 965 w 1827"/>
                    <a:gd name="T49" fmla="*/ 542 h 1818"/>
                    <a:gd name="T50" fmla="*/ 1464 w 1827"/>
                    <a:gd name="T51" fmla="*/ 44 h 1818"/>
                    <a:gd name="T52" fmla="*/ 1778 w 1827"/>
                    <a:gd name="T53" fmla="*/ 358 h 1818"/>
                    <a:gd name="T54" fmla="*/ 1815 w 1827"/>
                    <a:gd name="T55" fmla="*/ 1058 h 1818"/>
                    <a:gd name="T56" fmla="*/ 1532 w 1827"/>
                    <a:gd name="T57" fmla="*/ 1439 h 1818"/>
                    <a:gd name="T58" fmla="*/ 1753 w 1827"/>
                    <a:gd name="T59" fmla="*/ 1073 h 1818"/>
                    <a:gd name="T60" fmla="*/ 1289 w 1827"/>
                    <a:gd name="T61" fmla="*/ 1282 h 1818"/>
                    <a:gd name="T62" fmla="*/ 1078 w 1827"/>
                    <a:gd name="T63" fmla="*/ 1748 h 1818"/>
                    <a:gd name="T64" fmla="*/ 1444 w 1827"/>
                    <a:gd name="T65" fmla="*/ 1527 h 1818"/>
                    <a:gd name="T66" fmla="*/ 1063 w 1827"/>
                    <a:gd name="T67" fmla="*/ 1810 h 1818"/>
                    <a:gd name="T68" fmla="*/ 1057 w 1827"/>
                    <a:gd name="T69" fmla="*/ 1545 h 1818"/>
                    <a:gd name="T70" fmla="*/ 1551 w 1827"/>
                    <a:gd name="T71" fmla="*/ 1051 h 1818"/>
                    <a:gd name="T72" fmla="*/ 1815 w 1827"/>
                    <a:gd name="T73" fmla="*/ 1058 h 1818"/>
                    <a:gd name="T74" fmla="*/ 1537 w 1827"/>
                    <a:gd name="T75" fmla="*/ 1563 h 1818"/>
                    <a:gd name="T76" fmla="*/ 1423 w 1827"/>
                    <a:gd name="T77" fmla="*/ 1418 h 1818"/>
                    <a:gd name="T78" fmla="*/ 1568 w 1827"/>
                    <a:gd name="T79" fmla="*/ 1532 h 1818"/>
                    <a:gd name="T80" fmla="*/ 1553 w 1827"/>
                    <a:gd name="T81" fmla="*/ 1570 h 1818"/>
                    <a:gd name="T82" fmla="*/ 1577 w 1827"/>
                    <a:gd name="T83" fmla="*/ 1573 h 1818"/>
                    <a:gd name="T84" fmla="*/ 1645 w 1827"/>
                    <a:gd name="T85" fmla="*/ 1641 h 1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27" h="1818">
                      <a:moveTo>
                        <a:pt x="757" y="1107"/>
                      </a:moveTo>
                      <a:cubicBezTo>
                        <a:pt x="817" y="1047"/>
                        <a:pt x="817" y="1047"/>
                        <a:pt x="817" y="1047"/>
                      </a:cubicBezTo>
                      <a:cubicBezTo>
                        <a:pt x="818" y="1044"/>
                        <a:pt x="818" y="1041"/>
                        <a:pt x="819" y="1038"/>
                      </a:cubicBezTo>
                      <a:cubicBezTo>
                        <a:pt x="819" y="1036"/>
                        <a:pt x="819" y="1032"/>
                        <a:pt x="817" y="1028"/>
                      </a:cubicBezTo>
                      <a:cubicBezTo>
                        <a:pt x="771" y="1031"/>
                        <a:pt x="771" y="1031"/>
                        <a:pt x="771" y="1031"/>
                      </a:cubicBezTo>
                      <a:cubicBezTo>
                        <a:pt x="726" y="1076"/>
                        <a:pt x="726" y="1076"/>
                        <a:pt x="726" y="1076"/>
                      </a:cubicBezTo>
                      <a:cubicBezTo>
                        <a:pt x="579" y="929"/>
                        <a:pt x="579" y="929"/>
                        <a:pt x="579" y="929"/>
                      </a:cubicBezTo>
                      <a:cubicBezTo>
                        <a:pt x="570" y="921"/>
                        <a:pt x="559" y="916"/>
                        <a:pt x="547" y="916"/>
                      </a:cubicBezTo>
                      <a:cubicBezTo>
                        <a:pt x="535" y="916"/>
                        <a:pt x="524" y="921"/>
                        <a:pt x="516" y="929"/>
                      </a:cubicBezTo>
                      <a:cubicBezTo>
                        <a:pt x="18" y="1427"/>
                        <a:pt x="18" y="1427"/>
                        <a:pt x="18" y="1427"/>
                      </a:cubicBezTo>
                      <a:cubicBezTo>
                        <a:pt x="0" y="1445"/>
                        <a:pt x="0" y="1473"/>
                        <a:pt x="18" y="1490"/>
                      </a:cubicBezTo>
                      <a:cubicBezTo>
                        <a:pt x="332" y="1804"/>
                        <a:pt x="332" y="1804"/>
                        <a:pt x="332" y="1804"/>
                      </a:cubicBezTo>
                      <a:cubicBezTo>
                        <a:pt x="340" y="1813"/>
                        <a:pt x="352" y="1818"/>
                        <a:pt x="364" y="1818"/>
                      </a:cubicBezTo>
                      <a:cubicBezTo>
                        <a:pt x="375" y="1818"/>
                        <a:pt x="387" y="1813"/>
                        <a:pt x="395" y="1804"/>
                      </a:cubicBezTo>
                      <a:cubicBezTo>
                        <a:pt x="893" y="1306"/>
                        <a:pt x="893" y="1306"/>
                        <a:pt x="893" y="1306"/>
                      </a:cubicBezTo>
                      <a:cubicBezTo>
                        <a:pt x="910" y="1289"/>
                        <a:pt x="910" y="1261"/>
                        <a:pt x="893" y="1243"/>
                      </a:cubicBezTo>
                      <a:lnTo>
                        <a:pt x="757" y="1107"/>
                      </a:lnTo>
                      <a:close/>
                      <a:moveTo>
                        <a:pt x="862" y="1275"/>
                      </a:moveTo>
                      <a:cubicBezTo>
                        <a:pt x="364" y="1773"/>
                        <a:pt x="364" y="1773"/>
                        <a:pt x="364" y="1773"/>
                      </a:cubicBezTo>
                      <a:cubicBezTo>
                        <a:pt x="364" y="1773"/>
                        <a:pt x="363" y="1773"/>
                        <a:pt x="363" y="1773"/>
                      </a:cubicBezTo>
                      <a:cubicBezTo>
                        <a:pt x="49" y="1459"/>
                        <a:pt x="49" y="1459"/>
                        <a:pt x="49" y="1459"/>
                      </a:cubicBezTo>
                      <a:cubicBezTo>
                        <a:pt x="49" y="1459"/>
                        <a:pt x="49" y="1459"/>
                        <a:pt x="49" y="1458"/>
                      </a:cubicBezTo>
                      <a:cubicBezTo>
                        <a:pt x="547" y="960"/>
                        <a:pt x="547" y="960"/>
                        <a:pt x="547" y="960"/>
                      </a:cubicBezTo>
                      <a:cubicBezTo>
                        <a:pt x="547" y="960"/>
                        <a:pt x="547" y="960"/>
                        <a:pt x="547" y="960"/>
                      </a:cubicBezTo>
                      <a:cubicBezTo>
                        <a:pt x="548" y="960"/>
                        <a:pt x="548" y="960"/>
                        <a:pt x="548" y="960"/>
                      </a:cubicBezTo>
                      <a:cubicBezTo>
                        <a:pt x="862" y="1275"/>
                        <a:pt x="862" y="1275"/>
                        <a:pt x="862" y="1275"/>
                      </a:cubicBezTo>
                      <a:cubicBezTo>
                        <a:pt x="862" y="1275"/>
                        <a:pt x="862" y="1275"/>
                        <a:pt x="862" y="1275"/>
                      </a:cubicBezTo>
                      <a:close/>
                      <a:moveTo>
                        <a:pt x="1809" y="327"/>
                      </a:moveTo>
                      <a:cubicBezTo>
                        <a:pt x="1495" y="13"/>
                        <a:pt x="1495" y="13"/>
                        <a:pt x="1495" y="13"/>
                      </a:cubicBezTo>
                      <a:cubicBezTo>
                        <a:pt x="1487" y="4"/>
                        <a:pt x="1476" y="0"/>
                        <a:pt x="1464" y="0"/>
                      </a:cubicBezTo>
                      <a:cubicBezTo>
                        <a:pt x="1452" y="0"/>
                        <a:pt x="1441" y="4"/>
                        <a:pt x="1432" y="13"/>
                      </a:cubicBezTo>
                      <a:cubicBezTo>
                        <a:pt x="934" y="511"/>
                        <a:pt x="934" y="511"/>
                        <a:pt x="934" y="511"/>
                      </a:cubicBezTo>
                      <a:cubicBezTo>
                        <a:pt x="917" y="528"/>
                        <a:pt x="917" y="557"/>
                        <a:pt x="934" y="574"/>
                      </a:cubicBezTo>
                      <a:cubicBezTo>
                        <a:pt x="1081" y="721"/>
                        <a:pt x="1081" y="721"/>
                        <a:pt x="1081" y="721"/>
                      </a:cubicBezTo>
                      <a:cubicBezTo>
                        <a:pt x="1036" y="766"/>
                        <a:pt x="1036" y="766"/>
                        <a:pt x="1036" y="766"/>
                      </a:cubicBezTo>
                      <a:cubicBezTo>
                        <a:pt x="1032" y="813"/>
                        <a:pt x="1032" y="813"/>
                        <a:pt x="1032" y="813"/>
                      </a:cubicBezTo>
                      <a:cubicBezTo>
                        <a:pt x="1036" y="814"/>
                        <a:pt x="1039" y="814"/>
                        <a:pt x="1042" y="814"/>
                      </a:cubicBezTo>
                      <a:cubicBezTo>
                        <a:pt x="1043" y="814"/>
                        <a:pt x="1043" y="814"/>
                        <a:pt x="1043" y="814"/>
                      </a:cubicBezTo>
                      <a:cubicBezTo>
                        <a:pt x="1046" y="814"/>
                        <a:pt x="1049" y="813"/>
                        <a:pt x="1052" y="813"/>
                      </a:cubicBezTo>
                      <a:cubicBezTo>
                        <a:pt x="1112" y="752"/>
                        <a:pt x="1112" y="752"/>
                        <a:pt x="1112" y="752"/>
                      </a:cubicBezTo>
                      <a:cubicBezTo>
                        <a:pt x="1248" y="888"/>
                        <a:pt x="1248" y="888"/>
                        <a:pt x="1248" y="888"/>
                      </a:cubicBezTo>
                      <a:cubicBezTo>
                        <a:pt x="1257" y="897"/>
                        <a:pt x="1268" y="901"/>
                        <a:pt x="1280" y="901"/>
                      </a:cubicBezTo>
                      <a:cubicBezTo>
                        <a:pt x="1292" y="901"/>
                        <a:pt x="1303" y="897"/>
                        <a:pt x="1311" y="888"/>
                      </a:cubicBezTo>
                      <a:cubicBezTo>
                        <a:pt x="1809" y="390"/>
                        <a:pt x="1809" y="390"/>
                        <a:pt x="1809" y="390"/>
                      </a:cubicBezTo>
                      <a:cubicBezTo>
                        <a:pt x="1827" y="373"/>
                        <a:pt x="1827" y="344"/>
                        <a:pt x="1809" y="327"/>
                      </a:cubicBezTo>
                      <a:close/>
                      <a:moveTo>
                        <a:pt x="1778" y="359"/>
                      </a:moveTo>
                      <a:cubicBezTo>
                        <a:pt x="1280" y="857"/>
                        <a:pt x="1280" y="857"/>
                        <a:pt x="1280" y="857"/>
                      </a:cubicBezTo>
                      <a:cubicBezTo>
                        <a:pt x="1280" y="857"/>
                        <a:pt x="1280" y="857"/>
                        <a:pt x="1279" y="857"/>
                      </a:cubicBezTo>
                      <a:cubicBezTo>
                        <a:pt x="965" y="543"/>
                        <a:pt x="965" y="543"/>
                        <a:pt x="965" y="543"/>
                      </a:cubicBezTo>
                      <a:cubicBezTo>
                        <a:pt x="965" y="543"/>
                        <a:pt x="965" y="542"/>
                        <a:pt x="965" y="542"/>
                      </a:cubicBezTo>
                      <a:cubicBezTo>
                        <a:pt x="1463" y="44"/>
                        <a:pt x="1463" y="44"/>
                        <a:pt x="1463" y="44"/>
                      </a:cubicBezTo>
                      <a:cubicBezTo>
                        <a:pt x="1463" y="44"/>
                        <a:pt x="1463" y="44"/>
                        <a:pt x="1464" y="44"/>
                      </a:cubicBezTo>
                      <a:cubicBezTo>
                        <a:pt x="1464" y="44"/>
                        <a:pt x="1464" y="44"/>
                        <a:pt x="1464" y="44"/>
                      </a:cubicBezTo>
                      <a:cubicBezTo>
                        <a:pt x="1778" y="358"/>
                        <a:pt x="1778" y="358"/>
                        <a:pt x="1778" y="358"/>
                      </a:cubicBezTo>
                      <a:cubicBezTo>
                        <a:pt x="1779" y="358"/>
                        <a:pt x="1779" y="359"/>
                        <a:pt x="1778" y="359"/>
                      </a:cubicBezTo>
                      <a:close/>
                      <a:moveTo>
                        <a:pt x="1815" y="1058"/>
                      </a:moveTo>
                      <a:cubicBezTo>
                        <a:pt x="1803" y="1077"/>
                        <a:pt x="1803" y="1077"/>
                        <a:pt x="1803" y="1077"/>
                      </a:cubicBezTo>
                      <a:cubicBezTo>
                        <a:pt x="1761" y="1142"/>
                        <a:pt x="1650" y="1309"/>
                        <a:pt x="1532" y="1439"/>
                      </a:cubicBezTo>
                      <a:cubicBezTo>
                        <a:pt x="1499" y="1410"/>
                        <a:pt x="1499" y="1410"/>
                        <a:pt x="1499" y="1410"/>
                      </a:cubicBezTo>
                      <a:cubicBezTo>
                        <a:pt x="1605" y="1294"/>
                        <a:pt x="1704" y="1148"/>
                        <a:pt x="1753" y="1073"/>
                      </a:cubicBezTo>
                      <a:cubicBezTo>
                        <a:pt x="1708" y="1056"/>
                        <a:pt x="1642" y="1062"/>
                        <a:pt x="1567" y="1092"/>
                      </a:cubicBezTo>
                      <a:cubicBezTo>
                        <a:pt x="1473" y="1128"/>
                        <a:pt x="1375" y="1196"/>
                        <a:pt x="1289" y="1282"/>
                      </a:cubicBezTo>
                      <a:cubicBezTo>
                        <a:pt x="1202" y="1368"/>
                        <a:pt x="1134" y="1467"/>
                        <a:pt x="1098" y="1561"/>
                      </a:cubicBezTo>
                      <a:cubicBezTo>
                        <a:pt x="1068" y="1637"/>
                        <a:pt x="1061" y="1703"/>
                        <a:pt x="1078" y="1748"/>
                      </a:cubicBezTo>
                      <a:cubicBezTo>
                        <a:pt x="1153" y="1700"/>
                        <a:pt x="1299" y="1600"/>
                        <a:pt x="1415" y="1494"/>
                      </a:cubicBezTo>
                      <a:cubicBezTo>
                        <a:pt x="1444" y="1527"/>
                        <a:pt x="1444" y="1527"/>
                        <a:pt x="1444" y="1527"/>
                      </a:cubicBezTo>
                      <a:cubicBezTo>
                        <a:pt x="1314" y="1645"/>
                        <a:pt x="1147" y="1756"/>
                        <a:pt x="1082" y="1798"/>
                      </a:cubicBezTo>
                      <a:cubicBezTo>
                        <a:pt x="1063" y="1810"/>
                        <a:pt x="1063" y="1810"/>
                        <a:pt x="1063" y="1810"/>
                      </a:cubicBezTo>
                      <a:cubicBezTo>
                        <a:pt x="1051" y="1792"/>
                        <a:pt x="1051" y="1792"/>
                        <a:pt x="1051" y="1792"/>
                      </a:cubicBezTo>
                      <a:cubicBezTo>
                        <a:pt x="1014" y="1735"/>
                        <a:pt x="1016" y="1648"/>
                        <a:pt x="1057" y="1545"/>
                      </a:cubicBezTo>
                      <a:cubicBezTo>
                        <a:pt x="1096" y="1446"/>
                        <a:pt x="1167" y="1341"/>
                        <a:pt x="1258" y="1250"/>
                      </a:cubicBezTo>
                      <a:cubicBezTo>
                        <a:pt x="1348" y="1160"/>
                        <a:pt x="1452" y="1090"/>
                        <a:pt x="1551" y="1051"/>
                      </a:cubicBezTo>
                      <a:cubicBezTo>
                        <a:pt x="1653" y="1011"/>
                        <a:pt x="1740" y="1009"/>
                        <a:pt x="1797" y="1046"/>
                      </a:cubicBezTo>
                      <a:lnTo>
                        <a:pt x="1815" y="1058"/>
                      </a:lnTo>
                      <a:close/>
                      <a:moveTo>
                        <a:pt x="1553" y="1570"/>
                      </a:moveTo>
                      <a:cubicBezTo>
                        <a:pt x="1547" y="1570"/>
                        <a:pt x="1541" y="1568"/>
                        <a:pt x="1537" y="1563"/>
                      </a:cubicBezTo>
                      <a:cubicBezTo>
                        <a:pt x="1423" y="1449"/>
                        <a:pt x="1423" y="1449"/>
                        <a:pt x="1423" y="1449"/>
                      </a:cubicBezTo>
                      <a:cubicBezTo>
                        <a:pt x="1414" y="1440"/>
                        <a:pt x="1414" y="1427"/>
                        <a:pt x="1423" y="1418"/>
                      </a:cubicBezTo>
                      <a:cubicBezTo>
                        <a:pt x="1431" y="1409"/>
                        <a:pt x="1445" y="1409"/>
                        <a:pt x="1454" y="1418"/>
                      </a:cubicBezTo>
                      <a:cubicBezTo>
                        <a:pt x="1568" y="1532"/>
                        <a:pt x="1568" y="1532"/>
                        <a:pt x="1568" y="1532"/>
                      </a:cubicBezTo>
                      <a:cubicBezTo>
                        <a:pt x="1577" y="1541"/>
                        <a:pt x="1577" y="1555"/>
                        <a:pt x="1568" y="1563"/>
                      </a:cubicBezTo>
                      <a:cubicBezTo>
                        <a:pt x="1564" y="1568"/>
                        <a:pt x="1558" y="1570"/>
                        <a:pt x="1553" y="1570"/>
                      </a:cubicBezTo>
                      <a:close/>
                      <a:moveTo>
                        <a:pt x="1577" y="1641"/>
                      </a:moveTo>
                      <a:cubicBezTo>
                        <a:pt x="1558" y="1622"/>
                        <a:pt x="1558" y="1592"/>
                        <a:pt x="1577" y="1573"/>
                      </a:cubicBezTo>
                      <a:cubicBezTo>
                        <a:pt x="1596" y="1554"/>
                        <a:pt x="1626" y="1554"/>
                        <a:pt x="1645" y="1573"/>
                      </a:cubicBezTo>
                      <a:cubicBezTo>
                        <a:pt x="1664" y="1592"/>
                        <a:pt x="1664" y="1622"/>
                        <a:pt x="1645" y="1641"/>
                      </a:cubicBezTo>
                      <a:cubicBezTo>
                        <a:pt x="1626" y="1660"/>
                        <a:pt x="1596" y="1660"/>
                        <a:pt x="1577" y="164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185" name="Group 184">
                <a:extLst>
                  <a:ext uri="{FF2B5EF4-FFF2-40B4-BE49-F238E27FC236}">
                    <a16:creationId xmlns:a16="http://schemas.microsoft.com/office/drawing/2014/main" id="{F3AA07E7-A635-08DD-552B-299A85BF0F14}"/>
                  </a:ext>
                </a:extLst>
              </p:cNvPr>
              <p:cNvGrpSpPr/>
              <p:nvPr/>
            </p:nvGrpSpPr>
            <p:grpSpPr>
              <a:xfrm>
                <a:off x="1377915" y="5461937"/>
                <a:ext cx="734155" cy="457200"/>
                <a:chOff x="1377915" y="5787632"/>
                <a:chExt cx="734155" cy="457200"/>
              </a:xfrm>
            </p:grpSpPr>
            <p:grpSp>
              <p:nvGrpSpPr>
                <p:cNvPr id="210" name="bcgBugs_Rice plant ">
                  <a:extLst>
                    <a:ext uri="{FF2B5EF4-FFF2-40B4-BE49-F238E27FC236}">
                      <a16:creationId xmlns:a16="http://schemas.microsoft.com/office/drawing/2014/main" id="{115CB2BD-A994-F80E-D17C-0B8A2CF3DEED}"/>
                    </a:ext>
                  </a:extLst>
                </p:cNvPr>
                <p:cNvGrpSpPr>
                  <a:grpSpLocks noChangeAspect="1"/>
                </p:cNvGrpSpPr>
                <p:nvPr/>
              </p:nvGrpSpPr>
              <p:grpSpPr bwMode="auto">
                <a:xfrm>
                  <a:off x="1377915" y="5787632"/>
                  <a:ext cx="457200" cy="457200"/>
                  <a:chOff x="2652" y="972"/>
                  <a:chExt cx="2376" cy="2376"/>
                </a:xfrm>
              </p:grpSpPr>
              <p:sp>
                <p:nvSpPr>
                  <p:cNvPr id="214" name="AutoShape 4">
                    <a:extLst>
                      <a:ext uri="{FF2B5EF4-FFF2-40B4-BE49-F238E27FC236}">
                        <a16:creationId xmlns:a16="http://schemas.microsoft.com/office/drawing/2014/main" id="{6CDC4B70-81FB-6931-D17B-DBAC28186E26}"/>
                      </a:ext>
                    </a:extLst>
                  </p:cNvPr>
                  <p:cNvSpPr>
                    <a:spLocks noChangeAspect="1" noChangeArrowheads="1" noTextEdit="1"/>
                  </p:cNvSpPr>
                  <p:nvPr/>
                </p:nvSpPr>
                <p:spPr bwMode="auto">
                  <a:xfrm>
                    <a:off x="2652" y="972"/>
                    <a:ext cx="2376" cy="2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15" name="Freeform 6">
                    <a:extLst>
                      <a:ext uri="{FF2B5EF4-FFF2-40B4-BE49-F238E27FC236}">
                        <a16:creationId xmlns:a16="http://schemas.microsoft.com/office/drawing/2014/main" id="{3917483D-DCA1-E0AF-1078-B8C60A71626F}"/>
                      </a:ext>
                    </a:extLst>
                  </p:cNvPr>
                  <p:cNvSpPr>
                    <a:spLocks/>
                  </p:cNvSpPr>
                  <p:nvPr/>
                </p:nvSpPr>
                <p:spPr bwMode="auto">
                  <a:xfrm>
                    <a:off x="2797" y="1317"/>
                    <a:ext cx="2088" cy="1689"/>
                  </a:xfrm>
                  <a:custGeom>
                    <a:avLst/>
                    <a:gdLst>
                      <a:gd name="T0" fmla="*/ 790 w 878"/>
                      <a:gd name="T1" fmla="*/ 61 h 710"/>
                      <a:gd name="T2" fmla="*/ 795 w 878"/>
                      <a:gd name="T3" fmla="*/ 38 h 710"/>
                      <a:gd name="T4" fmla="*/ 736 w 878"/>
                      <a:gd name="T5" fmla="*/ 22 h 710"/>
                      <a:gd name="T6" fmla="*/ 687 w 878"/>
                      <a:gd name="T7" fmla="*/ 7 h 710"/>
                      <a:gd name="T8" fmla="*/ 648 w 878"/>
                      <a:gd name="T9" fmla="*/ 11 h 710"/>
                      <a:gd name="T10" fmla="*/ 570 w 878"/>
                      <a:gd name="T11" fmla="*/ 29 h 710"/>
                      <a:gd name="T12" fmla="*/ 484 w 878"/>
                      <a:gd name="T13" fmla="*/ 79 h 710"/>
                      <a:gd name="T14" fmla="*/ 466 w 878"/>
                      <a:gd name="T15" fmla="*/ 63 h 710"/>
                      <a:gd name="T16" fmla="*/ 383 w 878"/>
                      <a:gd name="T17" fmla="*/ 130 h 710"/>
                      <a:gd name="T18" fmla="*/ 327 w 878"/>
                      <a:gd name="T19" fmla="*/ 210 h 710"/>
                      <a:gd name="T20" fmla="*/ 354 w 878"/>
                      <a:gd name="T21" fmla="*/ 336 h 710"/>
                      <a:gd name="T22" fmla="*/ 344 w 878"/>
                      <a:gd name="T23" fmla="*/ 430 h 710"/>
                      <a:gd name="T24" fmla="*/ 290 w 878"/>
                      <a:gd name="T25" fmla="*/ 420 h 710"/>
                      <a:gd name="T26" fmla="*/ 224 w 878"/>
                      <a:gd name="T27" fmla="*/ 410 h 710"/>
                      <a:gd name="T28" fmla="*/ 162 w 878"/>
                      <a:gd name="T29" fmla="*/ 412 h 710"/>
                      <a:gd name="T30" fmla="*/ 142 w 878"/>
                      <a:gd name="T31" fmla="*/ 422 h 710"/>
                      <a:gd name="T32" fmla="*/ 92 w 878"/>
                      <a:gd name="T33" fmla="*/ 446 h 710"/>
                      <a:gd name="T34" fmla="*/ 52 w 878"/>
                      <a:gd name="T35" fmla="*/ 483 h 710"/>
                      <a:gd name="T36" fmla="*/ 20 w 878"/>
                      <a:gd name="T37" fmla="*/ 531 h 710"/>
                      <a:gd name="T38" fmla="*/ 15 w 878"/>
                      <a:gd name="T39" fmla="*/ 584 h 710"/>
                      <a:gd name="T40" fmla="*/ 6 w 878"/>
                      <a:gd name="T41" fmla="*/ 647 h 710"/>
                      <a:gd name="T42" fmla="*/ 45 w 878"/>
                      <a:gd name="T43" fmla="*/ 615 h 710"/>
                      <a:gd name="T44" fmla="*/ 76 w 878"/>
                      <a:gd name="T45" fmla="*/ 585 h 710"/>
                      <a:gd name="T46" fmla="*/ 84 w 878"/>
                      <a:gd name="T47" fmla="*/ 581 h 710"/>
                      <a:gd name="T48" fmla="*/ 145 w 878"/>
                      <a:gd name="T49" fmla="*/ 513 h 710"/>
                      <a:gd name="T50" fmla="*/ 212 w 878"/>
                      <a:gd name="T51" fmla="*/ 504 h 710"/>
                      <a:gd name="T52" fmla="*/ 235 w 878"/>
                      <a:gd name="T53" fmla="*/ 504 h 710"/>
                      <a:gd name="T54" fmla="*/ 290 w 878"/>
                      <a:gd name="T55" fmla="*/ 513 h 710"/>
                      <a:gd name="T56" fmla="*/ 407 w 878"/>
                      <a:gd name="T57" fmla="*/ 562 h 710"/>
                      <a:gd name="T58" fmla="*/ 406 w 878"/>
                      <a:gd name="T59" fmla="*/ 678 h 710"/>
                      <a:gd name="T60" fmla="*/ 460 w 878"/>
                      <a:gd name="T61" fmla="*/ 689 h 710"/>
                      <a:gd name="T62" fmla="*/ 483 w 878"/>
                      <a:gd name="T63" fmla="*/ 700 h 710"/>
                      <a:gd name="T64" fmla="*/ 513 w 878"/>
                      <a:gd name="T65" fmla="*/ 696 h 710"/>
                      <a:gd name="T66" fmla="*/ 457 w 878"/>
                      <a:gd name="T67" fmla="*/ 448 h 710"/>
                      <a:gd name="T68" fmla="*/ 542 w 878"/>
                      <a:gd name="T69" fmla="*/ 387 h 710"/>
                      <a:gd name="T70" fmla="*/ 635 w 878"/>
                      <a:gd name="T71" fmla="*/ 337 h 710"/>
                      <a:gd name="T72" fmla="*/ 704 w 878"/>
                      <a:gd name="T73" fmla="*/ 338 h 710"/>
                      <a:gd name="T74" fmla="*/ 756 w 878"/>
                      <a:gd name="T75" fmla="*/ 337 h 710"/>
                      <a:gd name="T76" fmla="*/ 797 w 878"/>
                      <a:gd name="T77" fmla="*/ 340 h 710"/>
                      <a:gd name="T78" fmla="*/ 754 w 878"/>
                      <a:gd name="T79" fmla="*/ 293 h 710"/>
                      <a:gd name="T80" fmla="*/ 755 w 878"/>
                      <a:gd name="T81" fmla="*/ 278 h 710"/>
                      <a:gd name="T82" fmla="*/ 713 w 878"/>
                      <a:gd name="T83" fmla="*/ 258 h 710"/>
                      <a:gd name="T84" fmla="*/ 658 w 878"/>
                      <a:gd name="T85" fmla="*/ 252 h 710"/>
                      <a:gd name="T86" fmla="*/ 595 w 878"/>
                      <a:gd name="T87" fmla="*/ 247 h 710"/>
                      <a:gd name="T88" fmla="*/ 531 w 878"/>
                      <a:gd name="T89" fmla="*/ 272 h 710"/>
                      <a:gd name="T90" fmla="*/ 484 w 878"/>
                      <a:gd name="T91" fmla="*/ 316 h 710"/>
                      <a:gd name="T92" fmla="*/ 444 w 878"/>
                      <a:gd name="T93" fmla="*/ 355 h 710"/>
                      <a:gd name="T94" fmla="*/ 425 w 878"/>
                      <a:gd name="T95" fmla="*/ 365 h 710"/>
                      <a:gd name="T96" fmla="*/ 423 w 878"/>
                      <a:gd name="T97" fmla="*/ 456 h 710"/>
                      <a:gd name="T98" fmla="*/ 385 w 878"/>
                      <a:gd name="T99" fmla="*/ 318 h 710"/>
                      <a:gd name="T100" fmla="*/ 496 w 878"/>
                      <a:gd name="T101" fmla="*/ 223 h 710"/>
                      <a:gd name="T102" fmla="*/ 593 w 878"/>
                      <a:gd name="T103" fmla="*/ 133 h 710"/>
                      <a:gd name="T104" fmla="*/ 671 w 878"/>
                      <a:gd name="T105" fmla="*/ 122 h 710"/>
                      <a:gd name="T106" fmla="*/ 732 w 878"/>
                      <a:gd name="T107" fmla="*/ 125 h 710"/>
                      <a:gd name="T108" fmla="*/ 797 w 878"/>
                      <a:gd name="T109" fmla="*/ 133 h 710"/>
                      <a:gd name="T110" fmla="*/ 813 w 878"/>
                      <a:gd name="T111" fmla="*/ 115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78" h="710">
                        <a:moveTo>
                          <a:pt x="875" y="101"/>
                        </a:moveTo>
                        <a:cubicBezTo>
                          <a:pt x="873" y="97"/>
                          <a:pt x="858" y="74"/>
                          <a:pt x="832" y="65"/>
                        </a:cubicBezTo>
                        <a:cubicBezTo>
                          <a:pt x="824" y="62"/>
                          <a:pt x="815" y="60"/>
                          <a:pt x="805" y="60"/>
                        </a:cubicBezTo>
                        <a:cubicBezTo>
                          <a:pt x="802" y="60"/>
                          <a:pt x="800" y="60"/>
                          <a:pt x="797" y="61"/>
                        </a:cubicBezTo>
                        <a:cubicBezTo>
                          <a:pt x="794" y="61"/>
                          <a:pt x="792" y="61"/>
                          <a:pt x="790" y="61"/>
                        </a:cubicBezTo>
                        <a:cubicBezTo>
                          <a:pt x="793" y="59"/>
                          <a:pt x="796" y="56"/>
                          <a:pt x="798" y="54"/>
                        </a:cubicBezTo>
                        <a:cubicBezTo>
                          <a:pt x="799" y="53"/>
                          <a:pt x="799" y="53"/>
                          <a:pt x="799" y="53"/>
                        </a:cubicBezTo>
                        <a:cubicBezTo>
                          <a:pt x="800" y="51"/>
                          <a:pt x="800" y="51"/>
                          <a:pt x="800" y="51"/>
                        </a:cubicBezTo>
                        <a:cubicBezTo>
                          <a:pt x="801" y="49"/>
                          <a:pt x="802" y="46"/>
                          <a:pt x="801" y="43"/>
                        </a:cubicBezTo>
                        <a:cubicBezTo>
                          <a:pt x="800" y="42"/>
                          <a:pt x="799" y="39"/>
                          <a:pt x="795" y="38"/>
                        </a:cubicBezTo>
                        <a:cubicBezTo>
                          <a:pt x="783" y="31"/>
                          <a:pt x="771" y="28"/>
                          <a:pt x="759" y="27"/>
                        </a:cubicBezTo>
                        <a:cubicBezTo>
                          <a:pt x="756" y="27"/>
                          <a:pt x="754" y="26"/>
                          <a:pt x="752" y="26"/>
                        </a:cubicBezTo>
                        <a:cubicBezTo>
                          <a:pt x="748" y="26"/>
                          <a:pt x="743" y="27"/>
                          <a:pt x="740" y="27"/>
                        </a:cubicBezTo>
                        <a:cubicBezTo>
                          <a:pt x="738" y="28"/>
                          <a:pt x="736" y="28"/>
                          <a:pt x="735" y="28"/>
                        </a:cubicBezTo>
                        <a:cubicBezTo>
                          <a:pt x="736" y="26"/>
                          <a:pt x="736" y="24"/>
                          <a:pt x="736" y="22"/>
                        </a:cubicBezTo>
                        <a:cubicBezTo>
                          <a:pt x="735" y="19"/>
                          <a:pt x="733" y="16"/>
                          <a:pt x="730" y="14"/>
                        </a:cubicBezTo>
                        <a:cubicBezTo>
                          <a:pt x="730" y="14"/>
                          <a:pt x="730" y="14"/>
                          <a:pt x="730" y="14"/>
                        </a:cubicBezTo>
                        <a:cubicBezTo>
                          <a:pt x="729" y="14"/>
                          <a:pt x="729" y="14"/>
                          <a:pt x="729" y="14"/>
                        </a:cubicBezTo>
                        <a:cubicBezTo>
                          <a:pt x="726" y="13"/>
                          <a:pt x="711" y="7"/>
                          <a:pt x="691" y="7"/>
                        </a:cubicBezTo>
                        <a:cubicBezTo>
                          <a:pt x="690" y="7"/>
                          <a:pt x="688" y="7"/>
                          <a:pt x="687" y="7"/>
                        </a:cubicBezTo>
                        <a:cubicBezTo>
                          <a:pt x="680" y="7"/>
                          <a:pt x="673" y="8"/>
                          <a:pt x="666" y="10"/>
                        </a:cubicBezTo>
                        <a:cubicBezTo>
                          <a:pt x="658" y="13"/>
                          <a:pt x="652" y="16"/>
                          <a:pt x="646" y="20"/>
                        </a:cubicBezTo>
                        <a:cubicBezTo>
                          <a:pt x="646" y="17"/>
                          <a:pt x="647" y="15"/>
                          <a:pt x="647" y="13"/>
                        </a:cubicBezTo>
                        <a:cubicBezTo>
                          <a:pt x="648" y="12"/>
                          <a:pt x="648" y="12"/>
                          <a:pt x="648" y="12"/>
                        </a:cubicBezTo>
                        <a:cubicBezTo>
                          <a:pt x="648" y="11"/>
                          <a:pt x="648" y="11"/>
                          <a:pt x="648" y="11"/>
                        </a:cubicBezTo>
                        <a:cubicBezTo>
                          <a:pt x="648" y="5"/>
                          <a:pt x="643" y="0"/>
                          <a:pt x="637" y="0"/>
                        </a:cubicBezTo>
                        <a:cubicBezTo>
                          <a:pt x="637" y="0"/>
                          <a:pt x="637" y="0"/>
                          <a:pt x="637" y="0"/>
                        </a:cubicBezTo>
                        <a:cubicBezTo>
                          <a:pt x="635" y="1"/>
                          <a:pt x="635" y="1"/>
                          <a:pt x="635" y="1"/>
                        </a:cubicBezTo>
                        <a:cubicBezTo>
                          <a:pt x="609" y="4"/>
                          <a:pt x="588" y="12"/>
                          <a:pt x="573" y="26"/>
                        </a:cubicBezTo>
                        <a:cubicBezTo>
                          <a:pt x="572" y="27"/>
                          <a:pt x="571" y="28"/>
                          <a:pt x="570" y="29"/>
                        </a:cubicBezTo>
                        <a:cubicBezTo>
                          <a:pt x="570" y="28"/>
                          <a:pt x="570" y="26"/>
                          <a:pt x="570" y="26"/>
                        </a:cubicBezTo>
                        <a:cubicBezTo>
                          <a:pt x="570" y="20"/>
                          <a:pt x="565" y="16"/>
                          <a:pt x="559" y="16"/>
                        </a:cubicBezTo>
                        <a:cubicBezTo>
                          <a:pt x="558" y="16"/>
                          <a:pt x="557" y="16"/>
                          <a:pt x="556" y="16"/>
                        </a:cubicBezTo>
                        <a:cubicBezTo>
                          <a:pt x="551" y="17"/>
                          <a:pt x="519" y="25"/>
                          <a:pt x="499" y="51"/>
                        </a:cubicBezTo>
                        <a:cubicBezTo>
                          <a:pt x="492" y="60"/>
                          <a:pt x="487" y="70"/>
                          <a:pt x="484" y="79"/>
                        </a:cubicBezTo>
                        <a:cubicBezTo>
                          <a:pt x="483" y="73"/>
                          <a:pt x="482" y="69"/>
                          <a:pt x="481" y="69"/>
                        </a:cubicBezTo>
                        <a:cubicBezTo>
                          <a:pt x="481" y="68"/>
                          <a:pt x="481" y="68"/>
                          <a:pt x="481" y="68"/>
                        </a:cubicBezTo>
                        <a:cubicBezTo>
                          <a:pt x="481" y="68"/>
                          <a:pt x="481" y="68"/>
                          <a:pt x="481" y="68"/>
                        </a:cubicBezTo>
                        <a:cubicBezTo>
                          <a:pt x="479" y="64"/>
                          <a:pt x="475" y="61"/>
                          <a:pt x="472" y="61"/>
                        </a:cubicBezTo>
                        <a:cubicBezTo>
                          <a:pt x="470" y="61"/>
                          <a:pt x="468" y="62"/>
                          <a:pt x="466" y="63"/>
                        </a:cubicBezTo>
                        <a:cubicBezTo>
                          <a:pt x="461" y="66"/>
                          <a:pt x="431" y="84"/>
                          <a:pt x="419" y="116"/>
                        </a:cubicBezTo>
                        <a:cubicBezTo>
                          <a:pt x="414" y="128"/>
                          <a:pt x="412" y="140"/>
                          <a:pt x="412" y="151"/>
                        </a:cubicBezTo>
                        <a:cubicBezTo>
                          <a:pt x="407" y="140"/>
                          <a:pt x="401" y="133"/>
                          <a:pt x="399" y="131"/>
                        </a:cubicBezTo>
                        <a:cubicBezTo>
                          <a:pt x="397" y="128"/>
                          <a:pt x="394" y="126"/>
                          <a:pt x="391" y="126"/>
                        </a:cubicBezTo>
                        <a:cubicBezTo>
                          <a:pt x="388" y="126"/>
                          <a:pt x="385" y="128"/>
                          <a:pt x="383" y="130"/>
                        </a:cubicBezTo>
                        <a:cubicBezTo>
                          <a:pt x="377" y="136"/>
                          <a:pt x="355" y="160"/>
                          <a:pt x="354" y="192"/>
                        </a:cubicBezTo>
                        <a:cubicBezTo>
                          <a:pt x="353" y="202"/>
                          <a:pt x="355" y="213"/>
                          <a:pt x="359" y="224"/>
                        </a:cubicBezTo>
                        <a:cubicBezTo>
                          <a:pt x="351" y="216"/>
                          <a:pt x="343" y="211"/>
                          <a:pt x="341" y="209"/>
                        </a:cubicBezTo>
                        <a:cubicBezTo>
                          <a:pt x="340" y="208"/>
                          <a:pt x="338" y="207"/>
                          <a:pt x="335" y="207"/>
                        </a:cubicBezTo>
                        <a:cubicBezTo>
                          <a:pt x="331" y="207"/>
                          <a:pt x="328" y="209"/>
                          <a:pt x="327" y="210"/>
                        </a:cubicBezTo>
                        <a:cubicBezTo>
                          <a:pt x="326" y="211"/>
                          <a:pt x="326" y="211"/>
                          <a:pt x="326" y="211"/>
                        </a:cubicBezTo>
                        <a:cubicBezTo>
                          <a:pt x="325" y="212"/>
                          <a:pt x="325" y="212"/>
                          <a:pt x="325" y="212"/>
                        </a:cubicBezTo>
                        <a:cubicBezTo>
                          <a:pt x="323" y="216"/>
                          <a:pt x="308" y="249"/>
                          <a:pt x="317" y="281"/>
                        </a:cubicBezTo>
                        <a:cubicBezTo>
                          <a:pt x="323" y="304"/>
                          <a:pt x="340" y="321"/>
                          <a:pt x="351" y="329"/>
                        </a:cubicBezTo>
                        <a:cubicBezTo>
                          <a:pt x="354" y="336"/>
                          <a:pt x="354" y="336"/>
                          <a:pt x="354" y="336"/>
                        </a:cubicBezTo>
                        <a:cubicBezTo>
                          <a:pt x="358" y="346"/>
                          <a:pt x="358" y="346"/>
                          <a:pt x="358" y="346"/>
                        </a:cubicBezTo>
                        <a:cubicBezTo>
                          <a:pt x="381" y="407"/>
                          <a:pt x="394" y="461"/>
                          <a:pt x="400" y="503"/>
                        </a:cubicBezTo>
                        <a:cubicBezTo>
                          <a:pt x="389" y="490"/>
                          <a:pt x="378" y="479"/>
                          <a:pt x="366" y="470"/>
                        </a:cubicBezTo>
                        <a:cubicBezTo>
                          <a:pt x="355" y="462"/>
                          <a:pt x="355" y="462"/>
                          <a:pt x="355" y="462"/>
                        </a:cubicBezTo>
                        <a:cubicBezTo>
                          <a:pt x="355" y="453"/>
                          <a:pt x="352" y="441"/>
                          <a:pt x="344" y="430"/>
                        </a:cubicBezTo>
                        <a:cubicBezTo>
                          <a:pt x="333" y="414"/>
                          <a:pt x="313" y="406"/>
                          <a:pt x="303" y="403"/>
                        </a:cubicBezTo>
                        <a:cubicBezTo>
                          <a:pt x="302" y="403"/>
                          <a:pt x="302" y="403"/>
                          <a:pt x="302" y="403"/>
                        </a:cubicBezTo>
                        <a:cubicBezTo>
                          <a:pt x="301" y="403"/>
                          <a:pt x="301" y="403"/>
                          <a:pt x="301" y="403"/>
                        </a:cubicBezTo>
                        <a:cubicBezTo>
                          <a:pt x="295" y="403"/>
                          <a:pt x="291" y="407"/>
                          <a:pt x="291" y="412"/>
                        </a:cubicBezTo>
                        <a:cubicBezTo>
                          <a:pt x="291" y="414"/>
                          <a:pt x="290" y="417"/>
                          <a:pt x="290" y="420"/>
                        </a:cubicBezTo>
                        <a:cubicBezTo>
                          <a:pt x="287" y="416"/>
                          <a:pt x="284" y="413"/>
                          <a:pt x="280" y="410"/>
                        </a:cubicBezTo>
                        <a:cubicBezTo>
                          <a:pt x="269" y="401"/>
                          <a:pt x="254" y="397"/>
                          <a:pt x="236" y="397"/>
                        </a:cubicBezTo>
                        <a:cubicBezTo>
                          <a:pt x="233" y="397"/>
                          <a:pt x="233" y="397"/>
                          <a:pt x="233" y="397"/>
                        </a:cubicBezTo>
                        <a:cubicBezTo>
                          <a:pt x="229" y="397"/>
                          <a:pt x="226" y="399"/>
                          <a:pt x="224" y="403"/>
                        </a:cubicBezTo>
                        <a:cubicBezTo>
                          <a:pt x="223" y="405"/>
                          <a:pt x="223" y="408"/>
                          <a:pt x="224" y="410"/>
                        </a:cubicBezTo>
                        <a:cubicBezTo>
                          <a:pt x="224" y="411"/>
                          <a:pt x="225" y="413"/>
                          <a:pt x="225" y="415"/>
                        </a:cubicBezTo>
                        <a:cubicBezTo>
                          <a:pt x="221" y="413"/>
                          <a:pt x="217" y="411"/>
                          <a:pt x="212" y="409"/>
                        </a:cubicBezTo>
                        <a:cubicBezTo>
                          <a:pt x="205" y="407"/>
                          <a:pt x="199" y="406"/>
                          <a:pt x="192" y="406"/>
                        </a:cubicBezTo>
                        <a:cubicBezTo>
                          <a:pt x="188" y="406"/>
                          <a:pt x="184" y="407"/>
                          <a:pt x="180" y="407"/>
                        </a:cubicBezTo>
                        <a:cubicBezTo>
                          <a:pt x="170" y="408"/>
                          <a:pt x="163" y="411"/>
                          <a:pt x="162" y="412"/>
                        </a:cubicBezTo>
                        <a:cubicBezTo>
                          <a:pt x="161" y="412"/>
                          <a:pt x="161" y="412"/>
                          <a:pt x="161" y="412"/>
                        </a:cubicBezTo>
                        <a:cubicBezTo>
                          <a:pt x="161" y="412"/>
                          <a:pt x="161" y="412"/>
                          <a:pt x="161" y="412"/>
                        </a:cubicBezTo>
                        <a:cubicBezTo>
                          <a:pt x="158" y="413"/>
                          <a:pt x="156" y="416"/>
                          <a:pt x="155" y="419"/>
                        </a:cubicBezTo>
                        <a:cubicBezTo>
                          <a:pt x="155" y="421"/>
                          <a:pt x="155" y="423"/>
                          <a:pt x="156" y="424"/>
                        </a:cubicBezTo>
                        <a:cubicBezTo>
                          <a:pt x="152" y="423"/>
                          <a:pt x="147" y="422"/>
                          <a:pt x="142" y="422"/>
                        </a:cubicBezTo>
                        <a:cubicBezTo>
                          <a:pt x="142" y="422"/>
                          <a:pt x="141" y="422"/>
                          <a:pt x="141" y="422"/>
                        </a:cubicBezTo>
                        <a:cubicBezTo>
                          <a:pt x="119" y="422"/>
                          <a:pt x="101" y="434"/>
                          <a:pt x="96" y="438"/>
                        </a:cubicBezTo>
                        <a:cubicBezTo>
                          <a:pt x="96" y="438"/>
                          <a:pt x="96" y="438"/>
                          <a:pt x="96" y="438"/>
                        </a:cubicBezTo>
                        <a:cubicBezTo>
                          <a:pt x="95" y="439"/>
                          <a:pt x="95" y="439"/>
                          <a:pt x="95" y="439"/>
                        </a:cubicBezTo>
                        <a:cubicBezTo>
                          <a:pt x="93" y="441"/>
                          <a:pt x="92" y="443"/>
                          <a:pt x="92" y="446"/>
                        </a:cubicBezTo>
                        <a:cubicBezTo>
                          <a:pt x="92" y="448"/>
                          <a:pt x="93" y="449"/>
                          <a:pt x="94" y="451"/>
                        </a:cubicBezTo>
                        <a:cubicBezTo>
                          <a:pt x="75" y="455"/>
                          <a:pt x="60" y="467"/>
                          <a:pt x="56" y="472"/>
                        </a:cubicBezTo>
                        <a:cubicBezTo>
                          <a:pt x="55" y="473"/>
                          <a:pt x="55" y="473"/>
                          <a:pt x="55" y="473"/>
                        </a:cubicBezTo>
                        <a:cubicBezTo>
                          <a:pt x="54" y="473"/>
                          <a:pt x="54" y="473"/>
                          <a:pt x="54" y="473"/>
                        </a:cubicBezTo>
                        <a:cubicBezTo>
                          <a:pt x="52" y="476"/>
                          <a:pt x="51" y="480"/>
                          <a:pt x="52" y="483"/>
                        </a:cubicBezTo>
                        <a:cubicBezTo>
                          <a:pt x="53" y="485"/>
                          <a:pt x="54" y="487"/>
                          <a:pt x="56" y="488"/>
                        </a:cubicBezTo>
                        <a:cubicBezTo>
                          <a:pt x="53" y="489"/>
                          <a:pt x="50" y="490"/>
                          <a:pt x="47" y="492"/>
                        </a:cubicBezTo>
                        <a:cubicBezTo>
                          <a:pt x="30" y="504"/>
                          <a:pt x="22" y="524"/>
                          <a:pt x="21" y="528"/>
                        </a:cubicBezTo>
                        <a:cubicBezTo>
                          <a:pt x="20" y="530"/>
                          <a:pt x="20" y="530"/>
                          <a:pt x="20" y="530"/>
                        </a:cubicBezTo>
                        <a:cubicBezTo>
                          <a:pt x="20" y="531"/>
                          <a:pt x="20" y="531"/>
                          <a:pt x="20" y="531"/>
                        </a:cubicBezTo>
                        <a:cubicBezTo>
                          <a:pt x="20" y="535"/>
                          <a:pt x="22" y="537"/>
                          <a:pt x="24" y="539"/>
                        </a:cubicBezTo>
                        <a:cubicBezTo>
                          <a:pt x="15" y="547"/>
                          <a:pt x="9" y="558"/>
                          <a:pt x="6" y="572"/>
                        </a:cubicBezTo>
                        <a:cubicBezTo>
                          <a:pt x="5" y="573"/>
                          <a:pt x="5" y="573"/>
                          <a:pt x="5" y="573"/>
                        </a:cubicBezTo>
                        <a:cubicBezTo>
                          <a:pt x="5" y="574"/>
                          <a:pt x="5" y="574"/>
                          <a:pt x="5" y="574"/>
                        </a:cubicBezTo>
                        <a:cubicBezTo>
                          <a:pt x="5" y="580"/>
                          <a:pt x="10" y="584"/>
                          <a:pt x="15" y="584"/>
                        </a:cubicBezTo>
                        <a:cubicBezTo>
                          <a:pt x="11" y="589"/>
                          <a:pt x="6" y="595"/>
                          <a:pt x="4" y="603"/>
                        </a:cubicBezTo>
                        <a:cubicBezTo>
                          <a:pt x="4" y="603"/>
                          <a:pt x="4" y="603"/>
                          <a:pt x="4" y="603"/>
                        </a:cubicBezTo>
                        <a:cubicBezTo>
                          <a:pt x="0" y="614"/>
                          <a:pt x="0" y="627"/>
                          <a:pt x="4" y="642"/>
                        </a:cubicBezTo>
                        <a:cubicBezTo>
                          <a:pt x="5" y="645"/>
                          <a:pt x="5" y="645"/>
                          <a:pt x="5" y="645"/>
                        </a:cubicBezTo>
                        <a:cubicBezTo>
                          <a:pt x="6" y="647"/>
                          <a:pt x="6" y="647"/>
                          <a:pt x="6" y="647"/>
                        </a:cubicBezTo>
                        <a:cubicBezTo>
                          <a:pt x="8" y="649"/>
                          <a:pt x="11" y="650"/>
                          <a:pt x="14" y="650"/>
                        </a:cubicBezTo>
                        <a:cubicBezTo>
                          <a:pt x="17" y="650"/>
                          <a:pt x="17" y="650"/>
                          <a:pt x="17" y="650"/>
                        </a:cubicBezTo>
                        <a:cubicBezTo>
                          <a:pt x="19" y="648"/>
                          <a:pt x="19" y="648"/>
                          <a:pt x="19" y="648"/>
                        </a:cubicBezTo>
                        <a:cubicBezTo>
                          <a:pt x="32" y="639"/>
                          <a:pt x="40" y="629"/>
                          <a:pt x="44" y="617"/>
                        </a:cubicBezTo>
                        <a:cubicBezTo>
                          <a:pt x="44" y="617"/>
                          <a:pt x="45" y="616"/>
                          <a:pt x="45" y="615"/>
                        </a:cubicBezTo>
                        <a:cubicBezTo>
                          <a:pt x="45" y="615"/>
                          <a:pt x="45" y="615"/>
                          <a:pt x="45" y="616"/>
                        </a:cubicBezTo>
                        <a:cubicBezTo>
                          <a:pt x="47" y="620"/>
                          <a:pt x="47" y="620"/>
                          <a:pt x="47" y="620"/>
                        </a:cubicBezTo>
                        <a:cubicBezTo>
                          <a:pt x="58" y="620"/>
                          <a:pt x="58" y="620"/>
                          <a:pt x="58" y="620"/>
                        </a:cubicBezTo>
                        <a:cubicBezTo>
                          <a:pt x="61" y="616"/>
                          <a:pt x="61" y="616"/>
                          <a:pt x="61" y="616"/>
                        </a:cubicBezTo>
                        <a:cubicBezTo>
                          <a:pt x="64" y="613"/>
                          <a:pt x="74" y="601"/>
                          <a:pt x="76" y="585"/>
                        </a:cubicBezTo>
                        <a:cubicBezTo>
                          <a:pt x="76" y="585"/>
                          <a:pt x="76" y="585"/>
                          <a:pt x="76" y="585"/>
                        </a:cubicBezTo>
                        <a:cubicBezTo>
                          <a:pt x="76" y="584"/>
                          <a:pt x="76" y="584"/>
                          <a:pt x="76" y="583"/>
                        </a:cubicBezTo>
                        <a:cubicBezTo>
                          <a:pt x="76" y="583"/>
                          <a:pt x="77" y="583"/>
                          <a:pt x="77" y="583"/>
                        </a:cubicBezTo>
                        <a:cubicBezTo>
                          <a:pt x="81" y="583"/>
                          <a:pt x="81" y="583"/>
                          <a:pt x="81" y="583"/>
                        </a:cubicBezTo>
                        <a:cubicBezTo>
                          <a:pt x="84" y="581"/>
                          <a:pt x="84" y="581"/>
                          <a:pt x="84" y="581"/>
                        </a:cubicBezTo>
                        <a:cubicBezTo>
                          <a:pt x="84" y="580"/>
                          <a:pt x="84" y="580"/>
                          <a:pt x="84" y="580"/>
                        </a:cubicBezTo>
                        <a:cubicBezTo>
                          <a:pt x="89" y="575"/>
                          <a:pt x="101" y="564"/>
                          <a:pt x="105" y="548"/>
                        </a:cubicBezTo>
                        <a:cubicBezTo>
                          <a:pt x="106" y="548"/>
                          <a:pt x="106" y="548"/>
                          <a:pt x="106" y="548"/>
                        </a:cubicBezTo>
                        <a:cubicBezTo>
                          <a:pt x="109" y="547"/>
                          <a:pt x="129" y="540"/>
                          <a:pt x="140" y="522"/>
                        </a:cubicBezTo>
                        <a:cubicBezTo>
                          <a:pt x="142" y="519"/>
                          <a:pt x="144" y="516"/>
                          <a:pt x="145" y="513"/>
                        </a:cubicBezTo>
                        <a:cubicBezTo>
                          <a:pt x="152" y="513"/>
                          <a:pt x="171" y="512"/>
                          <a:pt x="188" y="500"/>
                        </a:cubicBezTo>
                        <a:cubicBezTo>
                          <a:pt x="189" y="501"/>
                          <a:pt x="189" y="501"/>
                          <a:pt x="189" y="501"/>
                        </a:cubicBezTo>
                        <a:cubicBezTo>
                          <a:pt x="192" y="502"/>
                          <a:pt x="192" y="502"/>
                          <a:pt x="192" y="502"/>
                        </a:cubicBezTo>
                        <a:cubicBezTo>
                          <a:pt x="192" y="502"/>
                          <a:pt x="193" y="502"/>
                          <a:pt x="194" y="502"/>
                        </a:cubicBezTo>
                        <a:cubicBezTo>
                          <a:pt x="197" y="503"/>
                          <a:pt x="204" y="504"/>
                          <a:pt x="212" y="504"/>
                        </a:cubicBezTo>
                        <a:cubicBezTo>
                          <a:pt x="216" y="504"/>
                          <a:pt x="219" y="503"/>
                          <a:pt x="222" y="503"/>
                        </a:cubicBezTo>
                        <a:cubicBezTo>
                          <a:pt x="222" y="503"/>
                          <a:pt x="222" y="503"/>
                          <a:pt x="222" y="503"/>
                        </a:cubicBezTo>
                        <a:cubicBezTo>
                          <a:pt x="226" y="503"/>
                          <a:pt x="229" y="502"/>
                          <a:pt x="232" y="501"/>
                        </a:cubicBezTo>
                        <a:cubicBezTo>
                          <a:pt x="233" y="501"/>
                          <a:pt x="233" y="501"/>
                          <a:pt x="233" y="501"/>
                        </a:cubicBezTo>
                        <a:cubicBezTo>
                          <a:pt x="234" y="502"/>
                          <a:pt x="234" y="503"/>
                          <a:pt x="235" y="504"/>
                        </a:cubicBezTo>
                        <a:cubicBezTo>
                          <a:pt x="237" y="506"/>
                          <a:pt x="237" y="506"/>
                          <a:pt x="237" y="506"/>
                        </a:cubicBezTo>
                        <a:cubicBezTo>
                          <a:pt x="239" y="507"/>
                          <a:pt x="239" y="507"/>
                          <a:pt x="239" y="507"/>
                        </a:cubicBezTo>
                        <a:cubicBezTo>
                          <a:pt x="240" y="507"/>
                          <a:pt x="240" y="507"/>
                          <a:pt x="240" y="507"/>
                        </a:cubicBezTo>
                        <a:cubicBezTo>
                          <a:pt x="245" y="509"/>
                          <a:pt x="258" y="514"/>
                          <a:pt x="275" y="514"/>
                        </a:cubicBezTo>
                        <a:cubicBezTo>
                          <a:pt x="280" y="514"/>
                          <a:pt x="285" y="514"/>
                          <a:pt x="290" y="513"/>
                        </a:cubicBezTo>
                        <a:cubicBezTo>
                          <a:pt x="309" y="509"/>
                          <a:pt x="324" y="495"/>
                          <a:pt x="330" y="490"/>
                        </a:cubicBezTo>
                        <a:cubicBezTo>
                          <a:pt x="334" y="487"/>
                          <a:pt x="334" y="487"/>
                          <a:pt x="334" y="487"/>
                        </a:cubicBezTo>
                        <a:cubicBezTo>
                          <a:pt x="345" y="493"/>
                          <a:pt x="345" y="493"/>
                          <a:pt x="345" y="493"/>
                        </a:cubicBezTo>
                        <a:cubicBezTo>
                          <a:pt x="350" y="497"/>
                          <a:pt x="350" y="497"/>
                          <a:pt x="350" y="497"/>
                        </a:cubicBezTo>
                        <a:cubicBezTo>
                          <a:pt x="371" y="513"/>
                          <a:pt x="390" y="535"/>
                          <a:pt x="407" y="562"/>
                        </a:cubicBezTo>
                        <a:cubicBezTo>
                          <a:pt x="408" y="565"/>
                          <a:pt x="408" y="567"/>
                          <a:pt x="408" y="569"/>
                        </a:cubicBezTo>
                        <a:cubicBezTo>
                          <a:pt x="408" y="570"/>
                          <a:pt x="408" y="570"/>
                          <a:pt x="408" y="570"/>
                        </a:cubicBezTo>
                        <a:cubicBezTo>
                          <a:pt x="408" y="570"/>
                          <a:pt x="408" y="570"/>
                          <a:pt x="408" y="570"/>
                        </a:cubicBezTo>
                        <a:cubicBezTo>
                          <a:pt x="412" y="627"/>
                          <a:pt x="408" y="666"/>
                          <a:pt x="406" y="677"/>
                        </a:cubicBezTo>
                        <a:cubicBezTo>
                          <a:pt x="406" y="677"/>
                          <a:pt x="406" y="678"/>
                          <a:pt x="406" y="678"/>
                        </a:cubicBezTo>
                        <a:cubicBezTo>
                          <a:pt x="405" y="685"/>
                          <a:pt x="410" y="692"/>
                          <a:pt x="417" y="694"/>
                        </a:cubicBezTo>
                        <a:cubicBezTo>
                          <a:pt x="419" y="695"/>
                          <a:pt x="420" y="695"/>
                          <a:pt x="421" y="695"/>
                        </a:cubicBezTo>
                        <a:cubicBezTo>
                          <a:pt x="429" y="695"/>
                          <a:pt x="435" y="690"/>
                          <a:pt x="436" y="682"/>
                        </a:cubicBezTo>
                        <a:cubicBezTo>
                          <a:pt x="437" y="678"/>
                          <a:pt x="439" y="658"/>
                          <a:pt x="440" y="626"/>
                        </a:cubicBezTo>
                        <a:cubicBezTo>
                          <a:pt x="453" y="659"/>
                          <a:pt x="459" y="685"/>
                          <a:pt x="460" y="689"/>
                        </a:cubicBezTo>
                        <a:cubicBezTo>
                          <a:pt x="460" y="689"/>
                          <a:pt x="460" y="689"/>
                          <a:pt x="460" y="689"/>
                        </a:cubicBezTo>
                        <a:cubicBezTo>
                          <a:pt x="461" y="690"/>
                          <a:pt x="461" y="690"/>
                          <a:pt x="461" y="690"/>
                        </a:cubicBezTo>
                        <a:cubicBezTo>
                          <a:pt x="462" y="697"/>
                          <a:pt x="469" y="702"/>
                          <a:pt x="475" y="702"/>
                        </a:cubicBezTo>
                        <a:cubicBezTo>
                          <a:pt x="477" y="702"/>
                          <a:pt x="478" y="702"/>
                          <a:pt x="479" y="702"/>
                        </a:cubicBezTo>
                        <a:cubicBezTo>
                          <a:pt x="481" y="701"/>
                          <a:pt x="482" y="701"/>
                          <a:pt x="483" y="700"/>
                        </a:cubicBezTo>
                        <a:cubicBezTo>
                          <a:pt x="484" y="701"/>
                          <a:pt x="485" y="702"/>
                          <a:pt x="486" y="703"/>
                        </a:cubicBezTo>
                        <a:cubicBezTo>
                          <a:pt x="486" y="703"/>
                          <a:pt x="486" y="703"/>
                          <a:pt x="486" y="703"/>
                        </a:cubicBezTo>
                        <a:cubicBezTo>
                          <a:pt x="488" y="707"/>
                          <a:pt x="493" y="710"/>
                          <a:pt x="498" y="710"/>
                        </a:cubicBezTo>
                        <a:cubicBezTo>
                          <a:pt x="501" y="710"/>
                          <a:pt x="504" y="708"/>
                          <a:pt x="507" y="706"/>
                        </a:cubicBezTo>
                        <a:cubicBezTo>
                          <a:pt x="510" y="704"/>
                          <a:pt x="512" y="700"/>
                          <a:pt x="513" y="696"/>
                        </a:cubicBezTo>
                        <a:cubicBezTo>
                          <a:pt x="513" y="692"/>
                          <a:pt x="512" y="688"/>
                          <a:pt x="509" y="685"/>
                        </a:cubicBezTo>
                        <a:cubicBezTo>
                          <a:pt x="507" y="682"/>
                          <a:pt x="431" y="574"/>
                          <a:pt x="452" y="466"/>
                        </a:cubicBezTo>
                        <a:cubicBezTo>
                          <a:pt x="454" y="455"/>
                          <a:pt x="454" y="455"/>
                          <a:pt x="454" y="455"/>
                        </a:cubicBezTo>
                        <a:cubicBezTo>
                          <a:pt x="457" y="448"/>
                          <a:pt x="457" y="448"/>
                          <a:pt x="457" y="448"/>
                        </a:cubicBezTo>
                        <a:cubicBezTo>
                          <a:pt x="457" y="448"/>
                          <a:pt x="457" y="448"/>
                          <a:pt x="457" y="448"/>
                        </a:cubicBezTo>
                        <a:cubicBezTo>
                          <a:pt x="458" y="448"/>
                          <a:pt x="458" y="448"/>
                          <a:pt x="459" y="448"/>
                        </a:cubicBezTo>
                        <a:cubicBezTo>
                          <a:pt x="465" y="448"/>
                          <a:pt x="465" y="448"/>
                          <a:pt x="465" y="448"/>
                        </a:cubicBezTo>
                        <a:cubicBezTo>
                          <a:pt x="472" y="448"/>
                          <a:pt x="492" y="446"/>
                          <a:pt x="509" y="435"/>
                        </a:cubicBezTo>
                        <a:cubicBezTo>
                          <a:pt x="530" y="422"/>
                          <a:pt x="539" y="401"/>
                          <a:pt x="541" y="395"/>
                        </a:cubicBezTo>
                        <a:cubicBezTo>
                          <a:pt x="542" y="392"/>
                          <a:pt x="543" y="390"/>
                          <a:pt x="542" y="387"/>
                        </a:cubicBezTo>
                        <a:cubicBezTo>
                          <a:pt x="559" y="377"/>
                          <a:pt x="570" y="361"/>
                          <a:pt x="572" y="358"/>
                        </a:cubicBezTo>
                        <a:cubicBezTo>
                          <a:pt x="572" y="357"/>
                          <a:pt x="573" y="356"/>
                          <a:pt x="573" y="355"/>
                        </a:cubicBezTo>
                        <a:cubicBezTo>
                          <a:pt x="593" y="352"/>
                          <a:pt x="607" y="339"/>
                          <a:pt x="613" y="333"/>
                        </a:cubicBezTo>
                        <a:cubicBezTo>
                          <a:pt x="616" y="334"/>
                          <a:pt x="619" y="335"/>
                          <a:pt x="622" y="336"/>
                        </a:cubicBezTo>
                        <a:cubicBezTo>
                          <a:pt x="626" y="337"/>
                          <a:pt x="630" y="337"/>
                          <a:pt x="635" y="337"/>
                        </a:cubicBezTo>
                        <a:cubicBezTo>
                          <a:pt x="649" y="337"/>
                          <a:pt x="660" y="333"/>
                          <a:pt x="664" y="332"/>
                        </a:cubicBezTo>
                        <a:cubicBezTo>
                          <a:pt x="665" y="331"/>
                          <a:pt x="665" y="331"/>
                          <a:pt x="665" y="331"/>
                        </a:cubicBezTo>
                        <a:cubicBezTo>
                          <a:pt x="666" y="330"/>
                          <a:pt x="666" y="330"/>
                          <a:pt x="666" y="330"/>
                        </a:cubicBezTo>
                        <a:cubicBezTo>
                          <a:pt x="677" y="337"/>
                          <a:pt x="689" y="338"/>
                          <a:pt x="698" y="338"/>
                        </a:cubicBezTo>
                        <a:cubicBezTo>
                          <a:pt x="701" y="338"/>
                          <a:pt x="703" y="338"/>
                          <a:pt x="704" y="338"/>
                        </a:cubicBezTo>
                        <a:cubicBezTo>
                          <a:pt x="707" y="338"/>
                          <a:pt x="709" y="336"/>
                          <a:pt x="711" y="334"/>
                        </a:cubicBezTo>
                        <a:cubicBezTo>
                          <a:pt x="711" y="335"/>
                          <a:pt x="712" y="335"/>
                          <a:pt x="712" y="336"/>
                        </a:cubicBezTo>
                        <a:cubicBezTo>
                          <a:pt x="712" y="336"/>
                          <a:pt x="712" y="336"/>
                          <a:pt x="712" y="336"/>
                        </a:cubicBezTo>
                        <a:cubicBezTo>
                          <a:pt x="726" y="347"/>
                          <a:pt x="745" y="347"/>
                          <a:pt x="747" y="347"/>
                        </a:cubicBezTo>
                        <a:cubicBezTo>
                          <a:pt x="752" y="347"/>
                          <a:pt x="756" y="343"/>
                          <a:pt x="756" y="337"/>
                        </a:cubicBezTo>
                        <a:cubicBezTo>
                          <a:pt x="756" y="336"/>
                          <a:pt x="756" y="336"/>
                          <a:pt x="756" y="336"/>
                        </a:cubicBezTo>
                        <a:cubicBezTo>
                          <a:pt x="756" y="336"/>
                          <a:pt x="756" y="336"/>
                          <a:pt x="756" y="336"/>
                        </a:cubicBezTo>
                        <a:cubicBezTo>
                          <a:pt x="757" y="336"/>
                          <a:pt x="757" y="336"/>
                          <a:pt x="757" y="336"/>
                        </a:cubicBezTo>
                        <a:cubicBezTo>
                          <a:pt x="764" y="340"/>
                          <a:pt x="773" y="342"/>
                          <a:pt x="783" y="342"/>
                        </a:cubicBezTo>
                        <a:cubicBezTo>
                          <a:pt x="789" y="342"/>
                          <a:pt x="794" y="341"/>
                          <a:pt x="797" y="340"/>
                        </a:cubicBezTo>
                        <a:cubicBezTo>
                          <a:pt x="801" y="340"/>
                          <a:pt x="804" y="336"/>
                          <a:pt x="804" y="331"/>
                        </a:cubicBezTo>
                        <a:cubicBezTo>
                          <a:pt x="804" y="329"/>
                          <a:pt x="804" y="329"/>
                          <a:pt x="804" y="329"/>
                        </a:cubicBezTo>
                        <a:cubicBezTo>
                          <a:pt x="803" y="327"/>
                          <a:pt x="803" y="327"/>
                          <a:pt x="803" y="327"/>
                        </a:cubicBezTo>
                        <a:cubicBezTo>
                          <a:pt x="800" y="321"/>
                          <a:pt x="791" y="306"/>
                          <a:pt x="775" y="298"/>
                        </a:cubicBezTo>
                        <a:cubicBezTo>
                          <a:pt x="769" y="295"/>
                          <a:pt x="762" y="293"/>
                          <a:pt x="754" y="293"/>
                        </a:cubicBezTo>
                        <a:cubicBezTo>
                          <a:pt x="754" y="293"/>
                          <a:pt x="755" y="292"/>
                          <a:pt x="755" y="292"/>
                        </a:cubicBezTo>
                        <a:cubicBezTo>
                          <a:pt x="755" y="292"/>
                          <a:pt x="755" y="292"/>
                          <a:pt x="755" y="292"/>
                        </a:cubicBezTo>
                        <a:cubicBezTo>
                          <a:pt x="755" y="292"/>
                          <a:pt x="755" y="292"/>
                          <a:pt x="755" y="292"/>
                        </a:cubicBezTo>
                        <a:cubicBezTo>
                          <a:pt x="757" y="290"/>
                          <a:pt x="758" y="287"/>
                          <a:pt x="758" y="285"/>
                        </a:cubicBezTo>
                        <a:cubicBezTo>
                          <a:pt x="758" y="282"/>
                          <a:pt x="757" y="280"/>
                          <a:pt x="755" y="278"/>
                        </a:cubicBezTo>
                        <a:cubicBezTo>
                          <a:pt x="754" y="277"/>
                          <a:pt x="754" y="277"/>
                          <a:pt x="754" y="277"/>
                        </a:cubicBezTo>
                        <a:cubicBezTo>
                          <a:pt x="754" y="276"/>
                          <a:pt x="754" y="276"/>
                          <a:pt x="754" y="276"/>
                        </a:cubicBezTo>
                        <a:cubicBezTo>
                          <a:pt x="742" y="269"/>
                          <a:pt x="730" y="266"/>
                          <a:pt x="719" y="266"/>
                        </a:cubicBezTo>
                        <a:cubicBezTo>
                          <a:pt x="718" y="266"/>
                          <a:pt x="717" y="266"/>
                          <a:pt x="716" y="266"/>
                        </a:cubicBezTo>
                        <a:cubicBezTo>
                          <a:pt x="717" y="263"/>
                          <a:pt x="716" y="260"/>
                          <a:pt x="713" y="258"/>
                        </a:cubicBezTo>
                        <a:cubicBezTo>
                          <a:pt x="712" y="257"/>
                          <a:pt x="712" y="257"/>
                          <a:pt x="712" y="257"/>
                        </a:cubicBezTo>
                        <a:cubicBezTo>
                          <a:pt x="711" y="256"/>
                          <a:pt x="711" y="256"/>
                          <a:pt x="711" y="256"/>
                        </a:cubicBezTo>
                        <a:cubicBezTo>
                          <a:pt x="699" y="251"/>
                          <a:pt x="689" y="248"/>
                          <a:pt x="678" y="248"/>
                        </a:cubicBezTo>
                        <a:cubicBezTo>
                          <a:pt x="674" y="248"/>
                          <a:pt x="671" y="249"/>
                          <a:pt x="667" y="249"/>
                        </a:cubicBezTo>
                        <a:cubicBezTo>
                          <a:pt x="664" y="250"/>
                          <a:pt x="661" y="251"/>
                          <a:pt x="658" y="252"/>
                        </a:cubicBezTo>
                        <a:cubicBezTo>
                          <a:pt x="658" y="247"/>
                          <a:pt x="654" y="242"/>
                          <a:pt x="649" y="242"/>
                        </a:cubicBezTo>
                        <a:cubicBezTo>
                          <a:pt x="648" y="242"/>
                          <a:pt x="647" y="242"/>
                          <a:pt x="646" y="242"/>
                        </a:cubicBezTo>
                        <a:cubicBezTo>
                          <a:pt x="640" y="242"/>
                          <a:pt x="622" y="243"/>
                          <a:pt x="605" y="254"/>
                        </a:cubicBezTo>
                        <a:cubicBezTo>
                          <a:pt x="604" y="250"/>
                          <a:pt x="600" y="247"/>
                          <a:pt x="596" y="247"/>
                        </a:cubicBezTo>
                        <a:cubicBezTo>
                          <a:pt x="595" y="247"/>
                          <a:pt x="595" y="247"/>
                          <a:pt x="595" y="247"/>
                        </a:cubicBezTo>
                        <a:cubicBezTo>
                          <a:pt x="595" y="247"/>
                          <a:pt x="595" y="247"/>
                          <a:pt x="595" y="247"/>
                        </a:cubicBezTo>
                        <a:cubicBezTo>
                          <a:pt x="594" y="247"/>
                          <a:pt x="568" y="249"/>
                          <a:pt x="551" y="268"/>
                        </a:cubicBezTo>
                        <a:cubicBezTo>
                          <a:pt x="548" y="271"/>
                          <a:pt x="545" y="275"/>
                          <a:pt x="543" y="278"/>
                        </a:cubicBezTo>
                        <a:cubicBezTo>
                          <a:pt x="541" y="275"/>
                          <a:pt x="538" y="272"/>
                          <a:pt x="533" y="272"/>
                        </a:cubicBezTo>
                        <a:cubicBezTo>
                          <a:pt x="531" y="272"/>
                          <a:pt x="531" y="272"/>
                          <a:pt x="531" y="272"/>
                        </a:cubicBezTo>
                        <a:cubicBezTo>
                          <a:pt x="529" y="273"/>
                          <a:pt x="529" y="273"/>
                          <a:pt x="529" y="273"/>
                        </a:cubicBezTo>
                        <a:cubicBezTo>
                          <a:pt x="508" y="284"/>
                          <a:pt x="497" y="297"/>
                          <a:pt x="492" y="307"/>
                        </a:cubicBezTo>
                        <a:cubicBezTo>
                          <a:pt x="490" y="311"/>
                          <a:pt x="488" y="317"/>
                          <a:pt x="487" y="321"/>
                        </a:cubicBezTo>
                        <a:cubicBezTo>
                          <a:pt x="486" y="320"/>
                          <a:pt x="485" y="318"/>
                          <a:pt x="485" y="317"/>
                        </a:cubicBezTo>
                        <a:cubicBezTo>
                          <a:pt x="484" y="317"/>
                          <a:pt x="484" y="316"/>
                          <a:pt x="484" y="316"/>
                        </a:cubicBezTo>
                        <a:cubicBezTo>
                          <a:pt x="483" y="314"/>
                          <a:pt x="483" y="314"/>
                          <a:pt x="483" y="314"/>
                        </a:cubicBezTo>
                        <a:cubicBezTo>
                          <a:pt x="482" y="313"/>
                          <a:pt x="482" y="313"/>
                          <a:pt x="482" y="313"/>
                        </a:cubicBezTo>
                        <a:cubicBezTo>
                          <a:pt x="480" y="311"/>
                          <a:pt x="478" y="310"/>
                          <a:pt x="475" y="310"/>
                        </a:cubicBezTo>
                        <a:cubicBezTo>
                          <a:pt x="473" y="310"/>
                          <a:pt x="470" y="311"/>
                          <a:pt x="469" y="313"/>
                        </a:cubicBezTo>
                        <a:cubicBezTo>
                          <a:pt x="466" y="315"/>
                          <a:pt x="447" y="331"/>
                          <a:pt x="444" y="355"/>
                        </a:cubicBezTo>
                        <a:cubicBezTo>
                          <a:pt x="443" y="360"/>
                          <a:pt x="443" y="364"/>
                          <a:pt x="443" y="369"/>
                        </a:cubicBezTo>
                        <a:cubicBezTo>
                          <a:pt x="441" y="366"/>
                          <a:pt x="439" y="364"/>
                          <a:pt x="438" y="364"/>
                        </a:cubicBezTo>
                        <a:cubicBezTo>
                          <a:pt x="436" y="362"/>
                          <a:pt x="436" y="362"/>
                          <a:pt x="436" y="362"/>
                        </a:cubicBezTo>
                        <a:cubicBezTo>
                          <a:pt x="432" y="362"/>
                          <a:pt x="432" y="362"/>
                          <a:pt x="432" y="362"/>
                        </a:cubicBezTo>
                        <a:cubicBezTo>
                          <a:pt x="429" y="362"/>
                          <a:pt x="426" y="364"/>
                          <a:pt x="425" y="365"/>
                        </a:cubicBezTo>
                        <a:cubicBezTo>
                          <a:pt x="424" y="366"/>
                          <a:pt x="424" y="366"/>
                          <a:pt x="424" y="366"/>
                        </a:cubicBezTo>
                        <a:cubicBezTo>
                          <a:pt x="423" y="367"/>
                          <a:pt x="423" y="367"/>
                          <a:pt x="423" y="367"/>
                        </a:cubicBezTo>
                        <a:cubicBezTo>
                          <a:pt x="414" y="384"/>
                          <a:pt x="411" y="400"/>
                          <a:pt x="413" y="415"/>
                        </a:cubicBezTo>
                        <a:cubicBezTo>
                          <a:pt x="415" y="424"/>
                          <a:pt x="419" y="433"/>
                          <a:pt x="426" y="443"/>
                        </a:cubicBezTo>
                        <a:cubicBezTo>
                          <a:pt x="423" y="456"/>
                          <a:pt x="423" y="456"/>
                          <a:pt x="423" y="456"/>
                        </a:cubicBezTo>
                        <a:cubicBezTo>
                          <a:pt x="423" y="457"/>
                          <a:pt x="423" y="458"/>
                          <a:pt x="423" y="459"/>
                        </a:cubicBezTo>
                        <a:cubicBezTo>
                          <a:pt x="415" y="421"/>
                          <a:pt x="403" y="379"/>
                          <a:pt x="386" y="334"/>
                        </a:cubicBezTo>
                        <a:cubicBezTo>
                          <a:pt x="380" y="319"/>
                          <a:pt x="380" y="319"/>
                          <a:pt x="380" y="319"/>
                        </a:cubicBezTo>
                        <a:cubicBezTo>
                          <a:pt x="380" y="319"/>
                          <a:pt x="381" y="318"/>
                          <a:pt x="381" y="317"/>
                        </a:cubicBezTo>
                        <a:cubicBezTo>
                          <a:pt x="382" y="318"/>
                          <a:pt x="384" y="318"/>
                          <a:pt x="385" y="318"/>
                        </a:cubicBezTo>
                        <a:cubicBezTo>
                          <a:pt x="387" y="318"/>
                          <a:pt x="387" y="318"/>
                          <a:pt x="387" y="318"/>
                        </a:cubicBezTo>
                        <a:cubicBezTo>
                          <a:pt x="387" y="318"/>
                          <a:pt x="387" y="318"/>
                          <a:pt x="387" y="318"/>
                        </a:cubicBezTo>
                        <a:cubicBezTo>
                          <a:pt x="394" y="318"/>
                          <a:pt x="429" y="315"/>
                          <a:pt x="457" y="294"/>
                        </a:cubicBezTo>
                        <a:cubicBezTo>
                          <a:pt x="485" y="272"/>
                          <a:pt x="495" y="238"/>
                          <a:pt x="497" y="232"/>
                        </a:cubicBezTo>
                        <a:cubicBezTo>
                          <a:pt x="498" y="229"/>
                          <a:pt x="498" y="226"/>
                          <a:pt x="496" y="223"/>
                        </a:cubicBezTo>
                        <a:cubicBezTo>
                          <a:pt x="496" y="223"/>
                          <a:pt x="495" y="222"/>
                          <a:pt x="495" y="222"/>
                        </a:cubicBezTo>
                        <a:cubicBezTo>
                          <a:pt x="518" y="207"/>
                          <a:pt x="531" y="185"/>
                          <a:pt x="536" y="176"/>
                        </a:cubicBezTo>
                        <a:cubicBezTo>
                          <a:pt x="536" y="176"/>
                          <a:pt x="536" y="176"/>
                          <a:pt x="536" y="176"/>
                        </a:cubicBezTo>
                        <a:cubicBezTo>
                          <a:pt x="537" y="174"/>
                          <a:pt x="538" y="171"/>
                          <a:pt x="537" y="169"/>
                        </a:cubicBezTo>
                        <a:cubicBezTo>
                          <a:pt x="567" y="162"/>
                          <a:pt x="588" y="140"/>
                          <a:pt x="593" y="133"/>
                        </a:cubicBezTo>
                        <a:cubicBezTo>
                          <a:pt x="594" y="132"/>
                          <a:pt x="595" y="131"/>
                          <a:pt x="595" y="130"/>
                        </a:cubicBezTo>
                        <a:cubicBezTo>
                          <a:pt x="600" y="132"/>
                          <a:pt x="606" y="134"/>
                          <a:pt x="612" y="135"/>
                        </a:cubicBezTo>
                        <a:cubicBezTo>
                          <a:pt x="612" y="135"/>
                          <a:pt x="612" y="135"/>
                          <a:pt x="612" y="135"/>
                        </a:cubicBezTo>
                        <a:cubicBezTo>
                          <a:pt x="615" y="135"/>
                          <a:pt x="619" y="135"/>
                          <a:pt x="622" y="135"/>
                        </a:cubicBezTo>
                        <a:cubicBezTo>
                          <a:pt x="647" y="135"/>
                          <a:pt x="667" y="124"/>
                          <a:pt x="671" y="122"/>
                        </a:cubicBezTo>
                        <a:cubicBezTo>
                          <a:pt x="672" y="121"/>
                          <a:pt x="672" y="121"/>
                          <a:pt x="672" y="121"/>
                        </a:cubicBezTo>
                        <a:cubicBezTo>
                          <a:pt x="673" y="120"/>
                          <a:pt x="673" y="120"/>
                          <a:pt x="673" y="120"/>
                        </a:cubicBezTo>
                        <a:cubicBezTo>
                          <a:pt x="674" y="120"/>
                          <a:pt x="674" y="119"/>
                          <a:pt x="675" y="118"/>
                        </a:cubicBezTo>
                        <a:cubicBezTo>
                          <a:pt x="689" y="125"/>
                          <a:pt x="704" y="127"/>
                          <a:pt x="714" y="127"/>
                        </a:cubicBezTo>
                        <a:cubicBezTo>
                          <a:pt x="723" y="127"/>
                          <a:pt x="730" y="125"/>
                          <a:pt x="732" y="125"/>
                        </a:cubicBezTo>
                        <a:cubicBezTo>
                          <a:pt x="736" y="124"/>
                          <a:pt x="739" y="122"/>
                          <a:pt x="740" y="119"/>
                        </a:cubicBezTo>
                        <a:cubicBezTo>
                          <a:pt x="741" y="118"/>
                          <a:pt x="741" y="117"/>
                          <a:pt x="741" y="116"/>
                        </a:cubicBezTo>
                        <a:cubicBezTo>
                          <a:pt x="743" y="118"/>
                          <a:pt x="745" y="120"/>
                          <a:pt x="748" y="121"/>
                        </a:cubicBezTo>
                        <a:cubicBezTo>
                          <a:pt x="763" y="131"/>
                          <a:pt x="779" y="133"/>
                          <a:pt x="791" y="133"/>
                        </a:cubicBezTo>
                        <a:cubicBezTo>
                          <a:pt x="793" y="133"/>
                          <a:pt x="796" y="133"/>
                          <a:pt x="797" y="133"/>
                        </a:cubicBezTo>
                        <a:cubicBezTo>
                          <a:pt x="802" y="132"/>
                          <a:pt x="806" y="128"/>
                          <a:pt x="806" y="122"/>
                        </a:cubicBezTo>
                        <a:cubicBezTo>
                          <a:pt x="806" y="121"/>
                          <a:pt x="806" y="121"/>
                          <a:pt x="806" y="121"/>
                        </a:cubicBezTo>
                        <a:cubicBezTo>
                          <a:pt x="806" y="119"/>
                          <a:pt x="806" y="119"/>
                          <a:pt x="806" y="119"/>
                        </a:cubicBezTo>
                        <a:cubicBezTo>
                          <a:pt x="805" y="117"/>
                          <a:pt x="804" y="114"/>
                          <a:pt x="802" y="110"/>
                        </a:cubicBezTo>
                        <a:cubicBezTo>
                          <a:pt x="805" y="112"/>
                          <a:pt x="809" y="114"/>
                          <a:pt x="813" y="115"/>
                        </a:cubicBezTo>
                        <a:cubicBezTo>
                          <a:pt x="821" y="118"/>
                          <a:pt x="831" y="120"/>
                          <a:pt x="840" y="120"/>
                        </a:cubicBezTo>
                        <a:cubicBezTo>
                          <a:pt x="854" y="120"/>
                          <a:pt x="865" y="117"/>
                          <a:pt x="870" y="116"/>
                        </a:cubicBezTo>
                        <a:cubicBezTo>
                          <a:pt x="873" y="115"/>
                          <a:pt x="875" y="113"/>
                          <a:pt x="876" y="110"/>
                        </a:cubicBezTo>
                        <a:cubicBezTo>
                          <a:pt x="878" y="107"/>
                          <a:pt x="877" y="103"/>
                          <a:pt x="875" y="101"/>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211" name="bcgBugs_Rice plant ">
                  <a:extLst>
                    <a:ext uri="{FF2B5EF4-FFF2-40B4-BE49-F238E27FC236}">
                      <a16:creationId xmlns:a16="http://schemas.microsoft.com/office/drawing/2014/main" id="{B87ABCF4-C0C9-7F6C-17DE-A367822736AD}"/>
                    </a:ext>
                  </a:extLst>
                </p:cNvPr>
                <p:cNvGrpSpPr>
                  <a:grpSpLocks noChangeAspect="1"/>
                </p:cNvGrpSpPr>
                <p:nvPr/>
              </p:nvGrpSpPr>
              <p:grpSpPr bwMode="auto">
                <a:xfrm>
                  <a:off x="1654870" y="5787632"/>
                  <a:ext cx="457200" cy="457200"/>
                  <a:chOff x="2652" y="972"/>
                  <a:chExt cx="2376" cy="2376"/>
                </a:xfrm>
              </p:grpSpPr>
              <p:sp>
                <p:nvSpPr>
                  <p:cNvPr id="212" name="AutoShape 4">
                    <a:extLst>
                      <a:ext uri="{FF2B5EF4-FFF2-40B4-BE49-F238E27FC236}">
                        <a16:creationId xmlns:a16="http://schemas.microsoft.com/office/drawing/2014/main" id="{C448272A-BB57-4061-04EF-39939BA0E00B}"/>
                      </a:ext>
                    </a:extLst>
                  </p:cNvPr>
                  <p:cNvSpPr>
                    <a:spLocks noChangeAspect="1" noChangeArrowheads="1" noTextEdit="1"/>
                  </p:cNvSpPr>
                  <p:nvPr/>
                </p:nvSpPr>
                <p:spPr bwMode="auto">
                  <a:xfrm>
                    <a:off x="2652" y="972"/>
                    <a:ext cx="2376" cy="2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13" name="Freeform 6">
                    <a:extLst>
                      <a:ext uri="{FF2B5EF4-FFF2-40B4-BE49-F238E27FC236}">
                        <a16:creationId xmlns:a16="http://schemas.microsoft.com/office/drawing/2014/main" id="{C4F2F070-4E5D-96D5-55A6-BABF2C8F7F99}"/>
                      </a:ext>
                    </a:extLst>
                  </p:cNvPr>
                  <p:cNvSpPr>
                    <a:spLocks/>
                  </p:cNvSpPr>
                  <p:nvPr/>
                </p:nvSpPr>
                <p:spPr bwMode="auto">
                  <a:xfrm>
                    <a:off x="2797" y="1317"/>
                    <a:ext cx="2088" cy="1689"/>
                  </a:xfrm>
                  <a:custGeom>
                    <a:avLst/>
                    <a:gdLst>
                      <a:gd name="T0" fmla="*/ 790 w 878"/>
                      <a:gd name="T1" fmla="*/ 61 h 710"/>
                      <a:gd name="T2" fmla="*/ 795 w 878"/>
                      <a:gd name="T3" fmla="*/ 38 h 710"/>
                      <a:gd name="T4" fmla="*/ 736 w 878"/>
                      <a:gd name="T5" fmla="*/ 22 h 710"/>
                      <a:gd name="T6" fmla="*/ 687 w 878"/>
                      <a:gd name="T7" fmla="*/ 7 h 710"/>
                      <a:gd name="T8" fmla="*/ 648 w 878"/>
                      <a:gd name="T9" fmla="*/ 11 h 710"/>
                      <a:gd name="T10" fmla="*/ 570 w 878"/>
                      <a:gd name="T11" fmla="*/ 29 h 710"/>
                      <a:gd name="T12" fmla="*/ 484 w 878"/>
                      <a:gd name="T13" fmla="*/ 79 h 710"/>
                      <a:gd name="T14" fmla="*/ 466 w 878"/>
                      <a:gd name="T15" fmla="*/ 63 h 710"/>
                      <a:gd name="T16" fmla="*/ 383 w 878"/>
                      <a:gd name="T17" fmla="*/ 130 h 710"/>
                      <a:gd name="T18" fmla="*/ 327 w 878"/>
                      <a:gd name="T19" fmla="*/ 210 h 710"/>
                      <a:gd name="T20" fmla="*/ 354 w 878"/>
                      <a:gd name="T21" fmla="*/ 336 h 710"/>
                      <a:gd name="T22" fmla="*/ 344 w 878"/>
                      <a:gd name="T23" fmla="*/ 430 h 710"/>
                      <a:gd name="T24" fmla="*/ 290 w 878"/>
                      <a:gd name="T25" fmla="*/ 420 h 710"/>
                      <a:gd name="T26" fmla="*/ 224 w 878"/>
                      <a:gd name="T27" fmla="*/ 410 h 710"/>
                      <a:gd name="T28" fmla="*/ 162 w 878"/>
                      <a:gd name="T29" fmla="*/ 412 h 710"/>
                      <a:gd name="T30" fmla="*/ 142 w 878"/>
                      <a:gd name="T31" fmla="*/ 422 h 710"/>
                      <a:gd name="T32" fmla="*/ 92 w 878"/>
                      <a:gd name="T33" fmla="*/ 446 h 710"/>
                      <a:gd name="T34" fmla="*/ 52 w 878"/>
                      <a:gd name="T35" fmla="*/ 483 h 710"/>
                      <a:gd name="T36" fmla="*/ 20 w 878"/>
                      <a:gd name="T37" fmla="*/ 531 h 710"/>
                      <a:gd name="T38" fmla="*/ 15 w 878"/>
                      <a:gd name="T39" fmla="*/ 584 h 710"/>
                      <a:gd name="T40" fmla="*/ 6 w 878"/>
                      <a:gd name="T41" fmla="*/ 647 h 710"/>
                      <a:gd name="T42" fmla="*/ 45 w 878"/>
                      <a:gd name="T43" fmla="*/ 615 h 710"/>
                      <a:gd name="T44" fmla="*/ 76 w 878"/>
                      <a:gd name="T45" fmla="*/ 585 h 710"/>
                      <a:gd name="T46" fmla="*/ 84 w 878"/>
                      <a:gd name="T47" fmla="*/ 581 h 710"/>
                      <a:gd name="T48" fmla="*/ 145 w 878"/>
                      <a:gd name="T49" fmla="*/ 513 h 710"/>
                      <a:gd name="T50" fmla="*/ 212 w 878"/>
                      <a:gd name="T51" fmla="*/ 504 h 710"/>
                      <a:gd name="T52" fmla="*/ 235 w 878"/>
                      <a:gd name="T53" fmla="*/ 504 h 710"/>
                      <a:gd name="T54" fmla="*/ 290 w 878"/>
                      <a:gd name="T55" fmla="*/ 513 h 710"/>
                      <a:gd name="T56" fmla="*/ 407 w 878"/>
                      <a:gd name="T57" fmla="*/ 562 h 710"/>
                      <a:gd name="T58" fmla="*/ 406 w 878"/>
                      <a:gd name="T59" fmla="*/ 678 h 710"/>
                      <a:gd name="T60" fmla="*/ 460 w 878"/>
                      <a:gd name="T61" fmla="*/ 689 h 710"/>
                      <a:gd name="T62" fmla="*/ 483 w 878"/>
                      <a:gd name="T63" fmla="*/ 700 h 710"/>
                      <a:gd name="T64" fmla="*/ 513 w 878"/>
                      <a:gd name="T65" fmla="*/ 696 h 710"/>
                      <a:gd name="T66" fmla="*/ 457 w 878"/>
                      <a:gd name="T67" fmla="*/ 448 h 710"/>
                      <a:gd name="T68" fmla="*/ 542 w 878"/>
                      <a:gd name="T69" fmla="*/ 387 h 710"/>
                      <a:gd name="T70" fmla="*/ 635 w 878"/>
                      <a:gd name="T71" fmla="*/ 337 h 710"/>
                      <a:gd name="T72" fmla="*/ 704 w 878"/>
                      <a:gd name="T73" fmla="*/ 338 h 710"/>
                      <a:gd name="T74" fmla="*/ 756 w 878"/>
                      <a:gd name="T75" fmla="*/ 337 h 710"/>
                      <a:gd name="T76" fmla="*/ 797 w 878"/>
                      <a:gd name="T77" fmla="*/ 340 h 710"/>
                      <a:gd name="T78" fmla="*/ 754 w 878"/>
                      <a:gd name="T79" fmla="*/ 293 h 710"/>
                      <a:gd name="T80" fmla="*/ 755 w 878"/>
                      <a:gd name="T81" fmla="*/ 278 h 710"/>
                      <a:gd name="T82" fmla="*/ 713 w 878"/>
                      <a:gd name="T83" fmla="*/ 258 h 710"/>
                      <a:gd name="T84" fmla="*/ 658 w 878"/>
                      <a:gd name="T85" fmla="*/ 252 h 710"/>
                      <a:gd name="T86" fmla="*/ 595 w 878"/>
                      <a:gd name="T87" fmla="*/ 247 h 710"/>
                      <a:gd name="T88" fmla="*/ 531 w 878"/>
                      <a:gd name="T89" fmla="*/ 272 h 710"/>
                      <a:gd name="T90" fmla="*/ 484 w 878"/>
                      <a:gd name="T91" fmla="*/ 316 h 710"/>
                      <a:gd name="T92" fmla="*/ 444 w 878"/>
                      <a:gd name="T93" fmla="*/ 355 h 710"/>
                      <a:gd name="T94" fmla="*/ 425 w 878"/>
                      <a:gd name="T95" fmla="*/ 365 h 710"/>
                      <a:gd name="T96" fmla="*/ 423 w 878"/>
                      <a:gd name="T97" fmla="*/ 456 h 710"/>
                      <a:gd name="T98" fmla="*/ 385 w 878"/>
                      <a:gd name="T99" fmla="*/ 318 h 710"/>
                      <a:gd name="T100" fmla="*/ 496 w 878"/>
                      <a:gd name="T101" fmla="*/ 223 h 710"/>
                      <a:gd name="T102" fmla="*/ 593 w 878"/>
                      <a:gd name="T103" fmla="*/ 133 h 710"/>
                      <a:gd name="T104" fmla="*/ 671 w 878"/>
                      <a:gd name="T105" fmla="*/ 122 h 710"/>
                      <a:gd name="T106" fmla="*/ 732 w 878"/>
                      <a:gd name="T107" fmla="*/ 125 h 710"/>
                      <a:gd name="T108" fmla="*/ 797 w 878"/>
                      <a:gd name="T109" fmla="*/ 133 h 710"/>
                      <a:gd name="T110" fmla="*/ 813 w 878"/>
                      <a:gd name="T111" fmla="*/ 115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78" h="710">
                        <a:moveTo>
                          <a:pt x="875" y="101"/>
                        </a:moveTo>
                        <a:cubicBezTo>
                          <a:pt x="873" y="97"/>
                          <a:pt x="858" y="74"/>
                          <a:pt x="832" y="65"/>
                        </a:cubicBezTo>
                        <a:cubicBezTo>
                          <a:pt x="824" y="62"/>
                          <a:pt x="815" y="60"/>
                          <a:pt x="805" y="60"/>
                        </a:cubicBezTo>
                        <a:cubicBezTo>
                          <a:pt x="802" y="60"/>
                          <a:pt x="800" y="60"/>
                          <a:pt x="797" y="61"/>
                        </a:cubicBezTo>
                        <a:cubicBezTo>
                          <a:pt x="794" y="61"/>
                          <a:pt x="792" y="61"/>
                          <a:pt x="790" y="61"/>
                        </a:cubicBezTo>
                        <a:cubicBezTo>
                          <a:pt x="793" y="59"/>
                          <a:pt x="796" y="56"/>
                          <a:pt x="798" y="54"/>
                        </a:cubicBezTo>
                        <a:cubicBezTo>
                          <a:pt x="799" y="53"/>
                          <a:pt x="799" y="53"/>
                          <a:pt x="799" y="53"/>
                        </a:cubicBezTo>
                        <a:cubicBezTo>
                          <a:pt x="800" y="51"/>
                          <a:pt x="800" y="51"/>
                          <a:pt x="800" y="51"/>
                        </a:cubicBezTo>
                        <a:cubicBezTo>
                          <a:pt x="801" y="49"/>
                          <a:pt x="802" y="46"/>
                          <a:pt x="801" y="43"/>
                        </a:cubicBezTo>
                        <a:cubicBezTo>
                          <a:pt x="800" y="42"/>
                          <a:pt x="799" y="39"/>
                          <a:pt x="795" y="38"/>
                        </a:cubicBezTo>
                        <a:cubicBezTo>
                          <a:pt x="783" y="31"/>
                          <a:pt x="771" y="28"/>
                          <a:pt x="759" y="27"/>
                        </a:cubicBezTo>
                        <a:cubicBezTo>
                          <a:pt x="756" y="27"/>
                          <a:pt x="754" y="26"/>
                          <a:pt x="752" y="26"/>
                        </a:cubicBezTo>
                        <a:cubicBezTo>
                          <a:pt x="748" y="26"/>
                          <a:pt x="743" y="27"/>
                          <a:pt x="740" y="27"/>
                        </a:cubicBezTo>
                        <a:cubicBezTo>
                          <a:pt x="738" y="28"/>
                          <a:pt x="736" y="28"/>
                          <a:pt x="735" y="28"/>
                        </a:cubicBezTo>
                        <a:cubicBezTo>
                          <a:pt x="736" y="26"/>
                          <a:pt x="736" y="24"/>
                          <a:pt x="736" y="22"/>
                        </a:cubicBezTo>
                        <a:cubicBezTo>
                          <a:pt x="735" y="19"/>
                          <a:pt x="733" y="16"/>
                          <a:pt x="730" y="14"/>
                        </a:cubicBezTo>
                        <a:cubicBezTo>
                          <a:pt x="730" y="14"/>
                          <a:pt x="730" y="14"/>
                          <a:pt x="730" y="14"/>
                        </a:cubicBezTo>
                        <a:cubicBezTo>
                          <a:pt x="729" y="14"/>
                          <a:pt x="729" y="14"/>
                          <a:pt x="729" y="14"/>
                        </a:cubicBezTo>
                        <a:cubicBezTo>
                          <a:pt x="726" y="13"/>
                          <a:pt x="711" y="7"/>
                          <a:pt x="691" y="7"/>
                        </a:cubicBezTo>
                        <a:cubicBezTo>
                          <a:pt x="690" y="7"/>
                          <a:pt x="688" y="7"/>
                          <a:pt x="687" y="7"/>
                        </a:cubicBezTo>
                        <a:cubicBezTo>
                          <a:pt x="680" y="7"/>
                          <a:pt x="673" y="8"/>
                          <a:pt x="666" y="10"/>
                        </a:cubicBezTo>
                        <a:cubicBezTo>
                          <a:pt x="658" y="13"/>
                          <a:pt x="652" y="16"/>
                          <a:pt x="646" y="20"/>
                        </a:cubicBezTo>
                        <a:cubicBezTo>
                          <a:pt x="646" y="17"/>
                          <a:pt x="647" y="15"/>
                          <a:pt x="647" y="13"/>
                        </a:cubicBezTo>
                        <a:cubicBezTo>
                          <a:pt x="648" y="12"/>
                          <a:pt x="648" y="12"/>
                          <a:pt x="648" y="12"/>
                        </a:cubicBezTo>
                        <a:cubicBezTo>
                          <a:pt x="648" y="11"/>
                          <a:pt x="648" y="11"/>
                          <a:pt x="648" y="11"/>
                        </a:cubicBezTo>
                        <a:cubicBezTo>
                          <a:pt x="648" y="5"/>
                          <a:pt x="643" y="0"/>
                          <a:pt x="637" y="0"/>
                        </a:cubicBezTo>
                        <a:cubicBezTo>
                          <a:pt x="637" y="0"/>
                          <a:pt x="637" y="0"/>
                          <a:pt x="637" y="0"/>
                        </a:cubicBezTo>
                        <a:cubicBezTo>
                          <a:pt x="635" y="1"/>
                          <a:pt x="635" y="1"/>
                          <a:pt x="635" y="1"/>
                        </a:cubicBezTo>
                        <a:cubicBezTo>
                          <a:pt x="609" y="4"/>
                          <a:pt x="588" y="12"/>
                          <a:pt x="573" y="26"/>
                        </a:cubicBezTo>
                        <a:cubicBezTo>
                          <a:pt x="572" y="27"/>
                          <a:pt x="571" y="28"/>
                          <a:pt x="570" y="29"/>
                        </a:cubicBezTo>
                        <a:cubicBezTo>
                          <a:pt x="570" y="28"/>
                          <a:pt x="570" y="26"/>
                          <a:pt x="570" y="26"/>
                        </a:cubicBezTo>
                        <a:cubicBezTo>
                          <a:pt x="570" y="20"/>
                          <a:pt x="565" y="16"/>
                          <a:pt x="559" y="16"/>
                        </a:cubicBezTo>
                        <a:cubicBezTo>
                          <a:pt x="558" y="16"/>
                          <a:pt x="557" y="16"/>
                          <a:pt x="556" y="16"/>
                        </a:cubicBezTo>
                        <a:cubicBezTo>
                          <a:pt x="551" y="17"/>
                          <a:pt x="519" y="25"/>
                          <a:pt x="499" y="51"/>
                        </a:cubicBezTo>
                        <a:cubicBezTo>
                          <a:pt x="492" y="60"/>
                          <a:pt x="487" y="70"/>
                          <a:pt x="484" y="79"/>
                        </a:cubicBezTo>
                        <a:cubicBezTo>
                          <a:pt x="483" y="73"/>
                          <a:pt x="482" y="69"/>
                          <a:pt x="481" y="69"/>
                        </a:cubicBezTo>
                        <a:cubicBezTo>
                          <a:pt x="481" y="68"/>
                          <a:pt x="481" y="68"/>
                          <a:pt x="481" y="68"/>
                        </a:cubicBezTo>
                        <a:cubicBezTo>
                          <a:pt x="481" y="68"/>
                          <a:pt x="481" y="68"/>
                          <a:pt x="481" y="68"/>
                        </a:cubicBezTo>
                        <a:cubicBezTo>
                          <a:pt x="479" y="64"/>
                          <a:pt x="475" y="61"/>
                          <a:pt x="472" y="61"/>
                        </a:cubicBezTo>
                        <a:cubicBezTo>
                          <a:pt x="470" y="61"/>
                          <a:pt x="468" y="62"/>
                          <a:pt x="466" y="63"/>
                        </a:cubicBezTo>
                        <a:cubicBezTo>
                          <a:pt x="461" y="66"/>
                          <a:pt x="431" y="84"/>
                          <a:pt x="419" y="116"/>
                        </a:cubicBezTo>
                        <a:cubicBezTo>
                          <a:pt x="414" y="128"/>
                          <a:pt x="412" y="140"/>
                          <a:pt x="412" y="151"/>
                        </a:cubicBezTo>
                        <a:cubicBezTo>
                          <a:pt x="407" y="140"/>
                          <a:pt x="401" y="133"/>
                          <a:pt x="399" y="131"/>
                        </a:cubicBezTo>
                        <a:cubicBezTo>
                          <a:pt x="397" y="128"/>
                          <a:pt x="394" y="126"/>
                          <a:pt x="391" y="126"/>
                        </a:cubicBezTo>
                        <a:cubicBezTo>
                          <a:pt x="388" y="126"/>
                          <a:pt x="385" y="128"/>
                          <a:pt x="383" y="130"/>
                        </a:cubicBezTo>
                        <a:cubicBezTo>
                          <a:pt x="377" y="136"/>
                          <a:pt x="355" y="160"/>
                          <a:pt x="354" y="192"/>
                        </a:cubicBezTo>
                        <a:cubicBezTo>
                          <a:pt x="353" y="202"/>
                          <a:pt x="355" y="213"/>
                          <a:pt x="359" y="224"/>
                        </a:cubicBezTo>
                        <a:cubicBezTo>
                          <a:pt x="351" y="216"/>
                          <a:pt x="343" y="211"/>
                          <a:pt x="341" y="209"/>
                        </a:cubicBezTo>
                        <a:cubicBezTo>
                          <a:pt x="340" y="208"/>
                          <a:pt x="338" y="207"/>
                          <a:pt x="335" y="207"/>
                        </a:cubicBezTo>
                        <a:cubicBezTo>
                          <a:pt x="331" y="207"/>
                          <a:pt x="328" y="209"/>
                          <a:pt x="327" y="210"/>
                        </a:cubicBezTo>
                        <a:cubicBezTo>
                          <a:pt x="326" y="211"/>
                          <a:pt x="326" y="211"/>
                          <a:pt x="326" y="211"/>
                        </a:cubicBezTo>
                        <a:cubicBezTo>
                          <a:pt x="325" y="212"/>
                          <a:pt x="325" y="212"/>
                          <a:pt x="325" y="212"/>
                        </a:cubicBezTo>
                        <a:cubicBezTo>
                          <a:pt x="323" y="216"/>
                          <a:pt x="308" y="249"/>
                          <a:pt x="317" y="281"/>
                        </a:cubicBezTo>
                        <a:cubicBezTo>
                          <a:pt x="323" y="304"/>
                          <a:pt x="340" y="321"/>
                          <a:pt x="351" y="329"/>
                        </a:cubicBezTo>
                        <a:cubicBezTo>
                          <a:pt x="354" y="336"/>
                          <a:pt x="354" y="336"/>
                          <a:pt x="354" y="336"/>
                        </a:cubicBezTo>
                        <a:cubicBezTo>
                          <a:pt x="358" y="346"/>
                          <a:pt x="358" y="346"/>
                          <a:pt x="358" y="346"/>
                        </a:cubicBezTo>
                        <a:cubicBezTo>
                          <a:pt x="381" y="407"/>
                          <a:pt x="394" y="461"/>
                          <a:pt x="400" y="503"/>
                        </a:cubicBezTo>
                        <a:cubicBezTo>
                          <a:pt x="389" y="490"/>
                          <a:pt x="378" y="479"/>
                          <a:pt x="366" y="470"/>
                        </a:cubicBezTo>
                        <a:cubicBezTo>
                          <a:pt x="355" y="462"/>
                          <a:pt x="355" y="462"/>
                          <a:pt x="355" y="462"/>
                        </a:cubicBezTo>
                        <a:cubicBezTo>
                          <a:pt x="355" y="453"/>
                          <a:pt x="352" y="441"/>
                          <a:pt x="344" y="430"/>
                        </a:cubicBezTo>
                        <a:cubicBezTo>
                          <a:pt x="333" y="414"/>
                          <a:pt x="313" y="406"/>
                          <a:pt x="303" y="403"/>
                        </a:cubicBezTo>
                        <a:cubicBezTo>
                          <a:pt x="302" y="403"/>
                          <a:pt x="302" y="403"/>
                          <a:pt x="302" y="403"/>
                        </a:cubicBezTo>
                        <a:cubicBezTo>
                          <a:pt x="301" y="403"/>
                          <a:pt x="301" y="403"/>
                          <a:pt x="301" y="403"/>
                        </a:cubicBezTo>
                        <a:cubicBezTo>
                          <a:pt x="295" y="403"/>
                          <a:pt x="291" y="407"/>
                          <a:pt x="291" y="412"/>
                        </a:cubicBezTo>
                        <a:cubicBezTo>
                          <a:pt x="291" y="414"/>
                          <a:pt x="290" y="417"/>
                          <a:pt x="290" y="420"/>
                        </a:cubicBezTo>
                        <a:cubicBezTo>
                          <a:pt x="287" y="416"/>
                          <a:pt x="284" y="413"/>
                          <a:pt x="280" y="410"/>
                        </a:cubicBezTo>
                        <a:cubicBezTo>
                          <a:pt x="269" y="401"/>
                          <a:pt x="254" y="397"/>
                          <a:pt x="236" y="397"/>
                        </a:cubicBezTo>
                        <a:cubicBezTo>
                          <a:pt x="233" y="397"/>
                          <a:pt x="233" y="397"/>
                          <a:pt x="233" y="397"/>
                        </a:cubicBezTo>
                        <a:cubicBezTo>
                          <a:pt x="229" y="397"/>
                          <a:pt x="226" y="399"/>
                          <a:pt x="224" y="403"/>
                        </a:cubicBezTo>
                        <a:cubicBezTo>
                          <a:pt x="223" y="405"/>
                          <a:pt x="223" y="408"/>
                          <a:pt x="224" y="410"/>
                        </a:cubicBezTo>
                        <a:cubicBezTo>
                          <a:pt x="224" y="411"/>
                          <a:pt x="225" y="413"/>
                          <a:pt x="225" y="415"/>
                        </a:cubicBezTo>
                        <a:cubicBezTo>
                          <a:pt x="221" y="413"/>
                          <a:pt x="217" y="411"/>
                          <a:pt x="212" y="409"/>
                        </a:cubicBezTo>
                        <a:cubicBezTo>
                          <a:pt x="205" y="407"/>
                          <a:pt x="199" y="406"/>
                          <a:pt x="192" y="406"/>
                        </a:cubicBezTo>
                        <a:cubicBezTo>
                          <a:pt x="188" y="406"/>
                          <a:pt x="184" y="407"/>
                          <a:pt x="180" y="407"/>
                        </a:cubicBezTo>
                        <a:cubicBezTo>
                          <a:pt x="170" y="408"/>
                          <a:pt x="163" y="411"/>
                          <a:pt x="162" y="412"/>
                        </a:cubicBezTo>
                        <a:cubicBezTo>
                          <a:pt x="161" y="412"/>
                          <a:pt x="161" y="412"/>
                          <a:pt x="161" y="412"/>
                        </a:cubicBezTo>
                        <a:cubicBezTo>
                          <a:pt x="161" y="412"/>
                          <a:pt x="161" y="412"/>
                          <a:pt x="161" y="412"/>
                        </a:cubicBezTo>
                        <a:cubicBezTo>
                          <a:pt x="158" y="413"/>
                          <a:pt x="156" y="416"/>
                          <a:pt x="155" y="419"/>
                        </a:cubicBezTo>
                        <a:cubicBezTo>
                          <a:pt x="155" y="421"/>
                          <a:pt x="155" y="423"/>
                          <a:pt x="156" y="424"/>
                        </a:cubicBezTo>
                        <a:cubicBezTo>
                          <a:pt x="152" y="423"/>
                          <a:pt x="147" y="422"/>
                          <a:pt x="142" y="422"/>
                        </a:cubicBezTo>
                        <a:cubicBezTo>
                          <a:pt x="142" y="422"/>
                          <a:pt x="141" y="422"/>
                          <a:pt x="141" y="422"/>
                        </a:cubicBezTo>
                        <a:cubicBezTo>
                          <a:pt x="119" y="422"/>
                          <a:pt x="101" y="434"/>
                          <a:pt x="96" y="438"/>
                        </a:cubicBezTo>
                        <a:cubicBezTo>
                          <a:pt x="96" y="438"/>
                          <a:pt x="96" y="438"/>
                          <a:pt x="96" y="438"/>
                        </a:cubicBezTo>
                        <a:cubicBezTo>
                          <a:pt x="95" y="439"/>
                          <a:pt x="95" y="439"/>
                          <a:pt x="95" y="439"/>
                        </a:cubicBezTo>
                        <a:cubicBezTo>
                          <a:pt x="93" y="441"/>
                          <a:pt x="92" y="443"/>
                          <a:pt x="92" y="446"/>
                        </a:cubicBezTo>
                        <a:cubicBezTo>
                          <a:pt x="92" y="448"/>
                          <a:pt x="93" y="449"/>
                          <a:pt x="94" y="451"/>
                        </a:cubicBezTo>
                        <a:cubicBezTo>
                          <a:pt x="75" y="455"/>
                          <a:pt x="60" y="467"/>
                          <a:pt x="56" y="472"/>
                        </a:cubicBezTo>
                        <a:cubicBezTo>
                          <a:pt x="55" y="473"/>
                          <a:pt x="55" y="473"/>
                          <a:pt x="55" y="473"/>
                        </a:cubicBezTo>
                        <a:cubicBezTo>
                          <a:pt x="54" y="473"/>
                          <a:pt x="54" y="473"/>
                          <a:pt x="54" y="473"/>
                        </a:cubicBezTo>
                        <a:cubicBezTo>
                          <a:pt x="52" y="476"/>
                          <a:pt x="51" y="480"/>
                          <a:pt x="52" y="483"/>
                        </a:cubicBezTo>
                        <a:cubicBezTo>
                          <a:pt x="53" y="485"/>
                          <a:pt x="54" y="487"/>
                          <a:pt x="56" y="488"/>
                        </a:cubicBezTo>
                        <a:cubicBezTo>
                          <a:pt x="53" y="489"/>
                          <a:pt x="50" y="490"/>
                          <a:pt x="47" y="492"/>
                        </a:cubicBezTo>
                        <a:cubicBezTo>
                          <a:pt x="30" y="504"/>
                          <a:pt x="22" y="524"/>
                          <a:pt x="21" y="528"/>
                        </a:cubicBezTo>
                        <a:cubicBezTo>
                          <a:pt x="20" y="530"/>
                          <a:pt x="20" y="530"/>
                          <a:pt x="20" y="530"/>
                        </a:cubicBezTo>
                        <a:cubicBezTo>
                          <a:pt x="20" y="531"/>
                          <a:pt x="20" y="531"/>
                          <a:pt x="20" y="531"/>
                        </a:cubicBezTo>
                        <a:cubicBezTo>
                          <a:pt x="20" y="535"/>
                          <a:pt x="22" y="537"/>
                          <a:pt x="24" y="539"/>
                        </a:cubicBezTo>
                        <a:cubicBezTo>
                          <a:pt x="15" y="547"/>
                          <a:pt x="9" y="558"/>
                          <a:pt x="6" y="572"/>
                        </a:cubicBezTo>
                        <a:cubicBezTo>
                          <a:pt x="5" y="573"/>
                          <a:pt x="5" y="573"/>
                          <a:pt x="5" y="573"/>
                        </a:cubicBezTo>
                        <a:cubicBezTo>
                          <a:pt x="5" y="574"/>
                          <a:pt x="5" y="574"/>
                          <a:pt x="5" y="574"/>
                        </a:cubicBezTo>
                        <a:cubicBezTo>
                          <a:pt x="5" y="580"/>
                          <a:pt x="10" y="584"/>
                          <a:pt x="15" y="584"/>
                        </a:cubicBezTo>
                        <a:cubicBezTo>
                          <a:pt x="11" y="589"/>
                          <a:pt x="6" y="595"/>
                          <a:pt x="4" y="603"/>
                        </a:cubicBezTo>
                        <a:cubicBezTo>
                          <a:pt x="4" y="603"/>
                          <a:pt x="4" y="603"/>
                          <a:pt x="4" y="603"/>
                        </a:cubicBezTo>
                        <a:cubicBezTo>
                          <a:pt x="0" y="614"/>
                          <a:pt x="0" y="627"/>
                          <a:pt x="4" y="642"/>
                        </a:cubicBezTo>
                        <a:cubicBezTo>
                          <a:pt x="5" y="645"/>
                          <a:pt x="5" y="645"/>
                          <a:pt x="5" y="645"/>
                        </a:cubicBezTo>
                        <a:cubicBezTo>
                          <a:pt x="6" y="647"/>
                          <a:pt x="6" y="647"/>
                          <a:pt x="6" y="647"/>
                        </a:cubicBezTo>
                        <a:cubicBezTo>
                          <a:pt x="8" y="649"/>
                          <a:pt x="11" y="650"/>
                          <a:pt x="14" y="650"/>
                        </a:cubicBezTo>
                        <a:cubicBezTo>
                          <a:pt x="17" y="650"/>
                          <a:pt x="17" y="650"/>
                          <a:pt x="17" y="650"/>
                        </a:cubicBezTo>
                        <a:cubicBezTo>
                          <a:pt x="19" y="648"/>
                          <a:pt x="19" y="648"/>
                          <a:pt x="19" y="648"/>
                        </a:cubicBezTo>
                        <a:cubicBezTo>
                          <a:pt x="32" y="639"/>
                          <a:pt x="40" y="629"/>
                          <a:pt x="44" y="617"/>
                        </a:cubicBezTo>
                        <a:cubicBezTo>
                          <a:pt x="44" y="617"/>
                          <a:pt x="45" y="616"/>
                          <a:pt x="45" y="615"/>
                        </a:cubicBezTo>
                        <a:cubicBezTo>
                          <a:pt x="45" y="615"/>
                          <a:pt x="45" y="615"/>
                          <a:pt x="45" y="616"/>
                        </a:cubicBezTo>
                        <a:cubicBezTo>
                          <a:pt x="47" y="620"/>
                          <a:pt x="47" y="620"/>
                          <a:pt x="47" y="620"/>
                        </a:cubicBezTo>
                        <a:cubicBezTo>
                          <a:pt x="58" y="620"/>
                          <a:pt x="58" y="620"/>
                          <a:pt x="58" y="620"/>
                        </a:cubicBezTo>
                        <a:cubicBezTo>
                          <a:pt x="61" y="616"/>
                          <a:pt x="61" y="616"/>
                          <a:pt x="61" y="616"/>
                        </a:cubicBezTo>
                        <a:cubicBezTo>
                          <a:pt x="64" y="613"/>
                          <a:pt x="74" y="601"/>
                          <a:pt x="76" y="585"/>
                        </a:cubicBezTo>
                        <a:cubicBezTo>
                          <a:pt x="76" y="585"/>
                          <a:pt x="76" y="585"/>
                          <a:pt x="76" y="585"/>
                        </a:cubicBezTo>
                        <a:cubicBezTo>
                          <a:pt x="76" y="584"/>
                          <a:pt x="76" y="584"/>
                          <a:pt x="76" y="583"/>
                        </a:cubicBezTo>
                        <a:cubicBezTo>
                          <a:pt x="76" y="583"/>
                          <a:pt x="77" y="583"/>
                          <a:pt x="77" y="583"/>
                        </a:cubicBezTo>
                        <a:cubicBezTo>
                          <a:pt x="81" y="583"/>
                          <a:pt x="81" y="583"/>
                          <a:pt x="81" y="583"/>
                        </a:cubicBezTo>
                        <a:cubicBezTo>
                          <a:pt x="84" y="581"/>
                          <a:pt x="84" y="581"/>
                          <a:pt x="84" y="581"/>
                        </a:cubicBezTo>
                        <a:cubicBezTo>
                          <a:pt x="84" y="580"/>
                          <a:pt x="84" y="580"/>
                          <a:pt x="84" y="580"/>
                        </a:cubicBezTo>
                        <a:cubicBezTo>
                          <a:pt x="89" y="575"/>
                          <a:pt x="101" y="564"/>
                          <a:pt x="105" y="548"/>
                        </a:cubicBezTo>
                        <a:cubicBezTo>
                          <a:pt x="106" y="548"/>
                          <a:pt x="106" y="548"/>
                          <a:pt x="106" y="548"/>
                        </a:cubicBezTo>
                        <a:cubicBezTo>
                          <a:pt x="109" y="547"/>
                          <a:pt x="129" y="540"/>
                          <a:pt x="140" y="522"/>
                        </a:cubicBezTo>
                        <a:cubicBezTo>
                          <a:pt x="142" y="519"/>
                          <a:pt x="144" y="516"/>
                          <a:pt x="145" y="513"/>
                        </a:cubicBezTo>
                        <a:cubicBezTo>
                          <a:pt x="152" y="513"/>
                          <a:pt x="171" y="512"/>
                          <a:pt x="188" y="500"/>
                        </a:cubicBezTo>
                        <a:cubicBezTo>
                          <a:pt x="189" y="501"/>
                          <a:pt x="189" y="501"/>
                          <a:pt x="189" y="501"/>
                        </a:cubicBezTo>
                        <a:cubicBezTo>
                          <a:pt x="192" y="502"/>
                          <a:pt x="192" y="502"/>
                          <a:pt x="192" y="502"/>
                        </a:cubicBezTo>
                        <a:cubicBezTo>
                          <a:pt x="192" y="502"/>
                          <a:pt x="193" y="502"/>
                          <a:pt x="194" y="502"/>
                        </a:cubicBezTo>
                        <a:cubicBezTo>
                          <a:pt x="197" y="503"/>
                          <a:pt x="204" y="504"/>
                          <a:pt x="212" y="504"/>
                        </a:cubicBezTo>
                        <a:cubicBezTo>
                          <a:pt x="216" y="504"/>
                          <a:pt x="219" y="503"/>
                          <a:pt x="222" y="503"/>
                        </a:cubicBezTo>
                        <a:cubicBezTo>
                          <a:pt x="222" y="503"/>
                          <a:pt x="222" y="503"/>
                          <a:pt x="222" y="503"/>
                        </a:cubicBezTo>
                        <a:cubicBezTo>
                          <a:pt x="226" y="503"/>
                          <a:pt x="229" y="502"/>
                          <a:pt x="232" y="501"/>
                        </a:cubicBezTo>
                        <a:cubicBezTo>
                          <a:pt x="233" y="501"/>
                          <a:pt x="233" y="501"/>
                          <a:pt x="233" y="501"/>
                        </a:cubicBezTo>
                        <a:cubicBezTo>
                          <a:pt x="234" y="502"/>
                          <a:pt x="234" y="503"/>
                          <a:pt x="235" y="504"/>
                        </a:cubicBezTo>
                        <a:cubicBezTo>
                          <a:pt x="237" y="506"/>
                          <a:pt x="237" y="506"/>
                          <a:pt x="237" y="506"/>
                        </a:cubicBezTo>
                        <a:cubicBezTo>
                          <a:pt x="239" y="507"/>
                          <a:pt x="239" y="507"/>
                          <a:pt x="239" y="507"/>
                        </a:cubicBezTo>
                        <a:cubicBezTo>
                          <a:pt x="240" y="507"/>
                          <a:pt x="240" y="507"/>
                          <a:pt x="240" y="507"/>
                        </a:cubicBezTo>
                        <a:cubicBezTo>
                          <a:pt x="245" y="509"/>
                          <a:pt x="258" y="514"/>
                          <a:pt x="275" y="514"/>
                        </a:cubicBezTo>
                        <a:cubicBezTo>
                          <a:pt x="280" y="514"/>
                          <a:pt x="285" y="514"/>
                          <a:pt x="290" y="513"/>
                        </a:cubicBezTo>
                        <a:cubicBezTo>
                          <a:pt x="309" y="509"/>
                          <a:pt x="324" y="495"/>
                          <a:pt x="330" y="490"/>
                        </a:cubicBezTo>
                        <a:cubicBezTo>
                          <a:pt x="334" y="487"/>
                          <a:pt x="334" y="487"/>
                          <a:pt x="334" y="487"/>
                        </a:cubicBezTo>
                        <a:cubicBezTo>
                          <a:pt x="345" y="493"/>
                          <a:pt x="345" y="493"/>
                          <a:pt x="345" y="493"/>
                        </a:cubicBezTo>
                        <a:cubicBezTo>
                          <a:pt x="350" y="497"/>
                          <a:pt x="350" y="497"/>
                          <a:pt x="350" y="497"/>
                        </a:cubicBezTo>
                        <a:cubicBezTo>
                          <a:pt x="371" y="513"/>
                          <a:pt x="390" y="535"/>
                          <a:pt x="407" y="562"/>
                        </a:cubicBezTo>
                        <a:cubicBezTo>
                          <a:pt x="408" y="565"/>
                          <a:pt x="408" y="567"/>
                          <a:pt x="408" y="569"/>
                        </a:cubicBezTo>
                        <a:cubicBezTo>
                          <a:pt x="408" y="570"/>
                          <a:pt x="408" y="570"/>
                          <a:pt x="408" y="570"/>
                        </a:cubicBezTo>
                        <a:cubicBezTo>
                          <a:pt x="408" y="570"/>
                          <a:pt x="408" y="570"/>
                          <a:pt x="408" y="570"/>
                        </a:cubicBezTo>
                        <a:cubicBezTo>
                          <a:pt x="412" y="627"/>
                          <a:pt x="408" y="666"/>
                          <a:pt x="406" y="677"/>
                        </a:cubicBezTo>
                        <a:cubicBezTo>
                          <a:pt x="406" y="677"/>
                          <a:pt x="406" y="678"/>
                          <a:pt x="406" y="678"/>
                        </a:cubicBezTo>
                        <a:cubicBezTo>
                          <a:pt x="405" y="685"/>
                          <a:pt x="410" y="692"/>
                          <a:pt x="417" y="694"/>
                        </a:cubicBezTo>
                        <a:cubicBezTo>
                          <a:pt x="419" y="695"/>
                          <a:pt x="420" y="695"/>
                          <a:pt x="421" y="695"/>
                        </a:cubicBezTo>
                        <a:cubicBezTo>
                          <a:pt x="429" y="695"/>
                          <a:pt x="435" y="690"/>
                          <a:pt x="436" y="682"/>
                        </a:cubicBezTo>
                        <a:cubicBezTo>
                          <a:pt x="437" y="678"/>
                          <a:pt x="439" y="658"/>
                          <a:pt x="440" y="626"/>
                        </a:cubicBezTo>
                        <a:cubicBezTo>
                          <a:pt x="453" y="659"/>
                          <a:pt x="459" y="685"/>
                          <a:pt x="460" y="689"/>
                        </a:cubicBezTo>
                        <a:cubicBezTo>
                          <a:pt x="460" y="689"/>
                          <a:pt x="460" y="689"/>
                          <a:pt x="460" y="689"/>
                        </a:cubicBezTo>
                        <a:cubicBezTo>
                          <a:pt x="461" y="690"/>
                          <a:pt x="461" y="690"/>
                          <a:pt x="461" y="690"/>
                        </a:cubicBezTo>
                        <a:cubicBezTo>
                          <a:pt x="462" y="697"/>
                          <a:pt x="469" y="702"/>
                          <a:pt x="475" y="702"/>
                        </a:cubicBezTo>
                        <a:cubicBezTo>
                          <a:pt x="477" y="702"/>
                          <a:pt x="478" y="702"/>
                          <a:pt x="479" y="702"/>
                        </a:cubicBezTo>
                        <a:cubicBezTo>
                          <a:pt x="481" y="701"/>
                          <a:pt x="482" y="701"/>
                          <a:pt x="483" y="700"/>
                        </a:cubicBezTo>
                        <a:cubicBezTo>
                          <a:pt x="484" y="701"/>
                          <a:pt x="485" y="702"/>
                          <a:pt x="486" y="703"/>
                        </a:cubicBezTo>
                        <a:cubicBezTo>
                          <a:pt x="486" y="703"/>
                          <a:pt x="486" y="703"/>
                          <a:pt x="486" y="703"/>
                        </a:cubicBezTo>
                        <a:cubicBezTo>
                          <a:pt x="488" y="707"/>
                          <a:pt x="493" y="710"/>
                          <a:pt x="498" y="710"/>
                        </a:cubicBezTo>
                        <a:cubicBezTo>
                          <a:pt x="501" y="710"/>
                          <a:pt x="504" y="708"/>
                          <a:pt x="507" y="706"/>
                        </a:cubicBezTo>
                        <a:cubicBezTo>
                          <a:pt x="510" y="704"/>
                          <a:pt x="512" y="700"/>
                          <a:pt x="513" y="696"/>
                        </a:cubicBezTo>
                        <a:cubicBezTo>
                          <a:pt x="513" y="692"/>
                          <a:pt x="512" y="688"/>
                          <a:pt x="509" y="685"/>
                        </a:cubicBezTo>
                        <a:cubicBezTo>
                          <a:pt x="507" y="682"/>
                          <a:pt x="431" y="574"/>
                          <a:pt x="452" y="466"/>
                        </a:cubicBezTo>
                        <a:cubicBezTo>
                          <a:pt x="454" y="455"/>
                          <a:pt x="454" y="455"/>
                          <a:pt x="454" y="455"/>
                        </a:cubicBezTo>
                        <a:cubicBezTo>
                          <a:pt x="457" y="448"/>
                          <a:pt x="457" y="448"/>
                          <a:pt x="457" y="448"/>
                        </a:cubicBezTo>
                        <a:cubicBezTo>
                          <a:pt x="457" y="448"/>
                          <a:pt x="457" y="448"/>
                          <a:pt x="457" y="448"/>
                        </a:cubicBezTo>
                        <a:cubicBezTo>
                          <a:pt x="458" y="448"/>
                          <a:pt x="458" y="448"/>
                          <a:pt x="459" y="448"/>
                        </a:cubicBezTo>
                        <a:cubicBezTo>
                          <a:pt x="465" y="448"/>
                          <a:pt x="465" y="448"/>
                          <a:pt x="465" y="448"/>
                        </a:cubicBezTo>
                        <a:cubicBezTo>
                          <a:pt x="472" y="448"/>
                          <a:pt x="492" y="446"/>
                          <a:pt x="509" y="435"/>
                        </a:cubicBezTo>
                        <a:cubicBezTo>
                          <a:pt x="530" y="422"/>
                          <a:pt x="539" y="401"/>
                          <a:pt x="541" y="395"/>
                        </a:cubicBezTo>
                        <a:cubicBezTo>
                          <a:pt x="542" y="392"/>
                          <a:pt x="543" y="390"/>
                          <a:pt x="542" y="387"/>
                        </a:cubicBezTo>
                        <a:cubicBezTo>
                          <a:pt x="559" y="377"/>
                          <a:pt x="570" y="361"/>
                          <a:pt x="572" y="358"/>
                        </a:cubicBezTo>
                        <a:cubicBezTo>
                          <a:pt x="572" y="357"/>
                          <a:pt x="573" y="356"/>
                          <a:pt x="573" y="355"/>
                        </a:cubicBezTo>
                        <a:cubicBezTo>
                          <a:pt x="593" y="352"/>
                          <a:pt x="607" y="339"/>
                          <a:pt x="613" y="333"/>
                        </a:cubicBezTo>
                        <a:cubicBezTo>
                          <a:pt x="616" y="334"/>
                          <a:pt x="619" y="335"/>
                          <a:pt x="622" y="336"/>
                        </a:cubicBezTo>
                        <a:cubicBezTo>
                          <a:pt x="626" y="337"/>
                          <a:pt x="630" y="337"/>
                          <a:pt x="635" y="337"/>
                        </a:cubicBezTo>
                        <a:cubicBezTo>
                          <a:pt x="649" y="337"/>
                          <a:pt x="660" y="333"/>
                          <a:pt x="664" y="332"/>
                        </a:cubicBezTo>
                        <a:cubicBezTo>
                          <a:pt x="665" y="331"/>
                          <a:pt x="665" y="331"/>
                          <a:pt x="665" y="331"/>
                        </a:cubicBezTo>
                        <a:cubicBezTo>
                          <a:pt x="666" y="330"/>
                          <a:pt x="666" y="330"/>
                          <a:pt x="666" y="330"/>
                        </a:cubicBezTo>
                        <a:cubicBezTo>
                          <a:pt x="677" y="337"/>
                          <a:pt x="689" y="338"/>
                          <a:pt x="698" y="338"/>
                        </a:cubicBezTo>
                        <a:cubicBezTo>
                          <a:pt x="701" y="338"/>
                          <a:pt x="703" y="338"/>
                          <a:pt x="704" y="338"/>
                        </a:cubicBezTo>
                        <a:cubicBezTo>
                          <a:pt x="707" y="338"/>
                          <a:pt x="709" y="336"/>
                          <a:pt x="711" y="334"/>
                        </a:cubicBezTo>
                        <a:cubicBezTo>
                          <a:pt x="711" y="335"/>
                          <a:pt x="712" y="335"/>
                          <a:pt x="712" y="336"/>
                        </a:cubicBezTo>
                        <a:cubicBezTo>
                          <a:pt x="712" y="336"/>
                          <a:pt x="712" y="336"/>
                          <a:pt x="712" y="336"/>
                        </a:cubicBezTo>
                        <a:cubicBezTo>
                          <a:pt x="726" y="347"/>
                          <a:pt x="745" y="347"/>
                          <a:pt x="747" y="347"/>
                        </a:cubicBezTo>
                        <a:cubicBezTo>
                          <a:pt x="752" y="347"/>
                          <a:pt x="756" y="343"/>
                          <a:pt x="756" y="337"/>
                        </a:cubicBezTo>
                        <a:cubicBezTo>
                          <a:pt x="756" y="336"/>
                          <a:pt x="756" y="336"/>
                          <a:pt x="756" y="336"/>
                        </a:cubicBezTo>
                        <a:cubicBezTo>
                          <a:pt x="756" y="336"/>
                          <a:pt x="756" y="336"/>
                          <a:pt x="756" y="336"/>
                        </a:cubicBezTo>
                        <a:cubicBezTo>
                          <a:pt x="757" y="336"/>
                          <a:pt x="757" y="336"/>
                          <a:pt x="757" y="336"/>
                        </a:cubicBezTo>
                        <a:cubicBezTo>
                          <a:pt x="764" y="340"/>
                          <a:pt x="773" y="342"/>
                          <a:pt x="783" y="342"/>
                        </a:cubicBezTo>
                        <a:cubicBezTo>
                          <a:pt x="789" y="342"/>
                          <a:pt x="794" y="341"/>
                          <a:pt x="797" y="340"/>
                        </a:cubicBezTo>
                        <a:cubicBezTo>
                          <a:pt x="801" y="340"/>
                          <a:pt x="804" y="336"/>
                          <a:pt x="804" y="331"/>
                        </a:cubicBezTo>
                        <a:cubicBezTo>
                          <a:pt x="804" y="329"/>
                          <a:pt x="804" y="329"/>
                          <a:pt x="804" y="329"/>
                        </a:cubicBezTo>
                        <a:cubicBezTo>
                          <a:pt x="803" y="327"/>
                          <a:pt x="803" y="327"/>
                          <a:pt x="803" y="327"/>
                        </a:cubicBezTo>
                        <a:cubicBezTo>
                          <a:pt x="800" y="321"/>
                          <a:pt x="791" y="306"/>
                          <a:pt x="775" y="298"/>
                        </a:cubicBezTo>
                        <a:cubicBezTo>
                          <a:pt x="769" y="295"/>
                          <a:pt x="762" y="293"/>
                          <a:pt x="754" y="293"/>
                        </a:cubicBezTo>
                        <a:cubicBezTo>
                          <a:pt x="754" y="293"/>
                          <a:pt x="755" y="292"/>
                          <a:pt x="755" y="292"/>
                        </a:cubicBezTo>
                        <a:cubicBezTo>
                          <a:pt x="755" y="292"/>
                          <a:pt x="755" y="292"/>
                          <a:pt x="755" y="292"/>
                        </a:cubicBezTo>
                        <a:cubicBezTo>
                          <a:pt x="755" y="292"/>
                          <a:pt x="755" y="292"/>
                          <a:pt x="755" y="292"/>
                        </a:cubicBezTo>
                        <a:cubicBezTo>
                          <a:pt x="757" y="290"/>
                          <a:pt x="758" y="287"/>
                          <a:pt x="758" y="285"/>
                        </a:cubicBezTo>
                        <a:cubicBezTo>
                          <a:pt x="758" y="282"/>
                          <a:pt x="757" y="280"/>
                          <a:pt x="755" y="278"/>
                        </a:cubicBezTo>
                        <a:cubicBezTo>
                          <a:pt x="754" y="277"/>
                          <a:pt x="754" y="277"/>
                          <a:pt x="754" y="277"/>
                        </a:cubicBezTo>
                        <a:cubicBezTo>
                          <a:pt x="754" y="276"/>
                          <a:pt x="754" y="276"/>
                          <a:pt x="754" y="276"/>
                        </a:cubicBezTo>
                        <a:cubicBezTo>
                          <a:pt x="742" y="269"/>
                          <a:pt x="730" y="266"/>
                          <a:pt x="719" y="266"/>
                        </a:cubicBezTo>
                        <a:cubicBezTo>
                          <a:pt x="718" y="266"/>
                          <a:pt x="717" y="266"/>
                          <a:pt x="716" y="266"/>
                        </a:cubicBezTo>
                        <a:cubicBezTo>
                          <a:pt x="717" y="263"/>
                          <a:pt x="716" y="260"/>
                          <a:pt x="713" y="258"/>
                        </a:cubicBezTo>
                        <a:cubicBezTo>
                          <a:pt x="712" y="257"/>
                          <a:pt x="712" y="257"/>
                          <a:pt x="712" y="257"/>
                        </a:cubicBezTo>
                        <a:cubicBezTo>
                          <a:pt x="711" y="256"/>
                          <a:pt x="711" y="256"/>
                          <a:pt x="711" y="256"/>
                        </a:cubicBezTo>
                        <a:cubicBezTo>
                          <a:pt x="699" y="251"/>
                          <a:pt x="689" y="248"/>
                          <a:pt x="678" y="248"/>
                        </a:cubicBezTo>
                        <a:cubicBezTo>
                          <a:pt x="674" y="248"/>
                          <a:pt x="671" y="249"/>
                          <a:pt x="667" y="249"/>
                        </a:cubicBezTo>
                        <a:cubicBezTo>
                          <a:pt x="664" y="250"/>
                          <a:pt x="661" y="251"/>
                          <a:pt x="658" y="252"/>
                        </a:cubicBezTo>
                        <a:cubicBezTo>
                          <a:pt x="658" y="247"/>
                          <a:pt x="654" y="242"/>
                          <a:pt x="649" y="242"/>
                        </a:cubicBezTo>
                        <a:cubicBezTo>
                          <a:pt x="648" y="242"/>
                          <a:pt x="647" y="242"/>
                          <a:pt x="646" y="242"/>
                        </a:cubicBezTo>
                        <a:cubicBezTo>
                          <a:pt x="640" y="242"/>
                          <a:pt x="622" y="243"/>
                          <a:pt x="605" y="254"/>
                        </a:cubicBezTo>
                        <a:cubicBezTo>
                          <a:pt x="604" y="250"/>
                          <a:pt x="600" y="247"/>
                          <a:pt x="596" y="247"/>
                        </a:cubicBezTo>
                        <a:cubicBezTo>
                          <a:pt x="595" y="247"/>
                          <a:pt x="595" y="247"/>
                          <a:pt x="595" y="247"/>
                        </a:cubicBezTo>
                        <a:cubicBezTo>
                          <a:pt x="595" y="247"/>
                          <a:pt x="595" y="247"/>
                          <a:pt x="595" y="247"/>
                        </a:cubicBezTo>
                        <a:cubicBezTo>
                          <a:pt x="594" y="247"/>
                          <a:pt x="568" y="249"/>
                          <a:pt x="551" y="268"/>
                        </a:cubicBezTo>
                        <a:cubicBezTo>
                          <a:pt x="548" y="271"/>
                          <a:pt x="545" y="275"/>
                          <a:pt x="543" y="278"/>
                        </a:cubicBezTo>
                        <a:cubicBezTo>
                          <a:pt x="541" y="275"/>
                          <a:pt x="538" y="272"/>
                          <a:pt x="533" y="272"/>
                        </a:cubicBezTo>
                        <a:cubicBezTo>
                          <a:pt x="531" y="272"/>
                          <a:pt x="531" y="272"/>
                          <a:pt x="531" y="272"/>
                        </a:cubicBezTo>
                        <a:cubicBezTo>
                          <a:pt x="529" y="273"/>
                          <a:pt x="529" y="273"/>
                          <a:pt x="529" y="273"/>
                        </a:cubicBezTo>
                        <a:cubicBezTo>
                          <a:pt x="508" y="284"/>
                          <a:pt x="497" y="297"/>
                          <a:pt x="492" y="307"/>
                        </a:cubicBezTo>
                        <a:cubicBezTo>
                          <a:pt x="490" y="311"/>
                          <a:pt x="488" y="317"/>
                          <a:pt x="487" y="321"/>
                        </a:cubicBezTo>
                        <a:cubicBezTo>
                          <a:pt x="486" y="320"/>
                          <a:pt x="485" y="318"/>
                          <a:pt x="485" y="317"/>
                        </a:cubicBezTo>
                        <a:cubicBezTo>
                          <a:pt x="484" y="317"/>
                          <a:pt x="484" y="316"/>
                          <a:pt x="484" y="316"/>
                        </a:cubicBezTo>
                        <a:cubicBezTo>
                          <a:pt x="483" y="314"/>
                          <a:pt x="483" y="314"/>
                          <a:pt x="483" y="314"/>
                        </a:cubicBezTo>
                        <a:cubicBezTo>
                          <a:pt x="482" y="313"/>
                          <a:pt x="482" y="313"/>
                          <a:pt x="482" y="313"/>
                        </a:cubicBezTo>
                        <a:cubicBezTo>
                          <a:pt x="480" y="311"/>
                          <a:pt x="478" y="310"/>
                          <a:pt x="475" y="310"/>
                        </a:cubicBezTo>
                        <a:cubicBezTo>
                          <a:pt x="473" y="310"/>
                          <a:pt x="470" y="311"/>
                          <a:pt x="469" y="313"/>
                        </a:cubicBezTo>
                        <a:cubicBezTo>
                          <a:pt x="466" y="315"/>
                          <a:pt x="447" y="331"/>
                          <a:pt x="444" y="355"/>
                        </a:cubicBezTo>
                        <a:cubicBezTo>
                          <a:pt x="443" y="360"/>
                          <a:pt x="443" y="364"/>
                          <a:pt x="443" y="369"/>
                        </a:cubicBezTo>
                        <a:cubicBezTo>
                          <a:pt x="441" y="366"/>
                          <a:pt x="439" y="364"/>
                          <a:pt x="438" y="364"/>
                        </a:cubicBezTo>
                        <a:cubicBezTo>
                          <a:pt x="436" y="362"/>
                          <a:pt x="436" y="362"/>
                          <a:pt x="436" y="362"/>
                        </a:cubicBezTo>
                        <a:cubicBezTo>
                          <a:pt x="432" y="362"/>
                          <a:pt x="432" y="362"/>
                          <a:pt x="432" y="362"/>
                        </a:cubicBezTo>
                        <a:cubicBezTo>
                          <a:pt x="429" y="362"/>
                          <a:pt x="426" y="364"/>
                          <a:pt x="425" y="365"/>
                        </a:cubicBezTo>
                        <a:cubicBezTo>
                          <a:pt x="424" y="366"/>
                          <a:pt x="424" y="366"/>
                          <a:pt x="424" y="366"/>
                        </a:cubicBezTo>
                        <a:cubicBezTo>
                          <a:pt x="423" y="367"/>
                          <a:pt x="423" y="367"/>
                          <a:pt x="423" y="367"/>
                        </a:cubicBezTo>
                        <a:cubicBezTo>
                          <a:pt x="414" y="384"/>
                          <a:pt x="411" y="400"/>
                          <a:pt x="413" y="415"/>
                        </a:cubicBezTo>
                        <a:cubicBezTo>
                          <a:pt x="415" y="424"/>
                          <a:pt x="419" y="433"/>
                          <a:pt x="426" y="443"/>
                        </a:cubicBezTo>
                        <a:cubicBezTo>
                          <a:pt x="423" y="456"/>
                          <a:pt x="423" y="456"/>
                          <a:pt x="423" y="456"/>
                        </a:cubicBezTo>
                        <a:cubicBezTo>
                          <a:pt x="423" y="457"/>
                          <a:pt x="423" y="458"/>
                          <a:pt x="423" y="459"/>
                        </a:cubicBezTo>
                        <a:cubicBezTo>
                          <a:pt x="415" y="421"/>
                          <a:pt x="403" y="379"/>
                          <a:pt x="386" y="334"/>
                        </a:cubicBezTo>
                        <a:cubicBezTo>
                          <a:pt x="380" y="319"/>
                          <a:pt x="380" y="319"/>
                          <a:pt x="380" y="319"/>
                        </a:cubicBezTo>
                        <a:cubicBezTo>
                          <a:pt x="380" y="319"/>
                          <a:pt x="381" y="318"/>
                          <a:pt x="381" y="317"/>
                        </a:cubicBezTo>
                        <a:cubicBezTo>
                          <a:pt x="382" y="318"/>
                          <a:pt x="384" y="318"/>
                          <a:pt x="385" y="318"/>
                        </a:cubicBezTo>
                        <a:cubicBezTo>
                          <a:pt x="387" y="318"/>
                          <a:pt x="387" y="318"/>
                          <a:pt x="387" y="318"/>
                        </a:cubicBezTo>
                        <a:cubicBezTo>
                          <a:pt x="387" y="318"/>
                          <a:pt x="387" y="318"/>
                          <a:pt x="387" y="318"/>
                        </a:cubicBezTo>
                        <a:cubicBezTo>
                          <a:pt x="394" y="318"/>
                          <a:pt x="429" y="315"/>
                          <a:pt x="457" y="294"/>
                        </a:cubicBezTo>
                        <a:cubicBezTo>
                          <a:pt x="485" y="272"/>
                          <a:pt x="495" y="238"/>
                          <a:pt x="497" y="232"/>
                        </a:cubicBezTo>
                        <a:cubicBezTo>
                          <a:pt x="498" y="229"/>
                          <a:pt x="498" y="226"/>
                          <a:pt x="496" y="223"/>
                        </a:cubicBezTo>
                        <a:cubicBezTo>
                          <a:pt x="496" y="223"/>
                          <a:pt x="495" y="222"/>
                          <a:pt x="495" y="222"/>
                        </a:cubicBezTo>
                        <a:cubicBezTo>
                          <a:pt x="518" y="207"/>
                          <a:pt x="531" y="185"/>
                          <a:pt x="536" y="176"/>
                        </a:cubicBezTo>
                        <a:cubicBezTo>
                          <a:pt x="536" y="176"/>
                          <a:pt x="536" y="176"/>
                          <a:pt x="536" y="176"/>
                        </a:cubicBezTo>
                        <a:cubicBezTo>
                          <a:pt x="537" y="174"/>
                          <a:pt x="538" y="171"/>
                          <a:pt x="537" y="169"/>
                        </a:cubicBezTo>
                        <a:cubicBezTo>
                          <a:pt x="567" y="162"/>
                          <a:pt x="588" y="140"/>
                          <a:pt x="593" y="133"/>
                        </a:cubicBezTo>
                        <a:cubicBezTo>
                          <a:pt x="594" y="132"/>
                          <a:pt x="595" y="131"/>
                          <a:pt x="595" y="130"/>
                        </a:cubicBezTo>
                        <a:cubicBezTo>
                          <a:pt x="600" y="132"/>
                          <a:pt x="606" y="134"/>
                          <a:pt x="612" y="135"/>
                        </a:cubicBezTo>
                        <a:cubicBezTo>
                          <a:pt x="612" y="135"/>
                          <a:pt x="612" y="135"/>
                          <a:pt x="612" y="135"/>
                        </a:cubicBezTo>
                        <a:cubicBezTo>
                          <a:pt x="615" y="135"/>
                          <a:pt x="619" y="135"/>
                          <a:pt x="622" y="135"/>
                        </a:cubicBezTo>
                        <a:cubicBezTo>
                          <a:pt x="647" y="135"/>
                          <a:pt x="667" y="124"/>
                          <a:pt x="671" y="122"/>
                        </a:cubicBezTo>
                        <a:cubicBezTo>
                          <a:pt x="672" y="121"/>
                          <a:pt x="672" y="121"/>
                          <a:pt x="672" y="121"/>
                        </a:cubicBezTo>
                        <a:cubicBezTo>
                          <a:pt x="673" y="120"/>
                          <a:pt x="673" y="120"/>
                          <a:pt x="673" y="120"/>
                        </a:cubicBezTo>
                        <a:cubicBezTo>
                          <a:pt x="674" y="120"/>
                          <a:pt x="674" y="119"/>
                          <a:pt x="675" y="118"/>
                        </a:cubicBezTo>
                        <a:cubicBezTo>
                          <a:pt x="689" y="125"/>
                          <a:pt x="704" y="127"/>
                          <a:pt x="714" y="127"/>
                        </a:cubicBezTo>
                        <a:cubicBezTo>
                          <a:pt x="723" y="127"/>
                          <a:pt x="730" y="125"/>
                          <a:pt x="732" y="125"/>
                        </a:cubicBezTo>
                        <a:cubicBezTo>
                          <a:pt x="736" y="124"/>
                          <a:pt x="739" y="122"/>
                          <a:pt x="740" y="119"/>
                        </a:cubicBezTo>
                        <a:cubicBezTo>
                          <a:pt x="741" y="118"/>
                          <a:pt x="741" y="117"/>
                          <a:pt x="741" y="116"/>
                        </a:cubicBezTo>
                        <a:cubicBezTo>
                          <a:pt x="743" y="118"/>
                          <a:pt x="745" y="120"/>
                          <a:pt x="748" y="121"/>
                        </a:cubicBezTo>
                        <a:cubicBezTo>
                          <a:pt x="763" y="131"/>
                          <a:pt x="779" y="133"/>
                          <a:pt x="791" y="133"/>
                        </a:cubicBezTo>
                        <a:cubicBezTo>
                          <a:pt x="793" y="133"/>
                          <a:pt x="796" y="133"/>
                          <a:pt x="797" y="133"/>
                        </a:cubicBezTo>
                        <a:cubicBezTo>
                          <a:pt x="802" y="132"/>
                          <a:pt x="806" y="128"/>
                          <a:pt x="806" y="122"/>
                        </a:cubicBezTo>
                        <a:cubicBezTo>
                          <a:pt x="806" y="121"/>
                          <a:pt x="806" y="121"/>
                          <a:pt x="806" y="121"/>
                        </a:cubicBezTo>
                        <a:cubicBezTo>
                          <a:pt x="806" y="119"/>
                          <a:pt x="806" y="119"/>
                          <a:pt x="806" y="119"/>
                        </a:cubicBezTo>
                        <a:cubicBezTo>
                          <a:pt x="805" y="117"/>
                          <a:pt x="804" y="114"/>
                          <a:pt x="802" y="110"/>
                        </a:cubicBezTo>
                        <a:cubicBezTo>
                          <a:pt x="805" y="112"/>
                          <a:pt x="809" y="114"/>
                          <a:pt x="813" y="115"/>
                        </a:cubicBezTo>
                        <a:cubicBezTo>
                          <a:pt x="821" y="118"/>
                          <a:pt x="831" y="120"/>
                          <a:pt x="840" y="120"/>
                        </a:cubicBezTo>
                        <a:cubicBezTo>
                          <a:pt x="854" y="120"/>
                          <a:pt x="865" y="117"/>
                          <a:pt x="870" y="116"/>
                        </a:cubicBezTo>
                        <a:cubicBezTo>
                          <a:pt x="873" y="115"/>
                          <a:pt x="875" y="113"/>
                          <a:pt x="876" y="110"/>
                        </a:cubicBezTo>
                        <a:cubicBezTo>
                          <a:pt x="878" y="107"/>
                          <a:pt x="877" y="103"/>
                          <a:pt x="875" y="101"/>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186" name="bcgBugs_Plant, Tree ">
                <a:extLst>
                  <a:ext uri="{FF2B5EF4-FFF2-40B4-BE49-F238E27FC236}">
                    <a16:creationId xmlns:a16="http://schemas.microsoft.com/office/drawing/2014/main" id="{FFFDEC7D-F54F-372F-22D8-5D98163D34D9}"/>
                  </a:ext>
                </a:extLst>
              </p:cNvPr>
              <p:cNvGrpSpPr>
                <a:grpSpLocks noChangeAspect="1"/>
              </p:cNvGrpSpPr>
              <p:nvPr/>
            </p:nvGrpSpPr>
            <p:grpSpPr bwMode="auto">
              <a:xfrm>
                <a:off x="612827" y="5155329"/>
                <a:ext cx="763061" cy="763808"/>
                <a:chOff x="2818" y="1137"/>
                <a:chExt cx="2044" cy="2046"/>
              </a:xfrm>
            </p:grpSpPr>
            <p:sp>
              <p:nvSpPr>
                <p:cNvPr id="208" name="AutoShape 47">
                  <a:extLst>
                    <a:ext uri="{FF2B5EF4-FFF2-40B4-BE49-F238E27FC236}">
                      <a16:creationId xmlns:a16="http://schemas.microsoft.com/office/drawing/2014/main" id="{B930F504-FA56-58C6-D805-BA3A5CCBC452}"/>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09" name="Freeform 49">
                  <a:extLst>
                    <a:ext uri="{FF2B5EF4-FFF2-40B4-BE49-F238E27FC236}">
                      <a16:creationId xmlns:a16="http://schemas.microsoft.com/office/drawing/2014/main" id="{0D46F179-66E9-5BEB-372A-4346AE6DF6BB}"/>
                    </a:ext>
                  </a:extLst>
                </p:cNvPr>
                <p:cNvSpPr>
                  <a:spLocks noEditPoints="1"/>
                </p:cNvSpPr>
                <p:nvPr/>
              </p:nvSpPr>
              <p:spPr bwMode="auto">
                <a:xfrm>
                  <a:off x="2941" y="1307"/>
                  <a:ext cx="1800" cy="1727"/>
                </a:xfrm>
                <a:custGeom>
                  <a:avLst/>
                  <a:gdLst>
                    <a:gd name="T0" fmla="*/ 366 w 880"/>
                    <a:gd name="T1" fmla="*/ 649 h 843"/>
                    <a:gd name="T2" fmla="*/ 364 w 880"/>
                    <a:gd name="T3" fmla="*/ 695 h 843"/>
                    <a:gd name="T4" fmla="*/ 71 w 880"/>
                    <a:gd name="T5" fmla="*/ 843 h 843"/>
                    <a:gd name="T6" fmla="*/ 71 w 880"/>
                    <a:gd name="T7" fmla="*/ 799 h 843"/>
                    <a:gd name="T8" fmla="*/ 808 w 880"/>
                    <a:gd name="T9" fmla="*/ 799 h 843"/>
                    <a:gd name="T10" fmla="*/ 512 w 880"/>
                    <a:gd name="T11" fmla="*/ 649 h 843"/>
                    <a:gd name="T12" fmla="*/ 664 w 880"/>
                    <a:gd name="T13" fmla="*/ 776 h 843"/>
                    <a:gd name="T14" fmla="*/ 830 w 880"/>
                    <a:gd name="T15" fmla="*/ 821 h 843"/>
                    <a:gd name="T16" fmla="*/ 515 w 880"/>
                    <a:gd name="T17" fmla="*/ 530 h 843"/>
                    <a:gd name="T18" fmla="*/ 569 w 880"/>
                    <a:gd name="T19" fmla="*/ 558 h 843"/>
                    <a:gd name="T20" fmla="*/ 766 w 880"/>
                    <a:gd name="T21" fmla="*/ 613 h 843"/>
                    <a:gd name="T22" fmla="*/ 581 w 880"/>
                    <a:gd name="T23" fmla="*/ 526 h 843"/>
                    <a:gd name="T24" fmla="*/ 528 w 880"/>
                    <a:gd name="T25" fmla="*/ 510 h 843"/>
                    <a:gd name="T26" fmla="*/ 569 w 880"/>
                    <a:gd name="T27" fmla="*/ 460 h 843"/>
                    <a:gd name="T28" fmla="*/ 715 w 880"/>
                    <a:gd name="T29" fmla="*/ 235 h 843"/>
                    <a:gd name="T30" fmla="*/ 534 w 880"/>
                    <a:gd name="T31" fmla="*/ 433 h 843"/>
                    <a:gd name="T32" fmla="*/ 463 w 880"/>
                    <a:gd name="T33" fmla="*/ 542 h 843"/>
                    <a:gd name="T34" fmla="*/ 583 w 880"/>
                    <a:gd name="T35" fmla="*/ 217 h 843"/>
                    <a:gd name="T36" fmla="*/ 684 w 880"/>
                    <a:gd name="T37" fmla="*/ 170 h 843"/>
                    <a:gd name="T38" fmla="*/ 585 w 880"/>
                    <a:gd name="T39" fmla="*/ 96 h 843"/>
                    <a:gd name="T40" fmla="*/ 568 w 880"/>
                    <a:gd name="T41" fmla="*/ 206 h 843"/>
                    <a:gd name="T42" fmla="*/ 452 w 880"/>
                    <a:gd name="T43" fmla="*/ 288 h 843"/>
                    <a:gd name="T44" fmla="*/ 525 w 880"/>
                    <a:gd name="T45" fmla="*/ 152 h 843"/>
                    <a:gd name="T46" fmla="*/ 353 w 880"/>
                    <a:gd name="T47" fmla="*/ 152 h 843"/>
                    <a:gd name="T48" fmla="*/ 425 w 880"/>
                    <a:gd name="T49" fmla="*/ 288 h 843"/>
                    <a:gd name="T50" fmla="*/ 311 w 880"/>
                    <a:gd name="T51" fmla="*/ 207 h 843"/>
                    <a:gd name="T52" fmla="*/ 295 w 880"/>
                    <a:gd name="T53" fmla="*/ 96 h 843"/>
                    <a:gd name="T54" fmla="*/ 196 w 880"/>
                    <a:gd name="T55" fmla="*/ 170 h 843"/>
                    <a:gd name="T56" fmla="*/ 296 w 880"/>
                    <a:gd name="T57" fmla="*/ 218 h 843"/>
                    <a:gd name="T58" fmla="*/ 415 w 880"/>
                    <a:gd name="T59" fmla="*/ 539 h 843"/>
                    <a:gd name="T60" fmla="*/ 346 w 880"/>
                    <a:gd name="T61" fmla="*/ 433 h 843"/>
                    <a:gd name="T62" fmla="*/ 165 w 880"/>
                    <a:gd name="T63" fmla="*/ 235 h 843"/>
                    <a:gd name="T64" fmla="*/ 311 w 880"/>
                    <a:gd name="T65" fmla="*/ 460 h 843"/>
                    <a:gd name="T66" fmla="*/ 353 w 880"/>
                    <a:gd name="T67" fmla="*/ 513 h 843"/>
                    <a:gd name="T68" fmla="*/ 299 w 880"/>
                    <a:gd name="T69" fmla="*/ 526 h 843"/>
                    <a:gd name="T70" fmla="*/ 114 w 880"/>
                    <a:gd name="T71" fmla="*/ 613 h 843"/>
                    <a:gd name="T72" fmla="*/ 311 w 880"/>
                    <a:gd name="T73" fmla="*/ 558 h 843"/>
                    <a:gd name="T74" fmla="*/ 366 w 880"/>
                    <a:gd name="T75" fmla="*/ 532 h 843"/>
                    <a:gd name="T76" fmla="*/ 410 w 880"/>
                    <a:gd name="T77" fmla="*/ 687 h 843"/>
                    <a:gd name="T78" fmla="*/ 408 w 880"/>
                    <a:gd name="T79" fmla="*/ 716 h 843"/>
                    <a:gd name="T80" fmla="*/ 470 w 880"/>
                    <a:gd name="T81" fmla="*/ 713 h 843"/>
                    <a:gd name="T82" fmla="*/ 515 w 880"/>
                    <a:gd name="T83" fmla="*/ 530 h 843"/>
                    <a:gd name="T84" fmla="*/ 202 w 880"/>
                    <a:gd name="T85" fmla="*/ 456 h 843"/>
                    <a:gd name="T86" fmla="*/ 0 w 880"/>
                    <a:gd name="T87" fmla="*/ 430 h 843"/>
                    <a:gd name="T88" fmla="*/ 195 w 880"/>
                    <a:gd name="T89" fmla="*/ 489 h 843"/>
                    <a:gd name="T90" fmla="*/ 678 w 880"/>
                    <a:gd name="T91" fmla="*/ 456 h 843"/>
                    <a:gd name="T92" fmla="*/ 786 w 880"/>
                    <a:gd name="T93" fmla="*/ 513 h 843"/>
                    <a:gd name="T94" fmla="*/ 760 w 880"/>
                    <a:gd name="T95" fmla="*/ 392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43">
                      <a:moveTo>
                        <a:pt x="189" y="741"/>
                      </a:moveTo>
                      <a:cubicBezTo>
                        <a:pt x="237" y="707"/>
                        <a:pt x="294" y="667"/>
                        <a:pt x="366" y="649"/>
                      </a:cubicBezTo>
                      <a:cubicBezTo>
                        <a:pt x="364" y="685"/>
                        <a:pt x="364" y="685"/>
                        <a:pt x="364" y="685"/>
                      </a:cubicBezTo>
                      <a:cubicBezTo>
                        <a:pt x="364" y="695"/>
                        <a:pt x="364" y="695"/>
                        <a:pt x="364" y="695"/>
                      </a:cubicBezTo>
                      <a:cubicBezTo>
                        <a:pt x="306" y="712"/>
                        <a:pt x="258" y="746"/>
                        <a:pt x="215" y="776"/>
                      </a:cubicBezTo>
                      <a:cubicBezTo>
                        <a:pt x="164" y="812"/>
                        <a:pt x="120" y="843"/>
                        <a:pt x="71" y="843"/>
                      </a:cubicBezTo>
                      <a:cubicBezTo>
                        <a:pt x="59" y="843"/>
                        <a:pt x="49" y="833"/>
                        <a:pt x="49" y="821"/>
                      </a:cubicBezTo>
                      <a:cubicBezTo>
                        <a:pt x="49" y="809"/>
                        <a:pt x="59" y="799"/>
                        <a:pt x="71" y="799"/>
                      </a:cubicBezTo>
                      <a:cubicBezTo>
                        <a:pt x="106" y="799"/>
                        <a:pt x="145" y="772"/>
                        <a:pt x="189" y="741"/>
                      </a:cubicBezTo>
                      <a:close/>
                      <a:moveTo>
                        <a:pt x="808" y="799"/>
                      </a:moveTo>
                      <a:cubicBezTo>
                        <a:pt x="772" y="799"/>
                        <a:pt x="734" y="772"/>
                        <a:pt x="689" y="741"/>
                      </a:cubicBezTo>
                      <a:cubicBezTo>
                        <a:pt x="641" y="707"/>
                        <a:pt x="584" y="666"/>
                        <a:pt x="512" y="649"/>
                      </a:cubicBezTo>
                      <a:cubicBezTo>
                        <a:pt x="514" y="695"/>
                        <a:pt x="514" y="695"/>
                        <a:pt x="514" y="695"/>
                      </a:cubicBezTo>
                      <a:cubicBezTo>
                        <a:pt x="572" y="712"/>
                        <a:pt x="620" y="746"/>
                        <a:pt x="664" y="776"/>
                      </a:cubicBezTo>
                      <a:cubicBezTo>
                        <a:pt x="715" y="812"/>
                        <a:pt x="758" y="843"/>
                        <a:pt x="808" y="843"/>
                      </a:cubicBezTo>
                      <a:cubicBezTo>
                        <a:pt x="820" y="843"/>
                        <a:pt x="830" y="833"/>
                        <a:pt x="830" y="821"/>
                      </a:cubicBezTo>
                      <a:cubicBezTo>
                        <a:pt x="830" y="809"/>
                        <a:pt x="820" y="799"/>
                        <a:pt x="808" y="799"/>
                      </a:cubicBezTo>
                      <a:close/>
                      <a:moveTo>
                        <a:pt x="515" y="530"/>
                      </a:moveTo>
                      <a:cubicBezTo>
                        <a:pt x="535" y="537"/>
                        <a:pt x="552" y="543"/>
                        <a:pt x="567" y="548"/>
                      </a:cubicBezTo>
                      <a:cubicBezTo>
                        <a:pt x="567" y="551"/>
                        <a:pt x="568" y="554"/>
                        <a:pt x="569" y="558"/>
                      </a:cubicBezTo>
                      <a:cubicBezTo>
                        <a:pt x="581" y="582"/>
                        <a:pt x="604" y="619"/>
                        <a:pt x="641" y="633"/>
                      </a:cubicBezTo>
                      <a:cubicBezTo>
                        <a:pt x="698" y="654"/>
                        <a:pt x="766" y="613"/>
                        <a:pt x="766" y="613"/>
                      </a:cubicBezTo>
                      <a:cubicBezTo>
                        <a:pt x="766" y="613"/>
                        <a:pt x="741" y="538"/>
                        <a:pt x="685" y="517"/>
                      </a:cubicBezTo>
                      <a:cubicBezTo>
                        <a:pt x="648" y="503"/>
                        <a:pt x="605" y="516"/>
                        <a:pt x="581" y="526"/>
                      </a:cubicBezTo>
                      <a:cubicBezTo>
                        <a:pt x="581" y="526"/>
                        <a:pt x="579" y="528"/>
                        <a:pt x="576" y="531"/>
                      </a:cubicBezTo>
                      <a:cubicBezTo>
                        <a:pt x="528" y="510"/>
                        <a:pt x="528" y="510"/>
                        <a:pt x="528" y="510"/>
                      </a:cubicBezTo>
                      <a:cubicBezTo>
                        <a:pt x="541" y="491"/>
                        <a:pt x="552" y="474"/>
                        <a:pt x="562" y="460"/>
                      </a:cubicBezTo>
                      <a:cubicBezTo>
                        <a:pt x="564" y="460"/>
                        <a:pt x="566" y="460"/>
                        <a:pt x="569" y="460"/>
                      </a:cubicBezTo>
                      <a:cubicBezTo>
                        <a:pt x="603" y="455"/>
                        <a:pt x="659" y="440"/>
                        <a:pt x="691" y="399"/>
                      </a:cubicBezTo>
                      <a:cubicBezTo>
                        <a:pt x="740" y="336"/>
                        <a:pt x="715" y="235"/>
                        <a:pt x="715" y="235"/>
                      </a:cubicBezTo>
                      <a:cubicBezTo>
                        <a:pt x="715" y="235"/>
                        <a:pt x="611" y="237"/>
                        <a:pt x="563" y="299"/>
                      </a:cubicBezTo>
                      <a:cubicBezTo>
                        <a:pt x="531" y="340"/>
                        <a:pt x="530" y="399"/>
                        <a:pt x="534" y="433"/>
                      </a:cubicBezTo>
                      <a:cubicBezTo>
                        <a:pt x="534" y="433"/>
                        <a:pt x="535" y="439"/>
                        <a:pt x="539" y="445"/>
                      </a:cubicBezTo>
                      <a:cubicBezTo>
                        <a:pt x="463" y="542"/>
                        <a:pt x="463" y="542"/>
                        <a:pt x="463" y="542"/>
                      </a:cubicBezTo>
                      <a:cubicBezTo>
                        <a:pt x="457" y="403"/>
                        <a:pt x="457" y="403"/>
                        <a:pt x="457" y="403"/>
                      </a:cubicBezTo>
                      <a:cubicBezTo>
                        <a:pt x="517" y="315"/>
                        <a:pt x="556" y="256"/>
                        <a:pt x="583" y="217"/>
                      </a:cubicBezTo>
                      <a:cubicBezTo>
                        <a:pt x="585" y="218"/>
                        <a:pt x="588" y="219"/>
                        <a:pt x="592" y="218"/>
                      </a:cubicBezTo>
                      <a:cubicBezTo>
                        <a:pt x="618" y="214"/>
                        <a:pt x="660" y="202"/>
                        <a:pt x="684" y="170"/>
                      </a:cubicBezTo>
                      <a:cubicBezTo>
                        <a:pt x="720" y="122"/>
                        <a:pt x="700" y="45"/>
                        <a:pt x="700" y="45"/>
                      </a:cubicBezTo>
                      <a:cubicBezTo>
                        <a:pt x="700" y="45"/>
                        <a:pt x="621" y="48"/>
                        <a:pt x="585" y="96"/>
                      </a:cubicBezTo>
                      <a:cubicBezTo>
                        <a:pt x="561" y="127"/>
                        <a:pt x="561" y="172"/>
                        <a:pt x="565" y="198"/>
                      </a:cubicBezTo>
                      <a:cubicBezTo>
                        <a:pt x="565" y="198"/>
                        <a:pt x="566" y="202"/>
                        <a:pt x="568" y="206"/>
                      </a:cubicBezTo>
                      <a:cubicBezTo>
                        <a:pt x="455" y="348"/>
                        <a:pt x="455" y="348"/>
                        <a:pt x="455" y="348"/>
                      </a:cubicBezTo>
                      <a:cubicBezTo>
                        <a:pt x="454" y="325"/>
                        <a:pt x="453" y="305"/>
                        <a:pt x="452" y="288"/>
                      </a:cubicBezTo>
                      <a:cubicBezTo>
                        <a:pt x="459" y="286"/>
                        <a:pt x="463" y="282"/>
                        <a:pt x="463" y="282"/>
                      </a:cubicBezTo>
                      <a:cubicBezTo>
                        <a:pt x="488" y="255"/>
                        <a:pt x="525" y="207"/>
                        <a:pt x="525" y="152"/>
                      </a:cubicBezTo>
                      <a:cubicBezTo>
                        <a:pt x="525" y="68"/>
                        <a:pt x="439" y="0"/>
                        <a:pt x="439" y="0"/>
                      </a:cubicBezTo>
                      <a:cubicBezTo>
                        <a:pt x="439" y="0"/>
                        <a:pt x="353" y="68"/>
                        <a:pt x="353" y="152"/>
                      </a:cubicBezTo>
                      <a:cubicBezTo>
                        <a:pt x="353" y="207"/>
                        <a:pt x="390" y="255"/>
                        <a:pt x="415" y="282"/>
                      </a:cubicBezTo>
                      <a:cubicBezTo>
                        <a:pt x="419" y="285"/>
                        <a:pt x="422" y="287"/>
                        <a:pt x="425" y="288"/>
                      </a:cubicBezTo>
                      <a:cubicBezTo>
                        <a:pt x="423" y="347"/>
                        <a:pt x="423" y="347"/>
                        <a:pt x="423" y="347"/>
                      </a:cubicBezTo>
                      <a:cubicBezTo>
                        <a:pt x="372" y="283"/>
                        <a:pt x="336" y="238"/>
                        <a:pt x="311" y="207"/>
                      </a:cubicBezTo>
                      <a:cubicBezTo>
                        <a:pt x="314" y="202"/>
                        <a:pt x="315" y="198"/>
                        <a:pt x="315" y="198"/>
                      </a:cubicBezTo>
                      <a:cubicBezTo>
                        <a:pt x="319" y="172"/>
                        <a:pt x="319" y="127"/>
                        <a:pt x="295" y="96"/>
                      </a:cubicBezTo>
                      <a:cubicBezTo>
                        <a:pt x="259" y="48"/>
                        <a:pt x="180" y="45"/>
                        <a:pt x="180" y="45"/>
                      </a:cubicBezTo>
                      <a:cubicBezTo>
                        <a:pt x="180" y="45"/>
                        <a:pt x="160" y="122"/>
                        <a:pt x="196" y="170"/>
                      </a:cubicBezTo>
                      <a:cubicBezTo>
                        <a:pt x="220" y="202"/>
                        <a:pt x="262" y="214"/>
                        <a:pt x="288" y="218"/>
                      </a:cubicBezTo>
                      <a:cubicBezTo>
                        <a:pt x="291" y="219"/>
                        <a:pt x="294" y="218"/>
                        <a:pt x="296" y="218"/>
                      </a:cubicBezTo>
                      <a:cubicBezTo>
                        <a:pt x="420" y="402"/>
                        <a:pt x="420" y="402"/>
                        <a:pt x="420" y="402"/>
                      </a:cubicBezTo>
                      <a:cubicBezTo>
                        <a:pt x="415" y="539"/>
                        <a:pt x="415" y="539"/>
                        <a:pt x="415" y="539"/>
                      </a:cubicBezTo>
                      <a:cubicBezTo>
                        <a:pt x="384" y="500"/>
                        <a:pt x="360" y="469"/>
                        <a:pt x="341" y="445"/>
                      </a:cubicBezTo>
                      <a:cubicBezTo>
                        <a:pt x="345" y="439"/>
                        <a:pt x="346" y="433"/>
                        <a:pt x="346" y="433"/>
                      </a:cubicBezTo>
                      <a:cubicBezTo>
                        <a:pt x="350" y="399"/>
                        <a:pt x="349" y="340"/>
                        <a:pt x="317" y="299"/>
                      </a:cubicBezTo>
                      <a:cubicBezTo>
                        <a:pt x="269" y="237"/>
                        <a:pt x="165" y="235"/>
                        <a:pt x="165" y="235"/>
                      </a:cubicBezTo>
                      <a:cubicBezTo>
                        <a:pt x="165" y="235"/>
                        <a:pt x="140" y="336"/>
                        <a:pt x="189" y="399"/>
                      </a:cubicBezTo>
                      <a:cubicBezTo>
                        <a:pt x="221" y="440"/>
                        <a:pt x="277" y="455"/>
                        <a:pt x="311" y="460"/>
                      </a:cubicBezTo>
                      <a:cubicBezTo>
                        <a:pt x="313" y="460"/>
                        <a:pt x="316" y="460"/>
                        <a:pt x="318" y="460"/>
                      </a:cubicBezTo>
                      <a:cubicBezTo>
                        <a:pt x="353" y="513"/>
                        <a:pt x="353" y="513"/>
                        <a:pt x="353" y="513"/>
                      </a:cubicBezTo>
                      <a:cubicBezTo>
                        <a:pt x="335" y="520"/>
                        <a:pt x="319" y="527"/>
                        <a:pt x="306" y="532"/>
                      </a:cubicBezTo>
                      <a:cubicBezTo>
                        <a:pt x="302" y="529"/>
                        <a:pt x="299" y="526"/>
                        <a:pt x="299" y="526"/>
                      </a:cubicBezTo>
                      <a:cubicBezTo>
                        <a:pt x="275" y="516"/>
                        <a:pt x="232" y="503"/>
                        <a:pt x="195" y="517"/>
                      </a:cubicBezTo>
                      <a:cubicBezTo>
                        <a:pt x="139" y="538"/>
                        <a:pt x="114" y="613"/>
                        <a:pt x="114" y="613"/>
                      </a:cubicBezTo>
                      <a:cubicBezTo>
                        <a:pt x="114" y="613"/>
                        <a:pt x="182" y="654"/>
                        <a:pt x="239" y="633"/>
                      </a:cubicBezTo>
                      <a:cubicBezTo>
                        <a:pt x="276" y="619"/>
                        <a:pt x="299" y="582"/>
                        <a:pt x="311" y="558"/>
                      </a:cubicBezTo>
                      <a:cubicBezTo>
                        <a:pt x="312" y="555"/>
                        <a:pt x="313" y="552"/>
                        <a:pt x="313" y="549"/>
                      </a:cubicBezTo>
                      <a:cubicBezTo>
                        <a:pt x="366" y="532"/>
                        <a:pt x="366" y="532"/>
                        <a:pt x="366" y="532"/>
                      </a:cubicBezTo>
                      <a:cubicBezTo>
                        <a:pt x="413" y="601"/>
                        <a:pt x="413" y="601"/>
                        <a:pt x="413" y="601"/>
                      </a:cubicBezTo>
                      <a:cubicBezTo>
                        <a:pt x="410" y="687"/>
                        <a:pt x="410" y="687"/>
                        <a:pt x="410" y="687"/>
                      </a:cubicBezTo>
                      <a:cubicBezTo>
                        <a:pt x="408" y="713"/>
                        <a:pt x="408" y="713"/>
                        <a:pt x="408" y="713"/>
                      </a:cubicBezTo>
                      <a:cubicBezTo>
                        <a:pt x="408" y="714"/>
                        <a:pt x="408" y="715"/>
                        <a:pt x="408" y="716"/>
                      </a:cubicBezTo>
                      <a:cubicBezTo>
                        <a:pt x="409" y="732"/>
                        <a:pt x="423" y="745"/>
                        <a:pt x="440" y="745"/>
                      </a:cubicBezTo>
                      <a:cubicBezTo>
                        <a:pt x="457" y="744"/>
                        <a:pt x="470" y="730"/>
                        <a:pt x="470" y="713"/>
                      </a:cubicBezTo>
                      <a:cubicBezTo>
                        <a:pt x="465" y="604"/>
                        <a:pt x="465" y="604"/>
                        <a:pt x="465" y="604"/>
                      </a:cubicBezTo>
                      <a:lnTo>
                        <a:pt x="515" y="530"/>
                      </a:lnTo>
                      <a:close/>
                      <a:moveTo>
                        <a:pt x="195" y="489"/>
                      </a:moveTo>
                      <a:cubicBezTo>
                        <a:pt x="212" y="477"/>
                        <a:pt x="202" y="456"/>
                        <a:pt x="202" y="456"/>
                      </a:cubicBezTo>
                      <a:cubicBezTo>
                        <a:pt x="188" y="434"/>
                        <a:pt x="159" y="401"/>
                        <a:pt x="120" y="392"/>
                      </a:cubicBezTo>
                      <a:cubicBezTo>
                        <a:pt x="61" y="380"/>
                        <a:pt x="0" y="430"/>
                        <a:pt x="0" y="430"/>
                      </a:cubicBezTo>
                      <a:cubicBezTo>
                        <a:pt x="0" y="430"/>
                        <a:pt x="35" y="501"/>
                        <a:pt x="94" y="513"/>
                      </a:cubicBezTo>
                      <a:cubicBezTo>
                        <a:pt x="133" y="522"/>
                        <a:pt x="173" y="503"/>
                        <a:pt x="195" y="489"/>
                      </a:cubicBezTo>
                      <a:close/>
                      <a:moveTo>
                        <a:pt x="760" y="392"/>
                      </a:moveTo>
                      <a:cubicBezTo>
                        <a:pt x="721" y="401"/>
                        <a:pt x="692" y="434"/>
                        <a:pt x="678" y="456"/>
                      </a:cubicBezTo>
                      <a:cubicBezTo>
                        <a:pt x="678" y="456"/>
                        <a:pt x="668" y="477"/>
                        <a:pt x="685" y="489"/>
                      </a:cubicBezTo>
                      <a:cubicBezTo>
                        <a:pt x="707" y="503"/>
                        <a:pt x="747" y="522"/>
                        <a:pt x="786" y="513"/>
                      </a:cubicBezTo>
                      <a:cubicBezTo>
                        <a:pt x="845" y="501"/>
                        <a:pt x="880" y="430"/>
                        <a:pt x="880" y="430"/>
                      </a:cubicBezTo>
                      <a:cubicBezTo>
                        <a:pt x="880" y="430"/>
                        <a:pt x="819" y="380"/>
                        <a:pt x="760" y="39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187" name="Rectangle 186">
                <a:extLst>
                  <a:ext uri="{FF2B5EF4-FFF2-40B4-BE49-F238E27FC236}">
                    <a16:creationId xmlns:a16="http://schemas.microsoft.com/office/drawing/2014/main" id="{973D4309-F2F8-38D6-9695-43A8392386CE}"/>
                  </a:ext>
                </a:extLst>
              </p:cNvPr>
              <p:cNvSpPr/>
              <p:nvPr/>
            </p:nvSpPr>
            <p:spPr>
              <a:xfrm>
                <a:off x="2208621" y="5838451"/>
                <a:ext cx="850644" cy="80686"/>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900" b="1" i="0" u="none" strike="noStrike" kern="0" cap="none" spc="0" normalizeH="0" baseline="0" noProof="0" dirty="0">
                  <a:ln>
                    <a:noFill/>
                  </a:ln>
                  <a:solidFill>
                    <a:srgbClr val="193661"/>
                  </a:solidFill>
                  <a:effectLst/>
                  <a:uLnTx/>
                  <a:uFillTx/>
                  <a:latin typeface="Arial"/>
                  <a:ea typeface="+mn-ea"/>
                  <a:cs typeface="+mn-cs"/>
                </a:endParaRPr>
              </a:p>
            </p:txBody>
          </p:sp>
          <p:grpSp>
            <p:nvGrpSpPr>
              <p:cNvPr id="188" name="bcgBugs_City">
                <a:extLst>
                  <a:ext uri="{FF2B5EF4-FFF2-40B4-BE49-F238E27FC236}">
                    <a16:creationId xmlns:a16="http://schemas.microsoft.com/office/drawing/2014/main" id="{48EFF10C-1D87-045B-C97B-A52F2B7BD241}"/>
                  </a:ext>
                </a:extLst>
              </p:cNvPr>
              <p:cNvGrpSpPr>
                <a:grpSpLocks noChangeAspect="1"/>
              </p:cNvGrpSpPr>
              <p:nvPr/>
            </p:nvGrpSpPr>
            <p:grpSpPr>
              <a:xfrm>
                <a:off x="3066381" y="5019333"/>
                <a:ext cx="899804" cy="899804"/>
                <a:chOff x="7324945" y="3200400"/>
                <a:chExt cx="457200" cy="457200"/>
              </a:xfrm>
            </p:grpSpPr>
            <p:sp>
              <p:nvSpPr>
                <p:cNvPr id="206" name="AutoShape 18">
                  <a:extLst>
                    <a:ext uri="{FF2B5EF4-FFF2-40B4-BE49-F238E27FC236}">
                      <a16:creationId xmlns:a16="http://schemas.microsoft.com/office/drawing/2014/main" id="{22FE362D-6658-567E-2950-3164526E1764}"/>
                    </a:ext>
                  </a:extLst>
                </p:cNvPr>
                <p:cNvSpPr>
                  <a:spLocks noChangeAspect="1" noChangeArrowheads="1" noTextEdit="1"/>
                </p:cNvSpPr>
                <p:nvPr/>
              </p:nvSpPr>
              <p:spPr bwMode="auto">
                <a:xfrm>
                  <a:off x="7324945" y="32004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07" name="Freeform 20">
                  <a:extLst>
                    <a:ext uri="{FF2B5EF4-FFF2-40B4-BE49-F238E27FC236}">
                      <a16:creationId xmlns:a16="http://schemas.microsoft.com/office/drawing/2014/main" id="{7A9FFF56-E1E8-095F-6630-1BEDAD065D0A}"/>
                    </a:ext>
                  </a:extLst>
                </p:cNvPr>
                <p:cNvSpPr>
                  <a:spLocks noEditPoints="1"/>
                </p:cNvSpPr>
                <p:nvPr/>
              </p:nvSpPr>
              <p:spPr bwMode="auto">
                <a:xfrm>
                  <a:off x="7360736" y="3227917"/>
                  <a:ext cx="386195" cy="402744"/>
                </a:xfrm>
                <a:custGeom>
                  <a:avLst/>
                  <a:gdLst>
                    <a:gd name="T0" fmla="*/ 126 w 844"/>
                    <a:gd name="T1" fmla="*/ 880 h 880"/>
                    <a:gd name="T2" fmla="*/ 71 w 844"/>
                    <a:gd name="T3" fmla="*/ 858 h 880"/>
                    <a:gd name="T4" fmla="*/ 229 w 844"/>
                    <a:gd name="T5" fmla="*/ 858 h 880"/>
                    <a:gd name="T6" fmla="*/ 810 w 844"/>
                    <a:gd name="T7" fmla="*/ 858 h 880"/>
                    <a:gd name="T8" fmla="*/ 522 w 844"/>
                    <a:gd name="T9" fmla="*/ 575 h 880"/>
                    <a:gd name="T10" fmla="*/ 730 w 844"/>
                    <a:gd name="T11" fmla="*/ 659 h 880"/>
                    <a:gd name="T12" fmla="*/ 787 w 844"/>
                    <a:gd name="T13" fmla="*/ 627 h 880"/>
                    <a:gd name="T14" fmla="*/ 713 w 844"/>
                    <a:gd name="T15" fmla="*/ 837 h 880"/>
                    <a:gd name="T16" fmla="*/ 238 w 844"/>
                    <a:gd name="T17" fmla="*/ 837 h 880"/>
                    <a:gd name="T18" fmla="*/ 143 w 844"/>
                    <a:gd name="T19" fmla="*/ 837 h 880"/>
                    <a:gd name="T20" fmla="*/ 218 w 844"/>
                    <a:gd name="T21" fmla="*/ 635 h 880"/>
                    <a:gd name="T22" fmla="*/ 306 w 844"/>
                    <a:gd name="T23" fmla="*/ 608 h 880"/>
                    <a:gd name="T24" fmla="*/ 298 w 844"/>
                    <a:gd name="T25" fmla="*/ 712 h 880"/>
                    <a:gd name="T26" fmla="*/ 727 w 844"/>
                    <a:gd name="T27" fmla="*/ 683 h 880"/>
                    <a:gd name="T28" fmla="*/ 650 w 844"/>
                    <a:gd name="T29" fmla="*/ 712 h 880"/>
                    <a:gd name="T30" fmla="*/ 567 w 844"/>
                    <a:gd name="T31" fmla="*/ 605 h 880"/>
                    <a:gd name="T32" fmla="*/ 547 w 844"/>
                    <a:gd name="T33" fmla="*/ 693 h 880"/>
                    <a:gd name="T34" fmla="*/ 485 w 844"/>
                    <a:gd name="T35" fmla="*/ 593 h 880"/>
                    <a:gd name="T36" fmla="*/ 381 w 844"/>
                    <a:gd name="T37" fmla="*/ 605 h 880"/>
                    <a:gd name="T38" fmla="*/ 509 w 844"/>
                    <a:gd name="T39" fmla="*/ 120 h 880"/>
                    <a:gd name="T40" fmla="*/ 646 w 844"/>
                    <a:gd name="T41" fmla="*/ 0 h 880"/>
                    <a:gd name="T42" fmla="*/ 782 w 844"/>
                    <a:gd name="T43" fmla="*/ 120 h 880"/>
                    <a:gd name="T44" fmla="*/ 630 w 844"/>
                    <a:gd name="T45" fmla="*/ 585 h 880"/>
                    <a:gd name="T46" fmla="*/ 519 w 844"/>
                    <a:gd name="T47" fmla="*/ 558 h 880"/>
                    <a:gd name="T48" fmla="*/ 665 w 844"/>
                    <a:gd name="T49" fmla="*/ 156 h 880"/>
                    <a:gd name="T50" fmla="*/ 737 w 844"/>
                    <a:gd name="T51" fmla="*/ 237 h 880"/>
                    <a:gd name="T52" fmla="*/ 733 w 844"/>
                    <a:gd name="T53" fmla="*/ 361 h 880"/>
                    <a:gd name="T54" fmla="*/ 661 w 844"/>
                    <a:gd name="T55" fmla="*/ 434 h 880"/>
                    <a:gd name="T56" fmla="*/ 661 w 844"/>
                    <a:gd name="T57" fmla="*/ 392 h 880"/>
                    <a:gd name="T58" fmla="*/ 733 w 844"/>
                    <a:gd name="T59" fmla="*/ 463 h 880"/>
                    <a:gd name="T60" fmla="*/ 737 w 844"/>
                    <a:gd name="T61" fmla="*/ 587 h 880"/>
                    <a:gd name="T62" fmla="*/ 559 w 844"/>
                    <a:gd name="T63" fmla="*/ 208 h 880"/>
                    <a:gd name="T64" fmla="*/ 555 w 844"/>
                    <a:gd name="T65" fmla="*/ 203 h 880"/>
                    <a:gd name="T66" fmla="*/ 559 w 844"/>
                    <a:gd name="T67" fmla="*/ 233 h 880"/>
                    <a:gd name="T68" fmla="*/ 630 w 844"/>
                    <a:gd name="T69" fmla="*/ 314 h 880"/>
                    <a:gd name="T70" fmla="*/ 625 w 844"/>
                    <a:gd name="T71" fmla="*/ 439 h 880"/>
                    <a:gd name="T72" fmla="*/ 555 w 844"/>
                    <a:gd name="T73" fmla="*/ 511 h 880"/>
                    <a:gd name="T74" fmla="*/ 555 w 844"/>
                    <a:gd name="T75" fmla="*/ 468 h 880"/>
                    <a:gd name="T76" fmla="*/ 223 w 844"/>
                    <a:gd name="T77" fmla="*/ 183 h 880"/>
                    <a:gd name="T78" fmla="*/ 246 w 844"/>
                    <a:gd name="T79" fmla="*/ 616 h 880"/>
                    <a:gd name="T80" fmla="*/ 70 w 844"/>
                    <a:gd name="T81" fmla="*/ 837 h 880"/>
                    <a:gd name="T82" fmla="*/ 364 w 844"/>
                    <a:gd name="T83" fmla="*/ 224 h 880"/>
                    <a:gd name="T84" fmla="*/ 369 w 844"/>
                    <a:gd name="T85" fmla="*/ 363 h 880"/>
                    <a:gd name="T86" fmla="*/ 341 w 844"/>
                    <a:gd name="T87" fmla="*/ 459 h 880"/>
                    <a:gd name="T88" fmla="*/ 336 w 844"/>
                    <a:gd name="T89" fmla="*/ 454 h 880"/>
                    <a:gd name="T90" fmla="*/ 341 w 844"/>
                    <a:gd name="T91" fmla="*/ 499 h 880"/>
                    <a:gd name="T92" fmla="*/ 310 w 844"/>
                    <a:gd name="T93" fmla="*/ 229 h 880"/>
                    <a:gd name="T94" fmla="*/ 305 w 844"/>
                    <a:gd name="T95" fmla="*/ 368 h 880"/>
                    <a:gd name="T96" fmla="*/ 278 w 844"/>
                    <a:gd name="T97" fmla="*/ 454 h 880"/>
                    <a:gd name="T98" fmla="*/ 278 w 844"/>
                    <a:gd name="T99" fmla="*/ 412 h 880"/>
                    <a:gd name="T100" fmla="*/ 305 w 844"/>
                    <a:gd name="T101" fmla="*/ 499 h 880"/>
                    <a:gd name="T102" fmla="*/ 252 w 844"/>
                    <a:gd name="T103" fmla="*/ 363 h 880"/>
                    <a:gd name="T104" fmla="*/ 225 w 844"/>
                    <a:gd name="T105" fmla="*/ 459 h 880"/>
                    <a:gd name="T106" fmla="*/ 220 w 844"/>
                    <a:gd name="T107" fmla="*/ 454 h 880"/>
                    <a:gd name="T108" fmla="*/ 225 w 844"/>
                    <a:gd name="T109" fmla="*/ 499 h 880"/>
                    <a:gd name="T110" fmla="*/ 195 w 844"/>
                    <a:gd name="T111" fmla="*/ 412 h 880"/>
                    <a:gd name="T112" fmla="*/ 190 w 844"/>
                    <a:gd name="T113" fmla="*/ 551 h 880"/>
                    <a:gd name="T114" fmla="*/ 104 w 844"/>
                    <a:gd name="T115" fmla="*/ 546 h 880"/>
                    <a:gd name="T116" fmla="*/ 104 w 844"/>
                    <a:gd name="T117" fmla="*/ 504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44" h="880">
                      <a:moveTo>
                        <a:pt x="844" y="869"/>
                      </a:moveTo>
                      <a:cubicBezTo>
                        <a:pt x="844" y="875"/>
                        <a:pt x="839" y="880"/>
                        <a:pt x="833" y="880"/>
                      </a:cubicBezTo>
                      <a:cubicBezTo>
                        <a:pt x="833" y="880"/>
                        <a:pt x="833" y="880"/>
                        <a:pt x="823" y="880"/>
                      </a:cubicBezTo>
                      <a:cubicBezTo>
                        <a:pt x="823" y="880"/>
                        <a:pt x="823" y="880"/>
                        <a:pt x="698" y="880"/>
                      </a:cubicBezTo>
                      <a:cubicBezTo>
                        <a:pt x="698" y="880"/>
                        <a:pt x="698" y="880"/>
                        <a:pt x="251" y="880"/>
                      </a:cubicBezTo>
                      <a:cubicBezTo>
                        <a:pt x="251" y="880"/>
                        <a:pt x="251" y="880"/>
                        <a:pt x="149" y="880"/>
                      </a:cubicBezTo>
                      <a:cubicBezTo>
                        <a:pt x="149" y="880"/>
                        <a:pt x="149" y="880"/>
                        <a:pt x="126" y="880"/>
                      </a:cubicBezTo>
                      <a:cubicBezTo>
                        <a:pt x="126" y="880"/>
                        <a:pt x="126" y="880"/>
                        <a:pt x="60" y="880"/>
                      </a:cubicBezTo>
                      <a:cubicBezTo>
                        <a:pt x="60" y="880"/>
                        <a:pt x="60" y="880"/>
                        <a:pt x="11" y="880"/>
                      </a:cubicBezTo>
                      <a:cubicBezTo>
                        <a:pt x="5" y="880"/>
                        <a:pt x="0" y="875"/>
                        <a:pt x="0" y="869"/>
                      </a:cubicBezTo>
                      <a:cubicBezTo>
                        <a:pt x="0" y="863"/>
                        <a:pt x="5" y="858"/>
                        <a:pt x="11" y="858"/>
                      </a:cubicBezTo>
                      <a:cubicBezTo>
                        <a:pt x="11" y="858"/>
                        <a:pt x="11" y="858"/>
                        <a:pt x="50" y="858"/>
                      </a:cubicBezTo>
                      <a:cubicBezTo>
                        <a:pt x="50" y="858"/>
                        <a:pt x="50" y="858"/>
                        <a:pt x="60" y="858"/>
                      </a:cubicBezTo>
                      <a:cubicBezTo>
                        <a:pt x="60" y="858"/>
                        <a:pt x="60" y="858"/>
                        <a:pt x="71" y="858"/>
                      </a:cubicBezTo>
                      <a:cubicBezTo>
                        <a:pt x="71" y="858"/>
                        <a:pt x="71" y="858"/>
                        <a:pt x="118" y="858"/>
                      </a:cubicBezTo>
                      <a:cubicBezTo>
                        <a:pt x="118" y="858"/>
                        <a:pt x="118" y="858"/>
                        <a:pt x="139" y="858"/>
                      </a:cubicBezTo>
                      <a:cubicBezTo>
                        <a:pt x="139" y="858"/>
                        <a:pt x="139" y="858"/>
                        <a:pt x="139" y="858"/>
                      </a:cubicBezTo>
                      <a:cubicBezTo>
                        <a:pt x="139" y="858"/>
                        <a:pt x="139" y="858"/>
                        <a:pt x="149" y="858"/>
                      </a:cubicBezTo>
                      <a:cubicBezTo>
                        <a:pt x="149" y="858"/>
                        <a:pt x="149" y="858"/>
                        <a:pt x="150" y="858"/>
                      </a:cubicBezTo>
                      <a:cubicBezTo>
                        <a:pt x="150" y="858"/>
                        <a:pt x="150" y="858"/>
                        <a:pt x="160" y="858"/>
                      </a:cubicBezTo>
                      <a:cubicBezTo>
                        <a:pt x="160" y="858"/>
                        <a:pt x="160" y="858"/>
                        <a:pt x="229" y="858"/>
                      </a:cubicBezTo>
                      <a:cubicBezTo>
                        <a:pt x="229" y="858"/>
                        <a:pt x="229" y="858"/>
                        <a:pt x="239" y="858"/>
                      </a:cubicBezTo>
                      <a:cubicBezTo>
                        <a:pt x="239" y="858"/>
                        <a:pt x="239" y="858"/>
                        <a:pt x="259" y="858"/>
                      </a:cubicBezTo>
                      <a:cubicBezTo>
                        <a:pt x="259" y="858"/>
                        <a:pt x="259" y="858"/>
                        <a:pt x="690" y="858"/>
                      </a:cubicBezTo>
                      <a:cubicBezTo>
                        <a:pt x="690" y="858"/>
                        <a:pt x="690" y="858"/>
                        <a:pt x="710" y="858"/>
                      </a:cubicBezTo>
                      <a:cubicBezTo>
                        <a:pt x="710" y="858"/>
                        <a:pt x="710" y="858"/>
                        <a:pt x="720" y="858"/>
                      </a:cubicBezTo>
                      <a:cubicBezTo>
                        <a:pt x="720" y="858"/>
                        <a:pt x="720" y="858"/>
                        <a:pt x="800" y="858"/>
                      </a:cubicBezTo>
                      <a:cubicBezTo>
                        <a:pt x="800" y="858"/>
                        <a:pt x="800" y="858"/>
                        <a:pt x="810" y="858"/>
                      </a:cubicBezTo>
                      <a:cubicBezTo>
                        <a:pt x="810" y="858"/>
                        <a:pt x="810" y="858"/>
                        <a:pt x="831" y="858"/>
                      </a:cubicBezTo>
                      <a:cubicBezTo>
                        <a:pt x="831" y="858"/>
                        <a:pt x="831" y="858"/>
                        <a:pt x="833" y="858"/>
                      </a:cubicBezTo>
                      <a:cubicBezTo>
                        <a:pt x="839" y="858"/>
                        <a:pt x="844" y="863"/>
                        <a:pt x="844" y="869"/>
                      </a:cubicBezTo>
                      <a:close/>
                      <a:moveTo>
                        <a:pt x="375" y="584"/>
                      </a:moveTo>
                      <a:cubicBezTo>
                        <a:pt x="407" y="577"/>
                        <a:pt x="441" y="572"/>
                        <a:pt x="475" y="572"/>
                      </a:cubicBezTo>
                      <a:cubicBezTo>
                        <a:pt x="487" y="572"/>
                        <a:pt x="500" y="573"/>
                        <a:pt x="512" y="574"/>
                      </a:cubicBezTo>
                      <a:cubicBezTo>
                        <a:pt x="516" y="574"/>
                        <a:pt x="519" y="575"/>
                        <a:pt x="522" y="575"/>
                      </a:cubicBezTo>
                      <a:cubicBezTo>
                        <a:pt x="526" y="576"/>
                        <a:pt x="529" y="576"/>
                        <a:pt x="532" y="576"/>
                      </a:cubicBezTo>
                      <a:cubicBezTo>
                        <a:pt x="540" y="577"/>
                        <a:pt x="549" y="579"/>
                        <a:pt x="558" y="581"/>
                      </a:cubicBezTo>
                      <a:cubicBezTo>
                        <a:pt x="570" y="583"/>
                        <a:pt x="581" y="586"/>
                        <a:pt x="593" y="589"/>
                      </a:cubicBezTo>
                      <a:cubicBezTo>
                        <a:pt x="610" y="594"/>
                        <a:pt x="627" y="600"/>
                        <a:pt x="643" y="608"/>
                      </a:cubicBezTo>
                      <a:cubicBezTo>
                        <a:pt x="644" y="608"/>
                        <a:pt x="645" y="608"/>
                        <a:pt x="646" y="609"/>
                      </a:cubicBezTo>
                      <a:cubicBezTo>
                        <a:pt x="669" y="619"/>
                        <a:pt x="690" y="631"/>
                        <a:pt x="711" y="645"/>
                      </a:cubicBezTo>
                      <a:cubicBezTo>
                        <a:pt x="718" y="649"/>
                        <a:pt x="724" y="654"/>
                        <a:pt x="730" y="659"/>
                      </a:cubicBezTo>
                      <a:cubicBezTo>
                        <a:pt x="730" y="659"/>
                        <a:pt x="730" y="659"/>
                        <a:pt x="732" y="635"/>
                      </a:cubicBezTo>
                      <a:cubicBezTo>
                        <a:pt x="732" y="635"/>
                        <a:pt x="732" y="635"/>
                        <a:pt x="733" y="631"/>
                      </a:cubicBezTo>
                      <a:cubicBezTo>
                        <a:pt x="733" y="626"/>
                        <a:pt x="738" y="622"/>
                        <a:pt x="743" y="622"/>
                      </a:cubicBezTo>
                      <a:cubicBezTo>
                        <a:pt x="743" y="622"/>
                        <a:pt x="743" y="622"/>
                        <a:pt x="767" y="622"/>
                      </a:cubicBezTo>
                      <a:cubicBezTo>
                        <a:pt x="767" y="622"/>
                        <a:pt x="767" y="622"/>
                        <a:pt x="777" y="622"/>
                      </a:cubicBezTo>
                      <a:cubicBezTo>
                        <a:pt x="777" y="622"/>
                        <a:pt x="777" y="622"/>
                        <a:pt x="779" y="622"/>
                      </a:cubicBezTo>
                      <a:cubicBezTo>
                        <a:pt x="782" y="622"/>
                        <a:pt x="786" y="624"/>
                        <a:pt x="787" y="627"/>
                      </a:cubicBezTo>
                      <a:cubicBezTo>
                        <a:pt x="788" y="628"/>
                        <a:pt x="788" y="630"/>
                        <a:pt x="788" y="631"/>
                      </a:cubicBezTo>
                      <a:cubicBezTo>
                        <a:pt x="788" y="631"/>
                        <a:pt x="788" y="631"/>
                        <a:pt x="809" y="837"/>
                      </a:cubicBezTo>
                      <a:cubicBezTo>
                        <a:pt x="809" y="837"/>
                        <a:pt x="809" y="837"/>
                        <a:pt x="798" y="837"/>
                      </a:cubicBezTo>
                      <a:cubicBezTo>
                        <a:pt x="798" y="837"/>
                        <a:pt x="798" y="837"/>
                        <a:pt x="788" y="837"/>
                      </a:cubicBezTo>
                      <a:cubicBezTo>
                        <a:pt x="788" y="837"/>
                        <a:pt x="788" y="837"/>
                        <a:pt x="733" y="837"/>
                      </a:cubicBezTo>
                      <a:cubicBezTo>
                        <a:pt x="733" y="837"/>
                        <a:pt x="733" y="837"/>
                        <a:pt x="723" y="837"/>
                      </a:cubicBezTo>
                      <a:cubicBezTo>
                        <a:pt x="723" y="837"/>
                        <a:pt x="723" y="837"/>
                        <a:pt x="713" y="837"/>
                      </a:cubicBezTo>
                      <a:cubicBezTo>
                        <a:pt x="713" y="837"/>
                        <a:pt x="713" y="837"/>
                        <a:pt x="721" y="753"/>
                      </a:cubicBezTo>
                      <a:cubicBezTo>
                        <a:pt x="721" y="753"/>
                        <a:pt x="721" y="753"/>
                        <a:pt x="723" y="733"/>
                      </a:cubicBezTo>
                      <a:cubicBezTo>
                        <a:pt x="723" y="733"/>
                        <a:pt x="723" y="733"/>
                        <a:pt x="702" y="733"/>
                      </a:cubicBezTo>
                      <a:cubicBezTo>
                        <a:pt x="702" y="733"/>
                        <a:pt x="702" y="733"/>
                        <a:pt x="248" y="733"/>
                      </a:cubicBezTo>
                      <a:cubicBezTo>
                        <a:pt x="248" y="733"/>
                        <a:pt x="248" y="733"/>
                        <a:pt x="227" y="733"/>
                      </a:cubicBezTo>
                      <a:cubicBezTo>
                        <a:pt x="227" y="733"/>
                        <a:pt x="227" y="733"/>
                        <a:pt x="229" y="753"/>
                      </a:cubicBezTo>
                      <a:cubicBezTo>
                        <a:pt x="229" y="753"/>
                        <a:pt x="229" y="753"/>
                        <a:pt x="238" y="837"/>
                      </a:cubicBezTo>
                      <a:cubicBezTo>
                        <a:pt x="238" y="837"/>
                        <a:pt x="238" y="837"/>
                        <a:pt x="227" y="837"/>
                      </a:cubicBezTo>
                      <a:cubicBezTo>
                        <a:pt x="227" y="837"/>
                        <a:pt x="227" y="837"/>
                        <a:pt x="217" y="837"/>
                      </a:cubicBezTo>
                      <a:cubicBezTo>
                        <a:pt x="217" y="837"/>
                        <a:pt x="217" y="837"/>
                        <a:pt x="163" y="837"/>
                      </a:cubicBezTo>
                      <a:cubicBezTo>
                        <a:pt x="163" y="837"/>
                        <a:pt x="163" y="837"/>
                        <a:pt x="161" y="837"/>
                      </a:cubicBezTo>
                      <a:cubicBezTo>
                        <a:pt x="161" y="837"/>
                        <a:pt x="161" y="837"/>
                        <a:pt x="153" y="837"/>
                      </a:cubicBezTo>
                      <a:cubicBezTo>
                        <a:pt x="153" y="837"/>
                        <a:pt x="153" y="837"/>
                        <a:pt x="151" y="837"/>
                      </a:cubicBezTo>
                      <a:cubicBezTo>
                        <a:pt x="151" y="837"/>
                        <a:pt x="151" y="837"/>
                        <a:pt x="143" y="837"/>
                      </a:cubicBezTo>
                      <a:cubicBezTo>
                        <a:pt x="143" y="837"/>
                        <a:pt x="143" y="837"/>
                        <a:pt x="141" y="837"/>
                      </a:cubicBezTo>
                      <a:cubicBezTo>
                        <a:pt x="141" y="837"/>
                        <a:pt x="141" y="837"/>
                        <a:pt x="161" y="631"/>
                      </a:cubicBezTo>
                      <a:cubicBezTo>
                        <a:pt x="162" y="626"/>
                        <a:pt x="166" y="622"/>
                        <a:pt x="172" y="622"/>
                      </a:cubicBezTo>
                      <a:cubicBezTo>
                        <a:pt x="172" y="622"/>
                        <a:pt x="172" y="622"/>
                        <a:pt x="207" y="622"/>
                      </a:cubicBezTo>
                      <a:cubicBezTo>
                        <a:pt x="211" y="622"/>
                        <a:pt x="215" y="624"/>
                        <a:pt x="216" y="628"/>
                      </a:cubicBezTo>
                      <a:cubicBezTo>
                        <a:pt x="217" y="629"/>
                        <a:pt x="217" y="630"/>
                        <a:pt x="217" y="631"/>
                      </a:cubicBezTo>
                      <a:cubicBezTo>
                        <a:pt x="217" y="631"/>
                        <a:pt x="217" y="631"/>
                        <a:pt x="218" y="635"/>
                      </a:cubicBezTo>
                      <a:cubicBezTo>
                        <a:pt x="218" y="635"/>
                        <a:pt x="218" y="635"/>
                        <a:pt x="218" y="638"/>
                      </a:cubicBezTo>
                      <a:cubicBezTo>
                        <a:pt x="218" y="638"/>
                        <a:pt x="218" y="638"/>
                        <a:pt x="219" y="649"/>
                      </a:cubicBezTo>
                      <a:cubicBezTo>
                        <a:pt x="219" y="649"/>
                        <a:pt x="219" y="649"/>
                        <a:pt x="220" y="659"/>
                      </a:cubicBezTo>
                      <a:cubicBezTo>
                        <a:pt x="226" y="654"/>
                        <a:pt x="233" y="649"/>
                        <a:pt x="239" y="645"/>
                      </a:cubicBezTo>
                      <a:cubicBezTo>
                        <a:pt x="245" y="640"/>
                        <a:pt x="252" y="637"/>
                        <a:pt x="258" y="632"/>
                      </a:cubicBezTo>
                      <a:cubicBezTo>
                        <a:pt x="273" y="623"/>
                        <a:pt x="288" y="616"/>
                        <a:pt x="303" y="609"/>
                      </a:cubicBezTo>
                      <a:cubicBezTo>
                        <a:pt x="304" y="608"/>
                        <a:pt x="305" y="608"/>
                        <a:pt x="306" y="608"/>
                      </a:cubicBezTo>
                      <a:cubicBezTo>
                        <a:pt x="329" y="598"/>
                        <a:pt x="352" y="590"/>
                        <a:pt x="375" y="584"/>
                      </a:cubicBezTo>
                      <a:close/>
                      <a:moveTo>
                        <a:pt x="298" y="633"/>
                      </a:moveTo>
                      <a:cubicBezTo>
                        <a:pt x="278" y="643"/>
                        <a:pt x="260" y="655"/>
                        <a:pt x="241" y="668"/>
                      </a:cubicBezTo>
                      <a:cubicBezTo>
                        <a:pt x="235" y="673"/>
                        <a:pt x="228" y="678"/>
                        <a:pt x="222" y="683"/>
                      </a:cubicBezTo>
                      <a:cubicBezTo>
                        <a:pt x="222" y="683"/>
                        <a:pt x="222" y="683"/>
                        <a:pt x="225" y="712"/>
                      </a:cubicBezTo>
                      <a:cubicBezTo>
                        <a:pt x="225" y="712"/>
                        <a:pt x="225" y="712"/>
                        <a:pt x="245" y="712"/>
                      </a:cubicBezTo>
                      <a:cubicBezTo>
                        <a:pt x="245" y="712"/>
                        <a:pt x="245" y="712"/>
                        <a:pt x="298" y="712"/>
                      </a:cubicBezTo>
                      <a:cubicBezTo>
                        <a:pt x="298" y="712"/>
                        <a:pt x="298" y="712"/>
                        <a:pt x="298" y="633"/>
                      </a:cubicBezTo>
                      <a:close/>
                      <a:moveTo>
                        <a:pt x="650" y="712"/>
                      </a:moveTo>
                      <a:cubicBezTo>
                        <a:pt x="650" y="712"/>
                        <a:pt x="650" y="712"/>
                        <a:pt x="704" y="712"/>
                      </a:cubicBezTo>
                      <a:cubicBezTo>
                        <a:pt x="704" y="712"/>
                        <a:pt x="704" y="712"/>
                        <a:pt x="725" y="712"/>
                      </a:cubicBezTo>
                      <a:cubicBezTo>
                        <a:pt x="725" y="712"/>
                        <a:pt x="725" y="712"/>
                        <a:pt x="727" y="693"/>
                      </a:cubicBezTo>
                      <a:cubicBezTo>
                        <a:pt x="727" y="693"/>
                        <a:pt x="727" y="693"/>
                        <a:pt x="728" y="683"/>
                      </a:cubicBezTo>
                      <a:cubicBezTo>
                        <a:pt x="728" y="683"/>
                        <a:pt x="728" y="683"/>
                        <a:pt x="727" y="683"/>
                      </a:cubicBezTo>
                      <a:cubicBezTo>
                        <a:pt x="723" y="679"/>
                        <a:pt x="718" y="676"/>
                        <a:pt x="714" y="672"/>
                      </a:cubicBezTo>
                      <a:cubicBezTo>
                        <a:pt x="712" y="671"/>
                        <a:pt x="710" y="670"/>
                        <a:pt x="709" y="668"/>
                      </a:cubicBezTo>
                      <a:cubicBezTo>
                        <a:pt x="690" y="655"/>
                        <a:pt x="671" y="643"/>
                        <a:pt x="650" y="633"/>
                      </a:cubicBezTo>
                      <a:cubicBezTo>
                        <a:pt x="650" y="633"/>
                        <a:pt x="650" y="633"/>
                        <a:pt x="650" y="672"/>
                      </a:cubicBezTo>
                      <a:cubicBezTo>
                        <a:pt x="650" y="672"/>
                        <a:pt x="650" y="672"/>
                        <a:pt x="650" y="683"/>
                      </a:cubicBezTo>
                      <a:cubicBezTo>
                        <a:pt x="650" y="683"/>
                        <a:pt x="650" y="683"/>
                        <a:pt x="650" y="693"/>
                      </a:cubicBezTo>
                      <a:cubicBezTo>
                        <a:pt x="650" y="693"/>
                        <a:pt x="650" y="693"/>
                        <a:pt x="650" y="712"/>
                      </a:cubicBezTo>
                      <a:close/>
                      <a:moveTo>
                        <a:pt x="567" y="712"/>
                      </a:moveTo>
                      <a:cubicBezTo>
                        <a:pt x="567" y="712"/>
                        <a:pt x="567" y="712"/>
                        <a:pt x="630" y="712"/>
                      </a:cubicBezTo>
                      <a:cubicBezTo>
                        <a:pt x="630" y="712"/>
                        <a:pt x="630" y="712"/>
                        <a:pt x="630" y="693"/>
                      </a:cubicBezTo>
                      <a:cubicBezTo>
                        <a:pt x="630" y="693"/>
                        <a:pt x="630" y="693"/>
                        <a:pt x="630" y="683"/>
                      </a:cubicBezTo>
                      <a:cubicBezTo>
                        <a:pt x="630" y="683"/>
                        <a:pt x="630" y="683"/>
                        <a:pt x="630" y="673"/>
                      </a:cubicBezTo>
                      <a:cubicBezTo>
                        <a:pt x="630" y="673"/>
                        <a:pt x="630" y="673"/>
                        <a:pt x="630" y="625"/>
                      </a:cubicBezTo>
                      <a:cubicBezTo>
                        <a:pt x="610" y="616"/>
                        <a:pt x="589" y="609"/>
                        <a:pt x="567" y="605"/>
                      </a:cubicBezTo>
                      <a:cubicBezTo>
                        <a:pt x="567" y="605"/>
                        <a:pt x="567" y="605"/>
                        <a:pt x="567" y="673"/>
                      </a:cubicBezTo>
                      <a:cubicBezTo>
                        <a:pt x="567" y="673"/>
                        <a:pt x="567" y="673"/>
                        <a:pt x="567" y="683"/>
                      </a:cubicBezTo>
                      <a:cubicBezTo>
                        <a:pt x="567" y="683"/>
                        <a:pt x="567" y="683"/>
                        <a:pt x="567" y="693"/>
                      </a:cubicBezTo>
                      <a:cubicBezTo>
                        <a:pt x="567" y="693"/>
                        <a:pt x="567" y="693"/>
                        <a:pt x="567" y="712"/>
                      </a:cubicBezTo>
                      <a:close/>
                      <a:moveTo>
                        <a:pt x="485" y="712"/>
                      </a:moveTo>
                      <a:cubicBezTo>
                        <a:pt x="485" y="712"/>
                        <a:pt x="485" y="712"/>
                        <a:pt x="547" y="712"/>
                      </a:cubicBezTo>
                      <a:cubicBezTo>
                        <a:pt x="547" y="712"/>
                        <a:pt x="547" y="712"/>
                        <a:pt x="547" y="693"/>
                      </a:cubicBezTo>
                      <a:cubicBezTo>
                        <a:pt x="547" y="693"/>
                        <a:pt x="547" y="693"/>
                        <a:pt x="547" y="683"/>
                      </a:cubicBezTo>
                      <a:cubicBezTo>
                        <a:pt x="547" y="683"/>
                        <a:pt x="547" y="683"/>
                        <a:pt x="547" y="673"/>
                      </a:cubicBezTo>
                      <a:cubicBezTo>
                        <a:pt x="547" y="673"/>
                        <a:pt x="547" y="673"/>
                        <a:pt x="547" y="600"/>
                      </a:cubicBezTo>
                      <a:cubicBezTo>
                        <a:pt x="542" y="599"/>
                        <a:pt x="537" y="598"/>
                        <a:pt x="532" y="597"/>
                      </a:cubicBezTo>
                      <a:cubicBezTo>
                        <a:pt x="529" y="597"/>
                        <a:pt x="525" y="596"/>
                        <a:pt x="522" y="596"/>
                      </a:cubicBezTo>
                      <a:cubicBezTo>
                        <a:pt x="519" y="596"/>
                        <a:pt x="515" y="595"/>
                        <a:pt x="512" y="595"/>
                      </a:cubicBezTo>
                      <a:cubicBezTo>
                        <a:pt x="503" y="594"/>
                        <a:pt x="494" y="594"/>
                        <a:pt x="485" y="593"/>
                      </a:cubicBezTo>
                      <a:cubicBezTo>
                        <a:pt x="485" y="593"/>
                        <a:pt x="485" y="593"/>
                        <a:pt x="485" y="712"/>
                      </a:cubicBezTo>
                      <a:close/>
                      <a:moveTo>
                        <a:pt x="402" y="712"/>
                      </a:moveTo>
                      <a:cubicBezTo>
                        <a:pt x="402" y="712"/>
                        <a:pt x="402" y="712"/>
                        <a:pt x="465" y="712"/>
                      </a:cubicBezTo>
                      <a:cubicBezTo>
                        <a:pt x="465" y="712"/>
                        <a:pt x="465" y="712"/>
                        <a:pt x="465" y="593"/>
                      </a:cubicBezTo>
                      <a:cubicBezTo>
                        <a:pt x="443" y="594"/>
                        <a:pt x="423" y="596"/>
                        <a:pt x="402" y="600"/>
                      </a:cubicBezTo>
                      <a:cubicBezTo>
                        <a:pt x="402" y="600"/>
                        <a:pt x="402" y="600"/>
                        <a:pt x="402" y="712"/>
                      </a:cubicBezTo>
                      <a:close/>
                      <a:moveTo>
                        <a:pt x="381" y="605"/>
                      </a:moveTo>
                      <a:cubicBezTo>
                        <a:pt x="360" y="609"/>
                        <a:pt x="339" y="616"/>
                        <a:pt x="319" y="625"/>
                      </a:cubicBezTo>
                      <a:cubicBezTo>
                        <a:pt x="319" y="625"/>
                        <a:pt x="319" y="625"/>
                        <a:pt x="319" y="712"/>
                      </a:cubicBezTo>
                      <a:cubicBezTo>
                        <a:pt x="319" y="712"/>
                        <a:pt x="319" y="712"/>
                        <a:pt x="381" y="712"/>
                      </a:cubicBezTo>
                      <a:cubicBezTo>
                        <a:pt x="381" y="712"/>
                        <a:pt x="381" y="712"/>
                        <a:pt x="381" y="605"/>
                      </a:cubicBezTo>
                      <a:close/>
                      <a:moveTo>
                        <a:pt x="519" y="558"/>
                      </a:moveTo>
                      <a:cubicBezTo>
                        <a:pt x="516" y="557"/>
                        <a:pt x="512" y="557"/>
                        <a:pt x="509" y="556"/>
                      </a:cubicBezTo>
                      <a:cubicBezTo>
                        <a:pt x="509" y="556"/>
                        <a:pt x="509" y="556"/>
                        <a:pt x="509" y="120"/>
                      </a:cubicBezTo>
                      <a:cubicBezTo>
                        <a:pt x="509" y="114"/>
                        <a:pt x="513" y="110"/>
                        <a:pt x="519" y="110"/>
                      </a:cubicBezTo>
                      <a:cubicBezTo>
                        <a:pt x="519" y="110"/>
                        <a:pt x="519" y="110"/>
                        <a:pt x="537" y="110"/>
                      </a:cubicBezTo>
                      <a:cubicBezTo>
                        <a:pt x="537" y="110"/>
                        <a:pt x="537" y="110"/>
                        <a:pt x="537" y="80"/>
                      </a:cubicBezTo>
                      <a:cubicBezTo>
                        <a:pt x="537" y="75"/>
                        <a:pt x="542" y="70"/>
                        <a:pt x="547" y="70"/>
                      </a:cubicBezTo>
                      <a:cubicBezTo>
                        <a:pt x="547" y="70"/>
                        <a:pt x="547" y="70"/>
                        <a:pt x="635" y="70"/>
                      </a:cubicBezTo>
                      <a:cubicBezTo>
                        <a:pt x="635" y="70"/>
                        <a:pt x="635" y="70"/>
                        <a:pt x="635" y="10"/>
                      </a:cubicBezTo>
                      <a:cubicBezTo>
                        <a:pt x="635" y="5"/>
                        <a:pt x="640" y="0"/>
                        <a:pt x="646" y="0"/>
                      </a:cubicBezTo>
                      <a:cubicBezTo>
                        <a:pt x="651" y="0"/>
                        <a:pt x="656" y="5"/>
                        <a:pt x="656" y="10"/>
                      </a:cubicBezTo>
                      <a:cubicBezTo>
                        <a:pt x="656" y="10"/>
                        <a:pt x="656" y="10"/>
                        <a:pt x="656" y="70"/>
                      </a:cubicBezTo>
                      <a:cubicBezTo>
                        <a:pt x="656" y="70"/>
                        <a:pt x="656" y="70"/>
                        <a:pt x="744" y="70"/>
                      </a:cubicBezTo>
                      <a:cubicBezTo>
                        <a:pt x="750" y="70"/>
                        <a:pt x="754" y="75"/>
                        <a:pt x="754" y="80"/>
                      </a:cubicBezTo>
                      <a:cubicBezTo>
                        <a:pt x="754" y="80"/>
                        <a:pt x="754" y="80"/>
                        <a:pt x="754" y="110"/>
                      </a:cubicBezTo>
                      <a:cubicBezTo>
                        <a:pt x="754" y="110"/>
                        <a:pt x="754" y="110"/>
                        <a:pt x="772" y="110"/>
                      </a:cubicBezTo>
                      <a:cubicBezTo>
                        <a:pt x="777" y="110"/>
                        <a:pt x="782" y="114"/>
                        <a:pt x="782" y="120"/>
                      </a:cubicBezTo>
                      <a:cubicBezTo>
                        <a:pt x="782" y="120"/>
                        <a:pt x="782" y="120"/>
                        <a:pt x="782" y="605"/>
                      </a:cubicBezTo>
                      <a:cubicBezTo>
                        <a:pt x="779" y="605"/>
                        <a:pt x="777" y="604"/>
                        <a:pt x="774" y="604"/>
                      </a:cubicBezTo>
                      <a:cubicBezTo>
                        <a:pt x="774" y="604"/>
                        <a:pt x="774" y="604"/>
                        <a:pt x="772" y="604"/>
                      </a:cubicBezTo>
                      <a:cubicBezTo>
                        <a:pt x="772" y="604"/>
                        <a:pt x="772" y="604"/>
                        <a:pt x="762" y="604"/>
                      </a:cubicBezTo>
                      <a:cubicBezTo>
                        <a:pt x="762" y="604"/>
                        <a:pt x="762" y="604"/>
                        <a:pt x="738" y="604"/>
                      </a:cubicBezTo>
                      <a:cubicBezTo>
                        <a:pt x="725" y="604"/>
                        <a:pt x="714" y="613"/>
                        <a:pt x="709" y="625"/>
                      </a:cubicBezTo>
                      <a:cubicBezTo>
                        <a:pt x="685" y="609"/>
                        <a:pt x="658" y="595"/>
                        <a:pt x="630" y="585"/>
                      </a:cubicBezTo>
                      <a:cubicBezTo>
                        <a:pt x="630" y="585"/>
                        <a:pt x="630" y="585"/>
                        <a:pt x="630" y="545"/>
                      </a:cubicBezTo>
                      <a:cubicBezTo>
                        <a:pt x="630" y="543"/>
                        <a:pt x="628" y="540"/>
                        <a:pt x="626" y="540"/>
                      </a:cubicBezTo>
                      <a:cubicBezTo>
                        <a:pt x="626" y="540"/>
                        <a:pt x="626" y="540"/>
                        <a:pt x="559" y="540"/>
                      </a:cubicBezTo>
                      <a:cubicBezTo>
                        <a:pt x="556" y="540"/>
                        <a:pt x="554" y="543"/>
                        <a:pt x="554" y="545"/>
                      </a:cubicBezTo>
                      <a:cubicBezTo>
                        <a:pt x="554" y="545"/>
                        <a:pt x="554" y="545"/>
                        <a:pt x="554" y="563"/>
                      </a:cubicBezTo>
                      <a:cubicBezTo>
                        <a:pt x="546" y="561"/>
                        <a:pt x="537" y="560"/>
                        <a:pt x="529" y="559"/>
                      </a:cubicBezTo>
                      <a:cubicBezTo>
                        <a:pt x="526" y="558"/>
                        <a:pt x="522" y="558"/>
                        <a:pt x="519" y="558"/>
                      </a:cubicBezTo>
                      <a:close/>
                      <a:moveTo>
                        <a:pt x="661" y="203"/>
                      </a:moveTo>
                      <a:cubicBezTo>
                        <a:pt x="661" y="206"/>
                        <a:pt x="662" y="208"/>
                        <a:pt x="665" y="208"/>
                      </a:cubicBezTo>
                      <a:cubicBezTo>
                        <a:pt x="665" y="208"/>
                        <a:pt x="665" y="208"/>
                        <a:pt x="733" y="208"/>
                      </a:cubicBezTo>
                      <a:cubicBezTo>
                        <a:pt x="735" y="208"/>
                        <a:pt x="737" y="206"/>
                        <a:pt x="737" y="203"/>
                      </a:cubicBezTo>
                      <a:cubicBezTo>
                        <a:pt x="737" y="203"/>
                        <a:pt x="737" y="203"/>
                        <a:pt x="737" y="161"/>
                      </a:cubicBezTo>
                      <a:cubicBezTo>
                        <a:pt x="737" y="159"/>
                        <a:pt x="735" y="156"/>
                        <a:pt x="733" y="156"/>
                      </a:cubicBezTo>
                      <a:cubicBezTo>
                        <a:pt x="733" y="156"/>
                        <a:pt x="733" y="156"/>
                        <a:pt x="665" y="156"/>
                      </a:cubicBezTo>
                      <a:cubicBezTo>
                        <a:pt x="662" y="156"/>
                        <a:pt x="661" y="159"/>
                        <a:pt x="661" y="161"/>
                      </a:cubicBezTo>
                      <a:cubicBezTo>
                        <a:pt x="661" y="161"/>
                        <a:pt x="661" y="161"/>
                        <a:pt x="661" y="203"/>
                      </a:cubicBezTo>
                      <a:close/>
                      <a:moveTo>
                        <a:pt x="661" y="280"/>
                      </a:moveTo>
                      <a:cubicBezTo>
                        <a:pt x="661" y="283"/>
                        <a:pt x="662" y="285"/>
                        <a:pt x="665" y="285"/>
                      </a:cubicBezTo>
                      <a:cubicBezTo>
                        <a:pt x="665" y="285"/>
                        <a:pt x="665" y="285"/>
                        <a:pt x="733" y="285"/>
                      </a:cubicBezTo>
                      <a:cubicBezTo>
                        <a:pt x="735" y="285"/>
                        <a:pt x="737" y="283"/>
                        <a:pt x="737" y="280"/>
                      </a:cubicBezTo>
                      <a:cubicBezTo>
                        <a:pt x="737" y="280"/>
                        <a:pt x="737" y="280"/>
                        <a:pt x="737" y="237"/>
                      </a:cubicBezTo>
                      <a:cubicBezTo>
                        <a:pt x="737" y="235"/>
                        <a:pt x="735" y="233"/>
                        <a:pt x="733" y="233"/>
                      </a:cubicBezTo>
                      <a:cubicBezTo>
                        <a:pt x="733" y="233"/>
                        <a:pt x="733" y="233"/>
                        <a:pt x="665" y="233"/>
                      </a:cubicBezTo>
                      <a:cubicBezTo>
                        <a:pt x="662" y="233"/>
                        <a:pt x="661" y="235"/>
                        <a:pt x="661" y="237"/>
                      </a:cubicBezTo>
                      <a:cubicBezTo>
                        <a:pt x="661" y="237"/>
                        <a:pt x="661" y="237"/>
                        <a:pt x="661" y="280"/>
                      </a:cubicBezTo>
                      <a:close/>
                      <a:moveTo>
                        <a:pt x="661" y="357"/>
                      </a:moveTo>
                      <a:cubicBezTo>
                        <a:pt x="661" y="359"/>
                        <a:pt x="662" y="361"/>
                        <a:pt x="665" y="361"/>
                      </a:cubicBezTo>
                      <a:cubicBezTo>
                        <a:pt x="665" y="361"/>
                        <a:pt x="665" y="361"/>
                        <a:pt x="733" y="361"/>
                      </a:cubicBezTo>
                      <a:cubicBezTo>
                        <a:pt x="735" y="361"/>
                        <a:pt x="737" y="359"/>
                        <a:pt x="737" y="357"/>
                      </a:cubicBezTo>
                      <a:cubicBezTo>
                        <a:pt x="737" y="357"/>
                        <a:pt x="737" y="357"/>
                        <a:pt x="737" y="314"/>
                      </a:cubicBezTo>
                      <a:cubicBezTo>
                        <a:pt x="737" y="312"/>
                        <a:pt x="735" y="310"/>
                        <a:pt x="733" y="310"/>
                      </a:cubicBezTo>
                      <a:cubicBezTo>
                        <a:pt x="733" y="310"/>
                        <a:pt x="733" y="310"/>
                        <a:pt x="665" y="310"/>
                      </a:cubicBezTo>
                      <a:cubicBezTo>
                        <a:pt x="662" y="310"/>
                        <a:pt x="661" y="312"/>
                        <a:pt x="661" y="314"/>
                      </a:cubicBezTo>
                      <a:cubicBezTo>
                        <a:pt x="661" y="314"/>
                        <a:pt x="661" y="314"/>
                        <a:pt x="661" y="357"/>
                      </a:cubicBezTo>
                      <a:close/>
                      <a:moveTo>
                        <a:pt x="661" y="434"/>
                      </a:moveTo>
                      <a:cubicBezTo>
                        <a:pt x="661" y="437"/>
                        <a:pt x="662" y="439"/>
                        <a:pt x="665" y="439"/>
                      </a:cubicBezTo>
                      <a:cubicBezTo>
                        <a:pt x="665" y="439"/>
                        <a:pt x="665" y="439"/>
                        <a:pt x="733" y="439"/>
                      </a:cubicBezTo>
                      <a:cubicBezTo>
                        <a:pt x="735" y="439"/>
                        <a:pt x="737" y="437"/>
                        <a:pt x="737" y="434"/>
                      </a:cubicBezTo>
                      <a:cubicBezTo>
                        <a:pt x="737" y="434"/>
                        <a:pt x="737" y="434"/>
                        <a:pt x="737" y="392"/>
                      </a:cubicBezTo>
                      <a:cubicBezTo>
                        <a:pt x="737" y="389"/>
                        <a:pt x="735" y="387"/>
                        <a:pt x="733" y="387"/>
                      </a:cubicBezTo>
                      <a:cubicBezTo>
                        <a:pt x="733" y="387"/>
                        <a:pt x="733" y="387"/>
                        <a:pt x="665" y="387"/>
                      </a:cubicBezTo>
                      <a:cubicBezTo>
                        <a:pt x="662" y="387"/>
                        <a:pt x="661" y="389"/>
                        <a:pt x="661" y="392"/>
                      </a:cubicBezTo>
                      <a:cubicBezTo>
                        <a:pt x="661" y="392"/>
                        <a:pt x="661" y="392"/>
                        <a:pt x="661" y="434"/>
                      </a:cubicBezTo>
                      <a:close/>
                      <a:moveTo>
                        <a:pt x="661" y="511"/>
                      </a:moveTo>
                      <a:cubicBezTo>
                        <a:pt x="661" y="514"/>
                        <a:pt x="662" y="516"/>
                        <a:pt x="665" y="516"/>
                      </a:cubicBezTo>
                      <a:cubicBezTo>
                        <a:pt x="665" y="516"/>
                        <a:pt x="665" y="516"/>
                        <a:pt x="733" y="516"/>
                      </a:cubicBezTo>
                      <a:cubicBezTo>
                        <a:pt x="735" y="516"/>
                        <a:pt x="737" y="514"/>
                        <a:pt x="737" y="511"/>
                      </a:cubicBezTo>
                      <a:cubicBezTo>
                        <a:pt x="737" y="511"/>
                        <a:pt x="737" y="511"/>
                        <a:pt x="737" y="468"/>
                      </a:cubicBezTo>
                      <a:cubicBezTo>
                        <a:pt x="737" y="466"/>
                        <a:pt x="735" y="463"/>
                        <a:pt x="733" y="463"/>
                      </a:cubicBezTo>
                      <a:cubicBezTo>
                        <a:pt x="733" y="463"/>
                        <a:pt x="733" y="463"/>
                        <a:pt x="665" y="463"/>
                      </a:cubicBezTo>
                      <a:cubicBezTo>
                        <a:pt x="662" y="463"/>
                        <a:pt x="661" y="466"/>
                        <a:pt x="661" y="468"/>
                      </a:cubicBezTo>
                      <a:cubicBezTo>
                        <a:pt x="661" y="468"/>
                        <a:pt x="661" y="468"/>
                        <a:pt x="661" y="511"/>
                      </a:cubicBezTo>
                      <a:close/>
                      <a:moveTo>
                        <a:pt x="661" y="587"/>
                      </a:moveTo>
                      <a:cubicBezTo>
                        <a:pt x="661" y="590"/>
                        <a:pt x="662" y="592"/>
                        <a:pt x="665" y="592"/>
                      </a:cubicBezTo>
                      <a:cubicBezTo>
                        <a:pt x="665" y="592"/>
                        <a:pt x="665" y="592"/>
                        <a:pt x="733" y="592"/>
                      </a:cubicBezTo>
                      <a:cubicBezTo>
                        <a:pt x="735" y="592"/>
                        <a:pt x="737" y="590"/>
                        <a:pt x="737" y="587"/>
                      </a:cubicBezTo>
                      <a:cubicBezTo>
                        <a:pt x="737" y="587"/>
                        <a:pt x="737" y="587"/>
                        <a:pt x="737" y="545"/>
                      </a:cubicBezTo>
                      <a:cubicBezTo>
                        <a:pt x="737" y="543"/>
                        <a:pt x="735" y="540"/>
                        <a:pt x="733" y="540"/>
                      </a:cubicBezTo>
                      <a:cubicBezTo>
                        <a:pt x="733" y="540"/>
                        <a:pt x="733" y="540"/>
                        <a:pt x="665" y="540"/>
                      </a:cubicBezTo>
                      <a:cubicBezTo>
                        <a:pt x="662" y="540"/>
                        <a:pt x="661" y="543"/>
                        <a:pt x="661" y="545"/>
                      </a:cubicBezTo>
                      <a:cubicBezTo>
                        <a:pt x="661" y="545"/>
                        <a:pt x="661" y="545"/>
                        <a:pt x="661" y="587"/>
                      </a:cubicBezTo>
                      <a:close/>
                      <a:moveTo>
                        <a:pt x="555" y="203"/>
                      </a:moveTo>
                      <a:cubicBezTo>
                        <a:pt x="555" y="206"/>
                        <a:pt x="556" y="208"/>
                        <a:pt x="559" y="208"/>
                      </a:cubicBezTo>
                      <a:cubicBezTo>
                        <a:pt x="559" y="208"/>
                        <a:pt x="559" y="208"/>
                        <a:pt x="625" y="208"/>
                      </a:cubicBezTo>
                      <a:cubicBezTo>
                        <a:pt x="628" y="208"/>
                        <a:pt x="630" y="206"/>
                        <a:pt x="630" y="203"/>
                      </a:cubicBezTo>
                      <a:cubicBezTo>
                        <a:pt x="630" y="203"/>
                        <a:pt x="630" y="203"/>
                        <a:pt x="630" y="161"/>
                      </a:cubicBezTo>
                      <a:cubicBezTo>
                        <a:pt x="630" y="159"/>
                        <a:pt x="628" y="156"/>
                        <a:pt x="625" y="156"/>
                      </a:cubicBezTo>
                      <a:cubicBezTo>
                        <a:pt x="625" y="156"/>
                        <a:pt x="625" y="156"/>
                        <a:pt x="559" y="156"/>
                      </a:cubicBezTo>
                      <a:cubicBezTo>
                        <a:pt x="556" y="156"/>
                        <a:pt x="555" y="159"/>
                        <a:pt x="555" y="161"/>
                      </a:cubicBezTo>
                      <a:cubicBezTo>
                        <a:pt x="555" y="161"/>
                        <a:pt x="555" y="161"/>
                        <a:pt x="555" y="203"/>
                      </a:cubicBezTo>
                      <a:close/>
                      <a:moveTo>
                        <a:pt x="555" y="280"/>
                      </a:moveTo>
                      <a:cubicBezTo>
                        <a:pt x="555" y="283"/>
                        <a:pt x="556" y="285"/>
                        <a:pt x="559" y="285"/>
                      </a:cubicBezTo>
                      <a:cubicBezTo>
                        <a:pt x="559" y="285"/>
                        <a:pt x="559" y="285"/>
                        <a:pt x="625" y="285"/>
                      </a:cubicBezTo>
                      <a:cubicBezTo>
                        <a:pt x="628" y="285"/>
                        <a:pt x="630" y="283"/>
                        <a:pt x="630" y="280"/>
                      </a:cubicBezTo>
                      <a:cubicBezTo>
                        <a:pt x="630" y="280"/>
                        <a:pt x="630" y="280"/>
                        <a:pt x="630" y="237"/>
                      </a:cubicBezTo>
                      <a:cubicBezTo>
                        <a:pt x="630" y="235"/>
                        <a:pt x="628" y="233"/>
                        <a:pt x="625" y="233"/>
                      </a:cubicBezTo>
                      <a:cubicBezTo>
                        <a:pt x="625" y="233"/>
                        <a:pt x="625" y="233"/>
                        <a:pt x="559" y="233"/>
                      </a:cubicBezTo>
                      <a:cubicBezTo>
                        <a:pt x="556" y="233"/>
                        <a:pt x="555" y="235"/>
                        <a:pt x="555" y="237"/>
                      </a:cubicBezTo>
                      <a:cubicBezTo>
                        <a:pt x="555" y="237"/>
                        <a:pt x="555" y="237"/>
                        <a:pt x="555" y="280"/>
                      </a:cubicBezTo>
                      <a:close/>
                      <a:moveTo>
                        <a:pt x="555" y="357"/>
                      </a:moveTo>
                      <a:cubicBezTo>
                        <a:pt x="555" y="359"/>
                        <a:pt x="556" y="361"/>
                        <a:pt x="559" y="361"/>
                      </a:cubicBezTo>
                      <a:cubicBezTo>
                        <a:pt x="559" y="361"/>
                        <a:pt x="559" y="361"/>
                        <a:pt x="625" y="361"/>
                      </a:cubicBezTo>
                      <a:cubicBezTo>
                        <a:pt x="628" y="361"/>
                        <a:pt x="630" y="359"/>
                        <a:pt x="630" y="357"/>
                      </a:cubicBezTo>
                      <a:cubicBezTo>
                        <a:pt x="630" y="357"/>
                        <a:pt x="630" y="357"/>
                        <a:pt x="630" y="314"/>
                      </a:cubicBezTo>
                      <a:cubicBezTo>
                        <a:pt x="630" y="312"/>
                        <a:pt x="628" y="310"/>
                        <a:pt x="625" y="310"/>
                      </a:cubicBezTo>
                      <a:cubicBezTo>
                        <a:pt x="625" y="310"/>
                        <a:pt x="625" y="310"/>
                        <a:pt x="559" y="310"/>
                      </a:cubicBezTo>
                      <a:cubicBezTo>
                        <a:pt x="556" y="310"/>
                        <a:pt x="555" y="312"/>
                        <a:pt x="555" y="314"/>
                      </a:cubicBezTo>
                      <a:cubicBezTo>
                        <a:pt x="555" y="314"/>
                        <a:pt x="555" y="314"/>
                        <a:pt x="555" y="357"/>
                      </a:cubicBezTo>
                      <a:close/>
                      <a:moveTo>
                        <a:pt x="555" y="434"/>
                      </a:moveTo>
                      <a:cubicBezTo>
                        <a:pt x="555" y="437"/>
                        <a:pt x="556" y="439"/>
                        <a:pt x="559" y="439"/>
                      </a:cubicBezTo>
                      <a:cubicBezTo>
                        <a:pt x="559" y="439"/>
                        <a:pt x="559" y="439"/>
                        <a:pt x="625" y="439"/>
                      </a:cubicBezTo>
                      <a:cubicBezTo>
                        <a:pt x="628" y="439"/>
                        <a:pt x="630" y="437"/>
                        <a:pt x="630" y="434"/>
                      </a:cubicBezTo>
                      <a:cubicBezTo>
                        <a:pt x="630" y="434"/>
                        <a:pt x="630" y="434"/>
                        <a:pt x="630" y="392"/>
                      </a:cubicBezTo>
                      <a:cubicBezTo>
                        <a:pt x="630" y="389"/>
                        <a:pt x="628" y="387"/>
                        <a:pt x="625" y="387"/>
                      </a:cubicBezTo>
                      <a:cubicBezTo>
                        <a:pt x="625" y="387"/>
                        <a:pt x="625" y="387"/>
                        <a:pt x="559" y="387"/>
                      </a:cubicBezTo>
                      <a:cubicBezTo>
                        <a:pt x="556" y="387"/>
                        <a:pt x="555" y="389"/>
                        <a:pt x="555" y="392"/>
                      </a:cubicBezTo>
                      <a:cubicBezTo>
                        <a:pt x="555" y="392"/>
                        <a:pt x="555" y="392"/>
                        <a:pt x="555" y="434"/>
                      </a:cubicBezTo>
                      <a:close/>
                      <a:moveTo>
                        <a:pt x="555" y="511"/>
                      </a:moveTo>
                      <a:cubicBezTo>
                        <a:pt x="555" y="514"/>
                        <a:pt x="556" y="516"/>
                        <a:pt x="559" y="516"/>
                      </a:cubicBezTo>
                      <a:cubicBezTo>
                        <a:pt x="559" y="516"/>
                        <a:pt x="559" y="516"/>
                        <a:pt x="625" y="516"/>
                      </a:cubicBezTo>
                      <a:cubicBezTo>
                        <a:pt x="628" y="516"/>
                        <a:pt x="630" y="514"/>
                        <a:pt x="630" y="511"/>
                      </a:cubicBezTo>
                      <a:cubicBezTo>
                        <a:pt x="630" y="511"/>
                        <a:pt x="630" y="511"/>
                        <a:pt x="630" y="468"/>
                      </a:cubicBezTo>
                      <a:cubicBezTo>
                        <a:pt x="630" y="466"/>
                        <a:pt x="628" y="463"/>
                        <a:pt x="625" y="463"/>
                      </a:cubicBezTo>
                      <a:cubicBezTo>
                        <a:pt x="625" y="463"/>
                        <a:pt x="625" y="463"/>
                        <a:pt x="559" y="463"/>
                      </a:cubicBezTo>
                      <a:cubicBezTo>
                        <a:pt x="556" y="463"/>
                        <a:pt x="555" y="466"/>
                        <a:pt x="555" y="468"/>
                      </a:cubicBezTo>
                      <a:cubicBezTo>
                        <a:pt x="555" y="468"/>
                        <a:pt x="555" y="468"/>
                        <a:pt x="555" y="511"/>
                      </a:cubicBezTo>
                      <a:close/>
                      <a:moveTo>
                        <a:pt x="60" y="837"/>
                      </a:moveTo>
                      <a:cubicBezTo>
                        <a:pt x="60" y="837"/>
                        <a:pt x="60" y="837"/>
                        <a:pt x="50" y="837"/>
                      </a:cubicBezTo>
                      <a:cubicBezTo>
                        <a:pt x="50" y="837"/>
                        <a:pt x="50" y="837"/>
                        <a:pt x="50" y="511"/>
                      </a:cubicBezTo>
                      <a:cubicBezTo>
                        <a:pt x="50" y="509"/>
                        <a:pt x="50" y="507"/>
                        <a:pt x="51" y="506"/>
                      </a:cubicBezTo>
                      <a:cubicBezTo>
                        <a:pt x="51" y="506"/>
                        <a:pt x="51" y="506"/>
                        <a:pt x="223" y="223"/>
                      </a:cubicBezTo>
                      <a:cubicBezTo>
                        <a:pt x="223" y="223"/>
                        <a:pt x="223" y="223"/>
                        <a:pt x="223" y="183"/>
                      </a:cubicBezTo>
                      <a:cubicBezTo>
                        <a:pt x="223" y="178"/>
                        <a:pt x="228" y="173"/>
                        <a:pt x="233" y="173"/>
                      </a:cubicBezTo>
                      <a:cubicBezTo>
                        <a:pt x="233" y="173"/>
                        <a:pt x="233" y="173"/>
                        <a:pt x="418" y="173"/>
                      </a:cubicBezTo>
                      <a:cubicBezTo>
                        <a:pt x="423" y="173"/>
                        <a:pt x="428" y="178"/>
                        <a:pt x="428" y="183"/>
                      </a:cubicBezTo>
                      <a:cubicBezTo>
                        <a:pt x="428" y="183"/>
                        <a:pt x="428" y="183"/>
                        <a:pt x="428" y="557"/>
                      </a:cubicBezTo>
                      <a:cubicBezTo>
                        <a:pt x="423" y="557"/>
                        <a:pt x="418" y="558"/>
                        <a:pt x="414" y="558"/>
                      </a:cubicBezTo>
                      <a:cubicBezTo>
                        <a:pt x="398" y="560"/>
                        <a:pt x="381" y="563"/>
                        <a:pt x="365" y="567"/>
                      </a:cubicBezTo>
                      <a:cubicBezTo>
                        <a:pt x="323" y="578"/>
                        <a:pt x="283" y="594"/>
                        <a:pt x="246" y="616"/>
                      </a:cubicBezTo>
                      <a:cubicBezTo>
                        <a:pt x="242" y="619"/>
                        <a:pt x="237" y="621"/>
                        <a:pt x="233" y="624"/>
                      </a:cubicBezTo>
                      <a:cubicBezTo>
                        <a:pt x="233" y="624"/>
                        <a:pt x="232" y="623"/>
                        <a:pt x="232" y="622"/>
                      </a:cubicBezTo>
                      <a:cubicBezTo>
                        <a:pt x="228" y="611"/>
                        <a:pt x="217" y="603"/>
                        <a:pt x="204" y="603"/>
                      </a:cubicBezTo>
                      <a:cubicBezTo>
                        <a:pt x="204" y="603"/>
                        <a:pt x="204" y="603"/>
                        <a:pt x="169" y="603"/>
                      </a:cubicBezTo>
                      <a:cubicBezTo>
                        <a:pt x="153" y="603"/>
                        <a:pt x="140" y="615"/>
                        <a:pt x="139" y="631"/>
                      </a:cubicBezTo>
                      <a:cubicBezTo>
                        <a:pt x="139" y="631"/>
                        <a:pt x="139" y="631"/>
                        <a:pt x="118" y="837"/>
                      </a:cubicBezTo>
                      <a:cubicBezTo>
                        <a:pt x="118" y="837"/>
                        <a:pt x="118" y="837"/>
                        <a:pt x="70" y="837"/>
                      </a:cubicBezTo>
                      <a:cubicBezTo>
                        <a:pt x="70" y="837"/>
                        <a:pt x="70" y="837"/>
                        <a:pt x="60" y="837"/>
                      </a:cubicBezTo>
                      <a:close/>
                      <a:moveTo>
                        <a:pt x="336" y="272"/>
                      </a:moveTo>
                      <a:cubicBezTo>
                        <a:pt x="336" y="275"/>
                        <a:pt x="339" y="277"/>
                        <a:pt x="341" y="277"/>
                      </a:cubicBezTo>
                      <a:cubicBezTo>
                        <a:pt x="341" y="277"/>
                        <a:pt x="341" y="277"/>
                        <a:pt x="364" y="277"/>
                      </a:cubicBezTo>
                      <a:cubicBezTo>
                        <a:pt x="367" y="277"/>
                        <a:pt x="369" y="275"/>
                        <a:pt x="369" y="272"/>
                      </a:cubicBezTo>
                      <a:cubicBezTo>
                        <a:pt x="369" y="272"/>
                        <a:pt x="369" y="272"/>
                        <a:pt x="369" y="229"/>
                      </a:cubicBezTo>
                      <a:cubicBezTo>
                        <a:pt x="369" y="226"/>
                        <a:pt x="367" y="224"/>
                        <a:pt x="364" y="224"/>
                      </a:cubicBezTo>
                      <a:cubicBezTo>
                        <a:pt x="364" y="224"/>
                        <a:pt x="364" y="224"/>
                        <a:pt x="341" y="224"/>
                      </a:cubicBezTo>
                      <a:cubicBezTo>
                        <a:pt x="339" y="224"/>
                        <a:pt x="336" y="226"/>
                        <a:pt x="336" y="229"/>
                      </a:cubicBezTo>
                      <a:cubicBezTo>
                        <a:pt x="336" y="229"/>
                        <a:pt x="336" y="229"/>
                        <a:pt x="336" y="272"/>
                      </a:cubicBezTo>
                      <a:close/>
                      <a:moveTo>
                        <a:pt x="336" y="363"/>
                      </a:moveTo>
                      <a:cubicBezTo>
                        <a:pt x="336" y="366"/>
                        <a:pt x="339" y="368"/>
                        <a:pt x="341" y="368"/>
                      </a:cubicBezTo>
                      <a:cubicBezTo>
                        <a:pt x="341" y="368"/>
                        <a:pt x="341" y="368"/>
                        <a:pt x="364" y="368"/>
                      </a:cubicBezTo>
                      <a:cubicBezTo>
                        <a:pt x="367" y="368"/>
                        <a:pt x="369" y="366"/>
                        <a:pt x="369" y="363"/>
                      </a:cubicBezTo>
                      <a:cubicBezTo>
                        <a:pt x="369" y="363"/>
                        <a:pt x="369" y="363"/>
                        <a:pt x="369" y="321"/>
                      </a:cubicBezTo>
                      <a:cubicBezTo>
                        <a:pt x="369" y="318"/>
                        <a:pt x="367" y="316"/>
                        <a:pt x="364" y="316"/>
                      </a:cubicBezTo>
                      <a:cubicBezTo>
                        <a:pt x="364" y="316"/>
                        <a:pt x="364" y="316"/>
                        <a:pt x="341" y="316"/>
                      </a:cubicBezTo>
                      <a:cubicBezTo>
                        <a:pt x="339" y="316"/>
                        <a:pt x="336" y="318"/>
                        <a:pt x="336" y="321"/>
                      </a:cubicBezTo>
                      <a:cubicBezTo>
                        <a:pt x="336" y="321"/>
                        <a:pt x="336" y="321"/>
                        <a:pt x="336" y="363"/>
                      </a:cubicBezTo>
                      <a:close/>
                      <a:moveTo>
                        <a:pt x="336" y="454"/>
                      </a:moveTo>
                      <a:cubicBezTo>
                        <a:pt x="336" y="457"/>
                        <a:pt x="339" y="459"/>
                        <a:pt x="341" y="459"/>
                      </a:cubicBezTo>
                      <a:cubicBezTo>
                        <a:pt x="341" y="459"/>
                        <a:pt x="341" y="459"/>
                        <a:pt x="364" y="459"/>
                      </a:cubicBezTo>
                      <a:cubicBezTo>
                        <a:pt x="367" y="459"/>
                        <a:pt x="369" y="457"/>
                        <a:pt x="369" y="454"/>
                      </a:cubicBezTo>
                      <a:cubicBezTo>
                        <a:pt x="369" y="454"/>
                        <a:pt x="369" y="454"/>
                        <a:pt x="369" y="412"/>
                      </a:cubicBezTo>
                      <a:cubicBezTo>
                        <a:pt x="369" y="410"/>
                        <a:pt x="367" y="408"/>
                        <a:pt x="364" y="408"/>
                      </a:cubicBezTo>
                      <a:cubicBezTo>
                        <a:pt x="364" y="408"/>
                        <a:pt x="364" y="408"/>
                        <a:pt x="341" y="408"/>
                      </a:cubicBezTo>
                      <a:cubicBezTo>
                        <a:pt x="339" y="408"/>
                        <a:pt x="336" y="410"/>
                        <a:pt x="336" y="412"/>
                      </a:cubicBezTo>
                      <a:cubicBezTo>
                        <a:pt x="336" y="412"/>
                        <a:pt x="336" y="412"/>
                        <a:pt x="336" y="454"/>
                      </a:cubicBezTo>
                      <a:close/>
                      <a:moveTo>
                        <a:pt x="336" y="546"/>
                      </a:moveTo>
                      <a:cubicBezTo>
                        <a:pt x="336" y="549"/>
                        <a:pt x="339" y="551"/>
                        <a:pt x="341" y="551"/>
                      </a:cubicBezTo>
                      <a:cubicBezTo>
                        <a:pt x="341" y="551"/>
                        <a:pt x="341" y="551"/>
                        <a:pt x="364" y="551"/>
                      </a:cubicBezTo>
                      <a:cubicBezTo>
                        <a:pt x="367" y="551"/>
                        <a:pt x="369" y="549"/>
                        <a:pt x="369" y="546"/>
                      </a:cubicBezTo>
                      <a:cubicBezTo>
                        <a:pt x="369" y="546"/>
                        <a:pt x="369" y="546"/>
                        <a:pt x="369" y="504"/>
                      </a:cubicBezTo>
                      <a:cubicBezTo>
                        <a:pt x="369" y="502"/>
                        <a:pt x="367" y="499"/>
                        <a:pt x="364" y="499"/>
                      </a:cubicBezTo>
                      <a:cubicBezTo>
                        <a:pt x="364" y="499"/>
                        <a:pt x="364" y="499"/>
                        <a:pt x="341" y="499"/>
                      </a:cubicBezTo>
                      <a:cubicBezTo>
                        <a:pt x="339" y="499"/>
                        <a:pt x="336" y="502"/>
                        <a:pt x="336" y="504"/>
                      </a:cubicBezTo>
                      <a:cubicBezTo>
                        <a:pt x="336" y="504"/>
                        <a:pt x="336" y="504"/>
                        <a:pt x="336" y="546"/>
                      </a:cubicBezTo>
                      <a:close/>
                      <a:moveTo>
                        <a:pt x="278" y="272"/>
                      </a:moveTo>
                      <a:cubicBezTo>
                        <a:pt x="278" y="275"/>
                        <a:pt x="280" y="277"/>
                        <a:pt x="283" y="277"/>
                      </a:cubicBezTo>
                      <a:cubicBezTo>
                        <a:pt x="283" y="277"/>
                        <a:pt x="283" y="277"/>
                        <a:pt x="305" y="277"/>
                      </a:cubicBezTo>
                      <a:cubicBezTo>
                        <a:pt x="308" y="277"/>
                        <a:pt x="310" y="275"/>
                        <a:pt x="310" y="272"/>
                      </a:cubicBezTo>
                      <a:cubicBezTo>
                        <a:pt x="310" y="272"/>
                        <a:pt x="310" y="272"/>
                        <a:pt x="310" y="229"/>
                      </a:cubicBezTo>
                      <a:cubicBezTo>
                        <a:pt x="310" y="226"/>
                        <a:pt x="308" y="224"/>
                        <a:pt x="305" y="224"/>
                      </a:cubicBezTo>
                      <a:cubicBezTo>
                        <a:pt x="305" y="224"/>
                        <a:pt x="305" y="224"/>
                        <a:pt x="283" y="224"/>
                      </a:cubicBezTo>
                      <a:cubicBezTo>
                        <a:pt x="280" y="224"/>
                        <a:pt x="278" y="226"/>
                        <a:pt x="278" y="229"/>
                      </a:cubicBezTo>
                      <a:cubicBezTo>
                        <a:pt x="278" y="229"/>
                        <a:pt x="278" y="229"/>
                        <a:pt x="278" y="272"/>
                      </a:cubicBezTo>
                      <a:close/>
                      <a:moveTo>
                        <a:pt x="278" y="363"/>
                      </a:moveTo>
                      <a:cubicBezTo>
                        <a:pt x="278" y="366"/>
                        <a:pt x="280" y="368"/>
                        <a:pt x="283" y="368"/>
                      </a:cubicBezTo>
                      <a:cubicBezTo>
                        <a:pt x="283" y="368"/>
                        <a:pt x="283" y="368"/>
                        <a:pt x="305" y="368"/>
                      </a:cubicBezTo>
                      <a:cubicBezTo>
                        <a:pt x="308" y="368"/>
                        <a:pt x="310" y="366"/>
                        <a:pt x="310" y="363"/>
                      </a:cubicBezTo>
                      <a:cubicBezTo>
                        <a:pt x="310" y="363"/>
                        <a:pt x="310" y="363"/>
                        <a:pt x="310" y="321"/>
                      </a:cubicBezTo>
                      <a:cubicBezTo>
                        <a:pt x="310" y="318"/>
                        <a:pt x="308" y="316"/>
                        <a:pt x="305" y="316"/>
                      </a:cubicBezTo>
                      <a:cubicBezTo>
                        <a:pt x="305" y="316"/>
                        <a:pt x="305" y="316"/>
                        <a:pt x="283" y="316"/>
                      </a:cubicBezTo>
                      <a:cubicBezTo>
                        <a:pt x="280" y="316"/>
                        <a:pt x="278" y="318"/>
                        <a:pt x="278" y="321"/>
                      </a:cubicBezTo>
                      <a:cubicBezTo>
                        <a:pt x="278" y="321"/>
                        <a:pt x="278" y="321"/>
                        <a:pt x="278" y="363"/>
                      </a:cubicBezTo>
                      <a:close/>
                      <a:moveTo>
                        <a:pt x="278" y="454"/>
                      </a:moveTo>
                      <a:cubicBezTo>
                        <a:pt x="278" y="457"/>
                        <a:pt x="280" y="459"/>
                        <a:pt x="283" y="459"/>
                      </a:cubicBezTo>
                      <a:cubicBezTo>
                        <a:pt x="283" y="459"/>
                        <a:pt x="283" y="459"/>
                        <a:pt x="305" y="459"/>
                      </a:cubicBezTo>
                      <a:cubicBezTo>
                        <a:pt x="308" y="459"/>
                        <a:pt x="310" y="457"/>
                        <a:pt x="310" y="454"/>
                      </a:cubicBezTo>
                      <a:cubicBezTo>
                        <a:pt x="310" y="454"/>
                        <a:pt x="310" y="454"/>
                        <a:pt x="310" y="412"/>
                      </a:cubicBezTo>
                      <a:cubicBezTo>
                        <a:pt x="310" y="410"/>
                        <a:pt x="308" y="408"/>
                        <a:pt x="305" y="408"/>
                      </a:cubicBezTo>
                      <a:cubicBezTo>
                        <a:pt x="305" y="408"/>
                        <a:pt x="305" y="408"/>
                        <a:pt x="283" y="408"/>
                      </a:cubicBezTo>
                      <a:cubicBezTo>
                        <a:pt x="280" y="408"/>
                        <a:pt x="278" y="410"/>
                        <a:pt x="278" y="412"/>
                      </a:cubicBezTo>
                      <a:cubicBezTo>
                        <a:pt x="278" y="412"/>
                        <a:pt x="278" y="412"/>
                        <a:pt x="278" y="454"/>
                      </a:cubicBezTo>
                      <a:close/>
                      <a:moveTo>
                        <a:pt x="278" y="546"/>
                      </a:moveTo>
                      <a:cubicBezTo>
                        <a:pt x="278" y="549"/>
                        <a:pt x="280" y="551"/>
                        <a:pt x="283" y="551"/>
                      </a:cubicBezTo>
                      <a:cubicBezTo>
                        <a:pt x="283" y="551"/>
                        <a:pt x="283" y="551"/>
                        <a:pt x="305" y="551"/>
                      </a:cubicBezTo>
                      <a:cubicBezTo>
                        <a:pt x="308" y="551"/>
                        <a:pt x="310" y="549"/>
                        <a:pt x="310" y="546"/>
                      </a:cubicBezTo>
                      <a:cubicBezTo>
                        <a:pt x="310" y="546"/>
                        <a:pt x="310" y="546"/>
                        <a:pt x="310" y="504"/>
                      </a:cubicBezTo>
                      <a:cubicBezTo>
                        <a:pt x="310" y="502"/>
                        <a:pt x="308" y="499"/>
                        <a:pt x="305" y="499"/>
                      </a:cubicBezTo>
                      <a:cubicBezTo>
                        <a:pt x="305" y="499"/>
                        <a:pt x="305" y="499"/>
                        <a:pt x="283" y="499"/>
                      </a:cubicBezTo>
                      <a:cubicBezTo>
                        <a:pt x="280" y="499"/>
                        <a:pt x="278" y="502"/>
                        <a:pt x="278" y="504"/>
                      </a:cubicBezTo>
                      <a:cubicBezTo>
                        <a:pt x="278" y="504"/>
                        <a:pt x="278" y="504"/>
                        <a:pt x="278" y="546"/>
                      </a:cubicBezTo>
                      <a:close/>
                      <a:moveTo>
                        <a:pt x="220" y="363"/>
                      </a:moveTo>
                      <a:cubicBezTo>
                        <a:pt x="220" y="366"/>
                        <a:pt x="222" y="368"/>
                        <a:pt x="225" y="368"/>
                      </a:cubicBezTo>
                      <a:cubicBezTo>
                        <a:pt x="225" y="368"/>
                        <a:pt x="225" y="368"/>
                        <a:pt x="247" y="368"/>
                      </a:cubicBezTo>
                      <a:cubicBezTo>
                        <a:pt x="250" y="368"/>
                        <a:pt x="252" y="366"/>
                        <a:pt x="252" y="363"/>
                      </a:cubicBezTo>
                      <a:cubicBezTo>
                        <a:pt x="252" y="363"/>
                        <a:pt x="252" y="363"/>
                        <a:pt x="252" y="321"/>
                      </a:cubicBezTo>
                      <a:cubicBezTo>
                        <a:pt x="252" y="318"/>
                        <a:pt x="250" y="316"/>
                        <a:pt x="247" y="316"/>
                      </a:cubicBezTo>
                      <a:cubicBezTo>
                        <a:pt x="247" y="316"/>
                        <a:pt x="247" y="316"/>
                        <a:pt x="225" y="316"/>
                      </a:cubicBezTo>
                      <a:cubicBezTo>
                        <a:pt x="222" y="316"/>
                        <a:pt x="220" y="318"/>
                        <a:pt x="220" y="321"/>
                      </a:cubicBezTo>
                      <a:cubicBezTo>
                        <a:pt x="220" y="321"/>
                        <a:pt x="220" y="321"/>
                        <a:pt x="220" y="363"/>
                      </a:cubicBezTo>
                      <a:close/>
                      <a:moveTo>
                        <a:pt x="220" y="454"/>
                      </a:moveTo>
                      <a:cubicBezTo>
                        <a:pt x="220" y="457"/>
                        <a:pt x="222" y="459"/>
                        <a:pt x="225" y="459"/>
                      </a:cubicBezTo>
                      <a:cubicBezTo>
                        <a:pt x="225" y="459"/>
                        <a:pt x="225" y="459"/>
                        <a:pt x="247" y="459"/>
                      </a:cubicBezTo>
                      <a:cubicBezTo>
                        <a:pt x="250" y="459"/>
                        <a:pt x="252" y="457"/>
                        <a:pt x="252" y="454"/>
                      </a:cubicBezTo>
                      <a:cubicBezTo>
                        <a:pt x="252" y="454"/>
                        <a:pt x="252" y="454"/>
                        <a:pt x="252" y="412"/>
                      </a:cubicBezTo>
                      <a:cubicBezTo>
                        <a:pt x="252" y="410"/>
                        <a:pt x="250" y="408"/>
                        <a:pt x="247" y="408"/>
                      </a:cubicBezTo>
                      <a:cubicBezTo>
                        <a:pt x="247" y="408"/>
                        <a:pt x="247" y="408"/>
                        <a:pt x="225" y="408"/>
                      </a:cubicBezTo>
                      <a:cubicBezTo>
                        <a:pt x="222" y="408"/>
                        <a:pt x="220" y="410"/>
                        <a:pt x="220" y="412"/>
                      </a:cubicBezTo>
                      <a:cubicBezTo>
                        <a:pt x="220" y="412"/>
                        <a:pt x="220" y="412"/>
                        <a:pt x="220" y="454"/>
                      </a:cubicBezTo>
                      <a:close/>
                      <a:moveTo>
                        <a:pt x="220" y="546"/>
                      </a:moveTo>
                      <a:cubicBezTo>
                        <a:pt x="220" y="549"/>
                        <a:pt x="222" y="551"/>
                        <a:pt x="225" y="551"/>
                      </a:cubicBezTo>
                      <a:cubicBezTo>
                        <a:pt x="225" y="551"/>
                        <a:pt x="225" y="551"/>
                        <a:pt x="247" y="551"/>
                      </a:cubicBezTo>
                      <a:cubicBezTo>
                        <a:pt x="250" y="551"/>
                        <a:pt x="252" y="549"/>
                        <a:pt x="252" y="546"/>
                      </a:cubicBezTo>
                      <a:cubicBezTo>
                        <a:pt x="252" y="546"/>
                        <a:pt x="252" y="546"/>
                        <a:pt x="252" y="504"/>
                      </a:cubicBezTo>
                      <a:cubicBezTo>
                        <a:pt x="252" y="502"/>
                        <a:pt x="250" y="499"/>
                        <a:pt x="247" y="499"/>
                      </a:cubicBezTo>
                      <a:cubicBezTo>
                        <a:pt x="247" y="499"/>
                        <a:pt x="247" y="499"/>
                        <a:pt x="225" y="499"/>
                      </a:cubicBezTo>
                      <a:cubicBezTo>
                        <a:pt x="222" y="499"/>
                        <a:pt x="220" y="502"/>
                        <a:pt x="220" y="504"/>
                      </a:cubicBezTo>
                      <a:cubicBezTo>
                        <a:pt x="220" y="504"/>
                        <a:pt x="220" y="504"/>
                        <a:pt x="220" y="546"/>
                      </a:cubicBezTo>
                      <a:close/>
                      <a:moveTo>
                        <a:pt x="162" y="454"/>
                      </a:moveTo>
                      <a:cubicBezTo>
                        <a:pt x="162" y="457"/>
                        <a:pt x="164" y="459"/>
                        <a:pt x="167" y="459"/>
                      </a:cubicBezTo>
                      <a:cubicBezTo>
                        <a:pt x="167" y="459"/>
                        <a:pt x="167" y="459"/>
                        <a:pt x="190" y="459"/>
                      </a:cubicBezTo>
                      <a:cubicBezTo>
                        <a:pt x="193" y="459"/>
                        <a:pt x="195" y="457"/>
                        <a:pt x="195" y="454"/>
                      </a:cubicBezTo>
                      <a:cubicBezTo>
                        <a:pt x="195" y="454"/>
                        <a:pt x="195" y="454"/>
                        <a:pt x="195" y="412"/>
                      </a:cubicBezTo>
                      <a:cubicBezTo>
                        <a:pt x="195" y="410"/>
                        <a:pt x="193" y="408"/>
                        <a:pt x="190" y="408"/>
                      </a:cubicBezTo>
                      <a:cubicBezTo>
                        <a:pt x="190" y="408"/>
                        <a:pt x="190" y="408"/>
                        <a:pt x="167" y="408"/>
                      </a:cubicBezTo>
                      <a:cubicBezTo>
                        <a:pt x="164" y="408"/>
                        <a:pt x="162" y="410"/>
                        <a:pt x="162" y="412"/>
                      </a:cubicBezTo>
                      <a:cubicBezTo>
                        <a:pt x="162" y="412"/>
                        <a:pt x="162" y="412"/>
                        <a:pt x="162" y="454"/>
                      </a:cubicBezTo>
                      <a:close/>
                      <a:moveTo>
                        <a:pt x="162" y="546"/>
                      </a:moveTo>
                      <a:cubicBezTo>
                        <a:pt x="162" y="549"/>
                        <a:pt x="164" y="551"/>
                        <a:pt x="167" y="551"/>
                      </a:cubicBezTo>
                      <a:cubicBezTo>
                        <a:pt x="167" y="551"/>
                        <a:pt x="167" y="551"/>
                        <a:pt x="190" y="551"/>
                      </a:cubicBezTo>
                      <a:cubicBezTo>
                        <a:pt x="193" y="551"/>
                        <a:pt x="195" y="549"/>
                        <a:pt x="195" y="546"/>
                      </a:cubicBezTo>
                      <a:cubicBezTo>
                        <a:pt x="195" y="546"/>
                        <a:pt x="195" y="546"/>
                        <a:pt x="195" y="504"/>
                      </a:cubicBezTo>
                      <a:cubicBezTo>
                        <a:pt x="195" y="502"/>
                        <a:pt x="193" y="499"/>
                        <a:pt x="190" y="499"/>
                      </a:cubicBezTo>
                      <a:cubicBezTo>
                        <a:pt x="190" y="499"/>
                        <a:pt x="190" y="499"/>
                        <a:pt x="167" y="499"/>
                      </a:cubicBezTo>
                      <a:cubicBezTo>
                        <a:pt x="164" y="499"/>
                        <a:pt x="162" y="502"/>
                        <a:pt x="162" y="504"/>
                      </a:cubicBezTo>
                      <a:cubicBezTo>
                        <a:pt x="162" y="504"/>
                        <a:pt x="162" y="504"/>
                        <a:pt x="162" y="546"/>
                      </a:cubicBezTo>
                      <a:close/>
                      <a:moveTo>
                        <a:pt x="104" y="546"/>
                      </a:moveTo>
                      <a:cubicBezTo>
                        <a:pt x="104" y="549"/>
                        <a:pt x="106" y="551"/>
                        <a:pt x="108" y="551"/>
                      </a:cubicBezTo>
                      <a:cubicBezTo>
                        <a:pt x="108" y="551"/>
                        <a:pt x="108" y="551"/>
                        <a:pt x="132" y="551"/>
                      </a:cubicBezTo>
                      <a:cubicBezTo>
                        <a:pt x="135" y="551"/>
                        <a:pt x="136" y="549"/>
                        <a:pt x="136" y="546"/>
                      </a:cubicBezTo>
                      <a:cubicBezTo>
                        <a:pt x="136" y="546"/>
                        <a:pt x="136" y="546"/>
                        <a:pt x="136" y="504"/>
                      </a:cubicBezTo>
                      <a:cubicBezTo>
                        <a:pt x="136" y="502"/>
                        <a:pt x="135" y="499"/>
                        <a:pt x="132" y="499"/>
                      </a:cubicBezTo>
                      <a:cubicBezTo>
                        <a:pt x="132" y="499"/>
                        <a:pt x="132" y="499"/>
                        <a:pt x="108" y="499"/>
                      </a:cubicBezTo>
                      <a:cubicBezTo>
                        <a:pt x="106" y="499"/>
                        <a:pt x="104" y="502"/>
                        <a:pt x="104" y="504"/>
                      </a:cubicBezTo>
                      <a:cubicBezTo>
                        <a:pt x="104" y="504"/>
                        <a:pt x="104" y="504"/>
                        <a:pt x="104" y="546"/>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189" name="bcgBugs_Sun ">
                <a:extLst>
                  <a:ext uri="{FF2B5EF4-FFF2-40B4-BE49-F238E27FC236}">
                    <a16:creationId xmlns:a16="http://schemas.microsoft.com/office/drawing/2014/main" id="{30770B30-D455-0108-6006-6938C0C95389}"/>
                  </a:ext>
                </a:extLst>
              </p:cNvPr>
              <p:cNvGrpSpPr>
                <a:grpSpLocks noChangeAspect="1"/>
              </p:cNvGrpSpPr>
              <p:nvPr/>
            </p:nvGrpSpPr>
            <p:grpSpPr bwMode="auto">
              <a:xfrm>
                <a:off x="2894268" y="2265514"/>
                <a:ext cx="878975" cy="879835"/>
                <a:chOff x="2818" y="1137"/>
                <a:chExt cx="2044" cy="2046"/>
              </a:xfrm>
            </p:grpSpPr>
            <p:sp>
              <p:nvSpPr>
                <p:cNvPr id="204" name="AutoShape 39">
                  <a:extLst>
                    <a:ext uri="{FF2B5EF4-FFF2-40B4-BE49-F238E27FC236}">
                      <a16:creationId xmlns:a16="http://schemas.microsoft.com/office/drawing/2014/main" id="{1AA0AC95-5C86-C4EF-5AB3-890B4476997F}"/>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05" name="Freeform 41">
                  <a:extLst>
                    <a:ext uri="{FF2B5EF4-FFF2-40B4-BE49-F238E27FC236}">
                      <a16:creationId xmlns:a16="http://schemas.microsoft.com/office/drawing/2014/main" id="{3F25467C-20DD-8CDF-44E1-BE629510E51B}"/>
                    </a:ext>
                  </a:extLst>
                </p:cNvPr>
                <p:cNvSpPr>
                  <a:spLocks noEditPoints="1"/>
                </p:cNvSpPr>
                <p:nvPr/>
              </p:nvSpPr>
              <p:spPr bwMode="auto">
                <a:xfrm>
                  <a:off x="2929" y="1250"/>
                  <a:ext cx="1825" cy="1822"/>
                </a:xfrm>
                <a:custGeom>
                  <a:avLst/>
                  <a:gdLst>
                    <a:gd name="T0" fmla="*/ 166 w 892"/>
                    <a:gd name="T1" fmla="*/ 115 h 890"/>
                    <a:gd name="T2" fmla="*/ 201 w 892"/>
                    <a:gd name="T3" fmla="*/ 89 h 890"/>
                    <a:gd name="T4" fmla="*/ 327 w 892"/>
                    <a:gd name="T5" fmla="*/ 164 h 890"/>
                    <a:gd name="T6" fmla="*/ 204 w 892"/>
                    <a:gd name="T7" fmla="*/ 258 h 890"/>
                    <a:gd name="T8" fmla="*/ 166 w 892"/>
                    <a:gd name="T9" fmla="*/ 115 h 890"/>
                    <a:gd name="T10" fmla="*/ 688 w 892"/>
                    <a:gd name="T11" fmla="*/ 258 h 890"/>
                    <a:gd name="T12" fmla="*/ 726 w 892"/>
                    <a:gd name="T13" fmla="*/ 115 h 890"/>
                    <a:gd name="T14" fmla="*/ 691 w 892"/>
                    <a:gd name="T15" fmla="*/ 89 h 890"/>
                    <a:gd name="T16" fmla="*/ 565 w 892"/>
                    <a:gd name="T17" fmla="*/ 164 h 890"/>
                    <a:gd name="T18" fmla="*/ 688 w 892"/>
                    <a:gd name="T19" fmla="*/ 258 h 890"/>
                    <a:gd name="T20" fmla="*/ 17 w 892"/>
                    <a:gd name="T21" fmla="*/ 336 h 890"/>
                    <a:gd name="T22" fmla="*/ 141 w 892"/>
                    <a:gd name="T23" fmla="*/ 434 h 890"/>
                    <a:gd name="T24" fmla="*/ 187 w 892"/>
                    <a:gd name="T25" fmla="*/ 284 h 890"/>
                    <a:gd name="T26" fmla="*/ 31 w 892"/>
                    <a:gd name="T27" fmla="*/ 293 h 890"/>
                    <a:gd name="T28" fmla="*/ 17 w 892"/>
                    <a:gd name="T29" fmla="*/ 336 h 890"/>
                    <a:gd name="T30" fmla="*/ 751 w 892"/>
                    <a:gd name="T31" fmla="*/ 434 h 890"/>
                    <a:gd name="T32" fmla="*/ 875 w 892"/>
                    <a:gd name="T33" fmla="*/ 336 h 890"/>
                    <a:gd name="T34" fmla="*/ 861 w 892"/>
                    <a:gd name="T35" fmla="*/ 293 h 890"/>
                    <a:gd name="T36" fmla="*/ 705 w 892"/>
                    <a:gd name="T37" fmla="*/ 284 h 890"/>
                    <a:gd name="T38" fmla="*/ 751 w 892"/>
                    <a:gd name="T39" fmla="*/ 434 h 890"/>
                    <a:gd name="T40" fmla="*/ 446 w 892"/>
                    <a:gd name="T41" fmla="*/ 140 h 890"/>
                    <a:gd name="T42" fmla="*/ 522 w 892"/>
                    <a:gd name="T43" fmla="*/ 149 h 890"/>
                    <a:gd name="T44" fmla="*/ 468 w 892"/>
                    <a:gd name="T45" fmla="*/ 20 h 890"/>
                    <a:gd name="T46" fmla="*/ 424 w 892"/>
                    <a:gd name="T47" fmla="*/ 20 h 890"/>
                    <a:gd name="T48" fmla="*/ 370 w 892"/>
                    <a:gd name="T49" fmla="*/ 149 h 890"/>
                    <a:gd name="T50" fmla="*/ 446 w 892"/>
                    <a:gd name="T51" fmla="*/ 140 h 890"/>
                    <a:gd name="T52" fmla="*/ 875 w 892"/>
                    <a:gd name="T53" fmla="*/ 554 h 890"/>
                    <a:gd name="T54" fmla="*/ 751 w 892"/>
                    <a:gd name="T55" fmla="*/ 456 h 890"/>
                    <a:gd name="T56" fmla="*/ 705 w 892"/>
                    <a:gd name="T57" fmla="*/ 606 h 890"/>
                    <a:gd name="T58" fmla="*/ 861 w 892"/>
                    <a:gd name="T59" fmla="*/ 597 h 890"/>
                    <a:gd name="T60" fmla="*/ 875 w 892"/>
                    <a:gd name="T61" fmla="*/ 554 h 890"/>
                    <a:gd name="T62" fmla="*/ 688 w 892"/>
                    <a:gd name="T63" fmla="*/ 632 h 890"/>
                    <a:gd name="T64" fmla="*/ 565 w 892"/>
                    <a:gd name="T65" fmla="*/ 726 h 890"/>
                    <a:gd name="T66" fmla="*/ 691 w 892"/>
                    <a:gd name="T67" fmla="*/ 801 h 890"/>
                    <a:gd name="T68" fmla="*/ 726 w 892"/>
                    <a:gd name="T69" fmla="*/ 775 h 890"/>
                    <a:gd name="T70" fmla="*/ 688 w 892"/>
                    <a:gd name="T71" fmla="*/ 632 h 890"/>
                    <a:gd name="T72" fmla="*/ 204 w 892"/>
                    <a:gd name="T73" fmla="*/ 632 h 890"/>
                    <a:gd name="T74" fmla="*/ 166 w 892"/>
                    <a:gd name="T75" fmla="*/ 775 h 890"/>
                    <a:gd name="T76" fmla="*/ 201 w 892"/>
                    <a:gd name="T77" fmla="*/ 801 h 890"/>
                    <a:gd name="T78" fmla="*/ 327 w 892"/>
                    <a:gd name="T79" fmla="*/ 726 h 890"/>
                    <a:gd name="T80" fmla="*/ 204 w 892"/>
                    <a:gd name="T81" fmla="*/ 632 h 890"/>
                    <a:gd name="T82" fmla="*/ 141 w 892"/>
                    <a:gd name="T83" fmla="*/ 456 h 890"/>
                    <a:gd name="T84" fmla="*/ 17 w 892"/>
                    <a:gd name="T85" fmla="*/ 554 h 890"/>
                    <a:gd name="T86" fmla="*/ 31 w 892"/>
                    <a:gd name="T87" fmla="*/ 597 h 890"/>
                    <a:gd name="T88" fmla="*/ 187 w 892"/>
                    <a:gd name="T89" fmla="*/ 606 h 890"/>
                    <a:gd name="T90" fmla="*/ 141 w 892"/>
                    <a:gd name="T91" fmla="*/ 456 h 890"/>
                    <a:gd name="T92" fmla="*/ 446 w 892"/>
                    <a:gd name="T93" fmla="*/ 750 h 890"/>
                    <a:gd name="T94" fmla="*/ 370 w 892"/>
                    <a:gd name="T95" fmla="*/ 741 h 890"/>
                    <a:gd name="T96" fmla="*/ 424 w 892"/>
                    <a:gd name="T97" fmla="*/ 870 h 890"/>
                    <a:gd name="T98" fmla="*/ 468 w 892"/>
                    <a:gd name="T99" fmla="*/ 870 h 890"/>
                    <a:gd name="T100" fmla="*/ 522 w 892"/>
                    <a:gd name="T101" fmla="*/ 741 h 890"/>
                    <a:gd name="T102" fmla="*/ 446 w 892"/>
                    <a:gd name="T103" fmla="*/ 750 h 890"/>
                    <a:gd name="T104" fmla="*/ 707 w 892"/>
                    <a:gd name="T105" fmla="*/ 445 h 890"/>
                    <a:gd name="T106" fmla="*/ 446 w 892"/>
                    <a:gd name="T107" fmla="*/ 184 h 890"/>
                    <a:gd name="T108" fmla="*/ 185 w 892"/>
                    <a:gd name="T109" fmla="*/ 445 h 890"/>
                    <a:gd name="T110" fmla="*/ 446 w 892"/>
                    <a:gd name="T111" fmla="*/ 706 h 890"/>
                    <a:gd name="T112" fmla="*/ 707 w 892"/>
                    <a:gd name="T113" fmla="*/ 445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2" h="890">
                      <a:moveTo>
                        <a:pt x="166" y="115"/>
                      </a:moveTo>
                      <a:cubicBezTo>
                        <a:pt x="161" y="95"/>
                        <a:pt x="183" y="78"/>
                        <a:pt x="201" y="89"/>
                      </a:cubicBezTo>
                      <a:cubicBezTo>
                        <a:pt x="327" y="164"/>
                        <a:pt x="327" y="164"/>
                        <a:pt x="327" y="164"/>
                      </a:cubicBezTo>
                      <a:cubicBezTo>
                        <a:pt x="278" y="185"/>
                        <a:pt x="236" y="217"/>
                        <a:pt x="204" y="258"/>
                      </a:cubicBezTo>
                      <a:lnTo>
                        <a:pt x="166" y="115"/>
                      </a:lnTo>
                      <a:close/>
                      <a:moveTo>
                        <a:pt x="688" y="258"/>
                      </a:moveTo>
                      <a:cubicBezTo>
                        <a:pt x="726" y="115"/>
                        <a:pt x="726" y="115"/>
                        <a:pt x="726" y="115"/>
                      </a:cubicBezTo>
                      <a:cubicBezTo>
                        <a:pt x="731" y="95"/>
                        <a:pt x="709" y="78"/>
                        <a:pt x="691" y="89"/>
                      </a:cubicBezTo>
                      <a:cubicBezTo>
                        <a:pt x="565" y="164"/>
                        <a:pt x="565" y="164"/>
                        <a:pt x="565" y="164"/>
                      </a:cubicBezTo>
                      <a:cubicBezTo>
                        <a:pt x="614" y="185"/>
                        <a:pt x="656" y="217"/>
                        <a:pt x="688" y="258"/>
                      </a:cubicBezTo>
                      <a:close/>
                      <a:moveTo>
                        <a:pt x="17" y="336"/>
                      </a:moveTo>
                      <a:cubicBezTo>
                        <a:pt x="141" y="434"/>
                        <a:pt x="141" y="434"/>
                        <a:pt x="141" y="434"/>
                      </a:cubicBezTo>
                      <a:cubicBezTo>
                        <a:pt x="143" y="379"/>
                        <a:pt x="159" y="328"/>
                        <a:pt x="187" y="284"/>
                      </a:cubicBezTo>
                      <a:cubicBezTo>
                        <a:pt x="31" y="293"/>
                        <a:pt x="31" y="293"/>
                        <a:pt x="31" y="293"/>
                      </a:cubicBezTo>
                      <a:cubicBezTo>
                        <a:pt x="9" y="295"/>
                        <a:pt x="0" y="322"/>
                        <a:pt x="17" y="336"/>
                      </a:cubicBezTo>
                      <a:close/>
                      <a:moveTo>
                        <a:pt x="751" y="434"/>
                      </a:moveTo>
                      <a:cubicBezTo>
                        <a:pt x="875" y="336"/>
                        <a:pt x="875" y="336"/>
                        <a:pt x="875" y="336"/>
                      </a:cubicBezTo>
                      <a:cubicBezTo>
                        <a:pt x="892" y="322"/>
                        <a:pt x="883" y="295"/>
                        <a:pt x="861" y="293"/>
                      </a:cubicBezTo>
                      <a:cubicBezTo>
                        <a:pt x="705" y="284"/>
                        <a:pt x="705" y="284"/>
                        <a:pt x="705" y="284"/>
                      </a:cubicBezTo>
                      <a:cubicBezTo>
                        <a:pt x="733" y="328"/>
                        <a:pt x="749" y="379"/>
                        <a:pt x="751" y="434"/>
                      </a:cubicBezTo>
                      <a:close/>
                      <a:moveTo>
                        <a:pt x="446" y="140"/>
                      </a:moveTo>
                      <a:cubicBezTo>
                        <a:pt x="472" y="140"/>
                        <a:pt x="498" y="143"/>
                        <a:pt x="522" y="149"/>
                      </a:cubicBezTo>
                      <a:cubicBezTo>
                        <a:pt x="468" y="20"/>
                        <a:pt x="468" y="20"/>
                        <a:pt x="468" y="20"/>
                      </a:cubicBezTo>
                      <a:cubicBezTo>
                        <a:pt x="460" y="0"/>
                        <a:pt x="432" y="0"/>
                        <a:pt x="424" y="20"/>
                      </a:cubicBezTo>
                      <a:cubicBezTo>
                        <a:pt x="370" y="149"/>
                        <a:pt x="370" y="149"/>
                        <a:pt x="370" y="149"/>
                      </a:cubicBezTo>
                      <a:cubicBezTo>
                        <a:pt x="394" y="143"/>
                        <a:pt x="420" y="140"/>
                        <a:pt x="446" y="140"/>
                      </a:cubicBezTo>
                      <a:close/>
                      <a:moveTo>
                        <a:pt x="875" y="554"/>
                      </a:moveTo>
                      <a:cubicBezTo>
                        <a:pt x="751" y="456"/>
                        <a:pt x="751" y="456"/>
                        <a:pt x="751" y="456"/>
                      </a:cubicBezTo>
                      <a:cubicBezTo>
                        <a:pt x="749" y="511"/>
                        <a:pt x="733" y="562"/>
                        <a:pt x="705" y="606"/>
                      </a:cubicBezTo>
                      <a:cubicBezTo>
                        <a:pt x="861" y="597"/>
                        <a:pt x="861" y="597"/>
                        <a:pt x="861" y="597"/>
                      </a:cubicBezTo>
                      <a:cubicBezTo>
                        <a:pt x="883" y="595"/>
                        <a:pt x="892" y="568"/>
                        <a:pt x="875" y="554"/>
                      </a:cubicBezTo>
                      <a:close/>
                      <a:moveTo>
                        <a:pt x="688" y="632"/>
                      </a:moveTo>
                      <a:cubicBezTo>
                        <a:pt x="656" y="673"/>
                        <a:pt x="614" y="705"/>
                        <a:pt x="565" y="726"/>
                      </a:cubicBezTo>
                      <a:cubicBezTo>
                        <a:pt x="691" y="801"/>
                        <a:pt x="691" y="801"/>
                        <a:pt x="691" y="801"/>
                      </a:cubicBezTo>
                      <a:cubicBezTo>
                        <a:pt x="709" y="812"/>
                        <a:pt x="731" y="795"/>
                        <a:pt x="726" y="775"/>
                      </a:cubicBezTo>
                      <a:lnTo>
                        <a:pt x="688" y="632"/>
                      </a:lnTo>
                      <a:close/>
                      <a:moveTo>
                        <a:pt x="204" y="632"/>
                      </a:moveTo>
                      <a:cubicBezTo>
                        <a:pt x="166" y="775"/>
                        <a:pt x="166" y="775"/>
                        <a:pt x="166" y="775"/>
                      </a:cubicBezTo>
                      <a:cubicBezTo>
                        <a:pt x="161" y="795"/>
                        <a:pt x="183" y="812"/>
                        <a:pt x="201" y="801"/>
                      </a:cubicBezTo>
                      <a:cubicBezTo>
                        <a:pt x="327" y="726"/>
                        <a:pt x="327" y="726"/>
                        <a:pt x="327" y="726"/>
                      </a:cubicBezTo>
                      <a:cubicBezTo>
                        <a:pt x="278" y="705"/>
                        <a:pt x="236" y="673"/>
                        <a:pt x="204" y="632"/>
                      </a:cubicBezTo>
                      <a:close/>
                      <a:moveTo>
                        <a:pt x="141" y="456"/>
                      </a:moveTo>
                      <a:cubicBezTo>
                        <a:pt x="17" y="554"/>
                        <a:pt x="17" y="554"/>
                        <a:pt x="17" y="554"/>
                      </a:cubicBezTo>
                      <a:cubicBezTo>
                        <a:pt x="0" y="568"/>
                        <a:pt x="9" y="595"/>
                        <a:pt x="31" y="597"/>
                      </a:cubicBezTo>
                      <a:cubicBezTo>
                        <a:pt x="187" y="606"/>
                        <a:pt x="187" y="606"/>
                        <a:pt x="187" y="606"/>
                      </a:cubicBezTo>
                      <a:cubicBezTo>
                        <a:pt x="159" y="562"/>
                        <a:pt x="143" y="511"/>
                        <a:pt x="141" y="456"/>
                      </a:cubicBezTo>
                      <a:close/>
                      <a:moveTo>
                        <a:pt x="446" y="750"/>
                      </a:moveTo>
                      <a:cubicBezTo>
                        <a:pt x="420" y="750"/>
                        <a:pt x="394" y="747"/>
                        <a:pt x="370" y="741"/>
                      </a:cubicBezTo>
                      <a:cubicBezTo>
                        <a:pt x="424" y="870"/>
                        <a:pt x="424" y="870"/>
                        <a:pt x="424" y="870"/>
                      </a:cubicBezTo>
                      <a:cubicBezTo>
                        <a:pt x="432" y="890"/>
                        <a:pt x="460" y="890"/>
                        <a:pt x="468" y="870"/>
                      </a:cubicBezTo>
                      <a:cubicBezTo>
                        <a:pt x="522" y="741"/>
                        <a:pt x="522" y="741"/>
                        <a:pt x="522" y="741"/>
                      </a:cubicBezTo>
                      <a:cubicBezTo>
                        <a:pt x="498" y="747"/>
                        <a:pt x="472" y="750"/>
                        <a:pt x="446" y="750"/>
                      </a:cubicBezTo>
                      <a:close/>
                      <a:moveTo>
                        <a:pt x="707" y="445"/>
                      </a:moveTo>
                      <a:cubicBezTo>
                        <a:pt x="707" y="301"/>
                        <a:pt x="590" y="184"/>
                        <a:pt x="446" y="184"/>
                      </a:cubicBezTo>
                      <a:cubicBezTo>
                        <a:pt x="302" y="184"/>
                        <a:pt x="185" y="301"/>
                        <a:pt x="185" y="445"/>
                      </a:cubicBezTo>
                      <a:cubicBezTo>
                        <a:pt x="185" y="589"/>
                        <a:pt x="302" y="706"/>
                        <a:pt x="446" y="706"/>
                      </a:cubicBezTo>
                      <a:cubicBezTo>
                        <a:pt x="590" y="706"/>
                        <a:pt x="707" y="589"/>
                        <a:pt x="707" y="44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cxnSp>
            <p:nvCxnSpPr>
              <p:cNvPr id="190" name="Straight Arrow Connector 189">
                <a:extLst>
                  <a:ext uri="{FF2B5EF4-FFF2-40B4-BE49-F238E27FC236}">
                    <a16:creationId xmlns:a16="http://schemas.microsoft.com/office/drawing/2014/main" id="{7DF62867-4816-45C2-0BC9-4D7431445A19}"/>
                  </a:ext>
                </a:extLst>
              </p:cNvPr>
              <p:cNvCxnSpPr>
                <a:cxnSpLocks/>
                <a:stCxn id="187" idx="0"/>
                <a:endCxn id="218" idx="29"/>
              </p:cNvCxnSpPr>
              <p:nvPr/>
            </p:nvCxnSpPr>
            <p:spPr>
              <a:xfrm flipH="1" flipV="1">
                <a:off x="1317140" y="2621992"/>
                <a:ext cx="1316803" cy="3216459"/>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1" name="Straight Arrow Connector 190">
                <a:extLst>
                  <a:ext uri="{FF2B5EF4-FFF2-40B4-BE49-F238E27FC236}">
                    <a16:creationId xmlns:a16="http://schemas.microsoft.com/office/drawing/2014/main" id="{BC968C1D-EDAD-6497-2E0E-03B3676053D6}"/>
                  </a:ext>
                </a:extLst>
              </p:cNvPr>
              <p:cNvCxnSpPr>
                <a:cxnSpLocks/>
                <a:stCxn id="206" idx="1"/>
                <a:endCxn id="216" idx="3"/>
              </p:cNvCxnSpPr>
              <p:nvPr/>
            </p:nvCxnSpPr>
            <p:spPr>
              <a:xfrm flipH="1" flipV="1">
                <a:off x="1446748" y="2586755"/>
                <a:ext cx="1619633" cy="2882480"/>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2" name="Straight Arrow Connector 191">
                <a:extLst>
                  <a:ext uri="{FF2B5EF4-FFF2-40B4-BE49-F238E27FC236}">
                    <a16:creationId xmlns:a16="http://schemas.microsoft.com/office/drawing/2014/main" id="{1B31FF98-9783-0E86-C1E7-DB02C0272ECB}"/>
                  </a:ext>
                </a:extLst>
              </p:cNvPr>
              <p:cNvCxnSpPr>
                <a:cxnSpLocks/>
                <a:stCxn id="215" idx="0"/>
                <a:endCxn id="218" idx="42"/>
              </p:cNvCxnSpPr>
              <p:nvPr/>
            </p:nvCxnSpPr>
            <p:spPr>
              <a:xfrm flipH="1" flipV="1">
                <a:off x="1279825" y="2818465"/>
                <a:ext cx="487504" cy="2737781"/>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3" name="Straight Arrow Connector 192">
                <a:extLst>
                  <a:ext uri="{FF2B5EF4-FFF2-40B4-BE49-F238E27FC236}">
                    <a16:creationId xmlns:a16="http://schemas.microsoft.com/office/drawing/2014/main" id="{F00531B8-8A6A-9AD9-AB58-F1D48A4AD6B3}"/>
                  </a:ext>
                </a:extLst>
              </p:cNvPr>
              <p:cNvCxnSpPr>
                <a:cxnSpLocks/>
                <a:stCxn id="209" idx="23"/>
                <a:endCxn id="216" idx="2"/>
              </p:cNvCxnSpPr>
              <p:nvPr/>
            </p:nvCxnSpPr>
            <p:spPr>
              <a:xfrm flipV="1">
                <a:off x="928297" y="2985206"/>
                <a:ext cx="120369" cy="2349835"/>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4" name="Straight Arrow Connector 193">
                <a:extLst>
                  <a:ext uri="{FF2B5EF4-FFF2-40B4-BE49-F238E27FC236}">
                    <a16:creationId xmlns:a16="http://schemas.microsoft.com/office/drawing/2014/main" id="{99DE66A6-4FE8-46D1-28A3-4F5BFAF62D74}"/>
                  </a:ext>
                </a:extLst>
              </p:cNvPr>
              <p:cNvCxnSpPr>
                <a:cxnSpLocks/>
                <a:stCxn id="204" idx="2"/>
                <a:endCxn id="207" idx="19"/>
              </p:cNvCxnSpPr>
              <p:nvPr/>
            </p:nvCxnSpPr>
            <p:spPr>
              <a:xfrm>
                <a:off x="3333756" y="3145349"/>
                <a:ext cx="261442" cy="2036226"/>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5" name="Straight Arrow Connector 194">
                <a:extLst>
                  <a:ext uri="{FF2B5EF4-FFF2-40B4-BE49-F238E27FC236}">
                    <a16:creationId xmlns:a16="http://schemas.microsoft.com/office/drawing/2014/main" id="{969B79D3-D180-78BD-201C-6C0E7635305E}"/>
                  </a:ext>
                </a:extLst>
              </p:cNvPr>
              <p:cNvCxnSpPr>
                <a:cxnSpLocks/>
                <a:stCxn id="205" idx="37"/>
                <a:endCxn id="187" idx="0"/>
              </p:cNvCxnSpPr>
              <p:nvPr/>
            </p:nvCxnSpPr>
            <p:spPr>
              <a:xfrm flipH="1">
                <a:off x="2633943" y="2996376"/>
                <a:ext cx="454108" cy="2842075"/>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6" name="Straight Arrow Connector 195">
                <a:extLst>
                  <a:ext uri="{FF2B5EF4-FFF2-40B4-BE49-F238E27FC236}">
                    <a16:creationId xmlns:a16="http://schemas.microsoft.com/office/drawing/2014/main" id="{2044137A-16C1-3632-8C5C-77386F3894E0}"/>
                  </a:ext>
                </a:extLst>
              </p:cNvPr>
              <p:cNvCxnSpPr>
                <a:cxnSpLocks/>
                <a:stCxn id="205" idx="42"/>
                <a:endCxn id="213" idx="5"/>
              </p:cNvCxnSpPr>
              <p:nvPr/>
            </p:nvCxnSpPr>
            <p:spPr>
              <a:xfrm flipH="1">
                <a:off x="1943610" y="2801819"/>
                <a:ext cx="1013348" cy="2739779"/>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7" name="Straight Arrow Connector 196">
                <a:extLst>
                  <a:ext uri="{FF2B5EF4-FFF2-40B4-BE49-F238E27FC236}">
                    <a16:creationId xmlns:a16="http://schemas.microsoft.com/office/drawing/2014/main" id="{5AFEA684-F09A-D84C-6375-088E6745E792}"/>
                  </a:ext>
                </a:extLst>
              </p:cNvPr>
              <p:cNvCxnSpPr>
                <a:cxnSpLocks/>
                <a:stCxn id="205" idx="10"/>
                <a:endCxn id="209" idx="18"/>
              </p:cNvCxnSpPr>
              <p:nvPr/>
            </p:nvCxnSpPr>
            <p:spPr>
              <a:xfrm flipH="1">
                <a:off x="1181051" y="2609904"/>
                <a:ext cx="1775907" cy="2738904"/>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98" name="Rectangle 197">
                <a:extLst>
                  <a:ext uri="{FF2B5EF4-FFF2-40B4-BE49-F238E27FC236}">
                    <a16:creationId xmlns:a16="http://schemas.microsoft.com/office/drawing/2014/main" id="{C3C0A95C-06D1-66DD-4532-57857C5CD57B}"/>
                  </a:ext>
                </a:extLst>
              </p:cNvPr>
              <p:cNvSpPr/>
              <p:nvPr/>
            </p:nvSpPr>
            <p:spPr>
              <a:xfrm>
                <a:off x="2684689" y="2399768"/>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Sun</a:t>
                </a:r>
              </a:p>
            </p:txBody>
          </p:sp>
          <p:sp>
            <p:nvSpPr>
              <p:cNvPr id="199" name="Rectangle 198">
                <a:extLst>
                  <a:ext uri="{FF2B5EF4-FFF2-40B4-BE49-F238E27FC236}">
                    <a16:creationId xmlns:a16="http://schemas.microsoft.com/office/drawing/2014/main" id="{D028084A-8499-513B-08BC-206FDC480960}"/>
                  </a:ext>
                </a:extLst>
              </p:cNvPr>
              <p:cNvSpPr/>
              <p:nvPr/>
            </p:nvSpPr>
            <p:spPr>
              <a:xfrm>
                <a:off x="1470506" y="234835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Satellite</a:t>
                </a:r>
              </a:p>
            </p:txBody>
          </p:sp>
          <p:sp>
            <p:nvSpPr>
              <p:cNvPr id="200" name="Rectangle 199">
                <a:extLst>
                  <a:ext uri="{FF2B5EF4-FFF2-40B4-BE49-F238E27FC236}">
                    <a16:creationId xmlns:a16="http://schemas.microsoft.com/office/drawing/2014/main" id="{56F1B199-35CF-406D-04FA-4D811E64726E}"/>
                  </a:ext>
                </a:extLst>
              </p:cNvPr>
              <p:cNvSpPr/>
              <p:nvPr/>
            </p:nvSpPr>
            <p:spPr>
              <a:xfrm>
                <a:off x="1934668" y="2938265"/>
                <a:ext cx="1241238" cy="307777"/>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Incident solar radiation</a:t>
                </a:r>
              </a:p>
            </p:txBody>
          </p:sp>
          <p:sp>
            <p:nvSpPr>
              <p:cNvPr id="201" name="Rectangle 200">
                <a:extLst>
                  <a:ext uri="{FF2B5EF4-FFF2-40B4-BE49-F238E27FC236}">
                    <a16:creationId xmlns:a16="http://schemas.microsoft.com/office/drawing/2014/main" id="{F7C8A190-5800-159A-1037-39FFA634F7F0}"/>
                  </a:ext>
                </a:extLst>
              </p:cNvPr>
              <p:cNvSpPr/>
              <p:nvPr/>
            </p:nvSpPr>
            <p:spPr>
              <a:xfrm>
                <a:off x="373738"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Forest</a:t>
                </a:r>
              </a:p>
            </p:txBody>
          </p:sp>
          <p:sp>
            <p:nvSpPr>
              <p:cNvPr id="202" name="Rectangle 201">
                <a:extLst>
                  <a:ext uri="{FF2B5EF4-FFF2-40B4-BE49-F238E27FC236}">
                    <a16:creationId xmlns:a16="http://schemas.microsoft.com/office/drawing/2014/main" id="{09D0B02A-0EB4-0C9A-55FA-9C3FE60D06AC}"/>
                  </a:ext>
                </a:extLst>
              </p:cNvPr>
              <p:cNvSpPr/>
              <p:nvPr/>
            </p:nvSpPr>
            <p:spPr>
              <a:xfrm>
                <a:off x="1124373"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Grass</a:t>
                </a:r>
              </a:p>
            </p:txBody>
          </p:sp>
          <p:sp>
            <p:nvSpPr>
              <p:cNvPr id="203" name="Rectangle 202">
                <a:extLst>
                  <a:ext uri="{FF2B5EF4-FFF2-40B4-BE49-F238E27FC236}">
                    <a16:creationId xmlns:a16="http://schemas.microsoft.com/office/drawing/2014/main" id="{060D42D2-AC93-9C54-DF24-C888E187B546}"/>
                  </a:ext>
                </a:extLst>
              </p:cNvPr>
              <p:cNvSpPr/>
              <p:nvPr/>
            </p:nvSpPr>
            <p:spPr>
              <a:xfrm>
                <a:off x="2013324"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Paved road</a:t>
                </a:r>
              </a:p>
            </p:txBody>
          </p:sp>
        </p:grpSp>
      </p:grpSp>
      <p:sp>
        <p:nvSpPr>
          <p:cNvPr id="219" name="Rectangle 218">
            <a:extLst>
              <a:ext uri="{FF2B5EF4-FFF2-40B4-BE49-F238E27FC236}">
                <a16:creationId xmlns:a16="http://schemas.microsoft.com/office/drawing/2014/main" id="{972365BB-EAD5-F1A6-BC86-EFCADF7D9421}"/>
              </a:ext>
            </a:extLst>
          </p:cNvPr>
          <p:cNvSpPr/>
          <p:nvPr/>
        </p:nvSpPr>
        <p:spPr>
          <a:xfrm>
            <a:off x="2895664"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Built up area</a:t>
            </a:r>
          </a:p>
        </p:txBody>
      </p:sp>
      <p:sp>
        <p:nvSpPr>
          <p:cNvPr id="220" name="Rectangle 219">
            <a:extLst>
              <a:ext uri="{FF2B5EF4-FFF2-40B4-BE49-F238E27FC236}">
                <a16:creationId xmlns:a16="http://schemas.microsoft.com/office/drawing/2014/main" id="{4C0CC76E-4440-F153-DB2D-F8117B18AA65}"/>
              </a:ext>
            </a:extLst>
          </p:cNvPr>
          <p:cNvSpPr/>
          <p:nvPr/>
        </p:nvSpPr>
        <p:spPr>
          <a:xfrm>
            <a:off x="895861" y="1783021"/>
            <a:ext cx="3367673" cy="24622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97154D"/>
                </a:solidFill>
                <a:effectLst/>
                <a:uLnTx/>
                <a:uFillTx/>
                <a:latin typeface="Arial"/>
                <a:ea typeface="+mn-ea"/>
                <a:cs typeface="+mn-cs"/>
              </a:rPr>
              <a:t>Components of Remote Sensing</a:t>
            </a:r>
          </a:p>
        </p:txBody>
      </p:sp>
      <p:cxnSp>
        <p:nvCxnSpPr>
          <p:cNvPr id="221" name="Straight Arrow Connector 190">
            <a:extLst>
              <a:ext uri="{FF2B5EF4-FFF2-40B4-BE49-F238E27FC236}">
                <a16:creationId xmlns:a16="http://schemas.microsoft.com/office/drawing/2014/main" id="{A6C65AD4-1910-50AC-5B25-39E4F92C57EC}"/>
              </a:ext>
            </a:extLst>
          </p:cNvPr>
          <p:cNvCxnSpPr>
            <a:cxnSpLocks/>
            <a:stCxn id="15" idx="2"/>
            <a:endCxn id="5" idx="1"/>
          </p:cNvCxnSpPr>
          <p:nvPr/>
        </p:nvCxnSpPr>
        <p:spPr>
          <a:xfrm rot="16200000" flipH="1">
            <a:off x="6909734" y="2805822"/>
            <a:ext cx="334586" cy="262450"/>
          </a:xfrm>
          <a:prstGeom prst="bentConnector2">
            <a:avLst/>
          </a:prstGeom>
          <a:ln w="19050" cap="rnd">
            <a:solidFill>
              <a:schemeClr val="accent5"/>
            </a:solidFill>
            <a:prstDash val="solid"/>
            <a:round/>
            <a:tailEnd type="triangle"/>
          </a:ln>
        </p:spPr>
        <p:style>
          <a:lnRef idx="1">
            <a:schemeClr val="accent1"/>
          </a:lnRef>
          <a:fillRef idx="0">
            <a:schemeClr val="accent1"/>
          </a:fillRef>
          <a:effectRef idx="0">
            <a:schemeClr val="accent1"/>
          </a:effectRef>
          <a:fontRef idx="minor">
            <a:schemeClr val="tx1"/>
          </a:fontRef>
        </p:style>
      </p:cxnSp>
      <p:grpSp>
        <p:nvGrpSpPr>
          <p:cNvPr id="222" name="Group 221">
            <a:extLst>
              <a:ext uri="{FF2B5EF4-FFF2-40B4-BE49-F238E27FC236}">
                <a16:creationId xmlns:a16="http://schemas.microsoft.com/office/drawing/2014/main" id="{1CC13FBB-31DE-B599-2952-BF7AA54B126D}"/>
              </a:ext>
            </a:extLst>
          </p:cNvPr>
          <p:cNvGrpSpPr/>
          <p:nvPr/>
        </p:nvGrpSpPr>
        <p:grpSpPr>
          <a:xfrm>
            <a:off x="3868345" y="1997538"/>
            <a:ext cx="306171" cy="4079081"/>
            <a:chOff x="5942914" y="2081213"/>
            <a:chExt cx="306171" cy="4079081"/>
          </a:xfrm>
        </p:grpSpPr>
        <p:cxnSp>
          <p:nvCxnSpPr>
            <p:cNvPr id="223" name="Straight Connector 222">
              <a:extLst>
                <a:ext uri="{FF2B5EF4-FFF2-40B4-BE49-F238E27FC236}">
                  <a16:creationId xmlns:a16="http://schemas.microsoft.com/office/drawing/2014/main" id="{9C814907-2ECE-4A29-A0D0-5C33A0066032}"/>
                </a:ext>
              </a:extLst>
            </p:cNvPr>
            <p:cNvCxnSpPr/>
            <p:nvPr/>
          </p:nvCxnSpPr>
          <p:spPr>
            <a:xfrm>
              <a:off x="6096000" y="2081213"/>
              <a:ext cx="0" cy="4079081"/>
            </a:xfrm>
            <a:prstGeom prst="line">
              <a:avLst/>
            </a:prstGeom>
            <a:ln w="19050" cap="rnd">
              <a:solidFill>
                <a:schemeClr val="accent5"/>
              </a:solidFill>
              <a:prstDash val="solid"/>
            </a:ln>
          </p:spPr>
          <p:style>
            <a:lnRef idx="1">
              <a:schemeClr val="accent1"/>
            </a:lnRef>
            <a:fillRef idx="0">
              <a:schemeClr val="accent1"/>
            </a:fillRef>
            <a:effectRef idx="0">
              <a:schemeClr val="accent1"/>
            </a:effectRef>
            <a:fontRef idx="minor">
              <a:schemeClr val="tx1"/>
            </a:fontRef>
          </p:style>
        </p:cxnSp>
        <p:grpSp>
          <p:nvGrpSpPr>
            <p:cNvPr id="224" name="Group 223">
              <a:extLst>
                <a:ext uri="{FF2B5EF4-FFF2-40B4-BE49-F238E27FC236}">
                  <a16:creationId xmlns:a16="http://schemas.microsoft.com/office/drawing/2014/main" id="{D24A12CB-9C4E-F22E-EC22-B1867E7A1630}"/>
                </a:ext>
              </a:extLst>
            </p:cNvPr>
            <p:cNvGrpSpPr/>
            <p:nvPr/>
          </p:nvGrpSpPr>
          <p:grpSpPr>
            <a:xfrm>
              <a:off x="5942914" y="3967299"/>
              <a:ext cx="306171" cy="306910"/>
              <a:chOff x="5937564" y="3833745"/>
              <a:chExt cx="306171" cy="306910"/>
            </a:xfrm>
          </p:grpSpPr>
          <p:sp>
            <p:nvSpPr>
              <p:cNvPr id="225" name="Freeform 94">
                <a:extLst>
                  <a:ext uri="{FF2B5EF4-FFF2-40B4-BE49-F238E27FC236}">
                    <a16:creationId xmlns:a16="http://schemas.microsoft.com/office/drawing/2014/main" id="{D61F438E-B7DB-2244-F9DF-050F5BE02991}"/>
                  </a:ext>
                </a:extLst>
              </p:cNvPr>
              <p:cNvSpPr>
                <a:spLocks/>
              </p:cNvSpPr>
              <p:nvPr/>
            </p:nvSpPr>
            <p:spPr bwMode="gray">
              <a:xfrm>
                <a:off x="5937564" y="3833745"/>
                <a:ext cx="306171" cy="306910"/>
              </a:xfrm>
              <a:custGeom>
                <a:avLst/>
                <a:gdLst>
                  <a:gd name="T0" fmla="*/ 0 w 1052"/>
                  <a:gd name="T1" fmla="*/ 526 h 1052"/>
                  <a:gd name="T2" fmla="*/ 0 w 1052"/>
                  <a:gd name="T3" fmla="*/ 526 h 1052"/>
                  <a:gd name="T4" fmla="*/ 526 w 1052"/>
                  <a:gd name="T5" fmla="*/ 0 h 1052"/>
                  <a:gd name="T6" fmla="*/ 1052 w 1052"/>
                  <a:gd name="T7" fmla="*/ 526 h 1052"/>
                  <a:gd name="T8" fmla="*/ 1052 w 1052"/>
                  <a:gd name="T9" fmla="*/ 526 h 1052"/>
                  <a:gd name="T10" fmla="*/ 526 w 1052"/>
                  <a:gd name="T11" fmla="*/ 1052 h 1052"/>
                  <a:gd name="T12" fmla="*/ 526 w 1052"/>
                  <a:gd name="T13" fmla="*/ 1052 h 1052"/>
                  <a:gd name="T14" fmla="*/ 0 w 1052"/>
                  <a:gd name="T15" fmla="*/ 526 h 10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2" h="1052">
                    <a:moveTo>
                      <a:pt x="0" y="526"/>
                    </a:moveTo>
                    <a:cubicBezTo>
                      <a:pt x="0" y="526"/>
                      <a:pt x="0" y="526"/>
                      <a:pt x="0" y="526"/>
                    </a:cubicBezTo>
                    <a:cubicBezTo>
                      <a:pt x="0" y="236"/>
                      <a:pt x="236" y="0"/>
                      <a:pt x="526" y="0"/>
                    </a:cubicBezTo>
                    <a:cubicBezTo>
                      <a:pt x="817" y="0"/>
                      <a:pt x="1052" y="236"/>
                      <a:pt x="1052" y="526"/>
                    </a:cubicBezTo>
                    <a:cubicBezTo>
                      <a:pt x="1052" y="526"/>
                      <a:pt x="1052" y="526"/>
                      <a:pt x="1052" y="526"/>
                    </a:cubicBezTo>
                    <a:cubicBezTo>
                      <a:pt x="1052" y="817"/>
                      <a:pt x="817" y="1052"/>
                      <a:pt x="526" y="1052"/>
                    </a:cubicBezTo>
                    <a:cubicBezTo>
                      <a:pt x="526" y="1052"/>
                      <a:pt x="526" y="1052"/>
                      <a:pt x="526" y="1052"/>
                    </a:cubicBezTo>
                    <a:cubicBezTo>
                      <a:pt x="236" y="1052"/>
                      <a:pt x="0" y="817"/>
                      <a:pt x="0" y="526"/>
                    </a:cubicBezTo>
                    <a:close/>
                  </a:path>
                </a:pathLst>
              </a:custGeom>
              <a:solidFill>
                <a:schemeClr val="tx2"/>
              </a:solidFill>
              <a:ln>
                <a:solidFill>
                  <a:schemeClr val="tx2"/>
                </a:solidFill>
              </a:ln>
            </p:spPr>
            <p:txBody>
              <a:bodyPr vert="horz" wrap="square" lIns="88641" tIns="44321" rIns="88641" bIns="4432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6E6F73"/>
                  </a:solidFill>
                  <a:effectLst/>
                  <a:uLnTx/>
                  <a:uFillTx/>
                  <a:latin typeface="Arial"/>
                  <a:ea typeface="+mn-ea"/>
                  <a:cs typeface="+mn-cs"/>
                </a:endParaRPr>
              </a:p>
            </p:txBody>
          </p:sp>
          <p:sp>
            <p:nvSpPr>
              <p:cNvPr id="226" name="Freeform 95">
                <a:extLst>
                  <a:ext uri="{FF2B5EF4-FFF2-40B4-BE49-F238E27FC236}">
                    <a16:creationId xmlns:a16="http://schemas.microsoft.com/office/drawing/2014/main" id="{8A60F93E-CCEC-79E2-AB3F-1DA5EB7EFDBE}"/>
                  </a:ext>
                </a:extLst>
              </p:cNvPr>
              <p:cNvSpPr>
                <a:spLocks/>
              </p:cNvSpPr>
              <p:nvPr/>
            </p:nvSpPr>
            <p:spPr bwMode="gray">
              <a:xfrm>
                <a:off x="6053995" y="3876005"/>
                <a:ext cx="120251" cy="224731"/>
              </a:xfrm>
              <a:custGeom>
                <a:avLst/>
                <a:gdLst>
                  <a:gd name="T0" fmla="*/ 66 w 976"/>
                  <a:gd name="T1" fmla="*/ 1824 h 1824"/>
                  <a:gd name="T2" fmla="*/ 0 w 976"/>
                  <a:gd name="T3" fmla="*/ 1758 h 1824"/>
                  <a:gd name="T4" fmla="*/ 843 w 976"/>
                  <a:gd name="T5" fmla="*/ 912 h 1824"/>
                  <a:gd name="T6" fmla="*/ 0 w 976"/>
                  <a:gd name="T7" fmla="*/ 66 h 1824"/>
                  <a:gd name="T8" fmla="*/ 66 w 976"/>
                  <a:gd name="T9" fmla="*/ 0 h 1824"/>
                  <a:gd name="T10" fmla="*/ 976 w 976"/>
                  <a:gd name="T11" fmla="*/ 912 h 1824"/>
                  <a:gd name="T12" fmla="*/ 66 w 976"/>
                  <a:gd name="T13" fmla="*/ 1824 h 1824"/>
                </a:gdLst>
                <a:ahLst/>
                <a:cxnLst>
                  <a:cxn ang="0">
                    <a:pos x="T0" y="T1"/>
                  </a:cxn>
                  <a:cxn ang="0">
                    <a:pos x="T2" y="T3"/>
                  </a:cxn>
                  <a:cxn ang="0">
                    <a:pos x="T4" y="T5"/>
                  </a:cxn>
                  <a:cxn ang="0">
                    <a:pos x="T6" y="T7"/>
                  </a:cxn>
                  <a:cxn ang="0">
                    <a:pos x="T8" y="T9"/>
                  </a:cxn>
                  <a:cxn ang="0">
                    <a:pos x="T10" y="T11"/>
                  </a:cxn>
                  <a:cxn ang="0">
                    <a:pos x="T12" y="T13"/>
                  </a:cxn>
                </a:cxnLst>
                <a:rect l="0" t="0" r="r" b="b"/>
                <a:pathLst>
                  <a:path w="976" h="1824">
                    <a:moveTo>
                      <a:pt x="66" y="1824"/>
                    </a:moveTo>
                    <a:lnTo>
                      <a:pt x="0" y="1758"/>
                    </a:lnTo>
                    <a:lnTo>
                      <a:pt x="843" y="912"/>
                    </a:lnTo>
                    <a:lnTo>
                      <a:pt x="0" y="66"/>
                    </a:lnTo>
                    <a:lnTo>
                      <a:pt x="66" y="0"/>
                    </a:lnTo>
                    <a:lnTo>
                      <a:pt x="976" y="912"/>
                    </a:lnTo>
                    <a:lnTo>
                      <a:pt x="66" y="18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8641" tIns="44321" rIns="88641" bIns="4432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6E6F73"/>
                  </a:solidFill>
                  <a:effectLst/>
                  <a:uLnTx/>
                  <a:uFillTx/>
                  <a:latin typeface="Arial"/>
                  <a:ea typeface="+mn-ea"/>
                  <a:cs typeface="+mn-cs"/>
                </a:endParaRPr>
              </a:p>
            </p:txBody>
          </p:sp>
        </p:grpSp>
      </p:grpSp>
      <p:grpSp>
        <p:nvGrpSpPr>
          <p:cNvPr id="227" name="Group 226">
            <a:extLst>
              <a:ext uri="{FF2B5EF4-FFF2-40B4-BE49-F238E27FC236}">
                <a16:creationId xmlns:a16="http://schemas.microsoft.com/office/drawing/2014/main" id="{C2D4B2BE-A9CA-82D7-310C-4D304D76E55B}"/>
              </a:ext>
            </a:extLst>
          </p:cNvPr>
          <p:cNvGrpSpPr/>
          <p:nvPr/>
        </p:nvGrpSpPr>
        <p:grpSpPr>
          <a:xfrm>
            <a:off x="271653" y="2205580"/>
            <a:ext cx="3724176" cy="3903630"/>
            <a:chOff x="241310" y="2162714"/>
            <a:chExt cx="3754518" cy="3920907"/>
          </a:xfrm>
        </p:grpSpPr>
        <p:sp>
          <p:nvSpPr>
            <p:cNvPr id="228" name="Rectangle 227">
              <a:extLst>
                <a:ext uri="{FF2B5EF4-FFF2-40B4-BE49-F238E27FC236}">
                  <a16:creationId xmlns:a16="http://schemas.microsoft.com/office/drawing/2014/main" id="{20D8F5F2-21E5-CD4E-544D-D61CAF01C890}"/>
                </a:ext>
              </a:extLst>
            </p:cNvPr>
            <p:cNvSpPr/>
            <p:nvPr/>
          </p:nvSpPr>
          <p:spPr>
            <a:xfrm>
              <a:off x="241310" y="3695844"/>
              <a:ext cx="585660" cy="461665"/>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Reflected solar radiation</a:t>
              </a:r>
            </a:p>
          </p:txBody>
        </p:sp>
        <p:grpSp>
          <p:nvGrpSpPr>
            <p:cNvPr id="229" name="Group 228">
              <a:extLst>
                <a:ext uri="{FF2B5EF4-FFF2-40B4-BE49-F238E27FC236}">
                  <a16:creationId xmlns:a16="http://schemas.microsoft.com/office/drawing/2014/main" id="{2610885C-97AC-9306-E34F-88E3D8A21AE3}"/>
                </a:ext>
              </a:extLst>
            </p:cNvPr>
            <p:cNvGrpSpPr/>
            <p:nvPr/>
          </p:nvGrpSpPr>
          <p:grpSpPr>
            <a:xfrm>
              <a:off x="403381" y="2162714"/>
              <a:ext cx="3592447" cy="3920907"/>
              <a:chOff x="373738" y="2188303"/>
              <a:chExt cx="3592447" cy="3920907"/>
            </a:xfrm>
          </p:grpSpPr>
          <p:grpSp>
            <p:nvGrpSpPr>
              <p:cNvPr id="230" name="bcgIcons_Satellite ">
                <a:extLst>
                  <a:ext uri="{FF2B5EF4-FFF2-40B4-BE49-F238E27FC236}">
                    <a16:creationId xmlns:a16="http://schemas.microsoft.com/office/drawing/2014/main" id="{0B17B8DB-1EF0-CD0F-08A6-019AE02637B0}"/>
                  </a:ext>
                </a:extLst>
              </p:cNvPr>
              <p:cNvGrpSpPr>
                <a:grpSpLocks noChangeAspect="1"/>
              </p:cNvGrpSpPr>
              <p:nvPr/>
            </p:nvGrpSpPr>
            <p:grpSpPr bwMode="auto">
              <a:xfrm>
                <a:off x="650584" y="2188303"/>
                <a:ext cx="796164" cy="796903"/>
                <a:chOff x="1682" y="0"/>
                <a:chExt cx="4316" cy="4320"/>
              </a:xfrm>
            </p:grpSpPr>
            <p:sp>
              <p:nvSpPr>
                <p:cNvPr id="262" name="AutoShape 29">
                  <a:extLst>
                    <a:ext uri="{FF2B5EF4-FFF2-40B4-BE49-F238E27FC236}">
                      <a16:creationId xmlns:a16="http://schemas.microsoft.com/office/drawing/2014/main" id="{431ECC1A-4846-771F-F41E-B15C109F61A4}"/>
                    </a:ext>
                  </a:extLst>
                </p:cNvPr>
                <p:cNvSpPr>
                  <a:spLocks noChangeAspect="1" noChangeArrowheads="1" noTextEdit="1"/>
                </p:cNvSpPr>
                <p:nvPr/>
              </p:nvSpPr>
              <p:spPr bwMode="auto">
                <a:xfrm>
                  <a:off x="1682" y="0"/>
                  <a:ext cx="431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63" name="Freeform 31">
                  <a:extLst>
                    <a:ext uri="{FF2B5EF4-FFF2-40B4-BE49-F238E27FC236}">
                      <a16:creationId xmlns:a16="http://schemas.microsoft.com/office/drawing/2014/main" id="{2F13BBDD-FC93-96D7-4BF5-04C0E740968C}"/>
                    </a:ext>
                  </a:extLst>
                </p:cNvPr>
                <p:cNvSpPr>
                  <a:spLocks noEditPoints="1"/>
                </p:cNvSpPr>
                <p:nvPr/>
              </p:nvSpPr>
              <p:spPr bwMode="auto">
                <a:xfrm>
                  <a:off x="2246" y="564"/>
                  <a:ext cx="2954" cy="2957"/>
                </a:xfrm>
                <a:custGeom>
                  <a:avLst/>
                  <a:gdLst>
                    <a:gd name="T0" fmla="*/ 104 w 1577"/>
                    <a:gd name="T1" fmla="*/ 1440 h 1577"/>
                    <a:gd name="T2" fmla="*/ 104 w 1577"/>
                    <a:gd name="T3" fmla="*/ 1232 h 1577"/>
                    <a:gd name="T4" fmla="*/ 259 w 1577"/>
                    <a:gd name="T5" fmla="*/ 1077 h 1577"/>
                    <a:gd name="T6" fmla="*/ 259 w 1577"/>
                    <a:gd name="T7" fmla="*/ 1285 h 1577"/>
                    <a:gd name="T8" fmla="*/ 259 w 1577"/>
                    <a:gd name="T9" fmla="*/ 1077 h 1577"/>
                    <a:gd name="T10" fmla="*/ 310 w 1577"/>
                    <a:gd name="T11" fmla="*/ 1026 h 1577"/>
                    <a:gd name="T12" fmla="*/ 518 w 1577"/>
                    <a:gd name="T13" fmla="*/ 1026 h 1577"/>
                    <a:gd name="T14" fmla="*/ 241 w 1577"/>
                    <a:gd name="T15" fmla="*/ 1369 h 1577"/>
                    <a:gd name="T16" fmla="*/ 241 w 1577"/>
                    <a:gd name="T17" fmla="*/ 1577 h 1577"/>
                    <a:gd name="T18" fmla="*/ 241 w 1577"/>
                    <a:gd name="T19" fmla="*/ 1369 h 1577"/>
                    <a:gd name="T20" fmla="*/ 292 w 1577"/>
                    <a:gd name="T21" fmla="*/ 1318 h 1577"/>
                    <a:gd name="T22" fmla="*/ 500 w 1577"/>
                    <a:gd name="T23" fmla="*/ 1318 h 1577"/>
                    <a:gd name="T24" fmla="*/ 551 w 1577"/>
                    <a:gd name="T25" fmla="*/ 1059 h 1577"/>
                    <a:gd name="T26" fmla="*/ 551 w 1577"/>
                    <a:gd name="T27" fmla="*/ 1267 h 1577"/>
                    <a:gd name="T28" fmla="*/ 551 w 1577"/>
                    <a:gd name="T29" fmla="*/ 1059 h 1577"/>
                    <a:gd name="T30" fmla="*/ 1440 w 1577"/>
                    <a:gd name="T31" fmla="*/ 104 h 1577"/>
                    <a:gd name="T32" fmla="*/ 1232 w 1577"/>
                    <a:gd name="T33" fmla="*/ 104 h 1577"/>
                    <a:gd name="T34" fmla="*/ 1181 w 1577"/>
                    <a:gd name="T35" fmla="*/ 363 h 1577"/>
                    <a:gd name="T36" fmla="*/ 1181 w 1577"/>
                    <a:gd name="T37" fmla="*/ 155 h 1577"/>
                    <a:gd name="T38" fmla="*/ 1181 w 1577"/>
                    <a:gd name="T39" fmla="*/ 363 h 1577"/>
                    <a:gd name="T40" fmla="*/ 1130 w 1577"/>
                    <a:gd name="T41" fmla="*/ 414 h 1577"/>
                    <a:gd name="T42" fmla="*/ 922 w 1577"/>
                    <a:gd name="T43" fmla="*/ 414 h 1577"/>
                    <a:gd name="T44" fmla="*/ 1473 w 1577"/>
                    <a:gd name="T45" fmla="*/ 345 h 1577"/>
                    <a:gd name="T46" fmla="*/ 1473 w 1577"/>
                    <a:gd name="T47" fmla="*/ 137 h 1577"/>
                    <a:gd name="T48" fmla="*/ 1473 w 1577"/>
                    <a:gd name="T49" fmla="*/ 345 h 1577"/>
                    <a:gd name="T50" fmla="*/ 1422 w 1577"/>
                    <a:gd name="T51" fmla="*/ 396 h 1577"/>
                    <a:gd name="T52" fmla="*/ 1214 w 1577"/>
                    <a:gd name="T53" fmla="*/ 396 h 1577"/>
                    <a:gd name="T54" fmla="*/ 1163 w 1577"/>
                    <a:gd name="T55" fmla="*/ 655 h 1577"/>
                    <a:gd name="T56" fmla="*/ 1163 w 1577"/>
                    <a:gd name="T57" fmla="*/ 447 h 1577"/>
                    <a:gd name="T58" fmla="*/ 1163 w 1577"/>
                    <a:gd name="T59" fmla="*/ 655 h 1577"/>
                    <a:gd name="T60" fmla="*/ 863 w 1577"/>
                    <a:gd name="T61" fmla="*/ 574 h 1577"/>
                    <a:gd name="T62" fmla="*/ 870 w 1577"/>
                    <a:gd name="T63" fmla="*/ 592 h 1577"/>
                    <a:gd name="T64" fmla="*/ 927 w 1577"/>
                    <a:gd name="T65" fmla="*/ 737 h 1577"/>
                    <a:gd name="T66" fmla="*/ 1005 w 1577"/>
                    <a:gd name="T67" fmla="*/ 735 h 1577"/>
                    <a:gd name="T68" fmla="*/ 1147 w 1577"/>
                    <a:gd name="T69" fmla="*/ 921 h 1577"/>
                    <a:gd name="T70" fmla="*/ 891 w 1577"/>
                    <a:gd name="T71" fmla="*/ 1147 h 1577"/>
                    <a:gd name="T72" fmla="*/ 728 w 1577"/>
                    <a:gd name="T73" fmla="*/ 989 h 1577"/>
                    <a:gd name="T74" fmla="*/ 737 w 1577"/>
                    <a:gd name="T75" fmla="*/ 928 h 1577"/>
                    <a:gd name="T76" fmla="*/ 592 w 1577"/>
                    <a:gd name="T77" fmla="*/ 871 h 1577"/>
                    <a:gd name="T78" fmla="*/ 574 w 1577"/>
                    <a:gd name="T79" fmla="*/ 863 h 1577"/>
                    <a:gd name="T80" fmla="*/ 429 w 1577"/>
                    <a:gd name="T81" fmla="*/ 687 h 1577"/>
                    <a:gd name="T82" fmla="*/ 719 w 1577"/>
                    <a:gd name="T83" fmla="*/ 429 h 1577"/>
                    <a:gd name="T84" fmla="*/ 1244 w 1577"/>
                    <a:gd name="T85" fmla="*/ 1244 h 1577"/>
                    <a:gd name="T86" fmla="*/ 1263 w 1577"/>
                    <a:gd name="T87" fmla="*/ 1344 h 1577"/>
                    <a:gd name="T88" fmla="*/ 1344 w 1577"/>
                    <a:gd name="T89" fmla="*/ 1263 h 1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77" h="1577">
                      <a:moveTo>
                        <a:pt x="208" y="1336"/>
                      </a:moveTo>
                      <a:cubicBezTo>
                        <a:pt x="104" y="1440"/>
                        <a:pt x="104" y="1440"/>
                        <a:pt x="104" y="1440"/>
                      </a:cubicBezTo>
                      <a:cubicBezTo>
                        <a:pt x="0" y="1336"/>
                        <a:pt x="0" y="1336"/>
                        <a:pt x="0" y="1336"/>
                      </a:cubicBezTo>
                      <a:cubicBezTo>
                        <a:pt x="104" y="1232"/>
                        <a:pt x="104" y="1232"/>
                        <a:pt x="104" y="1232"/>
                      </a:cubicBezTo>
                      <a:lnTo>
                        <a:pt x="208" y="1336"/>
                      </a:lnTo>
                      <a:close/>
                      <a:moveTo>
                        <a:pt x="259" y="1077"/>
                      </a:moveTo>
                      <a:cubicBezTo>
                        <a:pt x="155" y="1181"/>
                        <a:pt x="155" y="1181"/>
                        <a:pt x="155" y="1181"/>
                      </a:cubicBezTo>
                      <a:cubicBezTo>
                        <a:pt x="259" y="1285"/>
                        <a:pt x="259" y="1285"/>
                        <a:pt x="259" y="1285"/>
                      </a:cubicBezTo>
                      <a:cubicBezTo>
                        <a:pt x="363" y="1181"/>
                        <a:pt x="363" y="1181"/>
                        <a:pt x="363" y="1181"/>
                      </a:cubicBezTo>
                      <a:lnTo>
                        <a:pt x="259" y="1077"/>
                      </a:lnTo>
                      <a:close/>
                      <a:moveTo>
                        <a:pt x="414" y="923"/>
                      </a:moveTo>
                      <a:cubicBezTo>
                        <a:pt x="310" y="1026"/>
                        <a:pt x="310" y="1026"/>
                        <a:pt x="310" y="1026"/>
                      </a:cubicBezTo>
                      <a:cubicBezTo>
                        <a:pt x="414" y="1130"/>
                        <a:pt x="414" y="1130"/>
                        <a:pt x="414" y="1130"/>
                      </a:cubicBezTo>
                      <a:cubicBezTo>
                        <a:pt x="518" y="1026"/>
                        <a:pt x="518" y="1026"/>
                        <a:pt x="518" y="1026"/>
                      </a:cubicBezTo>
                      <a:lnTo>
                        <a:pt x="414" y="923"/>
                      </a:lnTo>
                      <a:close/>
                      <a:moveTo>
                        <a:pt x="241" y="1369"/>
                      </a:moveTo>
                      <a:cubicBezTo>
                        <a:pt x="137" y="1473"/>
                        <a:pt x="137" y="1473"/>
                        <a:pt x="137" y="1473"/>
                      </a:cubicBezTo>
                      <a:cubicBezTo>
                        <a:pt x="241" y="1577"/>
                        <a:pt x="241" y="1577"/>
                        <a:pt x="241" y="1577"/>
                      </a:cubicBezTo>
                      <a:cubicBezTo>
                        <a:pt x="345" y="1473"/>
                        <a:pt x="345" y="1473"/>
                        <a:pt x="345" y="1473"/>
                      </a:cubicBezTo>
                      <a:lnTo>
                        <a:pt x="241" y="1369"/>
                      </a:lnTo>
                      <a:close/>
                      <a:moveTo>
                        <a:pt x="396" y="1214"/>
                      </a:moveTo>
                      <a:cubicBezTo>
                        <a:pt x="292" y="1318"/>
                        <a:pt x="292" y="1318"/>
                        <a:pt x="292" y="1318"/>
                      </a:cubicBezTo>
                      <a:cubicBezTo>
                        <a:pt x="396" y="1422"/>
                        <a:pt x="396" y="1422"/>
                        <a:pt x="396" y="1422"/>
                      </a:cubicBezTo>
                      <a:cubicBezTo>
                        <a:pt x="500" y="1318"/>
                        <a:pt x="500" y="1318"/>
                        <a:pt x="500" y="1318"/>
                      </a:cubicBezTo>
                      <a:lnTo>
                        <a:pt x="396" y="1214"/>
                      </a:lnTo>
                      <a:close/>
                      <a:moveTo>
                        <a:pt x="551" y="1059"/>
                      </a:moveTo>
                      <a:cubicBezTo>
                        <a:pt x="447" y="1163"/>
                        <a:pt x="447" y="1163"/>
                        <a:pt x="447" y="1163"/>
                      </a:cubicBezTo>
                      <a:cubicBezTo>
                        <a:pt x="551" y="1267"/>
                        <a:pt x="551" y="1267"/>
                        <a:pt x="551" y="1267"/>
                      </a:cubicBezTo>
                      <a:cubicBezTo>
                        <a:pt x="655" y="1163"/>
                        <a:pt x="655" y="1163"/>
                        <a:pt x="655" y="1163"/>
                      </a:cubicBezTo>
                      <a:lnTo>
                        <a:pt x="551" y="1059"/>
                      </a:lnTo>
                      <a:close/>
                      <a:moveTo>
                        <a:pt x="1336" y="208"/>
                      </a:moveTo>
                      <a:cubicBezTo>
                        <a:pt x="1440" y="104"/>
                        <a:pt x="1440" y="104"/>
                        <a:pt x="1440" y="104"/>
                      </a:cubicBezTo>
                      <a:cubicBezTo>
                        <a:pt x="1336" y="0"/>
                        <a:pt x="1336" y="0"/>
                        <a:pt x="1336" y="0"/>
                      </a:cubicBezTo>
                      <a:cubicBezTo>
                        <a:pt x="1232" y="104"/>
                        <a:pt x="1232" y="104"/>
                        <a:pt x="1232" y="104"/>
                      </a:cubicBezTo>
                      <a:lnTo>
                        <a:pt x="1336" y="208"/>
                      </a:lnTo>
                      <a:close/>
                      <a:moveTo>
                        <a:pt x="1181" y="363"/>
                      </a:moveTo>
                      <a:cubicBezTo>
                        <a:pt x="1285" y="259"/>
                        <a:pt x="1285" y="259"/>
                        <a:pt x="1285" y="259"/>
                      </a:cubicBezTo>
                      <a:cubicBezTo>
                        <a:pt x="1181" y="155"/>
                        <a:pt x="1181" y="155"/>
                        <a:pt x="1181" y="155"/>
                      </a:cubicBezTo>
                      <a:cubicBezTo>
                        <a:pt x="1077" y="259"/>
                        <a:pt x="1077" y="259"/>
                        <a:pt x="1077" y="259"/>
                      </a:cubicBezTo>
                      <a:lnTo>
                        <a:pt x="1181" y="363"/>
                      </a:lnTo>
                      <a:close/>
                      <a:moveTo>
                        <a:pt x="1026" y="518"/>
                      </a:moveTo>
                      <a:cubicBezTo>
                        <a:pt x="1130" y="414"/>
                        <a:pt x="1130" y="414"/>
                        <a:pt x="1130" y="414"/>
                      </a:cubicBezTo>
                      <a:cubicBezTo>
                        <a:pt x="1026" y="310"/>
                        <a:pt x="1026" y="310"/>
                        <a:pt x="1026" y="310"/>
                      </a:cubicBezTo>
                      <a:cubicBezTo>
                        <a:pt x="922" y="414"/>
                        <a:pt x="922" y="414"/>
                        <a:pt x="922" y="414"/>
                      </a:cubicBezTo>
                      <a:lnTo>
                        <a:pt x="1026" y="518"/>
                      </a:lnTo>
                      <a:close/>
                      <a:moveTo>
                        <a:pt x="1473" y="345"/>
                      </a:moveTo>
                      <a:cubicBezTo>
                        <a:pt x="1577" y="241"/>
                        <a:pt x="1577" y="241"/>
                        <a:pt x="1577" y="241"/>
                      </a:cubicBezTo>
                      <a:cubicBezTo>
                        <a:pt x="1473" y="137"/>
                        <a:pt x="1473" y="137"/>
                        <a:pt x="1473" y="137"/>
                      </a:cubicBezTo>
                      <a:cubicBezTo>
                        <a:pt x="1369" y="241"/>
                        <a:pt x="1369" y="241"/>
                        <a:pt x="1369" y="241"/>
                      </a:cubicBezTo>
                      <a:lnTo>
                        <a:pt x="1473" y="345"/>
                      </a:lnTo>
                      <a:close/>
                      <a:moveTo>
                        <a:pt x="1318" y="500"/>
                      </a:moveTo>
                      <a:cubicBezTo>
                        <a:pt x="1422" y="396"/>
                        <a:pt x="1422" y="396"/>
                        <a:pt x="1422" y="396"/>
                      </a:cubicBezTo>
                      <a:cubicBezTo>
                        <a:pt x="1318" y="292"/>
                        <a:pt x="1318" y="292"/>
                        <a:pt x="1318" y="292"/>
                      </a:cubicBezTo>
                      <a:cubicBezTo>
                        <a:pt x="1214" y="396"/>
                        <a:pt x="1214" y="396"/>
                        <a:pt x="1214" y="396"/>
                      </a:cubicBezTo>
                      <a:lnTo>
                        <a:pt x="1318" y="500"/>
                      </a:lnTo>
                      <a:close/>
                      <a:moveTo>
                        <a:pt x="1163" y="655"/>
                      </a:moveTo>
                      <a:cubicBezTo>
                        <a:pt x="1267" y="551"/>
                        <a:pt x="1267" y="551"/>
                        <a:pt x="1267" y="551"/>
                      </a:cubicBezTo>
                      <a:cubicBezTo>
                        <a:pt x="1163" y="447"/>
                        <a:pt x="1163" y="447"/>
                        <a:pt x="1163" y="447"/>
                      </a:cubicBezTo>
                      <a:cubicBezTo>
                        <a:pt x="1059" y="551"/>
                        <a:pt x="1059" y="551"/>
                        <a:pt x="1059" y="551"/>
                      </a:cubicBezTo>
                      <a:lnTo>
                        <a:pt x="1163" y="655"/>
                      </a:lnTo>
                      <a:close/>
                      <a:moveTo>
                        <a:pt x="719" y="429"/>
                      </a:moveTo>
                      <a:cubicBezTo>
                        <a:pt x="863" y="574"/>
                        <a:pt x="863" y="574"/>
                        <a:pt x="863" y="574"/>
                      </a:cubicBezTo>
                      <a:cubicBezTo>
                        <a:pt x="868" y="579"/>
                        <a:pt x="870" y="586"/>
                        <a:pt x="869" y="593"/>
                      </a:cubicBezTo>
                      <a:cubicBezTo>
                        <a:pt x="870" y="592"/>
                        <a:pt x="870" y="592"/>
                        <a:pt x="870" y="592"/>
                      </a:cubicBezTo>
                      <a:cubicBezTo>
                        <a:pt x="861" y="721"/>
                        <a:pt x="861" y="721"/>
                        <a:pt x="861" y="721"/>
                      </a:cubicBezTo>
                      <a:cubicBezTo>
                        <a:pt x="861" y="721"/>
                        <a:pt x="900" y="743"/>
                        <a:pt x="927" y="737"/>
                      </a:cubicBezTo>
                      <a:cubicBezTo>
                        <a:pt x="948" y="733"/>
                        <a:pt x="972" y="730"/>
                        <a:pt x="983" y="729"/>
                      </a:cubicBezTo>
                      <a:cubicBezTo>
                        <a:pt x="990" y="727"/>
                        <a:pt x="999" y="729"/>
                        <a:pt x="1005" y="735"/>
                      </a:cubicBezTo>
                      <a:cubicBezTo>
                        <a:pt x="1147" y="891"/>
                        <a:pt x="1147" y="891"/>
                        <a:pt x="1147" y="891"/>
                      </a:cubicBezTo>
                      <a:cubicBezTo>
                        <a:pt x="1155" y="899"/>
                        <a:pt x="1155" y="913"/>
                        <a:pt x="1147" y="921"/>
                      </a:cubicBezTo>
                      <a:cubicBezTo>
                        <a:pt x="921" y="1147"/>
                        <a:pt x="921" y="1147"/>
                        <a:pt x="921" y="1147"/>
                      </a:cubicBezTo>
                      <a:cubicBezTo>
                        <a:pt x="913" y="1155"/>
                        <a:pt x="899" y="1155"/>
                        <a:pt x="891" y="1147"/>
                      </a:cubicBezTo>
                      <a:cubicBezTo>
                        <a:pt x="735" y="1005"/>
                        <a:pt x="735" y="1005"/>
                        <a:pt x="735" y="1005"/>
                      </a:cubicBezTo>
                      <a:cubicBezTo>
                        <a:pt x="731" y="1000"/>
                        <a:pt x="729" y="995"/>
                        <a:pt x="728" y="989"/>
                      </a:cubicBezTo>
                      <a:cubicBezTo>
                        <a:pt x="728" y="989"/>
                        <a:pt x="728" y="989"/>
                        <a:pt x="728" y="989"/>
                      </a:cubicBezTo>
                      <a:cubicBezTo>
                        <a:pt x="728" y="989"/>
                        <a:pt x="731" y="955"/>
                        <a:pt x="737" y="928"/>
                      </a:cubicBezTo>
                      <a:cubicBezTo>
                        <a:pt x="743" y="900"/>
                        <a:pt x="720" y="862"/>
                        <a:pt x="720" y="862"/>
                      </a:cubicBezTo>
                      <a:cubicBezTo>
                        <a:pt x="592" y="871"/>
                        <a:pt x="592" y="871"/>
                        <a:pt x="592" y="871"/>
                      </a:cubicBezTo>
                      <a:cubicBezTo>
                        <a:pt x="592" y="869"/>
                        <a:pt x="592" y="869"/>
                        <a:pt x="592" y="869"/>
                      </a:cubicBezTo>
                      <a:cubicBezTo>
                        <a:pt x="586" y="870"/>
                        <a:pt x="579" y="868"/>
                        <a:pt x="574" y="863"/>
                      </a:cubicBezTo>
                      <a:cubicBezTo>
                        <a:pt x="429" y="719"/>
                        <a:pt x="429" y="719"/>
                        <a:pt x="429" y="719"/>
                      </a:cubicBezTo>
                      <a:cubicBezTo>
                        <a:pt x="421" y="710"/>
                        <a:pt x="421" y="696"/>
                        <a:pt x="429" y="687"/>
                      </a:cubicBezTo>
                      <a:cubicBezTo>
                        <a:pt x="687" y="429"/>
                        <a:pt x="687" y="429"/>
                        <a:pt x="687" y="429"/>
                      </a:cubicBezTo>
                      <a:cubicBezTo>
                        <a:pt x="696" y="421"/>
                        <a:pt x="710" y="421"/>
                        <a:pt x="719" y="429"/>
                      </a:cubicBezTo>
                      <a:close/>
                      <a:moveTo>
                        <a:pt x="1500" y="1049"/>
                      </a:moveTo>
                      <a:cubicBezTo>
                        <a:pt x="1483" y="1032"/>
                        <a:pt x="1369" y="1120"/>
                        <a:pt x="1244" y="1244"/>
                      </a:cubicBezTo>
                      <a:cubicBezTo>
                        <a:pt x="1120" y="1369"/>
                        <a:pt x="1032" y="1483"/>
                        <a:pt x="1049" y="1500"/>
                      </a:cubicBezTo>
                      <a:cubicBezTo>
                        <a:pt x="1063" y="1515"/>
                        <a:pt x="1155" y="1447"/>
                        <a:pt x="1263" y="1344"/>
                      </a:cubicBezTo>
                      <a:cubicBezTo>
                        <a:pt x="1249" y="1322"/>
                        <a:pt x="1252" y="1291"/>
                        <a:pt x="1272" y="1272"/>
                      </a:cubicBezTo>
                      <a:cubicBezTo>
                        <a:pt x="1291" y="1252"/>
                        <a:pt x="1321" y="1249"/>
                        <a:pt x="1344" y="1263"/>
                      </a:cubicBezTo>
                      <a:cubicBezTo>
                        <a:pt x="1447" y="1155"/>
                        <a:pt x="1514" y="1064"/>
                        <a:pt x="1500" y="104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64" name="Freeform 32">
                  <a:extLst>
                    <a:ext uri="{FF2B5EF4-FFF2-40B4-BE49-F238E27FC236}">
                      <a16:creationId xmlns:a16="http://schemas.microsoft.com/office/drawing/2014/main" id="{7815469B-3AC5-25FA-0269-1061D7B75A0C}"/>
                    </a:ext>
                  </a:extLst>
                </p:cNvPr>
                <p:cNvSpPr>
                  <a:spLocks noEditPoints="1"/>
                </p:cNvSpPr>
                <p:nvPr/>
              </p:nvSpPr>
              <p:spPr bwMode="auto">
                <a:xfrm>
                  <a:off x="2012" y="339"/>
                  <a:ext cx="3422" cy="3409"/>
                </a:xfrm>
                <a:custGeom>
                  <a:avLst/>
                  <a:gdLst>
                    <a:gd name="T0" fmla="*/ 817 w 1827"/>
                    <a:gd name="T1" fmla="*/ 1047 h 1818"/>
                    <a:gd name="T2" fmla="*/ 817 w 1827"/>
                    <a:gd name="T3" fmla="*/ 1028 h 1818"/>
                    <a:gd name="T4" fmla="*/ 726 w 1827"/>
                    <a:gd name="T5" fmla="*/ 1076 h 1818"/>
                    <a:gd name="T6" fmla="*/ 547 w 1827"/>
                    <a:gd name="T7" fmla="*/ 916 h 1818"/>
                    <a:gd name="T8" fmla="*/ 18 w 1827"/>
                    <a:gd name="T9" fmla="*/ 1427 h 1818"/>
                    <a:gd name="T10" fmla="*/ 332 w 1827"/>
                    <a:gd name="T11" fmla="*/ 1804 h 1818"/>
                    <a:gd name="T12" fmla="*/ 395 w 1827"/>
                    <a:gd name="T13" fmla="*/ 1804 h 1818"/>
                    <a:gd name="T14" fmla="*/ 893 w 1827"/>
                    <a:gd name="T15" fmla="*/ 1243 h 1818"/>
                    <a:gd name="T16" fmla="*/ 862 w 1827"/>
                    <a:gd name="T17" fmla="*/ 1275 h 1818"/>
                    <a:gd name="T18" fmla="*/ 363 w 1827"/>
                    <a:gd name="T19" fmla="*/ 1773 h 1818"/>
                    <a:gd name="T20" fmla="*/ 49 w 1827"/>
                    <a:gd name="T21" fmla="*/ 1458 h 1818"/>
                    <a:gd name="T22" fmla="*/ 547 w 1827"/>
                    <a:gd name="T23" fmla="*/ 960 h 1818"/>
                    <a:gd name="T24" fmla="*/ 862 w 1827"/>
                    <a:gd name="T25" fmla="*/ 1275 h 1818"/>
                    <a:gd name="T26" fmla="*/ 1809 w 1827"/>
                    <a:gd name="T27" fmla="*/ 327 h 1818"/>
                    <a:gd name="T28" fmla="*/ 1464 w 1827"/>
                    <a:gd name="T29" fmla="*/ 0 h 1818"/>
                    <a:gd name="T30" fmla="*/ 934 w 1827"/>
                    <a:gd name="T31" fmla="*/ 511 h 1818"/>
                    <a:gd name="T32" fmla="*/ 1081 w 1827"/>
                    <a:gd name="T33" fmla="*/ 721 h 1818"/>
                    <a:gd name="T34" fmla="*/ 1032 w 1827"/>
                    <a:gd name="T35" fmla="*/ 813 h 1818"/>
                    <a:gd name="T36" fmla="*/ 1043 w 1827"/>
                    <a:gd name="T37" fmla="*/ 814 h 1818"/>
                    <a:gd name="T38" fmla="*/ 1112 w 1827"/>
                    <a:gd name="T39" fmla="*/ 752 h 1818"/>
                    <a:gd name="T40" fmla="*/ 1280 w 1827"/>
                    <a:gd name="T41" fmla="*/ 901 h 1818"/>
                    <a:gd name="T42" fmla="*/ 1809 w 1827"/>
                    <a:gd name="T43" fmla="*/ 390 h 1818"/>
                    <a:gd name="T44" fmla="*/ 1778 w 1827"/>
                    <a:gd name="T45" fmla="*/ 359 h 1818"/>
                    <a:gd name="T46" fmla="*/ 1279 w 1827"/>
                    <a:gd name="T47" fmla="*/ 857 h 1818"/>
                    <a:gd name="T48" fmla="*/ 965 w 1827"/>
                    <a:gd name="T49" fmla="*/ 542 h 1818"/>
                    <a:gd name="T50" fmla="*/ 1464 w 1827"/>
                    <a:gd name="T51" fmla="*/ 44 h 1818"/>
                    <a:gd name="T52" fmla="*/ 1778 w 1827"/>
                    <a:gd name="T53" fmla="*/ 358 h 1818"/>
                    <a:gd name="T54" fmla="*/ 1815 w 1827"/>
                    <a:gd name="T55" fmla="*/ 1058 h 1818"/>
                    <a:gd name="T56" fmla="*/ 1532 w 1827"/>
                    <a:gd name="T57" fmla="*/ 1439 h 1818"/>
                    <a:gd name="T58" fmla="*/ 1753 w 1827"/>
                    <a:gd name="T59" fmla="*/ 1073 h 1818"/>
                    <a:gd name="T60" fmla="*/ 1289 w 1827"/>
                    <a:gd name="T61" fmla="*/ 1282 h 1818"/>
                    <a:gd name="T62" fmla="*/ 1078 w 1827"/>
                    <a:gd name="T63" fmla="*/ 1748 h 1818"/>
                    <a:gd name="T64" fmla="*/ 1444 w 1827"/>
                    <a:gd name="T65" fmla="*/ 1527 h 1818"/>
                    <a:gd name="T66" fmla="*/ 1063 w 1827"/>
                    <a:gd name="T67" fmla="*/ 1810 h 1818"/>
                    <a:gd name="T68" fmla="*/ 1057 w 1827"/>
                    <a:gd name="T69" fmla="*/ 1545 h 1818"/>
                    <a:gd name="T70" fmla="*/ 1551 w 1827"/>
                    <a:gd name="T71" fmla="*/ 1051 h 1818"/>
                    <a:gd name="T72" fmla="*/ 1815 w 1827"/>
                    <a:gd name="T73" fmla="*/ 1058 h 1818"/>
                    <a:gd name="T74" fmla="*/ 1537 w 1827"/>
                    <a:gd name="T75" fmla="*/ 1563 h 1818"/>
                    <a:gd name="T76" fmla="*/ 1423 w 1827"/>
                    <a:gd name="T77" fmla="*/ 1418 h 1818"/>
                    <a:gd name="T78" fmla="*/ 1568 w 1827"/>
                    <a:gd name="T79" fmla="*/ 1532 h 1818"/>
                    <a:gd name="T80" fmla="*/ 1553 w 1827"/>
                    <a:gd name="T81" fmla="*/ 1570 h 1818"/>
                    <a:gd name="T82" fmla="*/ 1577 w 1827"/>
                    <a:gd name="T83" fmla="*/ 1573 h 1818"/>
                    <a:gd name="T84" fmla="*/ 1645 w 1827"/>
                    <a:gd name="T85" fmla="*/ 1641 h 1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27" h="1818">
                      <a:moveTo>
                        <a:pt x="757" y="1107"/>
                      </a:moveTo>
                      <a:cubicBezTo>
                        <a:pt x="817" y="1047"/>
                        <a:pt x="817" y="1047"/>
                        <a:pt x="817" y="1047"/>
                      </a:cubicBezTo>
                      <a:cubicBezTo>
                        <a:pt x="818" y="1044"/>
                        <a:pt x="818" y="1041"/>
                        <a:pt x="819" y="1038"/>
                      </a:cubicBezTo>
                      <a:cubicBezTo>
                        <a:pt x="819" y="1036"/>
                        <a:pt x="819" y="1032"/>
                        <a:pt x="817" y="1028"/>
                      </a:cubicBezTo>
                      <a:cubicBezTo>
                        <a:pt x="771" y="1031"/>
                        <a:pt x="771" y="1031"/>
                        <a:pt x="771" y="1031"/>
                      </a:cubicBezTo>
                      <a:cubicBezTo>
                        <a:pt x="726" y="1076"/>
                        <a:pt x="726" y="1076"/>
                        <a:pt x="726" y="1076"/>
                      </a:cubicBezTo>
                      <a:cubicBezTo>
                        <a:pt x="579" y="929"/>
                        <a:pt x="579" y="929"/>
                        <a:pt x="579" y="929"/>
                      </a:cubicBezTo>
                      <a:cubicBezTo>
                        <a:pt x="570" y="921"/>
                        <a:pt x="559" y="916"/>
                        <a:pt x="547" y="916"/>
                      </a:cubicBezTo>
                      <a:cubicBezTo>
                        <a:pt x="535" y="916"/>
                        <a:pt x="524" y="921"/>
                        <a:pt x="516" y="929"/>
                      </a:cubicBezTo>
                      <a:cubicBezTo>
                        <a:pt x="18" y="1427"/>
                        <a:pt x="18" y="1427"/>
                        <a:pt x="18" y="1427"/>
                      </a:cubicBezTo>
                      <a:cubicBezTo>
                        <a:pt x="0" y="1445"/>
                        <a:pt x="0" y="1473"/>
                        <a:pt x="18" y="1490"/>
                      </a:cubicBezTo>
                      <a:cubicBezTo>
                        <a:pt x="332" y="1804"/>
                        <a:pt x="332" y="1804"/>
                        <a:pt x="332" y="1804"/>
                      </a:cubicBezTo>
                      <a:cubicBezTo>
                        <a:pt x="340" y="1813"/>
                        <a:pt x="352" y="1818"/>
                        <a:pt x="364" y="1818"/>
                      </a:cubicBezTo>
                      <a:cubicBezTo>
                        <a:pt x="375" y="1818"/>
                        <a:pt x="387" y="1813"/>
                        <a:pt x="395" y="1804"/>
                      </a:cubicBezTo>
                      <a:cubicBezTo>
                        <a:pt x="893" y="1306"/>
                        <a:pt x="893" y="1306"/>
                        <a:pt x="893" y="1306"/>
                      </a:cubicBezTo>
                      <a:cubicBezTo>
                        <a:pt x="910" y="1289"/>
                        <a:pt x="910" y="1261"/>
                        <a:pt x="893" y="1243"/>
                      </a:cubicBezTo>
                      <a:lnTo>
                        <a:pt x="757" y="1107"/>
                      </a:lnTo>
                      <a:close/>
                      <a:moveTo>
                        <a:pt x="862" y="1275"/>
                      </a:moveTo>
                      <a:cubicBezTo>
                        <a:pt x="364" y="1773"/>
                        <a:pt x="364" y="1773"/>
                        <a:pt x="364" y="1773"/>
                      </a:cubicBezTo>
                      <a:cubicBezTo>
                        <a:pt x="364" y="1773"/>
                        <a:pt x="363" y="1773"/>
                        <a:pt x="363" y="1773"/>
                      </a:cubicBezTo>
                      <a:cubicBezTo>
                        <a:pt x="49" y="1459"/>
                        <a:pt x="49" y="1459"/>
                        <a:pt x="49" y="1459"/>
                      </a:cubicBezTo>
                      <a:cubicBezTo>
                        <a:pt x="49" y="1459"/>
                        <a:pt x="49" y="1459"/>
                        <a:pt x="49" y="1458"/>
                      </a:cubicBezTo>
                      <a:cubicBezTo>
                        <a:pt x="547" y="960"/>
                        <a:pt x="547" y="960"/>
                        <a:pt x="547" y="960"/>
                      </a:cubicBezTo>
                      <a:cubicBezTo>
                        <a:pt x="547" y="960"/>
                        <a:pt x="547" y="960"/>
                        <a:pt x="547" y="960"/>
                      </a:cubicBezTo>
                      <a:cubicBezTo>
                        <a:pt x="548" y="960"/>
                        <a:pt x="548" y="960"/>
                        <a:pt x="548" y="960"/>
                      </a:cubicBezTo>
                      <a:cubicBezTo>
                        <a:pt x="862" y="1275"/>
                        <a:pt x="862" y="1275"/>
                        <a:pt x="862" y="1275"/>
                      </a:cubicBezTo>
                      <a:cubicBezTo>
                        <a:pt x="862" y="1275"/>
                        <a:pt x="862" y="1275"/>
                        <a:pt x="862" y="1275"/>
                      </a:cubicBezTo>
                      <a:close/>
                      <a:moveTo>
                        <a:pt x="1809" y="327"/>
                      </a:moveTo>
                      <a:cubicBezTo>
                        <a:pt x="1495" y="13"/>
                        <a:pt x="1495" y="13"/>
                        <a:pt x="1495" y="13"/>
                      </a:cubicBezTo>
                      <a:cubicBezTo>
                        <a:pt x="1487" y="4"/>
                        <a:pt x="1476" y="0"/>
                        <a:pt x="1464" y="0"/>
                      </a:cubicBezTo>
                      <a:cubicBezTo>
                        <a:pt x="1452" y="0"/>
                        <a:pt x="1441" y="4"/>
                        <a:pt x="1432" y="13"/>
                      </a:cubicBezTo>
                      <a:cubicBezTo>
                        <a:pt x="934" y="511"/>
                        <a:pt x="934" y="511"/>
                        <a:pt x="934" y="511"/>
                      </a:cubicBezTo>
                      <a:cubicBezTo>
                        <a:pt x="917" y="528"/>
                        <a:pt x="917" y="557"/>
                        <a:pt x="934" y="574"/>
                      </a:cubicBezTo>
                      <a:cubicBezTo>
                        <a:pt x="1081" y="721"/>
                        <a:pt x="1081" y="721"/>
                        <a:pt x="1081" y="721"/>
                      </a:cubicBezTo>
                      <a:cubicBezTo>
                        <a:pt x="1036" y="766"/>
                        <a:pt x="1036" y="766"/>
                        <a:pt x="1036" y="766"/>
                      </a:cubicBezTo>
                      <a:cubicBezTo>
                        <a:pt x="1032" y="813"/>
                        <a:pt x="1032" y="813"/>
                        <a:pt x="1032" y="813"/>
                      </a:cubicBezTo>
                      <a:cubicBezTo>
                        <a:pt x="1036" y="814"/>
                        <a:pt x="1039" y="814"/>
                        <a:pt x="1042" y="814"/>
                      </a:cubicBezTo>
                      <a:cubicBezTo>
                        <a:pt x="1043" y="814"/>
                        <a:pt x="1043" y="814"/>
                        <a:pt x="1043" y="814"/>
                      </a:cubicBezTo>
                      <a:cubicBezTo>
                        <a:pt x="1046" y="814"/>
                        <a:pt x="1049" y="813"/>
                        <a:pt x="1052" y="813"/>
                      </a:cubicBezTo>
                      <a:cubicBezTo>
                        <a:pt x="1112" y="752"/>
                        <a:pt x="1112" y="752"/>
                        <a:pt x="1112" y="752"/>
                      </a:cubicBezTo>
                      <a:cubicBezTo>
                        <a:pt x="1248" y="888"/>
                        <a:pt x="1248" y="888"/>
                        <a:pt x="1248" y="888"/>
                      </a:cubicBezTo>
                      <a:cubicBezTo>
                        <a:pt x="1257" y="897"/>
                        <a:pt x="1268" y="901"/>
                        <a:pt x="1280" y="901"/>
                      </a:cubicBezTo>
                      <a:cubicBezTo>
                        <a:pt x="1292" y="901"/>
                        <a:pt x="1303" y="897"/>
                        <a:pt x="1311" y="888"/>
                      </a:cubicBezTo>
                      <a:cubicBezTo>
                        <a:pt x="1809" y="390"/>
                        <a:pt x="1809" y="390"/>
                        <a:pt x="1809" y="390"/>
                      </a:cubicBezTo>
                      <a:cubicBezTo>
                        <a:pt x="1827" y="373"/>
                        <a:pt x="1827" y="344"/>
                        <a:pt x="1809" y="327"/>
                      </a:cubicBezTo>
                      <a:close/>
                      <a:moveTo>
                        <a:pt x="1778" y="359"/>
                      </a:moveTo>
                      <a:cubicBezTo>
                        <a:pt x="1280" y="857"/>
                        <a:pt x="1280" y="857"/>
                        <a:pt x="1280" y="857"/>
                      </a:cubicBezTo>
                      <a:cubicBezTo>
                        <a:pt x="1280" y="857"/>
                        <a:pt x="1280" y="857"/>
                        <a:pt x="1279" y="857"/>
                      </a:cubicBezTo>
                      <a:cubicBezTo>
                        <a:pt x="965" y="543"/>
                        <a:pt x="965" y="543"/>
                        <a:pt x="965" y="543"/>
                      </a:cubicBezTo>
                      <a:cubicBezTo>
                        <a:pt x="965" y="543"/>
                        <a:pt x="965" y="542"/>
                        <a:pt x="965" y="542"/>
                      </a:cubicBezTo>
                      <a:cubicBezTo>
                        <a:pt x="1463" y="44"/>
                        <a:pt x="1463" y="44"/>
                        <a:pt x="1463" y="44"/>
                      </a:cubicBezTo>
                      <a:cubicBezTo>
                        <a:pt x="1463" y="44"/>
                        <a:pt x="1463" y="44"/>
                        <a:pt x="1464" y="44"/>
                      </a:cubicBezTo>
                      <a:cubicBezTo>
                        <a:pt x="1464" y="44"/>
                        <a:pt x="1464" y="44"/>
                        <a:pt x="1464" y="44"/>
                      </a:cubicBezTo>
                      <a:cubicBezTo>
                        <a:pt x="1778" y="358"/>
                        <a:pt x="1778" y="358"/>
                        <a:pt x="1778" y="358"/>
                      </a:cubicBezTo>
                      <a:cubicBezTo>
                        <a:pt x="1779" y="358"/>
                        <a:pt x="1779" y="359"/>
                        <a:pt x="1778" y="359"/>
                      </a:cubicBezTo>
                      <a:close/>
                      <a:moveTo>
                        <a:pt x="1815" y="1058"/>
                      </a:moveTo>
                      <a:cubicBezTo>
                        <a:pt x="1803" y="1077"/>
                        <a:pt x="1803" y="1077"/>
                        <a:pt x="1803" y="1077"/>
                      </a:cubicBezTo>
                      <a:cubicBezTo>
                        <a:pt x="1761" y="1142"/>
                        <a:pt x="1650" y="1309"/>
                        <a:pt x="1532" y="1439"/>
                      </a:cubicBezTo>
                      <a:cubicBezTo>
                        <a:pt x="1499" y="1410"/>
                        <a:pt x="1499" y="1410"/>
                        <a:pt x="1499" y="1410"/>
                      </a:cubicBezTo>
                      <a:cubicBezTo>
                        <a:pt x="1605" y="1294"/>
                        <a:pt x="1704" y="1148"/>
                        <a:pt x="1753" y="1073"/>
                      </a:cubicBezTo>
                      <a:cubicBezTo>
                        <a:pt x="1708" y="1056"/>
                        <a:pt x="1642" y="1062"/>
                        <a:pt x="1567" y="1092"/>
                      </a:cubicBezTo>
                      <a:cubicBezTo>
                        <a:pt x="1473" y="1128"/>
                        <a:pt x="1375" y="1196"/>
                        <a:pt x="1289" y="1282"/>
                      </a:cubicBezTo>
                      <a:cubicBezTo>
                        <a:pt x="1202" y="1368"/>
                        <a:pt x="1134" y="1467"/>
                        <a:pt x="1098" y="1561"/>
                      </a:cubicBezTo>
                      <a:cubicBezTo>
                        <a:pt x="1068" y="1637"/>
                        <a:pt x="1061" y="1703"/>
                        <a:pt x="1078" y="1748"/>
                      </a:cubicBezTo>
                      <a:cubicBezTo>
                        <a:pt x="1153" y="1700"/>
                        <a:pt x="1299" y="1600"/>
                        <a:pt x="1415" y="1494"/>
                      </a:cubicBezTo>
                      <a:cubicBezTo>
                        <a:pt x="1444" y="1527"/>
                        <a:pt x="1444" y="1527"/>
                        <a:pt x="1444" y="1527"/>
                      </a:cubicBezTo>
                      <a:cubicBezTo>
                        <a:pt x="1314" y="1645"/>
                        <a:pt x="1147" y="1756"/>
                        <a:pt x="1082" y="1798"/>
                      </a:cubicBezTo>
                      <a:cubicBezTo>
                        <a:pt x="1063" y="1810"/>
                        <a:pt x="1063" y="1810"/>
                        <a:pt x="1063" y="1810"/>
                      </a:cubicBezTo>
                      <a:cubicBezTo>
                        <a:pt x="1051" y="1792"/>
                        <a:pt x="1051" y="1792"/>
                        <a:pt x="1051" y="1792"/>
                      </a:cubicBezTo>
                      <a:cubicBezTo>
                        <a:pt x="1014" y="1735"/>
                        <a:pt x="1016" y="1648"/>
                        <a:pt x="1057" y="1545"/>
                      </a:cubicBezTo>
                      <a:cubicBezTo>
                        <a:pt x="1096" y="1446"/>
                        <a:pt x="1167" y="1341"/>
                        <a:pt x="1258" y="1250"/>
                      </a:cubicBezTo>
                      <a:cubicBezTo>
                        <a:pt x="1348" y="1160"/>
                        <a:pt x="1452" y="1090"/>
                        <a:pt x="1551" y="1051"/>
                      </a:cubicBezTo>
                      <a:cubicBezTo>
                        <a:pt x="1653" y="1011"/>
                        <a:pt x="1740" y="1009"/>
                        <a:pt x="1797" y="1046"/>
                      </a:cubicBezTo>
                      <a:lnTo>
                        <a:pt x="1815" y="1058"/>
                      </a:lnTo>
                      <a:close/>
                      <a:moveTo>
                        <a:pt x="1553" y="1570"/>
                      </a:moveTo>
                      <a:cubicBezTo>
                        <a:pt x="1547" y="1570"/>
                        <a:pt x="1541" y="1568"/>
                        <a:pt x="1537" y="1563"/>
                      </a:cubicBezTo>
                      <a:cubicBezTo>
                        <a:pt x="1423" y="1449"/>
                        <a:pt x="1423" y="1449"/>
                        <a:pt x="1423" y="1449"/>
                      </a:cubicBezTo>
                      <a:cubicBezTo>
                        <a:pt x="1414" y="1440"/>
                        <a:pt x="1414" y="1427"/>
                        <a:pt x="1423" y="1418"/>
                      </a:cubicBezTo>
                      <a:cubicBezTo>
                        <a:pt x="1431" y="1409"/>
                        <a:pt x="1445" y="1409"/>
                        <a:pt x="1454" y="1418"/>
                      </a:cubicBezTo>
                      <a:cubicBezTo>
                        <a:pt x="1568" y="1532"/>
                        <a:pt x="1568" y="1532"/>
                        <a:pt x="1568" y="1532"/>
                      </a:cubicBezTo>
                      <a:cubicBezTo>
                        <a:pt x="1577" y="1541"/>
                        <a:pt x="1577" y="1555"/>
                        <a:pt x="1568" y="1563"/>
                      </a:cubicBezTo>
                      <a:cubicBezTo>
                        <a:pt x="1564" y="1568"/>
                        <a:pt x="1558" y="1570"/>
                        <a:pt x="1553" y="1570"/>
                      </a:cubicBezTo>
                      <a:close/>
                      <a:moveTo>
                        <a:pt x="1577" y="1641"/>
                      </a:moveTo>
                      <a:cubicBezTo>
                        <a:pt x="1558" y="1622"/>
                        <a:pt x="1558" y="1592"/>
                        <a:pt x="1577" y="1573"/>
                      </a:cubicBezTo>
                      <a:cubicBezTo>
                        <a:pt x="1596" y="1554"/>
                        <a:pt x="1626" y="1554"/>
                        <a:pt x="1645" y="1573"/>
                      </a:cubicBezTo>
                      <a:cubicBezTo>
                        <a:pt x="1664" y="1592"/>
                        <a:pt x="1664" y="1622"/>
                        <a:pt x="1645" y="1641"/>
                      </a:cubicBezTo>
                      <a:cubicBezTo>
                        <a:pt x="1626" y="1660"/>
                        <a:pt x="1596" y="1660"/>
                        <a:pt x="1577" y="164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231" name="Group 230">
                <a:extLst>
                  <a:ext uri="{FF2B5EF4-FFF2-40B4-BE49-F238E27FC236}">
                    <a16:creationId xmlns:a16="http://schemas.microsoft.com/office/drawing/2014/main" id="{E11764DA-E722-B93D-1B71-FC4ECE839A9F}"/>
                  </a:ext>
                </a:extLst>
              </p:cNvPr>
              <p:cNvGrpSpPr/>
              <p:nvPr/>
            </p:nvGrpSpPr>
            <p:grpSpPr>
              <a:xfrm>
                <a:off x="1377915" y="5461937"/>
                <a:ext cx="734155" cy="457200"/>
                <a:chOff x="1377915" y="5787632"/>
                <a:chExt cx="734155" cy="457200"/>
              </a:xfrm>
            </p:grpSpPr>
            <p:grpSp>
              <p:nvGrpSpPr>
                <p:cNvPr id="256" name="bcgBugs_Rice plant ">
                  <a:extLst>
                    <a:ext uri="{FF2B5EF4-FFF2-40B4-BE49-F238E27FC236}">
                      <a16:creationId xmlns:a16="http://schemas.microsoft.com/office/drawing/2014/main" id="{3A0FA870-FC22-D17C-6501-9F79C9BADF5E}"/>
                    </a:ext>
                  </a:extLst>
                </p:cNvPr>
                <p:cNvGrpSpPr>
                  <a:grpSpLocks noChangeAspect="1"/>
                </p:cNvGrpSpPr>
                <p:nvPr/>
              </p:nvGrpSpPr>
              <p:grpSpPr bwMode="auto">
                <a:xfrm>
                  <a:off x="1377915" y="5787632"/>
                  <a:ext cx="457200" cy="457200"/>
                  <a:chOff x="2652" y="972"/>
                  <a:chExt cx="2376" cy="2376"/>
                </a:xfrm>
              </p:grpSpPr>
              <p:sp>
                <p:nvSpPr>
                  <p:cNvPr id="260" name="AutoShape 4">
                    <a:extLst>
                      <a:ext uri="{FF2B5EF4-FFF2-40B4-BE49-F238E27FC236}">
                        <a16:creationId xmlns:a16="http://schemas.microsoft.com/office/drawing/2014/main" id="{87450987-EDF4-AD95-3CAA-8B6E07E7F74D}"/>
                      </a:ext>
                    </a:extLst>
                  </p:cNvPr>
                  <p:cNvSpPr>
                    <a:spLocks noChangeAspect="1" noChangeArrowheads="1" noTextEdit="1"/>
                  </p:cNvSpPr>
                  <p:nvPr/>
                </p:nvSpPr>
                <p:spPr bwMode="auto">
                  <a:xfrm>
                    <a:off x="2652" y="972"/>
                    <a:ext cx="2376" cy="2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61" name="Freeform 6">
                    <a:extLst>
                      <a:ext uri="{FF2B5EF4-FFF2-40B4-BE49-F238E27FC236}">
                        <a16:creationId xmlns:a16="http://schemas.microsoft.com/office/drawing/2014/main" id="{424507F3-5ACF-30F6-D879-8AE4A8C4F81D}"/>
                      </a:ext>
                    </a:extLst>
                  </p:cNvPr>
                  <p:cNvSpPr>
                    <a:spLocks/>
                  </p:cNvSpPr>
                  <p:nvPr/>
                </p:nvSpPr>
                <p:spPr bwMode="auto">
                  <a:xfrm>
                    <a:off x="2797" y="1317"/>
                    <a:ext cx="2088" cy="1689"/>
                  </a:xfrm>
                  <a:custGeom>
                    <a:avLst/>
                    <a:gdLst>
                      <a:gd name="T0" fmla="*/ 790 w 878"/>
                      <a:gd name="T1" fmla="*/ 61 h 710"/>
                      <a:gd name="T2" fmla="*/ 795 w 878"/>
                      <a:gd name="T3" fmla="*/ 38 h 710"/>
                      <a:gd name="T4" fmla="*/ 736 w 878"/>
                      <a:gd name="T5" fmla="*/ 22 h 710"/>
                      <a:gd name="T6" fmla="*/ 687 w 878"/>
                      <a:gd name="T7" fmla="*/ 7 h 710"/>
                      <a:gd name="T8" fmla="*/ 648 w 878"/>
                      <a:gd name="T9" fmla="*/ 11 h 710"/>
                      <a:gd name="T10" fmla="*/ 570 w 878"/>
                      <a:gd name="T11" fmla="*/ 29 h 710"/>
                      <a:gd name="T12" fmla="*/ 484 w 878"/>
                      <a:gd name="T13" fmla="*/ 79 h 710"/>
                      <a:gd name="T14" fmla="*/ 466 w 878"/>
                      <a:gd name="T15" fmla="*/ 63 h 710"/>
                      <a:gd name="T16" fmla="*/ 383 w 878"/>
                      <a:gd name="T17" fmla="*/ 130 h 710"/>
                      <a:gd name="T18" fmla="*/ 327 w 878"/>
                      <a:gd name="T19" fmla="*/ 210 h 710"/>
                      <a:gd name="T20" fmla="*/ 354 w 878"/>
                      <a:gd name="T21" fmla="*/ 336 h 710"/>
                      <a:gd name="T22" fmla="*/ 344 w 878"/>
                      <a:gd name="T23" fmla="*/ 430 h 710"/>
                      <a:gd name="T24" fmla="*/ 290 w 878"/>
                      <a:gd name="T25" fmla="*/ 420 h 710"/>
                      <a:gd name="T26" fmla="*/ 224 w 878"/>
                      <a:gd name="T27" fmla="*/ 410 h 710"/>
                      <a:gd name="T28" fmla="*/ 162 w 878"/>
                      <a:gd name="T29" fmla="*/ 412 h 710"/>
                      <a:gd name="T30" fmla="*/ 142 w 878"/>
                      <a:gd name="T31" fmla="*/ 422 h 710"/>
                      <a:gd name="T32" fmla="*/ 92 w 878"/>
                      <a:gd name="T33" fmla="*/ 446 h 710"/>
                      <a:gd name="T34" fmla="*/ 52 w 878"/>
                      <a:gd name="T35" fmla="*/ 483 h 710"/>
                      <a:gd name="T36" fmla="*/ 20 w 878"/>
                      <a:gd name="T37" fmla="*/ 531 h 710"/>
                      <a:gd name="T38" fmla="*/ 15 w 878"/>
                      <a:gd name="T39" fmla="*/ 584 h 710"/>
                      <a:gd name="T40" fmla="*/ 6 w 878"/>
                      <a:gd name="T41" fmla="*/ 647 h 710"/>
                      <a:gd name="T42" fmla="*/ 45 w 878"/>
                      <a:gd name="T43" fmla="*/ 615 h 710"/>
                      <a:gd name="T44" fmla="*/ 76 w 878"/>
                      <a:gd name="T45" fmla="*/ 585 h 710"/>
                      <a:gd name="T46" fmla="*/ 84 w 878"/>
                      <a:gd name="T47" fmla="*/ 581 h 710"/>
                      <a:gd name="T48" fmla="*/ 145 w 878"/>
                      <a:gd name="T49" fmla="*/ 513 h 710"/>
                      <a:gd name="T50" fmla="*/ 212 w 878"/>
                      <a:gd name="T51" fmla="*/ 504 h 710"/>
                      <a:gd name="T52" fmla="*/ 235 w 878"/>
                      <a:gd name="T53" fmla="*/ 504 h 710"/>
                      <a:gd name="T54" fmla="*/ 290 w 878"/>
                      <a:gd name="T55" fmla="*/ 513 h 710"/>
                      <a:gd name="T56" fmla="*/ 407 w 878"/>
                      <a:gd name="T57" fmla="*/ 562 h 710"/>
                      <a:gd name="T58" fmla="*/ 406 w 878"/>
                      <a:gd name="T59" fmla="*/ 678 h 710"/>
                      <a:gd name="T60" fmla="*/ 460 w 878"/>
                      <a:gd name="T61" fmla="*/ 689 h 710"/>
                      <a:gd name="T62" fmla="*/ 483 w 878"/>
                      <a:gd name="T63" fmla="*/ 700 h 710"/>
                      <a:gd name="T64" fmla="*/ 513 w 878"/>
                      <a:gd name="T65" fmla="*/ 696 h 710"/>
                      <a:gd name="T66" fmla="*/ 457 w 878"/>
                      <a:gd name="T67" fmla="*/ 448 h 710"/>
                      <a:gd name="T68" fmla="*/ 542 w 878"/>
                      <a:gd name="T69" fmla="*/ 387 h 710"/>
                      <a:gd name="T70" fmla="*/ 635 w 878"/>
                      <a:gd name="T71" fmla="*/ 337 h 710"/>
                      <a:gd name="T72" fmla="*/ 704 w 878"/>
                      <a:gd name="T73" fmla="*/ 338 h 710"/>
                      <a:gd name="T74" fmla="*/ 756 w 878"/>
                      <a:gd name="T75" fmla="*/ 337 h 710"/>
                      <a:gd name="T76" fmla="*/ 797 w 878"/>
                      <a:gd name="T77" fmla="*/ 340 h 710"/>
                      <a:gd name="T78" fmla="*/ 754 w 878"/>
                      <a:gd name="T79" fmla="*/ 293 h 710"/>
                      <a:gd name="T80" fmla="*/ 755 w 878"/>
                      <a:gd name="T81" fmla="*/ 278 h 710"/>
                      <a:gd name="T82" fmla="*/ 713 w 878"/>
                      <a:gd name="T83" fmla="*/ 258 h 710"/>
                      <a:gd name="T84" fmla="*/ 658 w 878"/>
                      <a:gd name="T85" fmla="*/ 252 h 710"/>
                      <a:gd name="T86" fmla="*/ 595 w 878"/>
                      <a:gd name="T87" fmla="*/ 247 h 710"/>
                      <a:gd name="T88" fmla="*/ 531 w 878"/>
                      <a:gd name="T89" fmla="*/ 272 h 710"/>
                      <a:gd name="T90" fmla="*/ 484 w 878"/>
                      <a:gd name="T91" fmla="*/ 316 h 710"/>
                      <a:gd name="T92" fmla="*/ 444 w 878"/>
                      <a:gd name="T93" fmla="*/ 355 h 710"/>
                      <a:gd name="T94" fmla="*/ 425 w 878"/>
                      <a:gd name="T95" fmla="*/ 365 h 710"/>
                      <a:gd name="T96" fmla="*/ 423 w 878"/>
                      <a:gd name="T97" fmla="*/ 456 h 710"/>
                      <a:gd name="T98" fmla="*/ 385 w 878"/>
                      <a:gd name="T99" fmla="*/ 318 h 710"/>
                      <a:gd name="T100" fmla="*/ 496 w 878"/>
                      <a:gd name="T101" fmla="*/ 223 h 710"/>
                      <a:gd name="T102" fmla="*/ 593 w 878"/>
                      <a:gd name="T103" fmla="*/ 133 h 710"/>
                      <a:gd name="T104" fmla="*/ 671 w 878"/>
                      <a:gd name="T105" fmla="*/ 122 h 710"/>
                      <a:gd name="T106" fmla="*/ 732 w 878"/>
                      <a:gd name="T107" fmla="*/ 125 h 710"/>
                      <a:gd name="T108" fmla="*/ 797 w 878"/>
                      <a:gd name="T109" fmla="*/ 133 h 710"/>
                      <a:gd name="T110" fmla="*/ 813 w 878"/>
                      <a:gd name="T111" fmla="*/ 115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78" h="710">
                        <a:moveTo>
                          <a:pt x="875" y="101"/>
                        </a:moveTo>
                        <a:cubicBezTo>
                          <a:pt x="873" y="97"/>
                          <a:pt x="858" y="74"/>
                          <a:pt x="832" y="65"/>
                        </a:cubicBezTo>
                        <a:cubicBezTo>
                          <a:pt x="824" y="62"/>
                          <a:pt x="815" y="60"/>
                          <a:pt x="805" y="60"/>
                        </a:cubicBezTo>
                        <a:cubicBezTo>
                          <a:pt x="802" y="60"/>
                          <a:pt x="800" y="60"/>
                          <a:pt x="797" y="61"/>
                        </a:cubicBezTo>
                        <a:cubicBezTo>
                          <a:pt x="794" y="61"/>
                          <a:pt x="792" y="61"/>
                          <a:pt x="790" y="61"/>
                        </a:cubicBezTo>
                        <a:cubicBezTo>
                          <a:pt x="793" y="59"/>
                          <a:pt x="796" y="56"/>
                          <a:pt x="798" y="54"/>
                        </a:cubicBezTo>
                        <a:cubicBezTo>
                          <a:pt x="799" y="53"/>
                          <a:pt x="799" y="53"/>
                          <a:pt x="799" y="53"/>
                        </a:cubicBezTo>
                        <a:cubicBezTo>
                          <a:pt x="800" y="51"/>
                          <a:pt x="800" y="51"/>
                          <a:pt x="800" y="51"/>
                        </a:cubicBezTo>
                        <a:cubicBezTo>
                          <a:pt x="801" y="49"/>
                          <a:pt x="802" y="46"/>
                          <a:pt x="801" y="43"/>
                        </a:cubicBezTo>
                        <a:cubicBezTo>
                          <a:pt x="800" y="42"/>
                          <a:pt x="799" y="39"/>
                          <a:pt x="795" y="38"/>
                        </a:cubicBezTo>
                        <a:cubicBezTo>
                          <a:pt x="783" y="31"/>
                          <a:pt x="771" y="28"/>
                          <a:pt x="759" y="27"/>
                        </a:cubicBezTo>
                        <a:cubicBezTo>
                          <a:pt x="756" y="27"/>
                          <a:pt x="754" y="26"/>
                          <a:pt x="752" y="26"/>
                        </a:cubicBezTo>
                        <a:cubicBezTo>
                          <a:pt x="748" y="26"/>
                          <a:pt x="743" y="27"/>
                          <a:pt x="740" y="27"/>
                        </a:cubicBezTo>
                        <a:cubicBezTo>
                          <a:pt x="738" y="28"/>
                          <a:pt x="736" y="28"/>
                          <a:pt x="735" y="28"/>
                        </a:cubicBezTo>
                        <a:cubicBezTo>
                          <a:pt x="736" y="26"/>
                          <a:pt x="736" y="24"/>
                          <a:pt x="736" y="22"/>
                        </a:cubicBezTo>
                        <a:cubicBezTo>
                          <a:pt x="735" y="19"/>
                          <a:pt x="733" y="16"/>
                          <a:pt x="730" y="14"/>
                        </a:cubicBezTo>
                        <a:cubicBezTo>
                          <a:pt x="730" y="14"/>
                          <a:pt x="730" y="14"/>
                          <a:pt x="730" y="14"/>
                        </a:cubicBezTo>
                        <a:cubicBezTo>
                          <a:pt x="729" y="14"/>
                          <a:pt x="729" y="14"/>
                          <a:pt x="729" y="14"/>
                        </a:cubicBezTo>
                        <a:cubicBezTo>
                          <a:pt x="726" y="13"/>
                          <a:pt x="711" y="7"/>
                          <a:pt x="691" y="7"/>
                        </a:cubicBezTo>
                        <a:cubicBezTo>
                          <a:pt x="690" y="7"/>
                          <a:pt x="688" y="7"/>
                          <a:pt x="687" y="7"/>
                        </a:cubicBezTo>
                        <a:cubicBezTo>
                          <a:pt x="680" y="7"/>
                          <a:pt x="673" y="8"/>
                          <a:pt x="666" y="10"/>
                        </a:cubicBezTo>
                        <a:cubicBezTo>
                          <a:pt x="658" y="13"/>
                          <a:pt x="652" y="16"/>
                          <a:pt x="646" y="20"/>
                        </a:cubicBezTo>
                        <a:cubicBezTo>
                          <a:pt x="646" y="17"/>
                          <a:pt x="647" y="15"/>
                          <a:pt x="647" y="13"/>
                        </a:cubicBezTo>
                        <a:cubicBezTo>
                          <a:pt x="648" y="12"/>
                          <a:pt x="648" y="12"/>
                          <a:pt x="648" y="12"/>
                        </a:cubicBezTo>
                        <a:cubicBezTo>
                          <a:pt x="648" y="11"/>
                          <a:pt x="648" y="11"/>
                          <a:pt x="648" y="11"/>
                        </a:cubicBezTo>
                        <a:cubicBezTo>
                          <a:pt x="648" y="5"/>
                          <a:pt x="643" y="0"/>
                          <a:pt x="637" y="0"/>
                        </a:cubicBezTo>
                        <a:cubicBezTo>
                          <a:pt x="637" y="0"/>
                          <a:pt x="637" y="0"/>
                          <a:pt x="637" y="0"/>
                        </a:cubicBezTo>
                        <a:cubicBezTo>
                          <a:pt x="635" y="1"/>
                          <a:pt x="635" y="1"/>
                          <a:pt x="635" y="1"/>
                        </a:cubicBezTo>
                        <a:cubicBezTo>
                          <a:pt x="609" y="4"/>
                          <a:pt x="588" y="12"/>
                          <a:pt x="573" y="26"/>
                        </a:cubicBezTo>
                        <a:cubicBezTo>
                          <a:pt x="572" y="27"/>
                          <a:pt x="571" y="28"/>
                          <a:pt x="570" y="29"/>
                        </a:cubicBezTo>
                        <a:cubicBezTo>
                          <a:pt x="570" y="28"/>
                          <a:pt x="570" y="26"/>
                          <a:pt x="570" y="26"/>
                        </a:cubicBezTo>
                        <a:cubicBezTo>
                          <a:pt x="570" y="20"/>
                          <a:pt x="565" y="16"/>
                          <a:pt x="559" y="16"/>
                        </a:cubicBezTo>
                        <a:cubicBezTo>
                          <a:pt x="558" y="16"/>
                          <a:pt x="557" y="16"/>
                          <a:pt x="556" y="16"/>
                        </a:cubicBezTo>
                        <a:cubicBezTo>
                          <a:pt x="551" y="17"/>
                          <a:pt x="519" y="25"/>
                          <a:pt x="499" y="51"/>
                        </a:cubicBezTo>
                        <a:cubicBezTo>
                          <a:pt x="492" y="60"/>
                          <a:pt x="487" y="70"/>
                          <a:pt x="484" y="79"/>
                        </a:cubicBezTo>
                        <a:cubicBezTo>
                          <a:pt x="483" y="73"/>
                          <a:pt x="482" y="69"/>
                          <a:pt x="481" y="69"/>
                        </a:cubicBezTo>
                        <a:cubicBezTo>
                          <a:pt x="481" y="68"/>
                          <a:pt x="481" y="68"/>
                          <a:pt x="481" y="68"/>
                        </a:cubicBezTo>
                        <a:cubicBezTo>
                          <a:pt x="481" y="68"/>
                          <a:pt x="481" y="68"/>
                          <a:pt x="481" y="68"/>
                        </a:cubicBezTo>
                        <a:cubicBezTo>
                          <a:pt x="479" y="64"/>
                          <a:pt x="475" y="61"/>
                          <a:pt x="472" y="61"/>
                        </a:cubicBezTo>
                        <a:cubicBezTo>
                          <a:pt x="470" y="61"/>
                          <a:pt x="468" y="62"/>
                          <a:pt x="466" y="63"/>
                        </a:cubicBezTo>
                        <a:cubicBezTo>
                          <a:pt x="461" y="66"/>
                          <a:pt x="431" y="84"/>
                          <a:pt x="419" y="116"/>
                        </a:cubicBezTo>
                        <a:cubicBezTo>
                          <a:pt x="414" y="128"/>
                          <a:pt x="412" y="140"/>
                          <a:pt x="412" y="151"/>
                        </a:cubicBezTo>
                        <a:cubicBezTo>
                          <a:pt x="407" y="140"/>
                          <a:pt x="401" y="133"/>
                          <a:pt x="399" y="131"/>
                        </a:cubicBezTo>
                        <a:cubicBezTo>
                          <a:pt x="397" y="128"/>
                          <a:pt x="394" y="126"/>
                          <a:pt x="391" y="126"/>
                        </a:cubicBezTo>
                        <a:cubicBezTo>
                          <a:pt x="388" y="126"/>
                          <a:pt x="385" y="128"/>
                          <a:pt x="383" y="130"/>
                        </a:cubicBezTo>
                        <a:cubicBezTo>
                          <a:pt x="377" y="136"/>
                          <a:pt x="355" y="160"/>
                          <a:pt x="354" y="192"/>
                        </a:cubicBezTo>
                        <a:cubicBezTo>
                          <a:pt x="353" y="202"/>
                          <a:pt x="355" y="213"/>
                          <a:pt x="359" y="224"/>
                        </a:cubicBezTo>
                        <a:cubicBezTo>
                          <a:pt x="351" y="216"/>
                          <a:pt x="343" y="211"/>
                          <a:pt x="341" y="209"/>
                        </a:cubicBezTo>
                        <a:cubicBezTo>
                          <a:pt x="340" y="208"/>
                          <a:pt x="338" y="207"/>
                          <a:pt x="335" y="207"/>
                        </a:cubicBezTo>
                        <a:cubicBezTo>
                          <a:pt x="331" y="207"/>
                          <a:pt x="328" y="209"/>
                          <a:pt x="327" y="210"/>
                        </a:cubicBezTo>
                        <a:cubicBezTo>
                          <a:pt x="326" y="211"/>
                          <a:pt x="326" y="211"/>
                          <a:pt x="326" y="211"/>
                        </a:cubicBezTo>
                        <a:cubicBezTo>
                          <a:pt x="325" y="212"/>
                          <a:pt x="325" y="212"/>
                          <a:pt x="325" y="212"/>
                        </a:cubicBezTo>
                        <a:cubicBezTo>
                          <a:pt x="323" y="216"/>
                          <a:pt x="308" y="249"/>
                          <a:pt x="317" y="281"/>
                        </a:cubicBezTo>
                        <a:cubicBezTo>
                          <a:pt x="323" y="304"/>
                          <a:pt x="340" y="321"/>
                          <a:pt x="351" y="329"/>
                        </a:cubicBezTo>
                        <a:cubicBezTo>
                          <a:pt x="354" y="336"/>
                          <a:pt x="354" y="336"/>
                          <a:pt x="354" y="336"/>
                        </a:cubicBezTo>
                        <a:cubicBezTo>
                          <a:pt x="358" y="346"/>
                          <a:pt x="358" y="346"/>
                          <a:pt x="358" y="346"/>
                        </a:cubicBezTo>
                        <a:cubicBezTo>
                          <a:pt x="381" y="407"/>
                          <a:pt x="394" y="461"/>
                          <a:pt x="400" y="503"/>
                        </a:cubicBezTo>
                        <a:cubicBezTo>
                          <a:pt x="389" y="490"/>
                          <a:pt x="378" y="479"/>
                          <a:pt x="366" y="470"/>
                        </a:cubicBezTo>
                        <a:cubicBezTo>
                          <a:pt x="355" y="462"/>
                          <a:pt x="355" y="462"/>
                          <a:pt x="355" y="462"/>
                        </a:cubicBezTo>
                        <a:cubicBezTo>
                          <a:pt x="355" y="453"/>
                          <a:pt x="352" y="441"/>
                          <a:pt x="344" y="430"/>
                        </a:cubicBezTo>
                        <a:cubicBezTo>
                          <a:pt x="333" y="414"/>
                          <a:pt x="313" y="406"/>
                          <a:pt x="303" y="403"/>
                        </a:cubicBezTo>
                        <a:cubicBezTo>
                          <a:pt x="302" y="403"/>
                          <a:pt x="302" y="403"/>
                          <a:pt x="302" y="403"/>
                        </a:cubicBezTo>
                        <a:cubicBezTo>
                          <a:pt x="301" y="403"/>
                          <a:pt x="301" y="403"/>
                          <a:pt x="301" y="403"/>
                        </a:cubicBezTo>
                        <a:cubicBezTo>
                          <a:pt x="295" y="403"/>
                          <a:pt x="291" y="407"/>
                          <a:pt x="291" y="412"/>
                        </a:cubicBezTo>
                        <a:cubicBezTo>
                          <a:pt x="291" y="414"/>
                          <a:pt x="290" y="417"/>
                          <a:pt x="290" y="420"/>
                        </a:cubicBezTo>
                        <a:cubicBezTo>
                          <a:pt x="287" y="416"/>
                          <a:pt x="284" y="413"/>
                          <a:pt x="280" y="410"/>
                        </a:cubicBezTo>
                        <a:cubicBezTo>
                          <a:pt x="269" y="401"/>
                          <a:pt x="254" y="397"/>
                          <a:pt x="236" y="397"/>
                        </a:cubicBezTo>
                        <a:cubicBezTo>
                          <a:pt x="233" y="397"/>
                          <a:pt x="233" y="397"/>
                          <a:pt x="233" y="397"/>
                        </a:cubicBezTo>
                        <a:cubicBezTo>
                          <a:pt x="229" y="397"/>
                          <a:pt x="226" y="399"/>
                          <a:pt x="224" y="403"/>
                        </a:cubicBezTo>
                        <a:cubicBezTo>
                          <a:pt x="223" y="405"/>
                          <a:pt x="223" y="408"/>
                          <a:pt x="224" y="410"/>
                        </a:cubicBezTo>
                        <a:cubicBezTo>
                          <a:pt x="224" y="411"/>
                          <a:pt x="225" y="413"/>
                          <a:pt x="225" y="415"/>
                        </a:cubicBezTo>
                        <a:cubicBezTo>
                          <a:pt x="221" y="413"/>
                          <a:pt x="217" y="411"/>
                          <a:pt x="212" y="409"/>
                        </a:cubicBezTo>
                        <a:cubicBezTo>
                          <a:pt x="205" y="407"/>
                          <a:pt x="199" y="406"/>
                          <a:pt x="192" y="406"/>
                        </a:cubicBezTo>
                        <a:cubicBezTo>
                          <a:pt x="188" y="406"/>
                          <a:pt x="184" y="407"/>
                          <a:pt x="180" y="407"/>
                        </a:cubicBezTo>
                        <a:cubicBezTo>
                          <a:pt x="170" y="408"/>
                          <a:pt x="163" y="411"/>
                          <a:pt x="162" y="412"/>
                        </a:cubicBezTo>
                        <a:cubicBezTo>
                          <a:pt x="161" y="412"/>
                          <a:pt x="161" y="412"/>
                          <a:pt x="161" y="412"/>
                        </a:cubicBezTo>
                        <a:cubicBezTo>
                          <a:pt x="161" y="412"/>
                          <a:pt x="161" y="412"/>
                          <a:pt x="161" y="412"/>
                        </a:cubicBezTo>
                        <a:cubicBezTo>
                          <a:pt x="158" y="413"/>
                          <a:pt x="156" y="416"/>
                          <a:pt x="155" y="419"/>
                        </a:cubicBezTo>
                        <a:cubicBezTo>
                          <a:pt x="155" y="421"/>
                          <a:pt x="155" y="423"/>
                          <a:pt x="156" y="424"/>
                        </a:cubicBezTo>
                        <a:cubicBezTo>
                          <a:pt x="152" y="423"/>
                          <a:pt x="147" y="422"/>
                          <a:pt x="142" y="422"/>
                        </a:cubicBezTo>
                        <a:cubicBezTo>
                          <a:pt x="142" y="422"/>
                          <a:pt x="141" y="422"/>
                          <a:pt x="141" y="422"/>
                        </a:cubicBezTo>
                        <a:cubicBezTo>
                          <a:pt x="119" y="422"/>
                          <a:pt x="101" y="434"/>
                          <a:pt x="96" y="438"/>
                        </a:cubicBezTo>
                        <a:cubicBezTo>
                          <a:pt x="96" y="438"/>
                          <a:pt x="96" y="438"/>
                          <a:pt x="96" y="438"/>
                        </a:cubicBezTo>
                        <a:cubicBezTo>
                          <a:pt x="95" y="439"/>
                          <a:pt x="95" y="439"/>
                          <a:pt x="95" y="439"/>
                        </a:cubicBezTo>
                        <a:cubicBezTo>
                          <a:pt x="93" y="441"/>
                          <a:pt x="92" y="443"/>
                          <a:pt x="92" y="446"/>
                        </a:cubicBezTo>
                        <a:cubicBezTo>
                          <a:pt x="92" y="448"/>
                          <a:pt x="93" y="449"/>
                          <a:pt x="94" y="451"/>
                        </a:cubicBezTo>
                        <a:cubicBezTo>
                          <a:pt x="75" y="455"/>
                          <a:pt x="60" y="467"/>
                          <a:pt x="56" y="472"/>
                        </a:cubicBezTo>
                        <a:cubicBezTo>
                          <a:pt x="55" y="473"/>
                          <a:pt x="55" y="473"/>
                          <a:pt x="55" y="473"/>
                        </a:cubicBezTo>
                        <a:cubicBezTo>
                          <a:pt x="54" y="473"/>
                          <a:pt x="54" y="473"/>
                          <a:pt x="54" y="473"/>
                        </a:cubicBezTo>
                        <a:cubicBezTo>
                          <a:pt x="52" y="476"/>
                          <a:pt x="51" y="480"/>
                          <a:pt x="52" y="483"/>
                        </a:cubicBezTo>
                        <a:cubicBezTo>
                          <a:pt x="53" y="485"/>
                          <a:pt x="54" y="487"/>
                          <a:pt x="56" y="488"/>
                        </a:cubicBezTo>
                        <a:cubicBezTo>
                          <a:pt x="53" y="489"/>
                          <a:pt x="50" y="490"/>
                          <a:pt x="47" y="492"/>
                        </a:cubicBezTo>
                        <a:cubicBezTo>
                          <a:pt x="30" y="504"/>
                          <a:pt x="22" y="524"/>
                          <a:pt x="21" y="528"/>
                        </a:cubicBezTo>
                        <a:cubicBezTo>
                          <a:pt x="20" y="530"/>
                          <a:pt x="20" y="530"/>
                          <a:pt x="20" y="530"/>
                        </a:cubicBezTo>
                        <a:cubicBezTo>
                          <a:pt x="20" y="531"/>
                          <a:pt x="20" y="531"/>
                          <a:pt x="20" y="531"/>
                        </a:cubicBezTo>
                        <a:cubicBezTo>
                          <a:pt x="20" y="535"/>
                          <a:pt x="22" y="537"/>
                          <a:pt x="24" y="539"/>
                        </a:cubicBezTo>
                        <a:cubicBezTo>
                          <a:pt x="15" y="547"/>
                          <a:pt x="9" y="558"/>
                          <a:pt x="6" y="572"/>
                        </a:cubicBezTo>
                        <a:cubicBezTo>
                          <a:pt x="5" y="573"/>
                          <a:pt x="5" y="573"/>
                          <a:pt x="5" y="573"/>
                        </a:cubicBezTo>
                        <a:cubicBezTo>
                          <a:pt x="5" y="574"/>
                          <a:pt x="5" y="574"/>
                          <a:pt x="5" y="574"/>
                        </a:cubicBezTo>
                        <a:cubicBezTo>
                          <a:pt x="5" y="580"/>
                          <a:pt x="10" y="584"/>
                          <a:pt x="15" y="584"/>
                        </a:cubicBezTo>
                        <a:cubicBezTo>
                          <a:pt x="11" y="589"/>
                          <a:pt x="6" y="595"/>
                          <a:pt x="4" y="603"/>
                        </a:cubicBezTo>
                        <a:cubicBezTo>
                          <a:pt x="4" y="603"/>
                          <a:pt x="4" y="603"/>
                          <a:pt x="4" y="603"/>
                        </a:cubicBezTo>
                        <a:cubicBezTo>
                          <a:pt x="0" y="614"/>
                          <a:pt x="0" y="627"/>
                          <a:pt x="4" y="642"/>
                        </a:cubicBezTo>
                        <a:cubicBezTo>
                          <a:pt x="5" y="645"/>
                          <a:pt x="5" y="645"/>
                          <a:pt x="5" y="645"/>
                        </a:cubicBezTo>
                        <a:cubicBezTo>
                          <a:pt x="6" y="647"/>
                          <a:pt x="6" y="647"/>
                          <a:pt x="6" y="647"/>
                        </a:cubicBezTo>
                        <a:cubicBezTo>
                          <a:pt x="8" y="649"/>
                          <a:pt x="11" y="650"/>
                          <a:pt x="14" y="650"/>
                        </a:cubicBezTo>
                        <a:cubicBezTo>
                          <a:pt x="17" y="650"/>
                          <a:pt x="17" y="650"/>
                          <a:pt x="17" y="650"/>
                        </a:cubicBezTo>
                        <a:cubicBezTo>
                          <a:pt x="19" y="648"/>
                          <a:pt x="19" y="648"/>
                          <a:pt x="19" y="648"/>
                        </a:cubicBezTo>
                        <a:cubicBezTo>
                          <a:pt x="32" y="639"/>
                          <a:pt x="40" y="629"/>
                          <a:pt x="44" y="617"/>
                        </a:cubicBezTo>
                        <a:cubicBezTo>
                          <a:pt x="44" y="617"/>
                          <a:pt x="45" y="616"/>
                          <a:pt x="45" y="615"/>
                        </a:cubicBezTo>
                        <a:cubicBezTo>
                          <a:pt x="45" y="615"/>
                          <a:pt x="45" y="615"/>
                          <a:pt x="45" y="616"/>
                        </a:cubicBezTo>
                        <a:cubicBezTo>
                          <a:pt x="47" y="620"/>
                          <a:pt x="47" y="620"/>
                          <a:pt x="47" y="620"/>
                        </a:cubicBezTo>
                        <a:cubicBezTo>
                          <a:pt x="58" y="620"/>
                          <a:pt x="58" y="620"/>
                          <a:pt x="58" y="620"/>
                        </a:cubicBezTo>
                        <a:cubicBezTo>
                          <a:pt x="61" y="616"/>
                          <a:pt x="61" y="616"/>
                          <a:pt x="61" y="616"/>
                        </a:cubicBezTo>
                        <a:cubicBezTo>
                          <a:pt x="64" y="613"/>
                          <a:pt x="74" y="601"/>
                          <a:pt x="76" y="585"/>
                        </a:cubicBezTo>
                        <a:cubicBezTo>
                          <a:pt x="76" y="585"/>
                          <a:pt x="76" y="585"/>
                          <a:pt x="76" y="585"/>
                        </a:cubicBezTo>
                        <a:cubicBezTo>
                          <a:pt x="76" y="584"/>
                          <a:pt x="76" y="584"/>
                          <a:pt x="76" y="583"/>
                        </a:cubicBezTo>
                        <a:cubicBezTo>
                          <a:pt x="76" y="583"/>
                          <a:pt x="77" y="583"/>
                          <a:pt x="77" y="583"/>
                        </a:cubicBezTo>
                        <a:cubicBezTo>
                          <a:pt x="81" y="583"/>
                          <a:pt x="81" y="583"/>
                          <a:pt x="81" y="583"/>
                        </a:cubicBezTo>
                        <a:cubicBezTo>
                          <a:pt x="84" y="581"/>
                          <a:pt x="84" y="581"/>
                          <a:pt x="84" y="581"/>
                        </a:cubicBezTo>
                        <a:cubicBezTo>
                          <a:pt x="84" y="580"/>
                          <a:pt x="84" y="580"/>
                          <a:pt x="84" y="580"/>
                        </a:cubicBezTo>
                        <a:cubicBezTo>
                          <a:pt x="89" y="575"/>
                          <a:pt x="101" y="564"/>
                          <a:pt x="105" y="548"/>
                        </a:cubicBezTo>
                        <a:cubicBezTo>
                          <a:pt x="106" y="548"/>
                          <a:pt x="106" y="548"/>
                          <a:pt x="106" y="548"/>
                        </a:cubicBezTo>
                        <a:cubicBezTo>
                          <a:pt x="109" y="547"/>
                          <a:pt x="129" y="540"/>
                          <a:pt x="140" y="522"/>
                        </a:cubicBezTo>
                        <a:cubicBezTo>
                          <a:pt x="142" y="519"/>
                          <a:pt x="144" y="516"/>
                          <a:pt x="145" y="513"/>
                        </a:cubicBezTo>
                        <a:cubicBezTo>
                          <a:pt x="152" y="513"/>
                          <a:pt x="171" y="512"/>
                          <a:pt x="188" y="500"/>
                        </a:cubicBezTo>
                        <a:cubicBezTo>
                          <a:pt x="189" y="501"/>
                          <a:pt x="189" y="501"/>
                          <a:pt x="189" y="501"/>
                        </a:cubicBezTo>
                        <a:cubicBezTo>
                          <a:pt x="192" y="502"/>
                          <a:pt x="192" y="502"/>
                          <a:pt x="192" y="502"/>
                        </a:cubicBezTo>
                        <a:cubicBezTo>
                          <a:pt x="192" y="502"/>
                          <a:pt x="193" y="502"/>
                          <a:pt x="194" y="502"/>
                        </a:cubicBezTo>
                        <a:cubicBezTo>
                          <a:pt x="197" y="503"/>
                          <a:pt x="204" y="504"/>
                          <a:pt x="212" y="504"/>
                        </a:cubicBezTo>
                        <a:cubicBezTo>
                          <a:pt x="216" y="504"/>
                          <a:pt x="219" y="503"/>
                          <a:pt x="222" y="503"/>
                        </a:cubicBezTo>
                        <a:cubicBezTo>
                          <a:pt x="222" y="503"/>
                          <a:pt x="222" y="503"/>
                          <a:pt x="222" y="503"/>
                        </a:cubicBezTo>
                        <a:cubicBezTo>
                          <a:pt x="226" y="503"/>
                          <a:pt x="229" y="502"/>
                          <a:pt x="232" y="501"/>
                        </a:cubicBezTo>
                        <a:cubicBezTo>
                          <a:pt x="233" y="501"/>
                          <a:pt x="233" y="501"/>
                          <a:pt x="233" y="501"/>
                        </a:cubicBezTo>
                        <a:cubicBezTo>
                          <a:pt x="234" y="502"/>
                          <a:pt x="234" y="503"/>
                          <a:pt x="235" y="504"/>
                        </a:cubicBezTo>
                        <a:cubicBezTo>
                          <a:pt x="237" y="506"/>
                          <a:pt x="237" y="506"/>
                          <a:pt x="237" y="506"/>
                        </a:cubicBezTo>
                        <a:cubicBezTo>
                          <a:pt x="239" y="507"/>
                          <a:pt x="239" y="507"/>
                          <a:pt x="239" y="507"/>
                        </a:cubicBezTo>
                        <a:cubicBezTo>
                          <a:pt x="240" y="507"/>
                          <a:pt x="240" y="507"/>
                          <a:pt x="240" y="507"/>
                        </a:cubicBezTo>
                        <a:cubicBezTo>
                          <a:pt x="245" y="509"/>
                          <a:pt x="258" y="514"/>
                          <a:pt x="275" y="514"/>
                        </a:cubicBezTo>
                        <a:cubicBezTo>
                          <a:pt x="280" y="514"/>
                          <a:pt x="285" y="514"/>
                          <a:pt x="290" y="513"/>
                        </a:cubicBezTo>
                        <a:cubicBezTo>
                          <a:pt x="309" y="509"/>
                          <a:pt x="324" y="495"/>
                          <a:pt x="330" y="490"/>
                        </a:cubicBezTo>
                        <a:cubicBezTo>
                          <a:pt x="334" y="487"/>
                          <a:pt x="334" y="487"/>
                          <a:pt x="334" y="487"/>
                        </a:cubicBezTo>
                        <a:cubicBezTo>
                          <a:pt x="345" y="493"/>
                          <a:pt x="345" y="493"/>
                          <a:pt x="345" y="493"/>
                        </a:cubicBezTo>
                        <a:cubicBezTo>
                          <a:pt x="350" y="497"/>
                          <a:pt x="350" y="497"/>
                          <a:pt x="350" y="497"/>
                        </a:cubicBezTo>
                        <a:cubicBezTo>
                          <a:pt x="371" y="513"/>
                          <a:pt x="390" y="535"/>
                          <a:pt x="407" y="562"/>
                        </a:cubicBezTo>
                        <a:cubicBezTo>
                          <a:pt x="408" y="565"/>
                          <a:pt x="408" y="567"/>
                          <a:pt x="408" y="569"/>
                        </a:cubicBezTo>
                        <a:cubicBezTo>
                          <a:pt x="408" y="570"/>
                          <a:pt x="408" y="570"/>
                          <a:pt x="408" y="570"/>
                        </a:cubicBezTo>
                        <a:cubicBezTo>
                          <a:pt x="408" y="570"/>
                          <a:pt x="408" y="570"/>
                          <a:pt x="408" y="570"/>
                        </a:cubicBezTo>
                        <a:cubicBezTo>
                          <a:pt x="412" y="627"/>
                          <a:pt x="408" y="666"/>
                          <a:pt x="406" y="677"/>
                        </a:cubicBezTo>
                        <a:cubicBezTo>
                          <a:pt x="406" y="677"/>
                          <a:pt x="406" y="678"/>
                          <a:pt x="406" y="678"/>
                        </a:cubicBezTo>
                        <a:cubicBezTo>
                          <a:pt x="405" y="685"/>
                          <a:pt x="410" y="692"/>
                          <a:pt x="417" y="694"/>
                        </a:cubicBezTo>
                        <a:cubicBezTo>
                          <a:pt x="419" y="695"/>
                          <a:pt x="420" y="695"/>
                          <a:pt x="421" y="695"/>
                        </a:cubicBezTo>
                        <a:cubicBezTo>
                          <a:pt x="429" y="695"/>
                          <a:pt x="435" y="690"/>
                          <a:pt x="436" y="682"/>
                        </a:cubicBezTo>
                        <a:cubicBezTo>
                          <a:pt x="437" y="678"/>
                          <a:pt x="439" y="658"/>
                          <a:pt x="440" y="626"/>
                        </a:cubicBezTo>
                        <a:cubicBezTo>
                          <a:pt x="453" y="659"/>
                          <a:pt x="459" y="685"/>
                          <a:pt x="460" y="689"/>
                        </a:cubicBezTo>
                        <a:cubicBezTo>
                          <a:pt x="460" y="689"/>
                          <a:pt x="460" y="689"/>
                          <a:pt x="460" y="689"/>
                        </a:cubicBezTo>
                        <a:cubicBezTo>
                          <a:pt x="461" y="690"/>
                          <a:pt x="461" y="690"/>
                          <a:pt x="461" y="690"/>
                        </a:cubicBezTo>
                        <a:cubicBezTo>
                          <a:pt x="462" y="697"/>
                          <a:pt x="469" y="702"/>
                          <a:pt x="475" y="702"/>
                        </a:cubicBezTo>
                        <a:cubicBezTo>
                          <a:pt x="477" y="702"/>
                          <a:pt x="478" y="702"/>
                          <a:pt x="479" y="702"/>
                        </a:cubicBezTo>
                        <a:cubicBezTo>
                          <a:pt x="481" y="701"/>
                          <a:pt x="482" y="701"/>
                          <a:pt x="483" y="700"/>
                        </a:cubicBezTo>
                        <a:cubicBezTo>
                          <a:pt x="484" y="701"/>
                          <a:pt x="485" y="702"/>
                          <a:pt x="486" y="703"/>
                        </a:cubicBezTo>
                        <a:cubicBezTo>
                          <a:pt x="486" y="703"/>
                          <a:pt x="486" y="703"/>
                          <a:pt x="486" y="703"/>
                        </a:cubicBezTo>
                        <a:cubicBezTo>
                          <a:pt x="488" y="707"/>
                          <a:pt x="493" y="710"/>
                          <a:pt x="498" y="710"/>
                        </a:cubicBezTo>
                        <a:cubicBezTo>
                          <a:pt x="501" y="710"/>
                          <a:pt x="504" y="708"/>
                          <a:pt x="507" y="706"/>
                        </a:cubicBezTo>
                        <a:cubicBezTo>
                          <a:pt x="510" y="704"/>
                          <a:pt x="512" y="700"/>
                          <a:pt x="513" y="696"/>
                        </a:cubicBezTo>
                        <a:cubicBezTo>
                          <a:pt x="513" y="692"/>
                          <a:pt x="512" y="688"/>
                          <a:pt x="509" y="685"/>
                        </a:cubicBezTo>
                        <a:cubicBezTo>
                          <a:pt x="507" y="682"/>
                          <a:pt x="431" y="574"/>
                          <a:pt x="452" y="466"/>
                        </a:cubicBezTo>
                        <a:cubicBezTo>
                          <a:pt x="454" y="455"/>
                          <a:pt x="454" y="455"/>
                          <a:pt x="454" y="455"/>
                        </a:cubicBezTo>
                        <a:cubicBezTo>
                          <a:pt x="457" y="448"/>
                          <a:pt x="457" y="448"/>
                          <a:pt x="457" y="448"/>
                        </a:cubicBezTo>
                        <a:cubicBezTo>
                          <a:pt x="457" y="448"/>
                          <a:pt x="457" y="448"/>
                          <a:pt x="457" y="448"/>
                        </a:cubicBezTo>
                        <a:cubicBezTo>
                          <a:pt x="458" y="448"/>
                          <a:pt x="458" y="448"/>
                          <a:pt x="459" y="448"/>
                        </a:cubicBezTo>
                        <a:cubicBezTo>
                          <a:pt x="465" y="448"/>
                          <a:pt x="465" y="448"/>
                          <a:pt x="465" y="448"/>
                        </a:cubicBezTo>
                        <a:cubicBezTo>
                          <a:pt x="472" y="448"/>
                          <a:pt x="492" y="446"/>
                          <a:pt x="509" y="435"/>
                        </a:cubicBezTo>
                        <a:cubicBezTo>
                          <a:pt x="530" y="422"/>
                          <a:pt x="539" y="401"/>
                          <a:pt x="541" y="395"/>
                        </a:cubicBezTo>
                        <a:cubicBezTo>
                          <a:pt x="542" y="392"/>
                          <a:pt x="543" y="390"/>
                          <a:pt x="542" y="387"/>
                        </a:cubicBezTo>
                        <a:cubicBezTo>
                          <a:pt x="559" y="377"/>
                          <a:pt x="570" y="361"/>
                          <a:pt x="572" y="358"/>
                        </a:cubicBezTo>
                        <a:cubicBezTo>
                          <a:pt x="572" y="357"/>
                          <a:pt x="573" y="356"/>
                          <a:pt x="573" y="355"/>
                        </a:cubicBezTo>
                        <a:cubicBezTo>
                          <a:pt x="593" y="352"/>
                          <a:pt x="607" y="339"/>
                          <a:pt x="613" y="333"/>
                        </a:cubicBezTo>
                        <a:cubicBezTo>
                          <a:pt x="616" y="334"/>
                          <a:pt x="619" y="335"/>
                          <a:pt x="622" y="336"/>
                        </a:cubicBezTo>
                        <a:cubicBezTo>
                          <a:pt x="626" y="337"/>
                          <a:pt x="630" y="337"/>
                          <a:pt x="635" y="337"/>
                        </a:cubicBezTo>
                        <a:cubicBezTo>
                          <a:pt x="649" y="337"/>
                          <a:pt x="660" y="333"/>
                          <a:pt x="664" y="332"/>
                        </a:cubicBezTo>
                        <a:cubicBezTo>
                          <a:pt x="665" y="331"/>
                          <a:pt x="665" y="331"/>
                          <a:pt x="665" y="331"/>
                        </a:cubicBezTo>
                        <a:cubicBezTo>
                          <a:pt x="666" y="330"/>
                          <a:pt x="666" y="330"/>
                          <a:pt x="666" y="330"/>
                        </a:cubicBezTo>
                        <a:cubicBezTo>
                          <a:pt x="677" y="337"/>
                          <a:pt x="689" y="338"/>
                          <a:pt x="698" y="338"/>
                        </a:cubicBezTo>
                        <a:cubicBezTo>
                          <a:pt x="701" y="338"/>
                          <a:pt x="703" y="338"/>
                          <a:pt x="704" y="338"/>
                        </a:cubicBezTo>
                        <a:cubicBezTo>
                          <a:pt x="707" y="338"/>
                          <a:pt x="709" y="336"/>
                          <a:pt x="711" y="334"/>
                        </a:cubicBezTo>
                        <a:cubicBezTo>
                          <a:pt x="711" y="335"/>
                          <a:pt x="712" y="335"/>
                          <a:pt x="712" y="336"/>
                        </a:cubicBezTo>
                        <a:cubicBezTo>
                          <a:pt x="712" y="336"/>
                          <a:pt x="712" y="336"/>
                          <a:pt x="712" y="336"/>
                        </a:cubicBezTo>
                        <a:cubicBezTo>
                          <a:pt x="726" y="347"/>
                          <a:pt x="745" y="347"/>
                          <a:pt x="747" y="347"/>
                        </a:cubicBezTo>
                        <a:cubicBezTo>
                          <a:pt x="752" y="347"/>
                          <a:pt x="756" y="343"/>
                          <a:pt x="756" y="337"/>
                        </a:cubicBezTo>
                        <a:cubicBezTo>
                          <a:pt x="756" y="336"/>
                          <a:pt x="756" y="336"/>
                          <a:pt x="756" y="336"/>
                        </a:cubicBezTo>
                        <a:cubicBezTo>
                          <a:pt x="756" y="336"/>
                          <a:pt x="756" y="336"/>
                          <a:pt x="756" y="336"/>
                        </a:cubicBezTo>
                        <a:cubicBezTo>
                          <a:pt x="757" y="336"/>
                          <a:pt x="757" y="336"/>
                          <a:pt x="757" y="336"/>
                        </a:cubicBezTo>
                        <a:cubicBezTo>
                          <a:pt x="764" y="340"/>
                          <a:pt x="773" y="342"/>
                          <a:pt x="783" y="342"/>
                        </a:cubicBezTo>
                        <a:cubicBezTo>
                          <a:pt x="789" y="342"/>
                          <a:pt x="794" y="341"/>
                          <a:pt x="797" y="340"/>
                        </a:cubicBezTo>
                        <a:cubicBezTo>
                          <a:pt x="801" y="340"/>
                          <a:pt x="804" y="336"/>
                          <a:pt x="804" y="331"/>
                        </a:cubicBezTo>
                        <a:cubicBezTo>
                          <a:pt x="804" y="329"/>
                          <a:pt x="804" y="329"/>
                          <a:pt x="804" y="329"/>
                        </a:cubicBezTo>
                        <a:cubicBezTo>
                          <a:pt x="803" y="327"/>
                          <a:pt x="803" y="327"/>
                          <a:pt x="803" y="327"/>
                        </a:cubicBezTo>
                        <a:cubicBezTo>
                          <a:pt x="800" y="321"/>
                          <a:pt x="791" y="306"/>
                          <a:pt x="775" y="298"/>
                        </a:cubicBezTo>
                        <a:cubicBezTo>
                          <a:pt x="769" y="295"/>
                          <a:pt x="762" y="293"/>
                          <a:pt x="754" y="293"/>
                        </a:cubicBezTo>
                        <a:cubicBezTo>
                          <a:pt x="754" y="293"/>
                          <a:pt x="755" y="292"/>
                          <a:pt x="755" y="292"/>
                        </a:cubicBezTo>
                        <a:cubicBezTo>
                          <a:pt x="755" y="292"/>
                          <a:pt x="755" y="292"/>
                          <a:pt x="755" y="292"/>
                        </a:cubicBezTo>
                        <a:cubicBezTo>
                          <a:pt x="755" y="292"/>
                          <a:pt x="755" y="292"/>
                          <a:pt x="755" y="292"/>
                        </a:cubicBezTo>
                        <a:cubicBezTo>
                          <a:pt x="757" y="290"/>
                          <a:pt x="758" y="287"/>
                          <a:pt x="758" y="285"/>
                        </a:cubicBezTo>
                        <a:cubicBezTo>
                          <a:pt x="758" y="282"/>
                          <a:pt x="757" y="280"/>
                          <a:pt x="755" y="278"/>
                        </a:cubicBezTo>
                        <a:cubicBezTo>
                          <a:pt x="754" y="277"/>
                          <a:pt x="754" y="277"/>
                          <a:pt x="754" y="277"/>
                        </a:cubicBezTo>
                        <a:cubicBezTo>
                          <a:pt x="754" y="276"/>
                          <a:pt x="754" y="276"/>
                          <a:pt x="754" y="276"/>
                        </a:cubicBezTo>
                        <a:cubicBezTo>
                          <a:pt x="742" y="269"/>
                          <a:pt x="730" y="266"/>
                          <a:pt x="719" y="266"/>
                        </a:cubicBezTo>
                        <a:cubicBezTo>
                          <a:pt x="718" y="266"/>
                          <a:pt x="717" y="266"/>
                          <a:pt x="716" y="266"/>
                        </a:cubicBezTo>
                        <a:cubicBezTo>
                          <a:pt x="717" y="263"/>
                          <a:pt x="716" y="260"/>
                          <a:pt x="713" y="258"/>
                        </a:cubicBezTo>
                        <a:cubicBezTo>
                          <a:pt x="712" y="257"/>
                          <a:pt x="712" y="257"/>
                          <a:pt x="712" y="257"/>
                        </a:cubicBezTo>
                        <a:cubicBezTo>
                          <a:pt x="711" y="256"/>
                          <a:pt x="711" y="256"/>
                          <a:pt x="711" y="256"/>
                        </a:cubicBezTo>
                        <a:cubicBezTo>
                          <a:pt x="699" y="251"/>
                          <a:pt x="689" y="248"/>
                          <a:pt x="678" y="248"/>
                        </a:cubicBezTo>
                        <a:cubicBezTo>
                          <a:pt x="674" y="248"/>
                          <a:pt x="671" y="249"/>
                          <a:pt x="667" y="249"/>
                        </a:cubicBezTo>
                        <a:cubicBezTo>
                          <a:pt x="664" y="250"/>
                          <a:pt x="661" y="251"/>
                          <a:pt x="658" y="252"/>
                        </a:cubicBezTo>
                        <a:cubicBezTo>
                          <a:pt x="658" y="247"/>
                          <a:pt x="654" y="242"/>
                          <a:pt x="649" y="242"/>
                        </a:cubicBezTo>
                        <a:cubicBezTo>
                          <a:pt x="648" y="242"/>
                          <a:pt x="647" y="242"/>
                          <a:pt x="646" y="242"/>
                        </a:cubicBezTo>
                        <a:cubicBezTo>
                          <a:pt x="640" y="242"/>
                          <a:pt x="622" y="243"/>
                          <a:pt x="605" y="254"/>
                        </a:cubicBezTo>
                        <a:cubicBezTo>
                          <a:pt x="604" y="250"/>
                          <a:pt x="600" y="247"/>
                          <a:pt x="596" y="247"/>
                        </a:cubicBezTo>
                        <a:cubicBezTo>
                          <a:pt x="595" y="247"/>
                          <a:pt x="595" y="247"/>
                          <a:pt x="595" y="247"/>
                        </a:cubicBezTo>
                        <a:cubicBezTo>
                          <a:pt x="595" y="247"/>
                          <a:pt x="595" y="247"/>
                          <a:pt x="595" y="247"/>
                        </a:cubicBezTo>
                        <a:cubicBezTo>
                          <a:pt x="594" y="247"/>
                          <a:pt x="568" y="249"/>
                          <a:pt x="551" y="268"/>
                        </a:cubicBezTo>
                        <a:cubicBezTo>
                          <a:pt x="548" y="271"/>
                          <a:pt x="545" y="275"/>
                          <a:pt x="543" y="278"/>
                        </a:cubicBezTo>
                        <a:cubicBezTo>
                          <a:pt x="541" y="275"/>
                          <a:pt x="538" y="272"/>
                          <a:pt x="533" y="272"/>
                        </a:cubicBezTo>
                        <a:cubicBezTo>
                          <a:pt x="531" y="272"/>
                          <a:pt x="531" y="272"/>
                          <a:pt x="531" y="272"/>
                        </a:cubicBezTo>
                        <a:cubicBezTo>
                          <a:pt x="529" y="273"/>
                          <a:pt x="529" y="273"/>
                          <a:pt x="529" y="273"/>
                        </a:cubicBezTo>
                        <a:cubicBezTo>
                          <a:pt x="508" y="284"/>
                          <a:pt x="497" y="297"/>
                          <a:pt x="492" y="307"/>
                        </a:cubicBezTo>
                        <a:cubicBezTo>
                          <a:pt x="490" y="311"/>
                          <a:pt x="488" y="317"/>
                          <a:pt x="487" y="321"/>
                        </a:cubicBezTo>
                        <a:cubicBezTo>
                          <a:pt x="486" y="320"/>
                          <a:pt x="485" y="318"/>
                          <a:pt x="485" y="317"/>
                        </a:cubicBezTo>
                        <a:cubicBezTo>
                          <a:pt x="484" y="317"/>
                          <a:pt x="484" y="316"/>
                          <a:pt x="484" y="316"/>
                        </a:cubicBezTo>
                        <a:cubicBezTo>
                          <a:pt x="483" y="314"/>
                          <a:pt x="483" y="314"/>
                          <a:pt x="483" y="314"/>
                        </a:cubicBezTo>
                        <a:cubicBezTo>
                          <a:pt x="482" y="313"/>
                          <a:pt x="482" y="313"/>
                          <a:pt x="482" y="313"/>
                        </a:cubicBezTo>
                        <a:cubicBezTo>
                          <a:pt x="480" y="311"/>
                          <a:pt x="478" y="310"/>
                          <a:pt x="475" y="310"/>
                        </a:cubicBezTo>
                        <a:cubicBezTo>
                          <a:pt x="473" y="310"/>
                          <a:pt x="470" y="311"/>
                          <a:pt x="469" y="313"/>
                        </a:cubicBezTo>
                        <a:cubicBezTo>
                          <a:pt x="466" y="315"/>
                          <a:pt x="447" y="331"/>
                          <a:pt x="444" y="355"/>
                        </a:cubicBezTo>
                        <a:cubicBezTo>
                          <a:pt x="443" y="360"/>
                          <a:pt x="443" y="364"/>
                          <a:pt x="443" y="369"/>
                        </a:cubicBezTo>
                        <a:cubicBezTo>
                          <a:pt x="441" y="366"/>
                          <a:pt x="439" y="364"/>
                          <a:pt x="438" y="364"/>
                        </a:cubicBezTo>
                        <a:cubicBezTo>
                          <a:pt x="436" y="362"/>
                          <a:pt x="436" y="362"/>
                          <a:pt x="436" y="362"/>
                        </a:cubicBezTo>
                        <a:cubicBezTo>
                          <a:pt x="432" y="362"/>
                          <a:pt x="432" y="362"/>
                          <a:pt x="432" y="362"/>
                        </a:cubicBezTo>
                        <a:cubicBezTo>
                          <a:pt x="429" y="362"/>
                          <a:pt x="426" y="364"/>
                          <a:pt x="425" y="365"/>
                        </a:cubicBezTo>
                        <a:cubicBezTo>
                          <a:pt x="424" y="366"/>
                          <a:pt x="424" y="366"/>
                          <a:pt x="424" y="366"/>
                        </a:cubicBezTo>
                        <a:cubicBezTo>
                          <a:pt x="423" y="367"/>
                          <a:pt x="423" y="367"/>
                          <a:pt x="423" y="367"/>
                        </a:cubicBezTo>
                        <a:cubicBezTo>
                          <a:pt x="414" y="384"/>
                          <a:pt x="411" y="400"/>
                          <a:pt x="413" y="415"/>
                        </a:cubicBezTo>
                        <a:cubicBezTo>
                          <a:pt x="415" y="424"/>
                          <a:pt x="419" y="433"/>
                          <a:pt x="426" y="443"/>
                        </a:cubicBezTo>
                        <a:cubicBezTo>
                          <a:pt x="423" y="456"/>
                          <a:pt x="423" y="456"/>
                          <a:pt x="423" y="456"/>
                        </a:cubicBezTo>
                        <a:cubicBezTo>
                          <a:pt x="423" y="457"/>
                          <a:pt x="423" y="458"/>
                          <a:pt x="423" y="459"/>
                        </a:cubicBezTo>
                        <a:cubicBezTo>
                          <a:pt x="415" y="421"/>
                          <a:pt x="403" y="379"/>
                          <a:pt x="386" y="334"/>
                        </a:cubicBezTo>
                        <a:cubicBezTo>
                          <a:pt x="380" y="319"/>
                          <a:pt x="380" y="319"/>
                          <a:pt x="380" y="319"/>
                        </a:cubicBezTo>
                        <a:cubicBezTo>
                          <a:pt x="380" y="319"/>
                          <a:pt x="381" y="318"/>
                          <a:pt x="381" y="317"/>
                        </a:cubicBezTo>
                        <a:cubicBezTo>
                          <a:pt x="382" y="318"/>
                          <a:pt x="384" y="318"/>
                          <a:pt x="385" y="318"/>
                        </a:cubicBezTo>
                        <a:cubicBezTo>
                          <a:pt x="387" y="318"/>
                          <a:pt x="387" y="318"/>
                          <a:pt x="387" y="318"/>
                        </a:cubicBezTo>
                        <a:cubicBezTo>
                          <a:pt x="387" y="318"/>
                          <a:pt x="387" y="318"/>
                          <a:pt x="387" y="318"/>
                        </a:cubicBezTo>
                        <a:cubicBezTo>
                          <a:pt x="394" y="318"/>
                          <a:pt x="429" y="315"/>
                          <a:pt x="457" y="294"/>
                        </a:cubicBezTo>
                        <a:cubicBezTo>
                          <a:pt x="485" y="272"/>
                          <a:pt x="495" y="238"/>
                          <a:pt x="497" y="232"/>
                        </a:cubicBezTo>
                        <a:cubicBezTo>
                          <a:pt x="498" y="229"/>
                          <a:pt x="498" y="226"/>
                          <a:pt x="496" y="223"/>
                        </a:cubicBezTo>
                        <a:cubicBezTo>
                          <a:pt x="496" y="223"/>
                          <a:pt x="495" y="222"/>
                          <a:pt x="495" y="222"/>
                        </a:cubicBezTo>
                        <a:cubicBezTo>
                          <a:pt x="518" y="207"/>
                          <a:pt x="531" y="185"/>
                          <a:pt x="536" y="176"/>
                        </a:cubicBezTo>
                        <a:cubicBezTo>
                          <a:pt x="536" y="176"/>
                          <a:pt x="536" y="176"/>
                          <a:pt x="536" y="176"/>
                        </a:cubicBezTo>
                        <a:cubicBezTo>
                          <a:pt x="537" y="174"/>
                          <a:pt x="538" y="171"/>
                          <a:pt x="537" y="169"/>
                        </a:cubicBezTo>
                        <a:cubicBezTo>
                          <a:pt x="567" y="162"/>
                          <a:pt x="588" y="140"/>
                          <a:pt x="593" y="133"/>
                        </a:cubicBezTo>
                        <a:cubicBezTo>
                          <a:pt x="594" y="132"/>
                          <a:pt x="595" y="131"/>
                          <a:pt x="595" y="130"/>
                        </a:cubicBezTo>
                        <a:cubicBezTo>
                          <a:pt x="600" y="132"/>
                          <a:pt x="606" y="134"/>
                          <a:pt x="612" y="135"/>
                        </a:cubicBezTo>
                        <a:cubicBezTo>
                          <a:pt x="612" y="135"/>
                          <a:pt x="612" y="135"/>
                          <a:pt x="612" y="135"/>
                        </a:cubicBezTo>
                        <a:cubicBezTo>
                          <a:pt x="615" y="135"/>
                          <a:pt x="619" y="135"/>
                          <a:pt x="622" y="135"/>
                        </a:cubicBezTo>
                        <a:cubicBezTo>
                          <a:pt x="647" y="135"/>
                          <a:pt x="667" y="124"/>
                          <a:pt x="671" y="122"/>
                        </a:cubicBezTo>
                        <a:cubicBezTo>
                          <a:pt x="672" y="121"/>
                          <a:pt x="672" y="121"/>
                          <a:pt x="672" y="121"/>
                        </a:cubicBezTo>
                        <a:cubicBezTo>
                          <a:pt x="673" y="120"/>
                          <a:pt x="673" y="120"/>
                          <a:pt x="673" y="120"/>
                        </a:cubicBezTo>
                        <a:cubicBezTo>
                          <a:pt x="674" y="120"/>
                          <a:pt x="674" y="119"/>
                          <a:pt x="675" y="118"/>
                        </a:cubicBezTo>
                        <a:cubicBezTo>
                          <a:pt x="689" y="125"/>
                          <a:pt x="704" y="127"/>
                          <a:pt x="714" y="127"/>
                        </a:cubicBezTo>
                        <a:cubicBezTo>
                          <a:pt x="723" y="127"/>
                          <a:pt x="730" y="125"/>
                          <a:pt x="732" y="125"/>
                        </a:cubicBezTo>
                        <a:cubicBezTo>
                          <a:pt x="736" y="124"/>
                          <a:pt x="739" y="122"/>
                          <a:pt x="740" y="119"/>
                        </a:cubicBezTo>
                        <a:cubicBezTo>
                          <a:pt x="741" y="118"/>
                          <a:pt x="741" y="117"/>
                          <a:pt x="741" y="116"/>
                        </a:cubicBezTo>
                        <a:cubicBezTo>
                          <a:pt x="743" y="118"/>
                          <a:pt x="745" y="120"/>
                          <a:pt x="748" y="121"/>
                        </a:cubicBezTo>
                        <a:cubicBezTo>
                          <a:pt x="763" y="131"/>
                          <a:pt x="779" y="133"/>
                          <a:pt x="791" y="133"/>
                        </a:cubicBezTo>
                        <a:cubicBezTo>
                          <a:pt x="793" y="133"/>
                          <a:pt x="796" y="133"/>
                          <a:pt x="797" y="133"/>
                        </a:cubicBezTo>
                        <a:cubicBezTo>
                          <a:pt x="802" y="132"/>
                          <a:pt x="806" y="128"/>
                          <a:pt x="806" y="122"/>
                        </a:cubicBezTo>
                        <a:cubicBezTo>
                          <a:pt x="806" y="121"/>
                          <a:pt x="806" y="121"/>
                          <a:pt x="806" y="121"/>
                        </a:cubicBezTo>
                        <a:cubicBezTo>
                          <a:pt x="806" y="119"/>
                          <a:pt x="806" y="119"/>
                          <a:pt x="806" y="119"/>
                        </a:cubicBezTo>
                        <a:cubicBezTo>
                          <a:pt x="805" y="117"/>
                          <a:pt x="804" y="114"/>
                          <a:pt x="802" y="110"/>
                        </a:cubicBezTo>
                        <a:cubicBezTo>
                          <a:pt x="805" y="112"/>
                          <a:pt x="809" y="114"/>
                          <a:pt x="813" y="115"/>
                        </a:cubicBezTo>
                        <a:cubicBezTo>
                          <a:pt x="821" y="118"/>
                          <a:pt x="831" y="120"/>
                          <a:pt x="840" y="120"/>
                        </a:cubicBezTo>
                        <a:cubicBezTo>
                          <a:pt x="854" y="120"/>
                          <a:pt x="865" y="117"/>
                          <a:pt x="870" y="116"/>
                        </a:cubicBezTo>
                        <a:cubicBezTo>
                          <a:pt x="873" y="115"/>
                          <a:pt x="875" y="113"/>
                          <a:pt x="876" y="110"/>
                        </a:cubicBezTo>
                        <a:cubicBezTo>
                          <a:pt x="878" y="107"/>
                          <a:pt x="877" y="103"/>
                          <a:pt x="875" y="101"/>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257" name="bcgBugs_Rice plant ">
                  <a:extLst>
                    <a:ext uri="{FF2B5EF4-FFF2-40B4-BE49-F238E27FC236}">
                      <a16:creationId xmlns:a16="http://schemas.microsoft.com/office/drawing/2014/main" id="{BF467E27-6449-00B1-584B-3CF5C16E5F74}"/>
                    </a:ext>
                  </a:extLst>
                </p:cNvPr>
                <p:cNvGrpSpPr>
                  <a:grpSpLocks noChangeAspect="1"/>
                </p:cNvGrpSpPr>
                <p:nvPr/>
              </p:nvGrpSpPr>
              <p:grpSpPr bwMode="auto">
                <a:xfrm>
                  <a:off x="1654870" y="5787632"/>
                  <a:ext cx="457200" cy="457200"/>
                  <a:chOff x="2652" y="972"/>
                  <a:chExt cx="2376" cy="2376"/>
                </a:xfrm>
              </p:grpSpPr>
              <p:sp>
                <p:nvSpPr>
                  <p:cNvPr id="258" name="AutoShape 4">
                    <a:extLst>
                      <a:ext uri="{FF2B5EF4-FFF2-40B4-BE49-F238E27FC236}">
                        <a16:creationId xmlns:a16="http://schemas.microsoft.com/office/drawing/2014/main" id="{09A4F485-D018-7E55-573B-D4800AECEBFF}"/>
                      </a:ext>
                    </a:extLst>
                  </p:cNvPr>
                  <p:cNvSpPr>
                    <a:spLocks noChangeAspect="1" noChangeArrowheads="1" noTextEdit="1"/>
                  </p:cNvSpPr>
                  <p:nvPr/>
                </p:nvSpPr>
                <p:spPr bwMode="auto">
                  <a:xfrm>
                    <a:off x="2652" y="972"/>
                    <a:ext cx="2376" cy="2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59" name="Freeform 6">
                    <a:extLst>
                      <a:ext uri="{FF2B5EF4-FFF2-40B4-BE49-F238E27FC236}">
                        <a16:creationId xmlns:a16="http://schemas.microsoft.com/office/drawing/2014/main" id="{B5CCB4A7-204C-557C-8A96-CA6F81E3C30B}"/>
                      </a:ext>
                    </a:extLst>
                  </p:cNvPr>
                  <p:cNvSpPr>
                    <a:spLocks/>
                  </p:cNvSpPr>
                  <p:nvPr/>
                </p:nvSpPr>
                <p:spPr bwMode="auto">
                  <a:xfrm>
                    <a:off x="2797" y="1317"/>
                    <a:ext cx="2088" cy="1689"/>
                  </a:xfrm>
                  <a:custGeom>
                    <a:avLst/>
                    <a:gdLst>
                      <a:gd name="T0" fmla="*/ 790 w 878"/>
                      <a:gd name="T1" fmla="*/ 61 h 710"/>
                      <a:gd name="T2" fmla="*/ 795 w 878"/>
                      <a:gd name="T3" fmla="*/ 38 h 710"/>
                      <a:gd name="T4" fmla="*/ 736 w 878"/>
                      <a:gd name="T5" fmla="*/ 22 h 710"/>
                      <a:gd name="T6" fmla="*/ 687 w 878"/>
                      <a:gd name="T7" fmla="*/ 7 h 710"/>
                      <a:gd name="T8" fmla="*/ 648 w 878"/>
                      <a:gd name="T9" fmla="*/ 11 h 710"/>
                      <a:gd name="T10" fmla="*/ 570 w 878"/>
                      <a:gd name="T11" fmla="*/ 29 h 710"/>
                      <a:gd name="T12" fmla="*/ 484 w 878"/>
                      <a:gd name="T13" fmla="*/ 79 h 710"/>
                      <a:gd name="T14" fmla="*/ 466 w 878"/>
                      <a:gd name="T15" fmla="*/ 63 h 710"/>
                      <a:gd name="T16" fmla="*/ 383 w 878"/>
                      <a:gd name="T17" fmla="*/ 130 h 710"/>
                      <a:gd name="T18" fmla="*/ 327 w 878"/>
                      <a:gd name="T19" fmla="*/ 210 h 710"/>
                      <a:gd name="T20" fmla="*/ 354 w 878"/>
                      <a:gd name="T21" fmla="*/ 336 h 710"/>
                      <a:gd name="T22" fmla="*/ 344 w 878"/>
                      <a:gd name="T23" fmla="*/ 430 h 710"/>
                      <a:gd name="T24" fmla="*/ 290 w 878"/>
                      <a:gd name="T25" fmla="*/ 420 h 710"/>
                      <a:gd name="T26" fmla="*/ 224 w 878"/>
                      <a:gd name="T27" fmla="*/ 410 h 710"/>
                      <a:gd name="T28" fmla="*/ 162 w 878"/>
                      <a:gd name="T29" fmla="*/ 412 h 710"/>
                      <a:gd name="T30" fmla="*/ 142 w 878"/>
                      <a:gd name="T31" fmla="*/ 422 h 710"/>
                      <a:gd name="T32" fmla="*/ 92 w 878"/>
                      <a:gd name="T33" fmla="*/ 446 h 710"/>
                      <a:gd name="T34" fmla="*/ 52 w 878"/>
                      <a:gd name="T35" fmla="*/ 483 h 710"/>
                      <a:gd name="T36" fmla="*/ 20 w 878"/>
                      <a:gd name="T37" fmla="*/ 531 h 710"/>
                      <a:gd name="T38" fmla="*/ 15 w 878"/>
                      <a:gd name="T39" fmla="*/ 584 h 710"/>
                      <a:gd name="T40" fmla="*/ 6 w 878"/>
                      <a:gd name="T41" fmla="*/ 647 h 710"/>
                      <a:gd name="T42" fmla="*/ 45 w 878"/>
                      <a:gd name="T43" fmla="*/ 615 h 710"/>
                      <a:gd name="T44" fmla="*/ 76 w 878"/>
                      <a:gd name="T45" fmla="*/ 585 h 710"/>
                      <a:gd name="T46" fmla="*/ 84 w 878"/>
                      <a:gd name="T47" fmla="*/ 581 h 710"/>
                      <a:gd name="T48" fmla="*/ 145 w 878"/>
                      <a:gd name="T49" fmla="*/ 513 h 710"/>
                      <a:gd name="T50" fmla="*/ 212 w 878"/>
                      <a:gd name="T51" fmla="*/ 504 h 710"/>
                      <a:gd name="T52" fmla="*/ 235 w 878"/>
                      <a:gd name="T53" fmla="*/ 504 h 710"/>
                      <a:gd name="T54" fmla="*/ 290 w 878"/>
                      <a:gd name="T55" fmla="*/ 513 h 710"/>
                      <a:gd name="T56" fmla="*/ 407 w 878"/>
                      <a:gd name="T57" fmla="*/ 562 h 710"/>
                      <a:gd name="T58" fmla="*/ 406 w 878"/>
                      <a:gd name="T59" fmla="*/ 678 h 710"/>
                      <a:gd name="T60" fmla="*/ 460 w 878"/>
                      <a:gd name="T61" fmla="*/ 689 h 710"/>
                      <a:gd name="T62" fmla="*/ 483 w 878"/>
                      <a:gd name="T63" fmla="*/ 700 h 710"/>
                      <a:gd name="T64" fmla="*/ 513 w 878"/>
                      <a:gd name="T65" fmla="*/ 696 h 710"/>
                      <a:gd name="T66" fmla="*/ 457 w 878"/>
                      <a:gd name="T67" fmla="*/ 448 h 710"/>
                      <a:gd name="T68" fmla="*/ 542 w 878"/>
                      <a:gd name="T69" fmla="*/ 387 h 710"/>
                      <a:gd name="T70" fmla="*/ 635 w 878"/>
                      <a:gd name="T71" fmla="*/ 337 h 710"/>
                      <a:gd name="T72" fmla="*/ 704 w 878"/>
                      <a:gd name="T73" fmla="*/ 338 h 710"/>
                      <a:gd name="T74" fmla="*/ 756 w 878"/>
                      <a:gd name="T75" fmla="*/ 337 h 710"/>
                      <a:gd name="T76" fmla="*/ 797 w 878"/>
                      <a:gd name="T77" fmla="*/ 340 h 710"/>
                      <a:gd name="T78" fmla="*/ 754 w 878"/>
                      <a:gd name="T79" fmla="*/ 293 h 710"/>
                      <a:gd name="T80" fmla="*/ 755 w 878"/>
                      <a:gd name="T81" fmla="*/ 278 h 710"/>
                      <a:gd name="T82" fmla="*/ 713 w 878"/>
                      <a:gd name="T83" fmla="*/ 258 h 710"/>
                      <a:gd name="T84" fmla="*/ 658 w 878"/>
                      <a:gd name="T85" fmla="*/ 252 h 710"/>
                      <a:gd name="T86" fmla="*/ 595 w 878"/>
                      <a:gd name="T87" fmla="*/ 247 h 710"/>
                      <a:gd name="T88" fmla="*/ 531 w 878"/>
                      <a:gd name="T89" fmla="*/ 272 h 710"/>
                      <a:gd name="T90" fmla="*/ 484 w 878"/>
                      <a:gd name="T91" fmla="*/ 316 h 710"/>
                      <a:gd name="T92" fmla="*/ 444 w 878"/>
                      <a:gd name="T93" fmla="*/ 355 h 710"/>
                      <a:gd name="T94" fmla="*/ 425 w 878"/>
                      <a:gd name="T95" fmla="*/ 365 h 710"/>
                      <a:gd name="T96" fmla="*/ 423 w 878"/>
                      <a:gd name="T97" fmla="*/ 456 h 710"/>
                      <a:gd name="T98" fmla="*/ 385 w 878"/>
                      <a:gd name="T99" fmla="*/ 318 h 710"/>
                      <a:gd name="T100" fmla="*/ 496 w 878"/>
                      <a:gd name="T101" fmla="*/ 223 h 710"/>
                      <a:gd name="T102" fmla="*/ 593 w 878"/>
                      <a:gd name="T103" fmla="*/ 133 h 710"/>
                      <a:gd name="T104" fmla="*/ 671 w 878"/>
                      <a:gd name="T105" fmla="*/ 122 h 710"/>
                      <a:gd name="T106" fmla="*/ 732 w 878"/>
                      <a:gd name="T107" fmla="*/ 125 h 710"/>
                      <a:gd name="T108" fmla="*/ 797 w 878"/>
                      <a:gd name="T109" fmla="*/ 133 h 710"/>
                      <a:gd name="T110" fmla="*/ 813 w 878"/>
                      <a:gd name="T111" fmla="*/ 115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78" h="710">
                        <a:moveTo>
                          <a:pt x="875" y="101"/>
                        </a:moveTo>
                        <a:cubicBezTo>
                          <a:pt x="873" y="97"/>
                          <a:pt x="858" y="74"/>
                          <a:pt x="832" y="65"/>
                        </a:cubicBezTo>
                        <a:cubicBezTo>
                          <a:pt x="824" y="62"/>
                          <a:pt x="815" y="60"/>
                          <a:pt x="805" y="60"/>
                        </a:cubicBezTo>
                        <a:cubicBezTo>
                          <a:pt x="802" y="60"/>
                          <a:pt x="800" y="60"/>
                          <a:pt x="797" y="61"/>
                        </a:cubicBezTo>
                        <a:cubicBezTo>
                          <a:pt x="794" y="61"/>
                          <a:pt x="792" y="61"/>
                          <a:pt x="790" y="61"/>
                        </a:cubicBezTo>
                        <a:cubicBezTo>
                          <a:pt x="793" y="59"/>
                          <a:pt x="796" y="56"/>
                          <a:pt x="798" y="54"/>
                        </a:cubicBezTo>
                        <a:cubicBezTo>
                          <a:pt x="799" y="53"/>
                          <a:pt x="799" y="53"/>
                          <a:pt x="799" y="53"/>
                        </a:cubicBezTo>
                        <a:cubicBezTo>
                          <a:pt x="800" y="51"/>
                          <a:pt x="800" y="51"/>
                          <a:pt x="800" y="51"/>
                        </a:cubicBezTo>
                        <a:cubicBezTo>
                          <a:pt x="801" y="49"/>
                          <a:pt x="802" y="46"/>
                          <a:pt x="801" y="43"/>
                        </a:cubicBezTo>
                        <a:cubicBezTo>
                          <a:pt x="800" y="42"/>
                          <a:pt x="799" y="39"/>
                          <a:pt x="795" y="38"/>
                        </a:cubicBezTo>
                        <a:cubicBezTo>
                          <a:pt x="783" y="31"/>
                          <a:pt x="771" y="28"/>
                          <a:pt x="759" y="27"/>
                        </a:cubicBezTo>
                        <a:cubicBezTo>
                          <a:pt x="756" y="27"/>
                          <a:pt x="754" y="26"/>
                          <a:pt x="752" y="26"/>
                        </a:cubicBezTo>
                        <a:cubicBezTo>
                          <a:pt x="748" y="26"/>
                          <a:pt x="743" y="27"/>
                          <a:pt x="740" y="27"/>
                        </a:cubicBezTo>
                        <a:cubicBezTo>
                          <a:pt x="738" y="28"/>
                          <a:pt x="736" y="28"/>
                          <a:pt x="735" y="28"/>
                        </a:cubicBezTo>
                        <a:cubicBezTo>
                          <a:pt x="736" y="26"/>
                          <a:pt x="736" y="24"/>
                          <a:pt x="736" y="22"/>
                        </a:cubicBezTo>
                        <a:cubicBezTo>
                          <a:pt x="735" y="19"/>
                          <a:pt x="733" y="16"/>
                          <a:pt x="730" y="14"/>
                        </a:cubicBezTo>
                        <a:cubicBezTo>
                          <a:pt x="730" y="14"/>
                          <a:pt x="730" y="14"/>
                          <a:pt x="730" y="14"/>
                        </a:cubicBezTo>
                        <a:cubicBezTo>
                          <a:pt x="729" y="14"/>
                          <a:pt x="729" y="14"/>
                          <a:pt x="729" y="14"/>
                        </a:cubicBezTo>
                        <a:cubicBezTo>
                          <a:pt x="726" y="13"/>
                          <a:pt x="711" y="7"/>
                          <a:pt x="691" y="7"/>
                        </a:cubicBezTo>
                        <a:cubicBezTo>
                          <a:pt x="690" y="7"/>
                          <a:pt x="688" y="7"/>
                          <a:pt x="687" y="7"/>
                        </a:cubicBezTo>
                        <a:cubicBezTo>
                          <a:pt x="680" y="7"/>
                          <a:pt x="673" y="8"/>
                          <a:pt x="666" y="10"/>
                        </a:cubicBezTo>
                        <a:cubicBezTo>
                          <a:pt x="658" y="13"/>
                          <a:pt x="652" y="16"/>
                          <a:pt x="646" y="20"/>
                        </a:cubicBezTo>
                        <a:cubicBezTo>
                          <a:pt x="646" y="17"/>
                          <a:pt x="647" y="15"/>
                          <a:pt x="647" y="13"/>
                        </a:cubicBezTo>
                        <a:cubicBezTo>
                          <a:pt x="648" y="12"/>
                          <a:pt x="648" y="12"/>
                          <a:pt x="648" y="12"/>
                        </a:cubicBezTo>
                        <a:cubicBezTo>
                          <a:pt x="648" y="11"/>
                          <a:pt x="648" y="11"/>
                          <a:pt x="648" y="11"/>
                        </a:cubicBezTo>
                        <a:cubicBezTo>
                          <a:pt x="648" y="5"/>
                          <a:pt x="643" y="0"/>
                          <a:pt x="637" y="0"/>
                        </a:cubicBezTo>
                        <a:cubicBezTo>
                          <a:pt x="637" y="0"/>
                          <a:pt x="637" y="0"/>
                          <a:pt x="637" y="0"/>
                        </a:cubicBezTo>
                        <a:cubicBezTo>
                          <a:pt x="635" y="1"/>
                          <a:pt x="635" y="1"/>
                          <a:pt x="635" y="1"/>
                        </a:cubicBezTo>
                        <a:cubicBezTo>
                          <a:pt x="609" y="4"/>
                          <a:pt x="588" y="12"/>
                          <a:pt x="573" y="26"/>
                        </a:cubicBezTo>
                        <a:cubicBezTo>
                          <a:pt x="572" y="27"/>
                          <a:pt x="571" y="28"/>
                          <a:pt x="570" y="29"/>
                        </a:cubicBezTo>
                        <a:cubicBezTo>
                          <a:pt x="570" y="28"/>
                          <a:pt x="570" y="26"/>
                          <a:pt x="570" y="26"/>
                        </a:cubicBezTo>
                        <a:cubicBezTo>
                          <a:pt x="570" y="20"/>
                          <a:pt x="565" y="16"/>
                          <a:pt x="559" y="16"/>
                        </a:cubicBezTo>
                        <a:cubicBezTo>
                          <a:pt x="558" y="16"/>
                          <a:pt x="557" y="16"/>
                          <a:pt x="556" y="16"/>
                        </a:cubicBezTo>
                        <a:cubicBezTo>
                          <a:pt x="551" y="17"/>
                          <a:pt x="519" y="25"/>
                          <a:pt x="499" y="51"/>
                        </a:cubicBezTo>
                        <a:cubicBezTo>
                          <a:pt x="492" y="60"/>
                          <a:pt x="487" y="70"/>
                          <a:pt x="484" y="79"/>
                        </a:cubicBezTo>
                        <a:cubicBezTo>
                          <a:pt x="483" y="73"/>
                          <a:pt x="482" y="69"/>
                          <a:pt x="481" y="69"/>
                        </a:cubicBezTo>
                        <a:cubicBezTo>
                          <a:pt x="481" y="68"/>
                          <a:pt x="481" y="68"/>
                          <a:pt x="481" y="68"/>
                        </a:cubicBezTo>
                        <a:cubicBezTo>
                          <a:pt x="481" y="68"/>
                          <a:pt x="481" y="68"/>
                          <a:pt x="481" y="68"/>
                        </a:cubicBezTo>
                        <a:cubicBezTo>
                          <a:pt x="479" y="64"/>
                          <a:pt x="475" y="61"/>
                          <a:pt x="472" y="61"/>
                        </a:cubicBezTo>
                        <a:cubicBezTo>
                          <a:pt x="470" y="61"/>
                          <a:pt x="468" y="62"/>
                          <a:pt x="466" y="63"/>
                        </a:cubicBezTo>
                        <a:cubicBezTo>
                          <a:pt x="461" y="66"/>
                          <a:pt x="431" y="84"/>
                          <a:pt x="419" y="116"/>
                        </a:cubicBezTo>
                        <a:cubicBezTo>
                          <a:pt x="414" y="128"/>
                          <a:pt x="412" y="140"/>
                          <a:pt x="412" y="151"/>
                        </a:cubicBezTo>
                        <a:cubicBezTo>
                          <a:pt x="407" y="140"/>
                          <a:pt x="401" y="133"/>
                          <a:pt x="399" y="131"/>
                        </a:cubicBezTo>
                        <a:cubicBezTo>
                          <a:pt x="397" y="128"/>
                          <a:pt x="394" y="126"/>
                          <a:pt x="391" y="126"/>
                        </a:cubicBezTo>
                        <a:cubicBezTo>
                          <a:pt x="388" y="126"/>
                          <a:pt x="385" y="128"/>
                          <a:pt x="383" y="130"/>
                        </a:cubicBezTo>
                        <a:cubicBezTo>
                          <a:pt x="377" y="136"/>
                          <a:pt x="355" y="160"/>
                          <a:pt x="354" y="192"/>
                        </a:cubicBezTo>
                        <a:cubicBezTo>
                          <a:pt x="353" y="202"/>
                          <a:pt x="355" y="213"/>
                          <a:pt x="359" y="224"/>
                        </a:cubicBezTo>
                        <a:cubicBezTo>
                          <a:pt x="351" y="216"/>
                          <a:pt x="343" y="211"/>
                          <a:pt x="341" y="209"/>
                        </a:cubicBezTo>
                        <a:cubicBezTo>
                          <a:pt x="340" y="208"/>
                          <a:pt x="338" y="207"/>
                          <a:pt x="335" y="207"/>
                        </a:cubicBezTo>
                        <a:cubicBezTo>
                          <a:pt x="331" y="207"/>
                          <a:pt x="328" y="209"/>
                          <a:pt x="327" y="210"/>
                        </a:cubicBezTo>
                        <a:cubicBezTo>
                          <a:pt x="326" y="211"/>
                          <a:pt x="326" y="211"/>
                          <a:pt x="326" y="211"/>
                        </a:cubicBezTo>
                        <a:cubicBezTo>
                          <a:pt x="325" y="212"/>
                          <a:pt x="325" y="212"/>
                          <a:pt x="325" y="212"/>
                        </a:cubicBezTo>
                        <a:cubicBezTo>
                          <a:pt x="323" y="216"/>
                          <a:pt x="308" y="249"/>
                          <a:pt x="317" y="281"/>
                        </a:cubicBezTo>
                        <a:cubicBezTo>
                          <a:pt x="323" y="304"/>
                          <a:pt x="340" y="321"/>
                          <a:pt x="351" y="329"/>
                        </a:cubicBezTo>
                        <a:cubicBezTo>
                          <a:pt x="354" y="336"/>
                          <a:pt x="354" y="336"/>
                          <a:pt x="354" y="336"/>
                        </a:cubicBezTo>
                        <a:cubicBezTo>
                          <a:pt x="358" y="346"/>
                          <a:pt x="358" y="346"/>
                          <a:pt x="358" y="346"/>
                        </a:cubicBezTo>
                        <a:cubicBezTo>
                          <a:pt x="381" y="407"/>
                          <a:pt x="394" y="461"/>
                          <a:pt x="400" y="503"/>
                        </a:cubicBezTo>
                        <a:cubicBezTo>
                          <a:pt x="389" y="490"/>
                          <a:pt x="378" y="479"/>
                          <a:pt x="366" y="470"/>
                        </a:cubicBezTo>
                        <a:cubicBezTo>
                          <a:pt x="355" y="462"/>
                          <a:pt x="355" y="462"/>
                          <a:pt x="355" y="462"/>
                        </a:cubicBezTo>
                        <a:cubicBezTo>
                          <a:pt x="355" y="453"/>
                          <a:pt x="352" y="441"/>
                          <a:pt x="344" y="430"/>
                        </a:cubicBezTo>
                        <a:cubicBezTo>
                          <a:pt x="333" y="414"/>
                          <a:pt x="313" y="406"/>
                          <a:pt x="303" y="403"/>
                        </a:cubicBezTo>
                        <a:cubicBezTo>
                          <a:pt x="302" y="403"/>
                          <a:pt x="302" y="403"/>
                          <a:pt x="302" y="403"/>
                        </a:cubicBezTo>
                        <a:cubicBezTo>
                          <a:pt x="301" y="403"/>
                          <a:pt x="301" y="403"/>
                          <a:pt x="301" y="403"/>
                        </a:cubicBezTo>
                        <a:cubicBezTo>
                          <a:pt x="295" y="403"/>
                          <a:pt x="291" y="407"/>
                          <a:pt x="291" y="412"/>
                        </a:cubicBezTo>
                        <a:cubicBezTo>
                          <a:pt x="291" y="414"/>
                          <a:pt x="290" y="417"/>
                          <a:pt x="290" y="420"/>
                        </a:cubicBezTo>
                        <a:cubicBezTo>
                          <a:pt x="287" y="416"/>
                          <a:pt x="284" y="413"/>
                          <a:pt x="280" y="410"/>
                        </a:cubicBezTo>
                        <a:cubicBezTo>
                          <a:pt x="269" y="401"/>
                          <a:pt x="254" y="397"/>
                          <a:pt x="236" y="397"/>
                        </a:cubicBezTo>
                        <a:cubicBezTo>
                          <a:pt x="233" y="397"/>
                          <a:pt x="233" y="397"/>
                          <a:pt x="233" y="397"/>
                        </a:cubicBezTo>
                        <a:cubicBezTo>
                          <a:pt x="229" y="397"/>
                          <a:pt x="226" y="399"/>
                          <a:pt x="224" y="403"/>
                        </a:cubicBezTo>
                        <a:cubicBezTo>
                          <a:pt x="223" y="405"/>
                          <a:pt x="223" y="408"/>
                          <a:pt x="224" y="410"/>
                        </a:cubicBezTo>
                        <a:cubicBezTo>
                          <a:pt x="224" y="411"/>
                          <a:pt x="225" y="413"/>
                          <a:pt x="225" y="415"/>
                        </a:cubicBezTo>
                        <a:cubicBezTo>
                          <a:pt x="221" y="413"/>
                          <a:pt x="217" y="411"/>
                          <a:pt x="212" y="409"/>
                        </a:cubicBezTo>
                        <a:cubicBezTo>
                          <a:pt x="205" y="407"/>
                          <a:pt x="199" y="406"/>
                          <a:pt x="192" y="406"/>
                        </a:cubicBezTo>
                        <a:cubicBezTo>
                          <a:pt x="188" y="406"/>
                          <a:pt x="184" y="407"/>
                          <a:pt x="180" y="407"/>
                        </a:cubicBezTo>
                        <a:cubicBezTo>
                          <a:pt x="170" y="408"/>
                          <a:pt x="163" y="411"/>
                          <a:pt x="162" y="412"/>
                        </a:cubicBezTo>
                        <a:cubicBezTo>
                          <a:pt x="161" y="412"/>
                          <a:pt x="161" y="412"/>
                          <a:pt x="161" y="412"/>
                        </a:cubicBezTo>
                        <a:cubicBezTo>
                          <a:pt x="161" y="412"/>
                          <a:pt x="161" y="412"/>
                          <a:pt x="161" y="412"/>
                        </a:cubicBezTo>
                        <a:cubicBezTo>
                          <a:pt x="158" y="413"/>
                          <a:pt x="156" y="416"/>
                          <a:pt x="155" y="419"/>
                        </a:cubicBezTo>
                        <a:cubicBezTo>
                          <a:pt x="155" y="421"/>
                          <a:pt x="155" y="423"/>
                          <a:pt x="156" y="424"/>
                        </a:cubicBezTo>
                        <a:cubicBezTo>
                          <a:pt x="152" y="423"/>
                          <a:pt x="147" y="422"/>
                          <a:pt x="142" y="422"/>
                        </a:cubicBezTo>
                        <a:cubicBezTo>
                          <a:pt x="142" y="422"/>
                          <a:pt x="141" y="422"/>
                          <a:pt x="141" y="422"/>
                        </a:cubicBezTo>
                        <a:cubicBezTo>
                          <a:pt x="119" y="422"/>
                          <a:pt x="101" y="434"/>
                          <a:pt x="96" y="438"/>
                        </a:cubicBezTo>
                        <a:cubicBezTo>
                          <a:pt x="96" y="438"/>
                          <a:pt x="96" y="438"/>
                          <a:pt x="96" y="438"/>
                        </a:cubicBezTo>
                        <a:cubicBezTo>
                          <a:pt x="95" y="439"/>
                          <a:pt x="95" y="439"/>
                          <a:pt x="95" y="439"/>
                        </a:cubicBezTo>
                        <a:cubicBezTo>
                          <a:pt x="93" y="441"/>
                          <a:pt x="92" y="443"/>
                          <a:pt x="92" y="446"/>
                        </a:cubicBezTo>
                        <a:cubicBezTo>
                          <a:pt x="92" y="448"/>
                          <a:pt x="93" y="449"/>
                          <a:pt x="94" y="451"/>
                        </a:cubicBezTo>
                        <a:cubicBezTo>
                          <a:pt x="75" y="455"/>
                          <a:pt x="60" y="467"/>
                          <a:pt x="56" y="472"/>
                        </a:cubicBezTo>
                        <a:cubicBezTo>
                          <a:pt x="55" y="473"/>
                          <a:pt x="55" y="473"/>
                          <a:pt x="55" y="473"/>
                        </a:cubicBezTo>
                        <a:cubicBezTo>
                          <a:pt x="54" y="473"/>
                          <a:pt x="54" y="473"/>
                          <a:pt x="54" y="473"/>
                        </a:cubicBezTo>
                        <a:cubicBezTo>
                          <a:pt x="52" y="476"/>
                          <a:pt x="51" y="480"/>
                          <a:pt x="52" y="483"/>
                        </a:cubicBezTo>
                        <a:cubicBezTo>
                          <a:pt x="53" y="485"/>
                          <a:pt x="54" y="487"/>
                          <a:pt x="56" y="488"/>
                        </a:cubicBezTo>
                        <a:cubicBezTo>
                          <a:pt x="53" y="489"/>
                          <a:pt x="50" y="490"/>
                          <a:pt x="47" y="492"/>
                        </a:cubicBezTo>
                        <a:cubicBezTo>
                          <a:pt x="30" y="504"/>
                          <a:pt x="22" y="524"/>
                          <a:pt x="21" y="528"/>
                        </a:cubicBezTo>
                        <a:cubicBezTo>
                          <a:pt x="20" y="530"/>
                          <a:pt x="20" y="530"/>
                          <a:pt x="20" y="530"/>
                        </a:cubicBezTo>
                        <a:cubicBezTo>
                          <a:pt x="20" y="531"/>
                          <a:pt x="20" y="531"/>
                          <a:pt x="20" y="531"/>
                        </a:cubicBezTo>
                        <a:cubicBezTo>
                          <a:pt x="20" y="535"/>
                          <a:pt x="22" y="537"/>
                          <a:pt x="24" y="539"/>
                        </a:cubicBezTo>
                        <a:cubicBezTo>
                          <a:pt x="15" y="547"/>
                          <a:pt x="9" y="558"/>
                          <a:pt x="6" y="572"/>
                        </a:cubicBezTo>
                        <a:cubicBezTo>
                          <a:pt x="5" y="573"/>
                          <a:pt x="5" y="573"/>
                          <a:pt x="5" y="573"/>
                        </a:cubicBezTo>
                        <a:cubicBezTo>
                          <a:pt x="5" y="574"/>
                          <a:pt x="5" y="574"/>
                          <a:pt x="5" y="574"/>
                        </a:cubicBezTo>
                        <a:cubicBezTo>
                          <a:pt x="5" y="580"/>
                          <a:pt x="10" y="584"/>
                          <a:pt x="15" y="584"/>
                        </a:cubicBezTo>
                        <a:cubicBezTo>
                          <a:pt x="11" y="589"/>
                          <a:pt x="6" y="595"/>
                          <a:pt x="4" y="603"/>
                        </a:cubicBezTo>
                        <a:cubicBezTo>
                          <a:pt x="4" y="603"/>
                          <a:pt x="4" y="603"/>
                          <a:pt x="4" y="603"/>
                        </a:cubicBezTo>
                        <a:cubicBezTo>
                          <a:pt x="0" y="614"/>
                          <a:pt x="0" y="627"/>
                          <a:pt x="4" y="642"/>
                        </a:cubicBezTo>
                        <a:cubicBezTo>
                          <a:pt x="5" y="645"/>
                          <a:pt x="5" y="645"/>
                          <a:pt x="5" y="645"/>
                        </a:cubicBezTo>
                        <a:cubicBezTo>
                          <a:pt x="6" y="647"/>
                          <a:pt x="6" y="647"/>
                          <a:pt x="6" y="647"/>
                        </a:cubicBezTo>
                        <a:cubicBezTo>
                          <a:pt x="8" y="649"/>
                          <a:pt x="11" y="650"/>
                          <a:pt x="14" y="650"/>
                        </a:cubicBezTo>
                        <a:cubicBezTo>
                          <a:pt x="17" y="650"/>
                          <a:pt x="17" y="650"/>
                          <a:pt x="17" y="650"/>
                        </a:cubicBezTo>
                        <a:cubicBezTo>
                          <a:pt x="19" y="648"/>
                          <a:pt x="19" y="648"/>
                          <a:pt x="19" y="648"/>
                        </a:cubicBezTo>
                        <a:cubicBezTo>
                          <a:pt x="32" y="639"/>
                          <a:pt x="40" y="629"/>
                          <a:pt x="44" y="617"/>
                        </a:cubicBezTo>
                        <a:cubicBezTo>
                          <a:pt x="44" y="617"/>
                          <a:pt x="45" y="616"/>
                          <a:pt x="45" y="615"/>
                        </a:cubicBezTo>
                        <a:cubicBezTo>
                          <a:pt x="45" y="615"/>
                          <a:pt x="45" y="615"/>
                          <a:pt x="45" y="616"/>
                        </a:cubicBezTo>
                        <a:cubicBezTo>
                          <a:pt x="47" y="620"/>
                          <a:pt x="47" y="620"/>
                          <a:pt x="47" y="620"/>
                        </a:cubicBezTo>
                        <a:cubicBezTo>
                          <a:pt x="58" y="620"/>
                          <a:pt x="58" y="620"/>
                          <a:pt x="58" y="620"/>
                        </a:cubicBezTo>
                        <a:cubicBezTo>
                          <a:pt x="61" y="616"/>
                          <a:pt x="61" y="616"/>
                          <a:pt x="61" y="616"/>
                        </a:cubicBezTo>
                        <a:cubicBezTo>
                          <a:pt x="64" y="613"/>
                          <a:pt x="74" y="601"/>
                          <a:pt x="76" y="585"/>
                        </a:cubicBezTo>
                        <a:cubicBezTo>
                          <a:pt x="76" y="585"/>
                          <a:pt x="76" y="585"/>
                          <a:pt x="76" y="585"/>
                        </a:cubicBezTo>
                        <a:cubicBezTo>
                          <a:pt x="76" y="584"/>
                          <a:pt x="76" y="584"/>
                          <a:pt x="76" y="583"/>
                        </a:cubicBezTo>
                        <a:cubicBezTo>
                          <a:pt x="76" y="583"/>
                          <a:pt x="77" y="583"/>
                          <a:pt x="77" y="583"/>
                        </a:cubicBezTo>
                        <a:cubicBezTo>
                          <a:pt x="81" y="583"/>
                          <a:pt x="81" y="583"/>
                          <a:pt x="81" y="583"/>
                        </a:cubicBezTo>
                        <a:cubicBezTo>
                          <a:pt x="84" y="581"/>
                          <a:pt x="84" y="581"/>
                          <a:pt x="84" y="581"/>
                        </a:cubicBezTo>
                        <a:cubicBezTo>
                          <a:pt x="84" y="580"/>
                          <a:pt x="84" y="580"/>
                          <a:pt x="84" y="580"/>
                        </a:cubicBezTo>
                        <a:cubicBezTo>
                          <a:pt x="89" y="575"/>
                          <a:pt x="101" y="564"/>
                          <a:pt x="105" y="548"/>
                        </a:cubicBezTo>
                        <a:cubicBezTo>
                          <a:pt x="106" y="548"/>
                          <a:pt x="106" y="548"/>
                          <a:pt x="106" y="548"/>
                        </a:cubicBezTo>
                        <a:cubicBezTo>
                          <a:pt x="109" y="547"/>
                          <a:pt x="129" y="540"/>
                          <a:pt x="140" y="522"/>
                        </a:cubicBezTo>
                        <a:cubicBezTo>
                          <a:pt x="142" y="519"/>
                          <a:pt x="144" y="516"/>
                          <a:pt x="145" y="513"/>
                        </a:cubicBezTo>
                        <a:cubicBezTo>
                          <a:pt x="152" y="513"/>
                          <a:pt x="171" y="512"/>
                          <a:pt x="188" y="500"/>
                        </a:cubicBezTo>
                        <a:cubicBezTo>
                          <a:pt x="189" y="501"/>
                          <a:pt x="189" y="501"/>
                          <a:pt x="189" y="501"/>
                        </a:cubicBezTo>
                        <a:cubicBezTo>
                          <a:pt x="192" y="502"/>
                          <a:pt x="192" y="502"/>
                          <a:pt x="192" y="502"/>
                        </a:cubicBezTo>
                        <a:cubicBezTo>
                          <a:pt x="192" y="502"/>
                          <a:pt x="193" y="502"/>
                          <a:pt x="194" y="502"/>
                        </a:cubicBezTo>
                        <a:cubicBezTo>
                          <a:pt x="197" y="503"/>
                          <a:pt x="204" y="504"/>
                          <a:pt x="212" y="504"/>
                        </a:cubicBezTo>
                        <a:cubicBezTo>
                          <a:pt x="216" y="504"/>
                          <a:pt x="219" y="503"/>
                          <a:pt x="222" y="503"/>
                        </a:cubicBezTo>
                        <a:cubicBezTo>
                          <a:pt x="222" y="503"/>
                          <a:pt x="222" y="503"/>
                          <a:pt x="222" y="503"/>
                        </a:cubicBezTo>
                        <a:cubicBezTo>
                          <a:pt x="226" y="503"/>
                          <a:pt x="229" y="502"/>
                          <a:pt x="232" y="501"/>
                        </a:cubicBezTo>
                        <a:cubicBezTo>
                          <a:pt x="233" y="501"/>
                          <a:pt x="233" y="501"/>
                          <a:pt x="233" y="501"/>
                        </a:cubicBezTo>
                        <a:cubicBezTo>
                          <a:pt x="234" y="502"/>
                          <a:pt x="234" y="503"/>
                          <a:pt x="235" y="504"/>
                        </a:cubicBezTo>
                        <a:cubicBezTo>
                          <a:pt x="237" y="506"/>
                          <a:pt x="237" y="506"/>
                          <a:pt x="237" y="506"/>
                        </a:cubicBezTo>
                        <a:cubicBezTo>
                          <a:pt x="239" y="507"/>
                          <a:pt x="239" y="507"/>
                          <a:pt x="239" y="507"/>
                        </a:cubicBezTo>
                        <a:cubicBezTo>
                          <a:pt x="240" y="507"/>
                          <a:pt x="240" y="507"/>
                          <a:pt x="240" y="507"/>
                        </a:cubicBezTo>
                        <a:cubicBezTo>
                          <a:pt x="245" y="509"/>
                          <a:pt x="258" y="514"/>
                          <a:pt x="275" y="514"/>
                        </a:cubicBezTo>
                        <a:cubicBezTo>
                          <a:pt x="280" y="514"/>
                          <a:pt x="285" y="514"/>
                          <a:pt x="290" y="513"/>
                        </a:cubicBezTo>
                        <a:cubicBezTo>
                          <a:pt x="309" y="509"/>
                          <a:pt x="324" y="495"/>
                          <a:pt x="330" y="490"/>
                        </a:cubicBezTo>
                        <a:cubicBezTo>
                          <a:pt x="334" y="487"/>
                          <a:pt x="334" y="487"/>
                          <a:pt x="334" y="487"/>
                        </a:cubicBezTo>
                        <a:cubicBezTo>
                          <a:pt x="345" y="493"/>
                          <a:pt x="345" y="493"/>
                          <a:pt x="345" y="493"/>
                        </a:cubicBezTo>
                        <a:cubicBezTo>
                          <a:pt x="350" y="497"/>
                          <a:pt x="350" y="497"/>
                          <a:pt x="350" y="497"/>
                        </a:cubicBezTo>
                        <a:cubicBezTo>
                          <a:pt x="371" y="513"/>
                          <a:pt x="390" y="535"/>
                          <a:pt x="407" y="562"/>
                        </a:cubicBezTo>
                        <a:cubicBezTo>
                          <a:pt x="408" y="565"/>
                          <a:pt x="408" y="567"/>
                          <a:pt x="408" y="569"/>
                        </a:cubicBezTo>
                        <a:cubicBezTo>
                          <a:pt x="408" y="570"/>
                          <a:pt x="408" y="570"/>
                          <a:pt x="408" y="570"/>
                        </a:cubicBezTo>
                        <a:cubicBezTo>
                          <a:pt x="408" y="570"/>
                          <a:pt x="408" y="570"/>
                          <a:pt x="408" y="570"/>
                        </a:cubicBezTo>
                        <a:cubicBezTo>
                          <a:pt x="412" y="627"/>
                          <a:pt x="408" y="666"/>
                          <a:pt x="406" y="677"/>
                        </a:cubicBezTo>
                        <a:cubicBezTo>
                          <a:pt x="406" y="677"/>
                          <a:pt x="406" y="678"/>
                          <a:pt x="406" y="678"/>
                        </a:cubicBezTo>
                        <a:cubicBezTo>
                          <a:pt x="405" y="685"/>
                          <a:pt x="410" y="692"/>
                          <a:pt x="417" y="694"/>
                        </a:cubicBezTo>
                        <a:cubicBezTo>
                          <a:pt x="419" y="695"/>
                          <a:pt x="420" y="695"/>
                          <a:pt x="421" y="695"/>
                        </a:cubicBezTo>
                        <a:cubicBezTo>
                          <a:pt x="429" y="695"/>
                          <a:pt x="435" y="690"/>
                          <a:pt x="436" y="682"/>
                        </a:cubicBezTo>
                        <a:cubicBezTo>
                          <a:pt x="437" y="678"/>
                          <a:pt x="439" y="658"/>
                          <a:pt x="440" y="626"/>
                        </a:cubicBezTo>
                        <a:cubicBezTo>
                          <a:pt x="453" y="659"/>
                          <a:pt x="459" y="685"/>
                          <a:pt x="460" y="689"/>
                        </a:cubicBezTo>
                        <a:cubicBezTo>
                          <a:pt x="460" y="689"/>
                          <a:pt x="460" y="689"/>
                          <a:pt x="460" y="689"/>
                        </a:cubicBezTo>
                        <a:cubicBezTo>
                          <a:pt x="461" y="690"/>
                          <a:pt x="461" y="690"/>
                          <a:pt x="461" y="690"/>
                        </a:cubicBezTo>
                        <a:cubicBezTo>
                          <a:pt x="462" y="697"/>
                          <a:pt x="469" y="702"/>
                          <a:pt x="475" y="702"/>
                        </a:cubicBezTo>
                        <a:cubicBezTo>
                          <a:pt x="477" y="702"/>
                          <a:pt x="478" y="702"/>
                          <a:pt x="479" y="702"/>
                        </a:cubicBezTo>
                        <a:cubicBezTo>
                          <a:pt x="481" y="701"/>
                          <a:pt x="482" y="701"/>
                          <a:pt x="483" y="700"/>
                        </a:cubicBezTo>
                        <a:cubicBezTo>
                          <a:pt x="484" y="701"/>
                          <a:pt x="485" y="702"/>
                          <a:pt x="486" y="703"/>
                        </a:cubicBezTo>
                        <a:cubicBezTo>
                          <a:pt x="486" y="703"/>
                          <a:pt x="486" y="703"/>
                          <a:pt x="486" y="703"/>
                        </a:cubicBezTo>
                        <a:cubicBezTo>
                          <a:pt x="488" y="707"/>
                          <a:pt x="493" y="710"/>
                          <a:pt x="498" y="710"/>
                        </a:cubicBezTo>
                        <a:cubicBezTo>
                          <a:pt x="501" y="710"/>
                          <a:pt x="504" y="708"/>
                          <a:pt x="507" y="706"/>
                        </a:cubicBezTo>
                        <a:cubicBezTo>
                          <a:pt x="510" y="704"/>
                          <a:pt x="512" y="700"/>
                          <a:pt x="513" y="696"/>
                        </a:cubicBezTo>
                        <a:cubicBezTo>
                          <a:pt x="513" y="692"/>
                          <a:pt x="512" y="688"/>
                          <a:pt x="509" y="685"/>
                        </a:cubicBezTo>
                        <a:cubicBezTo>
                          <a:pt x="507" y="682"/>
                          <a:pt x="431" y="574"/>
                          <a:pt x="452" y="466"/>
                        </a:cubicBezTo>
                        <a:cubicBezTo>
                          <a:pt x="454" y="455"/>
                          <a:pt x="454" y="455"/>
                          <a:pt x="454" y="455"/>
                        </a:cubicBezTo>
                        <a:cubicBezTo>
                          <a:pt x="457" y="448"/>
                          <a:pt x="457" y="448"/>
                          <a:pt x="457" y="448"/>
                        </a:cubicBezTo>
                        <a:cubicBezTo>
                          <a:pt x="457" y="448"/>
                          <a:pt x="457" y="448"/>
                          <a:pt x="457" y="448"/>
                        </a:cubicBezTo>
                        <a:cubicBezTo>
                          <a:pt x="458" y="448"/>
                          <a:pt x="458" y="448"/>
                          <a:pt x="459" y="448"/>
                        </a:cubicBezTo>
                        <a:cubicBezTo>
                          <a:pt x="465" y="448"/>
                          <a:pt x="465" y="448"/>
                          <a:pt x="465" y="448"/>
                        </a:cubicBezTo>
                        <a:cubicBezTo>
                          <a:pt x="472" y="448"/>
                          <a:pt x="492" y="446"/>
                          <a:pt x="509" y="435"/>
                        </a:cubicBezTo>
                        <a:cubicBezTo>
                          <a:pt x="530" y="422"/>
                          <a:pt x="539" y="401"/>
                          <a:pt x="541" y="395"/>
                        </a:cubicBezTo>
                        <a:cubicBezTo>
                          <a:pt x="542" y="392"/>
                          <a:pt x="543" y="390"/>
                          <a:pt x="542" y="387"/>
                        </a:cubicBezTo>
                        <a:cubicBezTo>
                          <a:pt x="559" y="377"/>
                          <a:pt x="570" y="361"/>
                          <a:pt x="572" y="358"/>
                        </a:cubicBezTo>
                        <a:cubicBezTo>
                          <a:pt x="572" y="357"/>
                          <a:pt x="573" y="356"/>
                          <a:pt x="573" y="355"/>
                        </a:cubicBezTo>
                        <a:cubicBezTo>
                          <a:pt x="593" y="352"/>
                          <a:pt x="607" y="339"/>
                          <a:pt x="613" y="333"/>
                        </a:cubicBezTo>
                        <a:cubicBezTo>
                          <a:pt x="616" y="334"/>
                          <a:pt x="619" y="335"/>
                          <a:pt x="622" y="336"/>
                        </a:cubicBezTo>
                        <a:cubicBezTo>
                          <a:pt x="626" y="337"/>
                          <a:pt x="630" y="337"/>
                          <a:pt x="635" y="337"/>
                        </a:cubicBezTo>
                        <a:cubicBezTo>
                          <a:pt x="649" y="337"/>
                          <a:pt x="660" y="333"/>
                          <a:pt x="664" y="332"/>
                        </a:cubicBezTo>
                        <a:cubicBezTo>
                          <a:pt x="665" y="331"/>
                          <a:pt x="665" y="331"/>
                          <a:pt x="665" y="331"/>
                        </a:cubicBezTo>
                        <a:cubicBezTo>
                          <a:pt x="666" y="330"/>
                          <a:pt x="666" y="330"/>
                          <a:pt x="666" y="330"/>
                        </a:cubicBezTo>
                        <a:cubicBezTo>
                          <a:pt x="677" y="337"/>
                          <a:pt x="689" y="338"/>
                          <a:pt x="698" y="338"/>
                        </a:cubicBezTo>
                        <a:cubicBezTo>
                          <a:pt x="701" y="338"/>
                          <a:pt x="703" y="338"/>
                          <a:pt x="704" y="338"/>
                        </a:cubicBezTo>
                        <a:cubicBezTo>
                          <a:pt x="707" y="338"/>
                          <a:pt x="709" y="336"/>
                          <a:pt x="711" y="334"/>
                        </a:cubicBezTo>
                        <a:cubicBezTo>
                          <a:pt x="711" y="335"/>
                          <a:pt x="712" y="335"/>
                          <a:pt x="712" y="336"/>
                        </a:cubicBezTo>
                        <a:cubicBezTo>
                          <a:pt x="712" y="336"/>
                          <a:pt x="712" y="336"/>
                          <a:pt x="712" y="336"/>
                        </a:cubicBezTo>
                        <a:cubicBezTo>
                          <a:pt x="726" y="347"/>
                          <a:pt x="745" y="347"/>
                          <a:pt x="747" y="347"/>
                        </a:cubicBezTo>
                        <a:cubicBezTo>
                          <a:pt x="752" y="347"/>
                          <a:pt x="756" y="343"/>
                          <a:pt x="756" y="337"/>
                        </a:cubicBezTo>
                        <a:cubicBezTo>
                          <a:pt x="756" y="336"/>
                          <a:pt x="756" y="336"/>
                          <a:pt x="756" y="336"/>
                        </a:cubicBezTo>
                        <a:cubicBezTo>
                          <a:pt x="756" y="336"/>
                          <a:pt x="756" y="336"/>
                          <a:pt x="756" y="336"/>
                        </a:cubicBezTo>
                        <a:cubicBezTo>
                          <a:pt x="757" y="336"/>
                          <a:pt x="757" y="336"/>
                          <a:pt x="757" y="336"/>
                        </a:cubicBezTo>
                        <a:cubicBezTo>
                          <a:pt x="764" y="340"/>
                          <a:pt x="773" y="342"/>
                          <a:pt x="783" y="342"/>
                        </a:cubicBezTo>
                        <a:cubicBezTo>
                          <a:pt x="789" y="342"/>
                          <a:pt x="794" y="341"/>
                          <a:pt x="797" y="340"/>
                        </a:cubicBezTo>
                        <a:cubicBezTo>
                          <a:pt x="801" y="340"/>
                          <a:pt x="804" y="336"/>
                          <a:pt x="804" y="331"/>
                        </a:cubicBezTo>
                        <a:cubicBezTo>
                          <a:pt x="804" y="329"/>
                          <a:pt x="804" y="329"/>
                          <a:pt x="804" y="329"/>
                        </a:cubicBezTo>
                        <a:cubicBezTo>
                          <a:pt x="803" y="327"/>
                          <a:pt x="803" y="327"/>
                          <a:pt x="803" y="327"/>
                        </a:cubicBezTo>
                        <a:cubicBezTo>
                          <a:pt x="800" y="321"/>
                          <a:pt x="791" y="306"/>
                          <a:pt x="775" y="298"/>
                        </a:cubicBezTo>
                        <a:cubicBezTo>
                          <a:pt x="769" y="295"/>
                          <a:pt x="762" y="293"/>
                          <a:pt x="754" y="293"/>
                        </a:cubicBezTo>
                        <a:cubicBezTo>
                          <a:pt x="754" y="293"/>
                          <a:pt x="755" y="292"/>
                          <a:pt x="755" y="292"/>
                        </a:cubicBezTo>
                        <a:cubicBezTo>
                          <a:pt x="755" y="292"/>
                          <a:pt x="755" y="292"/>
                          <a:pt x="755" y="292"/>
                        </a:cubicBezTo>
                        <a:cubicBezTo>
                          <a:pt x="755" y="292"/>
                          <a:pt x="755" y="292"/>
                          <a:pt x="755" y="292"/>
                        </a:cubicBezTo>
                        <a:cubicBezTo>
                          <a:pt x="757" y="290"/>
                          <a:pt x="758" y="287"/>
                          <a:pt x="758" y="285"/>
                        </a:cubicBezTo>
                        <a:cubicBezTo>
                          <a:pt x="758" y="282"/>
                          <a:pt x="757" y="280"/>
                          <a:pt x="755" y="278"/>
                        </a:cubicBezTo>
                        <a:cubicBezTo>
                          <a:pt x="754" y="277"/>
                          <a:pt x="754" y="277"/>
                          <a:pt x="754" y="277"/>
                        </a:cubicBezTo>
                        <a:cubicBezTo>
                          <a:pt x="754" y="276"/>
                          <a:pt x="754" y="276"/>
                          <a:pt x="754" y="276"/>
                        </a:cubicBezTo>
                        <a:cubicBezTo>
                          <a:pt x="742" y="269"/>
                          <a:pt x="730" y="266"/>
                          <a:pt x="719" y="266"/>
                        </a:cubicBezTo>
                        <a:cubicBezTo>
                          <a:pt x="718" y="266"/>
                          <a:pt x="717" y="266"/>
                          <a:pt x="716" y="266"/>
                        </a:cubicBezTo>
                        <a:cubicBezTo>
                          <a:pt x="717" y="263"/>
                          <a:pt x="716" y="260"/>
                          <a:pt x="713" y="258"/>
                        </a:cubicBezTo>
                        <a:cubicBezTo>
                          <a:pt x="712" y="257"/>
                          <a:pt x="712" y="257"/>
                          <a:pt x="712" y="257"/>
                        </a:cubicBezTo>
                        <a:cubicBezTo>
                          <a:pt x="711" y="256"/>
                          <a:pt x="711" y="256"/>
                          <a:pt x="711" y="256"/>
                        </a:cubicBezTo>
                        <a:cubicBezTo>
                          <a:pt x="699" y="251"/>
                          <a:pt x="689" y="248"/>
                          <a:pt x="678" y="248"/>
                        </a:cubicBezTo>
                        <a:cubicBezTo>
                          <a:pt x="674" y="248"/>
                          <a:pt x="671" y="249"/>
                          <a:pt x="667" y="249"/>
                        </a:cubicBezTo>
                        <a:cubicBezTo>
                          <a:pt x="664" y="250"/>
                          <a:pt x="661" y="251"/>
                          <a:pt x="658" y="252"/>
                        </a:cubicBezTo>
                        <a:cubicBezTo>
                          <a:pt x="658" y="247"/>
                          <a:pt x="654" y="242"/>
                          <a:pt x="649" y="242"/>
                        </a:cubicBezTo>
                        <a:cubicBezTo>
                          <a:pt x="648" y="242"/>
                          <a:pt x="647" y="242"/>
                          <a:pt x="646" y="242"/>
                        </a:cubicBezTo>
                        <a:cubicBezTo>
                          <a:pt x="640" y="242"/>
                          <a:pt x="622" y="243"/>
                          <a:pt x="605" y="254"/>
                        </a:cubicBezTo>
                        <a:cubicBezTo>
                          <a:pt x="604" y="250"/>
                          <a:pt x="600" y="247"/>
                          <a:pt x="596" y="247"/>
                        </a:cubicBezTo>
                        <a:cubicBezTo>
                          <a:pt x="595" y="247"/>
                          <a:pt x="595" y="247"/>
                          <a:pt x="595" y="247"/>
                        </a:cubicBezTo>
                        <a:cubicBezTo>
                          <a:pt x="595" y="247"/>
                          <a:pt x="595" y="247"/>
                          <a:pt x="595" y="247"/>
                        </a:cubicBezTo>
                        <a:cubicBezTo>
                          <a:pt x="594" y="247"/>
                          <a:pt x="568" y="249"/>
                          <a:pt x="551" y="268"/>
                        </a:cubicBezTo>
                        <a:cubicBezTo>
                          <a:pt x="548" y="271"/>
                          <a:pt x="545" y="275"/>
                          <a:pt x="543" y="278"/>
                        </a:cubicBezTo>
                        <a:cubicBezTo>
                          <a:pt x="541" y="275"/>
                          <a:pt x="538" y="272"/>
                          <a:pt x="533" y="272"/>
                        </a:cubicBezTo>
                        <a:cubicBezTo>
                          <a:pt x="531" y="272"/>
                          <a:pt x="531" y="272"/>
                          <a:pt x="531" y="272"/>
                        </a:cubicBezTo>
                        <a:cubicBezTo>
                          <a:pt x="529" y="273"/>
                          <a:pt x="529" y="273"/>
                          <a:pt x="529" y="273"/>
                        </a:cubicBezTo>
                        <a:cubicBezTo>
                          <a:pt x="508" y="284"/>
                          <a:pt x="497" y="297"/>
                          <a:pt x="492" y="307"/>
                        </a:cubicBezTo>
                        <a:cubicBezTo>
                          <a:pt x="490" y="311"/>
                          <a:pt x="488" y="317"/>
                          <a:pt x="487" y="321"/>
                        </a:cubicBezTo>
                        <a:cubicBezTo>
                          <a:pt x="486" y="320"/>
                          <a:pt x="485" y="318"/>
                          <a:pt x="485" y="317"/>
                        </a:cubicBezTo>
                        <a:cubicBezTo>
                          <a:pt x="484" y="317"/>
                          <a:pt x="484" y="316"/>
                          <a:pt x="484" y="316"/>
                        </a:cubicBezTo>
                        <a:cubicBezTo>
                          <a:pt x="483" y="314"/>
                          <a:pt x="483" y="314"/>
                          <a:pt x="483" y="314"/>
                        </a:cubicBezTo>
                        <a:cubicBezTo>
                          <a:pt x="482" y="313"/>
                          <a:pt x="482" y="313"/>
                          <a:pt x="482" y="313"/>
                        </a:cubicBezTo>
                        <a:cubicBezTo>
                          <a:pt x="480" y="311"/>
                          <a:pt x="478" y="310"/>
                          <a:pt x="475" y="310"/>
                        </a:cubicBezTo>
                        <a:cubicBezTo>
                          <a:pt x="473" y="310"/>
                          <a:pt x="470" y="311"/>
                          <a:pt x="469" y="313"/>
                        </a:cubicBezTo>
                        <a:cubicBezTo>
                          <a:pt x="466" y="315"/>
                          <a:pt x="447" y="331"/>
                          <a:pt x="444" y="355"/>
                        </a:cubicBezTo>
                        <a:cubicBezTo>
                          <a:pt x="443" y="360"/>
                          <a:pt x="443" y="364"/>
                          <a:pt x="443" y="369"/>
                        </a:cubicBezTo>
                        <a:cubicBezTo>
                          <a:pt x="441" y="366"/>
                          <a:pt x="439" y="364"/>
                          <a:pt x="438" y="364"/>
                        </a:cubicBezTo>
                        <a:cubicBezTo>
                          <a:pt x="436" y="362"/>
                          <a:pt x="436" y="362"/>
                          <a:pt x="436" y="362"/>
                        </a:cubicBezTo>
                        <a:cubicBezTo>
                          <a:pt x="432" y="362"/>
                          <a:pt x="432" y="362"/>
                          <a:pt x="432" y="362"/>
                        </a:cubicBezTo>
                        <a:cubicBezTo>
                          <a:pt x="429" y="362"/>
                          <a:pt x="426" y="364"/>
                          <a:pt x="425" y="365"/>
                        </a:cubicBezTo>
                        <a:cubicBezTo>
                          <a:pt x="424" y="366"/>
                          <a:pt x="424" y="366"/>
                          <a:pt x="424" y="366"/>
                        </a:cubicBezTo>
                        <a:cubicBezTo>
                          <a:pt x="423" y="367"/>
                          <a:pt x="423" y="367"/>
                          <a:pt x="423" y="367"/>
                        </a:cubicBezTo>
                        <a:cubicBezTo>
                          <a:pt x="414" y="384"/>
                          <a:pt x="411" y="400"/>
                          <a:pt x="413" y="415"/>
                        </a:cubicBezTo>
                        <a:cubicBezTo>
                          <a:pt x="415" y="424"/>
                          <a:pt x="419" y="433"/>
                          <a:pt x="426" y="443"/>
                        </a:cubicBezTo>
                        <a:cubicBezTo>
                          <a:pt x="423" y="456"/>
                          <a:pt x="423" y="456"/>
                          <a:pt x="423" y="456"/>
                        </a:cubicBezTo>
                        <a:cubicBezTo>
                          <a:pt x="423" y="457"/>
                          <a:pt x="423" y="458"/>
                          <a:pt x="423" y="459"/>
                        </a:cubicBezTo>
                        <a:cubicBezTo>
                          <a:pt x="415" y="421"/>
                          <a:pt x="403" y="379"/>
                          <a:pt x="386" y="334"/>
                        </a:cubicBezTo>
                        <a:cubicBezTo>
                          <a:pt x="380" y="319"/>
                          <a:pt x="380" y="319"/>
                          <a:pt x="380" y="319"/>
                        </a:cubicBezTo>
                        <a:cubicBezTo>
                          <a:pt x="380" y="319"/>
                          <a:pt x="381" y="318"/>
                          <a:pt x="381" y="317"/>
                        </a:cubicBezTo>
                        <a:cubicBezTo>
                          <a:pt x="382" y="318"/>
                          <a:pt x="384" y="318"/>
                          <a:pt x="385" y="318"/>
                        </a:cubicBezTo>
                        <a:cubicBezTo>
                          <a:pt x="387" y="318"/>
                          <a:pt x="387" y="318"/>
                          <a:pt x="387" y="318"/>
                        </a:cubicBezTo>
                        <a:cubicBezTo>
                          <a:pt x="387" y="318"/>
                          <a:pt x="387" y="318"/>
                          <a:pt x="387" y="318"/>
                        </a:cubicBezTo>
                        <a:cubicBezTo>
                          <a:pt x="394" y="318"/>
                          <a:pt x="429" y="315"/>
                          <a:pt x="457" y="294"/>
                        </a:cubicBezTo>
                        <a:cubicBezTo>
                          <a:pt x="485" y="272"/>
                          <a:pt x="495" y="238"/>
                          <a:pt x="497" y="232"/>
                        </a:cubicBezTo>
                        <a:cubicBezTo>
                          <a:pt x="498" y="229"/>
                          <a:pt x="498" y="226"/>
                          <a:pt x="496" y="223"/>
                        </a:cubicBezTo>
                        <a:cubicBezTo>
                          <a:pt x="496" y="223"/>
                          <a:pt x="495" y="222"/>
                          <a:pt x="495" y="222"/>
                        </a:cubicBezTo>
                        <a:cubicBezTo>
                          <a:pt x="518" y="207"/>
                          <a:pt x="531" y="185"/>
                          <a:pt x="536" y="176"/>
                        </a:cubicBezTo>
                        <a:cubicBezTo>
                          <a:pt x="536" y="176"/>
                          <a:pt x="536" y="176"/>
                          <a:pt x="536" y="176"/>
                        </a:cubicBezTo>
                        <a:cubicBezTo>
                          <a:pt x="537" y="174"/>
                          <a:pt x="538" y="171"/>
                          <a:pt x="537" y="169"/>
                        </a:cubicBezTo>
                        <a:cubicBezTo>
                          <a:pt x="567" y="162"/>
                          <a:pt x="588" y="140"/>
                          <a:pt x="593" y="133"/>
                        </a:cubicBezTo>
                        <a:cubicBezTo>
                          <a:pt x="594" y="132"/>
                          <a:pt x="595" y="131"/>
                          <a:pt x="595" y="130"/>
                        </a:cubicBezTo>
                        <a:cubicBezTo>
                          <a:pt x="600" y="132"/>
                          <a:pt x="606" y="134"/>
                          <a:pt x="612" y="135"/>
                        </a:cubicBezTo>
                        <a:cubicBezTo>
                          <a:pt x="612" y="135"/>
                          <a:pt x="612" y="135"/>
                          <a:pt x="612" y="135"/>
                        </a:cubicBezTo>
                        <a:cubicBezTo>
                          <a:pt x="615" y="135"/>
                          <a:pt x="619" y="135"/>
                          <a:pt x="622" y="135"/>
                        </a:cubicBezTo>
                        <a:cubicBezTo>
                          <a:pt x="647" y="135"/>
                          <a:pt x="667" y="124"/>
                          <a:pt x="671" y="122"/>
                        </a:cubicBezTo>
                        <a:cubicBezTo>
                          <a:pt x="672" y="121"/>
                          <a:pt x="672" y="121"/>
                          <a:pt x="672" y="121"/>
                        </a:cubicBezTo>
                        <a:cubicBezTo>
                          <a:pt x="673" y="120"/>
                          <a:pt x="673" y="120"/>
                          <a:pt x="673" y="120"/>
                        </a:cubicBezTo>
                        <a:cubicBezTo>
                          <a:pt x="674" y="120"/>
                          <a:pt x="674" y="119"/>
                          <a:pt x="675" y="118"/>
                        </a:cubicBezTo>
                        <a:cubicBezTo>
                          <a:pt x="689" y="125"/>
                          <a:pt x="704" y="127"/>
                          <a:pt x="714" y="127"/>
                        </a:cubicBezTo>
                        <a:cubicBezTo>
                          <a:pt x="723" y="127"/>
                          <a:pt x="730" y="125"/>
                          <a:pt x="732" y="125"/>
                        </a:cubicBezTo>
                        <a:cubicBezTo>
                          <a:pt x="736" y="124"/>
                          <a:pt x="739" y="122"/>
                          <a:pt x="740" y="119"/>
                        </a:cubicBezTo>
                        <a:cubicBezTo>
                          <a:pt x="741" y="118"/>
                          <a:pt x="741" y="117"/>
                          <a:pt x="741" y="116"/>
                        </a:cubicBezTo>
                        <a:cubicBezTo>
                          <a:pt x="743" y="118"/>
                          <a:pt x="745" y="120"/>
                          <a:pt x="748" y="121"/>
                        </a:cubicBezTo>
                        <a:cubicBezTo>
                          <a:pt x="763" y="131"/>
                          <a:pt x="779" y="133"/>
                          <a:pt x="791" y="133"/>
                        </a:cubicBezTo>
                        <a:cubicBezTo>
                          <a:pt x="793" y="133"/>
                          <a:pt x="796" y="133"/>
                          <a:pt x="797" y="133"/>
                        </a:cubicBezTo>
                        <a:cubicBezTo>
                          <a:pt x="802" y="132"/>
                          <a:pt x="806" y="128"/>
                          <a:pt x="806" y="122"/>
                        </a:cubicBezTo>
                        <a:cubicBezTo>
                          <a:pt x="806" y="121"/>
                          <a:pt x="806" y="121"/>
                          <a:pt x="806" y="121"/>
                        </a:cubicBezTo>
                        <a:cubicBezTo>
                          <a:pt x="806" y="119"/>
                          <a:pt x="806" y="119"/>
                          <a:pt x="806" y="119"/>
                        </a:cubicBezTo>
                        <a:cubicBezTo>
                          <a:pt x="805" y="117"/>
                          <a:pt x="804" y="114"/>
                          <a:pt x="802" y="110"/>
                        </a:cubicBezTo>
                        <a:cubicBezTo>
                          <a:pt x="805" y="112"/>
                          <a:pt x="809" y="114"/>
                          <a:pt x="813" y="115"/>
                        </a:cubicBezTo>
                        <a:cubicBezTo>
                          <a:pt x="821" y="118"/>
                          <a:pt x="831" y="120"/>
                          <a:pt x="840" y="120"/>
                        </a:cubicBezTo>
                        <a:cubicBezTo>
                          <a:pt x="854" y="120"/>
                          <a:pt x="865" y="117"/>
                          <a:pt x="870" y="116"/>
                        </a:cubicBezTo>
                        <a:cubicBezTo>
                          <a:pt x="873" y="115"/>
                          <a:pt x="875" y="113"/>
                          <a:pt x="876" y="110"/>
                        </a:cubicBezTo>
                        <a:cubicBezTo>
                          <a:pt x="878" y="107"/>
                          <a:pt x="877" y="103"/>
                          <a:pt x="875" y="101"/>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grpSp>
            <p:nvGrpSpPr>
              <p:cNvPr id="232" name="bcgBugs_Plant, Tree ">
                <a:extLst>
                  <a:ext uri="{FF2B5EF4-FFF2-40B4-BE49-F238E27FC236}">
                    <a16:creationId xmlns:a16="http://schemas.microsoft.com/office/drawing/2014/main" id="{2C3B19D8-4A0F-85D4-5C87-E5CD028AB1AE}"/>
                  </a:ext>
                </a:extLst>
              </p:cNvPr>
              <p:cNvGrpSpPr>
                <a:grpSpLocks noChangeAspect="1"/>
              </p:cNvGrpSpPr>
              <p:nvPr/>
            </p:nvGrpSpPr>
            <p:grpSpPr bwMode="auto">
              <a:xfrm>
                <a:off x="612827" y="5155329"/>
                <a:ext cx="763061" cy="763808"/>
                <a:chOff x="2818" y="1137"/>
                <a:chExt cx="2044" cy="2046"/>
              </a:xfrm>
            </p:grpSpPr>
            <p:sp>
              <p:nvSpPr>
                <p:cNvPr id="254" name="AutoShape 47">
                  <a:extLst>
                    <a:ext uri="{FF2B5EF4-FFF2-40B4-BE49-F238E27FC236}">
                      <a16:creationId xmlns:a16="http://schemas.microsoft.com/office/drawing/2014/main" id="{2B3534B0-ECC8-D33B-E46C-50B7E90EA97A}"/>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55" name="Freeform 49">
                  <a:extLst>
                    <a:ext uri="{FF2B5EF4-FFF2-40B4-BE49-F238E27FC236}">
                      <a16:creationId xmlns:a16="http://schemas.microsoft.com/office/drawing/2014/main" id="{5251070D-FE66-B818-434F-5FD562BAC7F7}"/>
                    </a:ext>
                  </a:extLst>
                </p:cNvPr>
                <p:cNvSpPr>
                  <a:spLocks noEditPoints="1"/>
                </p:cNvSpPr>
                <p:nvPr/>
              </p:nvSpPr>
              <p:spPr bwMode="auto">
                <a:xfrm>
                  <a:off x="2941" y="1307"/>
                  <a:ext cx="1800" cy="1727"/>
                </a:xfrm>
                <a:custGeom>
                  <a:avLst/>
                  <a:gdLst>
                    <a:gd name="T0" fmla="*/ 366 w 880"/>
                    <a:gd name="T1" fmla="*/ 649 h 843"/>
                    <a:gd name="T2" fmla="*/ 364 w 880"/>
                    <a:gd name="T3" fmla="*/ 695 h 843"/>
                    <a:gd name="T4" fmla="*/ 71 w 880"/>
                    <a:gd name="T5" fmla="*/ 843 h 843"/>
                    <a:gd name="T6" fmla="*/ 71 w 880"/>
                    <a:gd name="T7" fmla="*/ 799 h 843"/>
                    <a:gd name="T8" fmla="*/ 808 w 880"/>
                    <a:gd name="T9" fmla="*/ 799 h 843"/>
                    <a:gd name="T10" fmla="*/ 512 w 880"/>
                    <a:gd name="T11" fmla="*/ 649 h 843"/>
                    <a:gd name="T12" fmla="*/ 664 w 880"/>
                    <a:gd name="T13" fmla="*/ 776 h 843"/>
                    <a:gd name="T14" fmla="*/ 830 w 880"/>
                    <a:gd name="T15" fmla="*/ 821 h 843"/>
                    <a:gd name="T16" fmla="*/ 515 w 880"/>
                    <a:gd name="T17" fmla="*/ 530 h 843"/>
                    <a:gd name="T18" fmla="*/ 569 w 880"/>
                    <a:gd name="T19" fmla="*/ 558 h 843"/>
                    <a:gd name="T20" fmla="*/ 766 w 880"/>
                    <a:gd name="T21" fmla="*/ 613 h 843"/>
                    <a:gd name="T22" fmla="*/ 581 w 880"/>
                    <a:gd name="T23" fmla="*/ 526 h 843"/>
                    <a:gd name="T24" fmla="*/ 528 w 880"/>
                    <a:gd name="T25" fmla="*/ 510 h 843"/>
                    <a:gd name="T26" fmla="*/ 569 w 880"/>
                    <a:gd name="T27" fmla="*/ 460 h 843"/>
                    <a:gd name="T28" fmla="*/ 715 w 880"/>
                    <a:gd name="T29" fmla="*/ 235 h 843"/>
                    <a:gd name="T30" fmla="*/ 534 w 880"/>
                    <a:gd name="T31" fmla="*/ 433 h 843"/>
                    <a:gd name="T32" fmla="*/ 463 w 880"/>
                    <a:gd name="T33" fmla="*/ 542 h 843"/>
                    <a:gd name="T34" fmla="*/ 583 w 880"/>
                    <a:gd name="T35" fmla="*/ 217 h 843"/>
                    <a:gd name="T36" fmla="*/ 684 w 880"/>
                    <a:gd name="T37" fmla="*/ 170 h 843"/>
                    <a:gd name="T38" fmla="*/ 585 w 880"/>
                    <a:gd name="T39" fmla="*/ 96 h 843"/>
                    <a:gd name="T40" fmla="*/ 568 w 880"/>
                    <a:gd name="T41" fmla="*/ 206 h 843"/>
                    <a:gd name="T42" fmla="*/ 452 w 880"/>
                    <a:gd name="T43" fmla="*/ 288 h 843"/>
                    <a:gd name="T44" fmla="*/ 525 w 880"/>
                    <a:gd name="T45" fmla="*/ 152 h 843"/>
                    <a:gd name="T46" fmla="*/ 353 w 880"/>
                    <a:gd name="T47" fmla="*/ 152 h 843"/>
                    <a:gd name="T48" fmla="*/ 425 w 880"/>
                    <a:gd name="T49" fmla="*/ 288 h 843"/>
                    <a:gd name="T50" fmla="*/ 311 w 880"/>
                    <a:gd name="T51" fmla="*/ 207 h 843"/>
                    <a:gd name="T52" fmla="*/ 295 w 880"/>
                    <a:gd name="T53" fmla="*/ 96 h 843"/>
                    <a:gd name="T54" fmla="*/ 196 w 880"/>
                    <a:gd name="T55" fmla="*/ 170 h 843"/>
                    <a:gd name="T56" fmla="*/ 296 w 880"/>
                    <a:gd name="T57" fmla="*/ 218 h 843"/>
                    <a:gd name="T58" fmla="*/ 415 w 880"/>
                    <a:gd name="T59" fmla="*/ 539 h 843"/>
                    <a:gd name="T60" fmla="*/ 346 w 880"/>
                    <a:gd name="T61" fmla="*/ 433 h 843"/>
                    <a:gd name="T62" fmla="*/ 165 w 880"/>
                    <a:gd name="T63" fmla="*/ 235 h 843"/>
                    <a:gd name="T64" fmla="*/ 311 w 880"/>
                    <a:gd name="T65" fmla="*/ 460 h 843"/>
                    <a:gd name="T66" fmla="*/ 353 w 880"/>
                    <a:gd name="T67" fmla="*/ 513 h 843"/>
                    <a:gd name="T68" fmla="*/ 299 w 880"/>
                    <a:gd name="T69" fmla="*/ 526 h 843"/>
                    <a:gd name="T70" fmla="*/ 114 w 880"/>
                    <a:gd name="T71" fmla="*/ 613 h 843"/>
                    <a:gd name="T72" fmla="*/ 311 w 880"/>
                    <a:gd name="T73" fmla="*/ 558 h 843"/>
                    <a:gd name="T74" fmla="*/ 366 w 880"/>
                    <a:gd name="T75" fmla="*/ 532 h 843"/>
                    <a:gd name="T76" fmla="*/ 410 w 880"/>
                    <a:gd name="T77" fmla="*/ 687 h 843"/>
                    <a:gd name="T78" fmla="*/ 408 w 880"/>
                    <a:gd name="T79" fmla="*/ 716 h 843"/>
                    <a:gd name="T80" fmla="*/ 470 w 880"/>
                    <a:gd name="T81" fmla="*/ 713 h 843"/>
                    <a:gd name="T82" fmla="*/ 515 w 880"/>
                    <a:gd name="T83" fmla="*/ 530 h 843"/>
                    <a:gd name="T84" fmla="*/ 202 w 880"/>
                    <a:gd name="T85" fmla="*/ 456 h 843"/>
                    <a:gd name="T86" fmla="*/ 0 w 880"/>
                    <a:gd name="T87" fmla="*/ 430 h 843"/>
                    <a:gd name="T88" fmla="*/ 195 w 880"/>
                    <a:gd name="T89" fmla="*/ 489 h 843"/>
                    <a:gd name="T90" fmla="*/ 678 w 880"/>
                    <a:gd name="T91" fmla="*/ 456 h 843"/>
                    <a:gd name="T92" fmla="*/ 786 w 880"/>
                    <a:gd name="T93" fmla="*/ 513 h 843"/>
                    <a:gd name="T94" fmla="*/ 760 w 880"/>
                    <a:gd name="T95" fmla="*/ 392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43">
                      <a:moveTo>
                        <a:pt x="189" y="741"/>
                      </a:moveTo>
                      <a:cubicBezTo>
                        <a:pt x="237" y="707"/>
                        <a:pt x="294" y="667"/>
                        <a:pt x="366" y="649"/>
                      </a:cubicBezTo>
                      <a:cubicBezTo>
                        <a:pt x="364" y="685"/>
                        <a:pt x="364" y="685"/>
                        <a:pt x="364" y="685"/>
                      </a:cubicBezTo>
                      <a:cubicBezTo>
                        <a:pt x="364" y="695"/>
                        <a:pt x="364" y="695"/>
                        <a:pt x="364" y="695"/>
                      </a:cubicBezTo>
                      <a:cubicBezTo>
                        <a:pt x="306" y="712"/>
                        <a:pt x="258" y="746"/>
                        <a:pt x="215" y="776"/>
                      </a:cubicBezTo>
                      <a:cubicBezTo>
                        <a:pt x="164" y="812"/>
                        <a:pt x="120" y="843"/>
                        <a:pt x="71" y="843"/>
                      </a:cubicBezTo>
                      <a:cubicBezTo>
                        <a:pt x="59" y="843"/>
                        <a:pt x="49" y="833"/>
                        <a:pt x="49" y="821"/>
                      </a:cubicBezTo>
                      <a:cubicBezTo>
                        <a:pt x="49" y="809"/>
                        <a:pt x="59" y="799"/>
                        <a:pt x="71" y="799"/>
                      </a:cubicBezTo>
                      <a:cubicBezTo>
                        <a:pt x="106" y="799"/>
                        <a:pt x="145" y="772"/>
                        <a:pt x="189" y="741"/>
                      </a:cubicBezTo>
                      <a:close/>
                      <a:moveTo>
                        <a:pt x="808" y="799"/>
                      </a:moveTo>
                      <a:cubicBezTo>
                        <a:pt x="772" y="799"/>
                        <a:pt x="734" y="772"/>
                        <a:pt x="689" y="741"/>
                      </a:cubicBezTo>
                      <a:cubicBezTo>
                        <a:pt x="641" y="707"/>
                        <a:pt x="584" y="666"/>
                        <a:pt x="512" y="649"/>
                      </a:cubicBezTo>
                      <a:cubicBezTo>
                        <a:pt x="514" y="695"/>
                        <a:pt x="514" y="695"/>
                        <a:pt x="514" y="695"/>
                      </a:cubicBezTo>
                      <a:cubicBezTo>
                        <a:pt x="572" y="712"/>
                        <a:pt x="620" y="746"/>
                        <a:pt x="664" y="776"/>
                      </a:cubicBezTo>
                      <a:cubicBezTo>
                        <a:pt x="715" y="812"/>
                        <a:pt x="758" y="843"/>
                        <a:pt x="808" y="843"/>
                      </a:cubicBezTo>
                      <a:cubicBezTo>
                        <a:pt x="820" y="843"/>
                        <a:pt x="830" y="833"/>
                        <a:pt x="830" y="821"/>
                      </a:cubicBezTo>
                      <a:cubicBezTo>
                        <a:pt x="830" y="809"/>
                        <a:pt x="820" y="799"/>
                        <a:pt x="808" y="799"/>
                      </a:cubicBezTo>
                      <a:close/>
                      <a:moveTo>
                        <a:pt x="515" y="530"/>
                      </a:moveTo>
                      <a:cubicBezTo>
                        <a:pt x="535" y="537"/>
                        <a:pt x="552" y="543"/>
                        <a:pt x="567" y="548"/>
                      </a:cubicBezTo>
                      <a:cubicBezTo>
                        <a:pt x="567" y="551"/>
                        <a:pt x="568" y="554"/>
                        <a:pt x="569" y="558"/>
                      </a:cubicBezTo>
                      <a:cubicBezTo>
                        <a:pt x="581" y="582"/>
                        <a:pt x="604" y="619"/>
                        <a:pt x="641" y="633"/>
                      </a:cubicBezTo>
                      <a:cubicBezTo>
                        <a:pt x="698" y="654"/>
                        <a:pt x="766" y="613"/>
                        <a:pt x="766" y="613"/>
                      </a:cubicBezTo>
                      <a:cubicBezTo>
                        <a:pt x="766" y="613"/>
                        <a:pt x="741" y="538"/>
                        <a:pt x="685" y="517"/>
                      </a:cubicBezTo>
                      <a:cubicBezTo>
                        <a:pt x="648" y="503"/>
                        <a:pt x="605" y="516"/>
                        <a:pt x="581" y="526"/>
                      </a:cubicBezTo>
                      <a:cubicBezTo>
                        <a:pt x="581" y="526"/>
                        <a:pt x="579" y="528"/>
                        <a:pt x="576" y="531"/>
                      </a:cubicBezTo>
                      <a:cubicBezTo>
                        <a:pt x="528" y="510"/>
                        <a:pt x="528" y="510"/>
                        <a:pt x="528" y="510"/>
                      </a:cubicBezTo>
                      <a:cubicBezTo>
                        <a:pt x="541" y="491"/>
                        <a:pt x="552" y="474"/>
                        <a:pt x="562" y="460"/>
                      </a:cubicBezTo>
                      <a:cubicBezTo>
                        <a:pt x="564" y="460"/>
                        <a:pt x="566" y="460"/>
                        <a:pt x="569" y="460"/>
                      </a:cubicBezTo>
                      <a:cubicBezTo>
                        <a:pt x="603" y="455"/>
                        <a:pt x="659" y="440"/>
                        <a:pt x="691" y="399"/>
                      </a:cubicBezTo>
                      <a:cubicBezTo>
                        <a:pt x="740" y="336"/>
                        <a:pt x="715" y="235"/>
                        <a:pt x="715" y="235"/>
                      </a:cubicBezTo>
                      <a:cubicBezTo>
                        <a:pt x="715" y="235"/>
                        <a:pt x="611" y="237"/>
                        <a:pt x="563" y="299"/>
                      </a:cubicBezTo>
                      <a:cubicBezTo>
                        <a:pt x="531" y="340"/>
                        <a:pt x="530" y="399"/>
                        <a:pt x="534" y="433"/>
                      </a:cubicBezTo>
                      <a:cubicBezTo>
                        <a:pt x="534" y="433"/>
                        <a:pt x="535" y="439"/>
                        <a:pt x="539" y="445"/>
                      </a:cubicBezTo>
                      <a:cubicBezTo>
                        <a:pt x="463" y="542"/>
                        <a:pt x="463" y="542"/>
                        <a:pt x="463" y="542"/>
                      </a:cubicBezTo>
                      <a:cubicBezTo>
                        <a:pt x="457" y="403"/>
                        <a:pt x="457" y="403"/>
                        <a:pt x="457" y="403"/>
                      </a:cubicBezTo>
                      <a:cubicBezTo>
                        <a:pt x="517" y="315"/>
                        <a:pt x="556" y="256"/>
                        <a:pt x="583" y="217"/>
                      </a:cubicBezTo>
                      <a:cubicBezTo>
                        <a:pt x="585" y="218"/>
                        <a:pt x="588" y="219"/>
                        <a:pt x="592" y="218"/>
                      </a:cubicBezTo>
                      <a:cubicBezTo>
                        <a:pt x="618" y="214"/>
                        <a:pt x="660" y="202"/>
                        <a:pt x="684" y="170"/>
                      </a:cubicBezTo>
                      <a:cubicBezTo>
                        <a:pt x="720" y="122"/>
                        <a:pt x="700" y="45"/>
                        <a:pt x="700" y="45"/>
                      </a:cubicBezTo>
                      <a:cubicBezTo>
                        <a:pt x="700" y="45"/>
                        <a:pt x="621" y="48"/>
                        <a:pt x="585" y="96"/>
                      </a:cubicBezTo>
                      <a:cubicBezTo>
                        <a:pt x="561" y="127"/>
                        <a:pt x="561" y="172"/>
                        <a:pt x="565" y="198"/>
                      </a:cubicBezTo>
                      <a:cubicBezTo>
                        <a:pt x="565" y="198"/>
                        <a:pt x="566" y="202"/>
                        <a:pt x="568" y="206"/>
                      </a:cubicBezTo>
                      <a:cubicBezTo>
                        <a:pt x="455" y="348"/>
                        <a:pt x="455" y="348"/>
                        <a:pt x="455" y="348"/>
                      </a:cubicBezTo>
                      <a:cubicBezTo>
                        <a:pt x="454" y="325"/>
                        <a:pt x="453" y="305"/>
                        <a:pt x="452" y="288"/>
                      </a:cubicBezTo>
                      <a:cubicBezTo>
                        <a:pt x="459" y="286"/>
                        <a:pt x="463" y="282"/>
                        <a:pt x="463" y="282"/>
                      </a:cubicBezTo>
                      <a:cubicBezTo>
                        <a:pt x="488" y="255"/>
                        <a:pt x="525" y="207"/>
                        <a:pt x="525" y="152"/>
                      </a:cubicBezTo>
                      <a:cubicBezTo>
                        <a:pt x="525" y="68"/>
                        <a:pt x="439" y="0"/>
                        <a:pt x="439" y="0"/>
                      </a:cubicBezTo>
                      <a:cubicBezTo>
                        <a:pt x="439" y="0"/>
                        <a:pt x="353" y="68"/>
                        <a:pt x="353" y="152"/>
                      </a:cubicBezTo>
                      <a:cubicBezTo>
                        <a:pt x="353" y="207"/>
                        <a:pt x="390" y="255"/>
                        <a:pt x="415" y="282"/>
                      </a:cubicBezTo>
                      <a:cubicBezTo>
                        <a:pt x="419" y="285"/>
                        <a:pt x="422" y="287"/>
                        <a:pt x="425" y="288"/>
                      </a:cubicBezTo>
                      <a:cubicBezTo>
                        <a:pt x="423" y="347"/>
                        <a:pt x="423" y="347"/>
                        <a:pt x="423" y="347"/>
                      </a:cubicBezTo>
                      <a:cubicBezTo>
                        <a:pt x="372" y="283"/>
                        <a:pt x="336" y="238"/>
                        <a:pt x="311" y="207"/>
                      </a:cubicBezTo>
                      <a:cubicBezTo>
                        <a:pt x="314" y="202"/>
                        <a:pt x="315" y="198"/>
                        <a:pt x="315" y="198"/>
                      </a:cubicBezTo>
                      <a:cubicBezTo>
                        <a:pt x="319" y="172"/>
                        <a:pt x="319" y="127"/>
                        <a:pt x="295" y="96"/>
                      </a:cubicBezTo>
                      <a:cubicBezTo>
                        <a:pt x="259" y="48"/>
                        <a:pt x="180" y="45"/>
                        <a:pt x="180" y="45"/>
                      </a:cubicBezTo>
                      <a:cubicBezTo>
                        <a:pt x="180" y="45"/>
                        <a:pt x="160" y="122"/>
                        <a:pt x="196" y="170"/>
                      </a:cubicBezTo>
                      <a:cubicBezTo>
                        <a:pt x="220" y="202"/>
                        <a:pt x="262" y="214"/>
                        <a:pt x="288" y="218"/>
                      </a:cubicBezTo>
                      <a:cubicBezTo>
                        <a:pt x="291" y="219"/>
                        <a:pt x="294" y="218"/>
                        <a:pt x="296" y="218"/>
                      </a:cubicBezTo>
                      <a:cubicBezTo>
                        <a:pt x="420" y="402"/>
                        <a:pt x="420" y="402"/>
                        <a:pt x="420" y="402"/>
                      </a:cubicBezTo>
                      <a:cubicBezTo>
                        <a:pt x="415" y="539"/>
                        <a:pt x="415" y="539"/>
                        <a:pt x="415" y="539"/>
                      </a:cubicBezTo>
                      <a:cubicBezTo>
                        <a:pt x="384" y="500"/>
                        <a:pt x="360" y="469"/>
                        <a:pt x="341" y="445"/>
                      </a:cubicBezTo>
                      <a:cubicBezTo>
                        <a:pt x="345" y="439"/>
                        <a:pt x="346" y="433"/>
                        <a:pt x="346" y="433"/>
                      </a:cubicBezTo>
                      <a:cubicBezTo>
                        <a:pt x="350" y="399"/>
                        <a:pt x="349" y="340"/>
                        <a:pt x="317" y="299"/>
                      </a:cubicBezTo>
                      <a:cubicBezTo>
                        <a:pt x="269" y="237"/>
                        <a:pt x="165" y="235"/>
                        <a:pt x="165" y="235"/>
                      </a:cubicBezTo>
                      <a:cubicBezTo>
                        <a:pt x="165" y="235"/>
                        <a:pt x="140" y="336"/>
                        <a:pt x="189" y="399"/>
                      </a:cubicBezTo>
                      <a:cubicBezTo>
                        <a:pt x="221" y="440"/>
                        <a:pt x="277" y="455"/>
                        <a:pt x="311" y="460"/>
                      </a:cubicBezTo>
                      <a:cubicBezTo>
                        <a:pt x="313" y="460"/>
                        <a:pt x="316" y="460"/>
                        <a:pt x="318" y="460"/>
                      </a:cubicBezTo>
                      <a:cubicBezTo>
                        <a:pt x="353" y="513"/>
                        <a:pt x="353" y="513"/>
                        <a:pt x="353" y="513"/>
                      </a:cubicBezTo>
                      <a:cubicBezTo>
                        <a:pt x="335" y="520"/>
                        <a:pt x="319" y="527"/>
                        <a:pt x="306" y="532"/>
                      </a:cubicBezTo>
                      <a:cubicBezTo>
                        <a:pt x="302" y="529"/>
                        <a:pt x="299" y="526"/>
                        <a:pt x="299" y="526"/>
                      </a:cubicBezTo>
                      <a:cubicBezTo>
                        <a:pt x="275" y="516"/>
                        <a:pt x="232" y="503"/>
                        <a:pt x="195" y="517"/>
                      </a:cubicBezTo>
                      <a:cubicBezTo>
                        <a:pt x="139" y="538"/>
                        <a:pt x="114" y="613"/>
                        <a:pt x="114" y="613"/>
                      </a:cubicBezTo>
                      <a:cubicBezTo>
                        <a:pt x="114" y="613"/>
                        <a:pt x="182" y="654"/>
                        <a:pt x="239" y="633"/>
                      </a:cubicBezTo>
                      <a:cubicBezTo>
                        <a:pt x="276" y="619"/>
                        <a:pt x="299" y="582"/>
                        <a:pt x="311" y="558"/>
                      </a:cubicBezTo>
                      <a:cubicBezTo>
                        <a:pt x="312" y="555"/>
                        <a:pt x="313" y="552"/>
                        <a:pt x="313" y="549"/>
                      </a:cubicBezTo>
                      <a:cubicBezTo>
                        <a:pt x="366" y="532"/>
                        <a:pt x="366" y="532"/>
                        <a:pt x="366" y="532"/>
                      </a:cubicBezTo>
                      <a:cubicBezTo>
                        <a:pt x="413" y="601"/>
                        <a:pt x="413" y="601"/>
                        <a:pt x="413" y="601"/>
                      </a:cubicBezTo>
                      <a:cubicBezTo>
                        <a:pt x="410" y="687"/>
                        <a:pt x="410" y="687"/>
                        <a:pt x="410" y="687"/>
                      </a:cubicBezTo>
                      <a:cubicBezTo>
                        <a:pt x="408" y="713"/>
                        <a:pt x="408" y="713"/>
                        <a:pt x="408" y="713"/>
                      </a:cubicBezTo>
                      <a:cubicBezTo>
                        <a:pt x="408" y="714"/>
                        <a:pt x="408" y="715"/>
                        <a:pt x="408" y="716"/>
                      </a:cubicBezTo>
                      <a:cubicBezTo>
                        <a:pt x="409" y="732"/>
                        <a:pt x="423" y="745"/>
                        <a:pt x="440" y="745"/>
                      </a:cubicBezTo>
                      <a:cubicBezTo>
                        <a:pt x="457" y="744"/>
                        <a:pt x="470" y="730"/>
                        <a:pt x="470" y="713"/>
                      </a:cubicBezTo>
                      <a:cubicBezTo>
                        <a:pt x="465" y="604"/>
                        <a:pt x="465" y="604"/>
                        <a:pt x="465" y="604"/>
                      </a:cubicBezTo>
                      <a:lnTo>
                        <a:pt x="515" y="530"/>
                      </a:lnTo>
                      <a:close/>
                      <a:moveTo>
                        <a:pt x="195" y="489"/>
                      </a:moveTo>
                      <a:cubicBezTo>
                        <a:pt x="212" y="477"/>
                        <a:pt x="202" y="456"/>
                        <a:pt x="202" y="456"/>
                      </a:cubicBezTo>
                      <a:cubicBezTo>
                        <a:pt x="188" y="434"/>
                        <a:pt x="159" y="401"/>
                        <a:pt x="120" y="392"/>
                      </a:cubicBezTo>
                      <a:cubicBezTo>
                        <a:pt x="61" y="380"/>
                        <a:pt x="0" y="430"/>
                        <a:pt x="0" y="430"/>
                      </a:cubicBezTo>
                      <a:cubicBezTo>
                        <a:pt x="0" y="430"/>
                        <a:pt x="35" y="501"/>
                        <a:pt x="94" y="513"/>
                      </a:cubicBezTo>
                      <a:cubicBezTo>
                        <a:pt x="133" y="522"/>
                        <a:pt x="173" y="503"/>
                        <a:pt x="195" y="489"/>
                      </a:cubicBezTo>
                      <a:close/>
                      <a:moveTo>
                        <a:pt x="760" y="392"/>
                      </a:moveTo>
                      <a:cubicBezTo>
                        <a:pt x="721" y="401"/>
                        <a:pt x="692" y="434"/>
                        <a:pt x="678" y="456"/>
                      </a:cubicBezTo>
                      <a:cubicBezTo>
                        <a:pt x="678" y="456"/>
                        <a:pt x="668" y="477"/>
                        <a:pt x="685" y="489"/>
                      </a:cubicBezTo>
                      <a:cubicBezTo>
                        <a:pt x="707" y="503"/>
                        <a:pt x="747" y="522"/>
                        <a:pt x="786" y="513"/>
                      </a:cubicBezTo>
                      <a:cubicBezTo>
                        <a:pt x="845" y="501"/>
                        <a:pt x="880" y="430"/>
                        <a:pt x="880" y="430"/>
                      </a:cubicBezTo>
                      <a:cubicBezTo>
                        <a:pt x="880" y="430"/>
                        <a:pt x="819" y="380"/>
                        <a:pt x="760" y="392"/>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233" name="Rectangle 232">
                <a:extLst>
                  <a:ext uri="{FF2B5EF4-FFF2-40B4-BE49-F238E27FC236}">
                    <a16:creationId xmlns:a16="http://schemas.microsoft.com/office/drawing/2014/main" id="{9EF48BD6-D43C-5236-0373-6C2BC0308FE5}"/>
                  </a:ext>
                </a:extLst>
              </p:cNvPr>
              <p:cNvSpPr/>
              <p:nvPr/>
            </p:nvSpPr>
            <p:spPr>
              <a:xfrm>
                <a:off x="2208621" y="5838451"/>
                <a:ext cx="850644" cy="80686"/>
              </a:xfrm>
              <a:prstGeom prst="rect">
                <a:avLst/>
              </a:prstGeom>
              <a:gradFill flip="none" rotWithShape="1">
                <a:gsLst>
                  <a:gs pos="100000">
                    <a:schemeClr val="bg1">
                      <a:lumMod val="75000"/>
                    </a:schemeClr>
                  </a:gs>
                  <a:gs pos="0">
                    <a:schemeClr val="bg1">
                      <a:lumMod val="85000"/>
                    </a:schemeClr>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95000"/>
                  </a:lnSpc>
                  <a:spcBef>
                    <a:spcPts val="0"/>
                  </a:spcBef>
                  <a:spcAft>
                    <a:spcPts val="0"/>
                  </a:spcAft>
                  <a:buClrTx/>
                  <a:buSzTx/>
                  <a:buFontTx/>
                  <a:buNone/>
                  <a:tabLst/>
                  <a:defRPr/>
                </a:pPr>
                <a:endParaRPr kumimoji="0" lang="en-US" sz="900" b="1" i="0" u="none" strike="noStrike" kern="0" cap="none" spc="0" normalizeH="0" baseline="0" noProof="0" dirty="0">
                  <a:ln>
                    <a:noFill/>
                  </a:ln>
                  <a:solidFill>
                    <a:srgbClr val="193661"/>
                  </a:solidFill>
                  <a:effectLst/>
                  <a:uLnTx/>
                  <a:uFillTx/>
                  <a:latin typeface="Arial"/>
                  <a:ea typeface="+mn-ea"/>
                  <a:cs typeface="+mn-cs"/>
                </a:endParaRPr>
              </a:p>
            </p:txBody>
          </p:sp>
          <p:grpSp>
            <p:nvGrpSpPr>
              <p:cNvPr id="234" name="bcgBugs_City">
                <a:extLst>
                  <a:ext uri="{FF2B5EF4-FFF2-40B4-BE49-F238E27FC236}">
                    <a16:creationId xmlns:a16="http://schemas.microsoft.com/office/drawing/2014/main" id="{9282237B-71AB-9CC5-4F02-E4F97A943F82}"/>
                  </a:ext>
                </a:extLst>
              </p:cNvPr>
              <p:cNvGrpSpPr>
                <a:grpSpLocks noChangeAspect="1"/>
              </p:cNvGrpSpPr>
              <p:nvPr/>
            </p:nvGrpSpPr>
            <p:grpSpPr>
              <a:xfrm>
                <a:off x="3066381" y="5019333"/>
                <a:ext cx="899804" cy="899804"/>
                <a:chOff x="7324945" y="3200400"/>
                <a:chExt cx="457200" cy="457200"/>
              </a:xfrm>
            </p:grpSpPr>
            <p:sp>
              <p:nvSpPr>
                <p:cNvPr id="252" name="AutoShape 18">
                  <a:extLst>
                    <a:ext uri="{FF2B5EF4-FFF2-40B4-BE49-F238E27FC236}">
                      <a16:creationId xmlns:a16="http://schemas.microsoft.com/office/drawing/2014/main" id="{05A31A2E-B9E4-77E8-619B-9AF324FEEA01}"/>
                    </a:ext>
                  </a:extLst>
                </p:cNvPr>
                <p:cNvSpPr>
                  <a:spLocks noChangeAspect="1" noChangeArrowheads="1" noTextEdit="1"/>
                </p:cNvSpPr>
                <p:nvPr/>
              </p:nvSpPr>
              <p:spPr bwMode="auto">
                <a:xfrm>
                  <a:off x="7324945" y="32004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53" name="Freeform 20">
                  <a:extLst>
                    <a:ext uri="{FF2B5EF4-FFF2-40B4-BE49-F238E27FC236}">
                      <a16:creationId xmlns:a16="http://schemas.microsoft.com/office/drawing/2014/main" id="{4273E5EE-85AE-20B5-6BD9-3F3D62D34DD6}"/>
                    </a:ext>
                  </a:extLst>
                </p:cNvPr>
                <p:cNvSpPr>
                  <a:spLocks noEditPoints="1"/>
                </p:cNvSpPr>
                <p:nvPr/>
              </p:nvSpPr>
              <p:spPr bwMode="auto">
                <a:xfrm>
                  <a:off x="7360736" y="3227917"/>
                  <a:ext cx="386195" cy="402744"/>
                </a:xfrm>
                <a:custGeom>
                  <a:avLst/>
                  <a:gdLst>
                    <a:gd name="T0" fmla="*/ 126 w 844"/>
                    <a:gd name="T1" fmla="*/ 880 h 880"/>
                    <a:gd name="T2" fmla="*/ 71 w 844"/>
                    <a:gd name="T3" fmla="*/ 858 h 880"/>
                    <a:gd name="T4" fmla="*/ 229 w 844"/>
                    <a:gd name="T5" fmla="*/ 858 h 880"/>
                    <a:gd name="T6" fmla="*/ 810 w 844"/>
                    <a:gd name="T7" fmla="*/ 858 h 880"/>
                    <a:gd name="T8" fmla="*/ 522 w 844"/>
                    <a:gd name="T9" fmla="*/ 575 h 880"/>
                    <a:gd name="T10" fmla="*/ 730 w 844"/>
                    <a:gd name="T11" fmla="*/ 659 h 880"/>
                    <a:gd name="T12" fmla="*/ 787 w 844"/>
                    <a:gd name="T13" fmla="*/ 627 h 880"/>
                    <a:gd name="T14" fmla="*/ 713 w 844"/>
                    <a:gd name="T15" fmla="*/ 837 h 880"/>
                    <a:gd name="T16" fmla="*/ 238 w 844"/>
                    <a:gd name="T17" fmla="*/ 837 h 880"/>
                    <a:gd name="T18" fmla="*/ 143 w 844"/>
                    <a:gd name="T19" fmla="*/ 837 h 880"/>
                    <a:gd name="T20" fmla="*/ 218 w 844"/>
                    <a:gd name="T21" fmla="*/ 635 h 880"/>
                    <a:gd name="T22" fmla="*/ 306 w 844"/>
                    <a:gd name="T23" fmla="*/ 608 h 880"/>
                    <a:gd name="T24" fmla="*/ 298 w 844"/>
                    <a:gd name="T25" fmla="*/ 712 h 880"/>
                    <a:gd name="T26" fmla="*/ 727 w 844"/>
                    <a:gd name="T27" fmla="*/ 683 h 880"/>
                    <a:gd name="T28" fmla="*/ 650 w 844"/>
                    <a:gd name="T29" fmla="*/ 712 h 880"/>
                    <a:gd name="T30" fmla="*/ 567 w 844"/>
                    <a:gd name="T31" fmla="*/ 605 h 880"/>
                    <a:gd name="T32" fmla="*/ 547 w 844"/>
                    <a:gd name="T33" fmla="*/ 693 h 880"/>
                    <a:gd name="T34" fmla="*/ 485 w 844"/>
                    <a:gd name="T35" fmla="*/ 593 h 880"/>
                    <a:gd name="T36" fmla="*/ 381 w 844"/>
                    <a:gd name="T37" fmla="*/ 605 h 880"/>
                    <a:gd name="T38" fmla="*/ 509 w 844"/>
                    <a:gd name="T39" fmla="*/ 120 h 880"/>
                    <a:gd name="T40" fmla="*/ 646 w 844"/>
                    <a:gd name="T41" fmla="*/ 0 h 880"/>
                    <a:gd name="T42" fmla="*/ 782 w 844"/>
                    <a:gd name="T43" fmla="*/ 120 h 880"/>
                    <a:gd name="T44" fmla="*/ 630 w 844"/>
                    <a:gd name="T45" fmla="*/ 585 h 880"/>
                    <a:gd name="T46" fmla="*/ 519 w 844"/>
                    <a:gd name="T47" fmla="*/ 558 h 880"/>
                    <a:gd name="T48" fmla="*/ 665 w 844"/>
                    <a:gd name="T49" fmla="*/ 156 h 880"/>
                    <a:gd name="T50" fmla="*/ 737 w 844"/>
                    <a:gd name="T51" fmla="*/ 237 h 880"/>
                    <a:gd name="T52" fmla="*/ 733 w 844"/>
                    <a:gd name="T53" fmla="*/ 361 h 880"/>
                    <a:gd name="T54" fmla="*/ 661 w 844"/>
                    <a:gd name="T55" fmla="*/ 434 h 880"/>
                    <a:gd name="T56" fmla="*/ 661 w 844"/>
                    <a:gd name="T57" fmla="*/ 392 h 880"/>
                    <a:gd name="T58" fmla="*/ 733 w 844"/>
                    <a:gd name="T59" fmla="*/ 463 h 880"/>
                    <a:gd name="T60" fmla="*/ 737 w 844"/>
                    <a:gd name="T61" fmla="*/ 587 h 880"/>
                    <a:gd name="T62" fmla="*/ 559 w 844"/>
                    <a:gd name="T63" fmla="*/ 208 h 880"/>
                    <a:gd name="T64" fmla="*/ 555 w 844"/>
                    <a:gd name="T65" fmla="*/ 203 h 880"/>
                    <a:gd name="T66" fmla="*/ 559 w 844"/>
                    <a:gd name="T67" fmla="*/ 233 h 880"/>
                    <a:gd name="T68" fmla="*/ 630 w 844"/>
                    <a:gd name="T69" fmla="*/ 314 h 880"/>
                    <a:gd name="T70" fmla="*/ 625 w 844"/>
                    <a:gd name="T71" fmla="*/ 439 h 880"/>
                    <a:gd name="T72" fmla="*/ 555 w 844"/>
                    <a:gd name="T73" fmla="*/ 511 h 880"/>
                    <a:gd name="T74" fmla="*/ 555 w 844"/>
                    <a:gd name="T75" fmla="*/ 468 h 880"/>
                    <a:gd name="T76" fmla="*/ 223 w 844"/>
                    <a:gd name="T77" fmla="*/ 183 h 880"/>
                    <a:gd name="T78" fmla="*/ 246 w 844"/>
                    <a:gd name="T79" fmla="*/ 616 h 880"/>
                    <a:gd name="T80" fmla="*/ 70 w 844"/>
                    <a:gd name="T81" fmla="*/ 837 h 880"/>
                    <a:gd name="T82" fmla="*/ 364 w 844"/>
                    <a:gd name="T83" fmla="*/ 224 h 880"/>
                    <a:gd name="T84" fmla="*/ 369 w 844"/>
                    <a:gd name="T85" fmla="*/ 363 h 880"/>
                    <a:gd name="T86" fmla="*/ 341 w 844"/>
                    <a:gd name="T87" fmla="*/ 459 h 880"/>
                    <a:gd name="T88" fmla="*/ 336 w 844"/>
                    <a:gd name="T89" fmla="*/ 454 h 880"/>
                    <a:gd name="T90" fmla="*/ 341 w 844"/>
                    <a:gd name="T91" fmla="*/ 499 h 880"/>
                    <a:gd name="T92" fmla="*/ 310 w 844"/>
                    <a:gd name="T93" fmla="*/ 229 h 880"/>
                    <a:gd name="T94" fmla="*/ 305 w 844"/>
                    <a:gd name="T95" fmla="*/ 368 h 880"/>
                    <a:gd name="T96" fmla="*/ 278 w 844"/>
                    <a:gd name="T97" fmla="*/ 454 h 880"/>
                    <a:gd name="T98" fmla="*/ 278 w 844"/>
                    <a:gd name="T99" fmla="*/ 412 h 880"/>
                    <a:gd name="T100" fmla="*/ 305 w 844"/>
                    <a:gd name="T101" fmla="*/ 499 h 880"/>
                    <a:gd name="T102" fmla="*/ 252 w 844"/>
                    <a:gd name="T103" fmla="*/ 363 h 880"/>
                    <a:gd name="T104" fmla="*/ 225 w 844"/>
                    <a:gd name="T105" fmla="*/ 459 h 880"/>
                    <a:gd name="T106" fmla="*/ 220 w 844"/>
                    <a:gd name="T107" fmla="*/ 454 h 880"/>
                    <a:gd name="T108" fmla="*/ 225 w 844"/>
                    <a:gd name="T109" fmla="*/ 499 h 880"/>
                    <a:gd name="T110" fmla="*/ 195 w 844"/>
                    <a:gd name="T111" fmla="*/ 412 h 880"/>
                    <a:gd name="T112" fmla="*/ 190 w 844"/>
                    <a:gd name="T113" fmla="*/ 551 h 880"/>
                    <a:gd name="T114" fmla="*/ 104 w 844"/>
                    <a:gd name="T115" fmla="*/ 546 h 880"/>
                    <a:gd name="T116" fmla="*/ 104 w 844"/>
                    <a:gd name="T117" fmla="*/ 504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44" h="880">
                      <a:moveTo>
                        <a:pt x="844" y="869"/>
                      </a:moveTo>
                      <a:cubicBezTo>
                        <a:pt x="844" y="875"/>
                        <a:pt x="839" y="880"/>
                        <a:pt x="833" y="880"/>
                      </a:cubicBezTo>
                      <a:cubicBezTo>
                        <a:pt x="833" y="880"/>
                        <a:pt x="833" y="880"/>
                        <a:pt x="823" y="880"/>
                      </a:cubicBezTo>
                      <a:cubicBezTo>
                        <a:pt x="823" y="880"/>
                        <a:pt x="823" y="880"/>
                        <a:pt x="698" y="880"/>
                      </a:cubicBezTo>
                      <a:cubicBezTo>
                        <a:pt x="698" y="880"/>
                        <a:pt x="698" y="880"/>
                        <a:pt x="251" y="880"/>
                      </a:cubicBezTo>
                      <a:cubicBezTo>
                        <a:pt x="251" y="880"/>
                        <a:pt x="251" y="880"/>
                        <a:pt x="149" y="880"/>
                      </a:cubicBezTo>
                      <a:cubicBezTo>
                        <a:pt x="149" y="880"/>
                        <a:pt x="149" y="880"/>
                        <a:pt x="126" y="880"/>
                      </a:cubicBezTo>
                      <a:cubicBezTo>
                        <a:pt x="126" y="880"/>
                        <a:pt x="126" y="880"/>
                        <a:pt x="60" y="880"/>
                      </a:cubicBezTo>
                      <a:cubicBezTo>
                        <a:pt x="60" y="880"/>
                        <a:pt x="60" y="880"/>
                        <a:pt x="11" y="880"/>
                      </a:cubicBezTo>
                      <a:cubicBezTo>
                        <a:pt x="5" y="880"/>
                        <a:pt x="0" y="875"/>
                        <a:pt x="0" y="869"/>
                      </a:cubicBezTo>
                      <a:cubicBezTo>
                        <a:pt x="0" y="863"/>
                        <a:pt x="5" y="858"/>
                        <a:pt x="11" y="858"/>
                      </a:cubicBezTo>
                      <a:cubicBezTo>
                        <a:pt x="11" y="858"/>
                        <a:pt x="11" y="858"/>
                        <a:pt x="50" y="858"/>
                      </a:cubicBezTo>
                      <a:cubicBezTo>
                        <a:pt x="50" y="858"/>
                        <a:pt x="50" y="858"/>
                        <a:pt x="60" y="858"/>
                      </a:cubicBezTo>
                      <a:cubicBezTo>
                        <a:pt x="60" y="858"/>
                        <a:pt x="60" y="858"/>
                        <a:pt x="71" y="858"/>
                      </a:cubicBezTo>
                      <a:cubicBezTo>
                        <a:pt x="71" y="858"/>
                        <a:pt x="71" y="858"/>
                        <a:pt x="118" y="858"/>
                      </a:cubicBezTo>
                      <a:cubicBezTo>
                        <a:pt x="118" y="858"/>
                        <a:pt x="118" y="858"/>
                        <a:pt x="139" y="858"/>
                      </a:cubicBezTo>
                      <a:cubicBezTo>
                        <a:pt x="139" y="858"/>
                        <a:pt x="139" y="858"/>
                        <a:pt x="139" y="858"/>
                      </a:cubicBezTo>
                      <a:cubicBezTo>
                        <a:pt x="139" y="858"/>
                        <a:pt x="139" y="858"/>
                        <a:pt x="149" y="858"/>
                      </a:cubicBezTo>
                      <a:cubicBezTo>
                        <a:pt x="149" y="858"/>
                        <a:pt x="149" y="858"/>
                        <a:pt x="150" y="858"/>
                      </a:cubicBezTo>
                      <a:cubicBezTo>
                        <a:pt x="150" y="858"/>
                        <a:pt x="150" y="858"/>
                        <a:pt x="160" y="858"/>
                      </a:cubicBezTo>
                      <a:cubicBezTo>
                        <a:pt x="160" y="858"/>
                        <a:pt x="160" y="858"/>
                        <a:pt x="229" y="858"/>
                      </a:cubicBezTo>
                      <a:cubicBezTo>
                        <a:pt x="229" y="858"/>
                        <a:pt x="229" y="858"/>
                        <a:pt x="239" y="858"/>
                      </a:cubicBezTo>
                      <a:cubicBezTo>
                        <a:pt x="239" y="858"/>
                        <a:pt x="239" y="858"/>
                        <a:pt x="259" y="858"/>
                      </a:cubicBezTo>
                      <a:cubicBezTo>
                        <a:pt x="259" y="858"/>
                        <a:pt x="259" y="858"/>
                        <a:pt x="690" y="858"/>
                      </a:cubicBezTo>
                      <a:cubicBezTo>
                        <a:pt x="690" y="858"/>
                        <a:pt x="690" y="858"/>
                        <a:pt x="710" y="858"/>
                      </a:cubicBezTo>
                      <a:cubicBezTo>
                        <a:pt x="710" y="858"/>
                        <a:pt x="710" y="858"/>
                        <a:pt x="720" y="858"/>
                      </a:cubicBezTo>
                      <a:cubicBezTo>
                        <a:pt x="720" y="858"/>
                        <a:pt x="720" y="858"/>
                        <a:pt x="800" y="858"/>
                      </a:cubicBezTo>
                      <a:cubicBezTo>
                        <a:pt x="800" y="858"/>
                        <a:pt x="800" y="858"/>
                        <a:pt x="810" y="858"/>
                      </a:cubicBezTo>
                      <a:cubicBezTo>
                        <a:pt x="810" y="858"/>
                        <a:pt x="810" y="858"/>
                        <a:pt x="831" y="858"/>
                      </a:cubicBezTo>
                      <a:cubicBezTo>
                        <a:pt x="831" y="858"/>
                        <a:pt x="831" y="858"/>
                        <a:pt x="833" y="858"/>
                      </a:cubicBezTo>
                      <a:cubicBezTo>
                        <a:pt x="839" y="858"/>
                        <a:pt x="844" y="863"/>
                        <a:pt x="844" y="869"/>
                      </a:cubicBezTo>
                      <a:close/>
                      <a:moveTo>
                        <a:pt x="375" y="584"/>
                      </a:moveTo>
                      <a:cubicBezTo>
                        <a:pt x="407" y="577"/>
                        <a:pt x="441" y="572"/>
                        <a:pt x="475" y="572"/>
                      </a:cubicBezTo>
                      <a:cubicBezTo>
                        <a:pt x="487" y="572"/>
                        <a:pt x="500" y="573"/>
                        <a:pt x="512" y="574"/>
                      </a:cubicBezTo>
                      <a:cubicBezTo>
                        <a:pt x="516" y="574"/>
                        <a:pt x="519" y="575"/>
                        <a:pt x="522" y="575"/>
                      </a:cubicBezTo>
                      <a:cubicBezTo>
                        <a:pt x="526" y="576"/>
                        <a:pt x="529" y="576"/>
                        <a:pt x="532" y="576"/>
                      </a:cubicBezTo>
                      <a:cubicBezTo>
                        <a:pt x="540" y="577"/>
                        <a:pt x="549" y="579"/>
                        <a:pt x="558" y="581"/>
                      </a:cubicBezTo>
                      <a:cubicBezTo>
                        <a:pt x="570" y="583"/>
                        <a:pt x="581" y="586"/>
                        <a:pt x="593" y="589"/>
                      </a:cubicBezTo>
                      <a:cubicBezTo>
                        <a:pt x="610" y="594"/>
                        <a:pt x="627" y="600"/>
                        <a:pt x="643" y="608"/>
                      </a:cubicBezTo>
                      <a:cubicBezTo>
                        <a:pt x="644" y="608"/>
                        <a:pt x="645" y="608"/>
                        <a:pt x="646" y="609"/>
                      </a:cubicBezTo>
                      <a:cubicBezTo>
                        <a:pt x="669" y="619"/>
                        <a:pt x="690" y="631"/>
                        <a:pt x="711" y="645"/>
                      </a:cubicBezTo>
                      <a:cubicBezTo>
                        <a:pt x="718" y="649"/>
                        <a:pt x="724" y="654"/>
                        <a:pt x="730" y="659"/>
                      </a:cubicBezTo>
                      <a:cubicBezTo>
                        <a:pt x="730" y="659"/>
                        <a:pt x="730" y="659"/>
                        <a:pt x="732" y="635"/>
                      </a:cubicBezTo>
                      <a:cubicBezTo>
                        <a:pt x="732" y="635"/>
                        <a:pt x="732" y="635"/>
                        <a:pt x="733" y="631"/>
                      </a:cubicBezTo>
                      <a:cubicBezTo>
                        <a:pt x="733" y="626"/>
                        <a:pt x="738" y="622"/>
                        <a:pt x="743" y="622"/>
                      </a:cubicBezTo>
                      <a:cubicBezTo>
                        <a:pt x="743" y="622"/>
                        <a:pt x="743" y="622"/>
                        <a:pt x="767" y="622"/>
                      </a:cubicBezTo>
                      <a:cubicBezTo>
                        <a:pt x="767" y="622"/>
                        <a:pt x="767" y="622"/>
                        <a:pt x="777" y="622"/>
                      </a:cubicBezTo>
                      <a:cubicBezTo>
                        <a:pt x="777" y="622"/>
                        <a:pt x="777" y="622"/>
                        <a:pt x="779" y="622"/>
                      </a:cubicBezTo>
                      <a:cubicBezTo>
                        <a:pt x="782" y="622"/>
                        <a:pt x="786" y="624"/>
                        <a:pt x="787" y="627"/>
                      </a:cubicBezTo>
                      <a:cubicBezTo>
                        <a:pt x="788" y="628"/>
                        <a:pt x="788" y="630"/>
                        <a:pt x="788" y="631"/>
                      </a:cubicBezTo>
                      <a:cubicBezTo>
                        <a:pt x="788" y="631"/>
                        <a:pt x="788" y="631"/>
                        <a:pt x="809" y="837"/>
                      </a:cubicBezTo>
                      <a:cubicBezTo>
                        <a:pt x="809" y="837"/>
                        <a:pt x="809" y="837"/>
                        <a:pt x="798" y="837"/>
                      </a:cubicBezTo>
                      <a:cubicBezTo>
                        <a:pt x="798" y="837"/>
                        <a:pt x="798" y="837"/>
                        <a:pt x="788" y="837"/>
                      </a:cubicBezTo>
                      <a:cubicBezTo>
                        <a:pt x="788" y="837"/>
                        <a:pt x="788" y="837"/>
                        <a:pt x="733" y="837"/>
                      </a:cubicBezTo>
                      <a:cubicBezTo>
                        <a:pt x="733" y="837"/>
                        <a:pt x="733" y="837"/>
                        <a:pt x="723" y="837"/>
                      </a:cubicBezTo>
                      <a:cubicBezTo>
                        <a:pt x="723" y="837"/>
                        <a:pt x="723" y="837"/>
                        <a:pt x="713" y="837"/>
                      </a:cubicBezTo>
                      <a:cubicBezTo>
                        <a:pt x="713" y="837"/>
                        <a:pt x="713" y="837"/>
                        <a:pt x="721" y="753"/>
                      </a:cubicBezTo>
                      <a:cubicBezTo>
                        <a:pt x="721" y="753"/>
                        <a:pt x="721" y="753"/>
                        <a:pt x="723" y="733"/>
                      </a:cubicBezTo>
                      <a:cubicBezTo>
                        <a:pt x="723" y="733"/>
                        <a:pt x="723" y="733"/>
                        <a:pt x="702" y="733"/>
                      </a:cubicBezTo>
                      <a:cubicBezTo>
                        <a:pt x="702" y="733"/>
                        <a:pt x="702" y="733"/>
                        <a:pt x="248" y="733"/>
                      </a:cubicBezTo>
                      <a:cubicBezTo>
                        <a:pt x="248" y="733"/>
                        <a:pt x="248" y="733"/>
                        <a:pt x="227" y="733"/>
                      </a:cubicBezTo>
                      <a:cubicBezTo>
                        <a:pt x="227" y="733"/>
                        <a:pt x="227" y="733"/>
                        <a:pt x="229" y="753"/>
                      </a:cubicBezTo>
                      <a:cubicBezTo>
                        <a:pt x="229" y="753"/>
                        <a:pt x="229" y="753"/>
                        <a:pt x="238" y="837"/>
                      </a:cubicBezTo>
                      <a:cubicBezTo>
                        <a:pt x="238" y="837"/>
                        <a:pt x="238" y="837"/>
                        <a:pt x="227" y="837"/>
                      </a:cubicBezTo>
                      <a:cubicBezTo>
                        <a:pt x="227" y="837"/>
                        <a:pt x="227" y="837"/>
                        <a:pt x="217" y="837"/>
                      </a:cubicBezTo>
                      <a:cubicBezTo>
                        <a:pt x="217" y="837"/>
                        <a:pt x="217" y="837"/>
                        <a:pt x="163" y="837"/>
                      </a:cubicBezTo>
                      <a:cubicBezTo>
                        <a:pt x="163" y="837"/>
                        <a:pt x="163" y="837"/>
                        <a:pt x="161" y="837"/>
                      </a:cubicBezTo>
                      <a:cubicBezTo>
                        <a:pt x="161" y="837"/>
                        <a:pt x="161" y="837"/>
                        <a:pt x="153" y="837"/>
                      </a:cubicBezTo>
                      <a:cubicBezTo>
                        <a:pt x="153" y="837"/>
                        <a:pt x="153" y="837"/>
                        <a:pt x="151" y="837"/>
                      </a:cubicBezTo>
                      <a:cubicBezTo>
                        <a:pt x="151" y="837"/>
                        <a:pt x="151" y="837"/>
                        <a:pt x="143" y="837"/>
                      </a:cubicBezTo>
                      <a:cubicBezTo>
                        <a:pt x="143" y="837"/>
                        <a:pt x="143" y="837"/>
                        <a:pt x="141" y="837"/>
                      </a:cubicBezTo>
                      <a:cubicBezTo>
                        <a:pt x="141" y="837"/>
                        <a:pt x="141" y="837"/>
                        <a:pt x="161" y="631"/>
                      </a:cubicBezTo>
                      <a:cubicBezTo>
                        <a:pt x="162" y="626"/>
                        <a:pt x="166" y="622"/>
                        <a:pt x="172" y="622"/>
                      </a:cubicBezTo>
                      <a:cubicBezTo>
                        <a:pt x="172" y="622"/>
                        <a:pt x="172" y="622"/>
                        <a:pt x="207" y="622"/>
                      </a:cubicBezTo>
                      <a:cubicBezTo>
                        <a:pt x="211" y="622"/>
                        <a:pt x="215" y="624"/>
                        <a:pt x="216" y="628"/>
                      </a:cubicBezTo>
                      <a:cubicBezTo>
                        <a:pt x="217" y="629"/>
                        <a:pt x="217" y="630"/>
                        <a:pt x="217" y="631"/>
                      </a:cubicBezTo>
                      <a:cubicBezTo>
                        <a:pt x="217" y="631"/>
                        <a:pt x="217" y="631"/>
                        <a:pt x="218" y="635"/>
                      </a:cubicBezTo>
                      <a:cubicBezTo>
                        <a:pt x="218" y="635"/>
                        <a:pt x="218" y="635"/>
                        <a:pt x="218" y="638"/>
                      </a:cubicBezTo>
                      <a:cubicBezTo>
                        <a:pt x="218" y="638"/>
                        <a:pt x="218" y="638"/>
                        <a:pt x="219" y="649"/>
                      </a:cubicBezTo>
                      <a:cubicBezTo>
                        <a:pt x="219" y="649"/>
                        <a:pt x="219" y="649"/>
                        <a:pt x="220" y="659"/>
                      </a:cubicBezTo>
                      <a:cubicBezTo>
                        <a:pt x="226" y="654"/>
                        <a:pt x="233" y="649"/>
                        <a:pt x="239" y="645"/>
                      </a:cubicBezTo>
                      <a:cubicBezTo>
                        <a:pt x="245" y="640"/>
                        <a:pt x="252" y="637"/>
                        <a:pt x="258" y="632"/>
                      </a:cubicBezTo>
                      <a:cubicBezTo>
                        <a:pt x="273" y="623"/>
                        <a:pt x="288" y="616"/>
                        <a:pt x="303" y="609"/>
                      </a:cubicBezTo>
                      <a:cubicBezTo>
                        <a:pt x="304" y="608"/>
                        <a:pt x="305" y="608"/>
                        <a:pt x="306" y="608"/>
                      </a:cubicBezTo>
                      <a:cubicBezTo>
                        <a:pt x="329" y="598"/>
                        <a:pt x="352" y="590"/>
                        <a:pt x="375" y="584"/>
                      </a:cubicBezTo>
                      <a:close/>
                      <a:moveTo>
                        <a:pt x="298" y="633"/>
                      </a:moveTo>
                      <a:cubicBezTo>
                        <a:pt x="278" y="643"/>
                        <a:pt x="260" y="655"/>
                        <a:pt x="241" y="668"/>
                      </a:cubicBezTo>
                      <a:cubicBezTo>
                        <a:pt x="235" y="673"/>
                        <a:pt x="228" y="678"/>
                        <a:pt x="222" y="683"/>
                      </a:cubicBezTo>
                      <a:cubicBezTo>
                        <a:pt x="222" y="683"/>
                        <a:pt x="222" y="683"/>
                        <a:pt x="225" y="712"/>
                      </a:cubicBezTo>
                      <a:cubicBezTo>
                        <a:pt x="225" y="712"/>
                        <a:pt x="225" y="712"/>
                        <a:pt x="245" y="712"/>
                      </a:cubicBezTo>
                      <a:cubicBezTo>
                        <a:pt x="245" y="712"/>
                        <a:pt x="245" y="712"/>
                        <a:pt x="298" y="712"/>
                      </a:cubicBezTo>
                      <a:cubicBezTo>
                        <a:pt x="298" y="712"/>
                        <a:pt x="298" y="712"/>
                        <a:pt x="298" y="633"/>
                      </a:cubicBezTo>
                      <a:close/>
                      <a:moveTo>
                        <a:pt x="650" y="712"/>
                      </a:moveTo>
                      <a:cubicBezTo>
                        <a:pt x="650" y="712"/>
                        <a:pt x="650" y="712"/>
                        <a:pt x="704" y="712"/>
                      </a:cubicBezTo>
                      <a:cubicBezTo>
                        <a:pt x="704" y="712"/>
                        <a:pt x="704" y="712"/>
                        <a:pt x="725" y="712"/>
                      </a:cubicBezTo>
                      <a:cubicBezTo>
                        <a:pt x="725" y="712"/>
                        <a:pt x="725" y="712"/>
                        <a:pt x="727" y="693"/>
                      </a:cubicBezTo>
                      <a:cubicBezTo>
                        <a:pt x="727" y="693"/>
                        <a:pt x="727" y="693"/>
                        <a:pt x="728" y="683"/>
                      </a:cubicBezTo>
                      <a:cubicBezTo>
                        <a:pt x="728" y="683"/>
                        <a:pt x="728" y="683"/>
                        <a:pt x="727" y="683"/>
                      </a:cubicBezTo>
                      <a:cubicBezTo>
                        <a:pt x="723" y="679"/>
                        <a:pt x="718" y="676"/>
                        <a:pt x="714" y="672"/>
                      </a:cubicBezTo>
                      <a:cubicBezTo>
                        <a:pt x="712" y="671"/>
                        <a:pt x="710" y="670"/>
                        <a:pt x="709" y="668"/>
                      </a:cubicBezTo>
                      <a:cubicBezTo>
                        <a:pt x="690" y="655"/>
                        <a:pt x="671" y="643"/>
                        <a:pt x="650" y="633"/>
                      </a:cubicBezTo>
                      <a:cubicBezTo>
                        <a:pt x="650" y="633"/>
                        <a:pt x="650" y="633"/>
                        <a:pt x="650" y="672"/>
                      </a:cubicBezTo>
                      <a:cubicBezTo>
                        <a:pt x="650" y="672"/>
                        <a:pt x="650" y="672"/>
                        <a:pt x="650" y="683"/>
                      </a:cubicBezTo>
                      <a:cubicBezTo>
                        <a:pt x="650" y="683"/>
                        <a:pt x="650" y="683"/>
                        <a:pt x="650" y="693"/>
                      </a:cubicBezTo>
                      <a:cubicBezTo>
                        <a:pt x="650" y="693"/>
                        <a:pt x="650" y="693"/>
                        <a:pt x="650" y="712"/>
                      </a:cubicBezTo>
                      <a:close/>
                      <a:moveTo>
                        <a:pt x="567" y="712"/>
                      </a:moveTo>
                      <a:cubicBezTo>
                        <a:pt x="567" y="712"/>
                        <a:pt x="567" y="712"/>
                        <a:pt x="630" y="712"/>
                      </a:cubicBezTo>
                      <a:cubicBezTo>
                        <a:pt x="630" y="712"/>
                        <a:pt x="630" y="712"/>
                        <a:pt x="630" y="693"/>
                      </a:cubicBezTo>
                      <a:cubicBezTo>
                        <a:pt x="630" y="693"/>
                        <a:pt x="630" y="693"/>
                        <a:pt x="630" y="683"/>
                      </a:cubicBezTo>
                      <a:cubicBezTo>
                        <a:pt x="630" y="683"/>
                        <a:pt x="630" y="683"/>
                        <a:pt x="630" y="673"/>
                      </a:cubicBezTo>
                      <a:cubicBezTo>
                        <a:pt x="630" y="673"/>
                        <a:pt x="630" y="673"/>
                        <a:pt x="630" y="625"/>
                      </a:cubicBezTo>
                      <a:cubicBezTo>
                        <a:pt x="610" y="616"/>
                        <a:pt x="589" y="609"/>
                        <a:pt x="567" y="605"/>
                      </a:cubicBezTo>
                      <a:cubicBezTo>
                        <a:pt x="567" y="605"/>
                        <a:pt x="567" y="605"/>
                        <a:pt x="567" y="673"/>
                      </a:cubicBezTo>
                      <a:cubicBezTo>
                        <a:pt x="567" y="673"/>
                        <a:pt x="567" y="673"/>
                        <a:pt x="567" y="683"/>
                      </a:cubicBezTo>
                      <a:cubicBezTo>
                        <a:pt x="567" y="683"/>
                        <a:pt x="567" y="683"/>
                        <a:pt x="567" y="693"/>
                      </a:cubicBezTo>
                      <a:cubicBezTo>
                        <a:pt x="567" y="693"/>
                        <a:pt x="567" y="693"/>
                        <a:pt x="567" y="712"/>
                      </a:cubicBezTo>
                      <a:close/>
                      <a:moveTo>
                        <a:pt x="485" y="712"/>
                      </a:moveTo>
                      <a:cubicBezTo>
                        <a:pt x="485" y="712"/>
                        <a:pt x="485" y="712"/>
                        <a:pt x="547" y="712"/>
                      </a:cubicBezTo>
                      <a:cubicBezTo>
                        <a:pt x="547" y="712"/>
                        <a:pt x="547" y="712"/>
                        <a:pt x="547" y="693"/>
                      </a:cubicBezTo>
                      <a:cubicBezTo>
                        <a:pt x="547" y="693"/>
                        <a:pt x="547" y="693"/>
                        <a:pt x="547" y="683"/>
                      </a:cubicBezTo>
                      <a:cubicBezTo>
                        <a:pt x="547" y="683"/>
                        <a:pt x="547" y="683"/>
                        <a:pt x="547" y="673"/>
                      </a:cubicBezTo>
                      <a:cubicBezTo>
                        <a:pt x="547" y="673"/>
                        <a:pt x="547" y="673"/>
                        <a:pt x="547" y="600"/>
                      </a:cubicBezTo>
                      <a:cubicBezTo>
                        <a:pt x="542" y="599"/>
                        <a:pt x="537" y="598"/>
                        <a:pt x="532" y="597"/>
                      </a:cubicBezTo>
                      <a:cubicBezTo>
                        <a:pt x="529" y="597"/>
                        <a:pt x="525" y="596"/>
                        <a:pt x="522" y="596"/>
                      </a:cubicBezTo>
                      <a:cubicBezTo>
                        <a:pt x="519" y="596"/>
                        <a:pt x="515" y="595"/>
                        <a:pt x="512" y="595"/>
                      </a:cubicBezTo>
                      <a:cubicBezTo>
                        <a:pt x="503" y="594"/>
                        <a:pt x="494" y="594"/>
                        <a:pt x="485" y="593"/>
                      </a:cubicBezTo>
                      <a:cubicBezTo>
                        <a:pt x="485" y="593"/>
                        <a:pt x="485" y="593"/>
                        <a:pt x="485" y="712"/>
                      </a:cubicBezTo>
                      <a:close/>
                      <a:moveTo>
                        <a:pt x="402" y="712"/>
                      </a:moveTo>
                      <a:cubicBezTo>
                        <a:pt x="402" y="712"/>
                        <a:pt x="402" y="712"/>
                        <a:pt x="465" y="712"/>
                      </a:cubicBezTo>
                      <a:cubicBezTo>
                        <a:pt x="465" y="712"/>
                        <a:pt x="465" y="712"/>
                        <a:pt x="465" y="593"/>
                      </a:cubicBezTo>
                      <a:cubicBezTo>
                        <a:pt x="443" y="594"/>
                        <a:pt x="423" y="596"/>
                        <a:pt x="402" y="600"/>
                      </a:cubicBezTo>
                      <a:cubicBezTo>
                        <a:pt x="402" y="600"/>
                        <a:pt x="402" y="600"/>
                        <a:pt x="402" y="712"/>
                      </a:cubicBezTo>
                      <a:close/>
                      <a:moveTo>
                        <a:pt x="381" y="605"/>
                      </a:moveTo>
                      <a:cubicBezTo>
                        <a:pt x="360" y="609"/>
                        <a:pt x="339" y="616"/>
                        <a:pt x="319" y="625"/>
                      </a:cubicBezTo>
                      <a:cubicBezTo>
                        <a:pt x="319" y="625"/>
                        <a:pt x="319" y="625"/>
                        <a:pt x="319" y="712"/>
                      </a:cubicBezTo>
                      <a:cubicBezTo>
                        <a:pt x="319" y="712"/>
                        <a:pt x="319" y="712"/>
                        <a:pt x="381" y="712"/>
                      </a:cubicBezTo>
                      <a:cubicBezTo>
                        <a:pt x="381" y="712"/>
                        <a:pt x="381" y="712"/>
                        <a:pt x="381" y="605"/>
                      </a:cubicBezTo>
                      <a:close/>
                      <a:moveTo>
                        <a:pt x="519" y="558"/>
                      </a:moveTo>
                      <a:cubicBezTo>
                        <a:pt x="516" y="557"/>
                        <a:pt x="512" y="557"/>
                        <a:pt x="509" y="556"/>
                      </a:cubicBezTo>
                      <a:cubicBezTo>
                        <a:pt x="509" y="556"/>
                        <a:pt x="509" y="556"/>
                        <a:pt x="509" y="120"/>
                      </a:cubicBezTo>
                      <a:cubicBezTo>
                        <a:pt x="509" y="114"/>
                        <a:pt x="513" y="110"/>
                        <a:pt x="519" y="110"/>
                      </a:cubicBezTo>
                      <a:cubicBezTo>
                        <a:pt x="519" y="110"/>
                        <a:pt x="519" y="110"/>
                        <a:pt x="537" y="110"/>
                      </a:cubicBezTo>
                      <a:cubicBezTo>
                        <a:pt x="537" y="110"/>
                        <a:pt x="537" y="110"/>
                        <a:pt x="537" y="80"/>
                      </a:cubicBezTo>
                      <a:cubicBezTo>
                        <a:pt x="537" y="75"/>
                        <a:pt x="542" y="70"/>
                        <a:pt x="547" y="70"/>
                      </a:cubicBezTo>
                      <a:cubicBezTo>
                        <a:pt x="547" y="70"/>
                        <a:pt x="547" y="70"/>
                        <a:pt x="635" y="70"/>
                      </a:cubicBezTo>
                      <a:cubicBezTo>
                        <a:pt x="635" y="70"/>
                        <a:pt x="635" y="70"/>
                        <a:pt x="635" y="10"/>
                      </a:cubicBezTo>
                      <a:cubicBezTo>
                        <a:pt x="635" y="5"/>
                        <a:pt x="640" y="0"/>
                        <a:pt x="646" y="0"/>
                      </a:cubicBezTo>
                      <a:cubicBezTo>
                        <a:pt x="651" y="0"/>
                        <a:pt x="656" y="5"/>
                        <a:pt x="656" y="10"/>
                      </a:cubicBezTo>
                      <a:cubicBezTo>
                        <a:pt x="656" y="10"/>
                        <a:pt x="656" y="10"/>
                        <a:pt x="656" y="70"/>
                      </a:cubicBezTo>
                      <a:cubicBezTo>
                        <a:pt x="656" y="70"/>
                        <a:pt x="656" y="70"/>
                        <a:pt x="744" y="70"/>
                      </a:cubicBezTo>
                      <a:cubicBezTo>
                        <a:pt x="750" y="70"/>
                        <a:pt x="754" y="75"/>
                        <a:pt x="754" y="80"/>
                      </a:cubicBezTo>
                      <a:cubicBezTo>
                        <a:pt x="754" y="80"/>
                        <a:pt x="754" y="80"/>
                        <a:pt x="754" y="110"/>
                      </a:cubicBezTo>
                      <a:cubicBezTo>
                        <a:pt x="754" y="110"/>
                        <a:pt x="754" y="110"/>
                        <a:pt x="772" y="110"/>
                      </a:cubicBezTo>
                      <a:cubicBezTo>
                        <a:pt x="777" y="110"/>
                        <a:pt x="782" y="114"/>
                        <a:pt x="782" y="120"/>
                      </a:cubicBezTo>
                      <a:cubicBezTo>
                        <a:pt x="782" y="120"/>
                        <a:pt x="782" y="120"/>
                        <a:pt x="782" y="605"/>
                      </a:cubicBezTo>
                      <a:cubicBezTo>
                        <a:pt x="779" y="605"/>
                        <a:pt x="777" y="604"/>
                        <a:pt x="774" y="604"/>
                      </a:cubicBezTo>
                      <a:cubicBezTo>
                        <a:pt x="774" y="604"/>
                        <a:pt x="774" y="604"/>
                        <a:pt x="772" y="604"/>
                      </a:cubicBezTo>
                      <a:cubicBezTo>
                        <a:pt x="772" y="604"/>
                        <a:pt x="772" y="604"/>
                        <a:pt x="762" y="604"/>
                      </a:cubicBezTo>
                      <a:cubicBezTo>
                        <a:pt x="762" y="604"/>
                        <a:pt x="762" y="604"/>
                        <a:pt x="738" y="604"/>
                      </a:cubicBezTo>
                      <a:cubicBezTo>
                        <a:pt x="725" y="604"/>
                        <a:pt x="714" y="613"/>
                        <a:pt x="709" y="625"/>
                      </a:cubicBezTo>
                      <a:cubicBezTo>
                        <a:pt x="685" y="609"/>
                        <a:pt x="658" y="595"/>
                        <a:pt x="630" y="585"/>
                      </a:cubicBezTo>
                      <a:cubicBezTo>
                        <a:pt x="630" y="585"/>
                        <a:pt x="630" y="585"/>
                        <a:pt x="630" y="545"/>
                      </a:cubicBezTo>
                      <a:cubicBezTo>
                        <a:pt x="630" y="543"/>
                        <a:pt x="628" y="540"/>
                        <a:pt x="626" y="540"/>
                      </a:cubicBezTo>
                      <a:cubicBezTo>
                        <a:pt x="626" y="540"/>
                        <a:pt x="626" y="540"/>
                        <a:pt x="559" y="540"/>
                      </a:cubicBezTo>
                      <a:cubicBezTo>
                        <a:pt x="556" y="540"/>
                        <a:pt x="554" y="543"/>
                        <a:pt x="554" y="545"/>
                      </a:cubicBezTo>
                      <a:cubicBezTo>
                        <a:pt x="554" y="545"/>
                        <a:pt x="554" y="545"/>
                        <a:pt x="554" y="563"/>
                      </a:cubicBezTo>
                      <a:cubicBezTo>
                        <a:pt x="546" y="561"/>
                        <a:pt x="537" y="560"/>
                        <a:pt x="529" y="559"/>
                      </a:cubicBezTo>
                      <a:cubicBezTo>
                        <a:pt x="526" y="558"/>
                        <a:pt x="522" y="558"/>
                        <a:pt x="519" y="558"/>
                      </a:cubicBezTo>
                      <a:close/>
                      <a:moveTo>
                        <a:pt x="661" y="203"/>
                      </a:moveTo>
                      <a:cubicBezTo>
                        <a:pt x="661" y="206"/>
                        <a:pt x="662" y="208"/>
                        <a:pt x="665" y="208"/>
                      </a:cubicBezTo>
                      <a:cubicBezTo>
                        <a:pt x="665" y="208"/>
                        <a:pt x="665" y="208"/>
                        <a:pt x="733" y="208"/>
                      </a:cubicBezTo>
                      <a:cubicBezTo>
                        <a:pt x="735" y="208"/>
                        <a:pt x="737" y="206"/>
                        <a:pt x="737" y="203"/>
                      </a:cubicBezTo>
                      <a:cubicBezTo>
                        <a:pt x="737" y="203"/>
                        <a:pt x="737" y="203"/>
                        <a:pt x="737" y="161"/>
                      </a:cubicBezTo>
                      <a:cubicBezTo>
                        <a:pt x="737" y="159"/>
                        <a:pt x="735" y="156"/>
                        <a:pt x="733" y="156"/>
                      </a:cubicBezTo>
                      <a:cubicBezTo>
                        <a:pt x="733" y="156"/>
                        <a:pt x="733" y="156"/>
                        <a:pt x="665" y="156"/>
                      </a:cubicBezTo>
                      <a:cubicBezTo>
                        <a:pt x="662" y="156"/>
                        <a:pt x="661" y="159"/>
                        <a:pt x="661" y="161"/>
                      </a:cubicBezTo>
                      <a:cubicBezTo>
                        <a:pt x="661" y="161"/>
                        <a:pt x="661" y="161"/>
                        <a:pt x="661" y="203"/>
                      </a:cubicBezTo>
                      <a:close/>
                      <a:moveTo>
                        <a:pt x="661" y="280"/>
                      </a:moveTo>
                      <a:cubicBezTo>
                        <a:pt x="661" y="283"/>
                        <a:pt x="662" y="285"/>
                        <a:pt x="665" y="285"/>
                      </a:cubicBezTo>
                      <a:cubicBezTo>
                        <a:pt x="665" y="285"/>
                        <a:pt x="665" y="285"/>
                        <a:pt x="733" y="285"/>
                      </a:cubicBezTo>
                      <a:cubicBezTo>
                        <a:pt x="735" y="285"/>
                        <a:pt x="737" y="283"/>
                        <a:pt x="737" y="280"/>
                      </a:cubicBezTo>
                      <a:cubicBezTo>
                        <a:pt x="737" y="280"/>
                        <a:pt x="737" y="280"/>
                        <a:pt x="737" y="237"/>
                      </a:cubicBezTo>
                      <a:cubicBezTo>
                        <a:pt x="737" y="235"/>
                        <a:pt x="735" y="233"/>
                        <a:pt x="733" y="233"/>
                      </a:cubicBezTo>
                      <a:cubicBezTo>
                        <a:pt x="733" y="233"/>
                        <a:pt x="733" y="233"/>
                        <a:pt x="665" y="233"/>
                      </a:cubicBezTo>
                      <a:cubicBezTo>
                        <a:pt x="662" y="233"/>
                        <a:pt x="661" y="235"/>
                        <a:pt x="661" y="237"/>
                      </a:cubicBezTo>
                      <a:cubicBezTo>
                        <a:pt x="661" y="237"/>
                        <a:pt x="661" y="237"/>
                        <a:pt x="661" y="280"/>
                      </a:cubicBezTo>
                      <a:close/>
                      <a:moveTo>
                        <a:pt x="661" y="357"/>
                      </a:moveTo>
                      <a:cubicBezTo>
                        <a:pt x="661" y="359"/>
                        <a:pt x="662" y="361"/>
                        <a:pt x="665" y="361"/>
                      </a:cubicBezTo>
                      <a:cubicBezTo>
                        <a:pt x="665" y="361"/>
                        <a:pt x="665" y="361"/>
                        <a:pt x="733" y="361"/>
                      </a:cubicBezTo>
                      <a:cubicBezTo>
                        <a:pt x="735" y="361"/>
                        <a:pt x="737" y="359"/>
                        <a:pt x="737" y="357"/>
                      </a:cubicBezTo>
                      <a:cubicBezTo>
                        <a:pt x="737" y="357"/>
                        <a:pt x="737" y="357"/>
                        <a:pt x="737" y="314"/>
                      </a:cubicBezTo>
                      <a:cubicBezTo>
                        <a:pt x="737" y="312"/>
                        <a:pt x="735" y="310"/>
                        <a:pt x="733" y="310"/>
                      </a:cubicBezTo>
                      <a:cubicBezTo>
                        <a:pt x="733" y="310"/>
                        <a:pt x="733" y="310"/>
                        <a:pt x="665" y="310"/>
                      </a:cubicBezTo>
                      <a:cubicBezTo>
                        <a:pt x="662" y="310"/>
                        <a:pt x="661" y="312"/>
                        <a:pt x="661" y="314"/>
                      </a:cubicBezTo>
                      <a:cubicBezTo>
                        <a:pt x="661" y="314"/>
                        <a:pt x="661" y="314"/>
                        <a:pt x="661" y="357"/>
                      </a:cubicBezTo>
                      <a:close/>
                      <a:moveTo>
                        <a:pt x="661" y="434"/>
                      </a:moveTo>
                      <a:cubicBezTo>
                        <a:pt x="661" y="437"/>
                        <a:pt x="662" y="439"/>
                        <a:pt x="665" y="439"/>
                      </a:cubicBezTo>
                      <a:cubicBezTo>
                        <a:pt x="665" y="439"/>
                        <a:pt x="665" y="439"/>
                        <a:pt x="733" y="439"/>
                      </a:cubicBezTo>
                      <a:cubicBezTo>
                        <a:pt x="735" y="439"/>
                        <a:pt x="737" y="437"/>
                        <a:pt x="737" y="434"/>
                      </a:cubicBezTo>
                      <a:cubicBezTo>
                        <a:pt x="737" y="434"/>
                        <a:pt x="737" y="434"/>
                        <a:pt x="737" y="392"/>
                      </a:cubicBezTo>
                      <a:cubicBezTo>
                        <a:pt x="737" y="389"/>
                        <a:pt x="735" y="387"/>
                        <a:pt x="733" y="387"/>
                      </a:cubicBezTo>
                      <a:cubicBezTo>
                        <a:pt x="733" y="387"/>
                        <a:pt x="733" y="387"/>
                        <a:pt x="665" y="387"/>
                      </a:cubicBezTo>
                      <a:cubicBezTo>
                        <a:pt x="662" y="387"/>
                        <a:pt x="661" y="389"/>
                        <a:pt x="661" y="392"/>
                      </a:cubicBezTo>
                      <a:cubicBezTo>
                        <a:pt x="661" y="392"/>
                        <a:pt x="661" y="392"/>
                        <a:pt x="661" y="434"/>
                      </a:cubicBezTo>
                      <a:close/>
                      <a:moveTo>
                        <a:pt x="661" y="511"/>
                      </a:moveTo>
                      <a:cubicBezTo>
                        <a:pt x="661" y="514"/>
                        <a:pt x="662" y="516"/>
                        <a:pt x="665" y="516"/>
                      </a:cubicBezTo>
                      <a:cubicBezTo>
                        <a:pt x="665" y="516"/>
                        <a:pt x="665" y="516"/>
                        <a:pt x="733" y="516"/>
                      </a:cubicBezTo>
                      <a:cubicBezTo>
                        <a:pt x="735" y="516"/>
                        <a:pt x="737" y="514"/>
                        <a:pt x="737" y="511"/>
                      </a:cubicBezTo>
                      <a:cubicBezTo>
                        <a:pt x="737" y="511"/>
                        <a:pt x="737" y="511"/>
                        <a:pt x="737" y="468"/>
                      </a:cubicBezTo>
                      <a:cubicBezTo>
                        <a:pt x="737" y="466"/>
                        <a:pt x="735" y="463"/>
                        <a:pt x="733" y="463"/>
                      </a:cubicBezTo>
                      <a:cubicBezTo>
                        <a:pt x="733" y="463"/>
                        <a:pt x="733" y="463"/>
                        <a:pt x="665" y="463"/>
                      </a:cubicBezTo>
                      <a:cubicBezTo>
                        <a:pt x="662" y="463"/>
                        <a:pt x="661" y="466"/>
                        <a:pt x="661" y="468"/>
                      </a:cubicBezTo>
                      <a:cubicBezTo>
                        <a:pt x="661" y="468"/>
                        <a:pt x="661" y="468"/>
                        <a:pt x="661" y="511"/>
                      </a:cubicBezTo>
                      <a:close/>
                      <a:moveTo>
                        <a:pt x="661" y="587"/>
                      </a:moveTo>
                      <a:cubicBezTo>
                        <a:pt x="661" y="590"/>
                        <a:pt x="662" y="592"/>
                        <a:pt x="665" y="592"/>
                      </a:cubicBezTo>
                      <a:cubicBezTo>
                        <a:pt x="665" y="592"/>
                        <a:pt x="665" y="592"/>
                        <a:pt x="733" y="592"/>
                      </a:cubicBezTo>
                      <a:cubicBezTo>
                        <a:pt x="735" y="592"/>
                        <a:pt x="737" y="590"/>
                        <a:pt x="737" y="587"/>
                      </a:cubicBezTo>
                      <a:cubicBezTo>
                        <a:pt x="737" y="587"/>
                        <a:pt x="737" y="587"/>
                        <a:pt x="737" y="545"/>
                      </a:cubicBezTo>
                      <a:cubicBezTo>
                        <a:pt x="737" y="543"/>
                        <a:pt x="735" y="540"/>
                        <a:pt x="733" y="540"/>
                      </a:cubicBezTo>
                      <a:cubicBezTo>
                        <a:pt x="733" y="540"/>
                        <a:pt x="733" y="540"/>
                        <a:pt x="665" y="540"/>
                      </a:cubicBezTo>
                      <a:cubicBezTo>
                        <a:pt x="662" y="540"/>
                        <a:pt x="661" y="543"/>
                        <a:pt x="661" y="545"/>
                      </a:cubicBezTo>
                      <a:cubicBezTo>
                        <a:pt x="661" y="545"/>
                        <a:pt x="661" y="545"/>
                        <a:pt x="661" y="587"/>
                      </a:cubicBezTo>
                      <a:close/>
                      <a:moveTo>
                        <a:pt x="555" y="203"/>
                      </a:moveTo>
                      <a:cubicBezTo>
                        <a:pt x="555" y="206"/>
                        <a:pt x="556" y="208"/>
                        <a:pt x="559" y="208"/>
                      </a:cubicBezTo>
                      <a:cubicBezTo>
                        <a:pt x="559" y="208"/>
                        <a:pt x="559" y="208"/>
                        <a:pt x="625" y="208"/>
                      </a:cubicBezTo>
                      <a:cubicBezTo>
                        <a:pt x="628" y="208"/>
                        <a:pt x="630" y="206"/>
                        <a:pt x="630" y="203"/>
                      </a:cubicBezTo>
                      <a:cubicBezTo>
                        <a:pt x="630" y="203"/>
                        <a:pt x="630" y="203"/>
                        <a:pt x="630" y="161"/>
                      </a:cubicBezTo>
                      <a:cubicBezTo>
                        <a:pt x="630" y="159"/>
                        <a:pt x="628" y="156"/>
                        <a:pt x="625" y="156"/>
                      </a:cubicBezTo>
                      <a:cubicBezTo>
                        <a:pt x="625" y="156"/>
                        <a:pt x="625" y="156"/>
                        <a:pt x="559" y="156"/>
                      </a:cubicBezTo>
                      <a:cubicBezTo>
                        <a:pt x="556" y="156"/>
                        <a:pt x="555" y="159"/>
                        <a:pt x="555" y="161"/>
                      </a:cubicBezTo>
                      <a:cubicBezTo>
                        <a:pt x="555" y="161"/>
                        <a:pt x="555" y="161"/>
                        <a:pt x="555" y="203"/>
                      </a:cubicBezTo>
                      <a:close/>
                      <a:moveTo>
                        <a:pt x="555" y="280"/>
                      </a:moveTo>
                      <a:cubicBezTo>
                        <a:pt x="555" y="283"/>
                        <a:pt x="556" y="285"/>
                        <a:pt x="559" y="285"/>
                      </a:cubicBezTo>
                      <a:cubicBezTo>
                        <a:pt x="559" y="285"/>
                        <a:pt x="559" y="285"/>
                        <a:pt x="625" y="285"/>
                      </a:cubicBezTo>
                      <a:cubicBezTo>
                        <a:pt x="628" y="285"/>
                        <a:pt x="630" y="283"/>
                        <a:pt x="630" y="280"/>
                      </a:cubicBezTo>
                      <a:cubicBezTo>
                        <a:pt x="630" y="280"/>
                        <a:pt x="630" y="280"/>
                        <a:pt x="630" y="237"/>
                      </a:cubicBezTo>
                      <a:cubicBezTo>
                        <a:pt x="630" y="235"/>
                        <a:pt x="628" y="233"/>
                        <a:pt x="625" y="233"/>
                      </a:cubicBezTo>
                      <a:cubicBezTo>
                        <a:pt x="625" y="233"/>
                        <a:pt x="625" y="233"/>
                        <a:pt x="559" y="233"/>
                      </a:cubicBezTo>
                      <a:cubicBezTo>
                        <a:pt x="556" y="233"/>
                        <a:pt x="555" y="235"/>
                        <a:pt x="555" y="237"/>
                      </a:cubicBezTo>
                      <a:cubicBezTo>
                        <a:pt x="555" y="237"/>
                        <a:pt x="555" y="237"/>
                        <a:pt x="555" y="280"/>
                      </a:cubicBezTo>
                      <a:close/>
                      <a:moveTo>
                        <a:pt x="555" y="357"/>
                      </a:moveTo>
                      <a:cubicBezTo>
                        <a:pt x="555" y="359"/>
                        <a:pt x="556" y="361"/>
                        <a:pt x="559" y="361"/>
                      </a:cubicBezTo>
                      <a:cubicBezTo>
                        <a:pt x="559" y="361"/>
                        <a:pt x="559" y="361"/>
                        <a:pt x="625" y="361"/>
                      </a:cubicBezTo>
                      <a:cubicBezTo>
                        <a:pt x="628" y="361"/>
                        <a:pt x="630" y="359"/>
                        <a:pt x="630" y="357"/>
                      </a:cubicBezTo>
                      <a:cubicBezTo>
                        <a:pt x="630" y="357"/>
                        <a:pt x="630" y="357"/>
                        <a:pt x="630" y="314"/>
                      </a:cubicBezTo>
                      <a:cubicBezTo>
                        <a:pt x="630" y="312"/>
                        <a:pt x="628" y="310"/>
                        <a:pt x="625" y="310"/>
                      </a:cubicBezTo>
                      <a:cubicBezTo>
                        <a:pt x="625" y="310"/>
                        <a:pt x="625" y="310"/>
                        <a:pt x="559" y="310"/>
                      </a:cubicBezTo>
                      <a:cubicBezTo>
                        <a:pt x="556" y="310"/>
                        <a:pt x="555" y="312"/>
                        <a:pt x="555" y="314"/>
                      </a:cubicBezTo>
                      <a:cubicBezTo>
                        <a:pt x="555" y="314"/>
                        <a:pt x="555" y="314"/>
                        <a:pt x="555" y="357"/>
                      </a:cubicBezTo>
                      <a:close/>
                      <a:moveTo>
                        <a:pt x="555" y="434"/>
                      </a:moveTo>
                      <a:cubicBezTo>
                        <a:pt x="555" y="437"/>
                        <a:pt x="556" y="439"/>
                        <a:pt x="559" y="439"/>
                      </a:cubicBezTo>
                      <a:cubicBezTo>
                        <a:pt x="559" y="439"/>
                        <a:pt x="559" y="439"/>
                        <a:pt x="625" y="439"/>
                      </a:cubicBezTo>
                      <a:cubicBezTo>
                        <a:pt x="628" y="439"/>
                        <a:pt x="630" y="437"/>
                        <a:pt x="630" y="434"/>
                      </a:cubicBezTo>
                      <a:cubicBezTo>
                        <a:pt x="630" y="434"/>
                        <a:pt x="630" y="434"/>
                        <a:pt x="630" y="392"/>
                      </a:cubicBezTo>
                      <a:cubicBezTo>
                        <a:pt x="630" y="389"/>
                        <a:pt x="628" y="387"/>
                        <a:pt x="625" y="387"/>
                      </a:cubicBezTo>
                      <a:cubicBezTo>
                        <a:pt x="625" y="387"/>
                        <a:pt x="625" y="387"/>
                        <a:pt x="559" y="387"/>
                      </a:cubicBezTo>
                      <a:cubicBezTo>
                        <a:pt x="556" y="387"/>
                        <a:pt x="555" y="389"/>
                        <a:pt x="555" y="392"/>
                      </a:cubicBezTo>
                      <a:cubicBezTo>
                        <a:pt x="555" y="392"/>
                        <a:pt x="555" y="392"/>
                        <a:pt x="555" y="434"/>
                      </a:cubicBezTo>
                      <a:close/>
                      <a:moveTo>
                        <a:pt x="555" y="511"/>
                      </a:moveTo>
                      <a:cubicBezTo>
                        <a:pt x="555" y="514"/>
                        <a:pt x="556" y="516"/>
                        <a:pt x="559" y="516"/>
                      </a:cubicBezTo>
                      <a:cubicBezTo>
                        <a:pt x="559" y="516"/>
                        <a:pt x="559" y="516"/>
                        <a:pt x="625" y="516"/>
                      </a:cubicBezTo>
                      <a:cubicBezTo>
                        <a:pt x="628" y="516"/>
                        <a:pt x="630" y="514"/>
                        <a:pt x="630" y="511"/>
                      </a:cubicBezTo>
                      <a:cubicBezTo>
                        <a:pt x="630" y="511"/>
                        <a:pt x="630" y="511"/>
                        <a:pt x="630" y="468"/>
                      </a:cubicBezTo>
                      <a:cubicBezTo>
                        <a:pt x="630" y="466"/>
                        <a:pt x="628" y="463"/>
                        <a:pt x="625" y="463"/>
                      </a:cubicBezTo>
                      <a:cubicBezTo>
                        <a:pt x="625" y="463"/>
                        <a:pt x="625" y="463"/>
                        <a:pt x="559" y="463"/>
                      </a:cubicBezTo>
                      <a:cubicBezTo>
                        <a:pt x="556" y="463"/>
                        <a:pt x="555" y="466"/>
                        <a:pt x="555" y="468"/>
                      </a:cubicBezTo>
                      <a:cubicBezTo>
                        <a:pt x="555" y="468"/>
                        <a:pt x="555" y="468"/>
                        <a:pt x="555" y="511"/>
                      </a:cubicBezTo>
                      <a:close/>
                      <a:moveTo>
                        <a:pt x="60" y="837"/>
                      </a:moveTo>
                      <a:cubicBezTo>
                        <a:pt x="60" y="837"/>
                        <a:pt x="60" y="837"/>
                        <a:pt x="50" y="837"/>
                      </a:cubicBezTo>
                      <a:cubicBezTo>
                        <a:pt x="50" y="837"/>
                        <a:pt x="50" y="837"/>
                        <a:pt x="50" y="511"/>
                      </a:cubicBezTo>
                      <a:cubicBezTo>
                        <a:pt x="50" y="509"/>
                        <a:pt x="50" y="507"/>
                        <a:pt x="51" y="506"/>
                      </a:cubicBezTo>
                      <a:cubicBezTo>
                        <a:pt x="51" y="506"/>
                        <a:pt x="51" y="506"/>
                        <a:pt x="223" y="223"/>
                      </a:cubicBezTo>
                      <a:cubicBezTo>
                        <a:pt x="223" y="223"/>
                        <a:pt x="223" y="223"/>
                        <a:pt x="223" y="183"/>
                      </a:cubicBezTo>
                      <a:cubicBezTo>
                        <a:pt x="223" y="178"/>
                        <a:pt x="228" y="173"/>
                        <a:pt x="233" y="173"/>
                      </a:cubicBezTo>
                      <a:cubicBezTo>
                        <a:pt x="233" y="173"/>
                        <a:pt x="233" y="173"/>
                        <a:pt x="418" y="173"/>
                      </a:cubicBezTo>
                      <a:cubicBezTo>
                        <a:pt x="423" y="173"/>
                        <a:pt x="428" y="178"/>
                        <a:pt x="428" y="183"/>
                      </a:cubicBezTo>
                      <a:cubicBezTo>
                        <a:pt x="428" y="183"/>
                        <a:pt x="428" y="183"/>
                        <a:pt x="428" y="557"/>
                      </a:cubicBezTo>
                      <a:cubicBezTo>
                        <a:pt x="423" y="557"/>
                        <a:pt x="418" y="558"/>
                        <a:pt x="414" y="558"/>
                      </a:cubicBezTo>
                      <a:cubicBezTo>
                        <a:pt x="398" y="560"/>
                        <a:pt x="381" y="563"/>
                        <a:pt x="365" y="567"/>
                      </a:cubicBezTo>
                      <a:cubicBezTo>
                        <a:pt x="323" y="578"/>
                        <a:pt x="283" y="594"/>
                        <a:pt x="246" y="616"/>
                      </a:cubicBezTo>
                      <a:cubicBezTo>
                        <a:pt x="242" y="619"/>
                        <a:pt x="237" y="621"/>
                        <a:pt x="233" y="624"/>
                      </a:cubicBezTo>
                      <a:cubicBezTo>
                        <a:pt x="233" y="624"/>
                        <a:pt x="232" y="623"/>
                        <a:pt x="232" y="622"/>
                      </a:cubicBezTo>
                      <a:cubicBezTo>
                        <a:pt x="228" y="611"/>
                        <a:pt x="217" y="603"/>
                        <a:pt x="204" y="603"/>
                      </a:cubicBezTo>
                      <a:cubicBezTo>
                        <a:pt x="204" y="603"/>
                        <a:pt x="204" y="603"/>
                        <a:pt x="169" y="603"/>
                      </a:cubicBezTo>
                      <a:cubicBezTo>
                        <a:pt x="153" y="603"/>
                        <a:pt x="140" y="615"/>
                        <a:pt x="139" y="631"/>
                      </a:cubicBezTo>
                      <a:cubicBezTo>
                        <a:pt x="139" y="631"/>
                        <a:pt x="139" y="631"/>
                        <a:pt x="118" y="837"/>
                      </a:cubicBezTo>
                      <a:cubicBezTo>
                        <a:pt x="118" y="837"/>
                        <a:pt x="118" y="837"/>
                        <a:pt x="70" y="837"/>
                      </a:cubicBezTo>
                      <a:cubicBezTo>
                        <a:pt x="70" y="837"/>
                        <a:pt x="70" y="837"/>
                        <a:pt x="60" y="837"/>
                      </a:cubicBezTo>
                      <a:close/>
                      <a:moveTo>
                        <a:pt x="336" y="272"/>
                      </a:moveTo>
                      <a:cubicBezTo>
                        <a:pt x="336" y="275"/>
                        <a:pt x="339" y="277"/>
                        <a:pt x="341" y="277"/>
                      </a:cubicBezTo>
                      <a:cubicBezTo>
                        <a:pt x="341" y="277"/>
                        <a:pt x="341" y="277"/>
                        <a:pt x="364" y="277"/>
                      </a:cubicBezTo>
                      <a:cubicBezTo>
                        <a:pt x="367" y="277"/>
                        <a:pt x="369" y="275"/>
                        <a:pt x="369" y="272"/>
                      </a:cubicBezTo>
                      <a:cubicBezTo>
                        <a:pt x="369" y="272"/>
                        <a:pt x="369" y="272"/>
                        <a:pt x="369" y="229"/>
                      </a:cubicBezTo>
                      <a:cubicBezTo>
                        <a:pt x="369" y="226"/>
                        <a:pt x="367" y="224"/>
                        <a:pt x="364" y="224"/>
                      </a:cubicBezTo>
                      <a:cubicBezTo>
                        <a:pt x="364" y="224"/>
                        <a:pt x="364" y="224"/>
                        <a:pt x="341" y="224"/>
                      </a:cubicBezTo>
                      <a:cubicBezTo>
                        <a:pt x="339" y="224"/>
                        <a:pt x="336" y="226"/>
                        <a:pt x="336" y="229"/>
                      </a:cubicBezTo>
                      <a:cubicBezTo>
                        <a:pt x="336" y="229"/>
                        <a:pt x="336" y="229"/>
                        <a:pt x="336" y="272"/>
                      </a:cubicBezTo>
                      <a:close/>
                      <a:moveTo>
                        <a:pt x="336" y="363"/>
                      </a:moveTo>
                      <a:cubicBezTo>
                        <a:pt x="336" y="366"/>
                        <a:pt x="339" y="368"/>
                        <a:pt x="341" y="368"/>
                      </a:cubicBezTo>
                      <a:cubicBezTo>
                        <a:pt x="341" y="368"/>
                        <a:pt x="341" y="368"/>
                        <a:pt x="364" y="368"/>
                      </a:cubicBezTo>
                      <a:cubicBezTo>
                        <a:pt x="367" y="368"/>
                        <a:pt x="369" y="366"/>
                        <a:pt x="369" y="363"/>
                      </a:cubicBezTo>
                      <a:cubicBezTo>
                        <a:pt x="369" y="363"/>
                        <a:pt x="369" y="363"/>
                        <a:pt x="369" y="321"/>
                      </a:cubicBezTo>
                      <a:cubicBezTo>
                        <a:pt x="369" y="318"/>
                        <a:pt x="367" y="316"/>
                        <a:pt x="364" y="316"/>
                      </a:cubicBezTo>
                      <a:cubicBezTo>
                        <a:pt x="364" y="316"/>
                        <a:pt x="364" y="316"/>
                        <a:pt x="341" y="316"/>
                      </a:cubicBezTo>
                      <a:cubicBezTo>
                        <a:pt x="339" y="316"/>
                        <a:pt x="336" y="318"/>
                        <a:pt x="336" y="321"/>
                      </a:cubicBezTo>
                      <a:cubicBezTo>
                        <a:pt x="336" y="321"/>
                        <a:pt x="336" y="321"/>
                        <a:pt x="336" y="363"/>
                      </a:cubicBezTo>
                      <a:close/>
                      <a:moveTo>
                        <a:pt x="336" y="454"/>
                      </a:moveTo>
                      <a:cubicBezTo>
                        <a:pt x="336" y="457"/>
                        <a:pt x="339" y="459"/>
                        <a:pt x="341" y="459"/>
                      </a:cubicBezTo>
                      <a:cubicBezTo>
                        <a:pt x="341" y="459"/>
                        <a:pt x="341" y="459"/>
                        <a:pt x="364" y="459"/>
                      </a:cubicBezTo>
                      <a:cubicBezTo>
                        <a:pt x="367" y="459"/>
                        <a:pt x="369" y="457"/>
                        <a:pt x="369" y="454"/>
                      </a:cubicBezTo>
                      <a:cubicBezTo>
                        <a:pt x="369" y="454"/>
                        <a:pt x="369" y="454"/>
                        <a:pt x="369" y="412"/>
                      </a:cubicBezTo>
                      <a:cubicBezTo>
                        <a:pt x="369" y="410"/>
                        <a:pt x="367" y="408"/>
                        <a:pt x="364" y="408"/>
                      </a:cubicBezTo>
                      <a:cubicBezTo>
                        <a:pt x="364" y="408"/>
                        <a:pt x="364" y="408"/>
                        <a:pt x="341" y="408"/>
                      </a:cubicBezTo>
                      <a:cubicBezTo>
                        <a:pt x="339" y="408"/>
                        <a:pt x="336" y="410"/>
                        <a:pt x="336" y="412"/>
                      </a:cubicBezTo>
                      <a:cubicBezTo>
                        <a:pt x="336" y="412"/>
                        <a:pt x="336" y="412"/>
                        <a:pt x="336" y="454"/>
                      </a:cubicBezTo>
                      <a:close/>
                      <a:moveTo>
                        <a:pt x="336" y="546"/>
                      </a:moveTo>
                      <a:cubicBezTo>
                        <a:pt x="336" y="549"/>
                        <a:pt x="339" y="551"/>
                        <a:pt x="341" y="551"/>
                      </a:cubicBezTo>
                      <a:cubicBezTo>
                        <a:pt x="341" y="551"/>
                        <a:pt x="341" y="551"/>
                        <a:pt x="364" y="551"/>
                      </a:cubicBezTo>
                      <a:cubicBezTo>
                        <a:pt x="367" y="551"/>
                        <a:pt x="369" y="549"/>
                        <a:pt x="369" y="546"/>
                      </a:cubicBezTo>
                      <a:cubicBezTo>
                        <a:pt x="369" y="546"/>
                        <a:pt x="369" y="546"/>
                        <a:pt x="369" y="504"/>
                      </a:cubicBezTo>
                      <a:cubicBezTo>
                        <a:pt x="369" y="502"/>
                        <a:pt x="367" y="499"/>
                        <a:pt x="364" y="499"/>
                      </a:cubicBezTo>
                      <a:cubicBezTo>
                        <a:pt x="364" y="499"/>
                        <a:pt x="364" y="499"/>
                        <a:pt x="341" y="499"/>
                      </a:cubicBezTo>
                      <a:cubicBezTo>
                        <a:pt x="339" y="499"/>
                        <a:pt x="336" y="502"/>
                        <a:pt x="336" y="504"/>
                      </a:cubicBezTo>
                      <a:cubicBezTo>
                        <a:pt x="336" y="504"/>
                        <a:pt x="336" y="504"/>
                        <a:pt x="336" y="546"/>
                      </a:cubicBezTo>
                      <a:close/>
                      <a:moveTo>
                        <a:pt x="278" y="272"/>
                      </a:moveTo>
                      <a:cubicBezTo>
                        <a:pt x="278" y="275"/>
                        <a:pt x="280" y="277"/>
                        <a:pt x="283" y="277"/>
                      </a:cubicBezTo>
                      <a:cubicBezTo>
                        <a:pt x="283" y="277"/>
                        <a:pt x="283" y="277"/>
                        <a:pt x="305" y="277"/>
                      </a:cubicBezTo>
                      <a:cubicBezTo>
                        <a:pt x="308" y="277"/>
                        <a:pt x="310" y="275"/>
                        <a:pt x="310" y="272"/>
                      </a:cubicBezTo>
                      <a:cubicBezTo>
                        <a:pt x="310" y="272"/>
                        <a:pt x="310" y="272"/>
                        <a:pt x="310" y="229"/>
                      </a:cubicBezTo>
                      <a:cubicBezTo>
                        <a:pt x="310" y="226"/>
                        <a:pt x="308" y="224"/>
                        <a:pt x="305" y="224"/>
                      </a:cubicBezTo>
                      <a:cubicBezTo>
                        <a:pt x="305" y="224"/>
                        <a:pt x="305" y="224"/>
                        <a:pt x="283" y="224"/>
                      </a:cubicBezTo>
                      <a:cubicBezTo>
                        <a:pt x="280" y="224"/>
                        <a:pt x="278" y="226"/>
                        <a:pt x="278" y="229"/>
                      </a:cubicBezTo>
                      <a:cubicBezTo>
                        <a:pt x="278" y="229"/>
                        <a:pt x="278" y="229"/>
                        <a:pt x="278" y="272"/>
                      </a:cubicBezTo>
                      <a:close/>
                      <a:moveTo>
                        <a:pt x="278" y="363"/>
                      </a:moveTo>
                      <a:cubicBezTo>
                        <a:pt x="278" y="366"/>
                        <a:pt x="280" y="368"/>
                        <a:pt x="283" y="368"/>
                      </a:cubicBezTo>
                      <a:cubicBezTo>
                        <a:pt x="283" y="368"/>
                        <a:pt x="283" y="368"/>
                        <a:pt x="305" y="368"/>
                      </a:cubicBezTo>
                      <a:cubicBezTo>
                        <a:pt x="308" y="368"/>
                        <a:pt x="310" y="366"/>
                        <a:pt x="310" y="363"/>
                      </a:cubicBezTo>
                      <a:cubicBezTo>
                        <a:pt x="310" y="363"/>
                        <a:pt x="310" y="363"/>
                        <a:pt x="310" y="321"/>
                      </a:cubicBezTo>
                      <a:cubicBezTo>
                        <a:pt x="310" y="318"/>
                        <a:pt x="308" y="316"/>
                        <a:pt x="305" y="316"/>
                      </a:cubicBezTo>
                      <a:cubicBezTo>
                        <a:pt x="305" y="316"/>
                        <a:pt x="305" y="316"/>
                        <a:pt x="283" y="316"/>
                      </a:cubicBezTo>
                      <a:cubicBezTo>
                        <a:pt x="280" y="316"/>
                        <a:pt x="278" y="318"/>
                        <a:pt x="278" y="321"/>
                      </a:cubicBezTo>
                      <a:cubicBezTo>
                        <a:pt x="278" y="321"/>
                        <a:pt x="278" y="321"/>
                        <a:pt x="278" y="363"/>
                      </a:cubicBezTo>
                      <a:close/>
                      <a:moveTo>
                        <a:pt x="278" y="454"/>
                      </a:moveTo>
                      <a:cubicBezTo>
                        <a:pt x="278" y="457"/>
                        <a:pt x="280" y="459"/>
                        <a:pt x="283" y="459"/>
                      </a:cubicBezTo>
                      <a:cubicBezTo>
                        <a:pt x="283" y="459"/>
                        <a:pt x="283" y="459"/>
                        <a:pt x="305" y="459"/>
                      </a:cubicBezTo>
                      <a:cubicBezTo>
                        <a:pt x="308" y="459"/>
                        <a:pt x="310" y="457"/>
                        <a:pt x="310" y="454"/>
                      </a:cubicBezTo>
                      <a:cubicBezTo>
                        <a:pt x="310" y="454"/>
                        <a:pt x="310" y="454"/>
                        <a:pt x="310" y="412"/>
                      </a:cubicBezTo>
                      <a:cubicBezTo>
                        <a:pt x="310" y="410"/>
                        <a:pt x="308" y="408"/>
                        <a:pt x="305" y="408"/>
                      </a:cubicBezTo>
                      <a:cubicBezTo>
                        <a:pt x="305" y="408"/>
                        <a:pt x="305" y="408"/>
                        <a:pt x="283" y="408"/>
                      </a:cubicBezTo>
                      <a:cubicBezTo>
                        <a:pt x="280" y="408"/>
                        <a:pt x="278" y="410"/>
                        <a:pt x="278" y="412"/>
                      </a:cubicBezTo>
                      <a:cubicBezTo>
                        <a:pt x="278" y="412"/>
                        <a:pt x="278" y="412"/>
                        <a:pt x="278" y="454"/>
                      </a:cubicBezTo>
                      <a:close/>
                      <a:moveTo>
                        <a:pt x="278" y="546"/>
                      </a:moveTo>
                      <a:cubicBezTo>
                        <a:pt x="278" y="549"/>
                        <a:pt x="280" y="551"/>
                        <a:pt x="283" y="551"/>
                      </a:cubicBezTo>
                      <a:cubicBezTo>
                        <a:pt x="283" y="551"/>
                        <a:pt x="283" y="551"/>
                        <a:pt x="305" y="551"/>
                      </a:cubicBezTo>
                      <a:cubicBezTo>
                        <a:pt x="308" y="551"/>
                        <a:pt x="310" y="549"/>
                        <a:pt x="310" y="546"/>
                      </a:cubicBezTo>
                      <a:cubicBezTo>
                        <a:pt x="310" y="546"/>
                        <a:pt x="310" y="546"/>
                        <a:pt x="310" y="504"/>
                      </a:cubicBezTo>
                      <a:cubicBezTo>
                        <a:pt x="310" y="502"/>
                        <a:pt x="308" y="499"/>
                        <a:pt x="305" y="499"/>
                      </a:cubicBezTo>
                      <a:cubicBezTo>
                        <a:pt x="305" y="499"/>
                        <a:pt x="305" y="499"/>
                        <a:pt x="283" y="499"/>
                      </a:cubicBezTo>
                      <a:cubicBezTo>
                        <a:pt x="280" y="499"/>
                        <a:pt x="278" y="502"/>
                        <a:pt x="278" y="504"/>
                      </a:cubicBezTo>
                      <a:cubicBezTo>
                        <a:pt x="278" y="504"/>
                        <a:pt x="278" y="504"/>
                        <a:pt x="278" y="546"/>
                      </a:cubicBezTo>
                      <a:close/>
                      <a:moveTo>
                        <a:pt x="220" y="363"/>
                      </a:moveTo>
                      <a:cubicBezTo>
                        <a:pt x="220" y="366"/>
                        <a:pt x="222" y="368"/>
                        <a:pt x="225" y="368"/>
                      </a:cubicBezTo>
                      <a:cubicBezTo>
                        <a:pt x="225" y="368"/>
                        <a:pt x="225" y="368"/>
                        <a:pt x="247" y="368"/>
                      </a:cubicBezTo>
                      <a:cubicBezTo>
                        <a:pt x="250" y="368"/>
                        <a:pt x="252" y="366"/>
                        <a:pt x="252" y="363"/>
                      </a:cubicBezTo>
                      <a:cubicBezTo>
                        <a:pt x="252" y="363"/>
                        <a:pt x="252" y="363"/>
                        <a:pt x="252" y="321"/>
                      </a:cubicBezTo>
                      <a:cubicBezTo>
                        <a:pt x="252" y="318"/>
                        <a:pt x="250" y="316"/>
                        <a:pt x="247" y="316"/>
                      </a:cubicBezTo>
                      <a:cubicBezTo>
                        <a:pt x="247" y="316"/>
                        <a:pt x="247" y="316"/>
                        <a:pt x="225" y="316"/>
                      </a:cubicBezTo>
                      <a:cubicBezTo>
                        <a:pt x="222" y="316"/>
                        <a:pt x="220" y="318"/>
                        <a:pt x="220" y="321"/>
                      </a:cubicBezTo>
                      <a:cubicBezTo>
                        <a:pt x="220" y="321"/>
                        <a:pt x="220" y="321"/>
                        <a:pt x="220" y="363"/>
                      </a:cubicBezTo>
                      <a:close/>
                      <a:moveTo>
                        <a:pt x="220" y="454"/>
                      </a:moveTo>
                      <a:cubicBezTo>
                        <a:pt x="220" y="457"/>
                        <a:pt x="222" y="459"/>
                        <a:pt x="225" y="459"/>
                      </a:cubicBezTo>
                      <a:cubicBezTo>
                        <a:pt x="225" y="459"/>
                        <a:pt x="225" y="459"/>
                        <a:pt x="247" y="459"/>
                      </a:cubicBezTo>
                      <a:cubicBezTo>
                        <a:pt x="250" y="459"/>
                        <a:pt x="252" y="457"/>
                        <a:pt x="252" y="454"/>
                      </a:cubicBezTo>
                      <a:cubicBezTo>
                        <a:pt x="252" y="454"/>
                        <a:pt x="252" y="454"/>
                        <a:pt x="252" y="412"/>
                      </a:cubicBezTo>
                      <a:cubicBezTo>
                        <a:pt x="252" y="410"/>
                        <a:pt x="250" y="408"/>
                        <a:pt x="247" y="408"/>
                      </a:cubicBezTo>
                      <a:cubicBezTo>
                        <a:pt x="247" y="408"/>
                        <a:pt x="247" y="408"/>
                        <a:pt x="225" y="408"/>
                      </a:cubicBezTo>
                      <a:cubicBezTo>
                        <a:pt x="222" y="408"/>
                        <a:pt x="220" y="410"/>
                        <a:pt x="220" y="412"/>
                      </a:cubicBezTo>
                      <a:cubicBezTo>
                        <a:pt x="220" y="412"/>
                        <a:pt x="220" y="412"/>
                        <a:pt x="220" y="454"/>
                      </a:cubicBezTo>
                      <a:close/>
                      <a:moveTo>
                        <a:pt x="220" y="546"/>
                      </a:moveTo>
                      <a:cubicBezTo>
                        <a:pt x="220" y="549"/>
                        <a:pt x="222" y="551"/>
                        <a:pt x="225" y="551"/>
                      </a:cubicBezTo>
                      <a:cubicBezTo>
                        <a:pt x="225" y="551"/>
                        <a:pt x="225" y="551"/>
                        <a:pt x="247" y="551"/>
                      </a:cubicBezTo>
                      <a:cubicBezTo>
                        <a:pt x="250" y="551"/>
                        <a:pt x="252" y="549"/>
                        <a:pt x="252" y="546"/>
                      </a:cubicBezTo>
                      <a:cubicBezTo>
                        <a:pt x="252" y="546"/>
                        <a:pt x="252" y="546"/>
                        <a:pt x="252" y="504"/>
                      </a:cubicBezTo>
                      <a:cubicBezTo>
                        <a:pt x="252" y="502"/>
                        <a:pt x="250" y="499"/>
                        <a:pt x="247" y="499"/>
                      </a:cubicBezTo>
                      <a:cubicBezTo>
                        <a:pt x="247" y="499"/>
                        <a:pt x="247" y="499"/>
                        <a:pt x="225" y="499"/>
                      </a:cubicBezTo>
                      <a:cubicBezTo>
                        <a:pt x="222" y="499"/>
                        <a:pt x="220" y="502"/>
                        <a:pt x="220" y="504"/>
                      </a:cubicBezTo>
                      <a:cubicBezTo>
                        <a:pt x="220" y="504"/>
                        <a:pt x="220" y="504"/>
                        <a:pt x="220" y="546"/>
                      </a:cubicBezTo>
                      <a:close/>
                      <a:moveTo>
                        <a:pt x="162" y="454"/>
                      </a:moveTo>
                      <a:cubicBezTo>
                        <a:pt x="162" y="457"/>
                        <a:pt x="164" y="459"/>
                        <a:pt x="167" y="459"/>
                      </a:cubicBezTo>
                      <a:cubicBezTo>
                        <a:pt x="167" y="459"/>
                        <a:pt x="167" y="459"/>
                        <a:pt x="190" y="459"/>
                      </a:cubicBezTo>
                      <a:cubicBezTo>
                        <a:pt x="193" y="459"/>
                        <a:pt x="195" y="457"/>
                        <a:pt x="195" y="454"/>
                      </a:cubicBezTo>
                      <a:cubicBezTo>
                        <a:pt x="195" y="454"/>
                        <a:pt x="195" y="454"/>
                        <a:pt x="195" y="412"/>
                      </a:cubicBezTo>
                      <a:cubicBezTo>
                        <a:pt x="195" y="410"/>
                        <a:pt x="193" y="408"/>
                        <a:pt x="190" y="408"/>
                      </a:cubicBezTo>
                      <a:cubicBezTo>
                        <a:pt x="190" y="408"/>
                        <a:pt x="190" y="408"/>
                        <a:pt x="167" y="408"/>
                      </a:cubicBezTo>
                      <a:cubicBezTo>
                        <a:pt x="164" y="408"/>
                        <a:pt x="162" y="410"/>
                        <a:pt x="162" y="412"/>
                      </a:cubicBezTo>
                      <a:cubicBezTo>
                        <a:pt x="162" y="412"/>
                        <a:pt x="162" y="412"/>
                        <a:pt x="162" y="454"/>
                      </a:cubicBezTo>
                      <a:close/>
                      <a:moveTo>
                        <a:pt x="162" y="546"/>
                      </a:moveTo>
                      <a:cubicBezTo>
                        <a:pt x="162" y="549"/>
                        <a:pt x="164" y="551"/>
                        <a:pt x="167" y="551"/>
                      </a:cubicBezTo>
                      <a:cubicBezTo>
                        <a:pt x="167" y="551"/>
                        <a:pt x="167" y="551"/>
                        <a:pt x="190" y="551"/>
                      </a:cubicBezTo>
                      <a:cubicBezTo>
                        <a:pt x="193" y="551"/>
                        <a:pt x="195" y="549"/>
                        <a:pt x="195" y="546"/>
                      </a:cubicBezTo>
                      <a:cubicBezTo>
                        <a:pt x="195" y="546"/>
                        <a:pt x="195" y="546"/>
                        <a:pt x="195" y="504"/>
                      </a:cubicBezTo>
                      <a:cubicBezTo>
                        <a:pt x="195" y="502"/>
                        <a:pt x="193" y="499"/>
                        <a:pt x="190" y="499"/>
                      </a:cubicBezTo>
                      <a:cubicBezTo>
                        <a:pt x="190" y="499"/>
                        <a:pt x="190" y="499"/>
                        <a:pt x="167" y="499"/>
                      </a:cubicBezTo>
                      <a:cubicBezTo>
                        <a:pt x="164" y="499"/>
                        <a:pt x="162" y="502"/>
                        <a:pt x="162" y="504"/>
                      </a:cubicBezTo>
                      <a:cubicBezTo>
                        <a:pt x="162" y="504"/>
                        <a:pt x="162" y="504"/>
                        <a:pt x="162" y="546"/>
                      </a:cubicBezTo>
                      <a:close/>
                      <a:moveTo>
                        <a:pt x="104" y="546"/>
                      </a:moveTo>
                      <a:cubicBezTo>
                        <a:pt x="104" y="549"/>
                        <a:pt x="106" y="551"/>
                        <a:pt x="108" y="551"/>
                      </a:cubicBezTo>
                      <a:cubicBezTo>
                        <a:pt x="108" y="551"/>
                        <a:pt x="108" y="551"/>
                        <a:pt x="132" y="551"/>
                      </a:cubicBezTo>
                      <a:cubicBezTo>
                        <a:pt x="135" y="551"/>
                        <a:pt x="136" y="549"/>
                        <a:pt x="136" y="546"/>
                      </a:cubicBezTo>
                      <a:cubicBezTo>
                        <a:pt x="136" y="546"/>
                        <a:pt x="136" y="546"/>
                        <a:pt x="136" y="504"/>
                      </a:cubicBezTo>
                      <a:cubicBezTo>
                        <a:pt x="136" y="502"/>
                        <a:pt x="135" y="499"/>
                        <a:pt x="132" y="499"/>
                      </a:cubicBezTo>
                      <a:cubicBezTo>
                        <a:pt x="132" y="499"/>
                        <a:pt x="132" y="499"/>
                        <a:pt x="108" y="499"/>
                      </a:cubicBezTo>
                      <a:cubicBezTo>
                        <a:pt x="106" y="499"/>
                        <a:pt x="104" y="502"/>
                        <a:pt x="104" y="504"/>
                      </a:cubicBezTo>
                      <a:cubicBezTo>
                        <a:pt x="104" y="504"/>
                        <a:pt x="104" y="504"/>
                        <a:pt x="104" y="546"/>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nvGrpSpPr>
              <p:cNvPr id="235" name="bcgBugs_Sun ">
                <a:extLst>
                  <a:ext uri="{FF2B5EF4-FFF2-40B4-BE49-F238E27FC236}">
                    <a16:creationId xmlns:a16="http://schemas.microsoft.com/office/drawing/2014/main" id="{5829C721-1B7E-35AF-DBBE-D73E51282002}"/>
                  </a:ext>
                </a:extLst>
              </p:cNvPr>
              <p:cNvGrpSpPr>
                <a:grpSpLocks noChangeAspect="1"/>
              </p:cNvGrpSpPr>
              <p:nvPr/>
            </p:nvGrpSpPr>
            <p:grpSpPr bwMode="auto">
              <a:xfrm>
                <a:off x="2894268" y="2265514"/>
                <a:ext cx="878975" cy="879835"/>
                <a:chOff x="2818" y="1137"/>
                <a:chExt cx="2044" cy="2046"/>
              </a:xfrm>
            </p:grpSpPr>
            <p:sp>
              <p:nvSpPr>
                <p:cNvPr id="250" name="AutoShape 39">
                  <a:extLst>
                    <a:ext uri="{FF2B5EF4-FFF2-40B4-BE49-F238E27FC236}">
                      <a16:creationId xmlns:a16="http://schemas.microsoft.com/office/drawing/2014/main" id="{D8FB49B0-7516-A826-A62B-36917FC042E7}"/>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251" name="Freeform 41">
                  <a:extLst>
                    <a:ext uri="{FF2B5EF4-FFF2-40B4-BE49-F238E27FC236}">
                      <a16:creationId xmlns:a16="http://schemas.microsoft.com/office/drawing/2014/main" id="{601A1425-3EDF-81AB-70D1-F42F0C0FC728}"/>
                    </a:ext>
                  </a:extLst>
                </p:cNvPr>
                <p:cNvSpPr>
                  <a:spLocks noEditPoints="1"/>
                </p:cNvSpPr>
                <p:nvPr/>
              </p:nvSpPr>
              <p:spPr bwMode="auto">
                <a:xfrm>
                  <a:off x="2929" y="1250"/>
                  <a:ext cx="1825" cy="1822"/>
                </a:xfrm>
                <a:custGeom>
                  <a:avLst/>
                  <a:gdLst>
                    <a:gd name="T0" fmla="*/ 166 w 892"/>
                    <a:gd name="T1" fmla="*/ 115 h 890"/>
                    <a:gd name="T2" fmla="*/ 201 w 892"/>
                    <a:gd name="T3" fmla="*/ 89 h 890"/>
                    <a:gd name="T4" fmla="*/ 327 w 892"/>
                    <a:gd name="T5" fmla="*/ 164 h 890"/>
                    <a:gd name="T6" fmla="*/ 204 w 892"/>
                    <a:gd name="T7" fmla="*/ 258 h 890"/>
                    <a:gd name="T8" fmla="*/ 166 w 892"/>
                    <a:gd name="T9" fmla="*/ 115 h 890"/>
                    <a:gd name="T10" fmla="*/ 688 w 892"/>
                    <a:gd name="T11" fmla="*/ 258 h 890"/>
                    <a:gd name="T12" fmla="*/ 726 w 892"/>
                    <a:gd name="T13" fmla="*/ 115 h 890"/>
                    <a:gd name="T14" fmla="*/ 691 w 892"/>
                    <a:gd name="T15" fmla="*/ 89 h 890"/>
                    <a:gd name="T16" fmla="*/ 565 w 892"/>
                    <a:gd name="T17" fmla="*/ 164 h 890"/>
                    <a:gd name="T18" fmla="*/ 688 w 892"/>
                    <a:gd name="T19" fmla="*/ 258 h 890"/>
                    <a:gd name="T20" fmla="*/ 17 w 892"/>
                    <a:gd name="T21" fmla="*/ 336 h 890"/>
                    <a:gd name="T22" fmla="*/ 141 w 892"/>
                    <a:gd name="T23" fmla="*/ 434 h 890"/>
                    <a:gd name="T24" fmla="*/ 187 w 892"/>
                    <a:gd name="T25" fmla="*/ 284 h 890"/>
                    <a:gd name="T26" fmla="*/ 31 w 892"/>
                    <a:gd name="T27" fmla="*/ 293 h 890"/>
                    <a:gd name="T28" fmla="*/ 17 w 892"/>
                    <a:gd name="T29" fmla="*/ 336 h 890"/>
                    <a:gd name="T30" fmla="*/ 751 w 892"/>
                    <a:gd name="T31" fmla="*/ 434 h 890"/>
                    <a:gd name="T32" fmla="*/ 875 w 892"/>
                    <a:gd name="T33" fmla="*/ 336 h 890"/>
                    <a:gd name="T34" fmla="*/ 861 w 892"/>
                    <a:gd name="T35" fmla="*/ 293 h 890"/>
                    <a:gd name="T36" fmla="*/ 705 w 892"/>
                    <a:gd name="T37" fmla="*/ 284 h 890"/>
                    <a:gd name="T38" fmla="*/ 751 w 892"/>
                    <a:gd name="T39" fmla="*/ 434 h 890"/>
                    <a:gd name="T40" fmla="*/ 446 w 892"/>
                    <a:gd name="T41" fmla="*/ 140 h 890"/>
                    <a:gd name="T42" fmla="*/ 522 w 892"/>
                    <a:gd name="T43" fmla="*/ 149 h 890"/>
                    <a:gd name="T44" fmla="*/ 468 w 892"/>
                    <a:gd name="T45" fmla="*/ 20 h 890"/>
                    <a:gd name="T46" fmla="*/ 424 w 892"/>
                    <a:gd name="T47" fmla="*/ 20 h 890"/>
                    <a:gd name="T48" fmla="*/ 370 w 892"/>
                    <a:gd name="T49" fmla="*/ 149 h 890"/>
                    <a:gd name="T50" fmla="*/ 446 w 892"/>
                    <a:gd name="T51" fmla="*/ 140 h 890"/>
                    <a:gd name="T52" fmla="*/ 875 w 892"/>
                    <a:gd name="T53" fmla="*/ 554 h 890"/>
                    <a:gd name="T54" fmla="*/ 751 w 892"/>
                    <a:gd name="T55" fmla="*/ 456 h 890"/>
                    <a:gd name="T56" fmla="*/ 705 w 892"/>
                    <a:gd name="T57" fmla="*/ 606 h 890"/>
                    <a:gd name="T58" fmla="*/ 861 w 892"/>
                    <a:gd name="T59" fmla="*/ 597 h 890"/>
                    <a:gd name="T60" fmla="*/ 875 w 892"/>
                    <a:gd name="T61" fmla="*/ 554 h 890"/>
                    <a:gd name="T62" fmla="*/ 688 w 892"/>
                    <a:gd name="T63" fmla="*/ 632 h 890"/>
                    <a:gd name="T64" fmla="*/ 565 w 892"/>
                    <a:gd name="T65" fmla="*/ 726 h 890"/>
                    <a:gd name="T66" fmla="*/ 691 w 892"/>
                    <a:gd name="T67" fmla="*/ 801 h 890"/>
                    <a:gd name="T68" fmla="*/ 726 w 892"/>
                    <a:gd name="T69" fmla="*/ 775 h 890"/>
                    <a:gd name="T70" fmla="*/ 688 w 892"/>
                    <a:gd name="T71" fmla="*/ 632 h 890"/>
                    <a:gd name="T72" fmla="*/ 204 w 892"/>
                    <a:gd name="T73" fmla="*/ 632 h 890"/>
                    <a:gd name="T74" fmla="*/ 166 w 892"/>
                    <a:gd name="T75" fmla="*/ 775 h 890"/>
                    <a:gd name="T76" fmla="*/ 201 w 892"/>
                    <a:gd name="T77" fmla="*/ 801 h 890"/>
                    <a:gd name="T78" fmla="*/ 327 w 892"/>
                    <a:gd name="T79" fmla="*/ 726 h 890"/>
                    <a:gd name="T80" fmla="*/ 204 w 892"/>
                    <a:gd name="T81" fmla="*/ 632 h 890"/>
                    <a:gd name="T82" fmla="*/ 141 w 892"/>
                    <a:gd name="T83" fmla="*/ 456 h 890"/>
                    <a:gd name="T84" fmla="*/ 17 w 892"/>
                    <a:gd name="T85" fmla="*/ 554 h 890"/>
                    <a:gd name="T86" fmla="*/ 31 w 892"/>
                    <a:gd name="T87" fmla="*/ 597 h 890"/>
                    <a:gd name="T88" fmla="*/ 187 w 892"/>
                    <a:gd name="T89" fmla="*/ 606 h 890"/>
                    <a:gd name="T90" fmla="*/ 141 w 892"/>
                    <a:gd name="T91" fmla="*/ 456 h 890"/>
                    <a:gd name="T92" fmla="*/ 446 w 892"/>
                    <a:gd name="T93" fmla="*/ 750 h 890"/>
                    <a:gd name="T94" fmla="*/ 370 w 892"/>
                    <a:gd name="T95" fmla="*/ 741 h 890"/>
                    <a:gd name="T96" fmla="*/ 424 w 892"/>
                    <a:gd name="T97" fmla="*/ 870 h 890"/>
                    <a:gd name="T98" fmla="*/ 468 w 892"/>
                    <a:gd name="T99" fmla="*/ 870 h 890"/>
                    <a:gd name="T100" fmla="*/ 522 w 892"/>
                    <a:gd name="T101" fmla="*/ 741 h 890"/>
                    <a:gd name="T102" fmla="*/ 446 w 892"/>
                    <a:gd name="T103" fmla="*/ 750 h 890"/>
                    <a:gd name="T104" fmla="*/ 707 w 892"/>
                    <a:gd name="T105" fmla="*/ 445 h 890"/>
                    <a:gd name="T106" fmla="*/ 446 w 892"/>
                    <a:gd name="T107" fmla="*/ 184 h 890"/>
                    <a:gd name="T108" fmla="*/ 185 w 892"/>
                    <a:gd name="T109" fmla="*/ 445 h 890"/>
                    <a:gd name="T110" fmla="*/ 446 w 892"/>
                    <a:gd name="T111" fmla="*/ 706 h 890"/>
                    <a:gd name="T112" fmla="*/ 707 w 892"/>
                    <a:gd name="T113" fmla="*/ 445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2" h="890">
                      <a:moveTo>
                        <a:pt x="166" y="115"/>
                      </a:moveTo>
                      <a:cubicBezTo>
                        <a:pt x="161" y="95"/>
                        <a:pt x="183" y="78"/>
                        <a:pt x="201" y="89"/>
                      </a:cubicBezTo>
                      <a:cubicBezTo>
                        <a:pt x="327" y="164"/>
                        <a:pt x="327" y="164"/>
                        <a:pt x="327" y="164"/>
                      </a:cubicBezTo>
                      <a:cubicBezTo>
                        <a:pt x="278" y="185"/>
                        <a:pt x="236" y="217"/>
                        <a:pt x="204" y="258"/>
                      </a:cubicBezTo>
                      <a:lnTo>
                        <a:pt x="166" y="115"/>
                      </a:lnTo>
                      <a:close/>
                      <a:moveTo>
                        <a:pt x="688" y="258"/>
                      </a:moveTo>
                      <a:cubicBezTo>
                        <a:pt x="726" y="115"/>
                        <a:pt x="726" y="115"/>
                        <a:pt x="726" y="115"/>
                      </a:cubicBezTo>
                      <a:cubicBezTo>
                        <a:pt x="731" y="95"/>
                        <a:pt x="709" y="78"/>
                        <a:pt x="691" y="89"/>
                      </a:cubicBezTo>
                      <a:cubicBezTo>
                        <a:pt x="565" y="164"/>
                        <a:pt x="565" y="164"/>
                        <a:pt x="565" y="164"/>
                      </a:cubicBezTo>
                      <a:cubicBezTo>
                        <a:pt x="614" y="185"/>
                        <a:pt x="656" y="217"/>
                        <a:pt x="688" y="258"/>
                      </a:cubicBezTo>
                      <a:close/>
                      <a:moveTo>
                        <a:pt x="17" y="336"/>
                      </a:moveTo>
                      <a:cubicBezTo>
                        <a:pt x="141" y="434"/>
                        <a:pt x="141" y="434"/>
                        <a:pt x="141" y="434"/>
                      </a:cubicBezTo>
                      <a:cubicBezTo>
                        <a:pt x="143" y="379"/>
                        <a:pt x="159" y="328"/>
                        <a:pt x="187" y="284"/>
                      </a:cubicBezTo>
                      <a:cubicBezTo>
                        <a:pt x="31" y="293"/>
                        <a:pt x="31" y="293"/>
                        <a:pt x="31" y="293"/>
                      </a:cubicBezTo>
                      <a:cubicBezTo>
                        <a:pt x="9" y="295"/>
                        <a:pt x="0" y="322"/>
                        <a:pt x="17" y="336"/>
                      </a:cubicBezTo>
                      <a:close/>
                      <a:moveTo>
                        <a:pt x="751" y="434"/>
                      </a:moveTo>
                      <a:cubicBezTo>
                        <a:pt x="875" y="336"/>
                        <a:pt x="875" y="336"/>
                        <a:pt x="875" y="336"/>
                      </a:cubicBezTo>
                      <a:cubicBezTo>
                        <a:pt x="892" y="322"/>
                        <a:pt x="883" y="295"/>
                        <a:pt x="861" y="293"/>
                      </a:cubicBezTo>
                      <a:cubicBezTo>
                        <a:pt x="705" y="284"/>
                        <a:pt x="705" y="284"/>
                        <a:pt x="705" y="284"/>
                      </a:cubicBezTo>
                      <a:cubicBezTo>
                        <a:pt x="733" y="328"/>
                        <a:pt x="749" y="379"/>
                        <a:pt x="751" y="434"/>
                      </a:cubicBezTo>
                      <a:close/>
                      <a:moveTo>
                        <a:pt x="446" y="140"/>
                      </a:moveTo>
                      <a:cubicBezTo>
                        <a:pt x="472" y="140"/>
                        <a:pt x="498" y="143"/>
                        <a:pt x="522" y="149"/>
                      </a:cubicBezTo>
                      <a:cubicBezTo>
                        <a:pt x="468" y="20"/>
                        <a:pt x="468" y="20"/>
                        <a:pt x="468" y="20"/>
                      </a:cubicBezTo>
                      <a:cubicBezTo>
                        <a:pt x="460" y="0"/>
                        <a:pt x="432" y="0"/>
                        <a:pt x="424" y="20"/>
                      </a:cubicBezTo>
                      <a:cubicBezTo>
                        <a:pt x="370" y="149"/>
                        <a:pt x="370" y="149"/>
                        <a:pt x="370" y="149"/>
                      </a:cubicBezTo>
                      <a:cubicBezTo>
                        <a:pt x="394" y="143"/>
                        <a:pt x="420" y="140"/>
                        <a:pt x="446" y="140"/>
                      </a:cubicBezTo>
                      <a:close/>
                      <a:moveTo>
                        <a:pt x="875" y="554"/>
                      </a:moveTo>
                      <a:cubicBezTo>
                        <a:pt x="751" y="456"/>
                        <a:pt x="751" y="456"/>
                        <a:pt x="751" y="456"/>
                      </a:cubicBezTo>
                      <a:cubicBezTo>
                        <a:pt x="749" y="511"/>
                        <a:pt x="733" y="562"/>
                        <a:pt x="705" y="606"/>
                      </a:cubicBezTo>
                      <a:cubicBezTo>
                        <a:pt x="861" y="597"/>
                        <a:pt x="861" y="597"/>
                        <a:pt x="861" y="597"/>
                      </a:cubicBezTo>
                      <a:cubicBezTo>
                        <a:pt x="883" y="595"/>
                        <a:pt x="892" y="568"/>
                        <a:pt x="875" y="554"/>
                      </a:cubicBezTo>
                      <a:close/>
                      <a:moveTo>
                        <a:pt x="688" y="632"/>
                      </a:moveTo>
                      <a:cubicBezTo>
                        <a:pt x="656" y="673"/>
                        <a:pt x="614" y="705"/>
                        <a:pt x="565" y="726"/>
                      </a:cubicBezTo>
                      <a:cubicBezTo>
                        <a:pt x="691" y="801"/>
                        <a:pt x="691" y="801"/>
                        <a:pt x="691" y="801"/>
                      </a:cubicBezTo>
                      <a:cubicBezTo>
                        <a:pt x="709" y="812"/>
                        <a:pt x="731" y="795"/>
                        <a:pt x="726" y="775"/>
                      </a:cubicBezTo>
                      <a:lnTo>
                        <a:pt x="688" y="632"/>
                      </a:lnTo>
                      <a:close/>
                      <a:moveTo>
                        <a:pt x="204" y="632"/>
                      </a:moveTo>
                      <a:cubicBezTo>
                        <a:pt x="166" y="775"/>
                        <a:pt x="166" y="775"/>
                        <a:pt x="166" y="775"/>
                      </a:cubicBezTo>
                      <a:cubicBezTo>
                        <a:pt x="161" y="795"/>
                        <a:pt x="183" y="812"/>
                        <a:pt x="201" y="801"/>
                      </a:cubicBezTo>
                      <a:cubicBezTo>
                        <a:pt x="327" y="726"/>
                        <a:pt x="327" y="726"/>
                        <a:pt x="327" y="726"/>
                      </a:cubicBezTo>
                      <a:cubicBezTo>
                        <a:pt x="278" y="705"/>
                        <a:pt x="236" y="673"/>
                        <a:pt x="204" y="632"/>
                      </a:cubicBezTo>
                      <a:close/>
                      <a:moveTo>
                        <a:pt x="141" y="456"/>
                      </a:moveTo>
                      <a:cubicBezTo>
                        <a:pt x="17" y="554"/>
                        <a:pt x="17" y="554"/>
                        <a:pt x="17" y="554"/>
                      </a:cubicBezTo>
                      <a:cubicBezTo>
                        <a:pt x="0" y="568"/>
                        <a:pt x="9" y="595"/>
                        <a:pt x="31" y="597"/>
                      </a:cubicBezTo>
                      <a:cubicBezTo>
                        <a:pt x="187" y="606"/>
                        <a:pt x="187" y="606"/>
                        <a:pt x="187" y="606"/>
                      </a:cubicBezTo>
                      <a:cubicBezTo>
                        <a:pt x="159" y="562"/>
                        <a:pt x="143" y="511"/>
                        <a:pt x="141" y="456"/>
                      </a:cubicBezTo>
                      <a:close/>
                      <a:moveTo>
                        <a:pt x="446" y="750"/>
                      </a:moveTo>
                      <a:cubicBezTo>
                        <a:pt x="420" y="750"/>
                        <a:pt x="394" y="747"/>
                        <a:pt x="370" y="741"/>
                      </a:cubicBezTo>
                      <a:cubicBezTo>
                        <a:pt x="424" y="870"/>
                        <a:pt x="424" y="870"/>
                        <a:pt x="424" y="870"/>
                      </a:cubicBezTo>
                      <a:cubicBezTo>
                        <a:pt x="432" y="890"/>
                        <a:pt x="460" y="890"/>
                        <a:pt x="468" y="870"/>
                      </a:cubicBezTo>
                      <a:cubicBezTo>
                        <a:pt x="522" y="741"/>
                        <a:pt x="522" y="741"/>
                        <a:pt x="522" y="741"/>
                      </a:cubicBezTo>
                      <a:cubicBezTo>
                        <a:pt x="498" y="747"/>
                        <a:pt x="472" y="750"/>
                        <a:pt x="446" y="750"/>
                      </a:cubicBezTo>
                      <a:close/>
                      <a:moveTo>
                        <a:pt x="707" y="445"/>
                      </a:moveTo>
                      <a:cubicBezTo>
                        <a:pt x="707" y="301"/>
                        <a:pt x="590" y="184"/>
                        <a:pt x="446" y="184"/>
                      </a:cubicBezTo>
                      <a:cubicBezTo>
                        <a:pt x="302" y="184"/>
                        <a:pt x="185" y="301"/>
                        <a:pt x="185" y="445"/>
                      </a:cubicBezTo>
                      <a:cubicBezTo>
                        <a:pt x="185" y="589"/>
                        <a:pt x="302" y="706"/>
                        <a:pt x="446" y="706"/>
                      </a:cubicBezTo>
                      <a:cubicBezTo>
                        <a:pt x="590" y="706"/>
                        <a:pt x="707" y="589"/>
                        <a:pt x="707" y="44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cxnSp>
            <p:nvCxnSpPr>
              <p:cNvPr id="236" name="Straight Arrow Connector 235">
                <a:extLst>
                  <a:ext uri="{FF2B5EF4-FFF2-40B4-BE49-F238E27FC236}">
                    <a16:creationId xmlns:a16="http://schemas.microsoft.com/office/drawing/2014/main" id="{3501FB91-EB0F-C850-6657-30E3ECD8E385}"/>
                  </a:ext>
                </a:extLst>
              </p:cNvPr>
              <p:cNvCxnSpPr>
                <a:cxnSpLocks/>
                <a:stCxn id="233" idx="0"/>
                <a:endCxn id="264" idx="29"/>
              </p:cNvCxnSpPr>
              <p:nvPr/>
            </p:nvCxnSpPr>
            <p:spPr>
              <a:xfrm flipH="1" flipV="1">
                <a:off x="1317140" y="2621992"/>
                <a:ext cx="1316803" cy="3216459"/>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7" name="Straight Arrow Connector 236">
                <a:extLst>
                  <a:ext uri="{FF2B5EF4-FFF2-40B4-BE49-F238E27FC236}">
                    <a16:creationId xmlns:a16="http://schemas.microsoft.com/office/drawing/2014/main" id="{FF2979A3-518C-B967-9295-3D058747728A}"/>
                  </a:ext>
                </a:extLst>
              </p:cNvPr>
              <p:cNvCxnSpPr>
                <a:cxnSpLocks/>
                <a:stCxn id="252" idx="1"/>
                <a:endCxn id="262" idx="3"/>
              </p:cNvCxnSpPr>
              <p:nvPr/>
            </p:nvCxnSpPr>
            <p:spPr>
              <a:xfrm flipH="1" flipV="1">
                <a:off x="1446748" y="2586755"/>
                <a:ext cx="1619633" cy="2882480"/>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8" name="Straight Arrow Connector 237">
                <a:extLst>
                  <a:ext uri="{FF2B5EF4-FFF2-40B4-BE49-F238E27FC236}">
                    <a16:creationId xmlns:a16="http://schemas.microsoft.com/office/drawing/2014/main" id="{CD2D2D4E-8F48-08DD-B7DA-06DB62529FB3}"/>
                  </a:ext>
                </a:extLst>
              </p:cNvPr>
              <p:cNvCxnSpPr>
                <a:cxnSpLocks/>
                <a:stCxn id="261" idx="0"/>
                <a:endCxn id="264" idx="42"/>
              </p:cNvCxnSpPr>
              <p:nvPr/>
            </p:nvCxnSpPr>
            <p:spPr>
              <a:xfrm flipH="1" flipV="1">
                <a:off x="1279825" y="2818465"/>
                <a:ext cx="487504" cy="2737781"/>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9" name="Straight Arrow Connector 238">
                <a:extLst>
                  <a:ext uri="{FF2B5EF4-FFF2-40B4-BE49-F238E27FC236}">
                    <a16:creationId xmlns:a16="http://schemas.microsoft.com/office/drawing/2014/main" id="{76BBB5C5-644A-C2A9-A73A-C3F1D3C584E2}"/>
                  </a:ext>
                </a:extLst>
              </p:cNvPr>
              <p:cNvCxnSpPr>
                <a:cxnSpLocks/>
                <a:stCxn id="255" idx="23"/>
                <a:endCxn id="262" idx="2"/>
              </p:cNvCxnSpPr>
              <p:nvPr/>
            </p:nvCxnSpPr>
            <p:spPr>
              <a:xfrm flipV="1">
                <a:off x="928297" y="2985206"/>
                <a:ext cx="120369" cy="2349835"/>
              </a:xfrm>
              <a:prstGeom prst="straightConnector1">
                <a:avLst/>
              </a:prstGeom>
              <a:ln w="19050" cap="rnd" cmpd="sng" algn="ctr">
                <a:solidFill>
                  <a:schemeClr val="tx2"/>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0" name="Straight Arrow Connector 239">
                <a:extLst>
                  <a:ext uri="{FF2B5EF4-FFF2-40B4-BE49-F238E27FC236}">
                    <a16:creationId xmlns:a16="http://schemas.microsoft.com/office/drawing/2014/main" id="{5E06D7AF-40DC-7B22-A132-C009D5BCA555}"/>
                  </a:ext>
                </a:extLst>
              </p:cNvPr>
              <p:cNvCxnSpPr>
                <a:cxnSpLocks/>
                <a:stCxn id="250" idx="2"/>
                <a:endCxn id="253" idx="19"/>
              </p:cNvCxnSpPr>
              <p:nvPr/>
            </p:nvCxnSpPr>
            <p:spPr>
              <a:xfrm>
                <a:off x="3333756" y="3145349"/>
                <a:ext cx="261442" cy="2036226"/>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1" name="Straight Arrow Connector 240">
                <a:extLst>
                  <a:ext uri="{FF2B5EF4-FFF2-40B4-BE49-F238E27FC236}">
                    <a16:creationId xmlns:a16="http://schemas.microsoft.com/office/drawing/2014/main" id="{CCF0EC8C-4B3A-94CC-F788-E06FAEA6457D}"/>
                  </a:ext>
                </a:extLst>
              </p:cNvPr>
              <p:cNvCxnSpPr>
                <a:cxnSpLocks/>
                <a:stCxn id="251" idx="37"/>
                <a:endCxn id="233" idx="0"/>
              </p:cNvCxnSpPr>
              <p:nvPr/>
            </p:nvCxnSpPr>
            <p:spPr>
              <a:xfrm flipH="1">
                <a:off x="2633943" y="2996376"/>
                <a:ext cx="454108" cy="2842075"/>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2" name="Straight Arrow Connector 241">
                <a:extLst>
                  <a:ext uri="{FF2B5EF4-FFF2-40B4-BE49-F238E27FC236}">
                    <a16:creationId xmlns:a16="http://schemas.microsoft.com/office/drawing/2014/main" id="{61A6E479-F8DA-1E0A-362B-438E7D870CF1}"/>
                  </a:ext>
                </a:extLst>
              </p:cNvPr>
              <p:cNvCxnSpPr>
                <a:cxnSpLocks/>
                <a:stCxn id="251" idx="42"/>
                <a:endCxn id="259" idx="5"/>
              </p:cNvCxnSpPr>
              <p:nvPr/>
            </p:nvCxnSpPr>
            <p:spPr>
              <a:xfrm flipH="1">
                <a:off x="1943610" y="2801819"/>
                <a:ext cx="1013348" cy="2739779"/>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3" name="Straight Arrow Connector 242">
                <a:extLst>
                  <a:ext uri="{FF2B5EF4-FFF2-40B4-BE49-F238E27FC236}">
                    <a16:creationId xmlns:a16="http://schemas.microsoft.com/office/drawing/2014/main" id="{06D97A59-2448-C40B-2240-11C91D44297A}"/>
                  </a:ext>
                </a:extLst>
              </p:cNvPr>
              <p:cNvCxnSpPr>
                <a:cxnSpLocks/>
                <a:stCxn id="251" idx="10"/>
                <a:endCxn id="255" idx="18"/>
              </p:cNvCxnSpPr>
              <p:nvPr/>
            </p:nvCxnSpPr>
            <p:spPr>
              <a:xfrm flipH="1">
                <a:off x="1181051" y="2609904"/>
                <a:ext cx="1775907" cy="2738904"/>
              </a:xfrm>
              <a:prstGeom prst="straightConnector1">
                <a:avLst/>
              </a:prstGeom>
              <a:ln w="19050" cap="rnd" cmpd="sng" algn="ctr">
                <a:solidFill>
                  <a:schemeClr val="accent3"/>
                </a:solidFill>
                <a:prstDash val="solid"/>
                <a:roun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4" name="Rectangle 243">
                <a:extLst>
                  <a:ext uri="{FF2B5EF4-FFF2-40B4-BE49-F238E27FC236}">
                    <a16:creationId xmlns:a16="http://schemas.microsoft.com/office/drawing/2014/main" id="{9D5DA1B5-682F-24F5-4506-92E3751F20B1}"/>
                  </a:ext>
                </a:extLst>
              </p:cNvPr>
              <p:cNvSpPr/>
              <p:nvPr/>
            </p:nvSpPr>
            <p:spPr>
              <a:xfrm>
                <a:off x="2684689" y="2399768"/>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Sun</a:t>
                </a:r>
              </a:p>
            </p:txBody>
          </p:sp>
          <p:sp>
            <p:nvSpPr>
              <p:cNvPr id="245" name="Rectangle 244">
                <a:extLst>
                  <a:ext uri="{FF2B5EF4-FFF2-40B4-BE49-F238E27FC236}">
                    <a16:creationId xmlns:a16="http://schemas.microsoft.com/office/drawing/2014/main" id="{CC25421D-A9E5-5AFB-4C9B-3D0035C41DB6}"/>
                  </a:ext>
                </a:extLst>
              </p:cNvPr>
              <p:cNvSpPr/>
              <p:nvPr/>
            </p:nvSpPr>
            <p:spPr>
              <a:xfrm>
                <a:off x="1470506" y="234835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Satellite</a:t>
                </a:r>
              </a:p>
            </p:txBody>
          </p:sp>
          <p:sp>
            <p:nvSpPr>
              <p:cNvPr id="246" name="Rectangle 245">
                <a:extLst>
                  <a:ext uri="{FF2B5EF4-FFF2-40B4-BE49-F238E27FC236}">
                    <a16:creationId xmlns:a16="http://schemas.microsoft.com/office/drawing/2014/main" id="{24A27F10-5E07-D2E6-6EF4-961C29DC3C7D}"/>
                  </a:ext>
                </a:extLst>
              </p:cNvPr>
              <p:cNvSpPr/>
              <p:nvPr/>
            </p:nvSpPr>
            <p:spPr>
              <a:xfrm>
                <a:off x="1934668" y="2938265"/>
                <a:ext cx="1241238" cy="307777"/>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Incident solar radiation</a:t>
                </a:r>
              </a:p>
            </p:txBody>
          </p:sp>
          <p:sp>
            <p:nvSpPr>
              <p:cNvPr id="247" name="Rectangle 246">
                <a:extLst>
                  <a:ext uri="{FF2B5EF4-FFF2-40B4-BE49-F238E27FC236}">
                    <a16:creationId xmlns:a16="http://schemas.microsoft.com/office/drawing/2014/main" id="{A0990D15-E9AD-B891-BC70-A3067FBB574E}"/>
                  </a:ext>
                </a:extLst>
              </p:cNvPr>
              <p:cNvSpPr/>
              <p:nvPr/>
            </p:nvSpPr>
            <p:spPr>
              <a:xfrm>
                <a:off x="373738"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Forest</a:t>
                </a:r>
              </a:p>
            </p:txBody>
          </p:sp>
          <p:sp>
            <p:nvSpPr>
              <p:cNvPr id="248" name="Rectangle 247">
                <a:extLst>
                  <a:ext uri="{FF2B5EF4-FFF2-40B4-BE49-F238E27FC236}">
                    <a16:creationId xmlns:a16="http://schemas.microsoft.com/office/drawing/2014/main" id="{15B0D2EE-946A-18DE-A2BF-025372840A6B}"/>
                  </a:ext>
                </a:extLst>
              </p:cNvPr>
              <p:cNvSpPr/>
              <p:nvPr/>
            </p:nvSpPr>
            <p:spPr>
              <a:xfrm>
                <a:off x="1124373"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Grass</a:t>
                </a:r>
              </a:p>
            </p:txBody>
          </p:sp>
          <p:sp>
            <p:nvSpPr>
              <p:cNvPr id="249" name="Rectangle 248">
                <a:extLst>
                  <a:ext uri="{FF2B5EF4-FFF2-40B4-BE49-F238E27FC236}">
                    <a16:creationId xmlns:a16="http://schemas.microsoft.com/office/drawing/2014/main" id="{6C1CB60A-FA46-FA21-5C18-89BBBAC330A9}"/>
                  </a:ext>
                </a:extLst>
              </p:cNvPr>
              <p:cNvSpPr/>
              <p:nvPr/>
            </p:nvSpPr>
            <p:spPr>
              <a:xfrm>
                <a:off x="2013324"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Paved road</a:t>
                </a:r>
              </a:p>
            </p:txBody>
          </p:sp>
        </p:grpSp>
      </p:grpSp>
      <p:sp>
        <p:nvSpPr>
          <p:cNvPr id="265" name="Rectangle 264">
            <a:extLst>
              <a:ext uri="{FF2B5EF4-FFF2-40B4-BE49-F238E27FC236}">
                <a16:creationId xmlns:a16="http://schemas.microsoft.com/office/drawing/2014/main" id="{7A03D850-2482-4E5C-C957-B9428FD1D21C}"/>
              </a:ext>
            </a:extLst>
          </p:cNvPr>
          <p:cNvSpPr/>
          <p:nvPr/>
        </p:nvSpPr>
        <p:spPr>
          <a:xfrm>
            <a:off x="2895665" y="5955322"/>
            <a:ext cx="1241238" cy="153888"/>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75757"/>
                </a:solidFill>
                <a:effectLst/>
                <a:uLnTx/>
                <a:uFillTx/>
                <a:latin typeface="Arial"/>
                <a:ea typeface="+mn-ea"/>
                <a:cs typeface="+mn-cs"/>
              </a:rPr>
              <a:t>Built up area</a:t>
            </a:r>
          </a:p>
        </p:txBody>
      </p:sp>
      <p:sp>
        <p:nvSpPr>
          <p:cNvPr id="268" name="Slide Number Placeholder 267">
            <a:extLst>
              <a:ext uri="{FF2B5EF4-FFF2-40B4-BE49-F238E27FC236}">
                <a16:creationId xmlns:a16="http://schemas.microsoft.com/office/drawing/2014/main" id="{2EF731DB-4194-7048-FEC4-ABD91BDD2DD8}"/>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383816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a:extLst>
              <a:ext uri="{FF2B5EF4-FFF2-40B4-BE49-F238E27FC236}">
                <a16:creationId xmlns:a16="http://schemas.microsoft.com/office/drawing/2014/main" id="{34DCDE3F-A717-24E7-F522-CF02B9B35554}"/>
              </a:ext>
            </a:extLst>
          </p:cNvPr>
          <p:cNvSpPr txBox="1"/>
          <p:nvPr/>
        </p:nvSpPr>
        <p:spPr>
          <a:xfrm>
            <a:off x="10988114" y="13563"/>
            <a:ext cx="415046" cy="35106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5</a:t>
            </a:r>
            <a:endParaRPr kumimoji="0" lang="en-IN"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45" name="Picture 16" descr="Iphone PNG, Vector, PSD, and Clipart With Transparent Background for Free  Download | Pngtree">
            <a:extLst>
              <a:ext uri="{FF2B5EF4-FFF2-40B4-BE49-F238E27FC236}">
                <a16:creationId xmlns:a16="http://schemas.microsoft.com/office/drawing/2014/main" id="{F75BE8E1-43D8-25AB-F624-26614E1DDD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139" t="10128" r="29139" b="8460"/>
          <a:stretch/>
        </p:blipFill>
        <p:spPr bwMode="auto">
          <a:xfrm>
            <a:off x="10060000" y="1250584"/>
            <a:ext cx="1781648" cy="3476414"/>
          </a:xfrm>
          <a:prstGeom prst="rect">
            <a:avLst/>
          </a:prstGeom>
          <a:solidFill>
            <a:schemeClr val="bg2"/>
          </a:solidFill>
          <a:ln>
            <a:solidFill>
              <a:srgbClr val="F2F2F2"/>
            </a:solidFill>
          </a:ln>
        </p:spPr>
      </p:pic>
      <p:grpSp>
        <p:nvGrpSpPr>
          <p:cNvPr id="46" name="Group 45">
            <a:extLst>
              <a:ext uri="{FF2B5EF4-FFF2-40B4-BE49-F238E27FC236}">
                <a16:creationId xmlns:a16="http://schemas.microsoft.com/office/drawing/2014/main" id="{E616C15E-C0E1-7888-8712-62A9147B26A5}"/>
              </a:ext>
            </a:extLst>
          </p:cNvPr>
          <p:cNvGrpSpPr/>
          <p:nvPr/>
        </p:nvGrpSpPr>
        <p:grpSpPr>
          <a:xfrm>
            <a:off x="10175432" y="1631817"/>
            <a:ext cx="1550784" cy="2808044"/>
            <a:chOff x="5242010" y="1591949"/>
            <a:chExt cx="1550784" cy="2808044"/>
          </a:xfrm>
        </p:grpSpPr>
        <p:sp>
          <p:nvSpPr>
            <p:cNvPr id="47" name="Rectangle 46">
              <a:extLst>
                <a:ext uri="{FF2B5EF4-FFF2-40B4-BE49-F238E27FC236}">
                  <a16:creationId xmlns:a16="http://schemas.microsoft.com/office/drawing/2014/main" id="{EE3AF768-E4C3-BC63-B084-92A5464997EA}"/>
                </a:ext>
              </a:extLst>
            </p:cNvPr>
            <p:cNvSpPr/>
            <p:nvPr/>
          </p:nvSpPr>
          <p:spPr>
            <a:xfrm>
              <a:off x="5242010" y="1591949"/>
              <a:ext cx="1550784" cy="2808044"/>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48" name="Rectangle 47">
              <a:extLst>
                <a:ext uri="{FF2B5EF4-FFF2-40B4-BE49-F238E27FC236}">
                  <a16:creationId xmlns:a16="http://schemas.microsoft.com/office/drawing/2014/main" id="{37327EE4-B42C-F2E2-6F2F-7FFB943447E9}"/>
                </a:ext>
              </a:extLst>
            </p:cNvPr>
            <p:cNvSpPr/>
            <p:nvPr/>
          </p:nvSpPr>
          <p:spPr>
            <a:xfrm>
              <a:off x="5242010" y="1627436"/>
              <a:ext cx="1550784" cy="2772557"/>
            </a:xfrm>
            <a:prstGeom prst="rect">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49" name="TextBox 48">
            <a:extLst>
              <a:ext uri="{FF2B5EF4-FFF2-40B4-BE49-F238E27FC236}">
                <a16:creationId xmlns:a16="http://schemas.microsoft.com/office/drawing/2014/main" id="{34EF0E46-9204-4161-00B9-79B7EF4AD678}"/>
              </a:ext>
            </a:extLst>
          </p:cNvPr>
          <p:cNvSpPr txBox="1"/>
          <p:nvPr/>
        </p:nvSpPr>
        <p:spPr>
          <a:xfrm>
            <a:off x="1545341" y="5888065"/>
            <a:ext cx="9150289" cy="288852"/>
          </a:xfrm>
          <a:prstGeom prst="rect">
            <a:avLst/>
          </a:prstGeom>
          <a:solidFill>
            <a:schemeClr val="tx2"/>
          </a:solidFill>
          <a:ln w="9525" cap="rnd">
            <a:no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rial"/>
                <a:ea typeface="+mn-ea"/>
                <a:cs typeface="+mn-cs"/>
              </a:rPr>
              <a:t>Customer Servicing channel powering contactless collections through Credit Simulator and payment nudges</a:t>
            </a:r>
          </a:p>
        </p:txBody>
      </p:sp>
      <p:sp>
        <p:nvSpPr>
          <p:cNvPr id="50" name="ee4pFootnotes">
            <a:extLst>
              <a:ext uri="{FF2B5EF4-FFF2-40B4-BE49-F238E27FC236}">
                <a16:creationId xmlns:a16="http://schemas.microsoft.com/office/drawing/2014/main" id="{4E3C9D6F-FF10-2686-885C-1E5B4C730C76}"/>
              </a:ext>
            </a:extLst>
          </p:cNvPr>
          <p:cNvSpPr>
            <a:spLocks noChangeArrowheads="1"/>
          </p:cNvSpPr>
          <p:nvPr/>
        </p:nvSpPr>
        <p:spPr bwMode="auto">
          <a:xfrm>
            <a:off x="630000" y="6589880"/>
            <a:ext cx="7986875" cy="138499"/>
          </a:xfrm>
          <a:prstGeom prst="rect">
            <a:avLst/>
          </a:prstGeom>
          <a:noFill/>
          <a:ln w="9525" algn="ctr">
            <a:noFill/>
            <a:miter lim="800000"/>
            <a:headEnd type="none" w="lg" len="lg"/>
            <a:tailEnd type="none" w="lg" len="lg"/>
          </a:ln>
        </p:spPr>
        <p:txBody>
          <a:bodyPr vert="horz" wrap="square" lIns="0" tIns="0" rIns="0" bIns="0" anchor="b" anchorCtr="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white">
                    <a:lumMod val="50000"/>
                  </a:prstClr>
                </a:solidFill>
                <a:effectLst/>
                <a:uLnTx/>
                <a:uFillTx/>
                <a:latin typeface="Arial"/>
                <a:ea typeface="+mn-ea"/>
                <a:cs typeface="+mn-cs"/>
                <a:sym typeface="+mn-lt"/>
              </a:rPr>
              <a:t>DIY = Do it yourself</a:t>
            </a:r>
          </a:p>
        </p:txBody>
      </p:sp>
      <p:pic>
        <p:nvPicPr>
          <p:cNvPr id="51" name="Picture 16" descr="Iphone PNG, Vector, PSD, and Clipart With Transparent Background for Free  Download | Pngtree">
            <a:extLst>
              <a:ext uri="{FF2B5EF4-FFF2-40B4-BE49-F238E27FC236}">
                <a16:creationId xmlns:a16="http://schemas.microsoft.com/office/drawing/2014/main" id="{05516074-D1E8-33C0-5412-40BC55C6E30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139" t="10128" r="29139" b="8460"/>
          <a:stretch/>
        </p:blipFill>
        <p:spPr bwMode="auto">
          <a:xfrm>
            <a:off x="5586774" y="1250584"/>
            <a:ext cx="1781648" cy="3476414"/>
          </a:xfrm>
          <a:prstGeom prst="rect">
            <a:avLst/>
          </a:prstGeom>
          <a:solidFill>
            <a:schemeClr val="bg2"/>
          </a:solidFill>
          <a:ln>
            <a:solidFill>
              <a:srgbClr val="F2F2F2"/>
            </a:solidFill>
          </a:ln>
        </p:spPr>
      </p:pic>
      <p:sp>
        <p:nvSpPr>
          <p:cNvPr id="52" name="Rectangle 51">
            <a:extLst>
              <a:ext uri="{FF2B5EF4-FFF2-40B4-BE49-F238E27FC236}">
                <a16:creationId xmlns:a16="http://schemas.microsoft.com/office/drawing/2014/main" id="{9BE2E0DE-DECC-EC59-9916-A36FE1C85007}"/>
              </a:ext>
            </a:extLst>
          </p:cNvPr>
          <p:cNvSpPr/>
          <p:nvPr/>
        </p:nvSpPr>
        <p:spPr>
          <a:xfrm>
            <a:off x="5702206" y="1702153"/>
            <a:ext cx="1550784" cy="2808044"/>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79" name="Rectangle 78">
            <a:extLst>
              <a:ext uri="{FF2B5EF4-FFF2-40B4-BE49-F238E27FC236}">
                <a16:creationId xmlns:a16="http://schemas.microsoft.com/office/drawing/2014/main" id="{BEAA8D31-B038-3C17-2971-7EBA52D7D269}"/>
              </a:ext>
            </a:extLst>
          </p:cNvPr>
          <p:cNvSpPr/>
          <p:nvPr/>
        </p:nvSpPr>
        <p:spPr>
          <a:xfrm>
            <a:off x="5702206" y="1737640"/>
            <a:ext cx="1550784" cy="2772557"/>
          </a:xfrm>
          <a:prstGeom prst="rect">
            <a:avLst/>
          </a:pr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80" name="TextBox 79">
            <a:extLst>
              <a:ext uri="{FF2B5EF4-FFF2-40B4-BE49-F238E27FC236}">
                <a16:creationId xmlns:a16="http://schemas.microsoft.com/office/drawing/2014/main" id="{364C16EC-AAA1-1852-ECE1-857633B9E805}"/>
              </a:ext>
            </a:extLst>
          </p:cNvPr>
          <p:cNvSpPr txBox="1"/>
          <p:nvPr/>
        </p:nvSpPr>
        <p:spPr>
          <a:xfrm>
            <a:off x="5718001" y="1790810"/>
            <a:ext cx="1519193" cy="966788"/>
          </a:xfrm>
          <a:prstGeom prst="roundRect">
            <a:avLst>
              <a:gd name="adj" fmla="val 1194"/>
            </a:avLst>
          </a:prstGeom>
          <a:solidFill>
            <a:schemeClr val="bg1"/>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81" name="TextBox 80">
            <a:extLst>
              <a:ext uri="{FF2B5EF4-FFF2-40B4-BE49-F238E27FC236}">
                <a16:creationId xmlns:a16="http://schemas.microsoft.com/office/drawing/2014/main" id="{47A7297B-45B8-67EE-F704-E8603B4CA451}"/>
              </a:ext>
            </a:extLst>
          </p:cNvPr>
          <p:cNvSpPr txBox="1"/>
          <p:nvPr/>
        </p:nvSpPr>
        <p:spPr>
          <a:xfrm>
            <a:off x="6041051" y="1819387"/>
            <a:ext cx="1202137"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30" normalizeH="0" baseline="0" noProof="0" dirty="0">
                <a:ln>
                  <a:noFill/>
                </a:ln>
                <a:solidFill>
                  <a:srgbClr val="000000"/>
                </a:solidFill>
                <a:effectLst/>
                <a:uLnTx/>
                <a:uFillTx/>
                <a:latin typeface="Arial"/>
                <a:ea typeface="+mn-ea"/>
                <a:cs typeface="+mn-cs"/>
              </a:rPr>
              <a:t>Personal Loan</a:t>
            </a:r>
          </a:p>
        </p:txBody>
      </p:sp>
      <p:grpSp>
        <p:nvGrpSpPr>
          <p:cNvPr id="82" name="bcgIcons_Payment ">
            <a:extLst>
              <a:ext uri="{FF2B5EF4-FFF2-40B4-BE49-F238E27FC236}">
                <a16:creationId xmlns:a16="http://schemas.microsoft.com/office/drawing/2014/main" id="{9D4928A8-ABF0-1805-5604-264D6893C724}"/>
              </a:ext>
            </a:extLst>
          </p:cNvPr>
          <p:cNvGrpSpPr>
            <a:grpSpLocks noChangeAspect="1"/>
          </p:cNvGrpSpPr>
          <p:nvPr/>
        </p:nvGrpSpPr>
        <p:grpSpPr>
          <a:xfrm>
            <a:off x="5739464" y="1782508"/>
            <a:ext cx="231976" cy="231752"/>
            <a:chOff x="6464300" y="2606675"/>
            <a:chExt cx="1646238" cy="1644650"/>
          </a:xfrm>
        </p:grpSpPr>
        <p:sp>
          <p:nvSpPr>
            <p:cNvPr id="83" name="AutoShape 3">
              <a:extLst>
                <a:ext uri="{FF2B5EF4-FFF2-40B4-BE49-F238E27FC236}">
                  <a16:creationId xmlns:a16="http://schemas.microsoft.com/office/drawing/2014/main" id="{0EF4A6E1-8E20-D1EA-0927-382107C14254}"/>
                </a:ext>
              </a:extLst>
            </p:cNvPr>
            <p:cNvSpPr>
              <a:spLocks noChangeAspect="1" noChangeArrowheads="1" noTextEdit="1"/>
            </p:cNvSpPr>
            <p:nvPr/>
          </p:nvSpPr>
          <p:spPr bwMode="auto">
            <a:xfrm>
              <a:off x="6464300" y="2606675"/>
              <a:ext cx="164623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84" name="Group 83">
              <a:extLst>
                <a:ext uri="{FF2B5EF4-FFF2-40B4-BE49-F238E27FC236}">
                  <a16:creationId xmlns:a16="http://schemas.microsoft.com/office/drawing/2014/main" id="{A960F4FE-D985-0919-8F3F-F689BE4AA34B}"/>
                </a:ext>
              </a:extLst>
            </p:cNvPr>
            <p:cNvGrpSpPr/>
            <p:nvPr/>
          </p:nvGrpSpPr>
          <p:grpSpPr>
            <a:xfrm>
              <a:off x="6729413" y="2881312"/>
              <a:ext cx="1146175" cy="1125538"/>
              <a:chOff x="6729413" y="2881312"/>
              <a:chExt cx="1146175" cy="1125538"/>
            </a:xfrm>
          </p:grpSpPr>
          <p:sp>
            <p:nvSpPr>
              <p:cNvPr id="85" name="Freeform 10">
                <a:extLst>
                  <a:ext uri="{FF2B5EF4-FFF2-40B4-BE49-F238E27FC236}">
                    <a16:creationId xmlns:a16="http://schemas.microsoft.com/office/drawing/2014/main" id="{81DD2973-E6D3-1894-65C8-E767DA1FE199}"/>
                  </a:ext>
                </a:extLst>
              </p:cNvPr>
              <p:cNvSpPr>
                <a:spLocks/>
              </p:cNvSpPr>
              <p:nvPr/>
            </p:nvSpPr>
            <p:spPr bwMode="auto">
              <a:xfrm>
                <a:off x="6989763" y="2944813"/>
                <a:ext cx="822325" cy="336550"/>
              </a:xfrm>
              <a:custGeom>
                <a:avLst/>
                <a:gdLst>
                  <a:gd name="connsiteX0" fmla="*/ 485775 w 822325"/>
                  <a:gd name="connsiteY0" fmla="*/ 0 h 336550"/>
                  <a:gd name="connsiteX1" fmla="*/ 779453 w 822325"/>
                  <a:gd name="connsiteY1" fmla="*/ 0 h 336550"/>
                  <a:gd name="connsiteX2" fmla="*/ 822325 w 822325"/>
                  <a:gd name="connsiteY2" fmla="*/ 39134 h 336550"/>
                  <a:gd name="connsiteX3" fmla="*/ 822325 w 822325"/>
                  <a:gd name="connsiteY3" fmla="*/ 300974 h 336550"/>
                  <a:gd name="connsiteX4" fmla="*/ 780167 w 822325"/>
                  <a:gd name="connsiteY4" fmla="*/ 336550 h 336550"/>
                  <a:gd name="connsiteX5" fmla="*/ 487919 w 822325"/>
                  <a:gd name="connsiteY5" fmla="*/ 336550 h 336550"/>
                  <a:gd name="connsiteX6" fmla="*/ 552228 w 822325"/>
                  <a:gd name="connsiteY6" fmla="*/ 169342 h 336550"/>
                  <a:gd name="connsiteX7" fmla="*/ 485775 w 822325"/>
                  <a:gd name="connsiteY7" fmla="*/ 0 h 336550"/>
                  <a:gd name="connsiteX8" fmla="*/ 41444 w 822325"/>
                  <a:gd name="connsiteY8" fmla="*/ 0 h 336550"/>
                  <a:gd name="connsiteX9" fmla="*/ 336550 w 822325"/>
                  <a:gd name="connsiteY9" fmla="*/ 0 h 336550"/>
                  <a:gd name="connsiteX10" fmla="*/ 269383 w 822325"/>
                  <a:gd name="connsiteY10" fmla="*/ 169342 h 336550"/>
                  <a:gd name="connsiteX11" fmla="*/ 334407 w 822325"/>
                  <a:gd name="connsiteY11" fmla="*/ 336550 h 336550"/>
                  <a:gd name="connsiteX12" fmla="*/ 40729 w 822325"/>
                  <a:gd name="connsiteY12" fmla="*/ 336550 h 336550"/>
                  <a:gd name="connsiteX13" fmla="*/ 0 w 822325"/>
                  <a:gd name="connsiteY13" fmla="*/ 301686 h 336550"/>
                  <a:gd name="connsiteX14" fmla="*/ 0 w 822325"/>
                  <a:gd name="connsiteY14" fmla="*/ 39134 h 336550"/>
                  <a:gd name="connsiteX15" fmla="*/ 41444 w 822325"/>
                  <a:gd name="connsiteY1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2325" h="336550">
                    <a:moveTo>
                      <a:pt x="485775" y="0"/>
                    </a:moveTo>
                    <a:cubicBezTo>
                      <a:pt x="485775" y="0"/>
                      <a:pt x="485775" y="0"/>
                      <a:pt x="779453" y="0"/>
                    </a:cubicBezTo>
                    <a:cubicBezTo>
                      <a:pt x="782311" y="21346"/>
                      <a:pt x="800174" y="38422"/>
                      <a:pt x="822325" y="39134"/>
                    </a:cubicBezTo>
                    <a:cubicBezTo>
                      <a:pt x="822325" y="39134"/>
                      <a:pt x="822325" y="39134"/>
                      <a:pt x="822325" y="300974"/>
                    </a:cubicBezTo>
                    <a:cubicBezTo>
                      <a:pt x="801603" y="301686"/>
                      <a:pt x="784454" y="316628"/>
                      <a:pt x="780167" y="336550"/>
                    </a:cubicBezTo>
                    <a:cubicBezTo>
                      <a:pt x="780167" y="336550"/>
                      <a:pt x="780167" y="336550"/>
                      <a:pt x="487919" y="336550"/>
                    </a:cubicBezTo>
                    <a:cubicBezTo>
                      <a:pt x="522932" y="298839"/>
                      <a:pt x="552228" y="237649"/>
                      <a:pt x="552228" y="169342"/>
                    </a:cubicBezTo>
                    <a:cubicBezTo>
                      <a:pt x="552228" y="99613"/>
                      <a:pt x="522217" y="37711"/>
                      <a:pt x="485775" y="0"/>
                    </a:cubicBezTo>
                    <a:close/>
                    <a:moveTo>
                      <a:pt x="41444" y="0"/>
                    </a:moveTo>
                    <a:lnTo>
                      <a:pt x="336550" y="0"/>
                    </a:lnTo>
                    <a:cubicBezTo>
                      <a:pt x="300109" y="37711"/>
                      <a:pt x="269383" y="99613"/>
                      <a:pt x="269383" y="169342"/>
                    </a:cubicBezTo>
                    <a:cubicBezTo>
                      <a:pt x="269383" y="237649"/>
                      <a:pt x="299394" y="298839"/>
                      <a:pt x="334407" y="336550"/>
                    </a:cubicBezTo>
                    <a:cubicBezTo>
                      <a:pt x="334407" y="336550"/>
                      <a:pt x="334407" y="336550"/>
                      <a:pt x="40729" y="336550"/>
                    </a:cubicBezTo>
                    <a:cubicBezTo>
                      <a:pt x="37157" y="317339"/>
                      <a:pt x="20007" y="303109"/>
                      <a:pt x="0" y="301686"/>
                    </a:cubicBezTo>
                    <a:cubicBezTo>
                      <a:pt x="0" y="301686"/>
                      <a:pt x="0" y="301686"/>
                      <a:pt x="0" y="39134"/>
                    </a:cubicBezTo>
                    <a:cubicBezTo>
                      <a:pt x="21437" y="37711"/>
                      <a:pt x="38586" y="20634"/>
                      <a:pt x="41444"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86" name="Freeform 11">
                <a:extLst>
                  <a:ext uri="{FF2B5EF4-FFF2-40B4-BE49-F238E27FC236}">
                    <a16:creationId xmlns:a16="http://schemas.microsoft.com/office/drawing/2014/main" id="{1DDF5EDF-65AC-EED0-A5A1-B145D47E5197}"/>
                  </a:ext>
                </a:extLst>
              </p:cNvPr>
              <p:cNvSpPr>
                <a:spLocks/>
              </p:cNvSpPr>
              <p:nvPr/>
            </p:nvSpPr>
            <p:spPr bwMode="auto">
              <a:xfrm>
                <a:off x="6729413" y="2881312"/>
                <a:ext cx="1146175" cy="1125538"/>
              </a:xfrm>
              <a:custGeom>
                <a:avLst/>
                <a:gdLst>
                  <a:gd name="connsiteX0" fmla="*/ 409739 w 1146175"/>
                  <a:gd name="connsiteY0" fmla="*/ 615791 h 1125538"/>
                  <a:gd name="connsiteX1" fmla="*/ 326138 w 1146175"/>
                  <a:gd name="connsiteY1" fmla="*/ 635801 h 1125538"/>
                  <a:gd name="connsiteX2" fmla="*/ 31750 w 1146175"/>
                  <a:gd name="connsiteY2" fmla="*/ 803020 h 1125538"/>
                  <a:gd name="connsiteX3" fmla="*/ 31750 w 1146175"/>
                  <a:gd name="connsiteY3" fmla="*/ 1087437 h 1125538"/>
                  <a:gd name="connsiteX4" fmla="*/ 368296 w 1146175"/>
                  <a:gd name="connsiteY4" fmla="*/ 957377 h 1125538"/>
                  <a:gd name="connsiteX5" fmla="*/ 419028 w 1146175"/>
                  <a:gd name="connsiteY5" fmla="*/ 949516 h 1125538"/>
                  <a:gd name="connsiteX6" fmla="*/ 568366 w 1146175"/>
                  <a:gd name="connsiteY6" fmla="*/ 960236 h 1125538"/>
                  <a:gd name="connsiteX7" fmla="*/ 797017 w 1146175"/>
                  <a:gd name="connsiteY7" fmla="*/ 933795 h 1125538"/>
                  <a:gd name="connsiteX8" fmla="*/ 1047818 w 1146175"/>
                  <a:gd name="connsiteY8" fmla="*/ 767290 h 1125538"/>
                  <a:gd name="connsiteX9" fmla="*/ 1079972 w 1146175"/>
                  <a:gd name="connsiteY9" fmla="*/ 730130 h 1125538"/>
                  <a:gd name="connsiteX10" fmla="*/ 1074971 w 1146175"/>
                  <a:gd name="connsiteY10" fmla="*/ 655810 h 1125538"/>
                  <a:gd name="connsiteX11" fmla="*/ 1036386 w 1146175"/>
                  <a:gd name="connsiteY11" fmla="*/ 642232 h 1125538"/>
                  <a:gd name="connsiteX12" fmla="*/ 999230 w 1146175"/>
                  <a:gd name="connsiteY12" fmla="*/ 660097 h 1125538"/>
                  <a:gd name="connsiteX13" fmla="*/ 951356 w 1146175"/>
                  <a:gd name="connsiteY13" fmla="*/ 713694 h 1125538"/>
                  <a:gd name="connsiteX14" fmla="*/ 805591 w 1146175"/>
                  <a:gd name="connsiteY14" fmla="*/ 805164 h 1125538"/>
                  <a:gd name="connsiteX15" fmla="*/ 608380 w 1146175"/>
                  <a:gd name="connsiteY15" fmla="*/ 794445 h 1125538"/>
                  <a:gd name="connsiteX16" fmla="*/ 553360 w 1146175"/>
                  <a:gd name="connsiteY16" fmla="*/ 772292 h 1125538"/>
                  <a:gd name="connsiteX17" fmla="*/ 544071 w 1146175"/>
                  <a:gd name="connsiteY17" fmla="*/ 755856 h 1125538"/>
                  <a:gd name="connsiteX18" fmla="*/ 557648 w 1146175"/>
                  <a:gd name="connsiteY18" fmla="*/ 742278 h 1125538"/>
                  <a:gd name="connsiteX19" fmla="*/ 715560 w 1146175"/>
                  <a:gd name="connsiteY19" fmla="*/ 726557 h 1125538"/>
                  <a:gd name="connsiteX20" fmla="*/ 759146 w 1146175"/>
                  <a:gd name="connsiteY20" fmla="*/ 679392 h 1125538"/>
                  <a:gd name="connsiteX21" fmla="*/ 713416 w 1146175"/>
                  <a:gd name="connsiteY21" fmla="*/ 631513 h 1125538"/>
                  <a:gd name="connsiteX22" fmla="*/ 409739 w 1146175"/>
                  <a:gd name="connsiteY22" fmla="*/ 615791 h 1125538"/>
                  <a:gd name="connsiteX23" fmla="*/ 390213 w 1146175"/>
                  <a:gd name="connsiteY23" fmla="*/ 584200 h 1125538"/>
                  <a:gd name="connsiteX24" fmla="*/ 393786 w 1146175"/>
                  <a:gd name="connsiteY24" fmla="*/ 584200 h 1125538"/>
                  <a:gd name="connsiteX25" fmla="*/ 396645 w 1146175"/>
                  <a:gd name="connsiteY25" fmla="*/ 584200 h 1125538"/>
                  <a:gd name="connsiteX26" fmla="*/ 399504 w 1146175"/>
                  <a:gd name="connsiteY26" fmla="*/ 584200 h 1125538"/>
                  <a:gd name="connsiteX27" fmla="*/ 403077 w 1146175"/>
                  <a:gd name="connsiteY27" fmla="*/ 584200 h 1125538"/>
                  <a:gd name="connsiteX28" fmla="*/ 410939 w 1146175"/>
                  <a:gd name="connsiteY28" fmla="*/ 584200 h 1125538"/>
                  <a:gd name="connsiteX29" fmla="*/ 715390 w 1146175"/>
                  <a:gd name="connsiteY29" fmla="*/ 599912 h 1125538"/>
                  <a:gd name="connsiteX30" fmla="*/ 780426 w 1146175"/>
                  <a:gd name="connsiteY30" fmla="*/ 640619 h 1125538"/>
                  <a:gd name="connsiteX31" fmla="*/ 782570 w 1146175"/>
                  <a:gd name="connsiteY31" fmla="*/ 644904 h 1125538"/>
                  <a:gd name="connsiteX32" fmla="*/ 789002 w 1146175"/>
                  <a:gd name="connsiteY32" fmla="*/ 663473 h 1125538"/>
                  <a:gd name="connsiteX33" fmla="*/ 790431 w 1146175"/>
                  <a:gd name="connsiteY33" fmla="*/ 679184 h 1125538"/>
                  <a:gd name="connsiteX34" fmla="*/ 789716 w 1146175"/>
                  <a:gd name="connsiteY34" fmla="*/ 684898 h 1125538"/>
                  <a:gd name="connsiteX35" fmla="*/ 789716 w 1146175"/>
                  <a:gd name="connsiteY35" fmla="*/ 685612 h 1125538"/>
                  <a:gd name="connsiteX36" fmla="*/ 789002 w 1146175"/>
                  <a:gd name="connsiteY36" fmla="*/ 691325 h 1125538"/>
                  <a:gd name="connsiteX37" fmla="*/ 763988 w 1146175"/>
                  <a:gd name="connsiteY37" fmla="*/ 738460 h 1125538"/>
                  <a:gd name="connsiteX38" fmla="*/ 763273 w 1146175"/>
                  <a:gd name="connsiteY38" fmla="*/ 738460 h 1125538"/>
                  <a:gd name="connsiteX39" fmla="*/ 758985 w 1146175"/>
                  <a:gd name="connsiteY39" fmla="*/ 742031 h 1125538"/>
                  <a:gd name="connsiteX40" fmla="*/ 754697 w 1146175"/>
                  <a:gd name="connsiteY40" fmla="*/ 744888 h 1125538"/>
                  <a:gd name="connsiteX41" fmla="*/ 753983 w 1146175"/>
                  <a:gd name="connsiteY41" fmla="*/ 745602 h 1125538"/>
                  <a:gd name="connsiteX42" fmla="*/ 749695 w 1146175"/>
                  <a:gd name="connsiteY42" fmla="*/ 748458 h 1125538"/>
                  <a:gd name="connsiteX43" fmla="*/ 748265 w 1146175"/>
                  <a:gd name="connsiteY43" fmla="*/ 749173 h 1125538"/>
                  <a:gd name="connsiteX44" fmla="*/ 743263 w 1146175"/>
                  <a:gd name="connsiteY44" fmla="*/ 751315 h 1125538"/>
                  <a:gd name="connsiteX45" fmla="*/ 742548 w 1146175"/>
                  <a:gd name="connsiteY45" fmla="*/ 752029 h 1125538"/>
                  <a:gd name="connsiteX46" fmla="*/ 738260 w 1146175"/>
                  <a:gd name="connsiteY46" fmla="*/ 753458 h 1125538"/>
                  <a:gd name="connsiteX47" fmla="*/ 718964 w 1146175"/>
                  <a:gd name="connsiteY47" fmla="*/ 757743 h 1125538"/>
                  <a:gd name="connsiteX48" fmla="*/ 624626 w 1146175"/>
                  <a:gd name="connsiteY48" fmla="*/ 767027 h 1125538"/>
                  <a:gd name="connsiteX49" fmla="*/ 743263 w 1146175"/>
                  <a:gd name="connsiteY49" fmla="*/ 784167 h 1125538"/>
                  <a:gd name="connsiteX50" fmla="*/ 775423 w 1146175"/>
                  <a:gd name="connsiteY50" fmla="*/ 779882 h 1125538"/>
                  <a:gd name="connsiteX51" fmla="*/ 785428 w 1146175"/>
                  <a:gd name="connsiteY51" fmla="*/ 777739 h 1125538"/>
                  <a:gd name="connsiteX52" fmla="*/ 786858 w 1146175"/>
                  <a:gd name="connsiteY52" fmla="*/ 777025 h 1125538"/>
                  <a:gd name="connsiteX53" fmla="*/ 796863 w 1146175"/>
                  <a:gd name="connsiteY53" fmla="*/ 774883 h 1125538"/>
                  <a:gd name="connsiteX54" fmla="*/ 826880 w 1146175"/>
                  <a:gd name="connsiteY54" fmla="*/ 764170 h 1125538"/>
                  <a:gd name="connsiteX55" fmla="*/ 909782 w 1146175"/>
                  <a:gd name="connsiteY55" fmla="*/ 711322 h 1125538"/>
                  <a:gd name="connsiteX56" fmla="*/ 928363 w 1146175"/>
                  <a:gd name="connsiteY56" fmla="*/ 692753 h 1125538"/>
                  <a:gd name="connsiteX57" fmla="*/ 975532 w 1146175"/>
                  <a:gd name="connsiteY57" fmla="*/ 639191 h 1125538"/>
                  <a:gd name="connsiteX58" fmla="*/ 978391 w 1146175"/>
                  <a:gd name="connsiteY58" fmla="*/ 635620 h 1125538"/>
                  <a:gd name="connsiteX59" fmla="*/ 979105 w 1146175"/>
                  <a:gd name="connsiteY59" fmla="*/ 635620 h 1125538"/>
                  <a:gd name="connsiteX60" fmla="*/ 1034135 w 1146175"/>
                  <a:gd name="connsiteY60" fmla="*/ 610624 h 1125538"/>
                  <a:gd name="connsiteX61" fmla="*/ 1034850 w 1146175"/>
                  <a:gd name="connsiteY61" fmla="*/ 610624 h 1125538"/>
                  <a:gd name="connsiteX62" fmla="*/ 1039138 w 1146175"/>
                  <a:gd name="connsiteY62" fmla="*/ 610624 h 1125538"/>
                  <a:gd name="connsiteX63" fmla="*/ 1040567 w 1146175"/>
                  <a:gd name="connsiteY63" fmla="*/ 610624 h 1125538"/>
                  <a:gd name="connsiteX64" fmla="*/ 1079875 w 1146175"/>
                  <a:gd name="connsiteY64" fmla="*/ 621337 h 1125538"/>
                  <a:gd name="connsiteX65" fmla="*/ 1083448 w 1146175"/>
                  <a:gd name="connsiteY65" fmla="*/ 623479 h 1125538"/>
                  <a:gd name="connsiteX66" fmla="*/ 1086307 w 1146175"/>
                  <a:gd name="connsiteY66" fmla="*/ 624908 h 1125538"/>
                  <a:gd name="connsiteX67" fmla="*/ 1087021 w 1146175"/>
                  <a:gd name="connsiteY67" fmla="*/ 625622 h 1125538"/>
                  <a:gd name="connsiteX68" fmla="*/ 1089880 w 1146175"/>
                  <a:gd name="connsiteY68" fmla="*/ 627764 h 1125538"/>
                  <a:gd name="connsiteX69" fmla="*/ 1090595 w 1146175"/>
                  <a:gd name="connsiteY69" fmla="*/ 628478 h 1125538"/>
                  <a:gd name="connsiteX70" fmla="*/ 1092739 w 1146175"/>
                  <a:gd name="connsiteY70" fmla="*/ 629907 h 1125538"/>
                  <a:gd name="connsiteX71" fmla="*/ 1095597 w 1146175"/>
                  <a:gd name="connsiteY71" fmla="*/ 632049 h 1125538"/>
                  <a:gd name="connsiteX72" fmla="*/ 1095597 w 1146175"/>
                  <a:gd name="connsiteY72" fmla="*/ 632763 h 1125538"/>
                  <a:gd name="connsiteX73" fmla="*/ 1103459 w 1146175"/>
                  <a:gd name="connsiteY73" fmla="*/ 749887 h 1125538"/>
                  <a:gd name="connsiteX74" fmla="*/ 1072013 w 1146175"/>
                  <a:gd name="connsiteY74" fmla="*/ 787738 h 1125538"/>
                  <a:gd name="connsiteX75" fmla="*/ 966241 w 1146175"/>
                  <a:gd name="connsiteY75" fmla="*/ 884150 h 1125538"/>
                  <a:gd name="connsiteX76" fmla="*/ 956950 w 1146175"/>
                  <a:gd name="connsiteY76" fmla="*/ 890577 h 1125538"/>
                  <a:gd name="connsiteX77" fmla="*/ 948374 w 1146175"/>
                  <a:gd name="connsiteY77" fmla="*/ 896291 h 1125538"/>
                  <a:gd name="connsiteX78" fmla="*/ 806154 w 1146175"/>
                  <a:gd name="connsiteY78" fmla="*/ 963422 h 1125538"/>
                  <a:gd name="connsiteX79" fmla="*/ 792575 w 1146175"/>
                  <a:gd name="connsiteY79" fmla="*/ 967707 h 1125538"/>
                  <a:gd name="connsiteX80" fmla="*/ 788287 w 1146175"/>
                  <a:gd name="connsiteY80" fmla="*/ 968422 h 1125538"/>
                  <a:gd name="connsiteX81" fmla="*/ 779711 w 1146175"/>
                  <a:gd name="connsiteY81" fmla="*/ 971278 h 1125538"/>
                  <a:gd name="connsiteX82" fmla="*/ 773994 w 1146175"/>
                  <a:gd name="connsiteY82" fmla="*/ 972707 h 1125538"/>
                  <a:gd name="connsiteX83" fmla="*/ 766132 w 1146175"/>
                  <a:gd name="connsiteY83" fmla="*/ 974135 h 1125538"/>
                  <a:gd name="connsiteX84" fmla="*/ 759700 w 1146175"/>
                  <a:gd name="connsiteY84" fmla="*/ 976277 h 1125538"/>
                  <a:gd name="connsiteX85" fmla="*/ 753983 w 1146175"/>
                  <a:gd name="connsiteY85" fmla="*/ 976992 h 1125538"/>
                  <a:gd name="connsiteX86" fmla="*/ 724681 w 1146175"/>
                  <a:gd name="connsiteY86" fmla="*/ 983419 h 1125538"/>
                  <a:gd name="connsiteX87" fmla="*/ 721822 w 1146175"/>
                  <a:gd name="connsiteY87" fmla="*/ 983419 h 1125538"/>
                  <a:gd name="connsiteX88" fmla="*/ 711102 w 1146175"/>
                  <a:gd name="connsiteY88" fmla="*/ 985562 h 1125538"/>
                  <a:gd name="connsiteX89" fmla="*/ 709673 w 1146175"/>
                  <a:gd name="connsiteY89" fmla="*/ 985562 h 1125538"/>
                  <a:gd name="connsiteX90" fmla="*/ 650355 w 1146175"/>
                  <a:gd name="connsiteY90" fmla="*/ 991989 h 1125538"/>
                  <a:gd name="connsiteX91" fmla="*/ 648211 w 1146175"/>
                  <a:gd name="connsiteY91" fmla="*/ 991989 h 1125538"/>
                  <a:gd name="connsiteX92" fmla="*/ 637491 w 1146175"/>
                  <a:gd name="connsiteY92" fmla="*/ 992703 h 1125538"/>
                  <a:gd name="connsiteX93" fmla="*/ 635347 w 1146175"/>
                  <a:gd name="connsiteY93" fmla="*/ 992703 h 1125538"/>
                  <a:gd name="connsiteX94" fmla="*/ 621053 w 1146175"/>
                  <a:gd name="connsiteY94" fmla="*/ 992703 h 1125538"/>
                  <a:gd name="connsiteX95" fmla="*/ 620338 w 1146175"/>
                  <a:gd name="connsiteY95" fmla="*/ 992703 h 1125538"/>
                  <a:gd name="connsiteX96" fmla="*/ 612477 w 1146175"/>
                  <a:gd name="connsiteY96" fmla="*/ 992703 h 1125538"/>
                  <a:gd name="connsiteX97" fmla="*/ 606045 w 1146175"/>
                  <a:gd name="connsiteY97" fmla="*/ 992703 h 1125538"/>
                  <a:gd name="connsiteX98" fmla="*/ 598898 w 1146175"/>
                  <a:gd name="connsiteY98" fmla="*/ 992703 h 1125538"/>
                  <a:gd name="connsiteX99" fmla="*/ 592466 w 1146175"/>
                  <a:gd name="connsiteY99" fmla="*/ 992703 h 1125538"/>
                  <a:gd name="connsiteX100" fmla="*/ 584605 w 1146175"/>
                  <a:gd name="connsiteY100" fmla="*/ 991989 h 1125538"/>
                  <a:gd name="connsiteX101" fmla="*/ 578887 w 1146175"/>
                  <a:gd name="connsiteY101" fmla="*/ 991989 h 1125538"/>
                  <a:gd name="connsiteX102" fmla="*/ 566738 w 1146175"/>
                  <a:gd name="connsiteY102" fmla="*/ 991275 h 1125538"/>
                  <a:gd name="connsiteX103" fmla="*/ 566023 w 1146175"/>
                  <a:gd name="connsiteY103" fmla="*/ 991275 h 1125538"/>
                  <a:gd name="connsiteX104" fmla="*/ 485265 w 1146175"/>
                  <a:gd name="connsiteY104" fmla="*/ 985562 h 1125538"/>
                  <a:gd name="connsiteX105" fmla="*/ 416656 w 1146175"/>
                  <a:gd name="connsiteY105" fmla="*/ 980562 h 1125538"/>
                  <a:gd name="connsiteX106" fmla="*/ 410939 w 1146175"/>
                  <a:gd name="connsiteY106" fmla="*/ 980562 h 1125538"/>
                  <a:gd name="connsiteX107" fmla="*/ 407365 w 1146175"/>
                  <a:gd name="connsiteY107" fmla="*/ 980562 h 1125538"/>
                  <a:gd name="connsiteX108" fmla="*/ 393072 w 1146175"/>
                  <a:gd name="connsiteY108" fmla="*/ 981991 h 1125538"/>
                  <a:gd name="connsiteX109" fmla="*/ 388784 w 1146175"/>
                  <a:gd name="connsiteY109" fmla="*/ 982705 h 1125538"/>
                  <a:gd name="connsiteX110" fmla="*/ 388784 w 1146175"/>
                  <a:gd name="connsiteY110" fmla="*/ 983419 h 1125538"/>
                  <a:gd name="connsiteX111" fmla="*/ 384496 w 1146175"/>
                  <a:gd name="connsiteY111" fmla="*/ 984133 h 1125538"/>
                  <a:gd name="connsiteX112" fmla="*/ 383781 w 1146175"/>
                  <a:gd name="connsiteY112" fmla="*/ 984847 h 1125538"/>
                  <a:gd name="connsiteX113" fmla="*/ 379493 w 1146175"/>
                  <a:gd name="connsiteY113" fmla="*/ 986276 h 1125538"/>
                  <a:gd name="connsiteX114" fmla="*/ 21441 w 1146175"/>
                  <a:gd name="connsiteY114" fmla="*/ 1124824 h 1125538"/>
                  <a:gd name="connsiteX115" fmla="*/ 15723 w 1146175"/>
                  <a:gd name="connsiteY115" fmla="*/ 1125538 h 1125538"/>
                  <a:gd name="connsiteX116" fmla="*/ 7147 w 1146175"/>
                  <a:gd name="connsiteY116" fmla="*/ 1122681 h 1125538"/>
                  <a:gd name="connsiteX117" fmla="*/ 0 w 1146175"/>
                  <a:gd name="connsiteY117" fmla="*/ 1109826 h 1125538"/>
                  <a:gd name="connsiteX118" fmla="*/ 0 w 1146175"/>
                  <a:gd name="connsiteY118" fmla="*/ 793451 h 1125538"/>
                  <a:gd name="connsiteX119" fmla="*/ 7862 w 1146175"/>
                  <a:gd name="connsiteY119" fmla="*/ 779882 h 1125538"/>
                  <a:gd name="connsiteX120" fmla="*/ 310169 w 1146175"/>
                  <a:gd name="connsiteY120" fmla="*/ 608482 h 1125538"/>
                  <a:gd name="connsiteX121" fmla="*/ 315887 w 1146175"/>
                  <a:gd name="connsiteY121" fmla="*/ 605625 h 1125538"/>
                  <a:gd name="connsiteX122" fmla="*/ 318031 w 1146175"/>
                  <a:gd name="connsiteY122" fmla="*/ 604197 h 1125538"/>
                  <a:gd name="connsiteX123" fmla="*/ 320889 w 1146175"/>
                  <a:gd name="connsiteY123" fmla="*/ 602768 h 1125538"/>
                  <a:gd name="connsiteX124" fmla="*/ 324463 w 1146175"/>
                  <a:gd name="connsiteY124" fmla="*/ 601340 h 1125538"/>
                  <a:gd name="connsiteX125" fmla="*/ 326607 w 1146175"/>
                  <a:gd name="connsiteY125" fmla="*/ 599912 h 1125538"/>
                  <a:gd name="connsiteX126" fmla="*/ 330180 w 1146175"/>
                  <a:gd name="connsiteY126" fmla="*/ 598483 h 1125538"/>
                  <a:gd name="connsiteX127" fmla="*/ 332324 w 1146175"/>
                  <a:gd name="connsiteY127" fmla="*/ 597769 h 1125538"/>
                  <a:gd name="connsiteX128" fmla="*/ 336612 w 1146175"/>
                  <a:gd name="connsiteY128" fmla="*/ 596341 h 1125538"/>
                  <a:gd name="connsiteX129" fmla="*/ 338042 w 1146175"/>
                  <a:gd name="connsiteY129" fmla="*/ 595627 h 1125538"/>
                  <a:gd name="connsiteX130" fmla="*/ 342330 w 1146175"/>
                  <a:gd name="connsiteY130" fmla="*/ 594198 h 1125538"/>
                  <a:gd name="connsiteX131" fmla="*/ 343044 w 1146175"/>
                  <a:gd name="connsiteY131" fmla="*/ 593484 h 1125538"/>
                  <a:gd name="connsiteX132" fmla="*/ 348047 w 1146175"/>
                  <a:gd name="connsiteY132" fmla="*/ 592056 h 1125538"/>
                  <a:gd name="connsiteX133" fmla="*/ 348762 w 1146175"/>
                  <a:gd name="connsiteY133" fmla="*/ 592056 h 1125538"/>
                  <a:gd name="connsiteX134" fmla="*/ 382352 w 1146175"/>
                  <a:gd name="connsiteY134" fmla="*/ 584914 h 1125538"/>
                  <a:gd name="connsiteX135" fmla="*/ 383781 w 1146175"/>
                  <a:gd name="connsiteY135" fmla="*/ 584914 h 1125538"/>
                  <a:gd name="connsiteX136" fmla="*/ 387354 w 1146175"/>
                  <a:gd name="connsiteY136" fmla="*/ 584914 h 1125538"/>
                  <a:gd name="connsiteX137" fmla="*/ 390213 w 1146175"/>
                  <a:gd name="connsiteY137" fmla="*/ 584200 h 1125538"/>
                  <a:gd name="connsiteX138" fmla="*/ 654433 w 1146175"/>
                  <a:gd name="connsiteY138" fmla="*/ 103187 h 1125538"/>
                  <a:gd name="connsiteX139" fmla="*/ 686457 w 1146175"/>
                  <a:gd name="connsiteY139" fmla="*/ 103187 h 1125538"/>
                  <a:gd name="connsiteX140" fmla="*/ 686457 w 1146175"/>
                  <a:gd name="connsiteY140" fmla="*/ 126776 h 1125538"/>
                  <a:gd name="connsiteX141" fmla="*/ 724174 w 1146175"/>
                  <a:gd name="connsiteY141" fmla="*/ 139643 h 1125538"/>
                  <a:gd name="connsiteX142" fmla="*/ 714211 w 1146175"/>
                  <a:gd name="connsiteY142" fmla="*/ 169665 h 1125538"/>
                  <a:gd name="connsiteX143" fmla="*/ 672936 w 1146175"/>
                  <a:gd name="connsiteY143" fmla="*/ 156083 h 1125538"/>
                  <a:gd name="connsiteX144" fmla="*/ 653722 w 1146175"/>
                  <a:gd name="connsiteY144" fmla="*/ 162517 h 1125538"/>
                  <a:gd name="connsiteX145" fmla="*/ 646605 w 1146175"/>
                  <a:gd name="connsiteY145" fmla="*/ 179672 h 1125538"/>
                  <a:gd name="connsiteX146" fmla="*/ 685034 w 1146175"/>
                  <a:gd name="connsiteY146" fmla="*/ 215413 h 1125538"/>
                  <a:gd name="connsiteX147" fmla="*/ 715634 w 1146175"/>
                  <a:gd name="connsiteY147" fmla="*/ 233998 h 1125538"/>
                  <a:gd name="connsiteX148" fmla="*/ 729155 w 1146175"/>
                  <a:gd name="connsiteY148" fmla="*/ 253298 h 1125538"/>
                  <a:gd name="connsiteX149" fmla="*/ 733425 w 1146175"/>
                  <a:gd name="connsiteY149" fmla="*/ 278317 h 1125538"/>
                  <a:gd name="connsiteX150" fmla="*/ 721327 w 1146175"/>
                  <a:gd name="connsiteY150" fmla="*/ 311198 h 1125538"/>
                  <a:gd name="connsiteX151" fmla="*/ 686457 w 1146175"/>
                  <a:gd name="connsiteY151" fmla="*/ 331213 h 1125538"/>
                  <a:gd name="connsiteX152" fmla="*/ 686457 w 1146175"/>
                  <a:gd name="connsiteY152" fmla="*/ 361950 h 1125538"/>
                  <a:gd name="connsiteX153" fmla="*/ 654433 w 1146175"/>
                  <a:gd name="connsiteY153" fmla="*/ 361950 h 1125538"/>
                  <a:gd name="connsiteX154" fmla="*/ 654433 w 1146175"/>
                  <a:gd name="connsiteY154" fmla="*/ 332643 h 1125538"/>
                  <a:gd name="connsiteX155" fmla="*/ 609600 w 1146175"/>
                  <a:gd name="connsiteY155" fmla="*/ 319061 h 1125538"/>
                  <a:gd name="connsiteX156" fmla="*/ 623833 w 1146175"/>
                  <a:gd name="connsiteY156" fmla="*/ 287609 h 1125538"/>
                  <a:gd name="connsiteX157" fmla="*/ 665820 w 1146175"/>
                  <a:gd name="connsiteY157" fmla="*/ 301906 h 1125538"/>
                  <a:gd name="connsiteX158" fmla="*/ 697132 w 1146175"/>
                  <a:gd name="connsiteY158" fmla="*/ 280461 h 1125538"/>
                  <a:gd name="connsiteX159" fmla="*/ 689304 w 1146175"/>
                  <a:gd name="connsiteY159" fmla="*/ 259732 h 1125538"/>
                  <a:gd name="connsiteX160" fmla="*/ 658703 w 1146175"/>
                  <a:gd name="connsiteY160" fmla="*/ 239002 h 1125538"/>
                  <a:gd name="connsiteX161" fmla="*/ 627391 w 1146175"/>
                  <a:gd name="connsiteY161" fmla="*/ 220417 h 1125538"/>
                  <a:gd name="connsiteX162" fmla="*/ 613870 w 1146175"/>
                  <a:gd name="connsiteY162" fmla="*/ 202546 h 1125538"/>
                  <a:gd name="connsiteX163" fmla="*/ 610312 w 1146175"/>
                  <a:gd name="connsiteY163" fmla="*/ 179672 h 1125538"/>
                  <a:gd name="connsiteX164" fmla="*/ 623121 w 1146175"/>
                  <a:gd name="connsiteY164" fmla="*/ 147506 h 1125538"/>
                  <a:gd name="connsiteX165" fmla="*/ 654433 w 1146175"/>
                  <a:gd name="connsiteY165" fmla="*/ 128920 h 1125538"/>
                  <a:gd name="connsiteX166" fmla="*/ 654433 w 1146175"/>
                  <a:gd name="connsiteY166" fmla="*/ 103187 h 1125538"/>
                  <a:gd name="connsiteX167" fmla="*/ 228600 w 1146175"/>
                  <a:gd name="connsiteY167" fmla="*/ 31750 h 1125538"/>
                  <a:gd name="connsiteX168" fmla="*/ 228600 w 1146175"/>
                  <a:gd name="connsiteY168" fmla="*/ 431800 h 1125538"/>
                  <a:gd name="connsiteX169" fmla="*/ 1114425 w 1146175"/>
                  <a:gd name="connsiteY169" fmla="*/ 431800 h 1125538"/>
                  <a:gd name="connsiteX170" fmla="*/ 1114425 w 1146175"/>
                  <a:gd name="connsiteY170" fmla="*/ 31750 h 1125538"/>
                  <a:gd name="connsiteX171" fmla="*/ 209003 w 1146175"/>
                  <a:gd name="connsiteY171" fmla="*/ 0 h 1125538"/>
                  <a:gd name="connsiteX172" fmla="*/ 1134023 w 1146175"/>
                  <a:gd name="connsiteY172" fmla="*/ 0 h 1125538"/>
                  <a:gd name="connsiteX173" fmla="*/ 1146175 w 1146175"/>
                  <a:gd name="connsiteY173" fmla="*/ 11428 h 1125538"/>
                  <a:gd name="connsiteX174" fmla="*/ 1146175 w 1146175"/>
                  <a:gd name="connsiteY174" fmla="*/ 451408 h 1125538"/>
                  <a:gd name="connsiteX175" fmla="*/ 1134023 w 1146175"/>
                  <a:gd name="connsiteY175" fmla="*/ 463550 h 1125538"/>
                  <a:gd name="connsiteX176" fmla="*/ 209003 w 1146175"/>
                  <a:gd name="connsiteY176" fmla="*/ 463550 h 1125538"/>
                  <a:gd name="connsiteX177" fmla="*/ 196850 w 1146175"/>
                  <a:gd name="connsiteY177" fmla="*/ 451408 h 1125538"/>
                  <a:gd name="connsiteX178" fmla="*/ 196850 w 1146175"/>
                  <a:gd name="connsiteY178" fmla="*/ 11428 h 1125538"/>
                  <a:gd name="connsiteX179" fmla="*/ 209003 w 1146175"/>
                  <a:gd name="connsiteY179" fmla="*/ 0 h 11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1146175" h="1125538">
                    <a:moveTo>
                      <a:pt x="409739" y="615791"/>
                    </a:moveTo>
                    <a:cubicBezTo>
                      <a:pt x="380443" y="614362"/>
                      <a:pt x="351147" y="621508"/>
                      <a:pt x="326138" y="635801"/>
                    </a:cubicBezTo>
                    <a:cubicBezTo>
                      <a:pt x="326138" y="635801"/>
                      <a:pt x="326138" y="635801"/>
                      <a:pt x="31750" y="803020"/>
                    </a:cubicBezTo>
                    <a:cubicBezTo>
                      <a:pt x="31750" y="803020"/>
                      <a:pt x="31750" y="803020"/>
                      <a:pt x="31750" y="1087437"/>
                    </a:cubicBezTo>
                    <a:cubicBezTo>
                      <a:pt x="31750" y="1087437"/>
                      <a:pt x="31750" y="1087437"/>
                      <a:pt x="368296" y="957377"/>
                    </a:cubicBezTo>
                    <a:cubicBezTo>
                      <a:pt x="384730" y="950946"/>
                      <a:pt x="401879" y="948087"/>
                      <a:pt x="419028" y="949516"/>
                    </a:cubicBezTo>
                    <a:cubicBezTo>
                      <a:pt x="419028" y="949516"/>
                      <a:pt x="419028" y="949516"/>
                      <a:pt x="568366" y="960236"/>
                    </a:cubicBezTo>
                    <a:cubicBezTo>
                      <a:pt x="645535" y="965953"/>
                      <a:pt x="722705" y="956663"/>
                      <a:pt x="797017" y="933795"/>
                    </a:cubicBezTo>
                    <a:cubicBezTo>
                      <a:pt x="894908" y="903067"/>
                      <a:pt x="981367" y="845897"/>
                      <a:pt x="1047818" y="767290"/>
                    </a:cubicBezTo>
                    <a:cubicBezTo>
                      <a:pt x="1047818" y="767290"/>
                      <a:pt x="1047818" y="767290"/>
                      <a:pt x="1079972" y="730130"/>
                    </a:cubicBezTo>
                    <a:cubicBezTo>
                      <a:pt x="1098550" y="707977"/>
                      <a:pt x="1096407" y="675104"/>
                      <a:pt x="1074971" y="655810"/>
                    </a:cubicBezTo>
                    <a:cubicBezTo>
                      <a:pt x="1064253" y="646520"/>
                      <a:pt x="1050676" y="641517"/>
                      <a:pt x="1036386" y="642232"/>
                    </a:cubicBezTo>
                    <a:cubicBezTo>
                      <a:pt x="1022095" y="642947"/>
                      <a:pt x="1008519" y="649378"/>
                      <a:pt x="999230" y="660097"/>
                    </a:cubicBezTo>
                    <a:cubicBezTo>
                      <a:pt x="999230" y="660097"/>
                      <a:pt x="999230" y="660097"/>
                      <a:pt x="951356" y="713694"/>
                    </a:cubicBezTo>
                    <a:cubicBezTo>
                      <a:pt x="912771" y="758000"/>
                      <a:pt x="862039" y="789443"/>
                      <a:pt x="805591" y="805164"/>
                    </a:cubicBezTo>
                    <a:cubicBezTo>
                      <a:pt x="740568" y="823744"/>
                      <a:pt x="670544" y="819457"/>
                      <a:pt x="608380" y="794445"/>
                    </a:cubicBezTo>
                    <a:cubicBezTo>
                      <a:pt x="608380" y="794445"/>
                      <a:pt x="608380" y="794445"/>
                      <a:pt x="553360" y="772292"/>
                    </a:cubicBezTo>
                    <a:cubicBezTo>
                      <a:pt x="546930" y="769434"/>
                      <a:pt x="542642" y="763002"/>
                      <a:pt x="544071" y="755856"/>
                    </a:cubicBezTo>
                    <a:cubicBezTo>
                      <a:pt x="544786" y="748710"/>
                      <a:pt x="550502" y="742993"/>
                      <a:pt x="557648" y="742278"/>
                    </a:cubicBezTo>
                    <a:cubicBezTo>
                      <a:pt x="557648" y="742278"/>
                      <a:pt x="557648" y="742278"/>
                      <a:pt x="715560" y="726557"/>
                    </a:cubicBezTo>
                    <a:cubicBezTo>
                      <a:pt x="740568" y="724413"/>
                      <a:pt x="759146" y="703689"/>
                      <a:pt x="759146" y="679392"/>
                    </a:cubicBezTo>
                    <a:cubicBezTo>
                      <a:pt x="759146" y="653666"/>
                      <a:pt x="739139" y="632942"/>
                      <a:pt x="713416" y="631513"/>
                    </a:cubicBezTo>
                    <a:cubicBezTo>
                      <a:pt x="713416" y="631513"/>
                      <a:pt x="713416" y="631513"/>
                      <a:pt x="409739" y="615791"/>
                    </a:cubicBezTo>
                    <a:close/>
                    <a:moveTo>
                      <a:pt x="390213" y="584200"/>
                    </a:moveTo>
                    <a:cubicBezTo>
                      <a:pt x="391642" y="584200"/>
                      <a:pt x="392357" y="584200"/>
                      <a:pt x="393786" y="584200"/>
                    </a:cubicBezTo>
                    <a:cubicBezTo>
                      <a:pt x="394501" y="584200"/>
                      <a:pt x="395930" y="584200"/>
                      <a:pt x="396645" y="584200"/>
                    </a:cubicBezTo>
                    <a:cubicBezTo>
                      <a:pt x="398074" y="584200"/>
                      <a:pt x="398789" y="584200"/>
                      <a:pt x="399504" y="584200"/>
                    </a:cubicBezTo>
                    <a:cubicBezTo>
                      <a:pt x="400933" y="584200"/>
                      <a:pt x="401648" y="584200"/>
                      <a:pt x="403077" y="584200"/>
                    </a:cubicBezTo>
                    <a:cubicBezTo>
                      <a:pt x="405221" y="584200"/>
                      <a:pt x="408080" y="584200"/>
                      <a:pt x="410939" y="584200"/>
                    </a:cubicBezTo>
                    <a:cubicBezTo>
                      <a:pt x="410939" y="584200"/>
                      <a:pt x="410939" y="584200"/>
                      <a:pt x="715390" y="599912"/>
                    </a:cubicBezTo>
                    <a:cubicBezTo>
                      <a:pt x="743263" y="601340"/>
                      <a:pt x="766847" y="617766"/>
                      <a:pt x="780426" y="640619"/>
                    </a:cubicBezTo>
                    <a:cubicBezTo>
                      <a:pt x="781140" y="642048"/>
                      <a:pt x="781855" y="643476"/>
                      <a:pt x="782570" y="644904"/>
                    </a:cubicBezTo>
                    <a:cubicBezTo>
                      <a:pt x="785428" y="650618"/>
                      <a:pt x="787572" y="657045"/>
                      <a:pt x="789002" y="663473"/>
                    </a:cubicBezTo>
                    <a:cubicBezTo>
                      <a:pt x="789716" y="668472"/>
                      <a:pt x="790431" y="673471"/>
                      <a:pt x="790431" y="679184"/>
                    </a:cubicBezTo>
                    <a:cubicBezTo>
                      <a:pt x="790431" y="681327"/>
                      <a:pt x="790431" y="682755"/>
                      <a:pt x="789716" y="684898"/>
                    </a:cubicBezTo>
                    <a:cubicBezTo>
                      <a:pt x="789716" y="684898"/>
                      <a:pt x="789716" y="685612"/>
                      <a:pt x="789716" y="685612"/>
                    </a:cubicBezTo>
                    <a:cubicBezTo>
                      <a:pt x="789716" y="687754"/>
                      <a:pt x="789716" y="689183"/>
                      <a:pt x="789002" y="691325"/>
                    </a:cubicBezTo>
                    <a:cubicBezTo>
                      <a:pt x="786143" y="709893"/>
                      <a:pt x="776852" y="726319"/>
                      <a:pt x="763988" y="738460"/>
                    </a:cubicBezTo>
                    <a:cubicBezTo>
                      <a:pt x="763988" y="738460"/>
                      <a:pt x="763273" y="738460"/>
                      <a:pt x="763273" y="738460"/>
                    </a:cubicBezTo>
                    <a:cubicBezTo>
                      <a:pt x="761844" y="739888"/>
                      <a:pt x="760415" y="740603"/>
                      <a:pt x="758985" y="742031"/>
                    </a:cubicBezTo>
                    <a:cubicBezTo>
                      <a:pt x="757556" y="743459"/>
                      <a:pt x="756127" y="744173"/>
                      <a:pt x="754697" y="744888"/>
                    </a:cubicBezTo>
                    <a:cubicBezTo>
                      <a:pt x="753983" y="745602"/>
                      <a:pt x="753983" y="745602"/>
                      <a:pt x="753983" y="745602"/>
                    </a:cubicBezTo>
                    <a:cubicBezTo>
                      <a:pt x="752553" y="746316"/>
                      <a:pt x="751124" y="747744"/>
                      <a:pt x="749695" y="748458"/>
                    </a:cubicBezTo>
                    <a:cubicBezTo>
                      <a:pt x="748980" y="748458"/>
                      <a:pt x="748265" y="748458"/>
                      <a:pt x="748265" y="749173"/>
                    </a:cubicBezTo>
                    <a:cubicBezTo>
                      <a:pt x="746836" y="749887"/>
                      <a:pt x="745407" y="750601"/>
                      <a:pt x="743263" y="751315"/>
                    </a:cubicBezTo>
                    <a:cubicBezTo>
                      <a:pt x="743263" y="751315"/>
                      <a:pt x="742548" y="751315"/>
                      <a:pt x="742548" y="752029"/>
                    </a:cubicBezTo>
                    <a:cubicBezTo>
                      <a:pt x="741118" y="752029"/>
                      <a:pt x="739689" y="752743"/>
                      <a:pt x="738260" y="753458"/>
                    </a:cubicBezTo>
                    <a:cubicBezTo>
                      <a:pt x="731828" y="755600"/>
                      <a:pt x="725396" y="757028"/>
                      <a:pt x="718964" y="757743"/>
                    </a:cubicBezTo>
                    <a:cubicBezTo>
                      <a:pt x="718964" y="757743"/>
                      <a:pt x="718964" y="757743"/>
                      <a:pt x="624626" y="767027"/>
                    </a:cubicBezTo>
                    <a:cubicBezTo>
                      <a:pt x="662504" y="781310"/>
                      <a:pt x="703241" y="787023"/>
                      <a:pt x="743263" y="784167"/>
                    </a:cubicBezTo>
                    <a:cubicBezTo>
                      <a:pt x="753983" y="783453"/>
                      <a:pt x="764703" y="782024"/>
                      <a:pt x="775423" y="779882"/>
                    </a:cubicBezTo>
                    <a:cubicBezTo>
                      <a:pt x="778996" y="779168"/>
                      <a:pt x="781855" y="778453"/>
                      <a:pt x="785428" y="777739"/>
                    </a:cubicBezTo>
                    <a:cubicBezTo>
                      <a:pt x="786143" y="777739"/>
                      <a:pt x="786143" y="777739"/>
                      <a:pt x="786858" y="777025"/>
                    </a:cubicBezTo>
                    <a:cubicBezTo>
                      <a:pt x="790431" y="776311"/>
                      <a:pt x="793290" y="775597"/>
                      <a:pt x="796863" y="774883"/>
                    </a:cubicBezTo>
                    <a:cubicBezTo>
                      <a:pt x="806869" y="772026"/>
                      <a:pt x="816874" y="768455"/>
                      <a:pt x="826880" y="764170"/>
                    </a:cubicBezTo>
                    <a:cubicBezTo>
                      <a:pt x="857611" y="752029"/>
                      <a:pt x="885483" y="734175"/>
                      <a:pt x="909782" y="711322"/>
                    </a:cubicBezTo>
                    <a:cubicBezTo>
                      <a:pt x="916214" y="705608"/>
                      <a:pt x="921931" y="699181"/>
                      <a:pt x="928363" y="692753"/>
                    </a:cubicBezTo>
                    <a:cubicBezTo>
                      <a:pt x="928363" y="692753"/>
                      <a:pt x="928363" y="692753"/>
                      <a:pt x="975532" y="639191"/>
                    </a:cubicBezTo>
                    <a:cubicBezTo>
                      <a:pt x="976961" y="637763"/>
                      <a:pt x="977676" y="637048"/>
                      <a:pt x="978391" y="635620"/>
                    </a:cubicBezTo>
                    <a:cubicBezTo>
                      <a:pt x="979105" y="635620"/>
                      <a:pt x="979105" y="635620"/>
                      <a:pt x="979105" y="635620"/>
                    </a:cubicBezTo>
                    <a:cubicBezTo>
                      <a:pt x="994114" y="620623"/>
                      <a:pt x="1013410" y="612053"/>
                      <a:pt x="1034135" y="610624"/>
                    </a:cubicBezTo>
                    <a:cubicBezTo>
                      <a:pt x="1034850" y="610624"/>
                      <a:pt x="1034850" y="610624"/>
                      <a:pt x="1034850" y="610624"/>
                    </a:cubicBezTo>
                    <a:cubicBezTo>
                      <a:pt x="1036279" y="610624"/>
                      <a:pt x="1037709" y="610624"/>
                      <a:pt x="1039138" y="610624"/>
                    </a:cubicBezTo>
                    <a:cubicBezTo>
                      <a:pt x="1039138" y="610624"/>
                      <a:pt x="1039853" y="610624"/>
                      <a:pt x="1040567" y="610624"/>
                    </a:cubicBezTo>
                    <a:cubicBezTo>
                      <a:pt x="1054146" y="610624"/>
                      <a:pt x="1067725" y="614909"/>
                      <a:pt x="1079875" y="621337"/>
                    </a:cubicBezTo>
                    <a:cubicBezTo>
                      <a:pt x="1081304" y="622051"/>
                      <a:pt x="1082019" y="622765"/>
                      <a:pt x="1083448" y="623479"/>
                    </a:cubicBezTo>
                    <a:cubicBezTo>
                      <a:pt x="1084877" y="624193"/>
                      <a:pt x="1085592" y="624908"/>
                      <a:pt x="1086307" y="624908"/>
                    </a:cubicBezTo>
                    <a:cubicBezTo>
                      <a:pt x="1087021" y="625622"/>
                      <a:pt x="1087021" y="625622"/>
                      <a:pt x="1087021" y="625622"/>
                    </a:cubicBezTo>
                    <a:cubicBezTo>
                      <a:pt x="1087736" y="626336"/>
                      <a:pt x="1089165" y="627050"/>
                      <a:pt x="1089880" y="627764"/>
                    </a:cubicBezTo>
                    <a:cubicBezTo>
                      <a:pt x="1089880" y="627764"/>
                      <a:pt x="1090595" y="628478"/>
                      <a:pt x="1090595" y="628478"/>
                    </a:cubicBezTo>
                    <a:cubicBezTo>
                      <a:pt x="1091309" y="629193"/>
                      <a:pt x="1092024" y="629193"/>
                      <a:pt x="1092739" y="629907"/>
                    </a:cubicBezTo>
                    <a:cubicBezTo>
                      <a:pt x="1093453" y="630621"/>
                      <a:pt x="1094168" y="631335"/>
                      <a:pt x="1095597" y="632049"/>
                    </a:cubicBezTo>
                    <a:cubicBezTo>
                      <a:pt x="1095597" y="632049"/>
                      <a:pt x="1095597" y="632763"/>
                      <a:pt x="1095597" y="632763"/>
                    </a:cubicBezTo>
                    <a:cubicBezTo>
                      <a:pt x="1129902" y="663473"/>
                      <a:pt x="1133475" y="714893"/>
                      <a:pt x="1103459" y="749887"/>
                    </a:cubicBezTo>
                    <a:cubicBezTo>
                      <a:pt x="1103459" y="749887"/>
                      <a:pt x="1103459" y="749887"/>
                      <a:pt x="1072013" y="787738"/>
                    </a:cubicBezTo>
                    <a:cubicBezTo>
                      <a:pt x="1040567" y="824160"/>
                      <a:pt x="1004834" y="857012"/>
                      <a:pt x="966241" y="884150"/>
                    </a:cubicBezTo>
                    <a:cubicBezTo>
                      <a:pt x="963383" y="886292"/>
                      <a:pt x="959809" y="888435"/>
                      <a:pt x="956950" y="890577"/>
                    </a:cubicBezTo>
                    <a:cubicBezTo>
                      <a:pt x="954092" y="892720"/>
                      <a:pt x="951233" y="894862"/>
                      <a:pt x="948374" y="896291"/>
                    </a:cubicBezTo>
                    <a:cubicBezTo>
                      <a:pt x="904779" y="924857"/>
                      <a:pt x="856896" y="947711"/>
                      <a:pt x="806154" y="963422"/>
                    </a:cubicBezTo>
                    <a:cubicBezTo>
                      <a:pt x="801866" y="964851"/>
                      <a:pt x="797578" y="966279"/>
                      <a:pt x="792575" y="967707"/>
                    </a:cubicBezTo>
                    <a:cubicBezTo>
                      <a:pt x="791146" y="967707"/>
                      <a:pt x="789716" y="968422"/>
                      <a:pt x="788287" y="968422"/>
                    </a:cubicBezTo>
                    <a:cubicBezTo>
                      <a:pt x="785428" y="969136"/>
                      <a:pt x="782570" y="970564"/>
                      <a:pt x="779711" y="971278"/>
                    </a:cubicBezTo>
                    <a:cubicBezTo>
                      <a:pt x="777567" y="971278"/>
                      <a:pt x="775423" y="971992"/>
                      <a:pt x="773994" y="972707"/>
                    </a:cubicBezTo>
                    <a:cubicBezTo>
                      <a:pt x="771135" y="973421"/>
                      <a:pt x="768991" y="973421"/>
                      <a:pt x="766132" y="974135"/>
                    </a:cubicBezTo>
                    <a:cubicBezTo>
                      <a:pt x="763988" y="974849"/>
                      <a:pt x="761844" y="975563"/>
                      <a:pt x="759700" y="976277"/>
                    </a:cubicBezTo>
                    <a:cubicBezTo>
                      <a:pt x="757556" y="976277"/>
                      <a:pt x="756127" y="976992"/>
                      <a:pt x="753983" y="976992"/>
                    </a:cubicBezTo>
                    <a:cubicBezTo>
                      <a:pt x="743977" y="979134"/>
                      <a:pt x="733972" y="981277"/>
                      <a:pt x="724681" y="983419"/>
                    </a:cubicBezTo>
                    <a:cubicBezTo>
                      <a:pt x="723252" y="983419"/>
                      <a:pt x="722537" y="983419"/>
                      <a:pt x="721822" y="983419"/>
                    </a:cubicBezTo>
                    <a:cubicBezTo>
                      <a:pt x="718249" y="984133"/>
                      <a:pt x="714676" y="984847"/>
                      <a:pt x="711102" y="985562"/>
                    </a:cubicBezTo>
                    <a:cubicBezTo>
                      <a:pt x="710387" y="985562"/>
                      <a:pt x="710387" y="985562"/>
                      <a:pt x="709673" y="985562"/>
                    </a:cubicBezTo>
                    <a:cubicBezTo>
                      <a:pt x="689662" y="988418"/>
                      <a:pt x="670366" y="990561"/>
                      <a:pt x="650355" y="991989"/>
                    </a:cubicBezTo>
                    <a:cubicBezTo>
                      <a:pt x="649640" y="991989"/>
                      <a:pt x="648925" y="991989"/>
                      <a:pt x="648211" y="991989"/>
                    </a:cubicBezTo>
                    <a:cubicBezTo>
                      <a:pt x="644637" y="991989"/>
                      <a:pt x="641064" y="991989"/>
                      <a:pt x="637491" y="992703"/>
                    </a:cubicBezTo>
                    <a:cubicBezTo>
                      <a:pt x="636776" y="992703"/>
                      <a:pt x="636061" y="992703"/>
                      <a:pt x="635347" y="992703"/>
                    </a:cubicBezTo>
                    <a:cubicBezTo>
                      <a:pt x="630344" y="992703"/>
                      <a:pt x="626056" y="992703"/>
                      <a:pt x="621053" y="992703"/>
                    </a:cubicBezTo>
                    <a:cubicBezTo>
                      <a:pt x="621053" y="992703"/>
                      <a:pt x="620338" y="992703"/>
                      <a:pt x="620338" y="992703"/>
                    </a:cubicBezTo>
                    <a:cubicBezTo>
                      <a:pt x="617480" y="992703"/>
                      <a:pt x="614621" y="992703"/>
                      <a:pt x="612477" y="992703"/>
                    </a:cubicBezTo>
                    <a:cubicBezTo>
                      <a:pt x="610333" y="992703"/>
                      <a:pt x="608189" y="992703"/>
                      <a:pt x="606045" y="992703"/>
                    </a:cubicBezTo>
                    <a:cubicBezTo>
                      <a:pt x="603901" y="992703"/>
                      <a:pt x="601042" y="992703"/>
                      <a:pt x="598898" y="992703"/>
                    </a:cubicBezTo>
                    <a:cubicBezTo>
                      <a:pt x="596754" y="992703"/>
                      <a:pt x="594610" y="992703"/>
                      <a:pt x="592466" y="992703"/>
                    </a:cubicBezTo>
                    <a:cubicBezTo>
                      <a:pt x="589607" y="992703"/>
                      <a:pt x="587463" y="992703"/>
                      <a:pt x="584605" y="991989"/>
                    </a:cubicBezTo>
                    <a:cubicBezTo>
                      <a:pt x="582461" y="991989"/>
                      <a:pt x="581031" y="991989"/>
                      <a:pt x="578887" y="991989"/>
                    </a:cubicBezTo>
                    <a:cubicBezTo>
                      <a:pt x="575314" y="991989"/>
                      <a:pt x="571026" y="991275"/>
                      <a:pt x="566738" y="991275"/>
                    </a:cubicBezTo>
                    <a:cubicBezTo>
                      <a:pt x="566738" y="991275"/>
                      <a:pt x="566023" y="991275"/>
                      <a:pt x="566023" y="991275"/>
                    </a:cubicBezTo>
                    <a:cubicBezTo>
                      <a:pt x="566023" y="991275"/>
                      <a:pt x="566023" y="991275"/>
                      <a:pt x="485265" y="985562"/>
                    </a:cubicBezTo>
                    <a:cubicBezTo>
                      <a:pt x="485265" y="985562"/>
                      <a:pt x="485265" y="985562"/>
                      <a:pt x="416656" y="980562"/>
                    </a:cubicBezTo>
                    <a:cubicBezTo>
                      <a:pt x="415227" y="980562"/>
                      <a:pt x="413083" y="980562"/>
                      <a:pt x="410939" y="980562"/>
                    </a:cubicBezTo>
                    <a:cubicBezTo>
                      <a:pt x="410224" y="980562"/>
                      <a:pt x="408794" y="980562"/>
                      <a:pt x="407365" y="980562"/>
                    </a:cubicBezTo>
                    <a:cubicBezTo>
                      <a:pt x="402362" y="980562"/>
                      <a:pt x="398074" y="981277"/>
                      <a:pt x="393072" y="981991"/>
                    </a:cubicBezTo>
                    <a:cubicBezTo>
                      <a:pt x="391642" y="982705"/>
                      <a:pt x="390213" y="982705"/>
                      <a:pt x="388784" y="982705"/>
                    </a:cubicBezTo>
                    <a:cubicBezTo>
                      <a:pt x="388784" y="983419"/>
                      <a:pt x="388784" y="983419"/>
                      <a:pt x="388784" y="983419"/>
                    </a:cubicBezTo>
                    <a:cubicBezTo>
                      <a:pt x="387354" y="983419"/>
                      <a:pt x="385925" y="984133"/>
                      <a:pt x="384496" y="984133"/>
                    </a:cubicBezTo>
                    <a:cubicBezTo>
                      <a:pt x="384496" y="984133"/>
                      <a:pt x="384496" y="984133"/>
                      <a:pt x="383781" y="984847"/>
                    </a:cubicBezTo>
                    <a:cubicBezTo>
                      <a:pt x="382352" y="984847"/>
                      <a:pt x="380922" y="985562"/>
                      <a:pt x="379493" y="986276"/>
                    </a:cubicBezTo>
                    <a:cubicBezTo>
                      <a:pt x="379493" y="986276"/>
                      <a:pt x="379493" y="986276"/>
                      <a:pt x="21441" y="1124824"/>
                    </a:cubicBezTo>
                    <a:cubicBezTo>
                      <a:pt x="20011" y="1125538"/>
                      <a:pt x="17867" y="1125538"/>
                      <a:pt x="15723" y="1125538"/>
                    </a:cubicBezTo>
                    <a:cubicBezTo>
                      <a:pt x="12864" y="1125538"/>
                      <a:pt x="10006" y="1124824"/>
                      <a:pt x="7147" y="1122681"/>
                    </a:cubicBezTo>
                    <a:cubicBezTo>
                      <a:pt x="2859" y="1119825"/>
                      <a:pt x="0" y="1114826"/>
                      <a:pt x="0" y="1109826"/>
                    </a:cubicBezTo>
                    <a:cubicBezTo>
                      <a:pt x="0" y="1109826"/>
                      <a:pt x="0" y="1109826"/>
                      <a:pt x="0" y="793451"/>
                    </a:cubicBezTo>
                    <a:cubicBezTo>
                      <a:pt x="0" y="787738"/>
                      <a:pt x="3574" y="782738"/>
                      <a:pt x="7862" y="779882"/>
                    </a:cubicBezTo>
                    <a:cubicBezTo>
                      <a:pt x="7862" y="779882"/>
                      <a:pt x="7862" y="779882"/>
                      <a:pt x="310169" y="608482"/>
                    </a:cubicBezTo>
                    <a:cubicBezTo>
                      <a:pt x="311599" y="607053"/>
                      <a:pt x="313743" y="606339"/>
                      <a:pt x="315887" y="605625"/>
                    </a:cubicBezTo>
                    <a:cubicBezTo>
                      <a:pt x="316601" y="604911"/>
                      <a:pt x="317316" y="604911"/>
                      <a:pt x="318031" y="604197"/>
                    </a:cubicBezTo>
                    <a:cubicBezTo>
                      <a:pt x="318745" y="603483"/>
                      <a:pt x="320175" y="602768"/>
                      <a:pt x="320889" y="602768"/>
                    </a:cubicBezTo>
                    <a:cubicBezTo>
                      <a:pt x="322319" y="602054"/>
                      <a:pt x="323033" y="601340"/>
                      <a:pt x="324463" y="601340"/>
                    </a:cubicBezTo>
                    <a:cubicBezTo>
                      <a:pt x="325177" y="600626"/>
                      <a:pt x="325892" y="600626"/>
                      <a:pt x="326607" y="599912"/>
                    </a:cubicBezTo>
                    <a:cubicBezTo>
                      <a:pt x="328036" y="599198"/>
                      <a:pt x="329466" y="599198"/>
                      <a:pt x="330180" y="598483"/>
                    </a:cubicBezTo>
                    <a:cubicBezTo>
                      <a:pt x="330895" y="598483"/>
                      <a:pt x="331610" y="597769"/>
                      <a:pt x="332324" y="597769"/>
                    </a:cubicBezTo>
                    <a:cubicBezTo>
                      <a:pt x="333754" y="597055"/>
                      <a:pt x="335183" y="596341"/>
                      <a:pt x="336612" y="596341"/>
                    </a:cubicBezTo>
                    <a:cubicBezTo>
                      <a:pt x="336612" y="595627"/>
                      <a:pt x="337327" y="595627"/>
                      <a:pt x="338042" y="595627"/>
                    </a:cubicBezTo>
                    <a:cubicBezTo>
                      <a:pt x="339471" y="594913"/>
                      <a:pt x="340900" y="594198"/>
                      <a:pt x="342330" y="594198"/>
                    </a:cubicBezTo>
                    <a:cubicBezTo>
                      <a:pt x="343044" y="593484"/>
                      <a:pt x="343044" y="593484"/>
                      <a:pt x="343044" y="593484"/>
                    </a:cubicBezTo>
                    <a:cubicBezTo>
                      <a:pt x="345188" y="592770"/>
                      <a:pt x="346618" y="592770"/>
                      <a:pt x="348047" y="592056"/>
                    </a:cubicBezTo>
                    <a:cubicBezTo>
                      <a:pt x="348762" y="592056"/>
                      <a:pt x="348762" y="592056"/>
                      <a:pt x="348762" y="592056"/>
                    </a:cubicBezTo>
                    <a:cubicBezTo>
                      <a:pt x="360197" y="588485"/>
                      <a:pt x="370917" y="586343"/>
                      <a:pt x="382352" y="584914"/>
                    </a:cubicBezTo>
                    <a:cubicBezTo>
                      <a:pt x="383066" y="584914"/>
                      <a:pt x="383781" y="584914"/>
                      <a:pt x="383781" y="584914"/>
                    </a:cubicBezTo>
                    <a:cubicBezTo>
                      <a:pt x="385210" y="584914"/>
                      <a:pt x="386640" y="584914"/>
                      <a:pt x="387354" y="584914"/>
                    </a:cubicBezTo>
                    <a:cubicBezTo>
                      <a:pt x="388784" y="584914"/>
                      <a:pt x="389498" y="584914"/>
                      <a:pt x="390213" y="584200"/>
                    </a:cubicBezTo>
                    <a:close/>
                    <a:moveTo>
                      <a:pt x="654433" y="103187"/>
                    </a:moveTo>
                    <a:cubicBezTo>
                      <a:pt x="686457" y="103187"/>
                      <a:pt x="686457" y="103187"/>
                      <a:pt x="686457" y="103187"/>
                    </a:cubicBezTo>
                    <a:cubicBezTo>
                      <a:pt x="686457" y="126776"/>
                      <a:pt x="686457" y="126776"/>
                      <a:pt x="686457" y="126776"/>
                    </a:cubicBezTo>
                    <a:cubicBezTo>
                      <a:pt x="702825" y="128920"/>
                      <a:pt x="716346" y="132495"/>
                      <a:pt x="724174" y="139643"/>
                    </a:cubicBezTo>
                    <a:cubicBezTo>
                      <a:pt x="714211" y="169665"/>
                      <a:pt x="714211" y="169665"/>
                      <a:pt x="714211" y="169665"/>
                    </a:cubicBezTo>
                    <a:cubicBezTo>
                      <a:pt x="700690" y="161087"/>
                      <a:pt x="687169" y="156083"/>
                      <a:pt x="672936" y="156083"/>
                    </a:cubicBezTo>
                    <a:cubicBezTo>
                      <a:pt x="665108" y="156083"/>
                      <a:pt x="658703" y="158228"/>
                      <a:pt x="653722" y="162517"/>
                    </a:cubicBezTo>
                    <a:cubicBezTo>
                      <a:pt x="648740" y="167520"/>
                      <a:pt x="646605" y="172524"/>
                      <a:pt x="646605" y="179672"/>
                    </a:cubicBezTo>
                    <a:cubicBezTo>
                      <a:pt x="646605" y="191109"/>
                      <a:pt x="659415" y="203261"/>
                      <a:pt x="685034" y="215413"/>
                    </a:cubicBezTo>
                    <a:cubicBezTo>
                      <a:pt x="698555" y="222561"/>
                      <a:pt x="709230" y="228280"/>
                      <a:pt x="715634" y="233998"/>
                    </a:cubicBezTo>
                    <a:cubicBezTo>
                      <a:pt x="722039" y="239717"/>
                      <a:pt x="725597" y="246150"/>
                      <a:pt x="729155" y="253298"/>
                    </a:cubicBezTo>
                    <a:cubicBezTo>
                      <a:pt x="732002" y="261161"/>
                      <a:pt x="733425" y="269024"/>
                      <a:pt x="733425" y="278317"/>
                    </a:cubicBezTo>
                    <a:cubicBezTo>
                      <a:pt x="733425" y="290469"/>
                      <a:pt x="729867" y="301906"/>
                      <a:pt x="721327" y="311198"/>
                    </a:cubicBezTo>
                    <a:cubicBezTo>
                      <a:pt x="712788" y="320491"/>
                      <a:pt x="700690" y="327639"/>
                      <a:pt x="686457" y="331213"/>
                    </a:cubicBezTo>
                    <a:cubicBezTo>
                      <a:pt x="686457" y="361950"/>
                      <a:pt x="686457" y="361950"/>
                      <a:pt x="686457" y="361950"/>
                    </a:cubicBezTo>
                    <a:cubicBezTo>
                      <a:pt x="654433" y="361950"/>
                      <a:pt x="654433" y="361950"/>
                      <a:pt x="654433" y="361950"/>
                    </a:cubicBezTo>
                    <a:cubicBezTo>
                      <a:pt x="654433" y="332643"/>
                      <a:pt x="654433" y="332643"/>
                      <a:pt x="654433" y="332643"/>
                    </a:cubicBezTo>
                    <a:cubicBezTo>
                      <a:pt x="638777" y="332643"/>
                      <a:pt x="623833" y="327639"/>
                      <a:pt x="609600" y="319061"/>
                    </a:cubicBezTo>
                    <a:cubicBezTo>
                      <a:pt x="623833" y="287609"/>
                      <a:pt x="623833" y="287609"/>
                      <a:pt x="623833" y="287609"/>
                    </a:cubicBezTo>
                    <a:cubicBezTo>
                      <a:pt x="638066" y="296902"/>
                      <a:pt x="652299" y="301906"/>
                      <a:pt x="665820" y="301906"/>
                    </a:cubicBezTo>
                    <a:cubicBezTo>
                      <a:pt x="687169" y="301906"/>
                      <a:pt x="697132" y="294758"/>
                      <a:pt x="697132" y="280461"/>
                    </a:cubicBezTo>
                    <a:cubicBezTo>
                      <a:pt x="697132" y="273313"/>
                      <a:pt x="694997" y="266165"/>
                      <a:pt x="689304" y="259732"/>
                    </a:cubicBezTo>
                    <a:cubicBezTo>
                      <a:pt x="683611" y="254013"/>
                      <a:pt x="673648" y="246865"/>
                      <a:pt x="658703" y="239002"/>
                    </a:cubicBezTo>
                    <a:cubicBezTo>
                      <a:pt x="643047" y="231854"/>
                      <a:pt x="633084" y="225420"/>
                      <a:pt x="627391" y="220417"/>
                    </a:cubicBezTo>
                    <a:cubicBezTo>
                      <a:pt x="621698" y="215413"/>
                      <a:pt x="618140" y="209695"/>
                      <a:pt x="613870" y="202546"/>
                    </a:cubicBezTo>
                    <a:cubicBezTo>
                      <a:pt x="611735" y="195398"/>
                      <a:pt x="610312" y="188250"/>
                      <a:pt x="610312" y="179672"/>
                    </a:cubicBezTo>
                    <a:cubicBezTo>
                      <a:pt x="610312" y="167520"/>
                      <a:pt x="613870" y="156083"/>
                      <a:pt x="623121" y="147506"/>
                    </a:cubicBezTo>
                    <a:cubicBezTo>
                      <a:pt x="630949" y="138213"/>
                      <a:pt x="640912" y="131780"/>
                      <a:pt x="654433" y="128920"/>
                    </a:cubicBezTo>
                    <a:cubicBezTo>
                      <a:pt x="654433" y="103187"/>
                      <a:pt x="654433" y="103187"/>
                      <a:pt x="654433" y="103187"/>
                    </a:cubicBezTo>
                    <a:close/>
                    <a:moveTo>
                      <a:pt x="228600" y="31750"/>
                    </a:moveTo>
                    <a:lnTo>
                      <a:pt x="228600" y="431800"/>
                    </a:lnTo>
                    <a:lnTo>
                      <a:pt x="1114425" y="431800"/>
                    </a:lnTo>
                    <a:lnTo>
                      <a:pt x="1114425" y="31750"/>
                    </a:lnTo>
                    <a:close/>
                    <a:moveTo>
                      <a:pt x="209003" y="0"/>
                    </a:moveTo>
                    <a:cubicBezTo>
                      <a:pt x="1134023" y="0"/>
                      <a:pt x="1134023" y="0"/>
                      <a:pt x="1134023" y="0"/>
                    </a:cubicBezTo>
                    <a:cubicBezTo>
                      <a:pt x="1141171" y="0"/>
                      <a:pt x="1146175" y="5000"/>
                      <a:pt x="1146175" y="11428"/>
                    </a:cubicBezTo>
                    <a:cubicBezTo>
                      <a:pt x="1146175" y="451408"/>
                      <a:pt x="1146175" y="451408"/>
                      <a:pt x="1146175" y="451408"/>
                    </a:cubicBezTo>
                    <a:cubicBezTo>
                      <a:pt x="1146175" y="457836"/>
                      <a:pt x="1141171" y="463550"/>
                      <a:pt x="1134023" y="463550"/>
                    </a:cubicBezTo>
                    <a:cubicBezTo>
                      <a:pt x="209003" y="463550"/>
                      <a:pt x="209003" y="463550"/>
                      <a:pt x="209003" y="463550"/>
                    </a:cubicBezTo>
                    <a:cubicBezTo>
                      <a:pt x="202569" y="463550"/>
                      <a:pt x="196850" y="457836"/>
                      <a:pt x="196850" y="451408"/>
                    </a:cubicBezTo>
                    <a:cubicBezTo>
                      <a:pt x="196850" y="11428"/>
                      <a:pt x="196850" y="11428"/>
                      <a:pt x="196850" y="11428"/>
                    </a:cubicBezTo>
                    <a:cubicBezTo>
                      <a:pt x="196850" y="5000"/>
                      <a:pt x="202569" y="0"/>
                      <a:pt x="209003" y="0"/>
                    </a:cubicBezTo>
                    <a:close/>
                  </a:path>
                </a:pathLst>
              </a:custGeom>
              <a:solidFill>
                <a:srgbClr val="F15A22"/>
              </a:solidFill>
              <a:ln>
                <a:noFill/>
              </a:ln>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87" name="TextBox 86">
            <a:extLst>
              <a:ext uri="{FF2B5EF4-FFF2-40B4-BE49-F238E27FC236}">
                <a16:creationId xmlns:a16="http://schemas.microsoft.com/office/drawing/2014/main" id="{F6C7B4E0-DCA3-818B-20D0-4F2CDAC45217}"/>
              </a:ext>
            </a:extLst>
          </p:cNvPr>
          <p:cNvSpPr txBox="1"/>
          <p:nvPr/>
        </p:nvSpPr>
        <p:spPr>
          <a:xfrm>
            <a:off x="5753699" y="2183593"/>
            <a:ext cx="1447797" cy="1384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30" normalizeH="0" baseline="0" noProof="0" dirty="0">
                <a:ln>
                  <a:noFill/>
                </a:ln>
                <a:solidFill>
                  <a:srgbClr val="000000"/>
                </a:solidFill>
                <a:effectLst/>
                <a:uLnTx/>
                <a:uFillTx/>
                <a:latin typeface="Arial"/>
                <a:ea typeface="+mn-ea"/>
                <a:cs typeface="+mn-cs"/>
              </a:rPr>
              <a:t>LTPU **** **** 7115</a:t>
            </a:r>
          </a:p>
        </p:txBody>
      </p:sp>
      <p:sp>
        <p:nvSpPr>
          <p:cNvPr id="88" name="TextBox 87">
            <a:extLst>
              <a:ext uri="{FF2B5EF4-FFF2-40B4-BE49-F238E27FC236}">
                <a16:creationId xmlns:a16="http://schemas.microsoft.com/office/drawing/2014/main" id="{55C19E27-B1A8-4F2D-7011-A582E94421EC}"/>
              </a:ext>
            </a:extLst>
          </p:cNvPr>
          <p:cNvSpPr txBox="1"/>
          <p:nvPr/>
        </p:nvSpPr>
        <p:spPr>
          <a:xfrm>
            <a:off x="5753699" y="2345691"/>
            <a:ext cx="748159"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30" normalizeH="0" baseline="0" noProof="0" dirty="0">
                <a:ln>
                  <a:noFill/>
                </a:ln>
                <a:solidFill>
                  <a:srgbClr val="000000"/>
                </a:solidFill>
                <a:effectLst/>
                <a:uLnTx/>
                <a:uFillTx/>
                <a:latin typeface="Arial"/>
                <a:ea typeface="+mn-ea"/>
                <a:cs typeface="+mn-cs"/>
              </a:rPr>
              <a:t>Outstanding</a:t>
            </a:r>
          </a:p>
        </p:txBody>
      </p:sp>
      <p:sp>
        <p:nvSpPr>
          <p:cNvPr id="89" name="TextBox 88">
            <a:extLst>
              <a:ext uri="{FF2B5EF4-FFF2-40B4-BE49-F238E27FC236}">
                <a16:creationId xmlns:a16="http://schemas.microsoft.com/office/drawing/2014/main" id="{ABA1FE83-6429-5EAC-A796-A1461B4B51F2}"/>
              </a:ext>
            </a:extLst>
          </p:cNvPr>
          <p:cNvSpPr txBox="1"/>
          <p:nvPr/>
        </p:nvSpPr>
        <p:spPr>
          <a:xfrm>
            <a:off x="6448105" y="2345691"/>
            <a:ext cx="753391"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Rs. 3,303.00</a:t>
            </a:r>
          </a:p>
        </p:txBody>
      </p:sp>
      <p:sp>
        <p:nvSpPr>
          <p:cNvPr id="90" name="TextBox 89">
            <a:extLst>
              <a:ext uri="{FF2B5EF4-FFF2-40B4-BE49-F238E27FC236}">
                <a16:creationId xmlns:a16="http://schemas.microsoft.com/office/drawing/2014/main" id="{E9C34779-9591-8296-022C-E59524DF07F3}"/>
              </a:ext>
            </a:extLst>
          </p:cNvPr>
          <p:cNvSpPr txBox="1"/>
          <p:nvPr/>
        </p:nvSpPr>
        <p:spPr>
          <a:xfrm>
            <a:off x="5746584" y="2608334"/>
            <a:ext cx="606191" cy="123111"/>
          </a:xfrm>
          <a:prstGeom prst="roundRect">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white"/>
                </a:solidFill>
                <a:effectLst/>
                <a:uLnTx/>
                <a:uFillTx/>
                <a:latin typeface="Arial"/>
                <a:ea typeface="+mn-ea"/>
                <a:cs typeface="+mn-cs"/>
              </a:rPr>
              <a:t>Pay Now</a:t>
            </a:r>
          </a:p>
        </p:txBody>
      </p:sp>
      <p:sp>
        <p:nvSpPr>
          <p:cNvPr id="91" name="TextBox 90">
            <a:extLst>
              <a:ext uri="{FF2B5EF4-FFF2-40B4-BE49-F238E27FC236}">
                <a16:creationId xmlns:a16="http://schemas.microsoft.com/office/drawing/2014/main" id="{678F4395-504D-27A4-8057-82CEAAAE8D52}"/>
              </a:ext>
            </a:extLst>
          </p:cNvPr>
          <p:cNvSpPr txBox="1"/>
          <p:nvPr/>
        </p:nvSpPr>
        <p:spPr>
          <a:xfrm>
            <a:off x="5753699" y="2477012"/>
            <a:ext cx="543371"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30" normalizeH="0" baseline="0" noProof="0" dirty="0">
                <a:ln>
                  <a:noFill/>
                </a:ln>
                <a:solidFill>
                  <a:srgbClr val="000000"/>
                </a:solidFill>
                <a:effectLst/>
                <a:uLnTx/>
                <a:uFillTx/>
                <a:latin typeface="Arial"/>
                <a:ea typeface="+mn-ea"/>
                <a:cs typeface="+mn-cs"/>
              </a:rPr>
              <a:t>Status</a:t>
            </a:r>
          </a:p>
        </p:txBody>
      </p:sp>
      <p:sp>
        <p:nvSpPr>
          <p:cNvPr id="92" name="TextBox 91">
            <a:extLst>
              <a:ext uri="{FF2B5EF4-FFF2-40B4-BE49-F238E27FC236}">
                <a16:creationId xmlns:a16="http://schemas.microsoft.com/office/drawing/2014/main" id="{52741B37-CD36-49E8-5F8A-289ECCB228EC}"/>
              </a:ext>
            </a:extLst>
          </p:cNvPr>
          <p:cNvSpPr txBox="1"/>
          <p:nvPr/>
        </p:nvSpPr>
        <p:spPr>
          <a:xfrm>
            <a:off x="6448105" y="2477012"/>
            <a:ext cx="543371"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30" normalizeH="0" baseline="0" noProof="0" dirty="0">
                <a:ln>
                  <a:noFill/>
                </a:ln>
                <a:solidFill>
                  <a:srgbClr val="000000"/>
                </a:solidFill>
                <a:effectLst/>
                <a:uLnTx/>
                <a:uFillTx/>
                <a:latin typeface="Arial"/>
                <a:ea typeface="+mn-ea"/>
                <a:cs typeface="+mn-cs"/>
              </a:rPr>
              <a:t>Overdue</a:t>
            </a:r>
          </a:p>
        </p:txBody>
      </p:sp>
      <p:grpSp>
        <p:nvGrpSpPr>
          <p:cNvPr id="93" name="Group 92">
            <a:extLst>
              <a:ext uri="{FF2B5EF4-FFF2-40B4-BE49-F238E27FC236}">
                <a16:creationId xmlns:a16="http://schemas.microsoft.com/office/drawing/2014/main" id="{0EACD5FA-F215-9499-5DD7-A8270A00AED6}"/>
              </a:ext>
            </a:extLst>
          </p:cNvPr>
          <p:cNvGrpSpPr/>
          <p:nvPr/>
        </p:nvGrpSpPr>
        <p:grpSpPr>
          <a:xfrm>
            <a:off x="5749752" y="2798469"/>
            <a:ext cx="1455692" cy="153091"/>
            <a:chOff x="3824657" y="2540103"/>
            <a:chExt cx="1455692" cy="153091"/>
          </a:xfrm>
        </p:grpSpPr>
        <p:grpSp>
          <p:nvGrpSpPr>
            <p:cNvPr id="94" name="Group 93">
              <a:extLst>
                <a:ext uri="{FF2B5EF4-FFF2-40B4-BE49-F238E27FC236}">
                  <a16:creationId xmlns:a16="http://schemas.microsoft.com/office/drawing/2014/main" id="{AA69CCD1-FA9A-B53B-4289-CEDA95AC30AA}"/>
                </a:ext>
              </a:extLst>
            </p:cNvPr>
            <p:cNvGrpSpPr/>
            <p:nvPr/>
          </p:nvGrpSpPr>
          <p:grpSpPr>
            <a:xfrm>
              <a:off x="5038725" y="2540103"/>
              <a:ext cx="241624" cy="153091"/>
              <a:chOff x="5038725" y="2540103"/>
              <a:chExt cx="241624" cy="153091"/>
            </a:xfrm>
          </p:grpSpPr>
          <p:sp>
            <p:nvSpPr>
              <p:cNvPr id="102" name="TextBox 101">
                <a:extLst>
                  <a:ext uri="{FF2B5EF4-FFF2-40B4-BE49-F238E27FC236}">
                    <a16:creationId xmlns:a16="http://schemas.microsoft.com/office/drawing/2014/main" id="{0155CE62-C1E9-EF8D-D2DE-636331B87F62}"/>
                  </a:ext>
                </a:extLst>
              </p:cNvPr>
              <p:cNvSpPr txBox="1"/>
              <p:nvPr/>
            </p:nvSpPr>
            <p:spPr>
              <a:xfrm flipH="1">
                <a:off x="5038725" y="2540103"/>
                <a:ext cx="241624" cy="153091"/>
              </a:xfrm>
              <a:prstGeom prst="roundRect">
                <a:avLst>
                  <a:gd name="adj" fmla="val 1194"/>
                </a:avLst>
              </a:prstGeom>
              <a:solidFill>
                <a:schemeClr val="bg1">
                  <a:lumMod val="85000"/>
                </a:schemeClr>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03" name="Arrow: Chevron 102">
                <a:extLst>
                  <a:ext uri="{FF2B5EF4-FFF2-40B4-BE49-F238E27FC236}">
                    <a16:creationId xmlns:a16="http://schemas.microsoft.com/office/drawing/2014/main" id="{2CF98280-ECF3-026B-B140-45CC0E4821B5}"/>
                  </a:ext>
                </a:extLst>
              </p:cNvPr>
              <p:cNvSpPr/>
              <p:nvPr/>
            </p:nvSpPr>
            <p:spPr>
              <a:xfrm>
                <a:off x="5136677" y="2563700"/>
                <a:ext cx="45719" cy="105898"/>
              </a:xfrm>
              <a:prstGeom prst="chevron">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95" name="Oval 94">
              <a:extLst>
                <a:ext uri="{FF2B5EF4-FFF2-40B4-BE49-F238E27FC236}">
                  <a16:creationId xmlns:a16="http://schemas.microsoft.com/office/drawing/2014/main" id="{5EE81AFB-D908-6895-3D84-08A27A710E72}"/>
                </a:ext>
              </a:extLst>
            </p:cNvPr>
            <p:cNvSpPr/>
            <p:nvPr/>
          </p:nvSpPr>
          <p:spPr>
            <a:xfrm>
              <a:off x="4187618" y="2570929"/>
              <a:ext cx="91440" cy="91440"/>
            </a:xfrm>
            <a:prstGeom prst="ellipse">
              <a:avLst/>
            </a:prstGeom>
            <a:solidFill>
              <a:schemeClr val="bg1">
                <a:lumMod val="8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96" name="Oval 95">
              <a:extLst>
                <a:ext uri="{FF2B5EF4-FFF2-40B4-BE49-F238E27FC236}">
                  <a16:creationId xmlns:a16="http://schemas.microsoft.com/office/drawing/2014/main" id="{291688AC-AECD-0952-679B-F16319263072}"/>
                </a:ext>
              </a:extLst>
            </p:cNvPr>
            <p:cNvSpPr/>
            <p:nvPr/>
          </p:nvSpPr>
          <p:spPr>
            <a:xfrm>
              <a:off x="4400395" y="2570929"/>
              <a:ext cx="91440" cy="91440"/>
            </a:xfrm>
            <a:prstGeom prst="ellipse">
              <a:avLst/>
            </a:prstGeom>
            <a:solidFill>
              <a:schemeClr val="accent5"/>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97" name="Oval 96">
              <a:extLst>
                <a:ext uri="{FF2B5EF4-FFF2-40B4-BE49-F238E27FC236}">
                  <a16:creationId xmlns:a16="http://schemas.microsoft.com/office/drawing/2014/main" id="{FAE22C00-5CDA-0B92-238D-D500718B8866}"/>
                </a:ext>
              </a:extLst>
            </p:cNvPr>
            <p:cNvSpPr/>
            <p:nvPr/>
          </p:nvSpPr>
          <p:spPr>
            <a:xfrm>
              <a:off x="4613172" y="2570929"/>
              <a:ext cx="91440" cy="91440"/>
            </a:xfrm>
            <a:prstGeom prst="ellipse">
              <a:avLst/>
            </a:prstGeom>
            <a:solidFill>
              <a:schemeClr val="bg1">
                <a:lumMod val="8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98" name="Oval 97">
              <a:extLst>
                <a:ext uri="{FF2B5EF4-FFF2-40B4-BE49-F238E27FC236}">
                  <a16:creationId xmlns:a16="http://schemas.microsoft.com/office/drawing/2014/main" id="{FA50523E-E35A-3B9B-35A2-B40ADDA5C9B2}"/>
                </a:ext>
              </a:extLst>
            </p:cNvPr>
            <p:cNvSpPr/>
            <p:nvPr/>
          </p:nvSpPr>
          <p:spPr>
            <a:xfrm>
              <a:off x="4825949" y="2570929"/>
              <a:ext cx="91440" cy="91440"/>
            </a:xfrm>
            <a:prstGeom prst="ellipse">
              <a:avLst/>
            </a:prstGeom>
            <a:solidFill>
              <a:schemeClr val="bg1">
                <a:lumMod val="8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99" name="Group 98">
              <a:extLst>
                <a:ext uri="{FF2B5EF4-FFF2-40B4-BE49-F238E27FC236}">
                  <a16:creationId xmlns:a16="http://schemas.microsoft.com/office/drawing/2014/main" id="{BCCD1613-19D3-F191-F65B-87010178EF01}"/>
                </a:ext>
              </a:extLst>
            </p:cNvPr>
            <p:cNvGrpSpPr/>
            <p:nvPr/>
          </p:nvGrpSpPr>
          <p:grpSpPr>
            <a:xfrm flipH="1">
              <a:off x="3824657" y="2540103"/>
              <a:ext cx="241624" cy="153091"/>
              <a:chOff x="5038725" y="2540103"/>
              <a:chExt cx="241624" cy="153091"/>
            </a:xfrm>
          </p:grpSpPr>
          <p:sp>
            <p:nvSpPr>
              <p:cNvPr id="100" name="TextBox 99">
                <a:extLst>
                  <a:ext uri="{FF2B5EF4-FFF2-40B4-BE49-F238E27FC236}">
                    <a16:creationId xmlns:a16="http://schemas.microsoft.com/office/drawing/2014/main" id="{98BA1DD9-61A6-C66C-AB50-B59FA54BB230}"/>
                  </a:ext>
                </a:extLst>
              </p:cNvPr>
              <p:cNvSpPr txBox="1"/>
              <p:nvPr/>
            </p:nvSpPr>
            <p:spPr>
              <a:xfrm flipH="1">
                <a:off x="5038725" y="2540103"/>
                <a:ext cx="241624" cy="153091"/>
              </a:xfrm>
              <a:prstGeom prst="roundRect">
                <a:avLst>
                  <a:gd name="adj" fmla="val 1194"/>
                </a:avLst>
              </a:prstGeom>
              <a:solidFill>
                <a:schemeClr val="bg1">
                  <a:lumMod val="85000"/>
                </a:schemeClr>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01" name="Arrow: Chevron 100">
                <a:extLst>
                  <a:ext uri="{FF2B5EF4-FFF2-40B4-BE49-F238E27FC236}">
                    <a16:creationId xmlns:a16="http://schemas.microsoft.com/office/drawing/2014/main" id="{6079A50D-B04A-A02E-F10A-875C9C67A450}"/>
                  </a:ext>
                </a:extLst>
              </p:cNvPr>
              <p:cNvSpPr/>
              <p:nvPr/>
            </p:nvSpPr>
            <p:spPr>
              <a:xfrm>
                <a:off x="5136677" y="2563700"/>
                <a:ext cx="45719" cy="105898"/>
              </a:xfrm>
              <a:prstGeom prst="chevron">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sp>
        <p:nvSpPr>
          <p:cNvPr id="104" name="TextBox 103">
            <a:extLst>
              <a:ext uri="{FF2B5EF4-FFF2-40B4-BE49-F238E27FC236}">
                <a16:creationId xmlns:a16="http://schemas.microsoft.com/office/drawing/2014/main" id="{F8521599-90CA-3EA8-2894-92A2B2BE8F21}"/>
              </a:ext>
            </a:extLst>
          </p:cNvPr>
          <p:cNvSpPr txBox="1"/>
          <p:nvPr/>
        </p:nvSpPr>
        <p:spPr>
          <a:xfrm>
            <a:off x="5718001" y="2979730"/>
            <a:ext cx="683844" cy="773229"/>
          </a:xfrm>
          <a:prstGeom prst="roundRect">
            <a:avLst>
              <a:gd name="adj" fmla="val 1194"/>
            </a:avLst>
          </a:prstGeom>
          <a:solidFill>
            <a:srgbClr val="9A9A9A"/>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bg1">
                    <a:lumMod val="85000"/>
                  </a:schemeClr>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white"/>
                </a:solidFill>
                <a:effectLst/>
                <a:uLnTx/>
                <a:uFillTx/>
                <a:latin typeface="Arial"/>
                <a:ea typeface="+mn-ea"/>
                <a:cs typeface="+mn-cs"/>
              </a:rPr>
              <a:t>Pay now</a:t>
            </a:r>
          </a:p>
        </p:txBody>
      </p:sp>
      <p:sp>
        <p:nvSpPr>
          <p:cNvPr id="105" name="TextBox 104">
            <a:extLst>
              <a:ext uri="{FF2B5EF4-FFF2-40B4-BE49-F238E27FC236}">
                <a16:creationId xmlns:a16="http://schemas.microsoft.com/office/drawing/2014/main" id="{E1A59CE1-0AC4-DA00-2993-6FCCCDC271DE}"/>
              </a:ext>
            </a:extLst>
          </p:cNvPr>
          <p:cNvSpPr txBox="1"/>
          <p:nvPr/>
        </p:nvSpPr>
        <p:spPr>
          <a:xfrm>
            <a:off x="6433595" y="2979730"/>
            <a:ext cx="803599" cy="773229"/>
          </a:xfrm>
          <a:prstGeom prst="roundRect">
            <a:avLst>
              <a:gd name="adj" fmla="val 1194"/>
            </a:avLst>
          </a:prstGeom>
          <a:solidFill>
            <a:schemeClr val="bg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bg1">
                    <a:lumMod val="85000"/>
                  </a:schemeClr>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CIBIL score simulator</a:t>
            </a:r>
          </a:p>
        </p:txBody>
      </p:sp>
      <p:sp>
        <p:nvSpPr>
          <p:cNvPr id="106" name="TextBox 105">
            <a:extLst>
              <a:ext uri="{FF2B5EF4-FFF2-40B4-BE49-F238E27FC236}">
                <a16:creationId xmlns:a16="http://schemas.microsoft.com/office/drawing/2014/main" id="{6D69DEE0-F1AE-62DE-9C8A-8330D86BA584}"/>
              </a:ext>
            </a:extLst>
          </p:cNvPr>
          <p:cNvSpPr txBox="1"/>
          <p:nvPr/>
        </p:nvSpPr>
        <p:spPr>
          <a:xfrm>
            <a:off x="6189303" y="3628579"/>
            <a:ext cx="177473" cy="108082"/>
          </a:xfrm>
          <a:prstGeom prst="roundRect">
            <a:avLst/>
          </a:prstGeom>
          <a:solidFill>
            <a:schemeClr val="tx1">
              <a:lumMod val="65000"/>
              <a:lumOff val="3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cxnSp>
        <p:nvCxnSpPr>
          <p:cNvPr id="107" name="Straight Arrow Connector 106">
            <a:extLst>
              <a:ext uri="{FF2B5EF4-FFF2-40B4-BE49-F238E27FC236}">
                <a16:creationId xmlns:a16="http://schemas.microsoft.com/office/drawing/2014/main" id="{2E18B349-E237-11AC-1CC0-98D420579DFE}"/>
              </a:ext>
            </a:extLst>
          </p:cNvPr>
          <p:cNvCxnSpPr/>
          <p:nvPr/>
        </p:nvCxnSpPr>
        <p:spPr>
          <a:xfrm>
            <a:off x="6226350" y="3682621"/>
            <a:ext cx="103379" cy="0"/>
          </a:xfrm>
          <a:prstGeom prst="straightConnector1">
            <a:avLst/>
          </a:prstGeom>
          <a:ln w="9525" cap="rnd" cmpd="sng" algn="ctr">
            <a:solidFill>
              <a:schemeClr val="bg1"/>
            </a:solidFill>
            <a:prstDash val="solid"/>
            <a:round/>
            <a:headEnd type="none" w="sm" len="sm"/>
            <a:tailEnd type="triangle" w="sm" len="sm"/>
          </a:ln>
        </p:spPr>
        <p:style>
          <a:lnRef idx="1">
            <a:schemeClr val="accent1"/>
          </a:lnRef>
          <a:fillRef idx="0">
            <a:schemeClr val="accent1"/>
          </a:fillRef>
          <a:effectRef idx="0">
            <a:schemeClr val="accent1"/>
          </a:effectRef>
          <a:fontRef idx="minor">
            <a:schemeClr val="tx1"/>
          </a:fontRef>
        </p:style>
      </p:cxnSp>
      <p:sp>
        <p:nvSpPr>
          <p:cNvPr id="108" name="TextBox 107">
            <a:extLst>
              <a:ext uri="{FF2B5EF4-FFF2-40B4-BE49-F238E27FC236}">
                <a16:creationId xmlns:a16="http://schemas.microsoft.com/office/drawing/2014/main" id="{54242065-20E5-65DB-0AB6-7205ADB9BF86}"/>
              </a:ext>
            </a:extLst>
          </p:cNvPr>
          <p:cNvSpPr txBox="1"/>
          <p:nvPr/>
        </p:nvSpPr>
        <p:spPr>
          <a:xfrm>
            <a:off x="7024653" y="3628579"/>
            <a:ext cx="177473" cy="108082"/>
          </a:xfrm>
          <a:prstGeom prst="roundRect">
            <a:avLst/>
          </a:prstGeom>
          <a:solidFill>
            <a:schemeClr val="tx1">
              <a:lumMod val="65000"/>
              <a:lumOff val="35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cxnSp>
        <p:nvCxnSpPr>
          <p:cNvPr id="109" name="Straight Arrow Connector 108">
            <a:extLst>
              <a:ext uri="{FF2B5EF4-FFF2-40B4-BE49-F238E27FC236}">
                <a16:creationId xmlns:a16="http://schemas.microsoft.com/office/drawing/2014/main" id="{77A59B3C-40E6-3CDF-FAA3-71D4DA9965BE}"/>
              </a:ext>
            </a:extLst>
          </p:cNvPr>
          <p:cNvCxnSpPr/>
          <p:nvPr/>
        </p:nvCxnSpPr>
        <p:spPr>
          <a:xfrm>
            <a:off x="7061700" y="3682621"/>
            <a:ext cx="103379" cy="0"/>
          </a:xfrm>
          <a:prstGeom prst="straightConnector1">
            <a:avLst/>
          </a:prstGeom>
          <a:ln w="9525" cap="rnd" cmpd="sng" algn="ctr">
            <a:solidFill>
              <a:schemeClr val="bg1"/>
            </a:solidFill>
            <a:prstDash val="solid"/>
            <a:round/>
            <a:headEnd type="none" w="sm" len="sm"/>
            <a:tailEnd type="triangle" w="sm" len="sm"/>
          </a:ln>
        </p:spPr>
        <p:style>
          <a:lnRef idx="1">
            <a:schemeClr val="accent1"/>
          </a:lnRef>
          <a:fillRef idx="0">
            <a:schemeClr val="accent1"/>
          </a:fillRef>
          <a:effectRef idx="0">
            <a:schemeClr val="accent1"/>
          </a:effectRef>
          <a:fontRef idx="minor">
            <a:schemeClr val="tx1"/>
          </a:fontRef>
        </p:style>
      </p:cxnSp>
      <p:sp>
        <p:nvSpPr>
          <p:cNvPr id="110" name="TextBox 109">
            <a:extLst>
              <a:ext uri="{FF2B5EF4-FFF2-40B4-BE49-F238E27FC236}">
                <a16:creationId xmlns:a16="http://schemas.microsoft.com/office/drawing/2014/main" id="{628ABE8E-FA2B-E573-A3AE-7EAD964A4966}"/>
              </a:ext>
            </a:extLst>
          </p:cNvPr>
          <p:cNvSpPr txBox="1"/>
          <p:nvPr/>
        </p:nvSpPr>
        <p:spPr>
          <a:xfrm>
            <a:off x="5718001" y="4417864"/>
            <a:ext cx="1519193" cy="92333"/>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30" normalizeH="0" baseline="0" noProof="0" dirty="0">
                <a:ln>
                  <a:noFill/>
                </a:ln>
                <a:solidFill>
                  <a:srgbClr val="000000"/>
                </a:solidFill>
                <a:effectLst/>
                <a:uLnTx/>
                <a:uFillTx/>
                <a:latin typeface="Arial"/>
                <a:ea typeface="+mn-ea"/>
                <a:cs typeface="+mn-cs"/>
              </a:rPr>
              <a:t>Terms and Conditions Apply</a:t>
            </a:r>
          </a:p>
        </p:txBody>
      </p:sp>
      <p:sp>
        <p:nvSpPr>
          <p:cNvPr id="111" name="TextBox 110">
            <a:extLst>
              <a:ext uri="{FF2B5EF4-FFF2-40B4-BE49-F238E27FC236}">
                <a16:creationId xmlns:a16="http://schemas.microsoft.com/office/drawing/2014/main" id="{86E43345-6F02-8B8C-8B50-774F09C49531}"/>
              </a:ext>
            </a:extLst>
          </p:cNvPr>
          <p:cNvSpPr txBox="1"/>
          <p:nvPr/>
        </p:nvSpPr>
        <p:spPr>
          <a:xfrm>
            <a:off x="5718001" y="3769410"/>
            <a:ext cx="1519193" cy="2308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30" normalizeH="0" baseline="0" noProof="0" dirty="0">
                <a:ln>
                  <a:noFill/>
                </a:ln>
                <a:solidFill>
                  <a:srgbClr val="000000"/>
                </a:solidFill>
                <a:effectLst/>
                <a:uLnTx/>
                <a:uFillTx/>
                <a:latin typeface="Arial"/>
                <a:ea typeface="+mn-ea"/>
                <a:cs typeface="+mn-cs"/>
              </a:rPr>
              <a:t>In case you require any further information, you may visit the nearest Axis Bank Branch. Please click here to view the list of Loan Servicing Branches. </a:t>
            </a:r>
          </a:p>
        </p:txBody>
      </p:sp>
      <p:sp>
        <p:nvSpPr>
          <p:cNvPr id="124" name="TextBox 123">
            <a:extLst>
              <a:ext uri="{FF2B5EF4-FFF2-40B4-BE49-F238E27FC236}">
                <a16:creationId xmlns:a16="http://schemas.microsoft.com/office/drawing/2014/main" id="{9E493058-F4FD-D633-BC91-F2BBFC7165C1}"/>
              </a:ext>
            </a:extLst>
          </p:cNvPr>
          <p:cNvSpPr txBox="1"/>
          <p:nvPr/>
        </p:nvSpPr>
        <p:spPr>
          <a:xfrm>
            <a:off x="5718001" y="4270429"/>
            <a:ext cx="114117" cy="108082"/>
          </a:xfrm>
          <a:prstGeom prst="roundRect">
            <a:avLst/>
          </a:prstGeom>
          <a:solidFill>
            <a:srgbClr val="9A9A9A"/>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25" name="TextBox 124">
            <a:extLst>
              <a:ext uri="{FF2B5EF4-FFF2-40B4-BE49-F238E27FC236}">
                <a16:creationId xmlns:a16="http://schemas.microsoft.com/office/drawing/2014/main" id="{07D0311C-A8BD-CF5B-E821-AAAA4B769667}"/>
              </a:ext>
            </a:extLst>
          </p:cNvPr>
          <p:cNvSpPr txBox="1"/>
          <p:nvPr/>
        </p:nvSpPr>
        <p:spPr>
          <a:xfrm>
            <a:off x="5874795" y="4247526"/>
            <a:ext cx="1362399"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30" normalizeH="0" baseline="0" noProof="0" dirty="0">
                <a:ln>
                  <a:noFill/>
                </a:ln>
                <a:solidFill>
                  <a:srgbClr val="000000"/>
                </a:solidFill>
                <a:effectLst/>
                <a:uLnTx/>
                <a:uFillTx/>
                <a:latin typeface="Arial"/>
                <a:ea typeface="+mn-ea"/>
                <a:cs typeface="+mn-cs"/>
              </a:rPr>
              <a:t>Clink here to receive WhatsApp notification on your registered mobile number Subject to T&amp;C</a:t>
            </a:r>
          </a:p>
        </p:txBody>
      </p:sp>
      <p:grpSp>
        <p:nvGrpSpPr>
          <p:cNvPr id="126" name="Group 125">
            <a:extLst>
              <a:ext uri="{FF2B5EF4-FFF2-40B4-BE49-F238E27FC236}">
                <a16:creationId xmlns:a16="http://schemas.microsoft.com/office/drawing/2014/main" id="{6B219F7C-7A67-06E9-B714-D2085F449D92}"/>
              </a:ext>
            </a:extLst>
          </p:cNvPr>
          <p:cNvGrpSpPr/>
          <p:nvPr/>
        </p:nvGrpSpPr>
        <p:grpSpPr>
          <a:xfrm>
            <a:off x="7823387" y="1250584"/>
            <a:ext cx="1781648" cy="3476414"/>
            <a:chOff x="4507870" y="1210716"/>
            <a:chExt cx="1781648" cy="3476414"/>
          </a:xfrm>
        </p:grpSpPr>
        <p:pic>
          <p:nvPicPr>
            <p:cNvPr id="127" name="Picture 16" descr="Iphone PNG, Vector, PSD, and Clipart With Transparent Background for Free  Download | Pngtree">
              <a:extLst>
                <a:ext uri="{FF2B5EF4-FFF2-40B4-BE49-F238E27FC236}">
                  <a16:creationId xmlns:a16="http://schemas.microsoft.com/office/drawing/2014/main" id="{3EFDC215-9A55-B559-BE84-26CCC8A1DE0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139" t="10128" r="29139" b="8460"/>
            <a:stretch/>
          </p:blipFill>
          <p:spPr bwMode="auto">
            <a:xfrm>
              <a:off x="4507870" y="1210716"/>
              <a:ext cx="1781648" cy="3476414"/>
            </a:xfrm>
            <a:prstGeom prst="rect">
              <a:avLst/>
            </a:prstGeom>
            <a:solidFill>
              <a:schemeClr val="bg2"/>
            </a:solidFill>
            <a:ln>
              <a:solidFill>
                <a:srgbClr val="F2F2F2"/>
              </a:solidFill>
            </a:ln>
          </p:spPr>
        </p:pic>
        <p:sp>
          <p:nvSpPr>
            <p:cNvPr id="128" name="Rectangle 127">
              <a:extLst>
                <a:ext uri="{FF2B5EF4-FFF2-40B4-BE49-F238E27FC236}">
                  <a16:creationId xmlns:a16="http://schemas.microsoft.com/office/drawing/2014/main" id="{BD95797C-F60C-6519-88A9-34F26088BD42}"/>
                </a:ext>
              </a:extLst>
            </p:cNvPr>
            <p:cNvSpPr/>
            <p:nvPr/>
          </p:nvSpPr>
          <p:spPr>
            <a:xfrm>
              <a:off x="4646154" y="1662285"/>
              <a:ext cx="1505079" cy="2772227"/>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29" name="Rectangle 128">
              <a:extLst>
                <a:ext uri="{FF2B5EF4-FFF2-40B4-BE49-F238E27FC236}">
                  <a16:creationId xmlns:a16="http://schemas.microsoft.com/office/drawing/2014/main" id="{4D10BCFF-99A9-69DF-5405-0315151169A4}"/>
                </a:ext>
              </a:extLst>
            </p:cNvPr>
            <p:cNvSpPr/>
            <p:nvPr/>
          </p:nvSpPr>
          <p:spPr>
            <a:xfrm>
              <a:off x="4676682" y="1697772"/>
              <a:ext cx="1444023" cy="2701252"/>
            </a:xfrm>
            <a:prstGeom prst="rect">
              <a:avLst/>
            </a:prstGeom>
            <a:solidFill>
              <a:schemeClr val="bg1"/>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30" name="TextBox 129">
              <a:extLst>
                <a:ext uri="{FF2B5EF4-FFF2-40B4-BE49-F238E27FC236}">
                  <a16:creationId xmlns:a16="http://schemas.microsoft.com/office/drawing/2014/main" id="{5E756359-9BFE-F339-DF1F-39EE31CAB7D7}"/>
                </a:ext>
              </a:extLst>
            </p:cNvPr>
            <p:cNvSpPr txBox="1"/>
            <p:nvPr/>
          </p:nvSpPr>
          <p:spPr>
            <a:xfrm>
              <a:off x="4746293" y="1766183"/>
              <a:ext cx="1304802"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Payment Mode</a:t>
              </a:r>
            </a:p>
          </p:txBody>
        </p:sp>
        <p:sp>
          <p:nvSpPr>
            <p:cNvPr id="131" name="TextBox 130">
              <a:extLst>
                <a:ext uri="{FF2B5EF4-FFF2-40B4-BE49-F238E27FC236}">
                  <a16:creationId xmlns:a16="http://schemas.microsoft.com/office/drawing/2014/main" id="{84948088-2765-A185-C445-F059DA6DE5C8}"/>
                </a:ext>
              </a:extLst>
            </p:cNvPr>
            <p:cNvSpPr txBox="1"/>
            <p:nvPr/>
          </p:nvSpPr>
          <p:spPr>
            <a:xfrm>
              <a:off x="4706158" y="2155853"/>
              <a:ext cx="1385074" cy="158204"/>
            </a:xfrm>
            <a:prstGeom prst="rect">
              <a:avLst/>
            </a:prstGeom>
            <a:solidFill>
              <a:schemeClr val="bg1"/>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Debit Card</a:t>
              </a:r>
            </a:p>
          </p:txBody>
        </p:sp>
        <p:sp>
          <p:nvSpPr>
            <p:cNvPr id="132" name="TextBox 131">
              <a:extLst>
                <a:ext uri="{FF2B5EF4-FFF2-40B4-BE49-F238E27FC236}">
                  <a16:creationId xmlns:a16="http://schemas.microsoft.com/office/drawing/2014/main" id="{41D79693-E622-966D-A1C3-9971F0440223}"/>
                </a:ext>
              </a:extLst>
            </p:cNvPr>
            <p:cNvSpPr txBox="1"/>
            <p:nvPr/>
          </p:nvSpPr>
          <p:spPr>
            <a:xfrm>
              <a:off x="4706158" y="1997649"/>
              <a:ext cx="1385074" cy="158204"/>
            </a:xfrm>
            <a:prstGeom prst="rect">
              <a:avLst/>
            </a:prstGeom>
            <a:solidFill>
              <a:schemeClr val="bg1">
                <a:lumMod val="85000"/>
              </a:schemeClr>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Net Banking </a:t>
              </a:r>
            </a:p>
          </p:txBody>
        </p:sp>
        <p:sp>
          <p:nvSpPr>
            <p:cNvPr id="133" name="Oval 132">
              <a:extLst>
                <a:ext uri="{FF2B5EF4-FFF2-40B4-BE49-F238E27FC236}">
                  <a16:creationId xmlns:a16="http://schemas.microsoft.com/office/drawing/2014/main" id="{D602404B-CFFE-AB04-F124-F8F5E4137505}"/>
                </a:ext>
              </a:extLst>
            </p:cNvPr>
            <p:cNvSpPr/>
            <p:nvPr/>
          </p:nvSpPr>
          <p:spPr>
            <a:xfrm>
              <a:off x="5971150" y="2031031"/>
              <a:ext cx="91440" cy="91440"/>
            </a:xfrm>
            <a:prstGeom prst="ellipse">
              <a:avLst/>
            </a:prstGeom>
            <a:solidFill>
              <a:srgbClr val="9A9A9A"/>
            </a:solidFill>
            <a:ln w="9525" cap="rnd" cmpd="sng" algn="ctr">
              <a:solidFill>
                <a:srgbClr val="9A9A9A"/>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34" name="Oval 133">
              <a:extLst>
                <a:ext uri="{FF2B5EF4-FFF2-40B4-BE49-F238E27FC236}">
                  <a16:creationId xmlns:a16="http://schemas.microsoft.com/office/drawing/2014/main" id="{1A96145D-9223-82EA-F983-E7B79EECF40F}"/>
                </a:ext>
              </a:extLst>
            </p:cNvPr>
            <p:cNvSpPr/>
            <p:nvPr/>
          </p:nvSpPr>
          <p:spPr>
            <a:xfrm>
              <a:off x="5971150" y="2189235"/>
              <a:ext cx="91440" cy="91440"/>
            </a:xfrm>
            <a:prstGeom prst="ellipse">
              <a:avLst/>
            </a:prstGeom>
            <a:solidFill>
              <a:srgbClr val="9A9A9A"/>
            </a:solidFill>
            <a:ln w="9525" cap="rnd" cmpd="sng" algn="ctr">
              <a:solidFill>
                <a:srgbClr val="9A9A9A"/>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35" name="TextBox 134">
              <a:extLst>
                <a:ext uri="{FF2B5EF4-FFF2-40B4-BE49-F238E27FC236}">
                  <a16:creationId xmlns:a16="http://schemas.microsoft.com/office/drawing/2014/main" id="{C0F5EDBD-7615-5885-B80C-063977A7EAA7}"/>
                </a:ext>
              </a:extLst>
            </p:cNvPr>
            <p:cNvSpPr txBox="1"/>
            <p:nvPr/>
          </p:nvSpPr>
          <p:spPr>
            <a:xfrm>
              <a:off x="4706158" y="4205534"/>
              <a:ext cx="1385074" cy="158204"/>
            </a:xfrm>
            <a:prstGeom prst="rect">
              <a:avLst/>
            </a:prstGeom>
            <a:solidFill>
              <a:schemeClr val="bg1">
                <a:lumMod val="85000"/>
              </a:schemeClr>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UPI</a:t>
              </a:r>
            </a:p>
          </p:txBody>
        </p:sp>
        <p:sp>
          <p:nvSpPr>
            <p:cNvPr id="136" name="Oval 135">
              <a:extLst>
                <a:ext uri="{FF2B5EF4-FFF2-40B4-BE49-F238E27FC236}">
                  <a16:creationId xmlns:a16="http://schemas.microsoft.com/office/drawing/2014/main" id="{713688E5-23AA-1C60-C4A7-359BAB7B1292}"/>
                </a:ext>
              </a:extLst>
            </p:cNvPr>
            <p:cNvSpPr/>
            <p:nvPr/>
          </p:nvSpPr>
          <p:spPr>
            <a:xfrm>
              <a:off x="5971150" y="4238916"/>
              <a:ext cx="91440" cy="91440"/>
            </a:xfrm>
            <a:prstGeom prst="ellipse">
              <a:avLst/>
            </a:prstGeom>
            <a:solidFill>
              <a:srgbClr val="9A9A9A"/>
            </a:solidFill>
            <a:ln w="9525" cap="rnd" cmpd="sng" algn="ctr">
              <a:solidFill>
                <a:srgbClr val="9A9A9A"/>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137" name="TextBox 136">
              <a:extLst>
                <a:ext uri="{FF2B5EF4-FFF2-40B4-BE49-F238E27FC236}">
                  <a16:creationId xmlns:a16="http://schemas.microsoft.com/office/drawing/2014/main" id="{44F5007A-95F6-A8CC-BAF4-1E2D3EA7D7D0}"/>
                </a:ext>
              </a:extLst>
            </p:cNvPr>
            <p:cNvSpPr txBox="1"/>
            <p:nvPr/>
          </p:nvSpPr>
          <p:spPr>
            <a:xfrm>
              <a:off x="4706158" y="2314056"/>
              <a:ext cx="1385074" cy="1891478"/>
            </a:xfrm>
            <a:prstGeom prst="rect">
              <a:avLst/>
            </a:prstGeom>
            <a:solidFill>
              <a:schemeClr val="bg1"/>
            </a:solidFill>
            <a:ln w="9525" cap="rnd" cmpd="sng" algn="ctr">
              <a:solidFill>
                <a:schemeClr val="bg1">
                  <a:lumMod val="85000"/>
                </a:schemeClr>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38" name="TextBox 137">
              <a:extLst>
                <a:ext uri="{FF2B5EF4-FFF2-40B4-BE49-F238E27FC236}">
                  <a16:creationId xmlns:a16="http://schemas.microsoft.com/office/drawing/2014/main" id="{7FF387E2-3D5E-A1C5-48BD-1B9E244BA177}"/>
                </a:ext>
              </a:extLst>
            </p:cNvPr>
            <p:cNvSpPr txBox="1"/>
            <p:nvPr/>
          </p:nvSpPr>
          <p:spPr>
            <a:xfrm>
              <a:off x="4727526" y="2489214"/>
              <a:ext cx="670955"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Amount  </a:t>
              </a:r>
            </a:p>
          </p:txBody>
        </p:sp>
        <p:sp>
          <p:nvSpPr>
            <p:cNvPr id="139" name="TextBox 138">
              <a:extLst>
                <a:ext uri="{FF2B5EF4-FFF2-40B4-BE49-F238E27FC236}">
                  <a16:creationId xmlns:a16="http://schemas.microsoft.com/office/drawing/2014/main" id="{D70F6BF0-7F51-F3F0-CB30-A0F197840B9C}"/>
                </a:ext>
              </a:extLst>
            </p:cNvPr>
            <p:cNvSpPr txBox="1"/>
            <p:nvPr/>
          </p:nvSpPr>
          <p:spPr>
            <a:xfrm>
              <a:off x="4727526" y="2638348"/>
              <a:ext cx="670955"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Convenience fee </a:t>
              </a:r>
            </a:p>
          </p:txBody>
        </p:sp>
        <p:sp>
          <p:nvSpPr>
            <p:cNvPr id="140" name="TextBox 139">
              <a:extLst>
                <a:ext uri="{FF2B5EF4-FFF2-40B4-BE49-F238E27FC236}">
                  <a16:creationId xmlns:a16="http://schemas.microsoft.com/office/drawing/2014/main" id="{AFD11099-09BB-6503-3453-92F34E6F43F7}"/>
                </a:ext>
              </a:extLst>
            </p:cNvPr>
            <p:cNvSpPr txBox="1"/>
            <p:nvPr/>
          </p:nvSpPr>
          <p:spPr>
            <a:xfrm>
              <a:off x="4727524" y="2787482"/>
              <a:ext cx="670956"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GST</a:t>
              </a:r>
            </a:p>
          </p:txBody>
        </p:sp>
        <p:sp>
          <p:nvSpPr>
            <p:cNvPr id="141" name="TextBox 140">
              <a:extLst>
                <a:ext uri="{FF2B5EF4-FFF2-40B4-BE49-F238E27FC236}">
                  <a16:creationId xmlns:a16="http://schemas.microsoft.com/office/drawing/2014/main" id="{A9F4D5A9-0AF9-47CC-D9F7-4D26679E04C5}"/>
                </a:ext>
              </a:extLst>
            </p:cNvPr>
            <p:cNvSpPr txBox="1"/>
            <p:nvPr/>
          </p:nvSpPr>
          <p:spPr>
            <a:xfrm>
              <a:off x="4727524" y="2936616"/>
              <a:ext cx="670956"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Total xxxx</a:t>
              </a:r>
            </a:p>
          </p:txBody>
        </p:sp>
        <p:sp>
          <p:nvSpPr>
            <p:cNvPr id="142" name="TextBox 141">
              <a:extLst>
                <a:ext uri="{FF2B5EF4-FFF2-40B4-BE49-F238E27FC236}">
                  <a16:creationId xmlns:a16="http://schemas.microsoft.com/office/drawing/2014/main" id="{A8BAE9A7-B7CE-4659-7232-73338C02710F}"/>
                </a:ext>
              </a:extLst>
            </p:cNvPr>
            <p:cNvSpPr txBox="1"/>
            <p:nvPr/>
          </p:nvSpPr>
          <p:spPr>
            <a:xfrm>
              <a:off x="4727524" y="2340080"/>
              <a:ext cx="670957"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Transaction ID</a:t>
              </a:r>
            </a:p>
          </p:txBody>
        </p:sp>
        <p:sp>
          <p:nvSpPr>
            <p:cNvPr id="143" name="TextBox 142">
              <a:extLst>
                <a:ext uri="{FF2B5EF4-FFF2-40B4-BE49-F238E27FC236}">
                  <a16:creationId xmlns:a16="http://schemas.microsoft.com/office/drawing/2014/main" id="{1476355E-E6B1-184A-2A5F-D1A97AB68B99}"/>
                </a:ext>
              </a:extLst>
            </p:cNvPr>
            <p:cNvSpPr txBox="1"/>
            <p:nvPr/>
          </p:nvSpPr>
          <p:spPr>
            <a:xfrm>
              <a:off x="5432485" y="2340080"/>
              <a:ext cx="637382"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1234xxxx6789</a:t>
              </a:r>
            </a:p>
          </p:txBody>
        </p:sp>
        <p:sp>
          <p:nvSpPr>
            <p:cNvPr id="144" name="TextBox 143">
              <a:extLst>
                <a:ext uri="{FF2B5EF4-FFF2-40B4-BE49-F238E27FC236}">
                  <a16:creationId xmlns:a16="http://schemas.microsoft.com/office/drawing/2014/main" id="{04E6E8D9-FBA2-32BA-F6B8-907798227106}"/>
                </a:ext>
              </a:extLst>
            </p:cNvPr>
            <p:cNvSpPr txBox="1"/>
            <p:nvPr/>
          </p:nvSpPr>
          <p:spPr>
            <a:xfrm>
              <a:off x="5477332" y="2936616"/>
              <a:ext cx="547688" cy="123111"/>
            </a:xfrm>
            <a:prstGeom prst="rect">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white"/>
                  </a:solidFill>
                  <a:effectLst/>
                  <a:uLnTx/>
                  <a:uFillTx/>
                  <a:latin typeface="Arial"/>
                  <a:ea typeface="+mn-ea"/>
                  <a:cs typeface="+mn-cs"/>
                </a:rPr>
                <a:t>Rs. 1004.00</a:t>
              </a:r>
            </a:p>
          </p:txBody>
        </p:sp>
        <p:sp>
          <p:nvSpPr>
            <p:cNvPr id="145" name="TextBox 144">
              <a:extLst>
                <a:ext uri="{FF2B5EF4-FFF2-40B4-BE49-F238E27FC236}">
                  <a16:creationId xmlns:a16="http://schemas.microsoft.com/office/drawing/2014/main" id="{CB063466-A268-59B8-52AA-64385477DAC0}"/>
                </a:ext>
              </a:extLst>
            </p:cNvPr>
            <p:cNvSpPr txBox="1"/>
            <p:nvPr/>
          </p:nvSpPr>
          <p:spPr>
            <a:xfrm>
              <a:off x="5477332" y="2787482"/>
              <a:ext cx="547688"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Rs. 0.61</a:t>
              </a:r>
            </a:p>
          </p:txBody>
        </p:sp>
        <p:sp>
          <p:nvSpPr>
            <p:cNvPr id="146" name="TextBox 145">
              <a:extLst>
                <a:ext uri="{FF2B5EF4-FFF2-40B4-BE49-F238E27FC236}">
                  <a16:creationId xmlns:a16="http://schemas.microsoft.com/office/drawing/2014/main" id="{B9C0A255-C516-4F83-8945-BBAD14C51404}"/>
                </a:ext>
              </a:extLst>
            </p:cNvPr>
            <p:cNvSpPr txBox="1"/>
            <p:nvPr/>
          </p:nvSpPr>
          <p:spPr>
            <a:xfrm>
              <a:off x="5477332" y="2638348"/>
              <a:ext cx="547688"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Rs. 3.39</a:t>
              </a:r>
            </a:p>
          </p:txBody>
        </p:sp>
        <p:sp>
          <p:nvSpPr>
            <p:cNvPr id="147" name="TextBox 146">
              <a:extLst>
                <a:ext uri="{FF2B5EF4-FFF2-40B4-BE49-F238E27FC236}">
                  <a16:creationId xmlns:a16="http://schemas.microsoft.com/office/drawing/2014/main" id="{9EB0746A-DBEB-9E75-E0A9-166E134F160B}"/>
                </a:ext>
              </a:extLst>
            </p:cNvPr>
            <p:cNvSpPr txBox="1"/>
            <p:nvPr/>
          </p:nvSpPr>
          <p:spPr>
            <a:xfrm>
              <a:off x="5477332" y="2489214"/>
              <a:ext cx="547688" cy="123111"/>
            </a:xfrm>
            <a:prstGeom prst="rect">
              <a:avLst/>
            </a:prstGeom>
            <a:noFill/>
            <a:ln w="9525" cap="rnd" cmpd="sng" algn="ctr">
              <a:noFill/>
              <a:prstDash val="solid"/>
              <a:round/>
              <a:headEnd type="none" w="med" len="med"/>
              <a:tailEnd type="none" w="med" len="med"/>
            </a:ln>
            <a:effectLst/>
            <a:extLst>
              <a:ext uri="{909E8E84-426E-40DD-AFC4-6F175D3DCCD1}">
                <a14:hiddenFill xmlns:a14="http://schemas.microsoft.com/office/drawing/2010/main">
                  <a:solidFill>
                    <a:schemeClr val="accent5"/>
                  </a:solidFill>
                </a14:hiddenFill>
              </a:ex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Rs. 1000</a:t>
              </a:r>
            </a:p>
          </p:txBody>
        </p:sp>
        <p:cxnSp>
          <p:nvCxnSpPr>
            <p:cNvPr id="148" name="Straight Connector 147">
              <a:extLst>
                <a:ext uri="{FF2B5EF4-FFF2-40B4-BE49-F238E27FC236}">
                  <a16:creationId xmlns:a16="http://schemas.microsoft.com/office/drawing/2014/main" id="{EEF8D913-2885-9C71-3A9B-A20BC9021271}"/>
                </a:ext>
              </a:extLst>
            </p:cNvPr>
            <p:cNvCxnSpPr>
              <a:cxnSpLocks/>
            </p:cNvCxnSpPr>
            <p:nvPr/>
          </p:nvCxnSpPr>
          <p:spPr>
            <a:xfrm flipV="1">
              <a:off x="4727524" y="3085750"/>
              <a:ext cx="1342342" cy="0"/>
            </a:xfrm>
            <a:prstGeom prst="line">
              <a:avLst/>
            </a:prstGeom>
            <a:ln w="9525" cap="rnd" cmpd="sng" algn="ctr">
              <a:solidFill>
                <a:schemeClr val="bg1">
                  <a:lumMod val="85000"/>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49" name="TextBox 148">
              <a:extLst>
                <a:ext uri="{FF2B5EF4-FFF2-40B4-BE49-F238E27FC236}">
                  <a16:creationId xmlns:a16="http://schemas.microsoft.com/office/drawing/2014/main" id="{1F9B9791-AF1D-2A48-CC46-56D1A08C66B2}"/>
                </a:ext>
              </a:extLst>
            </p:cNvPr>
            <p:cNvSpPr txBox="1"/>
            <p:nvPr/>
          </p:nvSpPr>
          <p:spPr>
            <a:xfrm>
              <a:off x="4727523" y="3111773"/>
              <a:ext cx="484923"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Mobile no :</a:t>
              </a:r>
            </a:p>
          </p:txBody>
        </p:sp>
        <p:sp>
          <p:nvSpPr>
            <p:cNvPr id="266" name="TextBox 265">
              <a:extLst>
                <a:ext uri="{FF2B5EF4-FFF2-40B4-BE49-F238E27FC236}">
                  <a16:creationId xmlns:a16="http://schemas.microsoft.com/office/drawing/2014/main" id="{0C959852-0586-4455-7286-3B51F2E3F455}"/>
                </a:ext>
              </a:extLst>
            </p:cNvPr>
            <p:cNvSpPr txBox="1"/>
            <p:nvPr/>
          </p:nvSpPr>
          <p:spPr>
            <a:xfrm>
              <a:off x="4727523" y="3260907"/>
              <a:ext cx="484923"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Email ID :</a:t>
              </a:r>
            </a:p>
          </p:txBody>
        </p:sp>
        <p:sp>
          <p:nvSpPr>
            <p:cNvPr id="267" name="TextBox 266">
              <a:extLst>
                <a:ext uri="{FF2B5EF4-FFF2-40B4-BE49-F238E27FC236}">
                  <a16:creationId xmlns:a16="http://schemas.microsoft.com/office/drawing/2014/main" id="{65AA39E4-E6BD-99CE-B06F-A30FB59D4E63}"/>
                </a:ext>
              </a:extLst>
            </p:cNvPr>
            <p:cNvSpPr txBox="1"/>
            <p:nvPr/>
          </p:nvSpPr>
          <p:spPr>
            <a:xfrm>
              <a:off x="4727523" y="3410041"/>
              <a:ext cx="484923"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Payer name</a:t>
              </a:r>
            </a:p>
          </p:txBody>
        </p:sp>
        <p:sp>
          <p:nvSpPr>
            <p:cNvPr id="268" name="TextBox 267">
              <a:extLst>
                <a:ext uri="{FF2B5EF4-FFF2-40B4-BE49-F238E27FC236}">
                  <a16:creationId xmlns:a16="http://schemas.microsoft.com/office/drawing/2014/main" id="{B6BB59B7-38B6-8198-80BB-090C0E0FE717}"/>
                </a:ext>
              </a:extLst>
            </p:cNvPr>
            <p:cNvSpPr txBox="1"/>
            <p:nvPr/>
          </p:nvSpPr>
          <p:spPr>
            <a:xfrm>
              <a:off x="5250546" y="3111773"/>
              <a:ext cx="790575"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Optional</a:t>
              </a:r>
            </a:p>
          </p:txBody>
        </p:sp>
        <p:sp>
          <p:nvSpPr>
            <p:cNvPr id="269" name="TextBox 268">
              <a:extLst>
                <a:ext uri="{FF2B5EF4-FFF2-40B4-BE49-F238E27FC236}">
                  <a16:creationId xmlns:a16="http://schemas.microsoft.com/office/drawing/2014/main" id="{23A77177-14D6-44D8-F710-DD27F027A3E7}"/>
                </a:ext>
              </a:extLst>
            </p:cNvPr>
            <p:cNvSpPr txBox="1"/>
            <p:nvPr/>
          </p:nvSpPr>
          <p:spPr>
            <a:xfrm>
              <a:off x="5250546" y="3260907"/>
              <a:ext cx="790575"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Optional</a:t>
              </a:r>
            </a:p>
          </p:txBody>
        </p:sp>
        <p:sp>
          <p:nvSpPr>
            <p:cNvPr id="270" name="TextBox 269">
              <a:extLst>
                <a:ext uri="{FF2B5EF4-FFF2-40B4-BE49-F238E27FC236}">
                  <a16:creationId xmlns:a16="http://schemas.microsoft.com/office/drawing/2014/main" id="{9623C04D-5FAA-4F0E-F922-1D5B8DDD0E62}"/>
                </a:ext>
              </a:extLst>
            </p:cNvPr>
            <p:cNvSpPr txBox="1"/>
            <p:nvPr/>
          </p:nvSpPr>
          <p:spPr>
            <a:xfrm>
              <a:off x="5250546" y="3410041"/>
              <a:ext cx="790575" cy="123111"/>
            </a:xfrm>
            <a:prstGeom prst="rect">
              <a:avLst/>
            </a:prstGeom>
            <a:noFill/>
            <a:ln w="9525" cap="rnd" cmpd="sng" algn="ctr">
              <a:solidFill>
                <a:srgbClr val="9A9A9A"/>
              </a:solidFill>
              <a:prstDash val="solid"/>
              <a:round/>
              <a:headEnd type="none" w="med" len="med"/>
              <a:tailEnd type="none" w="med" len="me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 tIns="0" rIns="0" bIns="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Optional</a:t>
              </a:r>
            </a:p>
          </p:txBody>
        </p:sp>
        <p:grpSp>
          <p:nvGrpSpPr>
            <p:cNvPr id="271" name="Group 270">
              <a:extLst>
                <a:ext uri="{FF2B5EF4-FFF2-40B4-BE49-F238E27FC236}">
                  <a16:creationId xmlns:a16="http://schemas.microsoft.com/office/drawing/2014/main" id="{F127A24A-57D0-0316-A26F-7555F3FEE769}"/>
                </a:ext>
              </a:extLst>
            </p:cNvPr>
            <p:cNvGrpSpPr/>
            <p:nvPr/>
          </p:nvGrpSpPr>
          <p:grpSpPr>
            <a:xfrm>
              <a:off x="4727522" y="3908363"/>
              <a:ext cx="1313598" cy="107722"/>
              <a:chOff x="2034439" y="3716100"/>
              <a:chExt cx="1313598" cy="107722"/>
            </a:xfrm>
          </p:grpSpPr>
          <p:sp>
            <p:nvSpPr>
              <p:cNvPr id="276" name="TextBox 275">
                <a:extLst>
                  <a:ext uri="{FF2B5EF4-FFF2-40B4-BE49-F238E27FC236}">
                    <a16:creationId xmlns:a16="http://schemas.microsoft.com/office/drawing/2014/main" id="{76055075-98AA-921D-095B-98EAE5BE6805}"/>
                  </a:ext>
                </a:extLst>
              </p:cNvPr>
              <p:cNvSpPr txBox="1"/>
              <p:nvPr/>
            </p:nvSpPr>
            <p:spPr>
              <a:xfrm>
                <a:off x="2174875" y="3716100"/>
                <a:ext cx="1173162" cy="10772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000000"/>
                    </a:solidFill>
                    <a:effectLst/>
                    <a:uLnTx/>
                    <a:uFillTx/>
                    <a:latin typeface="Arial"/>
                    <a:ea typeface="+mn-ea"/>
                    <a:cs typeface="+mn-cs"/>
                  </a:rPr>
                  <a:t>Domestic Debit card</a:t>
                </a:r>
              </a:p>
            </p:txBody>
          </p:sp>
          <p:sp>
            <p:nvSpPr>
              <p:cNvPr id="277" name="Oval 276">
                <a:extLst>
                  <a:ext uri="{FF2B5EF4-FFF2-40B4-BE49-F238E27FC236}">
                    <a16:creationId xmlns:a16="http://schemas.microsoft.com/office/drawing/2014/main" id="{EA871669-6098-C2A3-32E6-6480C62D7A3C}"/>
                  </a:ext>
                </a:extLst>
              </p:cNvPr>
              <p:cNvSpPr/>
              <p:nvPr/>
            </p:nvSpPr>
            <p:spPr>
              <a:xfrm>
                <a:off x="2034439" y="3724241"/>
                <a:ext cx="91440" cy="91440"/>
              </a:xfrm>
              <a:prstGeom prst="ellipse">
                <a:avLst/>
              </a:prstGeom>
              <a:gradFill flip="none" rotWithShape="1">
                <a:gsLst>
                  <a:gs pos="81000">
                    <a:schemeClr val="bg1">
                      <a:lumMod val="85000"/>
                    </a:schemeClr>
                  </a:gs>
                  <a:gs pos="23000">
                    <a:schemeClr val="tx1"/>
                  </a:gs>
                </a:gsLst>
                <a:path path="circle">
                  <a:fillToRect l="50000" t="50000" r="50000" b="50000"/>
                </a:path>
                <a:tileRect/>
              </a:gra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grpSp>
          <p:nvGrpSpPr>
            <p:cNvPr id="272" name="Group 271">
              <a:extLst>
                <a:ext uri="{FF2B5EF4-FFF2-40B4-BE49-F238E27FC236}">
                  <a16:creationId xmlns:a16="http://schemas.microsoft.com/office/drawing/2014/main" id="{C951C63E-E4D1-F839-A4AC-172781E63E65}"/>
                </a:ext>
              </a:extLst>
            </p:cNvPr>
            <p:cNvGrpSpPr/>
            <p:nvPr/>
          </p:nvGrpSpPr>
          <p:grpSpPr>
            <a:xfrm>
              <a:off x="4810669" y="4042108"/>
              <a:ext cx="1147304" cy="123111"/>
              <a:chOff x="2184633" y="3802151"/>
              <a:chExt cx="1147304" cy="123111"/>
            </a:xfrm>
          </p:grpSpPr>
          <p:sp>
            <p:nvSpPr>
              <p:cNvPr id="274" name="TextBox 273">
                <a:extLst>
                  <a:ext uri="{FF2B5EF4-FFF2-40B4-BE49-F238E27FC236}">
                    <a16:creationId xmlns:a16="http://schemas.microsoft.com/office/drawing/2014/main" id="{249A2226-45E1-793F-1430-B1F8B8A1412F}"/>
                  </a:ext>
                </a:extLst>
              </p:cNvPr>
              <p:cNvSpPr txBox="1"/>
              <p:nvPr/>
            </p:nvSpPr>
            <p:spPr>
              <a:xfrm>
                <a:off x="2886075" y="3802151"/>
                <a:ext cx="445862" cy="123111"/>
              </a:xfrm>
              <a:prstGeom prst="roundRect">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white"/>
                    </a:solidFill>
                    <a:effectLst/>
                    <a:uLnTx/>
                    <a:uFillTx/>
                    <a:latin typeface="Arial"/>
                    <a:ea typeface="+mn-ea"/>
                    <a:cs typeface="+mn-cs"/>
                  </a:rPr>
                  <a:t>Cancel</a:t>
                </a:r>
              </a:p>
            </p:txBody>
          </p:sp>
          <p:sp>
            <p:nvSpPr>
              <p:cNvPr id="275" name="TextBox 274">
                <a:extLst>
                  <a:ext uri="{FF2B5EF4-FFF2-40B4-BE49-F238E27FC236}">
                    <a16:creationId xmlns:a16="http://schemas.microsoft.com/office/drawing/2014/main" id="{685EF26F-EBFF-B41D-03A2-1C2752B9F436}"/>
                  </a:ext>
                </a:extLst>
              </p:cNvPr>
              <p:cNvSpPr txBox="1"/>
              <p:nvPr/>
            </p:nvSpPr>
            <p:spPr>
              <a:xfrm>
                <a:off x="2184633" y="3802151"/>
                <a:ext cx="606191" cy="123111"/>
              </a:xfrm>
              <a:prstGeom prst="roundRect">
                <a:avLst/>
              </a:prstGeom>
              <a:solidFill>
                <a:schemeClr val="accent5"/>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rgbClr val="9A9A9A"/>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white"/>
                    </a:solidFill>
                    <a:effectLst/>
                    <a:uLnTx/>
                    <a:uFillTx/>
                    <a:latin typeface="Arial"/>
                    <a:ea typeface="+mn-ea"/>
                    <a:cs typeface="+mn-cs"/>
                  </a:rPr>
                  <a:t>Process Now</a:t>
                </a:r>
              </a:p>
            </p:txBody>
          </p:sp>
        </p:grpSp>
        <p:cxnSp>
          <p:nvCxnSpPr>
            <p:cNvPr id="273" name="Straight Connector 272">
              <a:extLst>
                <a:ext uri="{FF2B5EF4-FFF2-40B4-BE49-F238E27FC236}">
                  <a16:creationId xmlns:a16="http://schemas.microsoft.com/office/drawing/2014/main" id="{368FC512-EBB3-FF39-9B02-784D17D79A33}"/>
                </a:ext>
              </a:extLst>
            </p:cNvPr>
            <p:cNvCxnSpPr>
              <a:cxnSpLocks/>
            </p:cNvCxnSpPr>
            <p:nvPr/>
          </p:nvCxnSpPr>
          <p:spPr>
            <a:xfrm flipV="1">
              <a:off x="4727524" y="2314057"/>
              <a:ext cx="1342342" cy="0"/>
            </a:xfrm>
            <a:prstGeom prst="line">
              <a:avLst/>
            </a:prstGeom>
            <a:ln w="9525" cap="rnd" cmpd="sng" algn="ctr">
              <a:solidFill>
                <a:schemeClr val="bg1">
                  <a:lumMod val="85000"/>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78" name="Rectangle 277">
            <a:extLst>
              <a:ext uri="{FF2B5EF4-FFF2-40B4-BE49-F238E27FC236}">
                <a16:creationId xmlns:a16="http://schemas.microsoft.com/office/drawing/2014/main" id="{16B9FC1A-6793-C073-9F1F-6D538BBBECF0}"/>
              </a:ext>
            </a:extLst>
          </p:cNvPr>
          <p:cNvSpPr/>
          <p:nvPr/>
        </p:nvSpPr>
        <p:spPr>
          <a:xfrm>
            <a:off x="10198284" y="1702153"/>
            <a:ext cx="1505079" cy="2772227"/>
          </a:xfrm>
          <a:prstGeom prst="rect">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279" name="Rectangle 278">
            <a:extLst>
              <a:ext uri="{FF2B5EF4-FFF2-40B4-BE49-F238E27FC236}">
                <a16:creationId xmlns:a16="http://schemas.microsoft.com/office/drawing/2014/main" id="{3DAD0AB1-493F-E154-D195-BCD35E61566F}"/>
              </a:ext>
            </a:extLst>
          </p:cNvPr>
          <p:cNvSpPr/>
          <p:nvPr/>
        </p:nvSpPr>
        <p:spPr>
          <a:xfrm>
            <a:off x="10228812" y="1737640"/>
            <a:ext cx="1444023" cy="2701252"/>
          </a:xfrm>
          <a:prstGeom prst="rect">
            <a:avLst/>
          </a:prstGeom>
          <a:solidFill>
            <a:schemeClr val="bg1"/>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280" name="TextBox 279">
            <a:extLst>
              <a:ext uri="{FF2B5EF4-FFF2-40B4-BE49-F238E27FC236}">
                <a16:creationId xmlns:a16="http://schemas.microsoft.com/office/drawing/2014/main" id="{67003E04-1FFB-F843-2690-AAAEEC817D6F}"/>
              </a:ext>
            </a:extLst>
          </p:cNvPr>
          <p:cNvSpPr txBox="1"/>
          <p:nvPr/>
        </p:nvSpPr>
        <p:spPr>
          <a:xfrm>
            <a:off x="10298423" y="1806051"/>
            <a:ext cx="1304802"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CIBIL Score</a:t>
            </a:r>
          </a:p>
        </p:txBody>
      </p:sp>
      <p:grpSp>
        <p:nvGrpSpPr>
          <p:cNvPr id="281" name="Group 280">
            <a:extLst>
              <a:ext uri="{FF2B5EF4-FFF2-40B4-BE49-F238E27FC236}">
                <a16:creationId xmlns:a16="http://schemas.microsoft.com/office/drawing/2014/main" id="{DD77D3B8-B5CF-B680-8D9F-70D783A7B907}"/>
              </a:ext>
            </a:extLst>
          </p:cNvPr>
          <p:cNvGrpSpPr/>
          <p:nvPr/>
        </p:nvGrpSpPr>
        <p:grpSpPr>
          <a:xfrm>
            <a:off x="10388879" y="2073410"/>
            <a:ext cx="1222445" cy="1173105"/>
            <a:chOff x="4019645" y="2131462"/>
            <a:chExt cx="1222445" cy="1173105"/>
          </a:xfrm>
        </p:grpSpPr>
        <p:sp>
          <p:nvSpPr>
            <p:cNvPr id="282" name="Oval 281">
              <a:extLst>
                <a:ext uri="{FF2B5EF4-FFF2-40B4-BE49-F238E27FC236}">
                  <a16:creationId xmlns:a16="http://schemas.microsoft.com/office/drawing/2014/main" id="{8B965CC2-B250-7592-8D37-C599467C7299}"/>
                </a:ext>
              </a:extLst>
            </p:cNvPr>
            <p:cNvSpPr/>
            <p:nvPr/>
          </p:nvSpPr>
          <p:spPr>
            <a:xfrm>
              <a:off x="4019645" y="2131462"/>
              <a:ext cx="1123890" cy="1123890"/>
            </a:xfrm>
            <a:prstGeom prst="ellipse">
              <a:avLst/>
            </a:prstGeom>
            <a:noFill/>
            <a:ln w="76200" cap="rnd" cmpd="sng" algn="ctr">
              <a:gradFill flip="none" rotWithShape="1">
                <a:gsLst>
                  <a:gs pos="50000">
                    <a:schemeClr val="accent1">
                      <a:lumMod val="45000"/>
                      <a:lumOff val="55000"/>
                    </a:schemeClr>
                  </a:gs>
                  <a:gs pos="50000">
                    <a:schemeClr val="tx2">
                      <a:lumMod val="20000"/>
                      <a:lumOff val="80000"/>
                    </a:schemeClr>
                  </a:gs>
                </a:gsLst>
                <a:lin ang="0" scaled="1"/>
                <a:tileRect/>
              </a:gra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a:ea typeface="+mn-ea"/>
                  <a:cs typeface="+mn-cs"/>
                </a:rPr>
                <a:t>689</a:t>
              </a:r>
            </a:p>
          </p:txBody>
        </p:sp>
        <p:sp>
          <p:nvSpPr>
            <p:cNvPr id="283" name="Rectangle 42">
              <a:extLst>
                <a:ext uri="{FF2B5EF4-FFF2-40B4-BE49-F238E27FC236}">
                  <a16:creationId xmlns:a16="http://schemas.microsoft.com/office/drawing/2014/main" id="{B77C1967-0EA8-85E8-3D0B-FDD53DB30833}"/>
                </a:ext>
              </a:extLst>
            </p:cNvPr>
            <p:cNvSpPr/>
            <p:nvPr/>
          </p:nvSpPr>
          <p:spPr>
            <a:xfrm>
              <a:off x="4577844" y="2692291"/>
              <a:ext cx="606931" cy="603359"/>
            </a:xfrm>
            <a:custGeom>
              <a:avLst/>
              <a:gdLst>
                <a:gd name="connsiteX0" fmla="*/ 0 w 603185"/>
                <a:gd name="connsiteY0" fmla="*/ 0 h 602243"/>
                <a:gd name="connsiteX1" fmla="*/ 603185 w 603185"/>
                <a:gd name="connsiteY1" fmla="*/ 0 h 602243"/>
                <a:gd name="connsiteX2" fmla="*/ 603185 w 603185"/>
                <a:gd name="connsiteY2" fmla="*/ 602243 h 602243"/>
                <a:gd name="connsiteX3" fmla="*/ 0 w 603185"/>
                <a:gd name="connsiteY3" fmla="*/ 602243 h 602243"/>
                <a:gd name="connsiteX4" fmla="*/ 0 w 603185"/>
                <a:gd name="connsiteY4" fmla="*/ 0 h 602243"/>
                <a:gd name="connsiteX0" fmla="*/ 0 w 603185"/>
                <a:gd name="connsiteY0" fmla="*/ 602243 h 602243"/>
                <a:gd name="connsiteX1" fmla="*/ 603185 w 603185"/>
                <a:gd name="connsiteY1" fmla="*/ 0 h 602243"/>
                <a:gd name="connsiteX2" fmla="*/ 603185 w 603185"/>
                <a:gd name="connsiteY2" fmla="*/ 602243 h 602243"/>
                <a:gd name="connsiteX3" fmla="*/ 0 w 603185"/>
                <a:gd name="connsiteY3" fmla="*/ 602243 h 602243"/>
                <a:gd name="connsiteX0" fmla="*/ 3058 w 606243"/>
                <a:gd name="connsiteY0" fmla="*/ 602243 h 602243"/>
                <a:gd name="connsiteX1" fmla="*/ 606243 w 606243"/>
                <a:gd name="connsiteY1" fmla="*/ 0 h 602243"/>
                <a:gd name="connsiteX2" fmla="*/ 606243 w 606243"/>
                <a:gd name="connsiteY2" fmla="*/ 602243 h 602243"/>
                <a:gd name="connsiteX3" fmla="*/ 3058 w 606243"/>
                <a:gd name="connsiteY3" fmla="*/ 602243 h 602243"/>
                <a:gd name="connsiteX0" fmla="*/ 3746 w 606931"/>
                <a:gd name="connsiteY0" fmla="*/ 603359 h 603359"/>
                <a:gd name="connsiteX1" fmla="*/ 606931 w 606931"/>
                <a:gd name="connsiteY1" fmla="*/ 1116 h 603359"/>
                <a:gd name="connsiteX2" fmla="*/ 606931 w 606931"/>
                <a:gd name="connsiteY2" fmla="*/ 603359 h 603359"/>
                <a:gd name="connsiteX3" fmla="*/ 3746 w 606931"/>
                <a:gd name="connsiteY3" fmla="*/ 603359 h 603359"/>
              </a:gdLst>
              <a:ahLst/>
              <a:cxnLst>
                <a:cxn ang="0">
                  <a:pos x="connsiteX0" y="connsiteY0"/>
                </a:cxn>
                <a:cxn ang="0">
                  <a:pos x="connsiteX1" y="connsiteY1"/>
                </a:cxn>
                <a:cxn ang="0">
                  <a:pos x="connsiteX2" y="connsiteY2"/>
                </a:cxn>
                <a:cxn ang="0">
                  <a:pos x="connsiteX3" y="connsiteY3"/>
                </a:cxn>
              </a:cxnLst>
              <a:rect l="l" t="t" r="r" b="b"/>
              <a:pathLst>
                <a:path w="606931" h="603359">
                  <a:moveTo>
                    <a:pt x="3746" y="603359"/>
                  </a:moveTo>
                  <a:cubicBezTo>
                    <a:pt x="-40461" y="250211"/>
                    <a:pt x="315382" y="-19593"/>
                    <a:pt x="606931" y="1116"/>
                  </a:cubicBezTo>
                  <a:lnTo>
                    <a:pt x="606931" y="603359"/>
                  </a:lnTo>
                  <a:lnTo>
                    <a:pt x="3746" y="603359"/>
                  </a:lnTo>
                  <a:close/>
                </a:path>
              </a:pathLst>
            </a:custGeom>
            <a:solidFill>
              <a:schemeClr val="bg1"/>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284" name="TextBox 283">
              <a:extLst>
                <a:ext uri="{FF2B5EF4-FFF2-40B4-BE49-F238E27FC236}">
                  <a16:creationId xmlns:a16="http://schemas.microsoft.com/office/drawing/2014/main" id="{52A4FCF2-BD39-AF57-CB90-0928DD23A7F8}"/>
                </a:ext>
              </a:extLst>
            </p:cNvPr>
            <p:cNvSpPr txBox="1"/>
            <p:nvPr/>
          </p:nvSpPr>
          <p:spPr>
            <a:xfrm>
              <a:off x="5049730" y="2701534"/>
              <a:ext cx="192360"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00000"/>
                  </a:solidFill>
                  <a:effectLst/>
                  <a:uLnTx/>
                  <a:uFillTx/>
                  <a:latin typeface="Arial"/>
                  <a:ea typeface="+mn-ea"/>
                  <a:cs typeface="+mn-cs"/>
                </a:rPr>
                <a:t>900</a:t>
              </a:r>
            </a:p>
          </p:txBody>
        </p:sp>
        <p:sp>
          <p:nvSpPr>
            <p:cNvPr id="285" name="TextBox 284">
              <a:extLst>
                <a:ext uri="{FF2B5EF4-FFF2-40B4-BE49-F238E27FC236}">
                  <a16:creationId xmlns:a16="http://schemas.microsoft.com/office/drawing/2014/main" id="{E94783F1-7FF3-4E77-283B-41BDEC8A4D2E}"/>
                </a:ext>
              </a:extLst>
            </p:cNvPr>
            <p:cNvSpPr txBox="1"/>
            <p:nvPr/>
          </p:nvSpPr>
          <p:spPr>
            <a:xfrm>
              <a:off x="4606877" y="3181456"/>
              <a:ext cx="192360" cy="123111"/>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00000"/>
                  </a:solidFill>
                  <a:effectLst/>
                  <a:uLnTx/>
                  <a:uFillTx/>
                  <a:latin typeface="Arial"/>
                  <a:ea typeface="+mn-ea"/>
                  <a:cs typeface="+mn-cs"/>
                </a:rPr>
                <a:t>300</a:t>
              </a:r>
            </a:p>
          </p:txBody>
        </p:sp>
      </p:grpSp>
      <p:sp>
        <p:nvSpPr>
          <p:cNvPr id="286" name="TextBox 285">
            <a:extLst>
              <a:ext uri="{FF2B5EF4-FFF2-40B4-BE49-F238E27FC236}">
                <a16:creationId xmlns:a16="http://schemas.microsoft.com/office/drawing/2014/main" id="{7295F16B-27C0-FCA2-1B54-33CDFDCEB740}"/>
              </a:ext>
            </a:extLst>
          </p:cNvPr>
          <p:cNvSpPr txBox="1"/>
          <p:nvPr/>
        </p:nvSpPr>
        <p:spPr>
          <a:xfrm>
            <a:off x="10298424" y="3311136"/>
            <a:ext cx="130480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As of 16/07/24</a:t>
            </a:r>
          </a:p>
        </p:txBody>
      </p:sp>
      <p:sp>
        <p:nvSpPr>
          <p:cNvPr id="287" name="TextBox 286">
            <a:extLst>
              <a:ext uri="{FF2B5EF4-FFF2-40B4-BE49-F238E27FC236}">
                <a16:creationId xmlns:a16="http://schemas.microsoft.com/office/drawing/2014/main" id="{1B0EC91E-FDD1-DF4C-DD6E-AAB119037C64}"/>
              </a:ext>
            </a:extLst>
          </p:cNvPr>
          <p:cNvSpPr txBox="1"/>
          <p:nvPr/>
        </p:nvSpPr>
        <p:spPr>
          <a:xfrm>
            <a:off x="10259567" y="3808629"/>
            <a:ext cx="1382512" cy="12549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Updated score post payment</a:t>
            </a:r>
          </a:p>
        </p:txBody>
      </p:sp>
      <p:sp>
        <p:nvSpPr>
          <p:cNvPr id="288" name="TextBox 287">
            <a:extLst>
              <a:ext uri="{FF2B5EF4-FFF2-40B4-BE49-F238E27FC236}">
                <a16:creationId xmlns:a16="http://schemas.microsoft.com/office/drawing/2014/main" id="{DBC25493-DED8-28D2-FA0E-1F8D04FB2211}"/>
              </a:ext>
            </a:extLst>
          </p:cNvPr>
          <p:cNvSpPr txBox="1"/>
          <p:nvPr/>
        </p:nvSpPr>
        <p:spPr>
          <a:xfrm>
            <a:off x="10695630" y="4092746"/>
            <a:ext cx="560961"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737</a:t>
            </a:r>
          </a:p>
        </p:txBody>
      </p:sp>
      <p:grpSp>
        <p:nvGrpSpPr>
          <p:cNvPr id="289" name="Group 288">
            <a:extLst>
              <a:ext uri="{FF2B5EF4-FFF2-40B4-BE49-F238E27FC236}">
                <a16:creationId xmlns:a16="http://schemas.microsoft.com/office/drawing/2014/main" id="{0335FADC-E1BA-3C32-89DD-6687AC666AEE}"/>
              </a:ext>
            </a:extLst>
          </p:cNvPr>
          <p:cNvGrpSpPr/>
          <p:nvPr/>
        </p:nvGrpSpPr>
        <p:grpSpPr>
          <a:xfrm>
            <a:off x="4813757" y="4933039"/>
            <a:ext cx="7046593" cy="618265"/>
            <a:chOff x="3647621" y="5095045"/>
            <a:chExt cx="8618386" cy="618265"/>
          </a:xfrm>
        </p:grpSpPr>
        <p:sp>
          <p:nvSpPr>
            <p:cNvPr id="290" name="TextBox 289">
              <a:extLst>
                <a:ext uri="{FF2B5EF4-FFF2-40B4-BE49-F238E27FC236}">
                  <a16:creationId xmlns:a16="http://schemas.microsoft.com/office/drawing/2014/main" id="{F14E0E86-9D29-3E50-9EC7-5C559ED1948A}"/>
                </a:ext>
              </a:extLst>
            </p:cNvPr>
            <p:cNvSpPr txBox="1"/>
            <p:nvPr/>
          </p:nvSpPr>
          <p:spPr>
            <a:xfrm>
              <a:off x="4235235" y="5204186"/>
              <a:ext cx="1123891"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One view delinquent A/Cs</a:t>
              </a:r>
            </a:p>
          </p:txBody>
        </p:sp>
        <p:grpSp>
          <p:nvGrpSpPr>
            <p:cNvPr id="291" name="bcgIcons_Library/regulatory filings ">
              <a:extLst>
                <a:ext uri="{FF2B5EF4-FFF2-40B4-BE49-F238E27FC236}">
                  <a16:creationId xmlns:a16="http://schemas.microsoft.com/office/drawing/2014/main" id="{BAFB878A-8C52-7813-B4B3-2A4A7EB51212}"/>
                </a:ext>
              </a:extLst>
            </p:cNvPr>
            <p:cNvGrpSpPr>
              <a:grpSpLocks noChangeAspect="1"/>
            </p:cNvGrpSpPr>
            <p:nvPr/>
          </p:nvGrpSpPr>
          <p:grpSpPr>
            <a:xfrm>
              <a:off x="3647621" y="5095045"/>
              <a:ext cx="587614" cy="587614"/>
              <a:chOff x="5273802" y="2606040"/>
              <a:chExt cx="1644396" cy="1644398"/>
            </a:xfrm>
          </p:grpSpPr>
          <p:sp>
            <p:nvSpPr>
              <p:cNvPr id="305" name="AutoShape 108">
                <a:extLst>
                  <a:ext uri="{FF2B5EF4-FFF2-40B4-BE49-F238E27FC236}">
                    <a16:creationId xmlns:a16="http://schemas.microsoft.com/office/drawing/2014/main" id="{5E2AD648-5A49-2C95-EC5B-F25362425C7B}"/>
                  </a:ext>
                </a:extLst>
              </p:cNvPr>
              <p:cNvSpPr>
                <a:spLocks noChangeAspect="1" noChangeArrowheads="1" noTextEdit="1"/>
              </p:cNvSpPr>
              <p:nvPr/>
            </p:nvSpPr>
            <p:spPr bwMode="auto">
              <a:xfrm>
                <a:off x="5273802" y="2606040"/>
                <a:ext cx="1644396" cy="1644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306" name="Group 305">
                <a:extLst>
                  <a:ext uri="{FF2B5EF4-FFF2-40B4-BE49-F238E27FC236}">
                    <a16:creationId xmlns:a16="http://schemas.microsoft.com/office/drawing/2014/main" id="{52644AE5-F676-CA40-13BC-8DD3530FB68E}"/>
                  </a:ext>
                </a:extLst>
              </p:cNvPr>
              <p:cNvGrpSpPr/>
              <p:nvPr/>
            </p:nvGrpSpPr>
            <p:grpSpPr>
              <a:xfrm>
                <a:off x="5535126" y="2847904"/>
                <a:ext cx="1138428" cy="1130089"/>
                <a:chOff x="5535126" y="2847904"/>
                <a:chExt cx="1138428" cy="1130089"/>
              </a:xfrm>
            </p:grpSpPr>
            <p:sp>
              <p:nvSpPr>
                <p:cNvPr id="307" name="Freeform 110">
                  <a:extLst>
                    <a:ext uri="{FF2B5EF4-FFF2-40B4-BE49-F238E27FC236}">
                      <a16:creationId xmlns:a16="http://schemas.microsoft.com/office/drawing/2014/main" id="{989D3B5E-D275-EAF6-C591-01A440D0F7FC}"/>
                    </a:ext>
                  </a:extLst>
                </p:cNvPr>
                <p:cNvSpPr>
                  <a:spLocks noEditPoints="1"/>
                </p:cNvSpPr>
                <p:nvPr/>
              </p:nvSpPr>
              <p:spPr bwMode="auto">
                <a:xfrm>
                  <a:off x="5596287" y="2985516"/>
                  <a:ext cx="913244" cy="251594"/>
                </a:xfrm>
                <a:custGeom>
                  <a:avLst/>
                  <a:gdLst>
                    <a:gd name="T0" fmla="*/ 491 w 1280"/>
                    <a:gd name="T1" fmla="*/ 122 h 352"/>
                    <a:gd name="T2" fmla="*/ 481 w 1280"/>
                    <a:gd name="T3" fmla="*/ 52 h 352"/>
                    <a:gd name="T4" fmla="*/ 733 w 1280"/>
                    <a:gd name="T5" fmla="*/ 42 h 352"/>
                    <a:gd name="T6" fmla="*/ 743 w 1280"/>
                    <a:gd name="T7" fmla="*/ 112 h 352"/>
                    <a:gd name="T8" fmla="*/ 743 w 1280"/>
                    <a:gd name="T9" fmla="*/ 227 h 352"/>
                    <a:gd name="T10" fmla="*/ 733 w 1280"/>
                    <a:gd name="T11" fmla="*/ 157 h 352"/>
                    <a:gd name="T12" fmla="*/ 481 w 1280"/>
                    <a:gd name="T13" fmla="*/ 167 h 352"/>
                    <a:gd name="T14" fmla="*/ 491 w 1280"/>
                    <a:gd name="T15" fmla="*/ 237 h 352"/>
                    <a:gd name="T16" fmla="*/ 743 w 1280"/>
                    <a:gd name="T17" fmla="*/ 227 h 352"/>
                    <a:gd name="T18" fmla="*/ 743 w 1280"/>
                    <a:gd name="T19" fmla="*/ 282 h 352"/>
                    <a:gd name="T20" fmla="*/ 491 w 1280"/>
                    <a:gd name="T21" fmla="*/ 272 h 352"/>
                    <a:gd name="T22" fmla="*/ 481 w 1280"/>
                    <a:gd name="T23" fmla="*/ 342 h 352"/>
                    <a:gd name="T24" fmla="*/ 733 w 1280"/>
                    <a:gd name="T25" fmla="*/ 352 h 352"/>
                    <a:gd name="T26" fmla="*/ 261 w 1280"/>
                    <a:gd name="T27" fmla="*/ 112 h 352"/>
                    <a:gd name="T28" fmla="*/ 251 w 1280"/>
                    <a:gd name="T29" fmla="*/ 42 h 352"/>
                    <a:gd name="T30" fmla="*/ 0 w 1280"/>
                    <a:gd name="T31" fmla="*/ 52 h 352"/>
                    <a:gd name="T32" fmla="*/ 10 w 1280"/>
                    <a:gd name="T33" fmla="*/ 122 h 352"/>
                    <a:gd name="T34" fmla="*/ 261 w 1280"/>
                    <a:gd name="T35" fmla="*/ 112 h 352"/>
                    <a:gd name="T36" fmla="*/ 261 w 1280"/>
                    <a:gd name="T37" fmla="*/ 167 h 352"/>
                    <a:gd name="T38" fmla="*/ 10 w 1280"/>
                    <a:gd name="T39" fmla="*/ 157 h 352"/>
                    <a:gd name="T40" fmla="*/ 0 w 1280"/>
                    <a:gd name="T41" fmla="*/ 227 h 352"/>
                    <a:gd name="T42" fmla="*/ 251 w 1280"/>
                    <a:gd name="T43" fmla="*/ 237 h 352"/>
                    <a:gd name="T44" fmla="*/ 261 w 1280"/>
                    <a:gd name="T45" fmla="*/ 342 h 352"/>
                    <a:gd name="T46" fmla="*/ 251 w 1280"/>
                    <a:gd name="T47" fmla="*/ 272 h 352"/>
                    <a:gd name="T48" fmla="*/ 0 w 1280"/>
                    <a:gd name="T49" fmla="*/ 282 h 352"/>
                    <a:gd name="T50" fmla="*/ 10 w 1280"/>
                    <a:gd name="T51" fmla="*/ 352 h 352"/>
                    <a:gd name="T52" fmla="*/ 261 w 1280"/>
                    <a:gd name="T53" fmla="*/ 342 h 352"/>
                    <a:gd name="T54" fmla="*/ 1239 w 1280"/>
                    <a:gd name="T55" fmla="*/ 9 h 352"/>
                    <a:gd name="T56" fmla="*/ 988 w 1280"/>
                    <a:gd name="T57" fmla="*/ 35 h 352"/>
                    <a:gd name="T58" fmla="*/ 988 w 1280"/>
                    <a:gd name="T59" fmla="*/ 105 h 352"/>
                    <a:gd name="T60" fmla="*/ 1239 w 1280"/>
                    <a:gd name="T61" fmla="*/ 80 h 352"/>
                    <a:gd name="T62" fmla="*/ 1263 w 1280"/>
                    <a:gd name="T63" fmla="*/ 182 h 352"/>
                    <a:gd name="T64" fmla="*/ 1244 w 1280"/>
                    <a:gd name="T65" fmla="*/ 115 h 352"/>
                    <a:gd name="T66" fmla="*/ 996 w 1280"/>
                    <a:gd name="T67" fmla="*/ 160 h 352"/>
                    <a:gd name="T68" fmla="*/ 1016 w 1280"/>
                    <a:gd name="T69" fmla="*/ 227 h 352"/>
                    <a:gd name="T70" fmla="*/ 1263 w 1280"/>
                    <a:gd name="T71" fmla="*/ 182 h 352"/>
                    <a:gd name="T72" fmla="*/ 1271 w 1280"/>
                    <a:gd name="T73" fmla="*/ 237 h 352"/>
                    <a:gd name="T74" fmla="*/ 1021 w 1280"/>
                    <a:gd name="T75" fmla="*/ 263 h 352"/>
                    <a:gd name="T76" fmla="*/ 1021 w 1280"/>
                    <a:gd name="T77" fmla="*/ 333 h 352"/>
                    <a:gd name="T78" fmla="*/ 1271 w 1280"/>
                    <a:gd name="T79" fmla="*/ 30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0" h="352">
                      <a:moveTo>
                        <a:pt x="733" y="122"/>
                      </a:moveTo>
                      <a:cubicBezTo>
                        <a:pt x="491" y="122"/>
                        <a:pt x="491" y="122"/>
                        <a:pt x="491" y="122"/>
                      </a:cubicBezTo>
                      <a:cubicBezTo>
                        <a:pt x="486" y="122"/>
                        <a:pt x="481" y="117"/>
                        <a:pt x="481" y="112"/>
                      </a:cubicBezTo>
                      <a:cubicBezTo>
                        <a:pt x="481" y="52"/>
                        <a:pt x="481" y="52"/>
                        <a:pt x="481" y="52"/>
                      </a:cubicBezTo>
                      <a:cubicBezTo>
                        <a:pt x="481" y="47"/>
                        <a:pt x="486" y="42"/>
                        <a:pt x="491" y="42"/>
                      </a:cubicBezTo>
                      <a:cubicBezTo>
                        <a:pt x="733" y="42"/>
                        <a:pt x="733" y="42"/>
                        <a:pt x="733" y="42"/>
                      </a:cubicBezTo>
                      <a:cubicBezTo>
                        <a:pt x="738" y="42"/>
                        <a:pt x="743" y="47"/>
                        <a:pt x="743" y="52"/>
                      </a:cubicBezTo>
                      <a:cubicBezTo>
                        <a:pt x="743" y="112"/>
                        <a:pt x="743" y="112"/>
                        <a:pt x="743" y="112"/>
                      </a:cubicBezTo>
                      <a:cubicBezTo>
                        <a:pt x="743" y="117"/>
                        <a:pt x="738" y="122"/>
                        <a:pt x="733" y="122"/>
                      </a:cubicBezTo>
                      <a:close/>
                      <a:moveTo>
                        <a:pt x="743" y="227"/>
                      </a:moveTo>
                      <a:cubicBezTo>
                        <a:pt x="743" y="167"/>
                        <a:pt x="743" y="167"/>
                        <a:pt x="743" y="167"/>
                      </a:cubicBezTo>
                      <a:cubicBezTo>
                        <a:pt x="743" y="162"/>
                        <a:pt x="738" y="157"/>
                        <a:pt x="733" y="157"/>
                      </a:cubicBezTo>
                      <a:cubicBezTo>
                        <a:pt x="491" y="157"/>
                        <a:pt x="491" y="157"/>
                        <a:pt x="491" y="157"/>
                      </a:cubicBezTo>
                      <a:cubicBezTo>
                        <a:pt x="486" y="157"/>
                        <a:pt x="481" y="162"/>
                        <a:pt x="481" y="167"/>
                      </a:cubicBezTo>
                      <a:cubicBezTo>
                        <a:pt x="481" y="227"/>
                        <a:pt x="481" y="227"/>
                        <a:pt x="481" y="227"/>
                      </a:cubicBezTo>
                      <a:cubicBezTo>
                        <a:pt x="481" y="232"/>
                        <a:pt x="486" y="237"/>
                        <a:pt x="491" y="237"/>
                      </a:cubicBezTo>
                      <a:cubicBezTo>
                        <a:pt x="733" y="237"/>
                        <a:pt x="733" y="237"/>
                        <a:pt x="733" y="237"/>
                      </a:cubicBezTo>
                      <a:cubicBezTo>
                        <a:pt x="738" y="237"/>
                        <a:pt x="743" y="232"/>
                        <a:pt x="743" y="227"/>
                      </a:cubicBezTo>
                      <a:close/>
                      <a:moveTo>
                        <a:pt x="743" y="342"/>
                      </a:moveTo>
                      <a:cubicBezTo>
                        <a:pt x="743" y="282"/>
                        <a:pt x="743" y="282"/>
                        <a:pt x="743" y="282"/>
                      </a:cubicBezTo>
                      <a:cubicBezTo>
                        <a:pt x="743" y="277"/>
                        <a:pt x="738" y="272"/>
                        <a:pt x="733" y="272"/>
                      </a:cubicBezTo>
                      <a:cubicBezTo>
                        <a:pt x="491" y="272"/>
                        <a:pt x="491" y="272"/>
                        <a:pt x="491" y="272"/>
                      </a:cubicBezTo>
                      <a:cubicBezTo>
                        <a:pt x="486" y="272"/>
                        <a:pt x="481" y="277"/>
                        <a:pt x="481" y="282"/>
                      </a:cubicBezTo>
                      <a:cubicBezTo>
                        <a:pt x="481" y="342"/>
                        <a:pt x="481" y="342"/>
                        <a:pt x="481" y="342"/>
                      </a:cubicBezTo>
                      <a:cubicBezTo>
                        <a:pt x="481" y="347"/>
                        <a:pt x="486" y="352"/>
                        <a:pt x="491" y="352"/>
                      </a:cubicBezTo>
                      <a:cubicBezTo>
                        <a:pt x="733" y="352"/>
                        <a:pt x="733" y="352"/>
                        <a:pt x="733" y="352"/>
                      </a:cubicBezTo>
                      <a:cubicBezTo>
                        <a:pt x="738" y="352"/>
                        <a:pt x="743" y="347"/>
                        <a:pt x="743" y="342"/>
                      </a:cubicBezTo>
                      <a:close/>
                      <a:moveTo>
                        <a:pt x="261" y="112"/>
                      </a:moveTo>
                      <a:cubicBezTo>
                        <a:pt x="261" y="52"/>
                        <a:pt x="261" y="52"/>
                        <a:pt x="261" y="52"/>
                      </a:cubicBezTo>
                      <a:cubicBezTo>
                        <a:pt x="261" y="47"/>
                        <a:pt x="257" y="42"/>
                        <a:pt x="251" y="42"/>
                      </a:cubicBezTo>
                      <a:cubicBezTo>
                        <a:pt x="10" y="42"/>
                        <a:pt x="10" y="42"/>
                        <a:pt x="10" y="42"/>
                      </a:cubicBezTo>
                      <a:cubicBezTo>
                        <a:pt x="4" y="42"/>
                        <a:pt x="0" y="47"/>
                        <a:pt x="0" y="52"/>
                      </a:cubicBezTo>
                      <a:cubicBezTo>
                        <a:pt x="0" y="112"/>
                        <a:pt x="0" y="112"/>
                        <a:pt x="0" y="112"/>
                      </a:cubicBezTo>
                      <a:cubicBezTo>
                        <a:pt x="0" y="117"/>
                        <a:pt x="4" y="122"/>
                        <a:pt x="10" y="122"/>
                      </a:cubicBezTo>
                      <a:cubicBezTo>
                        <a:pt x="251" y="122"/>
                        <a:pt x="251" y="122"/>
                        <a:pt x="251" y="122"/>
                      </a:cubicBezTo>
                      <a:cubicBezTo>
                        <a:pt x="257" y="122"/>
                        <a:pt x="261" y="117"/>
                        <a:pt x="261" y="112"/>
                      </a:cubicBezTo>
                      <a:close/>
                      <a:moveTo>
                        <a:pt x="261" y="227"/>
                      </a:moveTo>
                      <a:cubicBezTo>
                        <a:pt x="261" y="167"/>
                        <a:pt x="261" y="167"/>
                        <a:pt x="261" y="167"/>
                      </a:cubicBezTo>
                      <a:cubicBezTo>
                        <a:pt x="261" y="162"/>
                        <a:pt x="257" y="157"/>
                        <a:pt x="251" y="157"/>
                      </a:cubicBezTo>
                      <a:cubicBezTo>
                        <a:pt x="10" y="157"/>
                        <a:pt x="10" y="157"/>
                        <a:pt x="10" y="157"/>
                      </a:cubicBezTo>
                      <a:cubicBezTo>
                        <a:pt x="4" y="157"/>
                        <a:pt x="0" y="162"/>
                        <a:pt x="0" y="167"/>
                      </a:cubicBezTo>
                      <a:cubicBezTo>
                        <a:pt x="0" y="227"/>
                        <a:pt x="0" y="227"/>
                        <a:pt x="0" y="227"/>
                      </a:cubicBezTo>
                      <a:cubicBezTo>
                        <a:pt x="0" y="232"/>
                        <a:pt x="4" y="237"/>
                        <a:pt x="10" y="237"/>
                      </a:cubicBezTo>
                      <a:cubicBezTo>
                        <a:pt x="251" y="237"/>
                        <a:pt x="251" y="237"/>
                        <a:pt x="251" y="237"/>
                      </a:cubicBezTo>
                      <a:cubicBezTo>
                        <a:pt x="257" y="237"/>
                        <a:pt x="261" y="232"/>
                        <a:pt x="261" y="227"/>
                      </a:cubicBezTo>
                      <a:close/>
                      <a:moveTo>
                        <a:pt x="261" y="342"/>
                      </a:moveTo>
                      <a:cubicBezTo>
                        <a:pt x="261" y="282"/>
                        <a:pt x="261" y="282"/>
                        <a:pt x="261" y="282"/>
                      </a:cubicBezTo>
                      <a:cubicBezTo>
                        <a:pt x="261" y="277"/>
                        <a:pt x="257" y="272"/>
                        <a:pt x="251" y="272"/>
                      </a:cubicBezTo>
                      <a:cubicBezTo>
                        <a:pt x="10" y="272"/>
                        <a:pt x="10" y="272"/>
                        <a:pt x="10" y="272"/>
                      </a:cubicBezTo>
                      <a:cubicBezTo>
                        <a:pt x="4" y="272"/>
                        <a:pt x="0" y="277"/>
                        <a:pt x="0" y="282"/>
                      </a:cubicBezTo>
                      <a:cubicBezTo>
                        <a:pt x="0" y="342"/>
                        <a:pt x="0" y="342"/>
                        <a:pt x="0" y="342"/>
                      </a:cubicBezTo>
                      <a:cubicBezTo>
                        <a:pt x="0" y="347"/>
                        <a:pt x="4" y="352"/>
                        <a:pt x="10" y="352"/>
                      </a:cubicBezTo>
                      <a:cubicBezTo>
                        <a:pt x="251" y="352"/>
                        <a:pt x="251" y="352"/>
                        <a:pt x="251" y="352"/>
                      </a:cubicBezTo>
                      <a:cubicBezTo>
                        <a:pt x="257" y="352"/>
                        <a:pt x="261" y="347"/>
                        <a:pt x="261" y="342"/>
                      </a:cubicBezTo>
                      <a:close/>
                      <a:moveTo>
                        <a:pt x="1247" y="68"/>
                      </a:moveTo>
                      <a:cubicBezTo>
                        <a:pt x="1239" y="9"/>
                        <a:pt x="1239" y="9"/>
                        <a:pt x="1239" y="9"/>
                      </a:cubicBezTo>
                      <a:cubicBezTo>
                        <a:pt x="1238" y="4"/>
                        <a:pt x="1233" y="0"/>
                        <a:pt x="1228" y="1"/>
                      </a:cubicBezTo>
                      <a:cubicBezTo>
                        <a:pt x="988" y="35"/>
                        <a:pt x="988" y="35"/>
                        <a:pt x="988" y="35"/>
                      </a:cubicBezTo>
                      <a:cubicBezTo>
                        <a:pt x="983" y="36"/>
                        <a:pt x="979" y="41"/>
                        <a:pt x="980" y="46"/>
                      </a:cubicBezTo>
                      <a:cubicBezTo>
                        <a:pt x="988" y="105"/>
                        <a:pt x="988" y="105"/>
                        <a:pt x="988" y="105"/>
                      </a:cubicBezTo>
                      <a:cubicBezTo>
                        <a:pt x="989" y="111"/>
                        <a:pt x="994" y="114"/>
                        <a:pt x="1000" y="114"/>
                      </a:cubicBezTo>
                      <a:cubicBezTo>
                        <a:pt x="1239" y="80"/>
                        <a:pt x="1239" y="80"/>
                        <a:pt x="1239" y="80"/>
                      </a:cubicBezTo>
                      <a:cubicBezTo>
                        <a:pt x="1244" y="79"/>
                        <a:pt x="1248" y="74"/>
                        <a:pt x="1247" y="68"/>
                      </a:cubicBezTo>
                      <a:close/>
                      <a:moveTo>
                        <a:pt x="1263" y="182"/>
                      </a:moveTo>
                      <a:cubicBezTo>
                        <a:pt x="1255" y="123"/>
                        <a:pt x="1255" y="123"/>
                        <a:pt x="1255" y="123"/>
                      </a:cubicBezTo>
                      <a:cubicBezTo>
                        <a:pt x="1254" y="118"/>
                        <a:pt x="1249" y="114"/>
                        <a:pt x="1244" y="115"/>
                      </a:cubicBezTo>
                      <a:cubicBezTo>
                        <a:pt x="1005" y="149"/>
                        <a:pt x="1005" y="149"/>
                        <a:pt x="1005" y="149"/>
                      </a:cubicBezTo>
                      <a:cubicBezTo>
                        <a:pt x="999" y="150"/>
                        <a:pt x="995" y="155"/>
                        <a:pt x="996" y="160"/>
                      </a:cubicBezTo>
                      <a:cubicBezTo>
                        <a:pt x="1004" y="219"/>
                        <a:pt x="1004" y="219"/>
                        <a:pt x="1004" y="219"/>
                      </a:cubicBezTo>
                      <a:cubicBezTo>
                        <a:pt x="1005" y="224"/>
                        <a:pt x="1010" y="228"/>
                        <a:pt x="1016" y="227"/>
                      </a:cubicBezTo>
                      <a:cubicBezTo>
                        <a:pt x="1255" y="193"/>
                        <a:pt x="1255" y="193"/>
                        <a:pt x="1255" y="193"/>
                      </a:cubicBezTo>
                      <a:cubicBezTo>
                        <a:pt x="1260" y="193"/>
                        <a:pt x="1264" y="188"/>
                        <a:pt x="1263" y="182"/>
                      </a:cubicBezTo>
                      <a:close/>
                      <a:moveTo>
                        <a:pt x="1280" y="296"/>
                      </a:moveTo>
                      <a:cubicBezTo>
                        <a:pt x="1271" y="237"/>
                        <a:pt x="1271" y="237"/>
                        <a:pt x="1271" y="237"/>
                      </a:cubicBezTo>
                      <a:cubicBezTo>
                        <a:pt x="1270" y="232"/>
                        <a:pt x="1265" y="228"/>
                        <a:pt x="1260" y="229"/>
                      </a:cubicBezTo>
                      <a:cubicBezTo>
                        <a:pt x="1021" y="263"/>
                        <a:pt x="1021" y="263"/>
                        <a:pt x="1021" y="263"/>
                      </a:cubicBezTo>
                      <a:cubicBezTo>
                        <a:pt x="1015" y="263"/>
                        <a:pt x="1012" y="269"/>
                        <a:pt x="1012" y="274"/>
                      </a:cubicBezTo>
                      <a:cubicBezTo>
                        <a:pt x="1021" y="333"/>
                        <a:pt x="1021" y="333"/>
                        <a:pt x="1021" y="333"/>
                      </a:cubicBezTo>
                      <a:cubicBezTo>
                        <a:pt x="1021" y="338"/>
                        <a:pt x="1027" y="342"/>
                        <a:pt x="1032" y="341"/>
                      </a:cubicBezTo>
                      <a:cubicBezTo>
                        <a:pt x="1271" y="307"/>
                        <a:pt x="1271" y="307"/>
                        <a:pt x="1271" y="307"/>
                      </a:cubicBezTo>
                      <a:cubicBezTo>
                        <a:pt x="1277" y="307"/>
                        <a:pt x="1280" y="301"/>
                        <a:pt x="1280" y="29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308" name="Freeform 111">
                  <a:extLst>
                    <a:ext uri="{FF2B5EF4-FFF2-40B4-BE49-F238E27FC236}">
                      <a16:creationId xmlns:a16="http://schemas.microsoft.com/office/drawing/2014/main" id="{07C4855E-FC31-A7EC-77B0-AF4D6255E577}"/>
                    </a:ext>
                  </a:extLst>
                </p:cNvPr>
                <p:cNvSpPr>
                  <a:spLocks noEditPoints="1"/>
                </p:cNvSpPr>
                <p:nvPr/>
              </p:nvSpPr>
              <p:spPr bwMode="auto">
                <a:xfrm>
                  <a:off x="5535126" y="2847904"/>
                  <a:ext cx="1138428" cy="1130089"/>
                </a:xfrm>
                <a:custGeom>
                  <a:avLst/>
                  <a:gdLst>
                    <a:gd name="T0" fmla="*/ 96 w 1594"/>
                    <a:gd name="T1" fmla="*/ 1341 h 1583"/>
                    <a:gd name="T2" fmla="*/ 333 w 1594"/>
                    <a:gd name="T3" fmla="*/ 1341 h 1583"/>
                    <a:gd name="T4" fmla="*/ 215 w 1594"/>
                    <a:gd name="T5" fmla="*/ 1266 h 1583"/>
                    <a:gd name="T6" fmla="*/ 215 w 1594"/>
                    <a:gd name="T7" fmla="*/ 1415 h 1583"/>
                    <a:gd name="T8" fmla="*/ 215 w 1594"/>
                    <a:gd name="T9" fmla="*/ 1266 h 1583"/>
                    <a:gd name="T10" fmla="*/ 575 w 1594"/>
                    <a:gd name="T11" fmla="*/ 1353 h 1583"/>
                    <a:gd name="T12" fmla="*/ 812 w 1594"/>
                    <a:gd name="T13" fmla="*/ 1353 h 1583"/>
                    <a:gd name="T14" fmla="*/ 693 w 1594"/>
                    <a:gd name="T15" fmla="*/ 1278 h 1583"/>
                    <a:gd name="T16" fmla="*/ 693 w 1594"/>
                    <a:gd name="T17" fmla="*/ 1427 h 1583"/>
                    <a:gd name="T18" fmla="*/ 693 w 1594"/>
                    <a:gd name="T19" fmla="*/ 1278 h 1583"/>
                    <a:gd name="T20" fmla="*/ 1235 w 1594"/>
                    <a:gd name="T21" fmla="*/ 1333 h 1583"/>
                    <a:gd name="T22" fmla="*/ 1472 w 1594"/>
                    <a:gd name="T23" fmla="*/ 1333 h 1583"/>
                    <a:gd name="T24" fmla="*/ 1353 w 1594"/>
                    <a:gd name="T25" fmla="*/ 1258 h 1583"/>
                    <a:gd name="T26" fmla="*/ 1353 w 1594"/>
                    <a:gd name="T27" fmla="*/ 1407 h 1583"/>
                    <a:gd name="T28" fmla="*/ 1353 w 1594"/>
                    <a:gd name="T29" fmla="*/ 1258 h 1583"/>
                    <a:gd name="T30" fmla="*/ 32 w 1594"/>
                    <a:gd name="T31" fmla="*/ 1583 h 1583"/>
                    <a:gd name="T32" fmla="*/ 0 w 1594"/>
                    <a:gd name="T33" fmla="*/ 71 h 1583"/>
                    <a:gd name="T34" fmla="*/ 397 w 1594"/>
                    <a:gd name="T35" fmla="*/ 39 h 1583"/>
                    <a:gd name="T36" fmla="*/ 429 w 1594"/>
                    <a:gd name="T37" fmla="*/ 1551 h 1583"/>
                    <a:gd name="T38" fmla="*/ 44 w 1594"/>
                    <a:gd name="T39" fmla="*/ 1539 h 1583"/>
                    <a:gd name="T40" fmla="*/ 385 w 1594"/>
                    <a:gd name="T41" fmla="*/ 83 h 1583"/>
                    <a:gd name="T42" fmla="*/ 44 w 1594"/>
                    <a:gd name="T43" fmla="*/ 1539 h 1583"/>
                    <a:gd name="T44" fmla="*/ 511 w 1594"/>
                    <a:gd name="T45" fmla="*/ 1583 h 1583"/>
                    <a:gd name="T46" fmla="*/ 479 w 1594"/>
                    <a:gd name="T47" fmla="*/ 71 h 1583"/>
                    <a:gd name="T48" fmla="*/ 876 w 1594"/>
                    <a:gd name="T49" fmla="*/ 39 h 1583"/>
                    <a:gd name="T50" fmla="*/ 908 w 1594"/>
                    <a:gd name="T51" fmla="*/ 1551 h 1583"/>
                    <a:gd name="T52" fmla="*/ 523 w 1594"/>
                    <a:gd name="T53" fmla="*/ 1539 h 1583"/>
                    <a:gd name="T54" fmla="*/ 864 w 1594"/>
                    <a:gd name="T55" fmla="*/ 83 h 1583"/>
                    <a:gd name="T56" fmla="*/ 523 w 1594"/>
                    <a:gd name="T57" fmla="*/ 1539 h 1583"/>
                    <a:gd name="T58" fmla="*/ 1166 w 1594"/>
                    <a:gd name="T59" fmla="*/ 1556 h 1583"/>
                    <a:gd name="T60" fmla="*/ 985 w 1594"/>
                    <a:gd name="T61" fmla="*/ 54 h 1583"/>
                    <a:gd name="T62" fmla="*/ 1383 w 1594"/>
                    <a:gd name="T63" fmla="*/ 30 h 1583"/>
                    <a:gd name="T64" fmla="*/ 1564 w 1594"/>
                    <a:gd name="T65" fmla="*/ 1531 h 1583"/>
                    <a:gd name="T66" fmla="*/ 1564 w 1594"/>
                    <a:gd name="T67" fmla="*/ 1531 h 1583"/>
                    <a:gd name="T68" fmla="*/ 1198 w 1594"/>
                    <a:gd name="T69" fmla="*/ 1583 h 1583"/>
                    <a:gd name="T70" fmla="*/ 1208 w 1594"/>
                    <a:gd name="T71" fmla="*/ 1538 h 1583"/>
                    <a:gd name="T72" fmla="*/ 1341 w 1594"/>
                    <a:gd name="T73" fmla="*/ 48 h 1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4" h="1583">
                      <a:moveTo>
                        <a:pt x="215" y="1459"/>
                      </a:moveTo>
                      <a:cubicBezTo>
                        <a:pt x="149" y="1459"/>
                        <a:pt x="96" y="1406"/>
                        <a:pt x="96" y="1341"/>
                      </a:cubicBezTo>
                      <a:cubicBezTo>
                        <a:pt x="96" y="1276"/>
                        <a:pt x="149" y="1222"/>
                        <a:pt x="215" y="1222"/>
                      </a:cubicBezTo>
                      <a:cubicBezTo>
                        <a:pt x="280" y="1222"/>
                        <a:pt x="333" y="1276"/>
                        <a:pt x="333" y="1341"/>
                      </a:cubicBezTo>
                      <a:cubicBezTo>
                        <a:pt x="333" y="1406"/>
                        <a:pt x="280" y="1459"/>
                        <a:pt x="215" y="1459"/>
                      </a:cubicBezTo>
                      <a:close/>
                      <a:moveTo>
                        <a:pt x="215" y="1266"/>
                      </a:moveTo>
                      <a:cubicBezTo>
                        <a:pt x="174" y="1266"/>
                        <a:pt x="140" y="1300"/>
                        <a:pt x="140" y="1341"/>
                      </a:cubicBezTo>
                      <a:cubicBezTo>
                        <a:pt x="140" y="1382"/>
                        <a:pt x="174" y="1415"/>
                        <a:pt x="215" y="1415"/>
                      </a:cubicBezTo>
                      <a:cubicBezTo>
                        <a:pt x="256" y="1415"/>
                        <a:pt x="289" y="1382"/>
                        <a:pt x="289" y="1341"/>
                      </a:cubicBezTo>
                      <a:cubicBezTo>
                        <a:pt x="289" y="1300"/>
                        <a:pt x="256" y="1266"/>
                        <a:pt x="215" y="1266"/>
                      </a:cubicBezTo>
                      <a:close/>
                      <a:moveTo>
                        <a:pt x="693" y="1471"/>
                      </a:moveTo>
                      <a:cubicBezTo>
                        <a:pt x="628" y="1471"/>
                        <a:pt x="575" y="1418"/>
                        <a:pt x="575" y="1353"/>
                      </a:cubicBezTo>
                      <a:cubicBezTo>
                        <a:pt x="575" y="1288"/>
                        <a:pt x="628" y="1234"/>
                        <a:pt x="693" y="1234"/>
                      </a:cubicBezTo>
                      <a:cubicBezTo>
                        <a:pt x="759" y="1234"/>
                        <a:pt x="812" y="1288"/>
                        <a:pt x="812" y="1353"/>
                      </a:cubicBezTo>
                      <a:cubicBezTo>
                        <a:pt x="812" y="1418"/>
                        <a:pt x="759" y="1471"/>
                        <a:pt x="693" y="1471"/>
                      </a:cubicBezTo>
                      <a:close/>
                      <a:moveTo>
                        <a:pt x="693" y="1278"/>
                      </a:moveTo>
                      <a:cubicBezTo>
                        <a:pt x="652" y="1278"/>
                        <a:pt x="619" y="1312"/>
                        <a:pt x="619" y="1353"/>
                      </a:cubicBezTo>
                      <a:cubicBezTo>
                        <a:pt x="619" y="1394"/>
                        <a:pt x="652" y="1427"/>
                        <a:pt x="693" y="1427"/>
                      </a:cubicBezTo>
                      <a:cubicBezTo>
                        <a:pt x="735" y="1427"/>
                        <a:pt x="768" y="1394"/>
                        <a:pt x="768" y="1353"/>
                      </a:cubicBezTo>
                      <a:cubicBezTo>
                        <a:pt x="768" y="1312"/>
                        <a:pt x="735" y="1278"/>
                        <a:pt x="693" y="1278"/>
                      </a:cubicBezTo>
                      <a:close/>
                      <a:moveTo>
                        <a:pt x="1353" y="1451"/>
                      </a:moveTo>
                      <a:cubicBezTo>
                        <a:pt x="1288" y="1451"/>
                        <a:pt x="1235" y="1398"/>
                        <a:pt x="1235" y="1333"/>
                      </a:cubicBezTo>
                      <a:cubicBezTo>
                        <a:pt x="1235" y="1268"/>
                        <a:pt x="1288" y="1214"/>
                        <a:pt x="1353" y="1214"/>
                      </a:cubicBezTo>
                      <a:cubicBezTo>
                        <a:pt x="1419" y="1214"/>
                        <a:pt x="1472" y="1268"/>
                        <a:pt x="1472" y="1333"/>
                      </a:cubicBezTo>
                      <a:cubicBezTo>
                        <a:pt x="1472" y="1398"/>
                        <a:pt x="1419" y="1451"/>
                        <a:pt x="1353" y="1451"/>
                      </a:cubicBezTo>
                      <a:close/>
                      <a:moveTo>
                        <a:pt x="1353" y="1258"/>
                      </a:moveTo>
                      <a:cubicBezTo>
                        <a:pt x="1312" y="1258"/>
                        <a:pt x="1279" y="1292"/>
                        <a:pt x="1279" y="1333"/>
                      </a:cubicBezTo>
                      <a:cubicBezTo>
                        <a:pt x="1279" y="1374"/>
                        <a:pt x="1312" y="1407"/>
                        <a:pt x="1353" y="1407"/>
                      </a:cubicBezTo>
                      <a:cubicBezTo>
                        <a:pt x="1395" y="1407"/>
                        <a:pt x="1428" y="1374"/>
                        <a:pt x="1428" y="1333"/>
                      </a:cubicBezTo>
                      <a:cubicBezTo>
                        <a:pt x="1428" y="1292"/>
                        <a:pt x="1395" y="1258"/>
                        <a:pt x="1353" y="1258"/>
                      </a:cubicBezTo>
                      <a:close/>
                      <a:moveTo>
                        <a:pt x="397" y="1583"/>
                      </a:moveTo>
                      <a:cubicBezTo>
                        <a:pt x="32" y="1583"/>
                        <a:pt x="32" y="1583"/>
                        <a:pt x="32" y="1583"/>
                      </a:cubicBezTo>
                      <a:cubicBezTo>
                        <a:pt x="14" y="1583"/>
                        <a:pt x="0" y="1569"/>
                        <a:pt x="0" y="1551"/>
                      </a:cubicBezTo>
                      <a:cubicBezTo>
                        <a:pt x="0" y="71"/>
                        <a:pt x="0" y="71"/>
                        <a:pt x="0" y="71"/>
                      </a:cubicBezTo>
                      <a:cubicBezTo>
                        <a:pt x="0" y="54"/>
                        <a:pt x="14" y="39"/>
                        <a:pt x="32" y="39"/>
                      </a:cubicBezTo>
                      <a:cubicBezTo>
                        <a:pt x="397" y="39"/>
                        <a:pt x="397" y="39"/>
                        <a:pt x="397" y="39"/>
                      </a:cubicBezTo>
                      <a:cubicBezTo>
                        <a:pt x="415" y="39"/>
                        <a:pt x="429" y="54"/>
                        <a:pt x="429" y="71"/>
                      </a:cubicBezTo>
                      <a:cubicBezTo>
                        <a:pt x="429" y="1551"/>
                        <a:pt x="429" y="1551"/>
                        <a:pt x="429" y="1551"/>
                      </a:cubicBezTo>
                      <a:cubicBezTo>
                        <a:pt x="429" y="1569"/>
                        <a:pt x="415" y="1583"/>
                        <a:pt x="397" y="1583"/>
                      </a:cubicBezTo>
                      <a:close/>
                      <a:moveTo>
                        <a:pt x="44" y="1539"/>
                      </a:moveTo>
                      <a:cubicBezTo>
                        <a:pt x="385" y="1539"/>
                        <a:pt x="385" y="1539"/>
                        <a:pt x="385" y="1539"/>
                      </a:cubicBezTo>
                      <a:cubicBezTo>
                        <a:pt x="385" y="83"/>
                        <a:pt x="385" y="83"/>
                        <a:pt x="385" y="83"/>
                      </a:cubicBezTo>
                      <a:cubicBezTo>
                        <a:pt x="44" y="83"/>
                        <a:pt x="44" y="83"/>
                        <a:pt x="44" y="83"/>
                      </a:cubicBezTo>
                      <a:lnTo>
                        <a:pt x="44" y="1539"/>
                      </a:lnTo>
                      <a:close/>
                      <a:moveTo>
                        <a:pt x="876" y="1583"/>
                      </a:moveTo>
                      <a:cubicBezTo>
                        <a:pt x="511" y="1583"/>
                        <a:pt x="511" y="1583"/>
                        <a:pt x="511" y="1583"/>
                      </a:cubicBezTo>
                      <a:cubicBezTo>
                        <a:pt x="493" y="1583"/>
                        <a:pt x="479" y="1569"/>
                        <a:pt x="479" y="1551"/>
                      </a:cubicBezTo>
                      <a:cubicBezTo>
                        <a:pt x="479" y="71"/>
                        <a:pt x="479" y="71"/>
                        <a:pt x="479" y="71"/>
                      </a:cubicBezTo>
                      <a:cubicBezTo>
                        <a:pt x="479" y="54"/>
                        <a:pt x="493" y="39"/>
                        <a:pt x="511" y="39"/>
                      </a:cubicBezTo>
                      <a:cubicBezTo>
                        <a:pt x="876" y="39"/>
                        <a:pt x="876" y="39"/>
                        <a:pt x="876" y="39"/>
                      </a:cubicBezTo>
                      <a:cubicBezTo>
                        <a:pt x="894" y="39"/>
                        <a:pt x="908" y="54"/>
                        <a:pt x="908" y="71"/>
                      </a:cubicBezTo>
                      <a:cubicBezTo>
                        <a:pt x="908" y="1551"/>
                        <a:pt x="908" y="1551"/>
                        <a:pt x="908" y="1551"/>
                      </a:cubicBezTo>
                      <a:cubicBezTo>
                        <a:pt x="908" y="1569"/>
                        <a:pt x="894" y="1583"/>
                        <a:pt x="876" y="1583"/>
                      </a:cubicBezTo>
                      <a:close/>
                      <a:moveTo>
                        <a:pt x="523" y="1539"/>
                      </a:moveTo>
                      <a:cubicBezTo>
                        <a:pt x="864" y="1539"/>
                        <a:pt x="864" y="1539"/>
                        <a:pt x="864" y="1539"/>
                      </a:cubicBezTo>
                      <a:cubicBezTo>
                        <a:pt x="864" y="83"/>
                        <a:pt x="864" y="83"/>
                        <a:pt x="864" y="83"/>
                      </a:cubicBezTo>
                      <a:cubicBezTo>
                        <a:pt x="523" y="83"/>
                        <a:pt x="523" y="83"/>
                        <a:pt x="523" y="83"/>
                      </a:cubicBezTo>
                      <a:lnTo>
                        <a:pt x="523" y="1539"/>
                      </a:lnTo>
                      <a:close/>
                      <a:moveTo>
                        <a:pt x="1198" y="1583"/>
                      </a:moveTo>
                      <a:cubicBezTo>
                        <a:pt x="1182" y="1583"/>
                        <a:pt x="1169" y="1572"/>
                        <a:pt x="1166" y="1556"/>
                      </a:cubicBezTo>
                      <a:cubicBezTo>
                        <a:pt x="958" y="91"/>
                        <a:pt x="958" y="91"/>
                        <a:pt x="958" y="91"/>
                      </a:cubicBezTo>
                      <a:cubicBezTo>
                        <a:pt x="956" y="73"/>
                        <a:pt x="968" y="57"/>
                        <a:pt x="985" y="54"/>
                      </a:cubicBezTo>
                      <a:cubicBezTo>
                        <a:pt x="1347" y="3"/>
                        <a:pt x="1347" y="3"/>
                        <a:pt x="1347" y="3"/>
                      </a:cubicBezTo>
                      <a:cubicBezTo>
                        <a:pt x="1364" y="0"/>
                        <a:pt x="1381" y="13"/>
                        <a:pt x="1383" y="30"/>
                      </a:cubicBezTo>
                      <a:cubicBezTo>
                        <a:pt x="1591" y="1495"/>
                        <a:pt x="1591" y="1495"/>
                        <a:pt x="1591" y="1495"/>
                      </a:cubicBezTo>
                      <a:cubicBezTo>
                        <a:pt x="1594" y="1513"/>
                        <a:pt x="1582" y="1529"/>
                        <a:pt x="1564" y="1531"/>
                      </a:cubicBezTo>
                      <a:cubicBezTo>
                        <a:pt x="1564" y="1531"/>
                        <a:pt x="1564" y="1531"/>
                        <a:pt x="1564" y="1531"/>
                      </a:cubicBezTo>
                      <a:cubicBezTo>
                        <a:pt x="1564" y="1531"/>
                        <a:pt x="1564" y="1531"/>
                        <a:pt x="1564" y="1531"/>
                      </a:cubicBezTo>
                      <a:cubicBezTo>
                        <a:pt x="1203" y="1583"/>
                        <a:pt x="1203" y="1583"/>
                        <a:pt x="1203" y="1583"/>
                      </a:cubicBezTo>
                      <a:cubicBezTo>
                        <a:pt x="1201" y="1583"/>
                        <a:pt x="1200" y="1583"/>
                        <a:pt x="1198" y="1583"/>
                      </a:cubicBezTo>
                      <a:close/>
                      <a:moveTo>
                        <a:pt x="1003" y="96"/>
                      </a:moveTo>
                      <a:cubicBezTo>
                        <a:pt x="1208" y="1538"/>
                        <a:pt x="1208" y="1538"/>
                        <a:pt x="1208" y="1538"/>
                      </a:cubicBezTo>
                      <a:cubicBezTo>
                        <a:pt x="1546" y="1490"/>
                        <a:pt x="1546" y="1490"/>
                        <a:pt x="1546" y="1490"/>
                      </a:cubicBezTo>
                      <a:cubicBezTo>
                        <a:pt x="1341" y="48"/>
                        <a:pt x="1341" y="48"/>
                        <a:pt x="1341" y="48"/>
                      </a:cubicBezTo>
                      <a:lnTo>
                        <a:pt x="1003" y="9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292" name="TextBox 291">
              <a:extLst>
                <a:ext uri="{FF2B5EF4-FFF2-40B4-BE49-F238E27FC236}">
                  <a16:creationId xmlns:a16="http://schemas.microsoft.com/office/drawing/2014/main" id="{70D0D302-75CB-60D4-7C10-4EA2C3FE9102}"/>
                </a:ext>
              </a:extLst>
            </p:cNvPr>
            <p:cNvSpPr txBox="1"/>
            <p:nvPr/>
          </p:nvSpPr>
          <p:spPr>
            <a:xfrm>
              <a:off x="7652049" y="5263807"/>
              <a:ext cx="1123891"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CIBIL &amp; Score simulator</a:t>
              </a:r>
            </a:p>
          </p:txBody>
        </p:sp>
        <p:grpSp>
          <p:nvGrpSpPr>
            <p:cNvPr id="293" name="Group 292">
              <a:extLst>
                <a:ext uri="{FF2B5EF4-FFF2-40B4-BE49-F238E27FC236}">
                  <a16:creationId xmlns:a16="http://schemas.microsoft.com/office/drawing/2014/main" id="{3B2316B5-D0B6-3AD1-60CA-9C4BCA16C51E}"/>
                </a:ext>
              </a:extLst>
            </p:cNvPr>
            <p:cNvGrpSpPr/>
            <p:nvPr/>
          </p:nvGrpSpPr>
          <p:grpSpPr>
            <a:xfrm>
              <a:off x="7141649" y="5231880"/>
              <a:ext cx="433186" cy="433186"/>
              <a:chOff x="5185315" y="2514033"/>
              <a:chExt cx="1821371" cy="1829934"/>
            </a:xfrm>
          </p:grpSpPr>
          <p:sp>
            <p:nvSpPr>
              <p:cNvPr id="302" name="Freeform 10">
                <a:extLst>
                  <a:ext uri="{FF2B5EF4-FFF2-40B4-BE49-F238E27FC236}">
                    <a16:creationId xmlns:a16="http://schemas.microsoft.com/office/drawing/2014/main" id="{F661F197-CC31-7DC0-49D0-4B1AD5427B1E}"/>
                  </a:ext>
                </a:extLst>
              </p:cNvPr>
              <p:cNvSpPr>
                <a:spLocks/>
              </p:cNvSpPr>
              <p:nvPr/>
            </p:nvSpPr>
            <p:spPr bwMode="auto">
              <a:xfrm>
                <a:off x="5185315" y="2514033"/>
                <a:ext cx="953508" cy="1307504"/>
              </a:xfrm>
              <a:custGeom>
                <a:avLst/>
                <a:gdLst>
                  <a:gd name="T0" fmla="*/ 524 w 1005"/>
                  <a:gd name="T1" fmla="*/ 955 h 1379"/>
                  <a:gd name="T2" fmla="*/ 659 w 1005"/>
                  <a:gd name="T3" fmla="*/ 629 h 1379"/>
                  <a:gd name="T4" fmla="*/ 941 w 1005"/>
                  <a:gd name="T5" fmla="*/ 497 h 1379"/>
                  <a:gd name="T6" fmla="*/ 1005 w 1005"/>
                  <a:gd name="T7" fmla="*/ 251 h 1379"/>
                  <a:gd name="T8" fmla="*/ 942 w 1005"/>
                  <a:gd name="T9" fmla="*/ 0 h 1379"/>
                  <a:gd name="T10" fmla="*/ 738 w 1005"/>
                  <a:gd name="T11" fmla="*/ 30 h 1379"/>
                  <a:gd name="T12" fmla="*/ 506 w 1005"/>
                  <a:gd name="T13" fmla="*/ 128 h 1379"/>
                  <a:gd name="T14" fmla="*/ 60 w 1005"/>
                  <a:gd name="T15" fmla="*/ 708 h 1379"/>
                  <a:gd name="T16" fmla="*/ 127 w 1005"/>
                  <a:gd name="T17" fmla="*/ 1379 h 1379"/>
                  <a:gd name="T18" fmla="*/ 270 w 1005"/>
                  <a:gd name="T19" fmla="*/ 1197 h 1379"/>
                  <a:gd name="T20" fmla="*/ 292 w 1005"/>
                  <a:gd name="T21" fmla="*/ 1184 h 1379"/>
                  <a:gd name="T22" fmla="*/ 562 w 1005"/>
                  <a:gd name="T23" fmla="*/ 1139 h 1379"/>
                  <a:gd name="T24" fmla="*/ 539 w 1005"/>
                  <a:gd name="T25" fmla="*/ 1076 h 1379"/>
                  <a:gd name="T26" fmla="*/ 524 w 1005"/>
                  <a:gd name="T27" fmla="*/ 955 h 1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05" h="1379">
                    <a:moveTo>
                      <a:pt x="524" y="955"/>
                    </a:moveTo>
                    <a:cubicBezTo>
                      <a:pt x="524" y="831"/>
                      <a:pt x="572" y="715"/>
                      <a:pt x="659" y="629"/>
                    </a:cubicBezTo>
                    <a:cubicBezTo>
                      <a:pt x="735" y="553"/>
                      <a:pt x="833" y="507"/>
                      <a:pt x="941" y="497"/>
                    </a:cubicBezTo>
                    <a:cubicBezTo>
                      <a:pt x="1005" y="251"/>
                      <a:pt x="1005" y="251"/>
                      <a:pt x="1005" y="251"/>
                    </a:cubicBezTo>
                    <a:cubicBezTo>
                      <a:pt x="942" y="0"/>
                      <a:pt x="942" y="0"/>
                      <a:pt x="942" y="0"/>
                    </a:cubicBezTo>
                    <a:cubicBezTo>
                      <a:pt x="868" y="3"/>
                      <a:pt x="801" y="13"/>
                      <a:pt x="738" y="30"/>
                    </a:cubicBezTo>
                    <a:cubicBezTo>
                      <a:pt x="662" y="50"/>
                      <a:pt x="587" y="82"/>
                      <a:pt x="506" y="128"/>
                    </a:cubicBezTo>
                    <a:cubicBezTo>
                      <a:pt x="284" y="255"/>
                      <a:pt x="126" y="461"/>
                      <a:pt x="60" y="708"/>
                    </a:cubicBezTo>
                    <a:cubicBezTo>
                      <a:pt x="0" y="935"/>
                      <a:pt x="24" y="1171"/>
                      <a:pt x="127" y="1379"/>
                    </a:cubicBezTo>
                    <a:cubicBezTo>
                      <a:pt x="270" y="1197"/>
                      <a:pt x="270" y="1197"/>
                      <a:pt x="270" y="1197"/>
                    </a:cubicBezTo>
                    <a:cubicBezTo>
                      <a:pt x="276" y="1190"/>
                      <a:pt x="284" y="1185"/>
                      <a:pt x="292" y="1184"/>
                    </a:cubicBezTo>
                    <a:cubicBezTo>
                      <a:pt x="562" y="1139"/>
                      <a:pt x="562" y="1139"/>
                      <a:pt x="562" y="1139"/>
                    </a:cubicBezTo>
                    <a:cubicBezTo>
                      <a:pt x="553" y="1119"/>
                      <a:pt x="546" y="1098"/>
                      <a:pt x="539" y="1076"/>
                    </a:cubicBezTo>
                    <a:cubicBezTo>
                      <a:pt x="529" y="1033"/>
                      <a:pt x="524" y="993"/>
                      <a:pt x="524" y="955"/>
                    </a:cubicBezTo>
                    <a:close/>
                  </a:path>
                </a:pathLst>
              </a:custGeom>
              <a:solidFill>
                <a:schemeClr val="tx2"/>
              </a:solidFill>
              <a:ln w="9525" cap="rnd">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sym typeface="+mn-lt"/>
                </a:endParaRPr>
              </a:p>
            </p:txBody>
          </p:sp>
          <p:sp>
            <p:nvSpPr>
              <p:cNvPr id="303" name="Freeform 11">
                <a:extLst>
                  <a:ext uri="{FF2B5EF4-FFF2-40B4-BE49-F238E27FC236}">
                    <a16:creationId xmlns:a16="http://schemas.microsoft.com/office/drawing/2014/main" id="{6DBBA3B5-3BC8-295C-DCDA-505BA754B42B}"/>
                  </a:ext>
                </a:extLst>
              </p:cNvPr>
              <p:cNvSpPr>
                <a:spLocks/>
              </p:cNvSpPr>
              <p:nvPr/>
            </p:nvSpPr>
            <p:spPr bwMode="auto">
              <a:xfrm>
                <a:off x="5345185" y="3658812"/>
                <a:ext cx="1521615" cy="685155"/>
              </a:xfrm>
              <a:custGeom>
                <a:avLst/>
                <a:gdLst>
                  <a:gd name="T0" fmla="*/ 1043 w 1607"/>
                  <a:gd name="T1" fmla="*/ 141 h 723"/>
                  <a:gd name="T2" fmla="*/ 811 w 1607"/>
                  <a:gd name="T3" fmla="*/ 204 h 723"/>
                  <a:gd name="T4" fmla="*/ 577 w 1607"/>
                  <a:gd name="T5" fmla="*/ 141 h 723"/>
                  <a:gd name="T6" fmla="*/ 426 w 1607"/>
                  <a:gd name="T7" fmla="*/ 0 h 723"/>
                  <a:gd name="T8" fmla="*/ 157 w 1607"/>
                  <a:gd name="T9" fmla="*/ 45 h 723"/>
                  <a:gd name="T10" fmla="*/ 0 w 1607"/>
                  <a:gd name="T11" fmla="*/ 248 h 723"/>
                  <a:gd name="T12" fmla="*/ 134 w 1607"/>
                  <a:gd name="T13" fmla="*/ 417 h 723"/>
                  <a:gd name="T14" fmla="*/ 333 w 1607"/>
                  <a:gd name="T15" fmla="*/ 564 h 723"/>
                  <a:gd name="T16" fmla="*/ 1058 w 1607"/>
                  <a:gd name="T17" fmla="*/ 658 h 723"/>
                  <a:gd name="T18" fmla="*/ 1607 w 1607"/>
                  <a:gd name="T19" fmla="*/ 269 h 723"/>
                  <a:gd name="T20" fmla="*/ 1330 w 1607"/>
                  <a:gd name="T21" fmla="*/ 214 h 723"/>
                  <a:gd name="T22" fmla="*/ 1309 w 1607"/>
                  <a:gd name="T23" fmla="*/ 201 h 723"/>
                  <a:gd name="T24" fmla="*/ 1176 w 1607"/>
                  <a:gd name="T25" fmla="*/ 27 h 723"/>
                  <a:gd name="T26" fmla="*/ 1043 w 1607"/>
                  <a:gd name="T27" fmla="*/ 141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7" h="723">
                    <a:moveTo>
                      <a:pt x="1043" y="141"/>
                    </a:moveTo>
                    <a:cubicBezTo>
                      <a:pt x="974" y="183"/>
                      <a:pt x="893" y="204"/>
                      <a:pt x="811" y="204"/>
                    </a:cubicBezTo>
                    <a:cubicBezTo>
                      <a:pt x="727" y="204"/>
                      <a:pt x="646" y="182"/>
                      <a:pt x="577" y="141"/>
                    </a:cubicBezTo>
                    <a:cubicBezTo>
                      <a:pt x="517" y="106"/>
                      <a:pt x="465" y="58"/>
                      <a:pt x="426" y="0"/>
                    </a:cubicBezTo>
                    <a:cubicBezTo>
                      <a:pt x="157" y="45"/>
                      <a:pt x="157" y="45"/>
                      <a:pt x="157" y="45"/>
                    </a:cubicBezTo>
                    <a:cubicBezTo>
                      <a:pt x="0" y="248"/>
                      <a:pt x="0" y="248"/>
                      <a:pt x="0" y="248"/>
                    </a:cubicBezTo>
                    <a:cubicBezTo>
                      <a:pt x="38" y="309"/>
                      <a:pt x="82" y="365"/>
                      <a:pt x="134" y="417"/>
                    </a:cubicBezTo>
                    <a:cubicBezTo>
                      <a:pt x="190" y="473"/>
                      <a:pt x="255" y="521"/>
                      <a:pt x="333" y="564"/>
                    </a:cubicBezTo>
                    <a:cubicBezTo>
                      <a:pt x="552" y="690"/>
                      <a:pt x="810" y="723"/>
                      <a:pt x="1058" y="658"/>
                    </a:cubicBezTo>
                    <a:cubicBezTo>
                      <a:pt x="1285" y="599"/>
                      <a:pt x="1478" y="462"/>
                      <a:pt x="1607" y="269"/>
                    </a:cubicBezTo>
                    <a:cubicBezTo>
                      <a:pt x="1330" y="214"/>
                      <a:pt x="1330" y="214"/>
                      <a:pt x="1330" y="214"/>
                    </a:cubicBezTo>
                    <a:cubicBezTo>
                      <a:pt x="1321" y="213"/>
                      <a:pt x="1314" y="208"/>
                      <a:pt x="1309" y="201"/>
                    </a:cubicBezTo>
                    <a:cubicBezTo>
                      <a:pt x="1176" y="27"/>
                      <a:pt x="1176" y="27"/>
                      <a:pt x="1176" y="27"/>
                    </a:cubicBezTo>
                    <a:cubicBezTo>
                      <a:pt x="1140" y="73"/>
                      <a:pt x="1095" y="112"/>
                      <a:pt x="1043" y="141"/>
                    </a:cubicBezTo>
                    <a:close/>
                  </a:path>
                </a:pathLst>
              </a:custGeom>
              <a:solidFill>
                <a:schemeClr val="tx2"/>
              </a:solidFill>
              <a:ln w="9525" cap="rnd">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sym typeface="+mn-lt"/>
                </a:endParaRPr>
              </a:p>
            </p:txBody>
          </p:sp>
          <p:sp>
            <p:nvSpPr>
              <p:cNvPr id="304" name="Freeform 13">
                <a:extLst>
                  <a:ext uri="{FF2B5EF4-FFF2-40B4-BE49-F238E27FC236}">
                    <a16:creationId xmlns:a16="http://schemas.microsoft.com/office/drawing/2014/main" id="{8B549D10-091A-3791-E2D5-C8455A0304FC}"/>
                  </a:ext>
                </a:extLst>
              </p:cNvPr>
              <p:cNvSpPr>
                <a:spLocks/>
              </p:cNvSpPr>
              <p:nvPr/>
            </p:nvSpPr>
            <p:spPr bwMode="auto">
              <a:xfrm>
                <a:off x="6161661" y="2516888"/>
                <a:ext cx="845025" cy="1330342"/>
              </a:xfrm>
              <a:custGeom>
                <a:avLst/>
                <a:gdLst>
                  <a:gd name="T0" fmla="*/ 399 w 894"/>
                  <a:gd name="T1" fmla="*/ 954 h 1404"/>
                  <a:gd name="T2" fmla="*/ 382 w 894"/>
                  <a:gd name="T3" fmla="*/ 1075 h 1404"/>
                  <a:gd name="T4" fmla="*/ 352 w 894"/>
                  <a:gd name="T5" fmla="*/ 1155 h 1404"/>
                  <a:gd name="T6" fmla="*/ 503 w 894"/>
                  <a:gd name="T7" fmla="*/ 1350 h 1404"/>
                  <a:gd name="T8" fmla="*/ 781 w 894"/>
                  <a:gd name="T9" fmla="*/ 1404 h 1404"/>
                  <a:gd name="T10" fmla="*/ 863 w 894"/>
                  <a:gd name="T11" fmla="*/ 1201 h 1404"/>
                  <a:gd name="T12" fmla="*/ 894 w 894"/>
                  <a:gd name="T13" fmla="*/ 954 h 1404"/>
                  <a:gd name="T14" fmla="*/ 614 w 894"/>
                  <a:gd name="T15" fmla="*/ 278 h 1404"/>
                  <a:gd name="T16" fmla="*/ 1 w 894"/>
                  <a:gd name="T17" fmla="*/ 0 h 1404"/>
                  <a:gd name="T18" fmla="*/ 62 w 894"/>
                  <a:gd name="T19" fmla="*/ 242 h 1404"/>
                  <a:gd name="T20" fmla="*/ 62 w 894"/>
                  <a:gd name="T21" fmla="*/ 259 h 1404"/>
                  <a:gd name="T22" fmla="*/ 0 w 894"/>
                  <a:gd name="T23" fmla="*/ 498 h 1404"/>
                  <a:gd name="T24" fmla="*/ 264 w 894"/>
                  <a:gd name="T25" fmla="*/ 629 h 1404"/>
                  <a:gd name="T26" fmla="*/ 399 w 894"/>
                  <a:gd name="T27" fmla="*/ 954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4" h="1404">
                    <a:moveTo>
                      <a:pt x="399" y="954"/>
                    </a:moveTo>
                    <a:cubicBezTo>
                      <a:pt x="399" y="994"/>
                      <a:pt x="393" y="1036"/>
                      <a:pt x="382" y="1075"/>
                    </a:cubicBezTo>
                    <a:cubicBezTo>
                      <a:pt x="374" y="1102"/>
                      <a:pt x="364" y="1129"/>
                      <a:pt x="352" y="1155"/>
                    </a:cubicBezTo>
                    <a:cubicBezTo>
                      <a:pt x="503" y="1350"/>
                      <a:pt x="503" y="1350"/>
                      <a:pt x="503" y="1350"/>
                    </a:cubicBezTo>
                    <a:cubicBezTo>
                      <a:pt x="781" y="1404"/>
                      <a:pt x="781" y="1404"/>
                      <a:pt x="781" y="1404"/>
                    </a:cubicBezTo>
                    <a:cubicBezTo>
                      <a:pt x="819" y="1334"/>
                      <a:pt x="846" y="1267"/>
                      <a:pt x="863" y="1201"/>
                    </a:cubicBezTo>
                    <a:cubicBezTo>
                      <a:pt x="884" y="1126"/>
                      <a:pt x="894" y="1045"/>
                      <a:pt x="894" y="954"/>
                    </a:cubicBezTo>
                    <a:cubicBezTo>
                      <a:pt x="894" y="699"/>
                      <a:pt x="795" y="459"/>
                      <a:pt x="614" y="278"/>
                    </a:cubicBezTo>
                    <a:cubicBezTo>
                      <a:pt x="449" y="112"/>
                      <a:pt x="233" y="15"/>
                      <a:pt x="1" y="0"/>
                    </a:cubicBezTo>
                    <a:cubicBezTo>
                      <a:pt x="62" y="242"/>
                      <a:pt x="62" y="242"/>
                      <a:pt x="62" y="242"/>
                    </a:cubicBezTo>
                    <a:cubicBezTo>
                      <a:pt x="63" y="247"/>
                      <a:pt x="63" y="253"/>
                      <a:pt x="62" y="259"/>
                    </a:cubicBezTo>
                    <a:cubicBezTo>
                      <a:pt x="0" y="498"/>
                      <a:pt x="0" y="498"/>
                      <a:pt x="0" y="498"/>
                    </a:cubicBezTo>
                    <a:cubicBezTo>
                      <a:pt x="100" y="511"/>
                      <a:pt x="193" y="556"/>
                      <a:pt x="264" y="629"/>
                    </a:cubicBezTo>
                    <a:cubicBezTo>
                      <a:pt x="351" y="716"/>
                      <a:pt x="399" y="831"/>
                      <a:pt x="399" y="954"/>
                    </a:cubicBezTo>
                    <a:close/>
                  </a:path>
                </a:pathLst>
              </a:custGeom>
              <a:solidFill>
                <a:schemeClr val="tx2"/>
              </a:solidFill>
              <a:ln w="9525" cap="rnd">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sym typeface="+mn-lt"/>
                </a:endParaRPr>
              </a:p>
            </p:txBody>
          </p:sp>
        </p:grpSp>
        <p:sp>
          <p:nvSpPr>
            <p:cNvPr id="294" name="TextBox 293">
              <a:extLst>
                <a:ext uri="{FF2B5EF4-FFF2-40B4-BE49-F238E27FC236}">
                  <a16:creationId xmlns:a16="http://schemas.microsoft.com/office/drawing/2014/main" id="{85992CB4-A1C5-9EF3-28E6-81C9973880B5}"/>
                </a:ext>
              </a:extLst>
            </p:cNvPr>
            <p:cNvSpPr txBox="1"/>
            <p:nvPr/>
          </p:nvSpPr>
          <p:spPr>
            <a:xfrm>
              <a:off x="5909962" y="5234837"/>
              <a:ext cx="1123891"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Multiple payment options</a:t>
              </a:r>
            </a:p>
          </p:txBody>
        </p:sp>
        <p:grpSp>
          <p:nvGrpSpPr>
            <p:cNvPr id="295" name="bcgIcons_Debit/credit cards 2">
              <a:extLst>
                <a:ext uri="{FF2B5EF4-FFF2-40B4-BE49-F238E27FC236}">
                  <a16:creationId xmlns:a16="http://schemas.microsoft.com/office/drawing/2014/main" id="{60E82BCF-01D1-E856-0EFC-B8DC14AAA800}"/>
                </a:ext>
              </a:extLst>
            </p:cNvPr>
            <p:cNvGrpSpPr>
              <a:grpSpLocks noChangeAspect="1"/>
            </p:cNvGrpSpPr>
            <p:nvPr/>
          </p:nvGrpSpPr>
          <p:grpSpPr>
            <a:xfrm>
              <a:off x="5322348" y="5125696"/>
              <a:ext cx="587614" cy="587614"/>
              <a:chOff x="5273675" y="2606675"/>
              <a:chExt cx="1646238" cy="1646238"/>
            </a:xfrm>
          </p:grpSpPr>
          <p:sp>
            <p:nvSpPr>
              <p:cNvPr id="298" name="AutoShape 3">
                <a:extLst>
                  <a:ext uri="{FF2B5EF4-FFF2-40B4-BE49-F238E27FC236}">
                    <a16:creationId xmlns:a16="http://schemas.microsoft.com/office/drawing/2014/main" id="{E75F334D-3D35-2D6B-EE1A-2F29C29AE63C}"/>
                  </a:ext>
                </a:extLst>
              </p:cNvPr>
              <p:cNvSpPr>
                <a:spLocks noChangeAspect="1" noChangeArrowheads="1" noTextEdit="1"/>
              </p:cNvSpPr>
              <p:nvPr/>
            </p:nvSpPr>
            <p:spPr bwMode="auto">
              <a:xfrm>
                <a:off x="5273675" y="2606675"/>
                <a:ext cx="1646238"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nvGrpSpPr>
              <p:cNvPr id="299" name="Group 298">
                <a:extLst>
                  <a:ext uri="{FF2B5EF4-FFF2-40B4-BE49-F238E27FC236}">
                    <a16:creationId xmlns:a16="http://schemas.microsoft.com/office/drawing/2014/main" id="{BEE2527F-0B12-AEC6-F929-B4DDB8B7D55F}"/>
                  </a:ext>
                </a:extLst>
              </p:cNvPr>
              <p:cNvGrpSpPr/>
              <p:nvPr/>
            </p:nvGrpSpPr>
            <p:grpSpPr>
              <a:xfrm>
                <a:off x="5443538" y="3027362"/>
                <a:ext cx="1304925" cy="806450"/>
                <a:chOff x="5443538" y="3027362"/>
                <a:chExt cx="1304925" cy="806450"/>
              </a:xfrm>
            </p:grpSpPr>
            <p:sp>
              <p:nvSpPr>
                <p:cNvPr id="300" name="Freeform 11">
                  <a:extLst>
                    <a:ext uri="{FF2B5EF4-FFF2-40B4-BE49-F238E27FC236}">
                      <a16:creationId xmlns:a16="http://schemas.microsoft.com/office/drawing/2014/main" id="{60E8C544-93F9-9C46-859C-8E65D34D413A}"/>
                    </a:ext>
                  </a:extLst>
                </p:cNvPr>
                <p:cNvSpPr>
                  <a:spLocks noChangeArrowheads="1"/>
                </p:cNvSpPr>
                <p:nvPr/>
              </p:nvSpPr>
              <p:spPr bwMode="auto">
                <a:xfrm>
                  <a:off x="5443538" y="3027362"/>
                  <a:ext cx="1304925" cy="806450"/>
                </a:xfrm>
                <a:custGeom>
                  <a:avLst/>
                  <a:gdLst>
                    <a:gd name="connsiteX0" fmla="*/ 1082675 w 1304925"/>
                    <a:gd name="connsiteY0" fmla="*/ 622300 h 806450"/>
                    <a:gd name="connsiteX1" fmla="*/ 1173163 w 1304925"/>
                    <a:gd name="connsiteY1" fmla="*/ 622300 h 806450"/>
                    <a:gd name="connsiteX2" fmla="*/ 1173163 w 1304925"/>
                    <a:gd name="connsiteY2" fmla="*/ 624396 h 806450"/>
                    <a:gd name="connsiteX3" fmla="*/ 1122575 w 1304925"/>
                    <a:gd name="connsiteY3" fmla="*/ 674688 h 806450"/>
                    <a:gd name="connsiteX4" fmla="*/ 1082675 w 1304925"/>
                    <a:gd name="connsiteY4" fmla="*/ 674688 h 806450"/>
                    <a:gd name="connsiteX5" fmla="*/ 871537 w 1304925"/>
                    <a:gd name="connsiteY5" fmla="*/ 622300 h 806450"/>
                    <a:gd name="connsiteX6" fmla="*/ 962025 w 1304925"/>
                    <a:gd name="connsiteY6" fmla="*/ 622300 h 806450"/>
                    <a:gd name="connsiteX7" fmla="*/ 962025 w 1304925"/>
                    <a:gd name="connsiteY7" fmla="*/ 674688 h 806450"/>
                    <a:gd name="connsiteX8" fmla="*/ 922436 w 1304925"/>
                    <a:gd name="connsiteY8" fmla="*/ 674688 h 806450"/>
                    <a:gd name="connsiteX9" fmla="*/ 871537 w 1304925"/>
                    <a:gd name="connsiteY9" fmla="*/ 624396 h 806450"/>
                    <a:gd name="connsiteX10" fmla="*/ 1082675 w 1304925"/>
                    <a:gd name="connsiteY10" fmla="*/ 552450 h 806450"/>
                    <a:gd name="connsiteX11" fmla="*/ 1173163 w 1304925"/>
                    <a:gd name="connsiteY11" fmla="*/ 552450 h 806450"/>
                    <a:gd name="connsiteX12" fmla="*/ 1173163 w 1304925"/>
                    <a:gd name="connsiteY12" fmla="*/ 606425 h 806450"/>
                    <a:gd name="connsiteX13" fmla="*/ 1082675 w 1304925"/>
                    <a:gd name="connsiteY13" fmla="*/ 606425 h 806450"/>
                    <a:gd name="connsiteX14" fmla="*/ 871537 w 1304925"/>
                    <a:gd name="connsiteY14" fmla="*/ 552450 h 806450"/>
                    <a:gd name="connsiteX15" fmla="*/ 962025 w 1304925"/>
                    <a:gd name="connsiteY15" fmla="*/ 552450 h 806450"/>
                    <a:gd name="connsiteX16" fmla="*/ 962025 w 1304925"/>
                    <a:gd name="connsiteY16" fmla="*/ 606425 h 806450"/>
                    <a:gd name="connsiteX17" fmla="*/ 871537 w 1304925"/>
                    <a:gd name="connsiteY17" fmla="*/ 606425 h 806450"/>
                    <a:gd name="connsiteX18" fmla="*/ 1082675 w 1304925"/>
                    <a:gd name="connsiteY18" fmla="*/ 482600 h 806450"/>
                    <a:gd name="connsiteX19" fmla="*/ 1173163 w 1304925"/>
                    <a:gd name="connsiteY19" fmla="*/ 482600 h 806450"/>
                    <a:gd name="connsiteX20" fmla="*/ 1173163 w 1304925"/>
                    <a:gd name="connsiteY20" fmla="*/ 536575 h 806450"/>
                    <a:gd name="connsiteX21" fmla="*/ 1082675 w 1304925"/>
                    <a:gd name="connsiteY21" fmla="*/ 536575 h 806450"/>
                    <a:gd name="connsiteX22" fmla="*/ 871537 w 1304925"/>
                    <a:gd name="connsiteY22" fmla="*/ 482600 h 806450"/>
                    <a:gd name="connsiteX23" fmla="*/ 962025 w 1304925"/>
                    <a:gd name="connsiteY23" fmla="*/ 482600 h 806450"/>
                    <a:gd name="connsiteX24" fmla="*/ 962025 w 1304925"/>
                    <a:gd name="connsiteY24" fmla="*/ 536575 h 806450"/>
                    <a:gd name="connsiteX25" fmla="*/ 871537 w 1304925"/>
                    <a:gd name="connsiteY25" fmla="*/ 536575 h 806450"/>
                    <a:gd name="connsiteX26" fmla="*/ 996496 w 1304925"/>
                    <a:gd name="connsiteY26" fmla="*/ 403225 h 806450"/>
                    <a:gd name="connsiteX27" fmla="*/ 1082326 w 1304925"/>
                    <a:gd name="connsiteY27" fmla="*/ 403225 h 806450"/>
                    <a:gd name="connsiteX28" fmla="*/ 1116659 w 1304925"/>
                    <a:gd name="connsiteY28" fmla="*/ 403225 h 806450"/>
                    <a:gd name="connsiteX29" fmla="*/ 1122381 w 1304925"/>
                    <a:gd name="connsiteY29" fmla="*/ 403225 h 806450"/>
                    <a:gd name="connsiteX30" fmla="*/ 1173163 w 1304925"/>
                    <a:gd name="connsiteY30" fmla="*/ 453812 h 806450"/>
                    <a:gd name="connsiteX31" fmla="*/ 1173163 w 1304925"/>
                    <a:gd name="connsiteY31" fmla="*/ 466637 h 806450"/>
                    <a:gd name="connsiteX32" fmla="*/ 1168872 w 1304925"/>
                    <a:gd name="connsiteY32" fmla="*/ 466637 h 806450"/>
                    <a:gd name="connsiteX33" fmla="*/ 1168872 w 1304925"/>
                    <a:gd name="connsiteY33" fmla="*/ 467350 h 806450"/>
                    <a:gd name="connsiteX34" fmla="*/ 1082326 w 1304925"/>
                    <a:gd name="connsiteY34" fmla="*/ 467350 h 806450"/>
                    <a:gd name="connsiteX35" fmla="*/ 1064445 w 1304925"/>
                    <a:gd name="connsiteY35" fmla="*/ 467350 h 806450"/>
                    <a:gd name="connsiteX36" fmla="*/ 1064445 w 1304925"/>
                    <a:gd name="connsiteY36" fmla="*/ 482313 h 806450"/>
                    <a:gd name="connsiteX37" fmla="*/ 1064445 w 1304925"/>
                    <a:gd name="connsiteY37" fmla="*/ 535750 h 806450"/>
                    <a:gd name="connsiteX38" fmla="*/ 1064445 w 1304925"/>
                    <a:gd name="connsiteY38" fmla="*/ 551425 h 806450"/>
                    <a:gd name="connsiteX39" fmla="*/ 1064445 w 1304925"/>
                    <a:gd name="connsiteY39" fmla="*/ 605576 h 806450"/>
                    <a:gd name="connsiteX40" fmla="*/ 1064445 w 1304925"/>
                    <a:gd name="connsiteY40" fmla="*/ 621251 h 806450"/>
                    <a:gd name="connsiteX41" fmla="*/ 1064445 w 1304925"/>
                    <a:gd name="connsiteY41" fmla="*/ 655451 h 806450"/>
                    <a:gd name="connsiteX42" fmla="*/ 1045848 w 1304925"/>
                    <a:gd name="connsiteY42" fmla="*/ 674688 h 806450"/>
                    <a:gd name="connsiteX43" fmla="*/ 996496 w 1304925"/>
                    <a:gd name="connsiteY43" fmla="*/ 674688 h 806450"/>
                    <a:gd name="connsiteX44" fmla="*/ 977900 w 1304925"/>
                    <a:gd name="connsiteY44" fmla="*/ 655451 h 806450"/>
                    <a:gd name="connsiteX45" fmla="*/ 977900 w 1304925"/>
                    <a:gd name="connsiteY45" fmla="*/ 621251 h 806450"/>
                    <a:gd name="connsiteX46" fmla="*/ 977900 w 1304925"/>
                    <a:gd name="connsiteY46" fmla="*/ 605576 h 806450"/>
                    <a:gd name="connsiteX47" fmla="*/ 977900 w 1304925"/>
                    <a:gd name="connsiteY47" fmla="*/ 551425 h 806450"/>
                    <a:gd name="connsiteX48" fmla="*/ 977900 w 1304925"/>
                    <a:gd name="connsiteY48" fmla="*/ 535750 h 806450"/>
                    <a:gd name="connsiteX49" fmla="*/ 977900 w 1304925"/>
                    <a:gd name="connsiteY49" fmla="*/ 482313 h 806450"/>
                    <a:gd name="connsiteX50" fmla="*/ 977900 w 1304925"/>
                    <a:gd name="connsiteY50" fmla="*/ 466637 h 806450"/>
                    <a:gd name="connsiteX51" fmla="*/ 977900 w 1304925"/>
                    <a:gd name="connsiteY51" fmla="*/ 421750 h 806450"/>
                    <a:gd name="connsiteX52" fmla="*/ 996496 w 1304925"/>
                    <a:gd name="connsiteY52" fmla="*/ 403225 h 806450"/>
                    <a:gd name="connsiteX53" fmla="*/ 922436 w 1304925"/>
                    <a:gd name="connsiteY53" fmla="*/ 403225 h 806450"/>
                    <a:gd name="connsiteX54" fmla="*/ 962025 w 1304925"/>
                    <a:gd name="connsiteY54" fmla="*/ 403225 h 806450"/>
                    <a:gd name="connsiteX55" fmla="*/ 962025 w 1304925"/>
                    <a:gd name="connsiteY55" fmla="*/ 466725 h 806450"/>
                    <a:gd name="connsiteX56" fmla="*/ 871537 w 1304925"/>
                    <a:gd name="connsiteY56" fmla="*/ 466725 h 806450"/>
                    <a:gd name="connsiteX57" fmla="*/ 871537 w 1304925"/>
                    <a:gd name="connsiteY57" fmla="*/ 453882 h 806450"/>
                    <a:gd name="connsiteX58" fmla="*/ 922436 w 1304925"/>
                    <a:gd name="connsiteY58" fmla="*/ 403225 h 806450"/>
                    <a:gd name="connsiteX59" fmla="*/ 86043 w 1304925"/>
                    <a:gd name="connsiteY59" fmla="*/ 31750 h 806450"/>
                    <a:gd name="connsiteX60" fmla="*/ 31750 w 1304925"/>
                    <a:gd name="connsiteY60" fmla="*/ 86043 h 806450"/>
                    <a:gd name="connsiteX61" fmla="*/ 31750 w 1304925"/>
                    <a:gd name="connsiteY61" fmla="*/ 720408 h 806450"/>
                    <a:gd name="connsiteX62" fmla="*/ 86043 w 1304925"/>
                    <a:gd name="connsiteY62" fmla="*/ 774700 h 806450"/>
                    <a:gd name="connsiteX63" fmla="*/ 1220471 w 1304925"/>
                    <a:gd name="connsiteY63" fmla="*/ 774700 h 806450"/>
                    <a:gd name="connsiteX64" fmla="*/ 1274763 w 1304925"/>
                    <a:gd name="connsiteY64" fmla="*/ 720408 h 806450"/>
                    <a:gd name="connsiteX65" fmla="*/ 1274763 w 1304925"/>
                    <a:gd name="connsiteY65" fmla="*/ 86043 h 806450"/>
                    <a:gd name="connsiteX66" fmla="*/ 1220471 w 1304925"/>
                    <a:gd name="connsiteY66" fmla="*/ 31750 h 806450"/>
                    <a:gd name="connsiteX67" fmla="*/ 86043 w 1304925"/>
                    <a:gd name="connsiteY67" fmla="*/ 31750 h 806450"/>
                    <a:gd name="connsiteX68" fmla="*/ 85663 w 1304925"/>
                    <a:gd name="connsiteY68" fmla="*/ 0 h 806450"/>
                    <a:gd name="connsiteX69" fmla="*/ 1219263 w 1304925"/>
                    <a:gd name="connsiteY69" fmla="*/ 0 h 806450"/>
                    <a:gd name="connsiteX70" fmla="*/ 1304925 w 1304925"/>
                    <a:gd name="connsiteY70" fmla="*/ 85793 h 806450"/>
                    <a:gd name="connsiteX71" fmla="*/ 1304925 w 1304925"/>
                    <a:gd name="connsiteY71" fmla="*/ 720658 h 806450"/>
                    <a:gd name="connsiteX72" fmla="*/ 1219263 w 1304925"/>
                    <a:gd name="connsiteY72" fmla="*/ 806450 h 806450"/>
                    <a:gd name="connsiteX73" fmla="*/ 85663 w 1304925"/>
                    <a:gd name="connsiteY73" fmla="*/ 806450 h 806450"/>
                    <a:gd name="connsiteX74" fmla="*/ 0 w 1304925"/>
                    <a:gd name="connsiteY74" fmla="*/ 720658 h 806450"/>
                    <a:gd name="connsiteX75" fmla="*/ 0 w 1304925"/>
                    <a:gd name="connsiteY75" fmla="*/ 85793 h 806450"/>
                    <a:gd name="connsiteX76" fmla="*/ 85663 w 1304925"/>
                    <a:gd name="connsiteY76" fmla="*/ 0 h 806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304925" h="806450">
                      <a:moveTo>
                        <a:pt x="1082675" y="622300"/>
                      </a:moveTo>
                      <a:cubicBezTo>
                        <a:pt x="1082675" y="622300"/>
                        <a:pt x="1082675" y="622300"/>
                        <a:pt x="1173163" y="622300"/>
                      </a:cubicBezTo>
                      <a:cubicBezTo>
                        <a:pt x="1173163" y="622300"/>
                        <a:pt x="1173163" y="622300"/>
                        <a:pt x="1173163" y="624396"/>
                      </a:cubicBezTo>
                      <a:cubicBezTo>
                        <a:pt x="1173163" y="652336"/>
                        <a:pt x="1150363" y="674688"/>
                        <a:pt x="1122575" y="674688"/>
                      </a:cubicBezTo>
                      <a:cubicBezTo>
                        <a:pt x="1122575" y="674688"/>
                        <a:pt x="1122575" y="674688"/>
                        <a:pt x="1082675" y="674688"/>
                      </a:cubicBezTo>
                      <a:close/>
                      <a:moveTo>
                        <a:pt x="871537" y="622300"/>
                      </a:moveTo>
                      <a:cubicBezTo>
                        <a:pt x="871537" y="622300"/>
                        <a:pt x="871537" y="622300"/>
                        <a:pt x="962025" y="622300"/>
                      </a:cubicBezTo>
                      <a:cubicBezTo>
                        <a:pt x="962025" y="622300"/>
                        <a:pt x="962025" y="622300"/>
                        <a:pt x="962025" y="674688"/>
                      </a:cubicBezTo>
                      <a:cubicBezTo>
                        <a:pt x="962025" y="674688"/>
                        <a:pt x="962025" y="674688"/>
                        <a:pt x="922436" y="674688"/>
                      </a:cubicBezTo>
                      <a:cubicBezTo>
                        <a:pt x="894159" y="674688"/>
                        <a:pt x="871537" y="652336"/>
                        <a:pt x="871537" y="624396"/>
                      </a:cubicBezTo>
                      <a:close/>
                      <a:moveTo>
                        <a:pt x="1082675" y="552450"/>
                      </a:moveTo>
                      <a:lnTo>
                        <a:pt x="1173163" y="552450"/>
                      </a:lnTo>
                      <a:lnTo>
                        <a:pt x="1173163" y="606425"/>
                      </a:lnTo>
                      <a:lnTo>
                        <a:pt x="1082675" y="606425"/>
                      </a:lnTo>
                      <a:close/>
                      <a:moveTo>
                        <a:pt x="871537" y="552450"/>
                      </a:moveTo>
                      <a:lnTo>
                        <a:pt x="962025" y="552450"/>
                      </a:lnTo>
                      <a:lnTo>
                        <a:pt x="962025" y="606425"/>
                      </a:lnTo>
                      <a:lnTo>
                        <a:pt x="871537" y="606425"/>
                      </a:lnTo>
                      <a:close/>
                      <a:moveTo>
                        <a:pt x="1082675" y="482600"/>
                      </a:moveTo>
                      <a:lnTo>
                        <a:pt x="1173163" y="482600"/>
                      </a:lnTo>
                      <a:lnTo>
                        <a:pt x="1173163" y="536575"/>
                      </a:lnTo>
                      <a:lnTo>
                        <a:pt x="1082675" y="536575"/>
                      </a:lnTo>
                      <a:close/>
                      <a:moveTo>
                        <a:pt x="871537" y="482600"/>
                      </a:moveTo>
                      <a:lnTo>
                        <a:pt x="962025" y="482600"/>
                      </a:lnTo>
                      <a:lnTo>
                        <a:pt x="962025" y="536575"/>
                      </a:lnTo>
                      <a:lnTo>
                        <a:pt x="871537" y="536575"/>
                      </a:lnTo>
                      <a:close/>
                      <a:moveTo>
                        <a:pt x="996496" y="403225"/>
                      </a:moveTo>
                      <a:cubicBezTo>
                        <a:pt x="996496" y="403225"/>
                        <a:pt x="996496" y="403225"/>
                        <a:pt x="1082326" y="403225"/>
                      </a:cubicBezTo>
                      <a:cubicBezTo>
                        <a:pt x="1082326" y="403225"/>
                        <a:pt x="1082326" y="403225"/>
                        <a:pt x="1116659" y="403225"/>
                      </a:cubicBezTo>
                      <a:cubicBezTo>
                        <a:pt x="1116659" y="403225"/>
                        <a:pt x="1116659" y="403225"/>
                        <a:pt x="1122381" y="403225"/>
                      </a:cubicBezTo>
                      <a:cubicBezTo>
                        <a:pt x="1150275" y="403225"/>
                        <a:pt x="1173163" y="426025"/>
                        <a:pt x="1173163" y="453812"/>
                      </a:cubicBezTo>
                      <a:cubicBezTo>
                        <a:pt x="1173163" y="453812"/>
                        <a:pt x="1173163" y="453812"/>
                        <a:pt x="1173163" y="466637"/>
                      </a:cubicBezTo>
                      <a:cubicBezTo>
                        <a:pt x="1173163" y="466637"/>
                        <a:pt x="1173163" y="466637"/>
                        <a:pt x="1168872" y="466637"/>
                      </a:cubicBezTo>
                      <a:cubicBezTo>
                        <a:pt x="1168872" y="466637"/>
                        <a:pt x="1168872" y="466637"/>
                        <a:pt x="1168872" y="467350"/>
                      </a:cubicBezTo>
                      <a:cubicBezTo>
                        <a:pt x="1168872" y="467350"/>
                        <a:pt x="1168872" y="467350"/>
                        <a:pt x="1082326" y="467350"/>
                      </a:cubicBezTo>
                      <a:cubicBezTo>
                        <a:pt x="1082326" y="467350"/>
                        <a:pt x="1082326" y="467350"/>
                        <a:pt x="1064445" y="467350"/>
                      </a:cubicBezTo>
                      <a:cubicBezTo>
                        <a:pt x="1064445" y="467350"/>
                        <a:pt x="1064445" y="467350"/>
                        <a:pt x="1064445" y="482313"/>
                      </a:cubicBezTo>
                      <a:cubicBezTo>
                        <a:pt x="1064445" y="482313"/>
                        <a:pt x="1064445" y="482313"/>
                        <a:pt x="1064445" y="535750"/>
                      </a:cubicBezTo>
                      <a:cubicBezTo>
                        <a:pt x="1064445" y="535750"/>
                        <a:pt x="1064445" y="535750"/>
                        <a:pt x="1064445" y="551425"/>
                      </a:cubicBezTo>
                      <a:cubicBezTo>
                        <a:pt x="1064445" y="551425"/>
                        <a:pt x="1064445" y="551425"/>
                        <a:pt x="1064445" y="605576"/>
                      </a:cubicBezTo>
                      <a:cubicBezTo>
                        <a:pt x="1064445" y="605576"/>
                        <a:pt x="1064445" y="605576"/>
                        <a:pt x="1064445" y="621251"/>
                      </a:cubicBezTo>
                      <a:cubicBezTo>
                        <a:pt x="1064445" y="621251"/>
                        <a:pt x="1064445" y="621251"/>
                        <a:pt x="1064445" y="655451"/>
                      </a:cubicBezTo>
                      <a:cubicBezTo>
                        <a:pt x="1064445" y="666138"/>
                        <a:pt x="1055862" y="674688"/>
                        <a:pt x="1045848" y="674688"/>
                      </a:cubicBezTo>
                      <a:cubicBezTo>
                        <a:pt x="1045848" y="674688"/>
                        <a:pt x="1045848" y="674688"/>
                        <a:pt x="996496" y="674688"/>
                      </a:cubicBezTo>
                      <a:cubicBezTo>
                        <a:pt x="986483" y="674688"/>
                        <a:pt x="977900" y="666138"/>
                        <a:pt x="977900" y="655451"/>
                      </a:cubicBezTo>
                      <a:cubicBezTo>
                        <a:pt x="977900" y="655451"/>
                        <a:pt x="977900" y="655451"/>
                        <a:pt x="977900" y="621251"/>
                      </a:cubicBezTo>
                      <a:cubicBezTo>
                        <a:pt x="977900" y="621251"/>
                        <a:pt x="977900" y="621251"/>
                        <a:pt x="977900" y="605576"/>
                      </a:cubicBezTo>
                      <a:cubicBezTo>
                        <a:pt x="977900" y="605576"/>
                        <a:pt x="977900" y="605576"/>
                        <a:pt x="977900" y="551425"/>
                      </a:cubicBezTo>
                      <a:cubicBezTo>
                        <a:pt x="977900" y="551425"/>
                        <a:pt x="977900" y="551425"/>
                        <a:pt x="977900" y="535750"/>
                      </a:cubicBezTo>
                      <a:cubicBezTo>
                        <a:pt x="977900" y="535750"/>
                        <a:pt x="977900" y="535750"/>
                        <a:pt x="977900" y="482313"/>
                      </a:cubicBezTo>
                      <a:cubicBezTo>
                        <a:pt x="977900" y="482313"/>
                        <a:pt x="977900" y="482313"/>
                        <a:pt x="977900" y="466637"/>
                      </a:cubicBezTo>
                      <a:cubicBezTo>
                        <a:pt x="977900" y="466637"/>
                        <a:pt x="977900" y="466637"/>
                        <a:pt x="977900" y="421750"/>
                      </a:cubicBezTo>
                      <a:cubicBezTo>
                        <a:pt x="977900" y="411062"/>
                        <a:pt x="986483" y="403225"/>
                        <a:pt x="996496" y="403225"/>
                      </a:cubicBezTo>
                      <a:close/>
                      <a:moveTo>
                        <a:pt x="922436" y="403225"/>
                      </a:moveTo>
                      <a:cubicBezTo>
                        <a:pt x="922436" y="403225"/>
                        <a:pt x="922436" y="403225"/>
                        <a:pt x="962025" y="403225"/>
                      </a:cubicBezTo>
                      <a:cubicBezTo>
                        <a:pt x="962025" y="403225"/>
                        <a:pt x="962025" y="403225"/>
                        <a:pt x="962025" y="466725"/>
                      </a:cubicBezTo>
                      <a:cubicBezTo>
                        <a:pt x="962025" y="466725"/>
                        <a:pt x="962025" y="466725"/>
                        <a:pt x="871537" y="466725"/>
                      </a:cubicBezTo>
                      <a:cubicBezTo>
                        <a:pt x="871537" y="466725"/>
                        <a:pt x="871537" y="466725"/>
                        <a:pt x="871537" y="453882"/>
                      </a:cubicBezTo>
                      <a:cubicBezTo>
                        <a:pt x="871537" y="426056"/>
                        <a:pt x="894159" y="403225"/>
                        <a:pt x="922436" y="403225"/>
                      </a:cubicBezTo>
                      <a:close/>
                      <a:moveTo>
                        <a:pt x="86043" y="31750"/>
                      </a:moveTo>
                      <a:cubicBezTo>
                        <a:pt x="56039" y="31750"/>
                        <a:pt x="31750" y="56039"/>
                        <a:pt x="31750" y="86043"/>
                      </a:cubicBezTo>
                      <a:cubicBezTo>
                        <a:pt x="31750" y="86043"/>
                        <a:pt x="31750" y="86043"/>
                        <a:pt x="31750" y="720408"/>
                      </a:cubicBezTo>
                      <a:cubicBezTo>
                        <a:pt x="31750" y="750411"/>
                        <a:pt x="56039" y="774700"/>
                        <a:pt x="86043" y="774700"/>
                      </a:cubicBezTo>
                      <a:cubicBezTo>
                        <a:pt x="86043" y="774700"/>
                        <a:pt x="86043" y="774700"/>
                        <a:pt x="1220471" y="774700"/>
                      </a:cubicBezTo>
                      <a:cubicBezTo>
                        <a:pt x="1250474" y="774700"/>
                        <a:pt x="1274763" y="750411"/>
                        <a:pt x="1274763" y="720408"/>
                      </a:cubicBezTo>
                      <a:lnTo>
                        <a:pt x="1274763" y="86043"/>
                      </a:lnTo>
                      <a:cubicBezTo>
                        <a:pt x="1274763" y="56039"/>
                        <a:pt x="1250474" y="31750"/>
                        <a:pt x="1220471" y="31750"/>
                      </a:cubicBezTo>
                      <a:cubicBezTo>
                        <a:pt x="1220471" y="31750"/>
                        <a:pt x="1220471" y="31750"/>
                        <a:pt x="86043" y="31750"/>
                      </a:cubicBezTo>
                      <a:close/>
                      <a:moveTo>
                        <a:pt x="85663" y="0"/>
                      </a:moveTo>
                      <a:cubicBezTo>
                        <a:pt x="85663" y="0"/>
                        <a:pt x="85663" y="0"/>
                        <a:pt x="1219263" y="0"/>
                      </a:cubicBezTo>
                      <a:cubicBezTo>
                        <a:pt x="1266377" y="0"/>
                        <a:pt x="1304925" y="38607"/>
                        <a:pt x="1304925" y="85793"/>
                      </a:cubicBezTo>
                      <a:cubicBezTo>
                        <a:pt x="1304925" y="85793"/>
                        <a:pt x="1304925" y="85793"/>
                        <a:pt x="1304925" y="720658"/>
                      </a:cubicBezTo>
                      <a:cubicBezTo>
                        <a:pt x="1304925" y="767844"/>
                        <a:pt x="1266377" y="806450"/>
                        <a:pt x="1219263" y="806450"/>
                      </a:cubicBezTo>
                      <a:cubicBezTo>
                        <a:pt x="1219263" y="806450"/>
                        <a:pt x="1219263" y="806450"/>
                        <a:pt x="85663" y="806450"/>
                      </a:cubicBezTo>
                      <a:cubicBezTo>
                        <a:pt x="38548" y="806450"/>
                        <a:pt x="0" y="767844"/>
                        <a:pt x="0" y="720658"/>
                      </a:cubicBezTo>
                      <a:cubicBezTo>
                        <a:pt x="0" y="720658"/>
                        <a:pt x="0" y="720658"/>
                        <a:pt x="0" y="85793"/>
                      </a:cubicBezTo>
                      <a:cubicBezTo>
                        <a:pt x="0" y="38607"/>
                        <a:pt x="38548" y="0"/>
                        <a:pt x="85663" y="0"/>
                      </a:cubicBezTo>
                      <a:close/>
                    </a:path>
                  </a:pathLst>
                </a:cu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301" name="Freeform 12">
                  <a:extLst>
                    <a:ext uri="{FF2B5EF4-FFF2-40B4-BE49-F238E27FC236}">
                      <a16:creationId xmlns:a16="http://schemas.microsoft.com/office/drawing/2014/main" id="{68BF2D38-C7C4-545D-3C23-845CB08EB049}"/>
                    </a:ext>
                  </a:extLst>
                </p:cNvPr>
                <p:cNvSpPr>
                  <a:spLocks/>
                </p:cNvSpPr>
                <p:nvPr/>
              </p:nvSpPr>
              <p:spPr bwMode="auto">
                <a:xfrm>
                  <a:off x="5507038" y="3089275"/>
                  <a:ext cx="1177925" cy="596901"/>
                </a:xfrm>
                <a:custGeom>
                  <a:avLst/>
                  <a:gdLst>
                    <a:gd name="connsiteX0" fmla="*/ 82372 w 1177925"/>
                    <a:gd name="connsiteY0" fmla="*/ 522288 h 596901"/>
                    <a:gd name="connsiteX1" fmla="*/ 573266 w 1177925"/>
                    <a:gd name="connsiteY1" fmla="*/ 522288 h 596901"/>
                    <a:gd name="connsiteX2" fmla="*/ 588963 w 1177925"/>
                    <a:gd name="connsiteY2" fmla="*/ 538072 h 596901"/>
                    <a:gd name="connsiteX3" fmla="*/ 588963 w 1177925"/>
                    <a:gd name="connsiteY3" fmla="*/ 581118 h 596901"/>
                    <a:gd name="connsiteX4" fmla="*/ 573266 w 1177925"/>
                    <a:gd name="connsiteY4" fmla="*/ 596901 h 596901"/>
                    <a:gd name="connsiteX5" fmla="*/ 82372 w 1177925"/>
                    <a:gd name="connsiteY5" fmla="*/ 596901 h 596901"/>
                    <a:gd name="connsiteX6" fmla="*/ 66675 w 1177925"/>
                    <a:gd name="connsiteY6" fmla="*/ 581118 h 596901"/>
                    <a:gd name="connsiteX7" fmla="*/ 66675 w 1177925"/>
                    <a:gd name="connsiteY7" fmla="*/ 538072 h 596901"/>
                    <a:gd name="connsiteX8" fmla="*/ 82372 w 1177925"/>
                    <a:gd name="connsiteY8" fmla="*/ 522288 h 596901"/>
                    <a:gd name="connsiteX9" fmla="*/ 28556 w 1177925"/>
                    <a:gd name="connsiteY9" fmla="*/ 0 h 596901"/>
                    <a:gd name="connsiteX10" fmla="*/ 1149369 w 1177925"/>
                    <a:gd name="connsiteY10" fmla="*/ 0 h 596901"/>
                    <a:gd name="connsiteX11" fmla="*/ 1177925 w 1177925"/>
                    <a:gd name="connsiteY11" fmla="*/ 28565 h 596901"/>
                    <a:gd name="connsiteX12" fmla="*/ 1177925 w 1177925"/>
                    <a:gd name="connsiteY12" fmla="*/ 206385 h 596901"/>
                    <a:gd name="connsiteX13" fmla="*/ 1149369 w 1177925"/>
                    <a:gd name="connsiteY13" fmla="*/ 234950 h 596901"/>
                    <a:gd name="connsiteX14" fmla="*/ 28556 w 1177925"/>
                    <a:gd name="connsiteY14" fmla="*/ 234950 h 596901"/>
                    <a:gd name="connsiteX15" fmla="*/ 0 w 1177925"/>
                    <a:gd name="connsiteY15" fmla="*/ 206385 h 596901"/>
                    <a:gd name="connsiteX16" fmla="*/ 0 w 1177925"/>
                    <a:gd name="connsiteY16" fmla="*/ 28565 h 596901"/>
                    <a:gd name="connsiteX17" fmla="*/ 28556 w 1177925"/>
                    <a:gd name="connsiteY17" fmla="*/ 0 h 596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77925" h="596901">
                      <a:moveTo>
                        <a:pt x="82372" y="522288"/>
                      </a:moveTo>
                      <a:cubicBezTo>
                        <a:pt x="82372" y="522288"/>
                        <a:pt x="82372" y="522288"/>
                        <a:pt x="573266" y="522288"/>
                      </a:cubicBezTo>
                      <a:cubicBezTo>
                        <a:pt x="581828" y="522288"/>
                        <a:pt x="588963" y="528745"/>
                        <a:pt x="588963" y="538072"/>
                      </a:cubicBezTo>
                      <a:cubicBezTo>
                        <a:pt x="588963" y="538072"/>
                        <a:pt x="588963" y="538072"/>
                        <a:pt x="588963" y="581118"/>
                      </a:cubicBezTo>
                      <a:cubicBezTo>
                        <a:pt x="588963" y="589727"/>
                        <a:pt x="581828" y="596901"/>
                        <a:pt x="573266" y="596901"/>
                      </a:cubicBezTo>
                      <a:cubicBezTo>
                        <a:pt x="573266" y="596901"/>
                        <a:pt x="573266" y="596901"/>
                        <a:pt x="82372" y="596901"/>
                      </a:cubicBezTo>
                      <a:cubicBezTo>
                        <a:pt x="73810" y="596901"/>
                        <a:pt x="66675" y="589727"/>
                        <a:pt x="66675" y="581118"/>
                      </a:cubicBezTo>
                      <a:cubicBezTo>
                        <a:pt x="66675" y="581118"/>
                        <a:pt x="66675" y="581118"/>
                        <a:pt x="66675" y="538072"/>
                      </a:cubicBezTo>
                      <a:cubicBezTo>
                        <a:pt x="66675" y="528745"/>
                        <a:pt x="73810" y="522288"/>
                        <a:pt x="82372" y="522288"/>
                      </a:cubicBezTo>
                      <a:close/>
                      <a:moveTo>
                        <a:pt x="28556" y="0"/>
                      </a:moveTo>
                      <a:cubicBezTo>
                        <a:pt x="28556" y="0"/>
                        <a:pt x="28556" y="0"/>
                        <a:pt x="1149369" y="0"/>
                      </a:cubicBezTo>
                      <a:cubicBezTo>
                        <a:pt x="1165789" y="0"/>
                        <a:pt x="1177925" y="12855"/>
                        <a:pt x="1177925" y="28565"/>
                      </a:cubicBezTo>
                      <a:cubicBezTo>
                        <a:pt x="1177925" y="28565"/>
                        <a:pt x="1177925" y="28565"/>
                        <a:pt x="1177925" y="206385"/>
                      </a:cubicBezTo>
                      <a:cubicBezTo>
                        <a:pt x="1177925" y="222096"/>
                        <a:pt x="1165789" y="234950"/>
                        <a:pt x="1149369" y="234950"/>
                      </a:cubicBezTo>
                      <a:cubicBezTo>
                        <a:pt x="1149369" y="234950"/>
                        <a:pt x="1149369" y="234950"/>
                        <a:pt x="28556" y="234950"/>
                      </a:cubicBezTo>
                      <a:cubicBezTo>
                        <a:pt x="12136" y="234950"/>
                        <a:pt x="0" y="222096"/>
                        <a:pt x="0" y="206385"/>
                      </a:cubicBezTo>
                      <a:cubicBezTo>
                        <a:pt x="0" y="206385"/>
                        <a:pt x="0" y="206385"/>
                        <a:pt x="0" y="28565"/>
                      </a:cubicBezTo>
                      <a:cubicBezTo>
                        <a:pt x="0" y="12855"/>
                        <a:pt x="12136" y="0"/>
                        <a:pt x="28556"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grpSp>
        <p:sp>
          <p:nvSpPr>
            <p:cNvPr id="296" name="TextBox 295">
              <a:extLst>
                <a:ext uri="{FF2B5EF4-FFF2-40B4-BE49-F238E27FC236}">
                  <a16:creationId xmlns:a16="http://schemas.microsoft.com/office/drawing/2014/main" id="{1AE43312-20D5-D74C-A7F9-8DDCC0288786}"/>
                </a:ext>
              </a:extLst>
            </p:cNvPr>
            <p:cNvSpPr txBox="1"/>
            <p:nvPr/>
          </p:nvSpPr>
          <p:spPr>
            <a:xfrm>
              <a:off x="9320545" y="5288174"/>
              <a:ext cx="1123890"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Pre-qualified settlement</a:t>
              </a:r>
            </a:p>
          </p:txBody>
        </p:sp>
        <p:sp>
          <p:nvSpPr>
            <p:cNvPr id="297" name="TextBox 296">
              <a:extLst>
                <a:ext uri="{FF2B5EF4-FFF2-40B4-BE49-F238E27FC236}">
                  <a16:creationId xmlns:a16="http://schemas.microsoft.com/office/drawing/2014/main" id="{EEEF7A61-2EB0-B6C6-1F36-8FA4AA132E5D}"/>
                </a:ext>
              </a:extLst>
            </p:cNvPr>
            <p:cNvSpPr txBox="1"/>
            <p:nvPr/>
          </p:nvSpPr>
          <p:spPr>
            <a:xfrm>
              <a:off x="11142117" y="5326351"/>
              <a:ext cx="1123890" cy="36933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  ODR</a:t>
              </a:r>
            </a:p>
          </p:txBody>
        </p:sp>
      </p:grpSp>
      <p:sp>
        <p:nvSpPr>
          <p:cNvPr id="309" name="Arrow: Right 308">
            <a:extLst>
              <a:ext uri="{FF2B5EF4-FFF2-40B4-BE49-F238E27FC236}">
                <a16:creationId xmlns:a16="http://schemas.microsoft.com/office/drawing/2014/main" id="{01F546C8-2857-9CBA-9371-CD9F4BFD4701}"/>
              </a:ext>
            </a:extLst>
          </p:cNvPr>
          <p:cNvSpPr/>
          <p:nvPr/>
        </p:nvSpPr>
        <p:spPr>
          <a:xfrm>
            <a:off x="4685797" y="2820706"/>
            <a:ext cx="856343" cy="369332"/>
          </a:xfrm>
          <a:prstGeom prst="rightArrow">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310" name="TextBox 309">
            <a:extLst>
              <a:ext uri="{FF2B5EF4-FFF2-40B4-BE49-F238E27FC236}">
                <a16:creationId xmlns:a16="http://schemas.microsoft.com/office/drawing/2014/main" id="{4BED85D9-576A-E112-00AA-78035C0023A6}"/>
              </a:ext>
            </a:extLst>
          </p:cNvPr>
          <p:cNvSpPr txBox="1"/>
          <p:nvPr/>
        </p:nvSpPr>
        <p:spPr>
          <a:xfrm>
            <a:off x="754743" y="2320543"/>
            <a:ext cx="1970507" cy="568362"/>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err="1">
              <a:ln>
                <a:noFill/>
              </a:ln>
              <a:solidFill>
                <a:srgbClr val="000000"/>
              </a:solidFill>
              <a:effectLst/>
              <a:uLnTx/>
              <a:uFillTx/>
              <a:latin typeface="Arial"/>
              <a:ea typeface="+mn-ea"/>
              <a:cs typeface="+mn-cs"/>
            </a:endParaRPr>
          </a:p>
        </p:txBody>
      </p:sp>
      <p:grpSp>
        <p:nvGrpSpPr>
          <p:cNvPr id="311" name="Group 310">
            <a:extLst>
              <a:ext uri="{FF2B5EF4-FFF2-40B4-BE49-F238E27FC236}">
                <a16:creationId xmlns:a16="http://schemas.microsoft.com/office/drawing/2014/main" id="{928BEB38-8461-8B6E-4C6E-27F1C994FC6C}"/>
              </a:ext>
            </a:extLst>
          </p:cNvPr>
          <p:cNvGrpSpPr/>
          <p:nvPr/>
        </p:nvGrpSpPr>
        <p:grpSpPr>
          <a:xfrm>
            <a:off x="580676" y="1474530"/>
            <a:ext cx="3522983" cy="3298116"/>
            <a:chOff x="422282" y="1691331"/>
            <a:chExt cx="3106534" cy="2730501"/>
          </a:xfrm>
        </p:grpSpPr>
        <p:sp>
          <p:nvSpPr>
            <p:cNvPr id="312" name="Rectangle 311">
              <a:extLst>
                <a:ext uri="{FF2B5EF4-FFF2-40B4-BE49-F238E27FC236}">
                  <a16:creationId xmlns:a16="http://schemas.microsoft.com/office/drawing/2014/main" id="{5D8DB180-1E29-E982-A876-BAC45D1148C4}"/>
                </a:ext>
              </a:extLst>
            </p:cNvPr>
            <p:cNvSpPr/>
            <p:nvPr/>
          </p:nvSpPr>
          <p:spPr>
            <a:xfrm>
              <a:off x="422282" y="1691331"/>
              <a:ext cx="575733" cy="323321"/>
            </a:xfrm>
            <a:prstGeom prst="rect">
              <a:avLst/>
            </a:prstGeom>
            <a:solidFill>
              <a:schemeClr val="tx2"/>
            </a:solidFill>
            <a:ln w="9525" cap="rnd" cmpd="sng" algn="ctr">
              <a:noFill/>
              <a:prstDash val="solid"/>
              <a:round/>
              <a:headEnd type="none" w="med" len="med"/>
              <a:tailEnd type="none" w="med" len="med"/>
            </a:ln>
            <a:effectLst/>
            <a:extLst>
              <a:ext uri="{91240B29-F687-4F45-9708-019B960494DF}">
                <a14:hiddenLine xmlns:a14="http://schemas.microsoft.com/office/drawing/2010/main" w="9525" cap="rnd" cmpd="sng" algn="ctr">
                  <a:solidFill>
                    <a:schemeClr val="tx2"/>
                  </a:solidFill>
                  <a:prstDash val="solid"/>
                  <a:round/>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3" name="Rectangle: Rounded Corners 312">
              <a:extLst>
                <a:ext uri="{FF2B5EF4-FFF2-40B4-BE49-F238E27FC236}">
                  <a16:creationId xmlns:a16="http://schemas.microsoft.com/office/drawing/2014/main" id="{88E278ED-8502-60F8-9C91-2908825D3E99}"/>
                </a:ext>
              </a:extLst>
            </p:cNvPr>
            <p:cNvSpPr/>
            <p:nvPr/>
          </p:nvSpPr>
          <p:spPr>
            <a:xfrm>
              <a:off x="978770" y="2301501"/>
              <a:ext cx="387248" cy="320040"/>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4" name="Rectangle: Rounded Corners 313">
              <a:extLst>
                <a:ext uri="{FF2B5EF4-FFF2-40B4-BE49-F238E27FC236}">
                  <a16:creationId xmlns:a16="http://schemas.microsoft.com/office/drawing/2014/main" id="{93596E23-1DAA-0BD9-AC90-4907593B9031}"/>
                </a:ext>
              </a:extLst>
            </p:cNvPr>
            <p:cNvSpPr/>
            <p:nvPr/>
          </p:nvSpPr>
          <p:spPr>
            <a:xfrm>
              <a:off x="978770" y="2674074"/>
              <a:ext cx="387248" cy="320040"/>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5" name="Rectangle: Rounded Corners 314">
              <a:extLst>
                <a:ext uri="{FF2B5EF4-FFF2-40B4-BE49-F238E27FC236}">
                  <a16:creationId xmlns:a16="http://schemas.microsoft.com/office/drawing/2014/main" id="{E4647433-CFFB-5DBC-389C-D31C5C28F918}"/>
                </a:ext>
              </a:extLst>
            </p:cNvPr>
            <p:cNvSpPr/>
            <p:nvPr/>
          </p:nvSpPr>
          <p:spPr>
            <a:xfrm>
              <a:off x="978770" y="3046647"/>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6" name="Rectangle: Rounded Corners 315">
              <a:extLst>
                <a:ext uri="{FF2B5EF4-FFF2-40B4-BE49-F238E27FC236}">
                  <a16:creationId xmlns:a16="http://schemas.microsoft.com/office/drawing/2014/main" id="{145CAD72-132A-EE82-3C9A-CAAA1509D1AA}"/>
                </a:ext>
              </a:extLst>
            </p:cNvPr>
            <p:cNvSpPr/>
            <p:nvPr/>
          </p:nvSpPr>
          <p:spPr>
            <a:xfrm>
              <a:off x="978770" y="3419220"/>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7" name="Rectangle: Rounded Corners 316">
              <a:extLst>
                <a:ext uri="{FF2B5EF4-FFF2-40B4-BE49-F238E27FC236}">
                  <a16:creationId xmlns:a16="http://schemas.microsoft.com/office/drawing/2014/main" id="{25C4E83C-C5B8-F6EE-C7F5-CB74AA165D42}"/>
                </a:ext>
              </a:extLst>
            </p:cNvPr>
            <p:cNvSpPr/>
            <p:nvPr/>
          </p:nvSpPr>
          <p:spPr>
            <a:xfrm>
              <a:off x="978770" y="3791792"/>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8" name="Rectangle: Rounded Corners 317">
              <a:extLst>
                <a:ext uri="{FF2B5EF4-FFF2-40B4-BE49-F238E27FC236}">
                  <a16:creationId xmlns:a16="http://schemas.microsoft.com/office/drawing/2014/main" id="{132DA485-5DDC-D343-EF18-495E356067B0}"/>
                </a:ext>
              </a:extLst>
            </p:cNvPr>
            <p:cNvSpPr/>
            <p:nvPr/>
          </p:nvSpPr>
          <p:spPr>
            <a:xfrm>
              <a:off x="1474358" y="2301501"/>
              <a:ext cx="387248" cy="320040"/>
            </a:xfrm>
            <a:prstGeom prst="roundRect">
              <a:avLst/>
            </a:prstGeom>
            <a:solidFill>
              <a:schemeClr val="tx2">
                <a:lumMod val="5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19" name="Rectangle: Rounded Corners 318">
              <a:extLst>
                <a:ext uri="{FF2B5EF4-FFF2-40B4-BE49-F238E27FC236}">
                  <a16:creationId xmlns:a16="http://schemas.microsoft.com/office/drawing/2014/main" id="{DEA8548D-72FF-3ACA-7D22-75AA547F6B39}"/>
                </a:ext>
              </a:extLst>
            </p:cNvPr>
            <p:cNvSpPr/>
            <p:nvPr/>
          </p:nvSpPr>
          <p:spPr>
            <a:xfrm>
              <a:off x="1474358" y="2674074"/>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0" name="Rectangle: Rounded Corners 319">
              <a:extLst>
                <a:ext uri="{FF2B5EF4-FFF2-40B4-BE49-F238E27FC236}">
                  <a16:creationId xmlns:a16="http://schemas.microsoft.com/office/drawing/2014/main" id="{6C6E885A-5675-EB02-0FE0-FDCCAAC96EB1}"/>
                </a:ext>
              </a:extLst>
            </p:cNvPr>
            <p:cNvSpPr/>
            <p:nvPr/>
          </p:nvSpPr>
          <p:spPr>
            <a:xfrm>
              <a:off x="1474358" y="3046647"/>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1" name="Rectangle: Rounded Corners 320">
              <a:extLst>
                <a:ext uri="{FF2B5EF4-FFF2-40B4-BE49-F238E27FC236}">
                  <a16:creationId xmlns:a16="http://schemas.microsoft.com/office/drawing/2014/main" id="{B2257E42-21EA-6418-FD42-27449DD8E730}"/>
                </a:ext>
              </a:extLst>
            </p:cNvPr>
            <p:cNvSpPr/>
            <p:nvPr/>
          </p:nvSpPr>
          <p:spPr>
            <a:xfrm>
              <a:off x="1474358" y="3419220"/>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2" name="Rectangle: Rounded Corners 321">
              <a:extLst>
                <a:ext uri="{FF2B5EF4-FFF2-40B4-BE49-F238E27FC236}">
                  <a16:creationId xmlns:a16="http://schemas.microsoft.com/office/drawing/2014/main" id="{5EEAE5FE-C8AF-EDD1-7CFC-9D86B6437AC8}"/>
                </a:ext>
              </a:extLst>
            </p:cNvPr>
            <p:cNvSpPr/>
            <p:nvPr/>
          </p:nvSpPr>
          <p:spPr>
            <a:xfrm>
              <a:off x="1474358" y="3791792"/>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3" name="Rectangle: Rounded Corners 322">
              <a:extLst>
                <a:ext uri="{FF2B5EF4-FFF2-40B4-BE49-F238E27FC236}">
                  <a16:creationId xmlns:a16="http://schemas.microsoft.com/office/drawing/2014/main" id="{4FED2008-9599-F510-2C26-9474A375C8D0}"/>
                </a:ext>
              </a:extLst>
            </p:cNvPr>
            <p:cNvSpPr/>
            <p:nvPr/>
          </p:nvSpPr>
          <p:spPr>
            <a:xfrm>
              <a:off x="1969946" y="2301501"/>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4" name="Rectangle: Rounded Corners 323">
              <a:extLst>
                <a:ext uri="{FF2B5EF4-FFF2-40B4-BE49-F238E27FC236}">
                  <a16:creationId xmlns:a16="http://schemas.microsoft.com/office/drawing/2014/main" id="{244A8A00-598C-91B3-7DE3-8E339838533C}"/>
                </a:ext>
              </a:extLst>
            </p:cNvPr>
            <p:cNvSpPr/>
            <p:nvPr/>
          </p:nvSpPr>
          <p:spPr>
            <a:xfrm>
              <a:off x="1969946" y="2674074"/>
              <a:ext cx="387248" cy="320040"/>
            </a:xfrm>
            <a:prstGeom prst="roundRect">
              <a:avLst/>
            </a:prstGeom>
            <a:solidFill>
              <a:schemeClr val="tx2">
                <a:lumMod val="40000"/>
                <a:lumOff val="6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5" name="Rectangle: Rounded Corners 324">
              <a:extLst>
                <a:ext uri="{FF2B5EF4-FFF2-40B4-BE49-F238E27FC236}">
                  <a16:creationId xmlns:a16="http://schemas.microsoft.com/office/drawing/2014/main" id="{301511CD-0E4A-7BFB-E427-45137EE7DFA2}"/>
                </a:ext>
              </a:extLst>
            </p:cNvPr>
            <p:cNvSpPr/>
            <p:nvPr/>
          </p:nvSpPr>
          <p:spPr>
            <a:xfrm>
              <a:off x="1969946" y="3046647"/>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6" name="Rectangle: Rounded Corners 325">
              <a:extLst>
                <a:ext uri="{FF2B5EF4-FFF2-40B4-BE49-F238E27FC236}">
                  <a16:creationId xmlns:a16="http://schemas.microsoft.com/office/drawing/2014/main" id="{7E091DFD-0919-8EFA-4D94-0535EB22DE30}"/>
                </a:ext>
              </a:extLst>
            </p:cNvPr>
            <p:cNvSpPr/>
            <p:nvPr/>
          </p:nvSpPr>
          <p:spPr>
            <a:xfrm>
              <a:off x="1969946" y="3419220"/>
              <a:ext cx="387248" cy="320040"/>
            </a:xfrm>
            <a:prstGeom prst="roundRect">
              <a:avLst/>
            </a:prstGeom>
            <a:solidFill>
              <a:schemeClr val="tx2">
                <a:lumMod val="60000"/>
                <a:lumOff val="4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7" name="Rectangle: Rounded Corners 326">
              <a:extLst>
                <a:ext uri="{FF2B5EF4-FFF2-40B4-BE49-F238E27FC236}">
                  <a16:creationId xmlns:a16="http://schemas.microsoft.com/office/drawing/2014/main" id="{C97CACC8-F5F5-7EA9-5FA1-3DCC39B98B54}"/>
                </a:ext>
              </a:extLst>
            </p:cNvPr>
            <p:cNvSpPr/>
            <p:nvPr/>
          </p:nvSpPr>
          <p:spPr>
            <a:xfrm>
              <a:off x="1969946" y="3791792"/>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8" name="Rectangle: Rounded Corners 327">
              <a:extLst>
                <a:ext uri="{FF2B5EF4-FFF2-40B4-BE49-F238E27FC236}">
                  <a16:creationId xmlns:a16="http://schemas.microsoft.com/office/drawing/2014/main" id="{4F0BC9D8-3DF1-326C-05F5-60BF494FB47A}"/>
                </a:ext>
              </a:extLst>
            </p:cNvPr>
            <p:cNvSpPr/>
            <p:nvPr/>
          </p:nvSpPr>
          <p:spPr>
            <a:xfrm>
              <a:off x="2465534" y="2301501"/>
              <a:ext cx="387248" cy="320040"/>
            </a:xfrm>
            <a:prstGeom prst="round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29" name="Rectangle: Rounded Corners 328">
              <a:extLst>
                <a:ext uri="{FF2B5EF4-FFF2-40B4-BE49-F238E27FC236}">
                  <a16:creationId xmlns:a16="http://schemas.microsoft.com/office/drawing/2014/main" id="{FC1AE4F5-EE73-E809-E9FE-4FB5E29DF6C6}"/>
                </a:ext>
              </a:extLst>
            </p:cNvPr>
            <p:cNvSpPr/>
            <p:nvPr/>
          </p:nvSpPr>
          <p:spPr>
            <a:xfrm>
              <a:off x="2465534" y="2674074"/>
              <a:ext cx="387248" cy="320040"/>
            </a:xfrm>
            <a:prstGeom prst="round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0" name="Rectangle: Rounded Corners 329">
              <a:extLst>
                <a:ext uri="{FF2B5EF4-FFF2-40B4-BE49-F238E27FC236}">
                  <a16:creationId xmlns:a16="http://schemas.microsoft.com/office/drawing/2014/main" id="{B342C002-DC0C-E36C-98C9-7F783602D280}"/>
                </a:ext>
              </a:extLst>
            </p:cNvPr>
            <p:cNvSpPr/>
            <p:nvPr/>
          </p:nvSpPr>
          <p:spPr>
            <a:xfrm>
              <a:off x="2465534" y="3046647"/>
              <a:ext cx="387248" cy="320040"/>
            </a:xfrm>
            <a:prstGeom prst="roundRect">
              <a:avLst/>
            </a:prstGeom>
            <a:solidFill>
              <a:schemeClr val="tx2"/>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1" name="Rectangle: Rounded Corners 330">
              <a:extLst>
                <a:ext uri="{FF2B5EF4-FFF2-40B4-BE49-F238E27FC236}">
                  <a16:creationId xmlns:a16="http://schemas.microsoft.com/office/drawing/2014/main" id="{FA858982-C6C5-8EA9-468B-093D5738D136}"/>
                </a:ext>
              </a:extLst>
            </p:cNvPr>
            <p:cNvSpPr/>
            <p:nvPr/>
          </p:nvSpPr>
          <p:spPr>
            <a:xfrm>
              <a:off x="2465534" y="3419220"/>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2" name="Rectangle: Rounded Corners 331">
              <a:extLst>
                <a:ext uri="{FF2B5EF4-FFF2-40B4-BE49-F238E27FC236}">
                  <a16:creationId xmlns:a16="http://schemas.microsoft.com/office/drawing/2014/main" id="{DADB9314-B308-4111-90D2-D8D14B154518}"/>
                </a:ext>
              </a:extLst>
            </p:cNvPr>
            <p:cNvSpPr/>
            <p:nvPr/>
          </p:nvSpPr>
          <p:spPr>
            <a:xfrm>
              <a:off x="2465534" y="3791792"/>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3" name="Rectangle: Rounded Corners 332">
              <a:extLst>
                <a:ext uri="{FF2B5EF4-FFF2-40B4-BE49-F238E27FC236}">
                  <a16:creationId xmlns:a16="http://schemas.microsoft.com/office/drawing/2014/main" id="{D19CFB46-9192-17A9-A1C5-0BC497341F89}"/>
                </a:ext>
              </a:extLst>
            </p:cNvPr>
            <p:cNvSpPr/>
            <p:nvPr/>
          </p:nvSpPr>
          <p:spPr>
            <a:xfrm>
              <a:off x="2961122" y="2301501"/>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4" name="Rectangle: Rounded Corners 333">
              <a:extLst>
                <a:ext uri="{FF2B5EF4-FFF2-40B4-BE49-F238E27FC236}">
                  <a16:creationId xmlns:a16="http://schemas.microsoft.com/office/drawing/2014/main" id="{ED65226D-DFA5-5757-3AD0-D68D31650CD2}"/>
                </a:ext>
              </a:extLst>
            </p:cNvPr>
            <p:cNvSpPr/>
            <p:nvPr/>
          </p:nvSpPr>
          <p:spPr>
            <a:xfrm>
              <a:off x="2961122" y="2674074"/>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5" name="Rectangle: Rounded Corners 334">
              <a:extLst>
                <a:ext uri="{FF2B5EF4-FFF2-40B4-BE49-F238E27FC236}">
                  <a16:creationId xmlns:a16="http://schemas.microsoft.com/office/drawing/2014/main" id="{2F702C86-267B-136B-B70B-1FCF119C2387}"/>
                </a:ext>
              </a:extLst>
            </p:cNvPr>
            <p:cNvSpPr/>
            <p:nvPr/>
          </p:nvSpPr>
          <p:spPr>
            <a:xfrm>
              <a:off x="2961122" y="3046647"/>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6" name="Rectangle: Rounded Corners 335">
              <a:extLst>
                <a:ext uri="{FF2B5EF4-FFF2-40B4-BE49-F238E27FC236}">
                  <a16:creationId xmlns:a16="http://schemas.microsoft.com/office/drawing/2014/main" id="{2A78FF38-2601-08A8-2D77-0AA02851937E}"/>
                </a:ext>
              </a:extLst>
            </p:cNvPr>
            <p:cNvSpPr/>
            <p:nvPr/>
          </p:nvSpPr>
          <p:spPr>
            <a:xfrm>
              <a:off x="2961122" y="3419220"/>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37" name="Rectangle: Rounded Corners 336">
              <a:extLst>
                <a:ext uri="{FF2B5EF4-FFF2-40B4-BE49-F238E27FC236}">
                  <a16:creationId xmlns:a16="http://schemas.microsoft.com/office/drawing/2014/main" id="{D11D5802-2A59-E8F6-9437-0CC3C9914A31}"/>
                </a:ext>
              </a:extLst>
            </p:cNvPr>
            <p:cNvSpPr/>
            <p:nvPr/>
          </p:nvSpPr>
          <p:spPr>
            <a:xfrm>
              <a:off x="2961122" y="3791792"/>
              <a:ext cx="387248" cy="320040"/>
            </a:xfrm>
            <a:prstGeom prst="roundRect">
              <a:avLst/>
            </a:prstGeom>
            <a:solidFill>
              <a:schemeClr val="tx2">
                <a:lumMod val="20000"/>
                <a:lumOff val="80000"/>
              </a:schemeClr>
            </a:solidFill>
            <a:ln w="9525" cap="rnd" cmpd="sng" algn="ctr">
              <a:no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338" name="Straight Arrow Connector 337">
              <a:extLst>
                <a:ext uri="{FF2B5EF4-FFF2-40B4-BE49-F238E27FC236}">
                  <a16:creationId xmlns:a16="http://schemas.microsoft.com/office/drawing/2014/main" id="{4996DF9D-68BB-F37E-E0BD-6F6731C276CD}"/>
                </a:ext>
              </a:extLst>
            </p:cNvPr>
            <p:cNvCxnSpPr/>
            <p:nvPr/>
          </p:nvCxnSpPr>
          <p:spPr>
            <a:xfrm flipV="1">
              <a:off x="865172" y="2301501"/>
              <a:ext cx="0" cy="1810331"/>
            </a:xfrm>
            <a:prstGeom prst="straightConnector1">
              <a:avLst/>
            </a:prstGeom>
            <a:ln w="9525" cap="rnd">
              <a:solidFill>
                <a:srgbClr val="6E6F73"/>
              </a:solidFill>
              <a:prstDash val="solid"/>
              <a:round/>
              <a:tailEnd type="triangle" w="med" len="med"/>
            </a:ln>
          </p:spPr>
          <p:style>
            <a:lnRef idx="1">
              <a:schemeClr val="accent1"/>
            </a:lnRef>
            <a:fillRef idx="0">
              <a:schemeClr val="accent1"/>
            </a:fillRef>
            <a:effectRef idx="0">
              <a:schemeClr val="accent1"/>
            </a:effectRef>
            <a:fontRef idx="minor">
              <a:schemeClr val="tx1"/>
            </a:fontRef>
          </p:style>
        </p:cxnSp>
        <p:cxnSp>
          <p:nvCxnSpPr>
            <p:cNvPr id="339" name="Straight Arrow Connector 338">
              <a:extLst>
                <a:ext uri="{FF2B5EF4-FFF2-40B4-BE49-F238E27FC236}">
                  <a16:creationId xmlns:a16="http://schemas.microsoft.com/office/drawing/2014/main" id="{C7F33EBA-0700-B1CB-D67A-FA9B4A01DF4E}"/>
                </a:ext>
              </a:extLst>
            </p:cNvPr>
            <p:cNvCxnSpPr>
              <a:cxnSpLocks/>
            </p:cNvCxnSpPr>
            <p:nvPr/>
          </p:nvCxnSpPr>
          <p:spPr>
            <a:xfrm rot="5400000" flipV="1">
              <a:off x="2163572" y="1038062"/>
              <a:ext cx="0" cy="2369598"/>
            </a:xfrm>
            <a:prstGeom prst="straightConnector1">
              <a:avLst/>
            </a:prstGeom>
            <a:ln w="9525" cap="rnd">
              <a:solidFill>
                <a:srgbClr val="6E6F73"/>
              </a:solidFill>
              <a:prstDash val="solid"/>
              <a:round/>
              <a:tailEnd type="triangle" w="med" len="med"/>
            </a:ln>
          </p:spPr>
          <p:style>
            <a:lnRef idx="1">
              <a:schemeClr val="accent1"/>
            </a:lnRef>
            <a:fillRef idx="0">
              <a:schemeClr val="accent1"/>
            </a:fillRef>
            <a:effectRef idx="0">
              <a:schemeClr val="accent1"/>
            </a:effectRef>
            <a:fontRef idx="minor">
              <a:schemeClr val="tx1"/>
            </a:fontRef>
          </p:style>
        </p:cxnSp>
        <p:grpSp>
          <p:nvGrpSpPr>
            <p:cNvPr id="340" name="Group 339">
              <a:extLst>
                <a:ext uri="{FF2B5EF4-FFF2-40B4-BE49-F238E27FC236}">
                  <a16:creationId xmlns:a16="http://schemas.microsoft.com/office/drawing/2014/main" id="{4CAF814A-4913-ADA5-E0CB-EB30FB8EFE05}"/>
                </a:ext>
              </a:extLst>
            </p:cNvPr>
            <p:cNvGrpSpPr/>
            <p:nvPr/>
          </p:nvGrpSpPr>
          <p:grpSpPr>
            <a:xfrm>
              <a:off x="557032" y="1766253"/>
              <a:ext cx="2971784" cy="2433338"/>
              <a:chOff x="7230425" y="1531247"/>
              <a:chExt cx="2971784" cy="2433338"/>
            </a:xfrm>
          </p:grpSpPr>
          <p:sp>
            <p:nvSpPr>
              <p:cNvPr id="342" name="Rectangle: Rounded Corners 341">
                <a:extLst>
                  <a:ext uri="{FF2B5EF4-FFF2-40B4-BE49-F238E27FC236}">
                    <a16:creationId xmlns:a16="http://schemas.microsoft.com/office/drawing/2014/main" id="{A5829D45-69A6-B175-F0AD-8810C6925FD7}"/>
                  </a:ext>
                </a:extLst>
              </p:cNvPr>
              <p:cNvSpPr/>
              <p:nvPr/>
            </p:nvSpPr>
            <p:spPr>
              <a:xfrm>
                <a:off x="7230425" y="1531247"/>
                <a:ext cx="2971784" cy="2433338"/>
              </a:xfrm>
              <a:prstGeom prst="roundRect">
                <a:avLst>
                  <a:gd name="adj" fmla="val 2198"/>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sp>
            <p:nvSpPr>
              <p:cNvPr id="343" name="TextBox 342">
                <a:extLst>
                  <a:ext uri="{FF2B5EF4-FFF2-40B4-BE49-F238E27FC236}">
                    <a16:creationId xmlns:a16="http://schemas.microsoft.com/office/drawing/2014/main" id="{CD3E7D08-961D-B78D-16FC-22CBC713FB64}"/>
                  </a:ext>
                </a:extLst>
              </p:cNvPr>
              <p:cNvSpPr txBox="1"/>
              <p:nvPr/>
            </p:nvSpPr>
            <p:spPr>
              <a:xfrm rot="16200000">
                <a:off x="7287961" y="3682864"/>
                <a:ext cx="234038"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Low</a:t>
                </a:r>
              </a:p>
            </p:txBody>
          </p:sp>
          <p:sp>
            <p:nvSpPr>
              <p:cNvPr id="344" name="TextBox 343">
                <a:extLst>
                  <a:ext uri="{FF2B5EF4-FFF2-40B4-BE49-F238E27FC236}">
                    <a16:creationId xmlns:a16="http://schemas.microsoft.com/office/drawing/2014/main" id="{9BC1EC7D-D5A7-ED26-E1F5-33231CD89FC3}"/>
                  </a:ext>
                </a:extLst>
              </p:cNvPr>
              <p:cNvSpPr txBox="1"/>
              <p:nvPr/>
            </p:nvSpPr>
            <p:spPr>
              <a:xfrm rot="16200000">
                <a:off x="7273534" y="2120998"/>
                <a:ext cx="26289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High</a:t>
                </a:r>
              </a:p>
            </p:txBody>
          </p:sp>
          <p:sp>
            <p:nvSpPr>
              <p:cNvPr id="345" name="TextBox 344">
                <a:extLst>
                  <a:ext uri="{FF2B5EF4-FFF2-40B4-BE49-F238E27FC236}">
                    <a16:creationId xmlns:a16="http://schemas.microsoft.com/office/drawing/2014/main" id="{DC74C160-C73D-4C87-4AD1-230F0310C789}"/>
                  </a:ext>
                </a:extLst>
              </p:cNvPr>
              <p:cNvSpPr txBox="1"/>
              <p:nvPr/>
            </p:nvSpPr>
            <p:spPr>
              <a:xfrm rot="16200000">
                <a:off x="6888814" y="2879329"/>
                <a:ext cx="1032335"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Risk Segments</a:t>
                </a:r>
              </a:p>
            </p:txBody>
          </p:sp>
          <p:sp>
            <p:nvSpPr>
              <p:cNvPr id="346" name="TextBox 345">
                <a:extLst>
                  <a:ext uri="{FF2B5EF4-FFF2-40B4-BE49-F238E27FC236}">
                    <a16:creationId xmlns:a16="http://schemas.microsoft.com/office/drawing/2014/main" id="{C2DB3F4F-E5D8-9F5A-9848-666A89DDE575}"/>
                  </a:ext>
                </a:extLst>
              </p:cNvPr>
              <p:cNvSpPr txBox="1"/>
              <p:nvPr/>
            </p:nvSpPr>
            <p:spPr>
              <a:xfrm>
                <a:off x="7652165" y="1791549"/>
                <a:ext cx="26289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High</a:t>
                </a:r>
              </a:p>
            </p:txBody>
          </p:sp>
          <p:sp>
            <p:nvSpPr>
              <p:cNvPr id="347" name="TextBox 346">
                <a:extLst>
                  <a:ext uri="{FF2B5EF4-FFF2-40B4-BE49-F238E27FC236}">
                    <a16:creationId xmlns:a16="http://schemas.microsoft.com/office/drawing/2014/main" id="{309505E0-DB83-2DAA-3D5E-56CC998D7BC1}"/>
                  </a:ext>
                </a:extLst>
              </p:cNvPr>
              <p:cNvSpPr txBox="1"/>
              <p:nvPr/>
            </p:nvSpPr>
            <p:spPr>
              <a:xfrm>
                <a:off x="9758873" y="1791549"/>
                <a:ext cx="262892" cy="153888"/>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Low</a:t>
                </a:r>
              </a:p>
            </p:txBody>
          </p:sp>
          <p:sp>
            <p:nvSpPr>
              <p:cNvPr id="348" name="TextBox 347">
                <a:extLst>
                  <a:ext uri="{FF2B5EF4-FFF2-40B4-BE49-F238E27FC236}">
                    <a16:creationId xmlns:a16="http://schemas.microsoft.com/office/drawing/2014/main" id="{96B3D5BD-F20A-C8D3-204F-A2F275CA15C5}"/>
                  </a:ext>
                </a:extLst>
              </p:cNvPr>
              <p:cNvSpPr txBox="1"/>
              <p:nvPr/>
            </p:nvSpPr>
            <p:spPr>
              <a:xfrm>
                <a:off x="8211889" y="1776161"/>
                <a:ext cx="1250150" cy="184666"/>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Outstanding Value</a:t>
                </a:r>
              </a:p>
            </p:txBody>
          </p:sp>
        </p:grpSp>
        <p:sp>
          <p:nvSpPr>
            <p:cNvPr id="341" name="Isosceles Triangle 340">
              <a:extLst>
                <a:ext uri="{FF2B5EF4-FFF2-40B4-BE49-F238E27FC236}">
                  <a16:creationId xmlns:a16="http://schemas.microsoft.com/office/drawing/2014/main" id="{D1935646-173E-AB27-C6D1-EA6ACC6D60AB}"/>
                </a:ext>
              </a:extLst>
            </p:cNvPr>
            <p:cNvSpPr/>
            <p:nvPr/>
          </p:nvSpPr>
          <p:spPr>
            <a:xfrm rot="10800000">
              <a:off x="1878378" y="4245677"/>
              <a:ext cx="329092" cy="176155"/>
            </a:xfrm>
            <a:prstGeom prst="triangle">
              <a:avLst/>
            </a:prstGeom>
            <a:solidFill>
              <a:schemeClr val="tx2"/>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349" name="TextBox 348">
            <a:extLst>
              <a:ext uri="{FF2B5EF4-FFF2-40B4-BE49-F238E27FC236}">
                <a16:creationId xmlns:a16="http://schemas.microsoft.com/office/drawing/2014/main" id="{A540037C-E5A0-7617-EC8B-4FA209FC7EA0}"/>
              </a:ext>
            </a:extLst>
          </p:cNvPr>
          <p:cNvSpPr txBox="1"/>
          <p:nvPr/>
        </p:nvSpPr>
        <p:spPr>
          <a:xfrm>
            <a:off x="744166" y="4947553"/>
            <a:ext cx="3266189" cy="669517"/>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800" b="1" i="0" u="none" strike="noStrike" kern="1200" cap="none" spc="0" normalizeH="0" baseline="0" noProof="0" dirty="0">
                <a:ln>
                  <a:noFill/>
                </a:ln>
                <a:solidFill>
                  <a:srgbClr val="000000"/>
                </a:solidFill>
                <a:effectLst/>
                <a:uLnTx/>
                <a:uFillTx/>
                <a:latin typeface="Arial"/>
                <a:ea typeface="+mn-ea"/>
                <a:cs typeface="+mn-cs"/>
              </a:rPr>
              <a:t>Intelligent Segmentation</a:t>
            </a:r>
          </a:p>
        </p:txBody>
      </p:sp>
      <p:pic>
        <p:nvPicPr>
          <p:cNvPr id="352" name="Graphic 351" descr="Clipboard Checked with solid fill">
            <a:extLst>
              <a:ext uri="{FF2B5EF4-FFF2-40B4-BE49-F238E27FC236}">
                <a16:creationId xmlns:a16="http://schemas.microsoft.com/office/drawing/2014/main" id="{4B8FD30C-181F-1AFC-2B55-4EE2F51D706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71887" y="5112801"/>
            <a:ext cx="513496" cy="465110"/>
          </a:xfrm>
          <a:prstGeom prst="rect">
            <a:avLst/>
          </a:prstGeom>
        </p:spPr>
      </p:pic>
      <p:pic>
        <p:nvPicPr>
          <p:cNvPr id="353" name="Graphic 352" descr="Gavel with solid fill">
            <a:extLst>
              <a:ext uri="{FF2B5EF4-FFF2-40B4-BE49-F238E27FC236}">
                <a16:creationId xmlns:a16="http://schemas.microsoft.com/office/drawing/2014/main" id="{59EE76E8-E088-CE09-69B9-DF57540BA06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418229" y="5089382"/>
            <a:ext cx="493224" cy="493224"/>
          </a:xfrm>
          <a:prstGeom prst="rect">
            <a:avLst/>
          </a:prstGeom>
        </p:spPr>
      </p:pic>
      <p:sp>
        <p:nvSpPr>
          <p:cNvPr id="354" name="Title 6">
            <a:extLst>
              <a:ext uri="{FF2B5EF4-FFF2-40B4-BE49-F238E27FC236}">
                <a16:creationId xmlns:a16="http://schemas.microsoft.com/office/drawing/2014/main" id="{C890A164-6BD4-5AAF-F1FB-224F39DAD5BF}"/>
              </a:ext>
            </a:extLst>
          </p:cNvPr>
          <p:cNvSpPr txBox="1">
            <a:spLocks/>
          </p:cNvSpPr>
          <p:nvPr/>
        </p:nvSpPr>
        <p:spPr>
          <a:xfrm>
            <a:off x="138144" y="24959"/>
            <a:ext cx="10557486" cy="581698"/>
          </a:xfrm>
          <a:prstGeom prst="rect">
            <a:avLst/>
          </a:prstGeom>
        </p:spPr>
        <p:txBody>
          <a:bodyPr vert="horz" wrap="square" lIns="0" tIns="0" rIns="0" bIns="0" rtlCol="0" anchor="t" anchorCtr="0">
            <a:spAutoFit/>
          </a:bodyPr>
          <a:lstStyle>
            <a:lvl1pPr marL="0" indent="0" algn="l" defTabSz="914400" rtl="0" eaLnBrk="1" latinLnBrk="0" hangingPunct="1">
              <a:lnSpc>
                <a:spcPct val="90000"/>
              </a:lnSpc>
              <a:spcBef>
                <a:spcPct val="0"/>
              </a:spcBef>
              <a:spcAft>
                <a:spcPts val="0"/>
              </a:spcAft>
              <a:buNone/>
              <a:defRPr sz="3400" b="1" i="0" u="none" kern="1200" spc="0">
                <a:solidFill>
                  <a:schemeClr val="tx2">
                    <a:lumMod val="100000"/>
                  </a:schemeClr>
                </a:solidFill>
                <a:latin typeface="+mj-lt"/>
                <a:ea typeface="+mj-ea"/>
                <a:cs typeface="+mj-cs"/>
                <a:sym typeface="+mj-lt"/>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rial"/>
                <a:ea typeface="+mj-ea"/>
                <a:cs typeface="+mj-cs"/>
                <a:sym typeface="+mj-lt"/>
                <a:hlinkClick r:id="rId8" action="ppaction://hlinksldjump">
                  <a:extLst>
                    <a:ext uri="{A12FA001-AC4F-418D-AE19-62706E023703}">
                      <ahyp:hlinkClr xmlns:ahyp="http://schemas.microsoft.com/office/drawing/2018/hyperlinkcolor" val="tx"/>
                    </a:ext>
                  </a:extLst>
                </a:hlinkClick>
              </a:rPr>
              <a:t>My Credit Builder: Integrated and simplified customer DIY journey</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800" b="1" i="1" u="none" strike="noStrike" kern="1200" cap="none" spc="0" normalizeH="0" baseline="0" noProof="0" dirty="0">
                <a:ln>
                  <a:noFill/>
                </a:ln>
                <a:solidFill>
                  <a:schemeClr val="accent1"/>
                </a:solidFill>
                <a:effectLst/>
                <a:uLnTx/>
                <a:uFillTx/>
                <a:latin typeface="Arial"/>
                <a:ea typeface="+mj-ea"/>
                <a:cs typeface="+mj-cs"/>
                <a:sym typeface="+mj-lt"/>
                <a:hlinkClick r:id="rId8" action="ppaction://hlinksldjump">
                  <a:extLst>
                    <a:ext uri="{A12FA001-AC4F-418D-AE19-62706E023703}">
                      <ahyp:hlinkClr xmlns:ahyp="http://schemas.microsoft.com/office/drawing/2018/hyperlinkcolor" val="tx"/>
                    </a:ext>
                  </a:extLst>
                </a:hlinkClick>
              </a:rPr>
              <a:t>Customer self service portal</a:t>
            </a:r>
            <a:endParaRPr kumimoji="0" lang="en-US" sz="1800" b="1" i="1" u="none" strike="noStrike" kern="1200" cap="none" spc="0" normalizeH="0" baseline="0" noProof="0" dirty="0">
              <a:ln>
                <a:noFill/>
              </a:ln>
              <a:solidFill>
                <a:schemeClr val="accent1"/>
              </a:solidFill>
              <a:effectLst/>
              <a:uLnTx/>
              <a:uFillTx/>
              <a:latin typeface="Arial"/>
              <a:ea typeface="+mj-ea"/>
              <a:cs typeface="+mj-cs"/>
              <a:sym typeface="+mj-lt"/>
            </a:endParaRPr>
          </a:p>
        </p:txBody>
      </p:sp>
      <p:sp>
        <p:nvSpPr>
          <p:cNvPr id="355" name="Slide Number Placeholder 354">
            <a:extLst>
              <a:ext uri="{FF2B5EF4-FFF2-40B4-BE49-F238E27FC236}">
                <a16:creationId xmlns:a16="http://schemas.microsoft.com/office/drawing/2014/main" id="{71F4DFF5-03AC-2876-187E-6B83184F084F}"/>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26099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a:extLst>
              <a:ext uri="{FF2B5EF4-FFF2-40B4-BE49-F238E27FC236}">
                <a16:creationId xmlns:a16="http://schemas.microsoft.com/office/drawing/2014/main" id="{34DCDE3F-A717-24E7-F522-CF02B9B35554}"/>
              </a:ext>
            </a:extLst>
          </p:cNvPr>
          <p:cNvSpPr txBox="1"/>
          <p:nvPr/>
        </p:nvSpPr>
        <p:spPr>
          <a:xfrm>
            <a:off x="10988114" y="13563"/>
            <a:ext cx="415046" cy="35106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6</a:t>
            </a:r>
            <a:endParaRPr kumimoji="0" lang="en-IN"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itle 1">
            <a:extLst>
              <a:ext uri="{FF2B5EF4-FFF2-40B4-BE49-F238E27FC236}">
                <a16:creationId xmlns:a16="http://schemas.microsoft.com/office/drawing/2014/main" id="{73CF92AD-870A-BD67-E77B-F191C16BC110}"/>
              </a:ext>
            </a:extLst>
          </p:cNvPr>
          <p:cNvSpPr txBox="1">
            <a:spLocks/>
          </p:cNvSpPr>
          <p:nvPr/>
        </p:nvSpPr>
        <p:spPr>
          <a:xfrm>
            <a:off x="56535" y="15869"/>
            <a:ext cx="10933350" cy="332399"/>
          </a:xfrm>
          <a:prstGeom prst="rect">
            <a:avLst/>
          </a:prstGeom>
        </p:spPr>
        <p:txBody>
          <a:bodyPr vert="horz"/>
          <a:lstStyle>
            <a:lvl1pPr algn="l" defTabSz="914400" rtl="0" eaLnBrk="1" latinLnBrk="0" hangingPunct="1">
              <a:lnSpc>
                <a:spcPct val="90000"/>
              </a:lnSpc>
              <a:spcBef>
                <a:spcPct val="0"/>
              </a:spcBef>
              <a:buNone/>
              <a:defRPr sz="2400" b="1" kern="1200">
                <a:solidFill>
                  <a:schemeClr val="tx2"/>
                </a:solidFill>
                <a:latin typeface="+mj-lt"/>
                <a:ea typeface="+mj-ea"/>
                <a:cs typeface="+mj-cs"/>
                <a:sym typeface="+mj-lt"/>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rial"/>
                <a:ea typeface="+mj-ea"/>
                <a:cs typeface="+mj-cs"/>
                <a:sym typeface="+mj-lt"/>
                <a:hlinkClick r:id="rId3" action="ppaction://hlinksldjump">
                  <a:extLst>
                    <a:ext uri="{A12FA001-AC4F-418D-AE19-62706E023703}">
                      <ahyp:hlinkClr xmlns:ahyp="http://schemas.microsoft.com/office/drawing/2018/hyperlinkcolor" val="tx"/>
                    </a:ext>
                  </a:extLst>
                </a:hlinkClick>
              </a:rPr>
              <a:t>Next Generation Tech Architecture Flow</a:t>
            </a:r>
            <a:endParaRPr kumimoji="0" lang="en-US" sz="2400" b="1" i="0" u="none" strike="noStrike" kern="1200" cap="none" spc="0" normalizeH="0" baseline="0" noProof="0" dirty="0">
              <a:ln>
                <a:noFill/>
              </a:ln>
              <a:solidFill>
                <a:schemeClr val="accent1"/>
              </a:solidFill>
              <a:effectLst/>
              <a:uLnTx/>
              <a:uFillTx/>
              <a:latin typeface="Arial"/>
              <a:ea typeface="+mj-ea"/>
              <a:cs typeface="+mj-cs"/>
              <a:sym typeface="+mj-lt"/>
            </a:endParaRPr>
          </a:p>
        </p:txBody>
      </p:sp>
      <p:cxnSp>
        <p:nvCxnSpPr>
          <p:cNvPr id="3" name="Straight Arrow Connector 30">
            <a:extLst>
              <a:ext uri="{FF2B5EF4-FFF2-40B4-BE49-F238E27FC236}">
                <a16:creationId xmlns:a16="http://schemas.microsoft.com/office/drawing/2014/main" id="{E17578A1-7EB4-58A5-914D-44E0D4F3D905}"/>
              </a:ext>
            </a:extLst>
          </p:cNvPr>
          <p:cNvCxnSpPr>
            <a:cxnSpLocks/>
            <a:stCxn id="70" idx="3"/>
            <a:endCxn id="5" idx="1"/>
          </p:cNvCxnSpPr>
          <p:nvPr/>
        </p:nvCxnSpPr>
        <p:spPr>
          <a:xfrm>
            <a:off x="2621551" y="3029221"/>
            <a:ext cx="1390533" cy="139183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003AC551-9078-7733-B7E3-1D050988AA38}"/>
              </a:ext>
            </a:extLst>
          </p:cNvPr>
          <p:cNvGrpSpPr/>
          <p:nvPr/>
        </p:nvGrpSpPr>
        <p:grpSpPr>
          <a:xfrm>
            <a:off x="3804448" y="4204572"/>
            <a:ext cx="1042233" cy="662747"/>
            <a:chOff x="4468552" y="3363622"/>
            <a:chExt cx="1488747" cy="1399669"/>
          </a:xfrm>
        </p:grpSpPr>
        <p:pic>
          <p:nvPicPr>
            <p:cNvPr id="5" name="Graphic 4" descr="Browser window with solid fill">
              <a:extLst>
                <a:ext uri="{FF2B5EF4-FFF2-40B4-BE49-F238E27FC236}">
                  <a16:creationId xmlns:a16="http://schemas.microsoft.com/office/drawing/2014/main" id="{2ED25EC4-DF4A-586C-03C7-B883F46D1F5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765143" y="3363622"/>
              <a:ext cx="914400" cy="914400"/>
            </a:xfrm>
            <a:prstGeom prst="rect">
              <a:avLst/>
            </a:prstGeom>
          </p:spPr>
        </p:pic>
        <p:sp>
          <p:nvSpPr>
            <p:cNvPr id="6" name="TextBox 5">
              <a:extLst>
                <a:ext uri="{FF2B5EF4-FFF2-40B4-BE49-F238E27FC236}">
                  <a16:creationId xmlns:a16="http://schemas.microsoft.com/office/drawing/2014/main" id="{39358114-1F20-CC05-D4F4-3373175DC7F8}"/>
                </a:ext>
              </a:extLst>
            </p:cNvPr>
            <p:cNvSpPr txBox="1"/>
            <p:nvPr/>
          </p:nvSpPr>
          <p:spPr>
            <a:xfrm>
              <a:off x="4468552" y="4243292"/>
              <a:ext cx="1488747" cy="519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Staging DB</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7" name="Rectangle 6">
            <a:extLst>
              <a:ext uri="{FF2B5EF4-FFF2-40B4-BE49-F238E27FC236}">
                <a16:creationId xmlns:a16="http://schemas.microsoft.com/office/drawing/2014/main" id="{908B818F-FA99-A8FF-5561-61D96E06BCA1}"/>
              </a:ext>
            </a:extLst>
          </p:cNvPr>
          <p:cNvSpPr/>
          <p:nvPr/>
        </p:nvSpPr>
        <p:spPr>
          <a:xfrm>
            <a:off x="3727118" y="2968043"/>
            <a:ext cx="1196892" cy="794788"/>
          </a:xfrm>
          <a:prstGeom prst="rect">
            <a:avLst/>
          </a:prstGeom>
          <a:solidFill>
            <a:srgbClr val="EBC5D0">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PDM</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EDM</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Bounce Mgt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NPA</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Write off</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cxnSp>
        <p:nvCxnSpPr>
          <p:cNvPr id="8" name="Straight Arrow Connector 7">
            <a:extLst>
              <a:ext uri="{FF2B5EF4-FFF2-40B4-BE49-F238E27FC236}">
                <a16:creationId xmlns:a16="http://schemas.microsoft.com/office/drawing/2014/main" id="{BC7DC5A9-6013-72D1-345B-60642B1703E2}"/>
              </a:ext>
            </a:extLst>
          </p:cNvPr>
          <p:cNvCxnSpPr>
            <a:cxnSpLocks/>
            <a:stCxn id="7" idx="2"/>
            <a:endCxn id="5" idx="0"/>
          </p:cNvCxnSpPr>
          <p:nvPr/>
        </p:nvCxnSpPr>
        <p:spPr>
          <a:xfrm>
            <a:off x="4325564" y="3762831"/>
            <a:ext cx="6594" cy="4417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8D63C078-CF88-8404-43FC-5965E1778043}"/>
              </a:ext>
            </a:extLst>
          </p:cNvPr>
          <p:cNvSpPr/>
          <p:nvPr/>
        </p:nvSpPr>
        <p:spPr>
          <a:xfrm>
            <a:off x="2671522" y="4900612"/>
            <a:ext cx="2170889" cy="548808"/>
          </a:xfrm>
          <a:prstGeom prst="rect">
            <a:avLst/>
          </a:prstGeom>
          <a:solidFill>
            <a:srgbClr val="EBC5D0">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Que for Centralized Allocation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Consuming Risk scores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Allocation strategy</a:t>
            </a:r>
          </a:p>
        </p:txBody>
      </p:sp>
      <p:sp>
        <p:nvSpPr>
          <p:cNvPr id="10" name="TextBox 9">
            <a:extLst>
              <a:ext uri="{FF2B5EF4-FFF2-40B4-BE49-F238E27FC236}">
                <a16:creationId xmlns:a16="http://schemas.microsoft.com/office/drawing/2014/main" id="{973D6D87-0FF0-7605-9B4F-9A47D0D6E8FF}"/>
              </a:ext>
            </a:extLst>
          </p:cNvPr>
          <p:cNvSpPr txBox="1"/>
          <p:nvPr/>
        </p:nvSpPr>
        <p:spPr>
          <a:xfrm>
            <a:off x="4992239" y="4795872"/>
            <a:ext cx="94291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Call center </a:t>
            </a:r>
            <a:br>
              <a:rPr kumimoji="0" lang="en-US" sz="1000" b="0" i="0" u="none" strike="noStrike" kern="1200" cap="none" spc="0" normalizeH="0" baseline="0" noProof="0" dirty="0">
                <a:ln>
                  <a:noFill/>
                </a:ln>
                <a:solidFill>
                  <a:srgbClr val="000000"/>
                </a:solidFill>
                <a:effectLst/>
                <a:uLnTx/>
                <a:uFillTx/>
                <a:latin typeface="Arial"/>
                <a:ea typeface="+mn-ea"/>
                <a:cs typeface="+mn-cs"/>
              </a:rPr>
            </a:br>
            <a:r>
              <a:rPr kumimoji="0" lang="en-US" sz="1000" b="0" i="0" u="none" strike="noStrike" kern="1200" cap="none" spc="0" normalizeH="0" baseline="0" noProof="0" dirty="0">
                <a:ln>
                  <a:noFill/>
                </a:ln>
                <a:solidFill>
                  <a:srgbClr val="000000"/>
                </a:solidFill>
                <a:effectLst/>
                <a:uLnTx/>
                <a:uFillTx/>
                <a:latin typeface="Arial"/>
                <a:ea typeface="+mn-ea"/>
                <a:cs typeface="+mn-cs"/>
              </a:rPr>
              <a:t>(in-house/ external)</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1" name="Graphic 10" descr="Transfer with solid fill">
            <a:extLst>
              <a:ext uri="{FF2B5EF4-FFF2-40B4-BE49-F238E27FC236}">
                <a16:creationId xmlns:a16="http://schemas.microsoft.com/office/drawing/2014/main" id="{309D2C4D-5B38-02E7-7429-29F27C113C28}"/>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5418965" y="4623877"/>
            <a:ext cx="146409" cy="216000"/>
          </a:xfrm>
          <a:prstGeom prst="rect">
            <a:avLst/>
          </a:prstGeom>
        </p:spPr>
      </p:pic>
      <p:sp>
        <p:nvSpPr>
          <p:cNvPr id="12" name="TextBox 11">
            <a:extLst>
              <a:ext uri="{FF2B5EF4-FFF2-40B4-BE49-F238E27FC236}">
                <a16:creationId xmlns:a16="http://schemas.microsoft.com/office/drawing/2014/main" id="{29624D57-00ED-012E-2FFC-A7F3995BACE9}"/>
              </a:ext>
            </a:extLst>
          </p:cNvPr>
          <p:cNvSpPr txBox="1"/>
          <p:nvPr/>
        </p:nvSpPr>
        <p:spPr>
          <a:xfrm>
            <a:off x="5679787" y="5149610"/>
            <a:ext cx="951452"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Agency</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3" name="Graphic 12" descr="Transfer with solid fill">
            <a:extLst>
              <a:ext uri="{FF2B5EF4-FFF2-40B4-BE49-F238E27FC236}">
                <a16:creationId xmlns:a16="http://schemas.microsoft.com/office/drawing/2014/main" id="{BF392DAD-CE58-E467-FEBF-D39443FC74B5}"/>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6041741" y="4977615"/>
            <a:ext cx="146409" cy="216000"/>
          </a:xfrm>
          <a:prstGeom prst="rect">
            <a:avLst/>
          </a:prstGeom>
        </p:spPr>
      </p:pic>
      <p:sp>
        <p:nvSpPr>
          <p:cNvPr id="14" name="TextBox 13">
            <a:extLst>
              <a:ext uri="{FF2B5EF4-FFF2-40B4-BE49-F238E27FC236}">
                <a16:creationId xmlns:a16="http://schemas.microsoft.com/office/drawing/2014/main" id="{BE0AD4C3-8067-02FB-8600-A3ACEEA06FC2}"/>
              </a:ext>
            </a:extLst>
          </p:cNvPr>
          <p:cNvSpPr txBox="1"/>
          <p:nvPr/>
        </p:nvSpPr>
        <p:spPr>
          <a:xfrm>
            <a:off x="6251218" y="5149610"/>
            <a:ext cx="1221088"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Employee</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5" name="Graphic 14" descr="Transfer with solid fill">
            <a:extLst>
              <a:ext uri="{FF2B5EF4-FFF2-40B4-BE49-F238E27FC236}">
                <a16:creationId xmlns:a16="http://schemas.microsoft.com/office/drawing/2014/main" id="{E5284F12-726D-86C5-70CC-8C176ECC4BCE}"/>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6753380" y="4977616"/>
            <a:ext cx="146409" cy="216000"/>
          </a:xfrm>
          <a:prstGeom prst="rect">
            <a:avLst/>
          </a:prstGeom>
        </p:spPr>
      </p:pic>
      <p:sp>
        <p:nvSpPr>
          <p:cNvPr id="16" name="TextBox 15">
            <a:extLst>
              <a:ext uri="{FF2B5EF4-FFF2-40B4-BE49-F238E27FC236}">
                <a16:creationId xmlns:a16="http://schemas.microsoft.com/office/drawing/2014/main" id="{65EA2AF1-2012-68C3-D9E9-5394F86653DA}"/>
              </a:ext>
            </a:extLst>
          </p:cNvPr>
          <p:cNvSpPr txBox="1"/>
          <p:nvPr/>
        </p:nvSpPr>
        <p:spPr>
          <a:xfrm>
            <a:off x="6860191" y="5149610"/>
            <a:ext cx="1399372"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Team Lease</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7" name="Graphic 16" descr="Transfer with solid fill">
            <a:extLst>
              <a:ext uri="{FF2B5EF4-FFF2-40B4-BE49-F238E27FC236}">
                <a16:creationId xmlns:a16="http://schemas.microsoft.com/office/drawing/2014/main" id="{BA1CE407-72AE-791F-79E0-468C5FD3A993}"/>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7414790" y="4977616"/>
            <a:ext cx="146409" cy="216000"/>
          </a:xfrm>
          <a:prstGeom prst="rect">
            <a:avLst/>
          </a:prstGeom>
        </p:spPr>
      </p:pic>
      <p:sp>
        <p:nvSpPr>
          <p:cNvPr id="18" name="TextBox 17">
            <a:extLst>
              <a:ext uri="{FF2B5EF4-FFF2-40B4-BE49-F238E27FC236}">
                <a16:creationId xmlns:a16="http://schemas.microsoft.com/office/drawing/2014/main" id="{53F216BB-C33E-9953-4465-C895229CAC58}"/>
              </a:ext>
            </a:extLst>
          </p:cNvPr>
          <p:cNvSpPr txBox="1"/>
          <p:nvPr/>
        </p:nvSpPr>
        <p:spPr>
          <a:xfrm>
            <a:off x="8618383" y="4753003"/>
            <a:ext cx="1005840" cy="2514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Self servicing channel</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9" name="Graphic 18" descr="Transfer with solid fill">
            <a:extLst>
              <a:ext uri="{FF2B5EF4-FFF2-40B4-BE49-F238E27FC236}">
                <a16:creationId xmlns:a16="http://schemas.microsoft.com/office/drawing/2014/main" id="{8188B48A-DC64-3004-9499-18E399E72DA6}"/>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9015048" y="4581009"/>
            <a:ext cx="146409" cy="216000"/>
          </a:xfrm>
          <a:prstGeom prst="rect">
            <a:avLst/>
          </a:prstGeom>
        </p:spPr>
      </p:pic>
      <p:sp>
        <p:nvSpPr>
          <p:cNvPr id="20" name="TextBox 19">
            <a:extLst>
              <a:ext uri="{FF2B5EF4-FFF2-40B4-BE49-F238E27FC236}">
                <a16:creationId xmlns:a16="http://schemas.microsoft.com/office/drawing/2014/main" id="{D358DA8D-B5C6-0F74-C326-1A4EED803091}"/>
              </a:ext>
            </a:extLst>
          </p:cNvPr>
          <p:cNvSpPr txBox="1"/>
          <p:nvPr/>
        </p:nvSpPr>
        <p:spPr>
          <a:xfrm>
            <a:off x="5571585" y="1337497"/>
            <a:ext cx="347355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97154D"/>
                </a:solidFill>
                <a:effectLst/>
                <a:uLnTx/>
                <a:uFillTx/>
                <a:latin typeface="Arial"/>
                <a:ea typeface="+mn-ea"/>
                <a:cs typeface="+mn-cs"/>
              </a:rPr>
              <a:t>Collections workflow system</a:t>
            </a:r>
            <a:endParaRPr kumimoji="0" lang="en-IN" sz="1800" b="0" i="0" u="none" strike="noStrike" kern="1200" cap="none" spc="0" normalizeH="0" baseline="0" noProof="0" dirty="0">
              <a:ln>
                <a:noFill/>
              </a:ln>
              <a:solidFill>
                <a:srgbClr val="97154D"/>
              </a:solidFill>
              <a:effectLst/>
              <a:uLnTx/>
              <a:uFillTx/>
              <a:latin typeface="Arial"/>
              <a:ea typeface="+mn-ea"/>
              <a:cs typeface="+mn-cs"/>
            </a:endParaRPr>
          </a:p>
        </p:txBody>
      </p:sp>
      <p:sp>
        <p:nvSpPr>
          <p:cNvPr id="21" name="TextBox 20">
            <a:extLst>
              <a:ext uri="{FF2B5EF4-FFF2-40B4-BE49-F238E27FC236}">
                <a16:creationId xmlns:a16="http://schemas.microsoft.com/office/drawing/2014/main" id="{CF789CA8-B73C-9114-CA85-8ACE77CCD9BF}"/>
              </a:ext>
            </a:extLst>
          </p:cNvPr>
          <p:cNvSpPr txBox="1"/>
          <p:nvPr/>
        </p:nvSpPr>
        <p:spPr>
          <a:xfrm>
            <a:off x="9623237" y="1037399"/>
            <a:ext cx="2071085" cy="4221586"/>
          </a:xfrm>
          <a:prstGeom prst="rect">
            <a:avLst/>
          </a:prstGeom>
          <a:noFill/>
          <a:ln w="19050">
            <a:solidFill>
              <a:schemeClr val="accent1"/>
            </a:solidFill>
          </a:ln>
        </p:spPr>
        <p:txBody>
          <a:bodyPr wrap="square"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000000"/>
              </a:solidFill>
              <a:effectLst/>
              <a:uLnTx/>
              <a:uFillTx/>
              <a:latin typeface="Arial"/>
              <a:ea typeface="+mn-ea"/>
              <a:cs typeface="+mn-cs"/>
            </a:endParaRPr>
          </a:p>
        </p:txBody>
      </p:sp>
      <p:pic>
        <p:nvPicPr>
          <p:cNvPr id="22" name="Graphic 21" descr="Transfer with solid fill">
            <a:extLst>
              <a:ext uri="{FF2B5EF4-FFF2-40B4-BE49-F238E27FC236}">
                <a16:creationId xmlns:a16="http://schemas.microsoft.com/office/drawing/2014/main" id="{60214744-CDA4-394F-D2EC-8B459128533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74" y="2144605"/>
            <a:ext cx="223258" cy="196364"/>
          </a:xfrm>
          <a:prstGeom prst="rect">
            <a:avLst/>
          </a:prstGeom>
        </p:spPr>
      </p:pic>
      <p:pic>
        <p:nvPicPr>
          <p:cNvPr id="23" name="Graphic 22" descr="Transfer with solid fill">
            <a:extLst>
              <a:ext uri="{FF2B5EF4-FFF2-40B4-BE49-F238E27FC236}">
                <a16:creationId xmlns:a16="http://schemas.microsoft.com/office/drawing/2014/main" id="{B65BEC83-2F47-C2FC-ACCB-E679214F7866}"/>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246" y="4205829"/>
            <a:ext cx="206915" cy="196364"/>
          </a:xfrm>
          <a:prstGeom prst="rect">
            <a:avLst/>
          </a:prstGeom>
        </p:spPr>
      </p:pic>
      <p:sp>
        <p:nvSpPr>
          <p:cNvPr id="24" name="TextBox 23">
            <a:extLst>
              <a:ext uri="{FF2B5EF4-FFF2-40B4-BE49-F238E27FC236}">
                <a16:creationId xmlns:a16="http://schemas.microsoft.com/office/drawing/2014/main" id="{9CE21870-9175-A0B8-B146-636ADF76553C}"/>
              </a:ext>
            </a:extLst>
          </p:cNvPr>
          <p:cNvSpPr txBox="1"/>
          <p:nvPr/>
        </p:nvSpPr>
        <p:spPr>
          <a:xfrm>
            <a:off x="9906902" y="1128301"/>
            <a:ext cx="1612501"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Vendor payment mgt. module</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25" name="TextBox 24">
            <a:extLst>
              <a:ext uri="{FF2B5EF4-FFF2-40B4-BE49-F238E27FC236}">
                <a16:creationId xmlns:a16="http://schemas.microsoft.com/office/drawing/2014/main" id="{D0ECFB92-C252-7CC7-D708-FF9F922AA82E}"/>
              </a:ext>
            </a:extLst>
          </p:cNvPr>
          <p:cNvSpPr txBox="1"/>
          <p:nvPr/>
        </p:nvSpPr>
        <p:spPr>
          <a:xfrm>
            <a:off x="9899613" y="1593211"/>
            <a:ext cx="1627078"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Campaigns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(Spocto / Armsoft / Armeka)</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26" name="TextBox 25">
            <a:extLst>
              <a:ext uri="{FF2B5EF4-FFF2-40B4-BE49-F238E27FC236}">
                <a16:creationId xmlns:a16="http://schemas.microsoft.com/office/drawing/2014/main" id="{028FCCFA-BEC8-CA11-09FD-C23CB609CC52}"/>
              </a:ext>
            </a:extLst>
          </p:cNvPr>
          <p:cNvSpPr txBox="1"/>
          <p:nvPr/>
        </p:nvSpPr>
        <p:spPr>
          <a:xfrm>
            <a:off x="9897283" y="2058121"/>
            <a:ext cx="1631739"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Digital partner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(PayU, Credit mantri)</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27" name="TextBox 26">
            <a:extLst>
              <a:ext uri="{FF2B5EF4-FFF2-40B4-BE49-F238E27FC236}">
                <a16:creationId xmlns:a16="http://schemas.microsoft.com/office/drawing/2014/main" id="{A3A4207A-72A7-0BBB-0609-64B36D88B0B9}"/>
              </a:ext>
            </a:extLst>
          </p:cNvPr>
          <p:cNvSpPr txBox="1"/>
          <p:nvPr/>
        </p:nvSpPr>
        <p:spPr>
          <a:xfrm>
            <a:off x="9908273" y="2849441"/>
            <a:ext cx="1609758"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SAMA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(Online Dispute Redressal</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28" name="TextBox 27">
            <a:extLst>
              <a:ext uri="{FF2B5EF4-FFF2-40B4-BE49-F238E27FC236}">
                <a16:creationId xmlns:a16="http://schemas.microsoft.com/office/drawing/2014/main" id="{C16DCFD2-7BEE-A931-1C99-171E6F0483DF}"/>
              </a:ext>
            </a:extLst>
          </p:cNvPr>
          <p:cNvSpPr txBox="1"/>
          <p:nvPr/>
        </p:nvSpPr>
        <p:spPr>
          <a:xfrm>
            <a:off x="9897283" y="3314351"/>
            <a:ext cx="1631740"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Skip Tracing Partner </a:t>
            </a:r>
          </a:p>
        </p:txBody>
      </p:sp>
      <p:pic>
        <p:nvPicPr>
          <p:cNvPr id="29" name="Graphic 28" descr="Transfer with solid fill">
            <a:extLst>
              <a:ext uri="{FF2B5EF4-FFF2-40B4-BE49-F238E27FC236}">
                <a16:creationId xmlns:a16="http://schemas.microsoft.com/office/drawing/2014/main" id="{5C23B6F2-A148-34B2-9DA8-22E75DA3EFFD}"/>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74" y="1679695"/>
            <a:ext cx="223258" cy="196364"/>
          </a:xfrm>
          <a:prstGeom prst="rect">
            <a:avLst/>
          </a:prstGeom>
        </p:spPr>
      </p:pic>
      <p:pic>
        <p:nvPicPr>
          <p:cNvPr id="30" name="Graphic 29" descr="Transfer with solid fill">
            <a:extLst>
              <a:ext uri="{FF2B5EF4-FFF2-40B4-BE49-F238E27FC236}">
                <a16:creationId xmlns:a16="http://schemas.microsoft.com/office/drawing/2014/main" id="{86EDD221-8026-CA9B-F6A8-3F86396C1A90}"/>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74" y="2540265"/>
            <a:ext cx="223258" cy="196364"/>
          </a:xfrm>
          <a:prstGeom prst="rect">
            <a:avLst/>
          </a:prstGeom>
        </p:spPr>
      </p:pic>
      <p:pic>
        <p:nvPicPr>
          <p:cNvPr id="31" name="Graphic 30" descr="Transfer with solid fill">
            <a:extLst>
              <a:ext uri="{FF2B5EF4-FFF2-40B4-BE49-F238E27FC236}">
                <a16:creationId xmlns:a16="http://schemas.microsoft.com/office/drawing/2014/main" id="{F7B4E7AC-0985-EB99-64A3-CA75C26FA298}"/>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245" y="2935925"/>
            <a:ext cx="206915" cy="196364"/>
          </a:xfrm>
          <a:prstGeom prst="rect">
            <a:avLst/>
          </a:prstGeom>
        </p:spPr>
      </p:pic>
      <p:sp>
        <p:nvSpPr>
          <p:cNvPr id="32" name="TextBox 31">
            <a:extLst>
              <a:ext uri="{FF2B5EF4-FFF2-40B4-BE49-F238E27FC236}">
                <a16:creationId xmlns:a16="http://schemas.microsoft.com/office/drawing/2014/main" id="{31BD5729-6CB5-849E-F6EE-120C0B69F287}"/>
              </a:ext>
            </a:extLst>
          </p:cNvPr>
          <p:cNvSpPr txBox="1"/>
          <p:nvPr/>
        </p:nvSpPr>
        <p:spPr>
          <a:xfrm>
            <a:off x="9897283" y="2523031"/>
            <a:ext cx="1631739"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Credit Bureau</a:t>
            </a:r>
          </a:p>
        </p:txBody>
      </p:sp>
      <p:pic>
        <p:nvPicPr>
          <p:cNvPr id="33" name="Graphic 32" descr="Transfer with solid fill">
            <a:extLst>
              <a:ext uri="{FF2B5EF4-FFF2-40B4-BE49-F238E27FC236}">
                <a16:creationId xmlns:a16="http://schemas.microsoft.com/office/drawing/2014/main" id="{A29A762E-C8A5-A69E-42AD-232C2C119739}"/>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245" y="3734082"/>
            <a:ext cx="206915" cy="196364"/>
          </a:xfrm>
          <a:prstGeom prst="rect">
            <a:avLst/>
          </a:prstGeom>
        </p:spPr>
      </p:pic>
      <p:sp>
        <p:nvSpPr>
          <p:cNvPr id="34" name="TextBox 33">
            <a:extLst>
              <a:ext uri="{FF2B5EF4-FFF2-40B4-BE49-F238E27FC236}">
                <a16:creationId xmlns:a16="http://schemas.microsoft.com/office/drawing/2014/main" id="{698755C8-7330-46A0-2AD4-DB1149CD6ADE}"/>
              </a:ext>
            </a:extLst>
          </p:cNvPr>
          <p:cNvSpPr txBox="1"/>
          <p:nvPr/>
        </p:nvSpPr>
        <p:spPr>
          <a:xfrm>
            <a:off x="9916298" y="3640761"/>
            <a:ext cx="1593707" cy="383007"/>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Market place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(Magic bricks, Car dekho)</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pic>
        <p:nvPicPr>
          <p:cNvPr id="35" name="Graphic 34" descr="Transfer with solid fill">
            <a:extLst>
              <a:ext uri="{FF2B5EF4-FFF2-40B4-BE49-F238E27FC236}">
                <a16:creationId xmlns:a16="http://schemas.microsoft.com/office/drawing/2014/main" id="{569A1911-E65D-12A6-D139-2694F1BE515D}"/>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247" y="4601490"/>
            <a:ext cx="206915" cy="196364"/>
          </a:xfrm>
          <a:prstGeom prst="rect">
            <a:avLst/>
          </a:prstGeom>
        </p:spPr>
      </p:pic>
      <p:sp>
        <p:nvSpPr>
          <p:cNvPr id="36" name="TextBox 35">
            <a:extLst>
              <a:ext uri="{FF2B5EF4-FFF2-40B4-BE49-F238E27FC236}">
                <a16:creationId xmlns:a16="http://schemas.microsoft.com/office/drawing/2014/main" id="{B33368B6-8D19-30C8-ADC0-5E47B7240398}"/>
              </a:ext>
            </a:extLst>
          </p:cNvPr>
          <p:cNvSpPr txBox="1"/>
          <p:nvPr/>
        </p:nvSpPr>
        <p:spPr>
          <a:xfrm>
            <a:off x="9911768" y="4119346"/>
            <a:ext cx="1602770"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Legal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(Digital Notices)</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37" name="TextBox 36">
            <a:extLst>
              <a:ext uri="{FF2B5EF4-FFF2-40B4-BE49-F238E27FC236}">
                <a16:creationId xmlns:a16="http://schemas.microsoft.com/office/drawing/2014/main" id="{EF4719EF-5C54-BF03-7768-69CB349B018C}"/>
              </a:ext>
            </a:extLst>
          </p:cNvPr>
          <p:cNvSpPr txBox="1"/>
          <p:nvPr/>
        </p:nvSpPr>
        <p:spPr>
          <a:xfrm>
            <a:off x="1833321" y="1761735"/>
            <a:ext cx="3246623"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97154D"/>
                </a:solidFill>
                <a:effectLst/>
                <a:uLnTx/>
                <a:uFillTx/>
                <a:latin typeface="Arial"/>
                <a:ea typeface="+mn-ea"/>
                <a:cs typeface="+mn-cs"/>
              </a:rPr>
              <a:t>Data Warehouse (On Prem to Cloud)</a:t>
            </a:r>
            <a:endParaRPr kumimoji="0" lang="en-IN" sz="1200" b="1" i="0" u="none" strike="noStrike" kern="1200" cap="none" spc="0" normalizeH="0" baseline="0" noProof="0" dirty="0">
              <a:ln>
                <a:noFill/>
              </a:ln>
              <a:solidFill>
                <a:srgbClr val="97154D"/>
              </a:solidFill>
              <a:effectLst/>
              <a:uLnTx/>
              <a:uFillTx/>
              <a:latin typeface="Arial"/>
              <a:ea typeface="+mn-ea"/>
              <a:cs typeface="+mn-cs"/>
            </a:endParaRPr>
          </a:p>
        </p:txBody>
      </p:sp>
      <p:sp>
        <p:nvSpPr>
          <p:cNvPr id="38" name="TextBox 37">
            <a:extLst>
              <a:ext uri="{FF2B5EF4-FFF2-40B4-BE49-F238E27FC236}">
                <a16:creationId xmlns:a16="http://schemas.microsoft.com/office/drawing/2014/main" id="{AFF9534D-8C29-42B0-1836-6425FF1ED208}"/>
              </a:ext>
            </a:extLst>
          </p:cNvPr>
          <p:cNvSpPr txBox="1"/>
          <p:nvPr/>
        </p:nvSpPr>
        <p:spPr>
          <a:xfrm rot="5400000">
            <a:off x="10328513" y="3127380"/>
            <a:ext cx="311435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1" u="none" strike="noStrike" kern="1200" cap="none" spc="0" normalizeH="0" baseline="0" noProof="0" dirty="0">
                <a:ln>
                  <a:noFill/>
                </a:ln>
                <a:solidFill>
                  <a:srgbClr val="000000"/>
                </a:solidFill>
                <a:effectLst/>
                <a:uLnTx/>
                <a:uFillTx/>
                <a:latin typeface="Arial"/>
                <a:ea typeface="+mn-ea"/>
                <a:cs typeface="+mn-cs"/>
              </a:rPr>
              <a:t>API Library</a:t>
            </a:r>
            <a:endParaRPr kumimoji="0" lang="en-IN" sz="1100" b="1" i="1" u="none" strike="noStrike" kern="1200" cap="none" spc="0" normalizeH="0" baseline="0" noProof="0" dirty="0">
              <a:ln>
                <a:noFill/>
              </a:ln>
              <a:solidFill>
                <a:srgbClr val="000000"/>
              </a:solidFill>
              <a:effectLst/>
              <a:uLnTx/>
              <a:uFillTx/>
              <a:latin typeface="Arial"/>
              <a:ea typeface="+mn-ea"/>
              <a:cs typeface="+mn-cs"/>
            </a:endParaRPr>
          </a:p>
        </p:txBody>
      </p:sp>
      <p:cxnSp>
        <p:nvCxnSpPr>
          <p:cNvPr id="39" name="Connector: Elbow 38">
            <a:extLst>
              <a:ext uri="{FF2B5EF4-FFF2-40B4-BE49-F238E27FC236}">
                <a16:creationId xmlns:a16="http://schemas.microsoft.com/office/drawing/2014/main" id="{D5A07671-E58B-22F3-0333-A2B9432EBDB5}"/>
              </a:ext>
            </a:extLst>
          </p:cNvPr>
          <p:cNvCxnSpPr>
            <a:cxnSpLocks/>
            <a:stCxn id="18" idx="2"/>
            <a:endCxn id="40" idx="0"/>
          </p:cNvCxnSpPr>
          <p:nvPr/>
        </p:nvCxnSpPr>
        <p:spPr>
          <a:xfrm rot="16200000" flipH="1">
            <a:off x="9780139" y="4345598"/>
            <a:ext cx="549138" cy="1866811"/>
          </a:xfrm>
          <a:prstGeom prst="bentConnector3">
            <a:avLst>
              <a:gd name="adj1" fmla="val 75230"/>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E1FE8F1F-1290-2F7F-C0AE-F119FE991E72}"/>
              </a:ext>
            </a:extLst>
          </p:cNvPr>
          <p:cNvSpPr txBox="1"/>
          <p:nvPr/>
        </p:nvSpPr>
        <p:spPr>
          <a:xfrm>
            <a:off x="10076408" y="5553573"/>
            <a:ext cx="1823412" cy="784830"/>
          </a:xfrm>
          <a:prstGeom prst="rect">
            <a:avLst/>
          </a:prstGeom>
          <a:noFill/>
        </p:spPr>
        <p:txBody>
          <a:bodyPr wrap="square" rtlCol="0">
            <a:spAutoFit/>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sz="900" b="1" i="1" u="none" strike="noStrike" kern="1200" cap="none" spc="0" normalizeH="0" baseline="0" noProof="0" dirty="0">
                <a:ln>
                  <a:noFill/>
                </a:ln>
                <a:solidFill>
                  <a:srgbClr val="000000"/>
                </a:solidFill>
                <a:effectLst/>
                <a:uLnTx/>
                <a:uFillTx/>
                <a:latin typeface="Arial"/>
                <a:ea typeface="+mn-ea"/>
                <a:cs typeface="+mn-cs"/>
              </a:rPr>
              <a:t>Credit Bureau Simulator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sz="900" b="1" i="1" u="none" strike="noStrike" kern="1200" cap="none" spc="0" normalizeH="0" baseline="0" noProof="0" dirty="0">
                <a:ln>
                  <a:noFill/>
                </a:ln>
                <a:solidFill>
                  <a:srgbClr val="000000"/>
                </a:solidFill>
                <a:effectLst/>
                <a:uLnTx/>
                <a:uFillTx/>
                <a:latin typeface="Arial"/>
                <a:ea typeface="+mn-ea"/>
                <a:cs typeface="+mn-cs"/>
              </a:rPr>
              <a:t>Customized Payment Tab</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sz="900" b="1" i="1" u="none" strike="noStrike" kern="1200" cap="none" spc="0" normalizeH="0" baseline="0" noProof="0" dirty="0">
                <a:ln>
                  <a:noFill/>
                </a:ln>
                <a:solidFill>
                  <a:srgbClr val="000000"/>
                </a:solidFill>
                <a:effectLst/>
                <a:uLnTx/>
                <a:uFillTx/>
                <a:latin typeface="Arial"/>
                <a:ea typeface="+mn-ea"/>
                <a:cs typeface="+mn-cs"/>
              </a:rPr>
              <a:t>PQ settlement module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sz="900" b="1" i="1" u="none" strike="noStrike" kern="1200" cap="none" spc="0" normalizeH="0" baseline="0" noProof="0" dirty="0">
                <a:ln>
                  <a:noFill/>
                </a:ln>
                <a:solidFill>
                  <a:srgbClr val="000000"/>
                </a:solidFill>
                <a:effectLst/>
                <a:uLnTx/>
                <a:uFillTx/>
                <a:latin typeface="Arial"/>
                <a:ea typeface="+mn-ea"/>
                <a:cs typeface="+mn-cs"/>
              </a:rPr>
              <a:t>SAMA ODR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kumimoji="0" lang="en-US" sz="900" b="1" i="1" u="none" strike="noStrike" kern="1200" cap="none" spc="0" normalizeH="0" baseline="0" noProof="0" dirty="0">
                <a:ln>
                  <a:noFill/>
                </a:ln>
                <a:solidFill>
                  <a:srgbClr val="000000"/>
                </a:solidFill>
                <a:effectLst/>
                <a:uLnTx/>
                <a:uFillTx/>
                <a:latin typeface="Arial"/>
                <a:ea typeface="+mn-ea"/>
                <a:cs typeface="+mn-cs"/>
              </a:rPr>
              <a:t>Credit Builder</a:t>
            </a:r>
          </a:p>
        </p:txBody>
      </p:sp>
      <p:sp>
        <p:nvSpPr>
          <p:cNvPr id="41" name="TextBox 40">
            <a:extLst>
              <a:ext uri="{FF2B5EF4-FFF2-40B4-BE49-F238E27FC236}">
                <a16:creationId xmlns:a16="http://schemas.microsoft.com/office/drawing/2014/main" id="{3181BCF5-53CE-2E0F-2E99-C1A536135C60}"/>
              </a:ext>
            </a:extLst>
          </p:cNvPr>
          <p:cNvSpPr txBox="1"/>
          <p:nvPr/>
        </p:nvSpPr>
        <p:spPr>
          <a:xfrm>
            <a:off x="5598175" y="2771456"/>
            <a:ext cx="1901974" cy="1374735"/>
          </a:xfrm>
          <a:prstGeom prst="rect">
            <a:avLst/>
          </a:prstGeom>
          <a:noFill/>
        </p:spPr>
        <p:txBody>
          <a:bodyPr wrap="square" rtlCol="0">
            <a:spAutoFit/>
          </a:bodyPr>
          <a:lstStyle/>
          <a:p>
            <a:pPr marL="72000" marR="0" lvl="0" indent="0" algn="l" defTabSz="914400" rtl="0" eaLnBrk="1" fontAlgn="auto" latinLnBrk="0" hangingPunct="1">
              <a:lnSpc>
                <a:spcPct val="100000"/>
              </a:lnSpc>
              <a:spcBef>
                <a:spcPts val="100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Allocation</a:t>
            </a:r>
          </a:p>
          <a:p>
            <a:pPr marL="7200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Performance</a:t>
            </a:r>
            <a:endParaRPr kumimoji="0" lang="en-US" sz="1000" b="0" i="0" u="none" strike="noStrike" kern="1200" cap="none" spc="0" normalizeH="0" baseline="0" noProof="0" dirty="0">
              <a:ln>
                <a:noFill/>
              </a:ln>
              <a:solidFill>
                <a:srgbClr val="000000"/>
              </a:solidFill>
              <a:effectLst/>
              <a:uLnTx/>
              <a:uFillTx/>
              <a:latin typeface="Arial"/>
              <a:ea typeface="+mn-ea"/>
              <a:cs typeface="+mn-cs"/>
            </a:endParaRPr>
          </a:p>
          <a:p>
            <a:pPr marL="72000" marR="0" lvl="0" indent="0" algn="l" defTabSz="914400" rtl="0" eaLnBrk="1" fontAlgn="auto" latinLnBrk="0" hangingPunct="1">
              <a:lnSpc>
                <a:spcPct val="100000"/>
              </a:lnSpc>
              <a:spcBef>
                <a:spcPts val="100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Settlement Module</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a:p>
            <a:pPr marL="7200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Customer service</a:t>
            </a:r>
          </a:p>
          <a:p>
            <a:pPr marL="7200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Billing mgmt.,</a:t>
            </a:r>
          </a:p>
        </p:txBody>
      </p:sp>
      <p:sp>
        <p:nvSpPr>
          <p:cNvPr id="42" name="TextBox 41">
            <a:extLst>
              <a:ext uri="{FF2B5EF4-FFF2-40B4-BE49-F238E27FC236}">
                <a16:creationId xmlns:a16="http://schemas.microsoft.com/office/drawing/2014/main" id="{B812E7F1-4088-D2D9-6756-A1D44367A037}"/>
              </a:ext>
            </a:extLst>
          </p:cNvPr>
          <p:cNvSpPr txBox="1"/>
          <p:nvPr/>
        </p:nvSpPr>
        <p:spPr>
          <a:xfrm>
            <a:off x="5463846" y="2471423"/>
            <a:ext cx="3783748"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0000"/>
                </a:solidFill>
                <a:effectLst/>
                <a:uLnTx/>
                <a:uFillTx/>
                <a:latin typeface="Arial"/>
                <a:ea typeface="+mn-ea"/>
                <a:cs typeface="+mn-cs"/>
              </a:rPr>
              <a:t>One View – legal, trail, SOA, etc.</a:t>
            </a:r>
          </a:p>
        </p:txBody>
      </p:sp>
      <p:sp>
        <p:nvSpPr>
          <p:cNvPr id="43" name="TextBox 42">
            <a:extLst>
              <a:ext uri="{FF2B5EF4-FFF2-40B4-BE49-F238E27FC236}">
                <a16:creationId xmlns:a16="http://schemas.microsoft.com/office/drawing/2014/main" id="{B26CFDFB-391B-C267-C884-62327E08A7AE}"/>
              </a:ext>
            </a:extLst>
          </p:cNvPr>
          <p:cNvSpPr txBox="1"/>
          <p:nvPr/>
        </p:nvSpPr>
        <p:spPr>
          <a:xfrm>
            <a:off x="7433877" y="2771455"/>
            <a:ext cx="1926556" cy="13747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Team Lease mgt.</a:t>
            </a: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Repossession &amp; Disposal</a:t>
            </a: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Communication </a:t>
            </a: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Legal / Sarfaesi module</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IN" sz="1000" b="0" i="0" u="none" strike="noStrike" kern="1200" cap="none" spc="0" normalizeH="0" baseline="0" noProof="0" dirty="0">
                <a:ln>
                  <a:noFill/>
                </a:ln>
                <a:solidFill>
                  <a:srgbClr val="000000"/>
                </a:solidFill>
                <a:effectLst/>
                <a:uLnTx/>
                <a:uFillTx/>
                <a:latin typeface="Arial"/>
                <a:ea typeface="+mn-ea"/>
                <a:cs typeface="+mn-cs"/>
              </a:rPr>
              <a:t>ID Card management</a:t>
            </a:r>
          </a:p>
        </p:txBody>
      </p:sp>
      <p:sp>
        <p:nvSpPr>
          <p:cNvPr id="44" name="Rectangle: Rounded Corners 43">
            <a:extLst>
              <a:ext uri="{FF2B5EF4-FFF2-40B4-BE49-F238E27FC236}">
                <a16:creationId xmlns:a16="http://schemas.microsoft.com/office/drawing/2014/main" id="{146E4E0A-838E-A829-0CA9-CBD0E36097B2}"/>
              </a:ext>
            </a:extLst>
          </p:cNvPr>
          <p:cNvSpPr/>
          <p:nvPr/>
        </p:nvSpPr>
        <p:spPr>
          <a:xfrm>
            <a:off x="6800970" y="1923719"/>
            <a:ext cx="1014789" cy="382922"/>
          </a:xfrm>
          <a:prstGeom prst="roundRect">
            <a:avLst>
              <a:gd name="adj" fmla="val 4505"/>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710F3A"/>
                </a:solidFill>
                <a:effectLst/>
                <a:uLnTx/>
                <a:uFillTx/>
                <a:latin typeface="Arial"/>
                <a:ea typeface="+mn-ea"/>
                <a:cs typeface="+mn-cs"/>
              </a:rPr>
              <a:t>GenAI - Policies</a:t>
            </a:r>
          </a:p>
        </p:txBody>
      </p:sp>
      <p:grpSp>
        <p:nvGrpSpPr>
          <p:cNvPr id="53" name="bcgBugs_PC Monitor Microsite ">
            <a:extLst>
              <a:ext uri="{FF2B5EF4-FFF2-40B4-BE49-F238E27FC236}">
                <a16:creationId xmlns:a16="http://schemas.microsoft.com/office/drawing/2014/main" id="{29B7D23F-30C5-722D-F762-3427DD8DEA1D}"/>
              </a:ext>
            </a:extLst>
          </p:cNvPr>
          <p:cNvGrpSpPr>
            <a:grpSpLocks noChangeAspect="1"/>
          </p:cNvGrpSpPr>
          <p:nvPr/>
        </p:nvGrpSpPr>
        <p:grpSpPr bwMode="auto">
          <a:xfrm>
            <a:off x="508701" y="1944091"/>
            <a:ext cx="456753" cy="457200"/>
            <a:chOff x="2818" y="1137"/>
            <a:chExt cx="2044" cy="2046"/>
          </a:xfrm>
        </p:grpSpPr>
        <p:sp>
          <p:nvSpPr>
            <p:cNvPr id="54" name="AutoShape 7">
              <a:extLst>
                <a:ext uri="{FF2B5EF4-FFF2-40B4-BE49-F238E27FC236}">
                  <a16:creationId xmlns:a16="http://schemas.microsoft.com/office/drawing/2014/main" id="{7B87DFD5-8255-AFD3-44B3-A344D7E492C1}"/>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5" name="Freeform 9">
              <a:extLst>
                <a:ext uri="{FF2B5EF4-FFF2-40B4-BE49-F238E27FC236}">
                  <a16:creationId xmlns:a16="http://schemas.microsoft.com/office/drawing/2014/main" id="{8C912EFD-52EB-1AA9-92F1-D5410F742623}"/>
                </a:ext>
              </a:extLst>
            </p:cNvPr>
            <p:cNvSpPr>
              <a:spLocks noEditPoints="1"/>
            </p:cNvSpPr>
            <p:nvPr/>
          </p:nvSpPr>
          <p:spPr bwMode="auto">
            <a:xfrm>
              <a:off x="2941" y="1381"/>
              <a:ext cx="1800" cy="1573"/>
            </a:xfrm>
            <a:custGeom>
              <a:avLst/>
              <a:gdLst>
                <a:gd name="T0" fmla="*/ 858 w 880"/>
                <a:gd name="T1" fmla="*/ 0 h 768"/>
                <a:gd name="T2" fmla="*/ 22 w 880"/>
                <a:gd name="T3" fmla="*/ 0 h 768"/>
                <a:gd name="T4" fmla="*/ 0 w 880"/>
                <a:gd name="T5" fmla="*/ 22 h 768"/>
                <a:gd name="T6" fmla="*/ 0 w 880"/>
                <a:gd name="T7" fmla="*/ 617 h 768"/>
                <a:gd name="T8" fmla="*/ 22 w 880"/>
                <a:gd name="T9" fmla="*/ 639 h 768"/>
                <a:gd name="T10" fmla="*/ 337 w 880"/>
                <a:gd name="T11" fmla="*/ 639 h 768"/>
                <a:gd name="T12" fmla="*/ 337 w 880"/>
                <a:gd name="T13" fmla="*/ 724 h 768"/>
                <a:gd name="T14" fmla="*/ 276 w 880"/>
                <a:gd name="T15" fmla="*/ 724 h 768"/>
                <a:gd name="T16" fmla="*/ 254 w 880"/>
                <a:gd name="T17" fmla="*/ 746 h 768"/>
                <a:gd name="T18" fmla="*/ 276 w 880"/>
                <a:gd name="T19" fmla="*/ 768 h 768"/>
                <a:gd name="T20" fmla="*/ 604 w 880"/>
                <a:gd name="T21" fmla="*/ 768 h 768"/>
                <a:gd name="T22" fmla="*/ 626 w 880"/>
                <a:gd name="T23" fmla="*/ 746 h 768"/>
                <a:gd name="T24" fmla="*/ 604 w 880"/>
                <a:gd name="T25" fmla="*/ 724 h 768"/>
                <a:gd name="T26" fmla="*/ 543 w 880"/>
                <a:gd name="T27" fmla="*/ 724 h 768"/>
                <a:gd name="T28" fmla="*/ 543 w 880"/>
                <a:gd name="T29" fmla="*/ 639 h 768"/>
                <a:gd name="T30" fmla="*/ 858 w 880"/>
                <a:gd name="T31" fmla="*/ 639 h 768"/>
                <a:gd name="T32" fmla="*/ 880 w 880"/>
                <a:gd name="T33" fmla="*/ 617 h 768"/>
                <a:gd name="T34" fmla="*/ 880 w 880"/>
                <a:gd name="T35" fmla="*/ 22 h 768"/>
                <a:gd name="T36" fmla="*/ 858 w 880"/>
                <a:gd name="T37" fmla="*/ 0 h 768"/>
                <a:gd name="T38" fmla="*/ 440 w 880"/>
                <a:gd name="T39" fmla="*/ 597 h 768"/>
                <a:gd name="T40" fmla="*/ 405 w 880"/>
                <a:gd name="T41" fmla="*/ 562 h 768"/>
                <a:gd name="T42" fmla="*/ 440 w 880"/>
                <a:gd name="T43" fmla="*/ 526 h 768"/>
                <a:gd name="T44" fmla="*/ 475 w 880"/>
                <a:gd name="T45" fmla="*/ 562 h 768"/>
                <a:gd name="T46" fmla="*/ 440 w 880"/>
                <a:gd name="T47" fmla="*/ 597 h 768"/>
                <a:gd name="T48" fmla="*/ 820 w 880"/>
                <a:gd name="T49" fmla="*/ 487 h 768"/>
                <a:gd name="T50" fmla="*/ 810 w 880"/>
                <a:gd name="T51" fmla="*/ 497 h 768"/>
                <a:gd name="T52" fmla="*/ 70 w 880"/>
                <a:gd name="T53" fmla="*/ 497 h 768"/>
                <a:gd name="T54" fmla="*/ 60 w 880"/>
                <a:gd name="T55" fmla="*/ 487 h 768"/>
                <a:gd name="T56" fmla="*/ 60 w 880"/>
                <a:gd name="T57" fmla="*/ 72 h 768"/>
                <a:gd name="T58" fmla="*/ 70 w 880"/>
                <a:gd name="T59" fmla="*/ 62 h 768"/>
                <a:gd name="T60" fmla="*/ 810 w 880"/>
                <a:gd name="T61" fmla="*/ 62 h 768"/>
                <a:gd name="T62" fmla="*/ 820 w 880"/>
                <a:gd name="T63" fmla="*/ 72 h 768"/>
                <a:gd name="T64" fmla="*/ 820 w 880"/>
                <a:gd name="T65" fmla="*/ 487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0" h="768">
                  <a:moveTo>
                    <a:pt x="858" y="0"/>
                  </a:moveTo>
                  <a:cubicBezTo>
                    <a:pt x="22" y="0"/>
                    <a:pt x="22" y="0"/>
                    <a:pt x="22" y="0"/>
                  </a:cubicBezTo>
                  <a:cubicBezTo>
                    <a:pt x="10" y="0"/>
                    <a:pt x="0" y="10"/>
                    <a:pt x="0" y="22"/>
                  </a:cubicBezTo>
                  <a:cubicBezTo>
                    <a:pt x="0" y="617"/>
                    <a:pt x="0" y="617"/>
                    <a:pt x="0" y="617"/>
                  </a:cubicBezTo>
                  <a:cubicBezTo>
                    <a:pt x="0" y="629"/>
                    <a:pt x="10" y="639"/>
                    <a:pt x="22" y="639"/>
                  </a:cubicBezTo>
                  <a:cubicBezTo>
                    <a:pt x="337" y="639"/>
                    <a:pt x="337" y="639"/>
                    <a:pt x="337" y="639"/>
                  </a:cubicBezTo>
                  <a:cubicBezTo>
                    <a:pt x="337" y="724"/>
                    <a:pt x="337" y="724"/>
                    <a:pt x="337" y="724"/>
                  </a:cubicBezTo>
                  <a:cubicBezTo>
                    <a:pt x="276" y="724"/>
                    <a:pt x="276" y="724"/>
                    <a:pt x="276" y="724"/>
                  </a:cubicBezTo>
                  <a:cubicBezTo>
                    <a:pt x="264" y="724"/>
                    <a:pt x="254" y="733"/>
                    <a:pt x="254" y="746"/>
                  </a:cubicBezTo>
                  <a:cubicBezTo>
                    <a:pt x="254" y="758"/>
                    <a:pt x="264" y="768"/>
                    <a:pt x="276" y="768"/>
                  </a:cubicBezTo>
                  <a:cubicBezTo>
                    <a:pt x="604" y="768"/>
                    <a:pt x="604" y="768"/>
                    <a:pt x="604" y="768"/>
                  </a:cubicBezTo>
                  <a:cubicBezTo>
                    <a:pt x="616" y="768"/>
                    <a:pt x="626" y="758"/>
                    <a:pt x="626" y="746"/>
                  </a:cubicBezTo>
                  <a:cubicBezTo>
                    <a:pt x="626" y="733"/>
                    <a:pt x="616" y="724"/>
                    <a:pt x="604" y="724"/>
                  </a:cubicBezTo>
                  <a:cubicBezTo>
                    <a:pt x="543" y="724"/>
                    <a:pt x="543" y="724"/>
                    <a:pt x="543" y="724"/>
                  </a:cubicBezTo>
                  <a:cubicBezTo>
                    <a:pt x="543" y="639"/>
                    <a:pt x="543" y="639"/>
                    <a:pt x="543" y="639"/>
                  </a:cubicBezTo>
                  <a:cubicBezTo>
                    <a:pt x="858" y="639"/>
                    <a:pt x="858" y="639"/>
                    <a:pt x="858" y="639"/>
                  </a:cubicBezTo>
                  <a:cubicBezTo>
                    <a:pt x="870" y="639"/>
                    <a:pt x="880" y="629"/>
                    <a:pt x="880" y="617"/>
                  </a:cubicBezTo>
                  <a:cubicBezTo>
                    <a:pt x="880" y="22"/>
                    <a:pt x="880" y="22"/>
                    <a:pt x="880" y="22"/>
                  </a:cubicBezTo>
                  <a:cubicBezTo>
                    <a:pt x="880" y="10"/>
                    <a:pt x="870" y="0"/>
                    <a:pt x="858" y="0"/>
                  </a:cubicBezTo>
                  <a:close/>
                  <a:moveTo>
                    <a:pt x="440" y="597"/>
                  </a:moveTo>
                  <a:cubicBezTo>
                    <a:pt x="421" y="597"/>
                    <a:pt x="405" y="581"/>
                    <a:pt x="405" y="562"/>
                  </a:cubicBezTo>
                  <a:cubicBezTo>
                    <a:pt x="405" y="542"/>
                    <a:pt x="421" y="526"/>
                    <a:pt x="440" y="526"/>
                  </a:cubicBezTo>
                  <a:cubicBezTo>
                    <a:pt x="459" y="526"/>
                    <a:pt x="475" y="542"/>
                    <a:pt x="475" y="562"/>
                  </a:cubicBezTo>
                  <a:cubicBezTo>
                    <a:pt x="475" y="581"/>
                    <a:pt x="459" y="597"/>
                    <a:pt x="440" y="597"/>
                  </a:cubicBezTo>
                  <a:close/>
                  <a:moveTo>
                    <a:pt x="820" y="487"/>
                  </a:moveTo>
                  <a:cubicBezTo>
                    <a:pt x="820" y="492"/>
                    <a:pt x="816" y="497"/>
                    <a:pt x="810" y="497"/>
                  </a:cubicBezTo>
                  <a:cubicBezTo>
                    <a:pt x="70" y="497"/>
                    <a:pt x="70" y="497"/>
                    <a:pt x="70" y="497"/>
                  </a:cubicBezTo>
                  <a:cubicBezTo>
                    <a:pt x="64" y="497"/>
                    <a:pt x="60" y="492"/>
                    <a:pt x="60" y="487"/>
                  </a:cubicBezTo>
                  <a:cubicBezTo>
                    <a:pt x="60" y="72"/>
                    <a:pt x="60" y="72"/>
                    <a:pt x="60" y="72"/>
                  </a:cubicBezTo>
                  <a:cubicBezTo>
                    <a:pt x="60" y="67"/>
                    <a:pt x="64" y="62"/>
                    <a:pt x="70" y="62"/>
                  </a:cubicBezTo>
                  <a:cubicBezTo>
                    <a:pt x="810" y="62"/>
                    <a:pt x="810" y="62"/>
                    <a:pt x="810" y="62"/>
                  </a:cubicBezTo>
                  <a:cubicBezTo>
                    <a:pt x="816" y="62"/>
                    <a:pt x="820" y="67"/>
                    <a:pt x="820" y="72"/>
                  </a:cubicBezTo>
                  <a:lnTo>
                    <a:pt x="820" y="487"/>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56" name="TextBox 55">
            <a:extLst>
              <a:ext uri="{FF2B5EF4-FFF2-40B4-BE49-F238E27FC236}">
                <a16:creationId xmlns:a16="http://schemas.microsoft.com/office/drawing/2014/main" id="{E65E6AB3-86F9-79A8-5EF5-56ADB010FF33}"/>
              </a:ext>
            </a:extLst>
          </p:cNvPr>
          <p:cNvSpPr txBox="1"/>
          <p:nvPr/>
        </p:nvSpPr>
        <p:spPr>
          <a:xfrm>
            <a:off x="319574" y="2312802"/>
            <a:ext cx="835006" cy="3323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FinnOne</a:t>
            </a:r>
          </a:p>
        </p:txBody>
      </p:sp>
      <p:grpSp>
        <p:nvGrpSpPr>
          <p:cNvPr id="57" name="bcgBugs_PC Monitor Microsite ">
            <a:extLst>
              <a:ext uri="{FF2B5EF4-FFF2-40B4-BE49-F238E27FC236}">
                <a16:creationId xmlns:a16="http://schemas.microsoft.com/office/drawing/2014/main" id="{E4F1B19C-5402-1E0E-25D9-F2600C353465}"/>
              </a:ext>
            </a:extLst>
          </p:cNvPr>
          <p:cNvGrpSpPr>
            <a:grpSpLocks noChangeAspect="1"/>
          </p:cNvGrpSpPr>
          <p:nvPr/>
        </p:nvGrpSpPr>
        <p:grpSpPr bwMode="auto">
          <a:xfrm>
            <a:off x="508701" y="2800621"/>
            <a:ext cx="456753" cy="457200"/>
            <a:chOff x="2818" y="1137"/>
            <a:chExt cx="2044" cy="2046"/>
          </a:xfrm>
        </p:grpSpPr>
        <p:sp>
          <p:nvSpPr>
            <p:cNvPr id="58" name="AutoShape 7">
              <a:extLst>
                <a:ext uri="{FF2B5EF4-FFF2-40B4-BE49-F238E27FC236}">
                  <a16:creationId xmlns:a16="http://schemas.microsoft.com/office/drawing/2014/main" id="{4877C553-523C-91D6-2892-38A67B7E46CA}"/>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9" name="Freeform 9">
              <a:extLst>
                <a:ext uri="{FF2B5EF4-FFF2-40B4-BE49-F238E27FC236}">
                  <a16:creationId xmlns:a16="http://schemas.microsoft.com/office/drawing/2014/main" id="{306B5237-8BF4-7679-DDBE-B63C5DC057EB}"/>
                </a:ext>
              </a:extLst>
            </p:cNvPr>
            <p:cNvSpPr>
              <a:spLocks noEditPoints="1"/>
            </p:cNvSpPr>
            <p:nvPr/>
          </p:nvSpPr>
          <p:spPr bwMode="auto">
            <a:xfrm>
              <a:off x="2941" y="1381"/>
              <a:ext cx="1800" cy="1573"/>
            </a:xfrm>
            <a:custGeom>
              <a:avLst/>
              <a:gdLst>
                <a:gd name="T0" fmla="*/ 858 w 880"/>
                <a:gd name="T1" fmla="*/ 0 h 768"/>
                <a:gd name="T2" fmla="*/ 22 w 880"/>
                <a:gd name="T3" fmla="*/ 0 h 768"/>
                <a:gd name="T4" fmla="*/ 0 w 880"/>
                <a:gd name="T5" fmla="*/ 22 h 768"/>
                <a:gd name="T6" fmla="*/ 0 w 880"/>
                <a:gd name="T7" fmla="*/ 617 h 768"/>
                <a:gd name="T8" fmla="*/ 22 w 880"/>
                <a:gd name="T9" fmla="*/ 639 h 768"/>
                <a:gd name="T10" fmla="*/ 337 w 880"/>
                <a:gd name="T11" fmla="*/ 639 h 768"/>
                <a:gd name="T12" fmla="*/ 337 w 880"/>
                <a:gd name="T13" fmla="*/ 724 h 768"/>
                <a:gd name="T14" fmla="*/ 276 w 880"/>
                <a:gd name="T15" fmla="*/ 724 h 768"/>
                <a:gd name="T16" fmla="*/ 254 w 880"/>
                <a:gd name="T17" fmla="*/ 746 h 768"/>
                <a:gd name="T18" fmla="*/ 276 w 880"/>
                <a:gd name="T19" fmla="*/ 768 h 768"/>
                <a:gd name="T20" fmla="*/ 604 w 880"/>
                <a:gd name="T21" fmla="*/ 768 h 768"/>
                <a:gd name="T22" fmla="*/ 626 w 880"/>
                <a:gd name="T23" fmla="*/ 746 h 768"/>
                <a:gd name="T24" fmla="*/ 604 w 880"/>
                <a:gd name="T25" fmla="*/ 724 h 768"/>
                <a:gd name="T26" fmla="*/ 543 w 880"/>
                <a:gd name="T27" fmla="*/ 724 h 768"/>
                <a:gd name="T28" fmla="*/ 543 w 880"/>
                <a:gd name="T29" fmla="*/ 639 h 768"/>
                <a:gd name="T30" fmla="*/ 858 w 880"/>
                <a:gd name="T31" fmla="*/ 639 h 768"/>
                <a:gd name="T32" fmla="*/ 880 w 880"/>
                <a:gd name="T33" fmla="*/ 617 h 768"/>
                <a:gd name="T34" fmla="*/ 880 w 880"/>
                <a:gd name="T35" fmla="*/ 22 h 768"/>
                <a:gd name="T36" fmla="*/ 858 w 880"/>
                <a:gd name="T37" fmla="*/ 0 h 768"/>
                <a:gd name="T38" fmla="*/ 440 w 880"/>
                <a:gd name="T39" fmla="*/ 597 h 768"/>
                <a:gd name="T40" fmla="*/ 405 w 880"/>
                <a:gd name="T41" fmla="*/ 562 h 768"/>
                <a:gd name="T42" fmla="*/ 440 w 880"/>
                <a:gd name="T43" fmla="*/ 526 h 768"/>
                <a:gd name="T44" fmla="*/ 475 w 880"/>
                <a:gd name="T45" fmla="*/ 562 h 768"/>
                <a:gd name="T46" fmla="*/ 440 w 880"/>
                <a:gd name="T47" fmla="*/ 597 h 768"/>
                <a:gd name="T48" fmla="*/ 820 w 880"/>
                <a:gd name="T49" fmla="*/ 487 h 768"/>
                <a:gd name="T50" fmla="*/ 810 w 880"/>
                <a:gd name="T51" fmla="*/ 497 h 768"/>
                <a:gd name="T52" fmla="*/ 70 w 880"/>
                <a:gd name="T53" fmla="*/ 497 h 768"/>
                <a:gd name="T54" fmla="*/ 60 w 880"/>
                <a:gd name="T55" fmla="*/ 487 h 768"/>
                <a:gd name="T56" fmla="*/ 60 w 880"/>
                <a:gd name="T57" fmla="*/ 72 h 768"/>
                <a:gd name="T58" fmla="*/ 70 w 880"/>
                <a:gd name="T59" fmla="*/ 62 h 768"/>
                <a:gd name="T60" fmla="*/ 810 w 880"/>
                <a:gd name="T61" fmla="*/ 62 h 768"/>
                <a:gd name="T62" fmla="*/ 820 w 880"/>
                <a:gd name="T63" fmla="*/ 72 h 768"/>
                <a:gd name="T64" fmla="*/ 820 w 880"/>
                <a:gd name="T65" fmla="*/ 487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0" h="768">
                  <a:moveTo>
                    <a:pt x="858" y="0"/>
                  </a:moveTo>
                  <a:cubicBezTo>
                    <a:pt x="22" y="0"/>
                    <a:pt x="22" y="0"/>
                    <a:pt x="22" y="0"/>
                  </a:cubicBezTo>
                  <a:cubicBezTo>
                    <a:pt x="10" y="0"/>
                    <a:pt x="0" y="10"/>
                    <a:pt x="0" y="22"/>
                  </a:cubicBezTo>
                  <a:cubicBezTo>
                    <a:pt x="0" y="617"/>
                    <a:pt x="0" y="617"/>
                    <a:pt x="0" y="617"/>
                  </a:cubicBezTo>
                  <a:cubicBezTo>
                    <a:pt x="0" y="629"/>
                    <a:pt x="10" y="639"/>
                    <a:pt x="22" y="639"/>
                  </a:cubicBezTo>
                  <a:cubicBezTo>
                    <a:pt x="337" y="639"/>
                    <a:pt x="337" y="639"/>
                    <a:pt x="337" y="639"/>
                  </a:cubicBezTo>
                  <a:cubicBezTo>
                    <a:pt x="337" y="724"/>
                    <a:pt x="337" y="724"/>
                    <a:pt x="337" y="724"/>
                  </a:cubicBezTo>
                  <a:cubicBezTo>
                    <a:pt x="276" y="724"/>
                    <a:pt x="276" y="724"/>
                    <a:pt x="276" y="724"/>
                  </a:cubicBezTo>
                  <a:cubicBezTo>
                    <a:pt x="264" y="724"/>
                    <a:pt x="254" y="733"/>
                    <a:pt x="254" y="746"/>
                  </a:cubicBezTo>
                  <a:cubicBezTo>
                    <a:pt x="254" y="758"/>
                    <a:pt x="264" y="768"/>
                    <a:pt x="276" y="768"/>
                  </a:cubicBezTo>
                  <a:cubicBezTo>
                    <a:pt x="604" y="768"/>
                    <a:pt x="604" y="768"/>
                    <a:pt x="604" y="768"/>
                  </a:cubicBezTo>
                  <a:cubicBezTo>
                    <a:pt x="616" y="768"/>
                    <a:pt x="626" y="758"/>
                    <a:pt x="626" y="746"/>
                  </a:cubicBezTo>
                  <a:cubicBezTo>
                    <a:pt x="626" y="733"/>
                    <a:pt x="616" y="724"/>
                    <a:pt x="604" y="724"/>
                  </a:cubicBezTo>
                  <a:cubicBezTo>
                    <a:pt x="543" y="724"/>
                    <a:pt x="543" y="724"/>
                    <a:pt x="543" y="724"/>
                  </a:cubicBezTo>
                  <a:cubicBezTo>
                    <a:pt x="543" y="639"/>
                    <a:pt x="543" y="639"/>
                    <a:pt x="543" y="639"/>
                  </a:cubicBezTo>
                  <a:cubicBezTo>
                    <a:pt x="858" y="639"/>
                    <a:pt x="858" y="639"/>
                    <a:pt x="858" y="639"/>
                  </a:cubicBezTo>
                  <a:cubicBezTo>
                    <a:pt x="870" y="639"/>
                    <a:pt x="880" y="629"/>
                    <a:pt x="880" y="617"/>
                  </a:cubicBezTo>
                  <a:cubicBezTo>
                    <a:pt x="880" y="22"/>
                    <a:pt x="880" y="22"/>
                    <a:pt x="880" y="22"/>
                  </a:cubicBezTo>
                  <a:cubicBezTo>
                    <a:pt x="880" y="10"/>
                    <a:pt x="870" y="0"/>
                    <a:pt x="858" y="0"/>
                  </a:cubicBezTo>
                  <a:close/>
                  <a:moveTo>
                    <a:pt x="440" y="597"/>
                  </a:moveTo>
                  <a:cubicBezTo>
                    <a:pt x="421" y="597"/>
                    <a:pt x="405" y="581"/>
                    <a:pt x="405" y="562"/>
                  </a:cubicBezTo>
                  <a:cubicBezTo>
                    <a:pt x="405" y="542"/>
                    <a:pt x="421" y="526"/>
                    <a:pt x="440" y="526"/>
                  </a:cubicBezTo>
                  <a:cubicBezTo>
                    <a:pt x="459" y="526"/>
                    <a:pt x="475" y="542"/>
                    <a:pt x="475" y="562"/>
                  </a:cubicBezTo>
                  <a:cubicBezTo>
                    <a:pt x="475" y="581"/>
                    <a:pt x="459" y="597"/>
                    <a:pt x="440" y="597"/>
                  </a:cubicBezTo>
                  <a:close/>
                  <a:moveTo>
                    <a:pt x="820" y="487"/>
                  </a:moveTo>
                  <a:cubicBezTo>
                    <a:pt x="820" y="492"/>
                    <a:pt x="816" y="497"/>
                    <a:pt x="810" y="497"/>
                  </a:cubicBezTo>
                  <a:cubicBezTo>
                    <a:pt x="70" y="497"/>
                    <a:pt x="70" y="497"/>
                    <a:pt x="70" y="497"/>
                  </a:cubicBezTo>
                  <a:cubicBezTo>
                    <a:pt x="64" y="497"/>
                    <a:pt x="60" y="492"/>
                    <a:pt x="60" y="487"/>
                  </a:cubicBezTo>
                  <a:cubicBezTo>
                    <a:pt x="60" y="72"/>
                    <a:pt x="60" y="72"/>
                    <a:pt x="60" y="72"/>
                  </a:cubicBezTo>
                  <a:cubicBezTo>
                    <a:pt x="60" y="67"/>
                    <a:pt x="64" y="62"/>
                    <a:pt x="70" y="62"/>
                  </a:cubicBezTo>
                  <a:cubicBezTo>
                    <a:pt x="810" y="62"/>
                    <a:pt x="810" y="62"/>
                    <a:pt x="810" y="62"/>
                  </a:cubicBezTo>
                  <a:cubicBezTo>
                    <a:pt x="816" y="62"/>
                    <a:pt x="820" y="67"/>
                    <a:pt x="820" y="72"/>
                  </a:cubicBezTo>
                  <a:lnTo>
                    <a:pt x="820" y="487"/>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60" name="TextBox 59">
            <a:extLst>
              <a:ext uri="{FF2B5EF4-FFF2-40B4-BE49-F238E27FC236}">
                <a16:creationId xmlns:a16="http://schemas.microsoft.com/office/drawing/2014/main" id="{1506FD3E-1436-1939-3677-C34935482338}"/>
              </a:ext>
            </a:extLst>
          </p:cNvPr>
          <p:cNvSpPr txBox="1"/>
          <p:nvPr/>
        </p:nvSpPr>
        <p:spPr>
          <a:xfrm>
            <a:off x="319574" y="3169332"/>
            <a:ext cx="835006" cy="3323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Finnacle</a:t>
            </a:r>
          </a:p>
        </p:txBody>
      </p:sp>
      <p:grpSp>
        <p:nvGrpSpPr>
          <p:cNvPr id="61" name="bcgBugs_PC Monitor Microsite ">
            <a:extLst>
              <a:ext uri="{FF2B5EF4-FFF2-40B4-BE49-F238E27FC236}">
                <a16:creationId xmlns:a16="http://schemas.microsoft.com/office/drawing/2014/main" id="{B918DCB5-A69B-8516-0685-1CC2A51B2B87}"/>
              </a:ext>
            </a:extLst>
          </p:cNvPr>
          <p:cNvGrpSpPr>
            <a:grpSpLocks noChangeAspect="1"/>
          </p:cNvGrpSpPr>
          <p:nvPr/>
        </p:nvGrpSpPr>
        <p:grpSpPr bwMode="auto">
          <a:xfrm>
            <a:off x="508701" y="3682589"/>
            <a:ext cx="456753" cy="457200"/>
            <a:chOff x="2818" y="1137"/>
            <a:chExt cx="2044" cy="2046"/>
          </a:xfrm>
        </p:grpSpPr>
        <p:sp>
          <p:nvSpPr>
            <p:cNvPr id="62" name="AutoShape 7">
              <a:extLst>
                <a:ext uri="{FF2B5EF4-FFF2-40B4-BE49-F238E27FC236}">
                  <a16:creationId xmlns:a16="http://schemas.microsoft.com/office/drawing/2014/main" id="{6E6A7DF3-71AF-AEC8-7956-DE3E8CE61A2D}"/>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63" name="Freeform 9">
              <a:extLst>
                <a:ext uri="{FF2B5EF4-FFF2-40B4-BE49-F238E27FC236}">
                  <a16:creationId xmlns:a16="http://schemas.microsoft.com/office/drawing/2014/main" id="{ADDAB97D-2D3E-545B-AEDD-84D01E9A9BEF}"/>
                </a:ext>
              </a:extLst>
            </p:cNvPr>
            <p:cNvSpPr>
              <a:spLocks noEditPoints="1"/>
            </p:cNvSpPr>
            <p:nvPr/>
          </p:nvSpPr>
          <p:spPr bwMode="auto">
            <a:xfrm>
              <a:off x="2941" y="1381"/>
              <a:ext cx="1800" cy="1573"/>
            </a:xfrm>
            <a:custGeom>
              <a:avLst/>
              <a:gdLst>
                <a:gd name="T0" fmla="*/ 858 w 880"/>
                <a:gd name="T1" fmla="*/ 0 h 768"/>
                <a:gd name="T2" fmla="*/ 22 w 880"/>
                <a:gd name="T3" fmla="*/ 0 h 768"/>
                <a:gd name="T4" fmla="*/ 0 w 880"/>
                <a:gd name="T5" fmla="*/ 22 h 768"/>
                <a:gd name="T6" fmla="*/ 0 w 880"/>
                <a:gd name="T7" fmla="*/ 617 h 768"/>
                <a:gd name="T8" fmla="*/ 22 w 880"/>
                <a:gd name="T9" fmla="*/ 639 h 768"/>
                <a:gd name="T10" fmla="*/ 337 w 880"/>
                <a:gd name="T11" fmla="*/ 639 h 768"/>
                <a:gd name="T12" fmla="*/ 337 w 880"/>
                <a:gd name="T13" fmla="*/ 724 h 768"/>
                <a:gd name="T14" fmla="*/ 276 w 880"/>
                <a:gd name="T15" fmla="*/ 724 h 768"/>
                <a:gd name="T16" fmla="*/ 254 w 880"/>
                <a:gd name="T17" fmla="*/ 746 h 768"/>
                <a:gd name="T18" fmla="*/ 276 w 880"/>
                <a:gd name="T19" fmla="*/ 768 h 768"/>
                <a:gd name="T20" fmla="*/ 604 w 880"/>
                <a:gd name="T21" fmla="*/ 768 h 768"/>
                <a:gd name="T22" fmla="*/ 626 w 880"/>
                <a:gd name="T23" fmla="*/ 746 h 768"/>
                <a:gd name="T24" fmla="*/ 604 w 880"/>
                <a:gd name="T25" fmla="*/ 724 h 768"/>
                <a:gd name="T26" fmla="*/ 543 w 880"/>
                <a:gd name="T27" fmla="*/ 724 h 768"/>
                <a:gd name="T28" fmla="*/ 543 w 880"/>
                <a:gd name="T29" fmla="*/ 639 h 768"/>
                <a:gd name="T30" fmla="*/ 858 w 880"/>
                <a:gd name="T31" fmla="*/ 639 h 768"/>
                <a:gd name="T32" fmla="*/ 880 w 880"/>
                <a:gd name="T33" fmla="*/ 617 h 768"/>
                <a:gd name="T34" fmla="*/ 880 w 880"/>
                <a:gd name="T35" fmla="*/ 22 h 768"/>
                <a:gd name="T36" fmla="*/ 858 w 880"/>
                <a:gd name="T37" fmla="*/ 0 h 768"/>
                <a:gd name="T38" fmla="*/ 440 w 880"/>
                <a:gd name="T39" fmla="*/ 597 h 768"/>
                <a:gd name="T40" fmla="*/ 405 w 880"/>
                <a:gd name="T41" fmla="*/ 562 h 768"/>
                <a:gd name="T42" fmla="*/ 440 w 880"/>
                <a:gd name="T43" fmla="*/ 526 h 768"/>
                <a:gd name="T44" fmla="*/ 475 w 880"/>
                <a:gd name="T45" fmla="*/ 562 h 768"/>
                <a:gd name="T46" fmla="*/ 440 w 880"/>
                <a:gd name="T47" fmla="*/ 597 h 768"/>
                <a:gd name="T48" fmla="*/ 820 w 880"/>
                <a:gd name="T49" fmla="*/ 487 h 768"/>
                <a:gd name="T50" fmla="*/ 810 w 880"/>
                <a:gd name="T51" fmla="*/ 497 h 768"/>
                <a:gd name="T52" fmla="*/ 70 w 880"/>
                <a:gd name="T53" fmla="*/ 497 h 768"/>
                <a:gd name="T54" fmla="*/ 60 w 880"/>
                <a:gd name="T55" fmla="*/ 487 h 768"/>
                <a:gd name="T56" fmla="*/ 60 w 880"/>
                <a:gd name="T57" fmla="*/ 72 h 768"/>
                <a:gd name="T58" fmla="*/ 70 w 880"/>
                <a:gd name="T59" fmla="*/ 62 h 768"/>
                <a:gd name="T60" fmla="*/ 810 w 880"/>
                <a:gd name="T61" fmla="*/ 62 h 768"/>
                <a:gd name="T62" fmla="*/ 820 w 880"/>
                <a:gd name="T63" fmla="*/ 72 h 768"/>
                <a:gd name="T64" fmla="*/ 820 w 880"/>
                <a:gd name="T65" fmla="*/ 487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0" h="768">
                  <a:moveTo>
                    <a:pt x="858" y="0"/>
                  </a:moveTo>
                  <a:cubicBezTo>
                    <a:pt x="22" y="0"/>
                    <a:pt x="22" y="0"/>
                    <a:pt x="22" y="0"/>
                  </a:cubicBezTo>
                  <a:cubicBezTo>
                    <a:pt x="10" y="0"/>
                    <a:pt x="0" y="10"/>
                    <a:pt x="0" y="22"/>
                  </a:cubicBezTo>
                  <a:cubicBezTo>
                    <a:pt x="0" y="617"/>
                    <a:pt x="0" y="617"/>
                    <a:pt x="0" y="617"/>
                  </a:cubicBezTo>
                  <a:cubicBezTo>
                    <a:pt x="0" y="629"/>
                    <a:pt x="10" y="639"/>
                    <a:pt x="22" y="639"/>
                  </a:cubicBezTo>
                  <a:cubicBezTo>
                    <a:pt x="337" y="639"/>
                    <a:pt x="337" y="639"/>
                    <a:pt x="337" y="639"/>
                  </a:cubicBezTo>
                  <a:cubicBezTo>
                    <a:pt x="337" y="724"/>
                    <a:pt x="337" y="724"/>
                    <a:pt x="337" y="724"/>
                  </a:cubicBezTo>
                  <a:cubicBezTo>
                    <a:pt x="276" y="724"/>
                    <a:pt x="276" y="724"/>
                    <a:pt x="276" y="724"/>
                  </a:cubicBezTo>
                  <a:cubicBezTo>
                    <a:pt x="264" y="724"/>
                    <a:pt x="254" y="733"/>
                    <a:pt x="254" y="746"/>
                  </a:cubicBezTo>
                  <a:cubicBezTo>
                    <a:pt x="254" y="758"/>
                    <a:pt x="264" y="768"/>
                    <a:pt x="276" y="768"/>
                  </a:cubicBezTo>
                  <a:cubicBezTo>
                    <a:pt x="604" y="768"/>
                    <a:pt x="604" y="768"/>
                    <a:pt x="604" y="768"/>
                  </a:cubicBezTo>
                  <a:cubicBezTo>
                    <a:pt x="616" y="768"/>
                    <a:pt x="626" y="758"/>
                    <a:pt x="626" y="746"/>
                  </a:cubicBezTo>
                  <a:cubicBezTo>
                    <a:pt x="626" y="733"/>
                    <a:pt x="616" y="724"/>
                    <a:pt x="604" y="724"/>
                  </a:cubicBezTo>
                  <a:cubicBezTo>
                    <a:pt x="543" y="724"/>
                    <a:pt x="543" y="724"/>
                    <a:pt x="543" y="724"/>
                  </a:cubicBezTo>
                  <a:cubicBezTo>
                    <a:pt x="543" y="639"/>
                    <a:pt x="543" y="639"/>
                    <a:pt x="543" y="639"/>
                  </a:cubicBezTo>
                  <a:cubicBezTo>
                    <a:pt x="858" y="639"/>
                    <a:pt x="858" y="639"/>
                    <a:pt x="858" y="639"/>
                  </a:cubicBezTo>
                  <a:cubicBezTo>
                    <a:pt x="870" y="639"/>
                    <a:pt x="880" y="629"/>
                    <a:pt x="880" y="617"/>
                  </a:cubicBezTo>
                  <a:cubicBezTo>
                    <a:pt x="880" y="22"/>
                    <a:pt x="880" y="22"/>
                    <a:pt x="880" y="22"/>
                  </a:cubicBezTo>
                  <a:cubicBezTo>
                    <a:pt x="880" y="10"/>
                    <a:pt x="870" y="0"/>
                    <a:pt x="858" y="0"/>
                  </a:cubicBezTo>
                  <a:close/>
                  <a:moveTo>
                    <a:pt x="440" y="597"/>
                  </a:moveTo>
                  <a:cubicBezTo>
                    <a:pt x="421" y="597"/>
                    <a:pt x="405" y="581"/>
                    <a:pt x="405" y="562"/>
                  </a:cubicBezTo>
                  <a:cubicBezTo>
                    <a:pt x="405" y="542"/>
                    <a:pt x="421" y="526"/>
                    <a:pt x="440" y="526"/>
                  </a:cubicBezTo>
                  <a:cubicBezTo>
                    <a:pt x="459" y="526"/>
                    <a:pt x="475" y="542"/>
                    <a:pt x="475" y="562"/>
                  </a:cubicBezTo>
                  <a:cubicBezTo>
                    <a:pt x="475" y="581"/>
                    <a:pt x="459" y="597"/>
                    <a:pt x="440" y="597"/>
                  </a:cubicBezTo>
                  <a:close/>
                  <a:moveTo>
                    <a:pt x="820" y="487"/>
                  </a:moveTo>
                  <a:cubicBezTo>
                    <a:pt x="820" y="492"/>
                    <a:pt x="816" y="497"/>
                    <a:pt x="810" y="497"/>
                  </a:cubicBezTo>
                  <a:cubicBezTo>
                    <a:pt x="70" y="497"/>
                    <a:pt x="70" y="497"/>
                    <a:pt x="70" y="497"/>
                  </a:cubicBezTo>
                  <a:cubicBezTo>
                    <a:pt x="64" y="497"/>
                    <a:pt x="60" y="492"/>
                    <a:pt x="60" y="487"/>
                  </a:cubicBezTo>
                  <a:cubicBezTo>
                    <a:pt x="60" y="72"/>
                    <a:pt x="60" y="72"/>
                    <a:pt x="60" y="72"/>
                  </a:cubicBezTo>
                  <a:cubicBezTo>
                    <a:pt x="60" y="67"/>
                    <a:pt x="64" y="62"/>
                    <a:pt x="70" y="62"/>
                  </a:cubicBezTo>
                  <a:cubicBezTo>
                    <a:pt x="810" y="62"/>
                    <a:pt x="810" y="62"/>
                    <a:pt x="810" y="62"/>
                  </a:cubicBezTo>
                  <a:cubicBezTo>
                    <a:pt x="816" y="62"/>
                    <a:pt x="820" y="67"/>
                    <a:pt x="820" y="72"/>
                  </a:cubicBezTo>
                  <a:lnTo>
                    <a:pt x="820" y="487"/>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64" name="TextBox 63">
            <a:extLst>
              <a:ext uri="{FF2B5EF4-FFF2-40B4-BE49-F238E27FC236}">
                <a16:creationId xmlns:a16="http://schemas.microsoft.com/office/drawing/2014/main" id="{7EDEAC24-3687-3E58-4D29-9B224AB80AA0}"/>
              </a:ext>
            </a:extLst>
          </p:cNvPr>
          <p:cNvSpPr txBox="1"/>
          <p:nvPr/>
        </p:nvSpPr>
        <p:spPr>
          <a:xfrm>
            <a:off x="319574" y="4051300"/>
            <a:ext cx="835006" cy="3323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Prime</a:t>
            </a:r>
          </a:p>
        </p:txBody>
      </p:sp>
      <p:sp>
        <p:nvSpPr>
          <p:cNvPr id="65" name="Rectangle: Rounded Corners 64">
            <a:extLst>
              <a:ext uri="{FF2B5EF4-FFF2-40B4-BE49-F238E27FC236}">
                <a16:creationId xmlns:a16="http://schemas.microsoft.com/office/drawing/2014/main" id="{F1784EAE-888F-C889-764E-AFFCFDFF8355}"/>
              </a:ext>
            </a:extLst>
          </p:cNvPr>
          <p:cNvSpPr/>
          <p:nvPr/>
        </p:nvSpPr>
        <p:spPr>
          <a:xfrm>
            <a:off x="245464" y="1690249"/>
            <a:ext cx="934071" cy="2861074"/>
          </a:xfrm>
          <a:prstGeom prst="roundRect">
            <a:avLst/>
          </a:prstGeom>
          <a:noFill/>
          <a:ln w="9525" cap="rnd" cmpd="sng" algn="ctr">
            <a:solidFill>
              <a:schemeClr val="tx2"/>
            </a:solidFill>
            <a:prstDash val="solid"/>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69" name="bcgBugs_Database ">
            <a:extLst>
              <a:ext uri="{FF2B5EF4-FFF2-40B4-BE49-F238E27FC236}">
                <a16:creationId xmlns:a16="http://schemas.microsoft.com/office/drawing/2014/main" id="{7CBB5116-C5AF-31D1-ED4C-A8427E6DE048}"/>
              </a:ext>
            </a:extLst>
          </p:cNvPr>
          <p:cNvGrpSpPr>
            <a:grpSpLocks noChangeAspect="1"/>
          </p:cNvGrpSpPr>
          <p:nvPr/>
        </p:nvGrpSpPr>
        <p:grpSpPr bwMode="auto">
          <a:xfrm>
            <a:off x="2164798" y="2800621"/>
            <a:ext cx="456753" cy="457200"/>
            <a:chOff x="2818" y="1137"/>
            <a:chExt cx="2044" cy="2046"/>
          </a:xfrm>
        </p:grpSpPr>
        <p:sp>
          <p:nvSpPr>
            <p:cNvPr id="70" name="AutoShape 3">
              <a:extLst>
                <a:ext uri="{FF2B5EF4-FFF2-40B4-BE49-F238E27FC236}">
                  <a16:creationId xmlns:a16="http://schemas.microsoft.com/office/drawing/2014/main" id="{1D6D4B6B-124F-28CB-7AF1-21525E6AD904}"/>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1" name="Freeform 5">
              <a:extLst>
                <a:ext uri="{FF2B5EF4-FFF2-40B4-BE49-F238E27FC236}">
                  <a16:creationId xmlns:a16="http://schemas.microsoft.com/office/drawing/2014/main" id="{4BBA47BD-703E-305D-ED45-6CCCC4278C27}"/>
                </a:ext>
              </a:extLst>
            </p:cNvPr>
            <p:cNvSpPr>
              <a:spLocks noEditPoints="1"/>
            </p:cNvSpPr>
            <p:nvPr/>
          </p:nvSpPr>
          <p:spPr bwMode="auto">
            <a:xfrm>
              <a:off x="3043" y="1272"/>
              <a:ext cx="1596" cy="1778"/>
            </a:xfrm>
            <a:custGeom>
              <a:avLst/>
              <a:gdLst>
                <a:gd name="T0" fmla="*/ 0 w 780"/>
                <a:gd name="T1" fmla="*/ 143 h 868"/>
                <a:gd name="T2" fmla="*/ 390 w 780"/>
                <a:gd name="T3" fmla="*/ 0 h 868"/>
                <a:gd name="T4" fmla="*/ 780 w 780"/>
                <a:gd name="T5" fmla="*/ 143 h 868"/>
                <a:gd name="T6" fmla="*/ 390 w 780"/>
                <a:gd name="T7" fmla="*/ 287 h 868"/>
                <a:gd name="T8" fmla="*/ 0 w 780"/>
                <a:gd name="T9" fmla="*/ 143 h 868"/>
                <a:gd name="T10" fmla="*/ 390 w 780"/>
                <a:gd name="T11" fmla="*/ 329 h 868"/>
                <a:gd name="T12" fmla="*/ 0 w 780"/>
                <a:gd name="T13" fmla="*/ 198 h 868"/>
                <a:gd name="T14" fmla="*/ 0 w 780"/>
                <a:gd name="T15" fmla="*/ 347 h 868"/>
                <a:gd name="T16" fmla="*/ 390 w 780"/>
                <a:gd name="T17" fmla="*/ 478 h 868"/>
                <a:gd name="T18" fmla="*/ 780 w 780"/>
                <a:gd name="T19" fmla="*/ 347 h 868"/>
                <a:gd name="T20" fmla="*/ 780 w 780"/>
                <a:gd name="T21" fmla="*/ 198 h 868"/>
                <a:gd name="T22" fmla="*/ 390 w 780"/>
                <a:gd name="T23" fmla="*/ 329 h 868"/>
                <a:gd name="T24" fmla="*/ 390 w 780"/>
                <a:gd name="T25" fmla="*/ 524 h 868"/>
                <a:gd name="T26" fmla="*/ 0 w 780"/>
                <a:gd name="T27" fmla="*/ 390 h 868"/>
                <a:gd name="T28" fmla="*/ 0 w 780"/>
                <a:gd name="T29" fmla="*/ 543 h 868"/>
                <a:gd name="T30" fmla="*/ 390 w 780"/>
                <a:gd name="T31" fmla="*/ 677 h 868"/>
                <a:gd name="T32" fmla="*/ 780 w 780"/>
                <a:gd name="T33" fmla="*/ 543 h 868"/>
                <a:gd name="T34" fmla="*/ 780 w 780"/>
                <a:gd name="T35" fmla="*/ 390 h 868"/>
                <a:gd name="T36" fmla="*/ 390 w 780"/>
                <a:gd name="T37" fmla="*/ 524 h 868"/>
                <a:gd name="T38" fmla="*/ 390 w 780"/>
                <a:gd name="T39" fmla="*/ 719 h 868"/>
                <a:gd name="T40" fmla="*/ 0 w 780"/>
                <a:gd name="T41" fmla="*/ 589 h 868"/>
                <a:gd name="T42" fmla="*/ 0 w 780"/>
                <a:gd name="T43" fmla="*/ 738 h 868"/>
                <a:gd name="T44" fmla="*/ 390 w 780"/>
                <a:gd name="T45" fmla="*/ 868 h 868"/>
                <a:gd name="T46" fmla="*/ 780 w 780"/>
                <a:gd name="T47" fmla="*/ 738 h 868"/>
                <a:gd name="T48" fmla="*/ 780 w 780"/>
                <a:gd name="T49" fmla="*/ 589 h 868"/>
                <a:gd name="T50" fmla="*/ 390 w 780"/>
                <a:gd name="T51" fmla="*/ 719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80" h="868">
                  <a:moveTo>
                    <a:pt x="0" y="143"/>
                  </a:moveTo>
                  <a:cubicBezTo>
                    <a:pt x="0" y="64"/>
                    <a:pt x="175" y="0"/>
                    <a:pt x="390" y="0"/>
                  </a:cubicBezTo>
                  <a:cubicBezTo>
                    <a:pt x="605" y="0"/>
                    <a:pt x="780" y="64"/>
                    <a:pt x="780" y="143"/>
                  </a:cubicBezTo>
                  <a:cubicBezTo>
                    <a:pt x="780" y="222"/>
                    <a:pt x="605" y="287"/>
                    <a:pt x="390" y="287"/>
                  </a:cubicBezTo>
                  <a:cubicBezTo>
                    <a:pt x="175" y="287"/>
                    <a:pt x="0" y="222"/>
                    <a:pt x="0" y="143"/>
                  </a:cubicBezTo>
                  <a:close/>
                  <a:moveTo>
                    <a:pt x="390" y="329"/>
                  </a:moveTo>
                  <a:cubicBezTo>
                    <a:pt x="175" y="329"/>
                    <a:pt x="0" y="276"/>
                    <a:pt x="0" y="198"/>
                  </a:cubicBezTo>
                  <a:cubicBezTo>
                    <a:pt x="0" y="213"/>
                    <a:pt x="0" y="333"/>
                    <a:pt x="0" y="347"/>
                  </a:cubicBezTo>
                  <a:cubicBezTo>
                    <a:pt x="0" y="425"/>
                    <a:pt x="175" y="478"/>
                    <a:pt x="390" y="478"/>
                  </a:cubicBezTo>
                  <a:cubicBezTo>
                    <a:pt x="605" y="478"/>
                    <a:pt x="780" y="425"/>
                    <a:pt x="780" y="347"/>
                  </a:cubicBezTo>
                  <a:cubicBezTo>
                    <a:pt x="780" y="333"/>
                    <a:pt x="780" y="213"/>
                    <a:pt x="780" y="198"/>
                  </a:cubicBezTo>
                  <a:cubicBezTo>
                    <a:pt x="780" y="276"/>
                    <a:pt x="605" y="329"/>
                    <a:pt x="390" y="329"/>
                  </a:cubicBezTo>
                  <a:close/>
                  <a:moveTo>
                    <a:pt x="390" y="524"/>
                  </a:moveTo>
                  <a:cubicBezTo>
                    <a:pt x="175" y="524"/>
                    <a:pt x="0" y="470"/>
                    <a:pt x="0" y="390"/>
                  </a:cubicBezTo>
                  <a:cubicBezTo>
                    <a:pt x="0" y="405"/>
                    <a:pt x="0" y="528"/>
                    <a:pt x="0" y="543"/>
                  </a:cubicBezTo>
                  <a:cubicBezTo>
                    <a:pt x="0" y="623"/>
                    <a:pt x="175" y="677"/>
                    <a:pt x="390" y="677"/>
                  </a:cubicBezTo>
                  <a:cubicBezTo>
                    <a:pt x="605" y="677"/>
                    <a:pt x="780" y="623"/>
                    <a:pt x="780" y="543"/>
                  </a:cubicBezTo>
                  <a:cubicBezTo>
                    <a:pt x="780" y="528"/>
                    <a:pt x="780" y="405"/>
                    <a:pt x="780" y="390"/>
                  </a:cubicBezTo>
                  <a:cubicBezTo>
                    <a:pt x="780" y="470"/>
                    <a:pt x="605" y="524"/>
                    <a:pt x="390" y="524"/>
                  </a:cubicBezTo>
                  <a:close/>
                  <a:moveTo>
                    <a:pt x="390" y="719"/>
                  </a:moveTo>
                  <a:cubicBezTo>
                    <a:pt x="175" y="719"/>
                    <a:pt x="0" y="666"/>
                    <a:pt x="0" y="589"/>
                  </a:cubicBezTo>
                  <a:cubicBezTo>
                    <a:pt x="0" y="603"/>
                    <a:pt x="0" y="723"/>
                    <a:pt x="0" y="738"/>
                  </a:cubicBezTo>
                  <a:cubicBezTo>
                    <a:pt x="0" y="815"/>
                    <a:pt x="175" y="868"/>
                    <a:pt x="390" y="868"/>
                  </a:cubicBezTo>
                  <a:cubicBezTo>
                    <a:pt x="605" y="868"/>
                    <a:pt x="780" y="815"/>
                    <a:pt x="780" y="738"/>
                  </a:cubicBezTo>
                  <a:cubicBezTo>
                    <a:pt x="780" y="723"/>
                    <a:pt x="780" y="603"/>
                    <a:pt x="780" y="589"/>
                  </a:cubicBezTo>
                  <a:cubicBezTo>
                    <a:pt x="780" y="666"/>
                    <a:pt x="605" y="719"/>
                    <a:pt x="390" y="71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72" name="TextBox 71">
            <a:extLst>
              <a:ext uri="{FF2B5EF4-FFF2-40B4-BE49-F238E27FC236}">
                <a16:creationId xmlns:a16="http://schemas.microsoft.com/office/drawing/2014/main" id="{4D1676AA-4D24-494F-1308-218B380A75F3}"/>
              </a:ext>
            </a:extLst>
          </p:cNvPr>
          <p:cNvSpPr txBox="1"/>
          <p:nvPr/>
        </p:nvSpPr>
        <p:spPr>
          <a:xfrm>
            <a:off x="1975671" y="3333584"/>
            <a:ext cx="835006" cy="3323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Debtor Datamart</a:t>
            </a:r>
          </a:p>
        </p:txBody>
      </p:sp>
      <p:grpSp>
        <p:nvGrpSpPr>
          <p:cNvPr id="73" name="bcgBugs_Database ">
            <a:extLst>
              <a:ext uri="{FF2B5EF4-FFF2-40B4-BE49-F238E27FC236}">
                <a16:creationId xmlns:a16="http://schemas.microsoft.com/office/drawing/2014/main" id="{99FC6F89-1B1D-B86A-5C32-FB8673C321C0}"/>
              </a:ext>
            </a:extLst>
          </p:cNvPr>
          <p:cNvGrpSpPr>
            <a:grpSpLocks noChangeAspect="1"/>
          </p:cNvGrpSpPr>
          <p:nvPr/>
        </p:nvGrpSpPr>
        <p:grpSpPr bwMode="auto">
          <a:xfrm>
            <a:off x="4097187" y="2090363"/>
            <a:ext cx="456753" cy="457200"/>
            <a:chOff x="2818" y="1137"/>
            <a:chExt cx="2044" cy="2046"/>
          </a:xfrm>
        </p:grpSpPr>
        <p:sp>
          <p:nvSpPr>
            <p:cNvPr id="74" name="AutoShape 3">
              <a:extLst>
                <a:ext uri="{FF2B5EF4-FFF2-40B4-BE49-F238E27FC236}">
                  <a16:creationId xmlns:a16="http://schemas.microsoft.com/office/drawing/2014/main" id="{EB3782A5-79DF-5C24-9792-87B2BD3EBEC8}"/>
                </a:ext>
              </a:extLst>
            </p:cNvPr>
            <p:cNvSpPr>
              <a:spLocks noChangeAspect="1" noChangeArrowheads="1" noTextEdit="1"/>
            </p:cNvSpPr>
            <p:nvPr/>
          </p:nvSpPr>
          <p:spPr bwMode="auto">
            <a:xfrm>
              <a:off x="2818" y="1137"/>
              <a:ext cx="2044" cy="2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75" name="Freeform 5">
              <a:extLst>
                <a:ext uri="{FF2B5EF4-FFF2-40B4-BE49-F238E27FC236}">
                  <a16:creationId xmlns:a16="http://schemas.microsoft.com/office/drawing/2014/main" id="{9151507B-EC68-983B-1E34-C559D4508885}"/>
                </a:ext>
              </a:extLst>
            </p:cNvPr>
            <p:cNvSpPr>
              <a:spLocks noEditPoints="1"/>
            </p:cNvSpPr>
            <p:nvPr/>
          </p:nvSpPr>
          <p:spPr bwMode="auto">
            <a:xfrm>
              <a:off x="3043" y="1272"/>
              <a:ext cx="1596" cy="1778"/>
            </a:xfrm>
            <a:custGeom>
              <a:avLst/>
              <a:gdLst>
                <a:gd name="T0" fmla="*/ 0 w 780"/>
                <a:gd name="T1" fmla="*/ 143 h 868"/>
                <a:gd name="T2" fmla="*/ 390 w 780"/>
                <a:gd name="T3" fmla="*/ 0 h 868"/>
                <a:gd name="T4" fmla="*/ 780 w 780"/>
                <a:gd name="T5" fmla="*/ 143 h 868"/>
                <a:gd name="T6" fmla="*/ 390 w 780"/>
                <a:gd name="T7" fmla="*/ 287 h 868"/>
                <a:gd name="T8" fmla="*/ 0 w 780"/>
                <a:gd name="T9" fmla="*/ 143 h 868"/>
                <a:gd name="T10" fmla="*/ 390 w 780"/>
                <a:gd name="T11" fmla="*/ 329 h 868"/>
                <a:gd name="T12" fmla="*/ 0 w 780"/>
                <a:gd name="T13" fmla="*/ 198 h 868"/>
                <a:gd name="T14" fmla="*/ 0 w 780"/>
                <a:gd name="T15" fmla="*/ 347 h 868"/>
                <a:gd name="T16" fmla="*/ 390 w 780"/>
                <a:gd name="T17" fmla="*/ 478 h 868"/>
                <a:gd name="T18" fmla="*/ 780 w 780"/>
                <a:gd name="T19" fmla="*/ 347 h 868"/>
                <a:gd name="T20" fmla="*/ 780 w 780"/>
                <a:gd name="T21" fmla="*/ 198 h 868"/>
                <a:gd name="T22" fmla="*/ 390 w 780"/>
                <a:gd name="T23" fmla="*/ 329 h 868"/>
                <a:gd name="T24" fmla="*/ 390 w 780"/>
                <a:gd name="T25" fmla="*/ 524 h 868"/>
                <a:gd name="T26" fmla="*/ 0 w 780"/>
                <a:gd name="T27" fmla="*/ 390 h 868"/>
                <a:gd name="T28" fmla="*/ 0 w 780"/>
                <a:gd name="T29" fmla="*/ 543 h 868"/>
                <a:gd name="T30" fmla="*/ 390 w 780"/>
                <a:gd name="T31" fmla="*/ 677 h 868"/>
                <a:gd name="T32" fmla="*/ 780 w 780"/>
                <a:gd name="T33" fmla="*/ 543 h 868"/>
                <a:gd name="T34" fmla="*/ 780 w 780"/>
                <a:gd name="T35" fmla="*/ 390 h 868"/>
                <a:gd name="T36" fmla="*/ 390 w 780"/>
                <a:gd name="T37" fmla="*/ 524 h 868"/>
                <a:gd name="T38" fmla="*/ 390 w 780"/>
                <a:gd name="T39" fmla="*/ 719 h 868"/>
                <a:gd name="T40" fmla="*/ 0 w 780"/>
                <a:gd name="T41" fmla="*/ 589 h 868"/>
                <a:gd name="T42" fmla="*/ 0 w 780"/>
                <a:gd name="T43" fmla="*/ 738 h 868"/>
                <a:gd name="T44" fmla="*/ 390 w 780"/>
                <a:gd name="T45" fmla="*/ 868 h 868"/>
                <a:gd name="T46" fmla="*/ 780 w 780"/>
                <a:gd name="T47" fmla="*/ 738 h 868"/>
                <a:gd name="T48" fmla="*/ 780 w 780"/>
                <a:gd name="T49" fmla="*/ 589 h 868"/>
                <a:gd name="T50" fmla="*/ 390 w 780"/>
                <a:gd name="T51" fmla="*/ 719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80" h="868">
                  <a:moveTo>
                    <a:pt x="0" y="143"/>
                  </a:moveTo>
                  <a:cubicBezTo>
                    <a:pt x="0" y="64"/>
                    <a:pt x="175" y="0"/>
                    <a:pt x="390" y="0"/>
                  </a:cubicBezTo>
                  <a:cubicBezTo>
                    <a:pt x="605" y="0"/>
                    <a:pt x="780" y="64"/>
                    <a:pt x="780" y="143"/>
                  </a:cubicBezTo>
                  <a:cubicBezTo>
                    <a:pt x="780" y="222"/>
                    <a:pt x="605" y="287"/>
                    <a:pt x="390" y="287"/>
                  </a:cubicBezTo>
                  <a:cubicBezTo>
                    <a:pt x="175" y="287"/>
                    <a:pt x="0" y="222"/>
                    <a:pt x="0" y="143"/>
                  </a:cubicBezTo>
                  <a:close/>
                  <a:moveTo>
                    <a:pt x="390" y="329"/>
                  </a:moveTo>
                  <a:cubicBezTo>
                    <a:pt x="175" y="329"/>
                    <a:pt x="0" y="276"/>
                    <a:pt x="0" y="198"/>
                  </a:cubicBezTo>
                  <a:cubicBezTo>
                    <a:pt x="0" y="213"/>
                    <a:pt x="0" y="333"/>
                    <a:pt x="0" y="347"/>
                  </a:cubicBezTo>
                  <a:cubicBezTo>
                    <a:pt x="0" y="425"/>
                    <a:pt x="175" y="478"/>
                    <a:pt x="390" y="478"/>
                  </a:cubicBezTo>
                  <a:cubicBezTo>
                    <a:pt x="605" y="478"/>
                    <a:pt x="780" y="425"/>
                    <a:pt x="780" y="347"/>
                  </a:cubicBezTo>
                  <a:cubicBezTo>
                    <a:pt x="780" y="333"/>
                    <a:pt x="780" y="213"/>
                    <a:pt x="780" y="198"/>
                  </a:cubicBezTo>
                  <a:cubicBezTo>
                    <a:pt x="780" y="276"/>
                    <a:pt x="605" y="329"/>
                    <a:pt x="390" y="329"/>
                  </a:cubicBezTo>
                  <a:close/>
                  <a:moveTo>
                    <a:pt x="390" y="524"/>
                  </a:moveTo>
                  <a:cubicBezTo>
                    <a:pt x="175" y="524"/>
                    <a:pt x="0" y="470"/>
                    <a:pt x="0" y="390"/>
                  </a:cubicBezTo>
                  <a:cubicBezTo>
                    <a:pt x="0" y="405"/>
                    <a:pt x="0" y="528"/>
                    <a:pt x="0" y="543"/>
                  </a:cubicBezTo>
                  <a:cubicBezTo>
                    <a:pt x="0" y="623"/>
                    <a:pt x="175" y="677"/>
                    <a:pt x="390" y="677"/>
                  </a:cubicBezTo>
                  <a:cubicBezTo>
                    <a:pt x="605" y="677"/>
                    <a:pt x="780" y="623"/>
                    <a:pt x="780" y="543"/>
                  </a:cubicBezTo>
                  <a:cubicBezTo>
                    <a:pt x="780" y="528"/>
                    <a:pt x="780" y="405"/>
                    <a:pt x="780" y="390"/>
                  </a:cubicBezTo>
                  <a:cubicBezTo>
                    <a:pt x="780" y="470"/>
                    <a:pt x="605" y="524"/>
                    <a:pt x="390" y="524"/>
                  </a:cubicBezTo>
                  <a:close/>
                  <a:moveTo>
                    <a:pt x="390" y="719"/>
                  </a:moveTo>
                  <a:cubicBezTo>
                    <a:pt x="175" y="719"/>
                    <a:pt x="0" y="666"/>
                    <a:pt x="0" y="589"/>
                  </a:cubicBezTo>
                  <a:cubicBezTo>
                    <a:pt x="0" y="603"/>
                    <a:pt x="0" y="723"/>
                    <a:pt x="0" y="738"/>
                  </a:cubicBezTo>
                  <a:cubicBezTo>
                    <a:pt x="0" y="815"/>
                    <a:pt x="175" y="868"/>
                    <a:pt x="390" y="868"/>
                  </a:cubicBezTo>
                  <a:cubicBezTo>
                    <a:pt x="605" y="868"/>
                    <a:pt x="780" y="815"/>
                    <a:pt x="780" y="738"/>
                  </a:cubicBezTo>
                  <a:cubicBezTo>
                    <a:pt x="780" y="723"/>
                    <a:pt x="780" y="603"/>
                    <a:pt x="780" y="589"/>
                  </a:cubicBezTo>
                  <a:cubicBezTo>
                    <a:pt x="780" y="666"/>
                    <a:pt x="605" y="719"/>
                    <a:pt x="390" y="71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76" name="TextBox 75">
            <a:extLst>
              <a:ext uri="{FF2B5EF4-FFF2-40B4-BE49-F238E27FC236}">
                <a16:creationId xmlns:a16="http://schemas.microsoft.com/office/drawing/2014/main" id="{536B3A06-CD53-5497-0008-C81A11537F44}"/>
              </a:ext>
            </a:extLst>
          </p:cNvPr>
          <p:cNvSpPr txBox="1"/>
          <p:nvPr/>
        </p:nvSpPr>
        <p:spPr>
          <a:xfrm>
            <a:off x="3908060" y="2564602"/>
            <a:ext cx="835006" cy="332399"/>
          </a:xfrm>
          <a:prstGeom prst="rect">
            <a:avLst/>
          </a:prstGeom>
          <a:noFill/>
          <a:ln w="9525" cap="rnd">
            <a:no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mn-cs"/>
              </a:rPr>
              <a:t>Strategy Datamart</a:t>
            </a:r>
          </a:p>
        </p:txBody>
      </p:sp>
      <p:sp>
        <p:nvSpPr>
          <p:cNvPr id="77" name="TextBox 76">
            <a:extLst>
              <a:ext uri="{FF2B5EF4-FFF2-40B4-BE49-F238E27FC236}">
                <a16:creationId xmlns:a16="http://schemas.microsoft.com/office/drawing/2014/main" id="{3D47A394-81BC-EB4F-9F65-E574A8E25E0C}"/>
              </a:ext>
            </a:extLst>
          </p:cNvPr>
          <p:cNvSpPr txBox="1"/>
          <p:nvPr/>
        </p:nvSpPr>
        <p:spPr>
          <a:xfrm>
            <a:off x="3730001" y="1001796"/>
            <a:ext cx="1191126" cy="276999"/>
          </a:xfrm>
          <a:prstGeom prst="rect">
            <a:avLst/>
          </a:prstGeom>
          <a:noFill/>
          <a:ln w="9525" cap="flat" cmpd="sng" algn="ctr">
            <a:solidFill>
              <a:schemeClr val="tx2"/>
            </a:solidFill>
            <a:prstDash val="solid"/>
            <a:round/>
            <a:headEnd type="none" w="med" len="med"/>
            <a:tailEnd type="none" w="med" len="med"/>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srgbClr val="97154D"/>
                </a:solidFill>
                <a:effectLst/>
                <a:uLnTx/>
                <a:uFillTx/>
                <a:latin typeface="Arial"/>
                <a:ea typeface="+mn-ea"/>
                <a:cs typeface="+mn-cs"/>
              </a:rPr>
              <a:t>Risk BRE</a:t>
            </a:r>
            <a:endParaRPr kumimoji="0" lang="en-IN" sz="1200" b="1" i="1" u="none" strike="noStrike" kern="1200" cap="none" spc="0" normalizeH="0" baseline="0" noProof="0" dirty="0">
              <a:ln>
                <a:noFill/>
              </a:ln>
              <a:solidFill>
                <a:srgbClr val="97154D"/>
              </a:solidFill>
              <a:effectLst/>
              <a:uLnTx/>
              <a:uFillTx/>
              <a:latin typeface="Arial"/>
              <a:ea typeface="+mn-ea"/>
              <a:cs typeface="+mn-cs"/>
            </a:endParaRPr>
          </a:p>
        </p:txBody>
      </p:sp>
      <p:cxnSp>
        <p:nvCxnSpPr>
          <p:cNvPr id="78" name="Straight Arrow Connector 89">
            <a:extLst>
              <a:ext uri="{FF2B5EF4-FFF2-40B4-BE49-F238E27FC236}">
                <a16:creationId xmlns:a16="http://schemas.microsoft.com/office/drawing/2014/main" id="{7F356246-3C9B-4A40-46AD-58208C073030}"/>
              </a:ext>
            </a:extLst>
          </p:cNvPr>
          <p:cNvCxnSpPr>
            <a:cxnSpLocks/>
            <a:stCxn id="37" idx="0"/>
            <a:endCxn id="77" idx="1"/>
          </p:cNvCxnSpPr>
          <p:nvPr/>
        </p:nvCxnSpPr>
        <p:spPr>
          <a:xfrm rot="5400000" flipH="1" flipV="1">
            <a:off x="3282598" y="1314332"/>
            <a:ext cx="621439" cy="273368"/>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89">
            <a:extLst>
              <a:ext uri="{FF2B5EF4-FFF2-40B4-BE49-F238E27FC236}">
                <a16:creationId xmlns:a16="http://schemas.microsoft.com/office/drawing/2014/main" id="{284BF54D-F3D7-2786-6D4A-62F6A8F35A4B}"/>
              </a:ext>
            </a:extLst>
          </p:cNvPr>
          <p:cNvCxnSpPr>
            <a:cxnSpLocks/>
            <a:stCxn id="77" idx="2"/>
            <a:endCxn id="75" idx="1"/>
          </p:cNvCxnSpPr>
          <p:nvPr/>
        </p:nvCxnSpPr>
        <p:spPr>
          <a:xfrm>
            <a:off x="4325564" y="1278795"/>
            <a:ext cx="224" cy="8417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3" name="Rectangle 112">
            <a:extLst>
              <a:ext uri="{FF2B5EF4-FFF2-40B4-BE49-F238E27FC236}">
                <a16:creationId xmlns:a16="http://schemas.microsoft.com/office/drawing/2014/main" id="{CBB5AF24-11D8-41F8-FF09-2FAA4EFF89FF}"/>
              </a:ext>
            </a:extLst>
          </p:cNvPr>
          <p:cNvSpPr/>
          <p:nvPr/>
        </p:nvSpPr>
        <p:spPr>
          <a:xfrm>
            <a:off x="1836378" y="1998616"/>
            <a:ext cx="3240510" cy="2861074"/>
          </a:xfrm>
          <a:prstGeom prst="rect">
            <a:avLst/>
          </a:prstGeom>
          <a:noFill/>
          <a:ln w="19050" cap="rnd" cmpd="sng" algn="ctr">
            <a:solidFill>
              <a:schemeClr val="tx2"/>
            </a:solidFill>
            <a:prstDash val="dash"/>
            <a:round/>
            <a:headEnd type="none" w="med" len="med"/>
            <a:tailEnd type="none" w="med" len="med"/>
          </a:ln>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114" name="Straight Arrow Connector 89">
            <a:extLst>
              <a:ext uri="{FF2B5EF4-FFF2-40B4-BE49-F238E27FC236}">
                <a16:creationId xmlns:a16="http://schemas.microsoft.com/office/drawing/2014/main" id="{BC610ED3-2D99-A759-B005-887E8EB31C27}"/>
              </a:ext>
            </a:extLst>
          </p:cNvPr>
          <p:cNvCxnSpPr>
            <a:cxnSpLocks/>
            <a:stCxn id="58" idx="3"/>
            <a:endCxn id="70" idx="1"/>
          </p:cNvCxnSpPr>
          <p:nvPr/>
        </p:nvCxnSpPr>
        <p:spPr>
          <a:xfrm>
            <a:off x="965454" y="3029221"/>
            <a:ext cx="119934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5" name="Rectangle: Rounded Corners 114">
            <a:extLst>
              <a:ext uri="{FF2B5EF4-FFF2-40B4-BE49-F238E27FC236}">
                <a16:creationId xmlns:a16="http://schemas.microsoft.com/office/drawing/2014/main" id="{7859F329-A33B-1D80-7B27-E58654C49523}"/>
              </a:ext>
            </a:extLst>
          </p:cNvPr>
          <p:cNvSpPr/>
          <p:nvPr/>
        </p:nvSpPr>
        <p:spPr>
          <a:xfrm>
            <a:off x="5368794" y="1742232"/>
            <a:ext cx="3940716" cy="2773976"/>
          </a:xfrm>
          <a:prstGeom prst="roundRect">
            <a:avLst>
              <a:gd name="adj" fmla="val 4505"/>
            </a:avLst>
          </a:prstGeom>
          <a:noFill/>
          <a:ln w="76200" cap="flat" cmpd="sng" algn="ctr">
            <a:solidFill>
              <a:schemeClr val="tx2"/>
            </a:solidFill>
            <a:prstDash val="solid"/>
            <a:round/>
            <a:headEnd type="none" w="med" len="med"/>
            <a:tailEnd type="none" w="med" len="med"/>
          </a:ln>
          <a:effectLst/>
          <a:extLst>
            <a:ext uri="{909E8E84-426E-40DD-AFC4-6F175D3DCCD1}">
              <a14:hiddenFill xmlns:a14="http://schemas.microsoft.com/office/drawing/2010/main">
                <a:solidFill>
                  <a:schemeClr val="lt1"/>
                </a:solidFill>
              </a14:hiddenFill>
            </a:ext>
          </a:extLst>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1" u="none" strike="noStrike" kern="1200" cap="none" spc="0" normalizeH="0" baseline="0" noProof="0" dirty="0">
              <a:ln>
                <a:noFill/>
              </a:ln>
              <a:solidFill>
                <a:srgbClr val="710F3A"/>
              </a:solidFill>
              <a:effectLst/>
              <a:uLnTx/>
              <a:uFillTx/>
              <a:latin typeface="Arial"/>
              <a:ea typeface="+mn-ea"/>
              <a:cs typeface="+mn-cs"/>
            </a:endParaRPr>
          </a:p>
        </p:txBody>
      </p:sp>
      <p:cxnSp>
        <p:nvCxnSpPr>
          <p:cNvPr id="116" name="Straight Arrow Connector 30">
            <a:extLst>
              <a:ext uri="{FF2B5EF4-FFF2-40B4-BE49-F238E27FC236}">
                <a16:creationId xmlns:a16="http://schemas.microsoft.com/office/drawing/2014/main" id="{E9AB5862-D2DD-5EAF-21A7-A5163AA7DF70}"/>
              </a:ext>
            </a:extLst>
          </p:cNvPr>
          <p:cNvCxnSpPr>
            <a:cxnSpLocks/>
            <a:stCxn id="5" idx="3"/>
            <a:endCxn id="115" idx="1"/>
          </p:cNvCxnSpPr>
          <p:nvPr/>
        </p:nvCxnSpPr>
        <p:spPr>
          <a:xfrm flipV="1">
            <a:off x="4652232" y="3129220"/>
            <a:ext cx="716562" cy="129183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17" name="Oval 20">
            <a:extLst>
              <a:ext uri="{FF2B5EF4-FFF2-40B4-BE49-F238E27FC236}">
                <a16:creationId xmlns:a16="http://schemas.microsoft.com/office/drawing/2014/main" id="{A3B42213-5BFC-8853-FB27-2F3507A01CA8}"/>
              </a:ext>
            </a:extLst>
          </p:cNvPr>
          <p:cNvSpPr>
            <a:spLocks noChangeAspect="1" noChangeArrowheads="1"/>
          </p:cNvSpPr>
          <p:nvPr/>
        </p:nvSpPr>
        <p:spPr bwMode="auto">
          <a:xfrm>
            <a:off x="5998239" y="2518483"/>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1</a:t>
            </a:r>
          </a:p>
        </p:txBody>
      </p:sp>
      <p:sp>
        <p:nvSpPr>
          <p:cNvPr id="118" name="Oval 20">
            <a:extLst>
              <a:ext uri="{FF2B5EF4-FFF2-40B4-BE49-F238E27FC236}">
                <a16:creationId xmlns:a16="http://schemas.microsoft.com/office/drawing/2014/main" id="{E86BEE0F-AE70-AC4C-F2F8-DE7B051D628C}"/>
              </a:ext>
            </a:extLst>
          </p:cNvPr>
          <p:cNvSpPr>
            <a:spLocks noChangeAspect="1" noChangeArrowheads="1"/>
          </p:cNvSpPr>
          <p:nvPr/>
        </p:nvSpPr>
        <p:spPr bwMode="auto">
          <a:xfrm>
            <a:off x="5431771" y="2867480"/>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2</a:t>
            </a:r>
          </a:p>
        </p:txBody>
      </p:sp>
      <p:sp>
        <p:nvSpPr>
          <p:cNvPr id="119" name="Oval 20">
            <a:extLst>
              <a:ext uri="{FF2B5EF4-FFF2-40B4-BE49-F238E27FC236}">
                <a16:creationId xmlns:a16="http://schemas.microsoft.com/office/drawing/2014/main" id="{A317E9CB-5F32-93B6-D450-6B6291A2EA8E}"/>
              </a:ext>
            </a:extLst>
          </p:cNvPr>
          <p:cNvSpPr>
            <a:spLocks noChangeAspect="1" noChangeArrowheads="1"/>
          </p:cNvSpPr>
          <p:nvPr/>
        </p:nvSpPr>
        <p:spPr bwMode="auto">
          <a:xfrm>
            <a:off x="5431771" y="3140215"/>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3</a:t>
            </a:r>
          </a:p>
        </p:txBody>
      </p:sp>
      <p:sp>
        <p:nvSpPr>
          <p:cNvPr id="120" name="Oval 20">
            <a:extLst>
              <a:ext uri="{FF2B5EF4-FFF2-40B4-BE49-F238E27FC236}">
                <a16:creationId xmlns:a16="http://schemas.microsoft.com/office/drawing/2014/main" id="{F13B38C9-D189-5268-94D0-411962789895}"/>
              </a:ext>
            </a:extLst>
          </p:cNvPr>
          <p:cNvSpPr>
            <a:spLocks noChangeAspect="1" noChangeArrowheads="1"/>
          </p:cNvSpPr>
          <p:nvPr/>
        </p:nvSpPr>
        <p:spPr bwMode="auto">
          <a:xfrm>
            <a:off x="5431770" y="3391078"/>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4</a:t>
            </a:r>
          </a:p>
        </p:txBody>
      </p:sp>
      <p:sp>
        <p:nvSpPr>
          <p:cNvPr id="121" name="Oval 20">
            <a:extLst>
              <a:ext uri="{FF2B5EF4-FFF2-40B4-BE49-F238E27FC236}">
                <a16:creationId xmlns:a16="http://schemas.microsoft.com/office/drawing/2014/main" id="{A7ED8A9A-68E7-9239-C1E5-AF9E11FC54AB}"/>
              </a:ext>
            </a:extLst>
          </p:cNvPr>
          <p:cNvSpPr>
            <a:spLocks noChangeAspect="1" noChangeArrowheads="1"/>
          </p:cNvSpPr>
          <p:nvPr/>
        </p:nvSpPr>
        <p:spPr bwMode="auto">
          <a:xfrm>
            <a:off x="5431771" y="3652485"/>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5</a:t>
            </a:r>
          </a:p>
        </p:txBody>
      </p:sp>
      <p:sp>
        <p:nvSpPr>
          <p:cNvPr id="150" name="Oval 20">
            <a:extLst>
              <a:ext uri="{FF2B5EF4-FFF2-40B4-BE49-F238E27FC236}">
                <a16:creationId xmlns:a16="http://schemas.microsoft.com/office/drawing/2014/main" id="{63A1D1F2-1987-80CB-624E-53C63B8E601F}"/>
              </a:ext>
            </a:extLst>
          </p:cNvPr>
          <p:cNvSpPr>
            <a:spLocks noChangeAspect="1" noChangeArrowheads="1"/>
          </p:cNvSpPr>
          <p:nvPr/>
        </p:nvSpPr>
        <p:spPr bwMode="auto">
          <a:xfrm>
            <a:off x="5431771" y="3904306"/>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6</a:t>
            </a:r>
          </a:p>
        </p:txBody>
      </p:sp>
      <p:sp>
        <p:nvSpPr>
          <p:cNvPr id="151" name="Oval 20">
            <a:extLst>
              <a:ext uri="{FF2B5EF4-FFF2-40B4-BE49-F238E27FC236}">
                <a16:creationId xmlns:a16="http://schemas.microsoft.com/office/drawing/2014/main" id="{3C8952BD-B5F4-72FF-C8F2-5F405EC21C01}"/>
              </a:ext>
            </a:extLst>
          </p:cNvPr>
          <p:cNvSpPr>
            <a:spLocks noChangeAspect="1" noChangeArrowheads="1"/>
          </p:cNvSpPr>
          <p:nvPr/>
        </p:nvSpPr>
        <p:spPr bwMode="auto">
          <a:xfrm>
            <a:off x="7256172" y="2880743"/>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7</a:t>
            </a:r>
          </a:p>
        </p:txBody>
      </p:sp>
      <p:sp>
        <p:nvSpPr>
          <p:cNvPr id="152" name="Oval 20">
            <a:extLst>
              <a:ext uri="{FF2B5EF4-FFF2-40B4-BE49-F238E27FC236}">
                <a16:creationId xmlns:a16="http://schemas.microsoft.com/office/drawing/2014/main" id="{051DE81E-14AD-856D-4922-8A6D62A56705}"/>
              </a:ext>
            </a:extLst>
          </p:cNvPr>
          <p:cNvSpPr>
            <a:spLocks noChangeAspect="1" noChangeArrowheads="1"/>
          </p:cNvSpPr>
          <p:nvPr/>
        </p:nvSpPr>
        <p:spPr bwMode="auto">
          <a:xfrm>
            <a:off x="7256171" y="3140215"/>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8</a:t>
            </a:r>
          </a:p>
        </p:txBody>
      </p:sp>
      <p:sp>
        <p:nvSpPr>
          <p:cNvPr id="153" name="Oval 20">
            <a:extLst>
              <a:ext uri="{FF2B5EF4-FFF2-40B4-BE49-F238E27FC236}">
                <a16:creationId xmlns:a16="http://schemas.microsoft.com/office/drawing/2014/main" id="{00C0178C-E85B-AF66-1AFD-DFB0E4F1857A}"/>
              </a:ext>
            </a:extLst>
          </p:cNvPr>
          <p:cNvSpPr>
            <a:spLocks noChangeAspect="1" noChangeArrowheads="1"/>
          </p:cNvSpPr>
          <p:nvPr/>
        </p:nvSpPr>
        <p:spPr bwMode="auto">
          <a:xfrm>
            <a:off x="7256172" y="3391078"/>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9</a:t>
            </a:r>
          </a:p>
        </p:txBody>
      </p:sp>
      <p:sp>
        <p:nvSpPr>
          <p:cNvPr id="154" name="Oval 20">
            <a:extLst>
              <a:ext uri="{FF2B5EF4-FFF2-40B4-BE49-F238E27FC236}">
                <a16:creationId xmlns:a16="http://schemas.microsoft.com/office/drawing/2014/main" id="{EC8E42CA-5D71-9986-3FC2-00AF199BA063}"/>
              </a:ext>
            </a:extLst>
          </p:cNvPr>
          <p:cNvSpPr>
            <a:spLocks noChangeAspect="1" noChangeArrowheads="1"/>
          </p:cNvSpPr>
          <p:nvPr/>
        </p:nvSpPr>
        <p:spPr bwMode="auto">
          <a:xfrm>
            <a:off x="7256171" y="3652485"/>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10</a:t>
            </a:r>
          </a:p>
        </p:txBody>
      </p:sp>
      <p:sp>
        <p:nvSpPr>
          <p:cNvPr id="155" name="Oval 20">
            <a:extLst>
              <a:ext uri="{FF2B5EF4-FFF2-40B4-BE49-F238E27FC236}">
                <a16:creationId xmlns:a16="http://schemas.microsoft.com/office/drawing/2014/main" id="{329B7285-0176-55A9-3F6A-8C49B67A61BB}"/>
              </a:ext>
            </a:extLst>
          </p:cNvPr>
          <p:cNvSpPr>
            <a:spLocks noChangeAspect="1" noChangeArrowheads="1"/>
          </p:cNvSpPr>
          <p:nvPr/>
        </p:nvSpPr>
        <p:spPr bwMode="auto">
          <a:xfrm>
            <a:off x="7256172" y="3904305"/>
            <a:ext cx="182880" cy="182880"/>
          </a:xfrm>
          <a:prstGeom prst="ellipse">
            <a:avLst/>
          </a:prstGeom>
          <a:solidFill>
            <a:schemeClr val="tx2">
              <a:lumMod val="100000"/>
            </a:schemeClr>
          </a:solidFill>
          <a:ln>
            <a:noFill/>
          </a:ln>
        </p:spPr>
        <p:txBody>
          <a:bodyPr vert="horz" wrap="square" lIns="0" tIns="0" rIns="0" bIns="0" numCol="1"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lumMod val="100000"/>
                  </a:srgbClr>
                </a:solidFill>
                <a:effectLst/>
                <a:uLnTx/>
                <a:uFillTx/>
                <a:latin typeface="Arial" panose="020B0604020202020204" pitchFamily="34" charset="0"/>
                <a:ea typeface="+mn-ea"/>
                <a:cs typeface="+mn-cs"/>
              </a:rPr>
              <a:t>11</a:t>
            </a:r>
          </a:p>
        </p:txBody>
      </p:sp>
      <p:sp>
        <p:nvSpPr>
          <p:cNvPr id="156" name="TextBox 155">
            <a:extLst>
              <a:ext uri="{FF2B5EF4-FFF2-40B4-BE49-F238E27FC236}">
                <a16:creationId xmlns:a16="http://schemas.microsoft.com/office/drawing/2014/main" id="{7833C9C5-9245-10A2-D3B2-DA1533381F21}"/>
              </a:ext>
            </a:extLst>
          </p:cNvPr>
          <p:cNvSpPr txBox="1"/>
          <p:nvPr/>
        </p:nvSpPr>
        <p:spPr>
          <a:xfrm>
            <a:off x="7738717" y="4753003"/>
            <a:ext cx="1156505"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a:ea typeface="+mn-ea"/>
                <a:cs typeface="+mn-cs"/>
              </a:rPr>
              <a:t>Internal Skip tracing</a:t>
            </a:r>
            <a:endParaRPr kumimoji="0" lang="en-IN" sz="1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57" name="Graphic 156" descr="Transfer with solid fill">
            <a:extLst>
              <a:ext uri="{FF2B5EF4-FFF2-40B4-BE49-F238E27FC236}">
                <a16:creationId xmlns:a16="http://schemas.microsoft.com/office/drawing/2014/main" id="{6E0C23BC-DE04-217F-9FB7-C3EB0198D09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5400000">
            <a:off x="8215950" y="4581009"/>
            <a:ext cx="146409" cy="216000"/>
          </a:xfrm>
          <a:prstGeom prst="rect">
            <a:avLst/>
          </a:prstGeom>
        </p:spPr>
      </p:pic>
      <p:cxnSp>
        <p:nvCxnSpPr>
          <p:cNvPr id="158" name="Straight Arrow Connector 89">
            <a:extLst>
              <a:ext uri="{FF2B5EF4-FFF2-40B4-BE49-F238E27FC236}">
                <a16:creationId xmlns:a16="http://schemas.microsoft.com/office/drawing/2014/main" id="{056DD3DA-3527-994C-389F-F1944AD78D14}"/>
              </a:ext>
            </a:extLst>
          </p:cNvPr>
          <p:cNvCxnSpPr>
            <a:cxnSpLocks/>
            <a:stCxn id="21" idx="0"/>
          </p:cNvCxnSpPr>
          <p:nvPr/>
        </p:nvCxnSpPr>
        <p:spPr>
          <a:xfrm rot="16200000" flipH="1" flipV="1">
            <a:off x="7342514" y="-1462705"/>
            <a:ext cx="816163" cy="5816369"/>
          </a:xfrm>
          <a:prstGeom prst="bentConnector4">
            <a:avLst>
              <a:gd name="adj1" fmla="val -11811"/>
              <a:gd name="adj2" fmla="val 95269"/>
            </a:avLst>
          </a:prstGeom>
          <a:ln w="1905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59" name="Rectangle: Rounded Corners 158">
            <a:extLst>
              <a:ext uri="{FF2B5EF4-FFF2-40B4-BE49-F238E27FC236}">
                <a16:creationId xmlns:a16="http://schemas.microsoft.com/office/drawing/2014/main" id="{B446E777-D796-474B-CF63-363B413DDE42}"/>
              </a:ext>
            </a:extLst>
          </p:cNvPr>
          <p:cNvSpPr/>
          <p:nvPr/>
        </p:nvSpPr>
        <p:spPr>
          <a:xfrm>
            <a:off x="5418912" y="4198847"/>
            <a:ext cx="3840480" cy="201048"/>
          </a:xfrm>
          <a:prstGeom prst="roundRect">
            <a:avLst>
              <a:gd name="adj" fmla="val 15336"/>
            </a:avLst>
          </a:prstGeom>
          <a:solidFill>
            <a:srgbClr val="FFFFFF"/>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97154D"/>
                </a:solidFill>
                <a:effectLst/>
                <a:uLnTx/>
                <a:uFillTx/>
                <a:latin typeface="Arial"/>
                <a:ea typeface="+mn-ea"/>
                <a:cs typeface="+mn-cs"/>
              </a:rPr>
              <a:t>Interface/ CRM</a:t>
            </a:r>
          </a:p>
        </p:txBody>
      </p:sp>
      <p:sp>
        <p:nvSpPr>
          <p:cNvPr id="160" name="TextBox 159">
            <a:extLst>
              <a:ext uri="{FF2B5EF4-FFF2-40B4-BE49-F238E27FC236}">
                <a16:creationId xmlns:a16="http://schemas.microsoft.com/office/drawing/2014/main" id="{A37D99E5-4E89-9D0B-87DB-D75E928B7DBB}"/>
              </a:ext>
            </a:extLst>
          </p:cNvPr>
          <p:cNvSpPr txBox="1"/>
          <p:nvPr/>
        </p:nvSpPr>
        <p:spPr>
          <a:xfrm>
            <a:off x="9916299" y="4584256"/>
            <a:ext cx="1593707"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Auction partner</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61" name="TextBox 160">
            <a:extLst>
              <a:ext uri="{FF2B5EF4-FFF2-40B4-BE49-F238E27FC236}">
                <a16:creationId xmlns:a16="http://schemas.microsoft.com/office/drawing/2014/main" id="{FBCAC350-8CD3-4C33-84E9-08476DD1459D}"/>
              </a:ext>
            </a:extLst>
          </p:cNvPr>
          <p:cNvSpPr txBox="1"/>
          <p:nvPr/>
        </p:nvSpPr>
        <p:spPr>
          <a:xfrm>
            <a:off x="9916299" y="4910664"/>
            <a:ext cx="1593707"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Valuation partner</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62" name="Graphic 161" descr="Transfer with solid fill">
            <a:extLst>
              <a:ext uri="{FF2B5EF4-FFF2-40B4-BE49-F238E27FC236}">
                <a16:creationId xmlns:a16="http://schemas.microsoft.com/office/drawing/2014/main" id="{C13E011B-3453-221E-E645-36A258EB9B4C}"/>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74" y="4927898"/>
            <a:ext cx="223258" cy="196364"/>
          </a:xfrm>
          <a:prstGeom prst="rect">
            <a:avLst/>
          </a:prstGeom>
        </p:spPr>
      </p:pic>
      <p:pic>
        <p:nvPicPr>
          <p:cNvPr id="163" name="Graphic 162" descr="Transfer with solid fill">
            <a:extLst>
              <a:ext uri="{FF2B5EF4-FFF2-40B4-BE49-F238E27FC236}">
                <a16:creationId xmlns:a16="http://schemas.microsoft.com/office/drawing/2014/main" id="{737FF13C-F6BA-E349-0134-B279A70D9A3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73" y="3331585"/>
            <a:ext cx="223258" cy="196364"/>
          </a:xfrm>
          <a:prstGeom prst="rect">
            <a:avLst/>
          </a:prstGeom>
        </p:spPr>
      </p:pic>
      <p:sp>
        <p:nvSpPr>
          <p:cNvPr id="164" name="Rectangle: Rounded Corners 163">
            <a:extLst>
              <a:ext uri="{FF2B5EF4-FFF2-40B4-BE49-F238E27FC236}">
                <a16:creationId xmlns:a16="http://schemas.microsoft.com/office/drawing/2014/main" id="{C98A48CA-2E83-E75E-1782-2A1494005385}"/>
              </a:ext>
            </a:extLst>
          </p:cNvPr>
          <p:cNvSpPr/>
          <p:nvPr/>
        </p:nvSpPr>
        <p:spPr>
          <a:xfrm>
            <a:off x="5820744" y="4608718"/>
            <a:ext cx="2011680" cy="206370"/>
          </a:xfrm>
          <a:prstGeom prst="roundRect">
            <a:avLst>
              <a:gd name="adj" fmla="val 15336"/>
            </a:avLst>
          </a:prstGeom>
          <a:solidFill>
            <a:srgbClr val="FFFFFF"/>
          </a:solidFill>
          <a:ln w="9525" cap="rnd" cmpd="sng" algn="ctr">
            <a:solidFill>
              <a:schemeClr val="tx2"/>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97154D"/>
                </a:solidFill>
                <a:effectLst/>
                <a:uLnTx/>
                <a:uFillTx/>
                <a:latin typeface="Arial"/>
                <a:ea typeface="+mn-ea"/>
                <a:cs typeface="+mn-cs"/>
              </a:rPr>
              <a:t>Mobility App</a:t>
            </a:r>
          </a:p>
        </p:txBody>
      </p:sp>
      <p:sp>
        <p:nvSpPr>
          <p:cNvPr id="165" name="Right Brace 164">
            <a:extLst>
              <a:ext uri="{FF2B5EF4-FFF2-40B4-BE49-F238E27FC236}">
                <a16:creationId xmlns:a16="http://schemas.microsoft.com/office/drawing/2014/main" id="{40C70BBC-1CB9-8585-3CBF-7E51C8AE2907}"/>
              </a:ext>
            </a:extLst>
          </p:cNvPr>
          <p:cNvSpPr/>
          <p:nvPr/>
        </p:nvSpPr>
        <p:spPr>
          <a:xfrm rot="16200000">
            <a:off x="6758003" y="4023210"/>
            <a:ext cx="137160" cy="1828800"/>
          </a:xfrm>
          <a:prstGeom prst="rightBrace">
            <a:avLst/>
          </a:prstGeom>
          <a:ln w="9525" cap="flat" cmpd="sng" algn="ctr">
            <a:solidFill>
              <a:schemeClr val="tx2"/>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000000"/>
              </a:solidFill>
              <a:effectLst/>
              <a:uLnTx/>
              <a:uFillTx/>
              <a:latin typeface="Arial"/>
              <a:ea typeface="+mn-ea"/>
              <a:cs typeface="+mn-cs"/>
            </a:endParaRPr>
          </a:p>
        </p:txBody>
      </p:sp>
      <p:cxnSp>
        <p:nvCxnSpPr>
          <p:cNvPr id="166" name="Straight Connector 165">
            <a:extLst>
              <a:ext uri="{FF2B5EF4-FFF2-40B4-BE49-F238E27FC236}">
                <a16:creationId xmlns:a16="http://schemas.microsoft.com/office/drawing/2014/main" id="{853BEB60-D949-B0F0-0C7B-F0AC7ADC4859}"/>
              </a:ext>
            </a:extLst>
          </p:cNvPr>
          <p:cNvCxnSpPr>
            <a:cxnSpLocks/>
          </p:cNvCxnSpPr>
          <p:nvPr/>
        </p:nvCxnSpPr>
        <p:spPr>
          <a:xfrm>
            <a:off x="9854814" y="5472251"/>
            <a:ext cx="0" cy="1385749"/>
          </a:xfrm>
          <a:prstGeom prst="line">
            <a:avLst/>
          </a:prstGeom>
          <a:ln w="9525" cap="rnd" cmpd="sng" algn="ctr">
            <a:solidFill>
              <a:schemeClr val="tx2"/>
            </a:solidFill>
            <a:prstDash val="dash"/>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67" name="Group 166">
            <a:extLst>
              <a:ext uri="{FF2B5EF4-FFF2-40B4-BE49-F238E27FC236}">
                <a16:creationId xmlns:a16="http://schemas.microsoft.com/office/drawing/2014/main" id="{409A3C4D-9A4D-6CA5-D592-AC0BA612770A}"/>
              </a:ext>
            </a:extLst>
          </p:cNvPr>
          <p:cNvGrpSpPr/>
          <p:nvPr/>
        </p:nvGrpSpPr>
        <p:grpSpPr>
          <a:xfrm>
            <a:off x="9658009" y="1128912"/>
            <a:ext cx="1870950" cy="4013195"/>
            <a:chOff x="9658009" y="1128912"/>
            <a:chExt cx="1870950" cy="4013195"/>
          </a:xfrm>
        </p:grpSpPr>
        <p:pic>
          <p:nvPicPr>
            <p:cNvPr id="168" name="Graphic 167" descr="Transfer with solid fill">
              <a:extLst>
                <a:ext uri="{FF2B5EF4-FFF2-40B4-BE49-F238E27FC236}">
                  <a16:creationId xmlns:a16="http://schemas.microsoft.com/office/drawing/2014/main" id="{9C837F4A-98CD-0E51-3BEB-1A2A291B9A75}"/>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73" y="1214785"/>
              <a:ext cx="223258" cy="196364"/>
            </a:xfrm>
            <a:prstGeom prst="rect">
              <a:avLst/>
            </a:prstGeom>
          </p:spPr>
        </p:pic>
        <p:pic>
          <p:nvPicPr>
            <p:cNvPr id="169" name="Graphic 168" descr="Transfer with solid fill">
              <a:extLst>
                <a:ext uri="{FF2B5EF4-FFF2-40B4-BE49-F238E27FC236}">
                  <a16:creationId xmlns:a16="http://schemas.microsoft.com/office/drawing/2014/main" id="{8208471F-7052-37AE-DD0E-F8F4563D1B16}"/>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10" y="2145216"/>
              <a:ext cx="223258" cy="196364"/>
            </a:xfrm>
            <a:prstGeom prst="rect">
              <a:avLst/>
            </a:prstGeom>
          </p:spPr>
        </p:pic>
        <p:sp>
          <p:nvSpPr>
            <p:cNvPr id="170" name="TextBox 169">
              <a:extLst>
                <a:ext uri="{FF2B5EF4-FFF2-40B4-BE49-F238E27FC236}">
                  <a16:creationId xmlns:a16="http://schemas.microsoft.com/office/drawing/2014/main" id="{BFF859A9-9E68-B4FF-6484-DF07FE105722}"/>
                </a:ext>
              </a:extLst>
            </p:cNvPr>
            <p:cNvSpPr txBox="1"/>
            <p:nvPr/>
          </p:nvSpPr>
          <p:spPr>
            <a:xfrm>
              <a:off x="9906838" y="1128912"/>
              <a:ext cx="1612501"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Vendor payment mgt. module</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71" name="TextBox 170">
              <a:extLst>
                <a:ext uri="{FF2B5EF4-FFF2-40B4-BE49-F238E27FC236}">
                  <a16:creationId xmlns:a16="http://schemas.microsoft.com/office/drawing/2014/main" id="{44A55CEB-DD53-EB2C-CBD4-B45F99B1DB4A}"/>
                </a:ext>
              </a:extLst>
            </p:cNvPr>
            <p:cNvSpPr txBox="1"/>
            <p:nvPr/>
          </p:nvSpPr>
          <p:spPr>
            <a:xfrm>
              <a:off x="9899549" y="1593822"/>
              <a:ext cx="1627078"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Campaigns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(Spocto / Armsoft / Armeka)</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72" name="TextBox 171">
              <a:extLst>
                <a:ext uri="{FF2B5EF4-FFF2-40B4-BE49-F238E27FC236}">
                  <a16:creationId xmlns:a16="http://schemas.microsoft.com/office/drawing/2014/main" id="{44C53AAA-5C27-4038-564A-60CFB6A811EF}"/>
                </a:ext>
              </a:extLst>
            </p:cNvPr>
            <p:cNvSpPr txBox="1"/>
            <p:nvPr/>
          </p:nvSpPr>
          <p:spPr>
            <a:xfrm>
              <a:off x="9897219" y="2058732"/>
              <a:ext cx="1631739"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Digital partner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(PayU, Credit mantri)</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73" name="TextBox 172">
              <a:extLst>
                <a:ext uri="{FF2B5EF4-FFF2-40B4-BE49-F238E27FC236}">
                  <a16:creationId xmlns:a16="http://schemas.microsoft.com/office/drawing/2014/main" id="{A8557043-AE8A-1A92-DB2B-7851201BA852}"/>
                </a:ext>
              </a:extLst>
            </p:cNvPr>
            <p:cNvSpPr txBox="1"/>
            <p:nvPr/>
          </p:nvSpPr>
          <p:spPr>
            <a:xfrm>
              <a:off x="9908209" y="2850052"/>
              <a:ext cx="1609758"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SAMA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(Online Dispute Redressal</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74" name="TextBox 173">
              <a:extLst>
                <a:ext uri="{FF2B5EF4-FFF2-40B4-BE49-F238E27FC236}">
                  <a16:creationId xmlns:a16="http://schemas.microsoft.com/office/drawing/2014/main" id="{2E752651-C8FF-74D1-3473-013ADA4E26B6}"/>
                </a:ext>
              </a:extLst>
            </p:cNvPr>
            <p:cNvSpPr txBox="1"/>
            <p:nvPr/>
          </p:nvSpPr>
          <p:spPr>
            <a:xfrm>
              <a:off x="9897219" y="3314962"/>
              <a:ext cx="1631740"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Skip Tracing Partner </a:t>
              </a:r>
            </a:p>
          </p:txBody>
        </p:sp>
        <p:pic>
          <p:nvPicPr>
            <p:cNvPr id="175" name="Graphic 174" descr="Transfer with solid fill">
              <a:extLst>
                <a:ext uri="{FF2B5EF4-FFF2-40B4-BE49-F238E27FC236}">
                  <a16:creationId xmlns:a16="http://schemas.microsoft.com/office/drawing/2014/main" id="{E4366FCA-92E1-2A07-6E25-A08AAC44CC6E}"/>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10" y="1680306"/>
              <a:ext cx="223258" cy="196364"/>
            </a:xfrm>
            <a:prstGeom prst="rect">
              <a:avLst/>
            </a:prstGeom>
          </p:spPr>
        </p:pic>
        <p:pic>
          <p:nvPicPr>
            <p:cNvPr id="176" name="Graphic 175" descr="Transfer with solid fill">
              <a:extLst>
                <a:ext uri="{FF2B5EF4-FFF2-40B4-BE49-F238E27FC236}">
                  <a16:creationId xmlns:a16="http://schemas.microsoft.com/office/drawing/2014/main" id="{F2B230F8-319C-4318-DF64-C2A6D836DE18}"/>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10" y="2540876"/>
              <a:ext cx="223258" cy="196364"/>
            </a:xfrm>
            <a:prstGeom prst="rect">
              <a:avLst/>
            </a:prstGeom>
          </p:spPr>
        </p:pic>
        <p:pic>
          <p:nvPicPr>
            <p:cNvPr id="177" name="Graphic 176" descr="Transfer with solid fill">
              <a:extLst>
                <a:ext uri="{FF2B5EF4-FFF2-40B4-BE49-F238E27FC236}">
                  <a16:creationId xmlns:a16="http://schemas.microsoft.com/office/drawing/2014/main" id="{BD5A3F24-1609-EB5D-044F-560E2D7DAAE6}"/>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181" y="2936536"/>
              <a:ext cx="206915" cy="196364"/>
            </a:xfrm>
            <a:prstGeom prst="rect">
              <a:avLst/>
            </a:prstGeom>
          </p:spPr>
        </p:pic>
        <p:sp>
          <p:nvSpPr>
            <p:cNvPr id="178" name="TextBox 177">
              <a:extLst>
                <a:ext uri="{FF2B5EF4-FFF2-40B4-BE49-F238E27FC236}">
                  <a16:creationId xmlns:a16="http://schemas.microsoft.com/office/drawing/2014/main" id="{8F02DDE2-0DAE-8B6E-B71A-03D54928DE23}"/>
                </a:ext>
              </a:extLst>
            </p:cNvPr>
            <p:cNvSpPr txBox="1"/>
            <p:nvPr/>
          </p:nvSpPr>
          <p:spPr>
            <a:xfrm>
              <a:off x="9897219" y="2523642"/>
              <a:ext cx="1631739"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Credit Bureau</a:t>
              </a:r>
            </a:p>
          </p:txBody>
        </p:sp>
        <p:pic>
          <p:nvPicPr>
            <p:cNvPr id="179" name="Graphic 178" descr="Transfer with solid fill">
              <a:extLst>
                <a:ext uri="{FF2B5EF4-FFF2-40B4-BE49-F238E27FC236}">
                  <a16:creationId xmlns:a16="http://schemas.microsoft.com/office/drawing/2014/main" id="{FEA4F418-934F-2BDA-9411-C6E77F939E90}"/>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181" y="3734693"/>
              <a:ext cx="206915" cy="196364"/>
            </a:xfrm>
            <a:prstGeom prst="rect">
              <a:avLst/>
            </a:prstGeom>
          </p:spPr>
        </p:pic>
        <p:sp>
          <p:nvSpPr>
            <p:cNvPr id="180" name="TextBox 179">
              <a:extLst>
                <a:ext uri="{FF2B5EF4-FFF2-40B4-BE49-F238E27FC236}">
                  <a16:creationId xmlns:a16="http://schemas.microsoft.com/office/drawing/2014/main" id="{8E7E5D4B-B5CE-1E98-6201-4891A3DBA92B}"/>
                </a:ext>
              </a:extLst>
            </p:cNvPr>
            <p:cNvSpPr txBox="1"/>
            <p:nvPr/>
          </p:nvSpPr>
          <p:spPr>
            <a:xfrm>
              <a:off x="9916234" y="3641372"/>
              <a:ext cx="1593707" cy="383007"/>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Market place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(Magic bricks, Car dekho)</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81" name="Graphic 180" descr="Transfer with solid fill">
              <a:extLst>
                <a:ext uri="{FF2B5EF4-FFF2-40B4-BE49-F238E27FC236}">
                  <a16:creationId xmlns:a16="http://schemas.microsoft.com/office/drawing/2014/main" id="{EDE0306F-BBC1-0962-68F0-6ABB3BA19698}"/>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66183" y="4602101"/>
              <a:ext cx="206915" cy="196364"/>
            </a:xfrm>
            <a:prstGeom prst="rect">
              <a:avLst/>
            </a:prstGeom>
          </p:spPr>
        </p:pic>
        <p:sp>
          <p:nvSpPr>
            <p:cNvPr id="182" name="TextBox 181">
              <a:extLst>
                <a:ext uri="{FF2B5EF4-FFF2-40B4-BE49-F238E27FC236}">
                  <a16:creationId xmlns:a16="http://schemas.microsoft.com/office/drawing/2014/main" id="{2F7AB93E-C687-FEC1-2C68-D9AD2783E765}"/>
                </a:ext>
              </a:extLst>
            </p:cNvPr>
            <p:cNvSpPr txBox="1"/>
            <p:nvPr/>
          </p:nvSpPr>
          <p:spPr>
            <a:xfrm>
              <a:off x="9911704" y="4119957"/>
              <a:ext cx="1602770" cy="3693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Legal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(Digital Notices)</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83" name="TextBox 182">
              <a:extLst>
                <a:ext uri="{FF2B5EF4-FFF2-40B4-BE49-F238E27FC236}">
                  <a16:creationId xmlns:a16="http://schemas.microsoft.com/office/drawing/2014/main" id="{B934264E-6206-D3CA-4A8C-1157810053CF}"/>
                </a:ext>
              </a:extLst>
            </p:cNvPr>
            <p:cNvSpPr txBox="1"/>
            <p:nvPr/>
          </p:nvSpPr>
          <p:spPr>
            <a:xfrm>
              <a:off x="9916235" y="4584867"/>
              <a:ext cx="1593707"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Auction partner</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sp>
          <p:nvSpPr>
            <p:cNvPr id="184" name="TextBox 183">
              <a:extLst>
                <a:ext uri="{FF2B5EF4-FFF2-40B4-BE49-F238E27FC236}">
                  <a16:creationId xmlns:a16="http://schemas.microsoft.com/office/drawing/2014/main" id="{07A2D926-C1EE-7971-D983-C269953D6965}"/>
                </a:ext>
              </a:extLst>
            </p:cNvPr>
            <p:cNvSpPr txBox="1"/>
            <p:nvPr/>
          </p:nvSpPr>
          <p:spPr>
            <a:xfrm>
              <a:off x="9916235" y="4911275"/>
              <a:ext cx="1593707" cy="230832"/>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00000"/>
                  </a:solidFill>
                  <a:effectLst/>
                  <a:uLnTx/>
                  <a:uFillTx/>
                  <a:latin typeface="Arial"/>
                  <a:ea typeface="+mn-ea"/>
                  <a:cs typeface="+mn-cs"/>
                </a:rPr>
                <a:t>Valuation partner</a:t>
              </a:r>
              <a:endParaRPr kumimoji="0" lang="en-IN" sz="9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85" name="Graphic 184" descr="Transfer with solid fill">
              <a:extLst>
                <a:ext uri="{FF2B5EF4-FFF2-40B4-BE49-F238E27FC236}">
                  <a16:creationId xmlns:a16="http://schemas.microsoft.com/office/drawing/2014/main" id="{8624CBF7-847B-3288-3E7C-27B4BF18232C}"/>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10" y="4928509"/>
              <a:ext cx="223258" cy="196364"/>
            </a:xfrm>
            <a:prstGeom prst="rect">
              <a:avLst/>
            </a:prstGeom>
          </p:spPr>
        </p:pic>
        <p:pic>
          <p:nvPicPr>
            <p:cNvPr id="186" name="Graphic 185" descr="Transfer with solid fill">
              <a:extLst>
                <a:ext uri="{FF2B5EF4-FFF2-40B4-BE49-F238E27FC236}">
                  <a16:creationId xmlns:a16="http://schemas.microsoft.com/office/drawing/2014/main" id="{DE98E131-9E8F-AC4A-992D-9B8F4B059732}"/>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658009" y="3332196"/>
              <a:ext cx="223258" cy="196364"/>
            </a:xfrm>
            <a:prstGeom prst="rect">
              <a:avLst/>
            </a:prstGeom>
          </p:spPr>
        </p:pic>
      </p:grpSp>
      <p:sp>
        <p:nvSpPr>
          <p:cNvPr id="189" name="Rectangle: Rounded Corners 188">
            <a:extLst>
              <a:ext uri="{FF2B5EF4-FFF2-40B4-BE49-F238E27FC236}">
                <a16:creationId xmlns:a16="http://schemas.microsoft.com/office/drawing/2014/main" id="{9087DCAC-6F6B-22C0-835D-19FEA0D3482C}"/>
              </a:ext>
            </a:extLst>
          </p:cNvPr>
          <p:cNvSpPr/>
          <p:nvPr/>
        </p:nvSpPr>
        <p:spPr>
          <a:xfrm>
            <a:off x="145679" y="5915546"/>
            <a:ext cx="9512330" cy="689552"/>
          </a:xfrm>
          <a:prstGeom prst="roundRect">
            <a:avLst/>
          </a:prstGeom>
          <a:no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dirty="0" err="1">
              <a:ln>
                <a:noFill/>
              </a:ln>
              <a:solidFill>
                <a:srgbClr val="000000"/>
              </a:solidFill>
              <a:effectLst/>
              <a:uLnTx/>
              <a:uFillTx/>
              <a:latin typeface="Arial"/>
              <a:ea typeface="+mn-ea"/>
              <a:cs typeface="+mn-cs"/>
            </a:endParaRPr>
          </a:p>
        </p:txBody>
      </p:sp>
      <p:grpSp>
        <p:nvGrpSpPr>
          <p:cNvPr id="190" name="Group 189">
            <a:extLst>
              <a:ext uri="{FF2B5EF4-FFF2-40B4-BE49-F238E27FC236}">
                <a16:creationId xmlns:a16="http://schemas.microsoft.com/office/drawing/2014/main" id="{9DB9460C-4FFD-3448-910C-D1AB9849371D}"/>
              </a:ext>
            </a:extLst>
          </p:cNvPr>
          <p:cNvGrpSpPr/>
          <p:nvPr/>
        </p:nvGrpSpPr>
        <p:grpSpPr>
          <a:xfrm>
            <a:off x="556274" y="5749874"/>
            <a:ext cx="8423978" cy="482738"/>
            <a:chOff x="409328" y="5917010"/>
            <a:chExt cx="9098945" cy="580796"/>
          </a:xfrm>
        </p:grpSpPr>
        <p:sp>
          <p:nvSpPr>
            <p:cNvPr id="191" name="TextBox 190">
              <a:extLst>
                <a:ext uri="{FF2B5EF4-FFF2-40B4-BE49-F238E27FC236}">
                  <a16:creationId xmlns:a16="http://schemas.microsoft.com/office/drawing/2014/main" id="{DACD3568-D9F3-1B3A-2AAC-842A3D9CB180}"/>
                </a:ext>
              </a:extLst>
            </p:cNvPr>
            <p:cNvSpPr txBox="1"/>
            <p:nvPr/>
          </p:nvSpPr>
          <p:spPr>
            <a:xfrm>
              <a:off x="409328" y="5917010"/>
              <a:ext cx="9098945" cy="580796"/>
            </a:xfrm>
            <a:prstGeom prst="rect">
              <a:avLst/>
            </a:prstGeom>
            <a:noFill/>
            <a:ln w="9525" cap="rnd">
              <a:solidFill>
                <a:schemeClr val="tx1"/>
              </a:solidFill>
              <a:prstDash val="solid"/>
              <a:round/>
            </a:ln>
            <a:extLst>
              <a:ext uri="{909E8E84-426E-40DD-AFC4-6F175D3DCCD1}">
                <a14:hiddenFill xmlns:a14="http://schemas.microsoft.com/office/drawing/2010/main">
                  <a:solidFill>
                    <a:srgbClr val="29BA7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800" b="0" i="0" u="none" strike="noStrike" kern="1200" cap="none" spc="0" normalizeH="0" baseline="0" noProof="0" dirty="0">
                  <a:ln>
                    <a:noFill/>
                  </a:ln>
                  <a:solidFill>
                    <a:srgbClr val="97154D"/>
                  </a:solidFill>
                  <a:effectLst/>
                  <a:uLnTx/>
                  <a:uFillTx/>
                  <a:latin typeface="Arial"/>
                  <a:ea typeface="+mn-ea"/>
                  <a:cs typeface="+mn-cs"/>
                </a:rPr>
                <a:t>Customer Centric    Data Privacy    Data enrichment    Scalability &amp; Modularity </a:t>
              </a:r>
            </a:p>
          </p:txBody>
        </p:sp>
        <p:cxnSp>
          <p:nvCxnSpPr>
            <p:cNvPr id="257" name="Straight Connector 256">
              <a:extLst>
                <a:ext uri="{FF2B5EF4-FFF2-40B4-BE49-F238E27FC236}">
                  <a16:creationId xmlns:a16="http://schemas.microsoft.com/office/drawing/2014/main" id="{78758118-9573-8E78-2DC9-1BFFB7FA4A00}"/>
                </a:ext>
              </a:extLst>
            </p:cNvPr>
            <p:cNvCxnSpPr>
              <a:cxnSpLocks/>
            </p:cNvCxnSpPr>
            <p:nvPr/>
          </p:nvCxnSpPr>
          <p:spPr>
            <a:xfrm>
              <a:off x="2759097" y="5987439"/>
              <a:ext cx="0" cy="415639"/>
            </a:xfrm>
            <a:prstGeom prst="line">
              <a:avLst/>
            </a:prstGeom>
            <a:ln w="19050"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46D0106F-24E3-E7C9-D93D-4046B6940EB1}"/>
                </a:ext>
              </a:extLst>
            </p:cNvPr>
            <p:cNvCxnSpPr>
              <a:cxnSpLocks/>
            </p:cNvCxnSpPr>
            <p:nvPr/>
          </p:nvCxnSpPr>
          <p:spPr>
            <a:xfrm>
              <a:off x="4414161" y="5999019"/>
              <a:ext cx="0" cy="415639"/>
            </a:xfrm>
            <a:prstGeom prst="line">
              <a:avLst/>
            </a:prstGeom>
            <a:ln w="19050"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9ADA6C0B-586E-B085-E05E-C5DB6F98E2EA}"/>
                </a:ext>
              </a:extLst>
            </p:cNvPr>
            <p:cNvCxnSpPr>
              <a:cxnSpLocks/>
            </p:cNvCxnSpPr>
            <p:nvPr/>
          </p:nvCxnSpPr>
          <p:spPr>
            <a:xfrm>
              <a:off x="6549702" y="5999019"/>
              <a:ext cx="0" cy="415639"/>
            </a:xfrm>
            <a:prstGeom prst="line">
              <a:avLst/>
            </a:prstGeom>
            <a:ln w="19050" cap="rnd">
              <a:solidFill>
                <a:srgbClr val="6E6F73"/>
              </a:solidFill>
              <a:prstDash val="solid"/>
              <a:round/>
              <a:tailEnd type="none"/>
            </a:ln>
          </p:spPr>
          <p:style>
            <a:lnRef idx="1">
              <a:schemeClr val="accent1"/>
            </a:lnRef>
            <a:fillRef idx="0">
              <a:schemeClr val="accent1"/>
            </a:fillRef>
            <a:effectRef idx="0">
              <a:schemeClr val="accent1"/>
            </a:effectRef>
            <a:fontRef idx="minor">
              <a:schemeClr val="tx1"/>
            </a:fontRef>
          </p:style>
        </p:cxnSp>
      </p:grpSp>
      <p:sp>
        <p:nvSpPr>
          <p:cNvPr id="262" name="Slide Number Placeholder 261">
            <a:extLst>
              <a:ext uri="{FF2B5EF4-FFF2-40B4-BE49-F238E27FC236}">
                <a16:creationId xmlns:a16="http://schemas.microsoft.com/office/drawing/2014/main" id="{E0BCCB8B-0D94-E38A-7FD3-6DFB652B1410}"/>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58731-56C4-4DDC-976A-E0142B3CEE00}" type="slidenum">
              <a:rPr kumimoji="0" lang="en-IN" sz="900" b="0" i="0" u="none" strike="noStrike" kern="1200" cap="none" spc="0" normalizeH="0" baseline="0" noProof="0" smtClean="0">
                <a:ln>
                  <a:noFill/>
                </a:ln>
                <a:solidFill>
                  <a:srgbClr val="231F20"/>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IN" sz="900" b="0" i="0" u="none" strike="noStrike" kern="1200" cap="none" spc="0" normalizeH="0" baseline="0" noProof="0" dirty="0">
              <a:ln>
                <a:noFill/>
              </a:ln>
              <a:solidFill>
                <a:srgbClr val="231F20"/>
              </a:solidFill>
              <a:effectLst/>
              <a:uLnTx/>
              <a:uFillTx/>
              <a:latin typeface="Arial" panose="020B0604020202020204" pitchFamily="34" charset="0"/>
              <a:ea typeface="+mn-ea"/>
              <a:cs typeface="+mn-cs"/>
            </a:endParaRPr>
          </a:p>
        </p:txBody>
      </p:sp>
      <p:cxnSp>
        <p:nvCxnSpPr>
          <p:cNvPr id="51" name="Connector: Elbow 50">
            <a:extLst>
              <a:ext uri="{FF2B5EF4-FFF2-40B4-BE49-F238E27FC236}">
                <a16:creationId xmlns:a16="http://schemas.microsoft.com/office/drawing/2014/main" id="{CF2E2754-293C-A5FA-ABF6-2648DC2986EB}"/>
              </a:ext>
            </a:extLst>
          </p:cNvPr>
          <p:cNvCxnSpPr>
            <a:cxnSpLocks/>
          </p:cNvCxnSpPr>
          <p:nvPr/>
        </p:nvCxnSpPr>
        <p:spPr>
          <a:xfrm rot="10800000">
            <a:off x="2467712" y="710141"/>
            <a:ext cx="5497203" cy="4464876"/>
          </a:xfrm>
          <a:prstGeom prst="bentConnector3">
            <a:avLst>
              <a:gd name="adj1" fmla="val -28665"/>
            </a:avLst>
          </a:prstGeom>
          <a:ln w="19050" cap="rnd">
            <a:solidFill>
              <a:schemeClr val="accent1"/>
            </a:solidFill>
            <a:prstDash val="solid"/>
            <a:round/>
            <a:tailEnd type="triangle"/>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id="{5633DAA2-B279-84F5-BFEB-97112F0528C7}"/>
              </a:ext>
            </a:extLst>
          </p:cNvPr>
          <p:cNvCxnSpPr>
            <a:cxnSpLocks/>
          </p:cNvCxnSpPr>
          <p:nvPr/>
        </p:nvCxnSpPr>
        <p:spPr>
          <a:xfrm>
            <a:off x="2493218" y="723082"/>
            <a:ext cx="0" cy="1103047"/>
          </a:xfrm>
          <a:prstGeom prst="straightConnector1">
            <a:avLst/>
          </a:prstGeom>
          <a:ln w="19050" cap="rnd">
            <a:solidFill>
              <a:schemeClr val="accent1"/>
            </a:solidFill>
            <a:prstDash val="solid"/>
            <a:round/>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695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fld id="{EDC58731-56C4-4DDC-976A-E0142B3CEE00}" type="slidenum">
              <a:rPr lang="en-IN" smtClean="0"/>
              <a:pPr/>
              <a:t>29</a:t>
            </a:fld>
            <a:endParaRPr lang="en-IN"/>
          </a:p>
        </p:txBody>
      </p:sp>
      <p:pic>
        <p:nvPicPr>
          <p:cNvPr id="3" name="Picture 2" descr="A hand holding a puzzle piece&#10;&#10;Description automatically generated">
            <a:extLst>
              <a:ext uri="{FF2B5EF4-FFF2-40B4-BE49-F238E27FC236}">
                <a16:creationId xmlns:a16="http://schemas.microsoft.com/office/drawing/2014/main" id="{C7D858B1-E499-1DDF-26E9-436521901A6B}"/>
              </a:ext>
            </a:extLst>
          </p:cNvPr>
          <p:cNvPicPr>
            <a:picLocks noChangeAspect="1"/>
          </p:cNvPicPr>
          <p:nvPr/>
        </p:nvPicPr>
        <p:blipFill rotWithShape="1">
          <a:blip r:embed="rId2">
            <a:extLst>
              <a:ext uri="{28A0092B-C50C-407E-A947-70E740481C1C}">
                <a14:useLocalDpi xmlns:a14="http://schemas.microsoft.com/office/drawing/2010/main" val="0"/>
              </a:ext>
            </a:extLst>
          </a:blip>
          <a:srcRect l="3307" t="23175" r="3750" b="55873"/>
          <a:stretch/>
        </p:blipFill>
        <p:spPr>
          <a:xfrm>
            <a:off x="947056" y="979715"/>
            <a:ext cx="10112829" cy="5116286"/>
          </a:xfrm>
          <a:prstGeom prst="rect">
            <a:avLst/>
          </a:prstGeom>
          <a:ln w="38100">
            <a:solidFill>
              <a:schemeClr val="tx1"/>
            </a:solidFill>
          </a:ln>
        </p:spPr>
      </p:pic>
      <p:sp>
        <p:nvSpPr>
          <p:cNvPr id="5" name="TextBox 4">
            <a:extLst>
              <a:ext uri="{FF2B5EF4-FFF2-40B4-BE49-F238E27FC236}">
                <a16:creationId xmlns:a16="http://schemas.microsoft.com/office/drawing/2014/main" id="{E5DDD6ED-186F-CB8A-46A8-1A52CE5C01E8}"/>
              </a:ext>
            </a:extLst>
          </p:cNvPr>
          <p:cNvSpPr txBox="1"/>
          <p:nvPr/>
        </p:nvSpPr>
        <p:spPr>
          <a:xfrm>
            <a:off x="163890" y="144097"/>
            <a:ext cx="1888659" cy="400110"/>
          </a:xfrm>
          <a:prstGeom prst="rect">
            <a:avLst/>
          </a:prstGeom>
          <a:noFill/>
        </p:spPr>
        <p:txBody>
          <a:bodyPr wrap="none" rtlCol="0" anchor="t">
            <a:spAutoFit/>
          </a:bodyPr>
          <a:lstStyle/>
          <a:p>
            <a:pPr algn="ctr"/>
            <a:r>
              <a:rPr lang="en-US" sz="2000" b="1" spc="150" dirty="0">
                <a:solidFill>
                  <a:prstClr val="black"/>
                </a:solidFill>
                <a:latin typeface="Arial" panose="020B0604020202020204"/>
              </a:rPr>
              <a:t>Open House</a:t>
            </a:r>
          </a:p>
        </p:txBody>
      </p:sp>
    </p:spTree>
    <p:extLst>
      <p:ext uri="{BB962C8B-B14F-4D97-AF65-F5344CB8AC3E}">
        <p14:creationId xmlns:p14="http://schemas.microsoft.com/office/powerpoint/2010/main" val="4027557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dirty="0"/>
              <a:t>Thank You</a:t>
            </a:r>
          </a:p>
        </p:txBody>
      </p:sp>
    </p:spTree>
    <p:extLst>
      <p:ext uri="{BB962C8B-B14F-4D97-AF65-F5344CB8AC3E}">
        <p14:creationId xmlns:p14="http://schemas.microsoft.com/office/powerpoint/2010/main" val="178034420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SHAPENAME" val="5. Source"/>
</p:tagLst>
</file>

<file path=ppt/tags/tag3.xml><?xml version="1.0" encoding="utf-8"?>
<p:tagLst xmlns:a="http://schemas.openxmlformats.org/drawingml/2006/main" xmlns:r="http://schemas.openxmlformats.org/officeDocument/2006/relationships" xmlns:p="http://schemas.openxmlformats.org/presentationml/2006/main">
  <p:tag name="SHAPENAME" val="1. On-page tracker"/>
</p:tagLst>
</file>

<file path=ppt/tags/tag4.xml><?xml version="1.0" encoding="utf-8"?>
<p:tagLst xmlns:a="http://schemas.openxmlformats.org/drawingml/2006/main" xmlns:r="http://schemas.openxmlformats.org/officeDocument/2006/relationships" xmlns:p="http://schemas.openxmlformats.org/presentationml/2006/main">
  <p:tag name="SHAPENAME" val="Slide Number"/>
</p:tagLst>
</file>

<file path=ppt/tags/tag5.xml><?xml version="1.0" encoding="utf-8"?>
<p:tagLst xmlns:a="http://schemas.openxmlformats.org/drawingml/2006/main" xmlns:r="http://schemas.openxmlformats.org/officeDocument/2006/relationships" xmlns:p="http://schemas.openxmlformats.org/presentationml/2006/main">
  <p:tag name="SHAPENAME" val="Slide Number"/>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x6r5QFJeu7_9h8x8wwTLM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cTGma9jHl3OLaFXSKh8qRg"/>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PGFRFPHvjz0cQAW6L1gZtA"/>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MsRGSbDAInhw5m5Lds31nA"/>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o_DsDC84GcHXmurOEHxqfg"/>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akcg37GUIPEuUXcHxWgwJA"/>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XAebsMcUCqznf7iVX1sfpQ"/>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vWaPTqCe_CulJsfcR5Cmiw"/>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lWHIoOVskj5GlWulYfxcKQ"/>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Pm39XXdnKYNK9_eA8Mz75Q"/>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U3EP_dXk2cJHd8j1O3dN1Q"/>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xf251KuG4qNMu_5Qh8Iuqg"/>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kroS03isL5BS7BQY2Nuyjg"/>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10LP4pDQKGoWkQNC1gEcPA"/>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HUW1sMZdfi8B6JDWUurBQ"/>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L01EZS1YXbLVovNPVLx9ew"/>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B0IKjOAo05PthGC8mno22Q"/>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ZkR97Mvb159Fd1ceCc7Kfw"/>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nWrXvCCwc2F_lOjNRK3gKQ"/>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FcY1fR4j7NHJK11Xct2LOQ"/>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MA147XxOUZ_4wlV9BB2Jlg"/>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MJXBJhfr4OwdHtvs9s0eDQ"/>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AfM9MsHk2Lywo_eTd0N1Ng"/>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fUMORqJ_V_tmj.UVZTYuQg"/>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JzSg7Yrjj2PJHy9pSQrd3g"/>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m43FsjdTKXS94ll_hTbmBw"/>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vgHESpA_SZ6MuSTfj7lq2A"/>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ztAPy4aHmiNGtTqOgNlJ.g"/>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PAnypEZdP8sYW2sZVTP2ZA"/>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MIUrsyQdJqm2HBSMdDVN4g"/>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JpylmmMr.ozs1rQCTNdFXA"/>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L95TJOcd_sAfUUntpE0HzQ"/>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4HrFo_WEAc7gmkT2TEyicQ"/>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zSG0scPSf4Pcn3lsqRdxpQ"/>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f77N1ik_5OZH9lIPVuP2tA"/>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jBnQDg69O646L7QxmBo.6g"/>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wLmePyp9_iN9UqR3V68wdg"/>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qcf.V2jjJqBE7RokHuhGSw"/>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q85L0dmGuSnXYClFYHX_NQ"/>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V7vxjPfjNXofAasbnFkqFQ"/>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icOmAsRNICNUOte022ek8w"/>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tR_q1WT_l1lQl.9ez21ERw"/>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bZoBhQ.bicXuW6n0tnZaXg"/>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T5YZcGxgMiGN4_BhFcn6Tg"/>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xml><?xml version="1.0" encoding="utf-8"?>
<p:tagLst xmlns:a="http://schemas.openxmlformats.org/drawingml/2006/main" xmlns:r="http://schemas.openxmlformats.org/officeDocument/2006/relationships" xmlns:p="http://schemas.openxmlformats.org/presentationml/2006/main">
  <p:tag name="EE4P_AGENDAWIZARD" val="element"/>
  <p:tag name="EE4P_AGENDAWIZARD_CONTENT" val="/DATE"/>
  <p:tag name="EE4P_AGENDAWIZARD_PROPERTIES" val="197.597/369.3848/123.634/115.6044"/>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9.xml><?xml version="1.0" encoding="utf-8"?>
<p:tagLst xmlns:a="http://schemas.openxmlformats.org/drawingml/2006/main" xmlns:r="http://schemas.openxmlformats.org/officeDocument/2006/relationships" xmlns:p="http://schemas.openxmlformats.org/presentationml/2006/main">
  <p:tag name="EE4P_AGENDAWIZARD" val="element"/>
  <p:tag name="EE4P_AGENDAWIZARD_CONTENT" val="/DATE"/>
  <p:tag name="EE4P_AGENDAWIZARD_PROPERTIES" val="197.597/369.3848/123.634/115.6044"/>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AfM9MsHk2Lywo_eTd0N1Ng"/>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7.xml><?xml version="1.0" encoding="utf-8"?>
<p:tagLst xmlns:a="http://schemas.openxmlformats.org/drawingml/2006/main" xmlns:r="http://schemas.openxmlformats.org/officeDocument/2006/relationships" xmlns:p="http://schemas.openxmlformats.org/presentationml/2006/main">
  <p:tag name="SHAPENAME" val="5. Source"/>
</p:tagLst>
</file>

<file path=ppt/tags/tag128.xml><?xml version="1.0" encoding="utf-8"?>
<p:tagLst xmlns:a="http://schemas.openxmlformats.org/drawingml/2006/main" xmlns:r="http://schemas.openxmlformats.org/officeDocument/2006/relationships" xmlns:p="http://schemas.openxmlformats.org/presentationml/2006/main">
  <p:tag name="SHAPENAME" val="1. On-page tracker"/>
</p:tagLst>
</file>

<file path=ppt/tags/tag129.xml><?xml version="1.0" encoding="utf-8"?>
<p:tagLst xmlns:a="http://schemas.openxmlformats.org/drawingml/2006/main" xmlns:r="http://schemas.openxmlformats.org/officeDocument/2006/relationships" xmlns:p="http://schemas.openxmlformats.org/presentationml/2006/main">
  <p:tag name="SHAPENAME" val="Slide Number"/>
</p:tagLst>
</file>

<file path=ppt/tags/tag130.xml><?xml version="1.0" encoding="utf-8"?>
<p:tagLst xmlns:a="http://schemas.openxmlformats.org/drawingml/2006/main" xmlns:r="http://schemas.openxmlformats.org/officeDocument/2006/relationships" xmlns:p="http://schemas.openxmlformats.org/presentationml/2006/main">
  <p:tag name="SHAPENAME" val="Slide Number"/>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x6r5QFJeu7_9h8x8wwTLMg"/>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tcTGma9jHl3OLaFXSKh8qRg"/>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tPGFRFPHvjz0cQAW6L1gZtA"/>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tMsRGSbDAInhw5m5Lds31nA"/>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to_DsDC84GcHXmurOEHxqfg"/>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takcg37GUIPEuUXcHxWgwJA"/>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tXAebsMcUCqznf7iVX1sfpQ"/>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tvWaPTqCe_CulJsfcR5Cmiw"/>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tlWHIoOVskj5GlWulYfxcKQ"/>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tPm39XXdnKYNK9_eA8Mz75Q"/>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tU3EP_dXk2cJHd8j1O3dN1Q"/>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txf251KuG4qNMu_5Qh8Iuqg"/>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tkroS03isL5BS7BQY2Nuyjg"/>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t10LP4pDQKGoWkQNC1gEcPA"/>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tHHUW1sMZdfi8B6JDWUurBQ"/>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tL01EZS1YXbLVovNPVLx9ew"/>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tB0IKjOAo05PthGC8mno22Q"/>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tZkR97Mvb159Fd1ceCc7Kfw"/>
</p:tagLst>
</file>

<file path=ppt/tags/tag1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1.xml><?xml version="1.0" encoding="utf-8"?>
<p:tagLst xmlns:a="http://schemas.openxmlformats.org/drawingml/2006/main" xmlns:r="http://schemas.openxmlformats.org/officeDocument/2006/relationships" xmlns:p="http://schemas.openxmlformats.org/presentationml/2006/main">
  <p:tag name="THINKCELLSHAPEDONOTDELETE" val="tnWrXvCCwc2F_lOjNRK3gKQ"/>
</p:tagLst>
</file>

<file path=ppt/tags/tag1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3.xml><?xml version="1.0" encoding="utf-8"?>
<p:tagLst xmlns:a="http://schemas.openxmlformats.org/drawingml/2006/main" xmlns:r="http://schemas.openxmlformats.org/officeDocument/2006/relationships" xmlns:p="http://schemas.openxmlformats.org/presentationml/2006/main">
  <p:tag name="THINKCELLSHAPEDONOTDELETE" val="tFcY1fR4j7NHJK11Xct2LOQ"/>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tMA147XxOUZ_4wlV9BB2Jlg"/>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8.xml><?xml version="1.0" encoding="utf-8"?>
<p:tagLst xmlns:a="http://schemas.openxmlformats.org/drawingml/2006/main" xmlns:r="http://schemas.openxmlformats.org/officeDocument/2006/relationships" xmlns:p="http://schemas.openxmlformats.org/presentationml/2006/main">
  <p:tag name="THINKCELLSHAPEDONOTDELETE" val="tMJXBJhfr4OwdHtvs9s0eDQ"/>
</p:tagLst>
</file>

<file path=ppt/tags/tag1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7.xml><?xml version="1.0" encoding="utf-8"?>
<p:tagLst xmlns:a="http://schemas.openxmlformats.org/drawingml/2006/main" xmlns:r="http://schemas.openxmlformats.org/officeDocument/2006/relationships" xmlns:p="http://schemas.openxmlformats.org/presentationml/2006/main">
  <p:tag name="THINKCELLSHAPEDONOTDELETE" val="tAfM9MsHk2Lywo_eTd0N1Ng"/>
</p:tagLst>
</file>

<file path=ppt/tags/tag1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9.xml><?xml version="1.0" encoding="utf-8"?>
<p:tagLst xmlns:a="http://schemas.openxmlformats.org/drawingml/2006/main" xmlns:r="http://schemas.openxmlformats.org/officeDocument/2006/relationships" xmlns:p="http://schemas.openxmlformats.org/presentationml/2006/main">
  <p:tag name="THINKCELLSHAPEDONOTDELETE" val="tfUMORqJ_V_tmj.UVZTYuQg"/>
</p:tagLst>
</file>

<file path=ppt/tags/tag1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1.xml><?xml version="1.0" encoding="utf-8"?>
<p:tagLst xmlns:a="http://schemas.openxmlformats.org/drawingml/2006/main" xmlns:r="http://schemas.openxmlformats.org/officeDocument/2006/relationships" xmlns:p="http://schemas.openxmlformats.org/presentationml/2006/main">
  <p:tag name="THINKCELLSHAPEDONOTDELETE" val="tJzSg7Yrjj2PJHy9pSQrd3g"/>
</p:tagLst>
</file>

<file path=ppt/tags/tag1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3.xml><?xml version="1.0" encoding="utf-8"?>
<p:tagLst xmlns:a="http://schemas.openxmlformats.org/drawingml/2006/main" xmlns:r="http://schemas.openxmlformats.org/officeDocument/2006/relationships" xmlns:p="http://schemas.openxmlformats.org/presentationml/2006/main">
  <p:tag name="THINKCELLSHAPEDONOTDELETE" val="tm43FsjdTKXS94ll_hTbmBw"/>
</p:tagLst>
</file>

<file path=ppt/tags/tag1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5.xml><?xml version="1.0" encoding="utf-8"?>
<p:tagLst xmlns:a="http://schemas.openxmlformats.org/drawingml/2006/main" xmlns:r="http://schemas.openxmlformats.org/officeDocument/2006/relationships" xmlns:p="http://schemas.openxmlformats.org/presentationml/2006/main">
  <p:tag name="THINKCELLSHAPEDONOTDELETE" val="tvgHESpA_SZ6MuSTfj7lq2A"/>
</p:tagLst>
</file>

<file path=ppt/tags/tag1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7.xml><?xml version="1.0" encoding="utf-8"?>
<p:tagLst xmlns:a="http://schemas.openxmlformats.org/drawingml/2006/main" xmlns:r="http://schemas.openxmlformats.org/officeDocument/2006/relationships" xmlns:p="http://schemas.openxmlformats.org/presentationml/2006/main">
  <p:tag name="THINKCELLSHAPEDONOTDELETE" val="tztAPy4aHmiNGtTqOgNlJ.g"/>
</p:tagLst>
</file>

<file path=ppt/tags/tag1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9.xml><?xml version="1.0" encoding="utf-8"?>
<p:tagLst xmlns:a="http://schemas.openxmlformats.org/drawingml/2006/main" xmlns:r="http://schemas.openxmlformats.org/officeDocument/2006/relationships" xmlns:p="http://schemas.openxmlformats.org/presentationml/2006/main">
  <p:tag name="THINKCELLSHAPEDONOTDELETE" val="tPAnypEZdP8sYW2sZVTP2ZA"/>
</p:tagLst>
</file>

<file path=ppt/tags/tag2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1.xml><?xml version="1.0" encoding="utf-8"?>
<p:tagLst xmlns:a="http://schemas.openxmlformats.org/drawingml/2006/main" xmlns:r="http://schemas.openxmlformats.org/officeDocument/2006/relationships" xmlns:p="http://schemas.openxmlformats.org/presentationml/2006/main">
  <p:tag name="THINKCELLSHAPEDONOTDELETE" val="tMIUrsyQdJqm2HBSMdDVN4g"/>
</p:tagLst>
</file>

<file path=ppt/tags/tag2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3.xml><?xml version="1.0" encoding="utf-8"?>
<p:tagLst xmlns:a="http://schemas.openxmlformats.org/drawingml/2006/main" xmlns:r="http://schemas.openxmlformats.org/officeDocument/2006/relationships" xmlns:p="http://schemas.openxmlformats.org/presentationml/2006/main">
  <p:tag name="THINKCELLSHAPEDONOTDELETE" val="tJpylmmMr.ozs1rQCTNdFXA"/>
</p:tagLst>
</file>

<file path=ppt/tags/tag2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5.xml><?xml version="1.0" encoding="utf-8"?>
<p:tagLst xmlns:a="http://schemas.openxmlformats.org/drawingml/2006/main" xmlns:r="http://schemas.openxmlformats.org/officeDocument/2006/relationships" xmlns:p="http://schemas.openxmlformats.org/presentationml/2006/main">
  <p:tag name="THINKCELLSHAPEDONOTDELETE" val="tL95TJOcd_sAfUUntpE0HzQ"/>
</p:tagLst>
</file>

<file path=ppt/tags/tag20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8.xml><?xml version="1.0" encoding="utf-8"?>
<p:tagLst xmlns:a="http://schemas.openxmlformats.org/drawingml/2006/main" xmlns:r="http://schemas.openxmlformats.org/officeDocument/2006/relationships" xmlns:p="http://schemas.openxmlformats.org/presentationml/2006/main">
  <p:tag name="THINKCELLSHAPEDONOTDELETE" val="t4HrFo_WEAc7gmkT2TEyicQ"/>
</p:tagLst>
</file>

<file path=ppt/tags/tag20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0.xml><?xml version="1.0" encoding="utf-8"?>
<p:tagLst xmlns:a="http://schemas.openxmlformats.org/drawingml/2006/main" xmlns:r="http://schemas.openxmlformats.org/officeDocument/2006/relationships" xmlns:p="http://schemas.openxmlformats.org/presentationml/2006/main">
  <p:tag name="THINKCELLSHAPEDONOTDELETE" val="tzSG0scPSf4Pcn3lsqRdxpQ"/>
</p:tagLst>
</file>

<file path=ppt/tags/tag2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2.xml><?xml version="1.0" encoding="utf-8"?>
<p:tagLst xmlns:a="http://schemas.openxmlformats.org/drawingml/2006/main" xmlns:r="http://schemas.openxmlformats.org/officeDocument/2006/relationships" xmlns:p="http://schemas.openxmlformats.org/presentationml/2006/main">
  <p:tag name="THINKCELLSHAPEDONOTDELETE" val="tf77N1ik_5OZH9lIPVuP2tA"/>
</p:tagLst>
</file>

<file path=ppt/tags/tag2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4.xml><?xml version="1.0" encoding="utf-8"?>
<p:tagLst xmlns:a="http://schemas.openxmlformats.org/drawingml/2006/main" xmlns:r="http://schemas.openxmlformats.org/officeDocument/2006/relationships" xmlns:p="http://schemas.openxmlformats.org/presentationml/2006/main">
  <p:tag name="THINKCELLSHAPEDONOTDELETE" val="tjBnQDg69O646L7QxmBo.6g"/>
</p:tagLst>
</file>

<file path=ppt/tags/tag2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6.xml><?xml version="1.0" encoding="utf-8"?>
<p:tagLst xmlns:a="http://schemas.openxmlformats.org/drawingml/2006/main" xmlns:r="http://schemas.openxmlformats.org/officeDocument/2006/relationships" xmlns:p="http://schemas.openxmlformats.org/presentationml/2006/main">
  <p:tag name="THINKCELLSHAPEDONOTDELETE" val="twLmePyp9_iN9UqR3V68wdg"/>
</p:tagLst>
</file>

<file path=ppt/tags/tag2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8.xml><?xml version="1.0" encoding="utf-8"?>
<p:tagLst xmlns:a="http://schemas.openxmlformats.org/drawingml/2006/main" xmlns:r="http://schemas.openxmlformats.org/officeDocument/2006/relationships" xmlns:p="http://schemas.openxmlformats.org/presentationml/2006/main">
  <p:tag name="THINKCELLSHAPEDONOTDELETE" val="tqcf.V2jjJqBE7RokHuhGSw"/>
</p:tagLst>
</file>

<file path=ppt/tags/tag2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0.xml><?xml version="1.0" encoding="utf-8"?>
<p:tagLst xmlns:a="http://schemas.openxmlformats.org/drawingml/2006/main" xmlns:r="http://schemas.openxmlformats.org/officeDocument/2006/relationships" xmlns:p="http://schemas.openxmlformats.org/presentationml/2006/main">
  <p:tag name="THINKCELLSHAPEDONOTDELETE" val="tq85L0dmGuSnXYClFYHX_NQ"/>
</p:tagLst>
</file>

<file path=ppt/tags/tag2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2.xml><?xml version="1.0" encoding="utf-8"?>
<p:tagLst xmlns:a="http://schemas.openxmlformats.org/drawingml/2006/main" xmlns:r="http://schemas.openxmlformats.org/officeDocument/2006/relationships" xmlns:p="http://schemas.openxmlformats.org/presentationml/2006/main">
  <p:tag name="THINKCELLSHAPEDONOTDELETE" val="tV7vxjPfjNXofAasbnFkqFQ"/>
</p:tagLst>
</file>

<file path=ppt/tags/tag2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4.xml><?xml version="1.0" encoding="utf-8"?>
<p:tagLst xmlns:a="http://schemas.openxmlformats.org/drawingml/2006/main" xmlns:r="http://schemas.openxmlformats.org/officeDocument/2006/relationships" xmlns:p="http://schemas.openxmlformats.org/presentationml/2006/main">
  <p:tag name="THINKCELLSHAPEDONOTDELETE" val="ticOmAsRNICNUOte022ek8w"/>
</p:tagLst>
</file>

<file path=ppt/tags/tag2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6.xml><?xml version="1.0" encoding="utf-8"?>
<p:tagLst xmlns:a="http://schemas.openxmlformats.org/drawingml/2006/main" xmlns:r="http://schemas.openxmlformats.org/officeDocument/2006/relationships" xmlns:p="http://schemas.openxmlformats.org/presentationml/2006/main">
  <p:tag name="THINKCELLSHAPEDONOTDELETE" val="ttR_q1WT_l1lQl.9ez21ERw"/>
</p:tagLst>
</file>

<file path=ppt/tags/tag2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8.xml><?xml version="1.0" encoding="utf-8"?>
<p:tagLst xmlns:a="http://schemas.openxmlformats.org/drawingml/2006/main" xmlns:r="http://schemas.openxmlformats.org/officeDocument/2006/relationships" xmlns:p="http://schemas.openxmlformats.org/presentationml/2006/main">
  <p:tag name="THINKCELLSHAPEDONOTDELETE" val="tbZoBhQ.bicXuW6n0tnZaXg"/>
</p:tagLst>
</file>

<file path=ppt/tags/tag2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1.xml><?xml version="1.0" encoding="utf-8"?>
<p:tagLst xmlns:a="http://schemas.openxmlformats.org/drawingml/2006/main" xmlns:r="http://schemas.openxmlformats.org/officeDocument/2006/relationships" xmlns:p="http://schemas.openxmlformats.org/presentationml/2006/main">
  <p:tag name="THINKCELLSHAPEDONOTDELETE" val="tT5YZcGxgMiGN4_BhFcn6Tg"/>
</p:tagLst>
</file>

<file path=ppt/tags/tag2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9.xml><?xml version="1.0" encoding="utf-8"?>
<p:tagLst xmlns:a="http://schemas.openxmlformats.org/drawingml/2006/main" xmlns:r="http://schemas.openxmlformats.org/officeDocument/2006/relationships" xmlns:p="http://schemas.openxmlformats.org/presentationml/2006/main">
  <p:tag name="EE4P_AGENDAWIZARD" val="element"/>
  <p:tag name="EE4P_AGENDAWIZARD_CONTENT" val="/DATE"/>
  <p:tag name="EE4P_AGENDAWIZARD_PROPERTIES" val="197.597/369.3848/123.634/115.6044"/>
</p:tagLst>
</file>

<file path=ppt/tags/tag2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4.xml><?xml version="1.0" encoding="utf-8"?>
<p:tagLst xmlns:a="http://schemas.openxmlformats.org/drawingml/2006/main" xmlns:r="http://schemas.openxmlformats.org/officeDocument/2006/relationships" xmlns:p="http://schemas.openxmlformats.org/presentationml/2006/main">
  <p:tag name="EE4P_AGENDAWIZARD" val="element"/>
  <p:tag name="EE4P_AGENDAWIZARD_CONTENT" val="/DATE"/>
  <p:tag name="EE4P_AGENDAWIZARD_PROPERTIES" val="197.597/369.3848/123.634/115.6044"/>
</p:tagLst>
</file>

<file path=ppt/tags/tag2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0.xml><?xml version="1.0" encoding="utf-8"?>
<p:tagLst xmlns:a="http://schemas.openxmlformats.org/drawingml/2006/main" xmlns:r="http://schemas.openxmlformats.org/officeDocument/2006/relationships" xmlns:p="http://schemas.openxmlformats.org/presentationml/2006/main">
  <p:tag name="SHAPENAME" val="2. Slide Title"/>
</p:tagLst>
</file>

<file path=ppt/tags/tag251.xml><?xml version="1.0" encoding="utf-8"?>
<p:tagLst xmlns:a="http://schemas.openxmlformats.org/drawingml/2006/main" xmlns:r="http://schemas.openxmlformats.org/officeDocument/2006/relationships" xmlns:p="http://schemas.openxmlformats.org/presentationml/2006/main">
  <p:tag name="SYMBOLNAME" val="Checkmark"/>
  <p:tag name="CIRCLESTATUS" val="White"/>
  <p:tag name="NAME" val="CheckmarkWhite"/>
</p:tagLst>
</file>

<file path=ppt/tags/tag252.xml><?xml version="1.0" encoding="utf-8"?>
<p:tagLst xmlns:a="http://schemas.openxmlformats.org/drawingml/2006/main" xmlns:r="http://schemas.openxmlformats.org/officeDocument/2006/relationships" xmlns:p="http://schemas.openxmlformats.org/presentationml/2006/main">
  <p:tag name="SYMBOLNAME" val="Checkmark"/>
  <p:tag name="CIRCLESTATUS" val="White"/>
  <p:tag name="NAME" val="CheckmarkWhite"/>
</p:tagLst>
</file>

<file path=ppt/tags/tag253.xml><?xml version="1.0" encoding="utf-8"?>
<p:tagLst xmlns:a="http://schemas.openxmlformats.org/drawingml/2006/main" xmlns:r="http://schemas.openxmlformats.org/officeDocument/2006/relationships" xmlns:p="http://schemas.openxmlformats.org/presentationml/2006/main">
  <p:tag name="NAME" val="GreyLineSeparatorStrong"/>
</p:tagLst>
</file>

<file path=ppt/tags/tag254.xml><?xml version="1.0" encoding="utf-8"?>
<p:tagLst xmlns:a="http://schemas.openxmlformats.org/drawingml/2006/main" xmlns:r="http://schemas.openxmlformats.org/officeDocument/2006/relationships" xmlns:p="http://schemas.openxmlformats.org/presentationml/2006/main">
  <p:tag name="NAME" val="GreyLineSeparatorStrong"/>
</p:tagLst>
</file>

<file path=ppt/tags/tag255.xml><?xml version="1.0" encoding="utf-8"?>
<p:tagLst xmlns:a="http://schemas.openxmlformats.org/drawingml/2006/main" xmlns:r="http://schemas.openxmlformats.org/officeDocument/2006/relationships" xmlns:p="http://schemas.openxmlformats.org/presentationml/2006/main">
  <p:tag name="NAME" val="GreyLineSeparatorStrong"/>
</p:tagLst>
</file>

<file path=ppt/tags/tag256.xml><?xml version="1.0" encoding="utf-8"?>
<p:tagLst xmlns:a="http://schemas.openxmlformats.org/drawingml/2006/main" xmlns:r="http://schemas.openxmlformats.org/officeDocument/2006/relationships" xmlns:p="http://schemas.openxmlformats.org/presentationml/2006/main">
  <p:tag name="NAME" val="GreyLineSeparatorStrong"/>
</p:tagLst>
</file>

<file path=ppt/tags/tag257.xml><?xml version="1.0" encoding="utf-8"?>
<p:tagLst xmlns:a="http://schemas.openxmlformats.org/drawingml/2006/main" xmlns:r="http://schemas.openxmlformats.org/officeDocument/2006/relationships" xmlns:p="http://schemas.openxmlformats.org/presentationml/2006/main">
  <p:tag name="NAME" val="GreyLineSeparatorStrong"/>
</p:tagLst>
</file>

<file path=ppt/tags/tag258.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59.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60.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61.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62.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7.xml><?xml version="1.0" encoding="utf-8"?>
<p:tagLst xmlns:a="http://schemas.openxmlformats.org/drawingml/2006/main" xmlns:r="http://schemas.openxmlformats.org/officeDocument/2006/relationships" xmlns:p="http://schemas.openxmlformats.org/presentationml/2006/main">
  <p:tag name="EE4P_STYLE_ID" val="cLgcLm8R"/>
  <p:tag name="EE4P_STYLE_NAME" val="Axis Bank 2021 Grid 16:9"/>
  <p:tag name="EE4P_SMART_ELEMENT" val="HarveyBall"/>
  <p:tag name="EE4P_SMART_ELEMENT_XML" val="&lt;smartelement id=&quot;HarveyBall&quot; custom=&quot;1&quot;&gt;&lt;position width=&quot;21.25&quot; height=&quot;21.25&quot; alignment=&quot;1&quot; /&gt;&lt;elements&gt;&lt;element name=&quot;background&quot;&gt;&lt;fill visible=&quot;1&quot; foreColor=&quot;#e2e2e3&quot; /&gt;&lt;line visible=&quot;0&quot; /&gt;&lt;reflection visible=&quot;0&quot; /&gt;&lt;shadow visible=&quot;0&quot; /&gt;&lt;/element&gt;&lt;element name=&quot;arc&quot;&gt;&lt;fill visible=&quot;1&quot; foreColor=&quot;&quot; /&gt;&lt;line visible=&quot;0&quot; /&gt;&lt;reflection visible=&quot;0&quot; /&gt;&lt;shadow visible=&quot;0&quot; /&gt;&lt;/element&gt;&lt;element name=&quot;circle&quot;&gt;&lt;fill visible=&quot;0&quot; /&gt;&lt;line visible=&quot;0&quot; /&gt;&lt;reflection visible=&quot;0&quot; /&gt;&lt;shadow visible=&quot;0&quot; /&gt;&lt;/element&gt;&lt;/elements&gt;&lt;colors&gt;&lt;color name=&quot;Text 2&quot; theme=&quot;15&quot; default=&quot;1&quot; /&gt;&lt;color name=&quot;Accent 1&quot; theme=&quot;5&quot; /&gt;&lt;color name=&quot;Accent 2&quot; theme=&quot;6&quot; /&gt;&lt;color name=&quot;Accent 3&quot; theme=&quot;7&quot; /&gt;&lt;color name=&quot;Accent 4&quot; theme=&quot;8&quot; /&gt;&lt;color name=&quot;Accent 5&quot; theme=&quot;9&quot; /&gt;&lt;color name=&quot;Accent 6&quot; theme=&quot;10&quot; /&gt;&lt;/colors&gt;&lt;/smartelement&gt;"/>
</p:tagLst>
</file>

<file path=ppt/tags/tag2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9.xml><?xml version="1.0" encoding="utf-8"?>
<p:tagLst xmlns:a="http://schemas.openxmlformats.org/drawingml/2006/main" xmlns:r="http://schemas.openxmlformats.org/officeDocument/2006/relationships" xmlns:p="http://schemas.openxmlformats.org/presentationml/2006/main">
  <p:tag name="THINKCELLSHAPEDONOTDELETE" val="p6.4OsJDhwXndYF5p7peECQ"/>
</p:tagLst>
</file>

<file path=ppt/tags/tag270.xml><?xml version="1.0" encoding="utf-8"?>
<p:tagLst xmlns:a="http://schemas.openxmlformats.org/drawingml/2006/main" xmlns:r="http://schemas.openxmlformats.org/officeDocument/2006/relationships" xmlns:p="http://schemas.openxmlformats.org/presentationml/2006/main">
  <p:tag name="THINKCELLSHAPEDONOTDELETE" val="p10wjkj_ChMwnow28IsLg_A"/>
</p:tagLst>
</file>

<file path=ppt/tags/tag271.xml><?xml version="1.0" encoding="utf-8"?>
<p:tagLst xmlns:a="http://schemas.openxmlformats.org/drawingml/2006/main" xmlns:r="http://schemas.openxmlformats.org/officeDocument/2006/relationships" xmlns:p="http://schemas.openxmlformats.org/presentationml/2006/main">
  <p:tag name="THINKCELLSHAPEDONOTDELETE" val="pj_jrfg42lTRV5pzJHUyBjg"/>
</p:tagLst>
</file>

<file path=ppt/tags/tag272.xml><?xml version="1.0" encoding="utf-8"?>
<p:tagLst xmlns:a="http://schemas.openxmlformats.org/drawingml/2006/main" xmlns:r="http://schemas.openxmlformats.org/officeDocument/2006/relationships" xmlns:p="http://schemas.openxmlformats.org/presentationml/2006/main">
  <p:tag name="THINKCELLSHAPEDONOTDELETE" val="pyoS3F1LWZDeBSgzVhovrtw"/>
</p:tagLst>
</file>

<file path=ppt/tags/tag273.xml><?xml version="1.0" encoding="utf-8"?>
<p:tagLst xmlns:a="http://schemas.openxmlformats.org/drawingml/2006/main" xmlns:r="http://schemas.openxmlformats.org/officeDocument/2006/relationships" xmlns:p="http://schemas.openxmlformats.org/presentationml/2006/main">
  <p:tag name="THINKCELLSHAPEDONOTDELETE" val="pv0gG94yqT6h8zhqrV75oAA"/>
</p:tagLst>
</file>

<file path=ppt/tags/tag274.xml><?xml version="1.0" encoding="utf-8"?>
<p:tagLst xmlns:a="http://schemas.openxmlformats.org/drawingml/2006/main" xmlns:r="http://schemas.openxmlformats.org/officeDocument/2006/relationships" xmlns:p="http://schemas.openxmlformats.org/presentationml/2006/main">
  <p:tag name="THINKCELLSHAPEDONOTDELETE" val="tjRXmi.kjIU75LuA2rsZ3hQ"/>
</p:tagLst>
</file>

<file path=ppt/tags/tag275.xml><?xml version="1.0" encoding="utf-8"?>
<p:tagLst xmlns:a="http://schemas.openxmlformats.org/drawingml/2006/main" xmlns:r="http://schemas.openxmlformats.org/officeDocument/2006/relationships" xmlns:p="http://schemas.openxmlformats.org/presentationml/2006/main">
  <p:tag name="THINKCELLSHAPEDONOTDELETE" val="tLHOvPm3PDybOEy7W.GW7cw"/>
</p:tagLst>
</file>

<file path=ppt/tags/tag276.xml><?xml version="1.0" encoding="utf-8"?>
<p:tagLst xmlns:a="http://schemas.openxmlformats.org/drawingml/2006/main" xmlns:r="http://schemas.openxmlformats.org/officeDocument/2006/relationships" xmlns:p="http://schemas.openxmlformats.org/presentationml/2006/main">
  <p:tag name="THINKCELLSHAPEDONOTDELETE" val="tG7vIui5niEwwEatEVJQwrg"/>
</p:tagLst>
</file>

<file path=ppt/tags/tag277.xml><?xml version="1.0" encoding="utf-8"?>
<p:tagLst xmlns:a="http://schemas.openxmlformats.org/drawingml/2006/main" xmlns:r="http://schemas.openxmlformats.org/officeDocument/2006/relationships" xmlns:p="http://schemas.openxmlformats.org/presentationml/2006/main">
  <p:tag name="THINKCELLSHAPEDONOTDELETE" val="t2aiBhNmR7O0qbkEMTzIOpA"/>
</p:tagLst>
</file>

<file path=ppt/tags/tag2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9.xml><?xml version="1.0" encoding="utf-8"?>
<p:tagLst xmlns:a="http://schemas.openxmlformats.org/drawingml/2006/main" xmlns:r="http://schemas.openxmlformats.org/officeDocument/2006/relationships" xmlns:p="http://schemas.openxmlformats.org/presentationml/2006/main">
  <p:tag name="THINKCELLSHAPEDONOTDELETE" val="tYGo.2ON4R7OMHZ9nsUEjdw"/>
</p:tagLst>
</file>

<file path=ppt/tags/tag2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1.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82.xml><?xml version="1.0" encoding="utf-8"?>
<p:tagLst xmlns:a="http://schemas.openxmlformats.org/drawingml/2006/main" xmlns:r="http://schemas.openxmlformats.org/officeDocument/2006/relationships" xmlns:p="http://schemas.openxmlformats.org/presentationml/2006/main">
  <p:tag name="EE4P_GRADIENT_CIRCLE" val="1"/>
</p:tagLst>
</file>

<file path=ppt/tags/tag283.xml><?xml version="1.0" encoding="utf-8"?>
<p:tagLst xmlns:a="http://schemas.openxmlformats.org/drawingml/2006/main" xmlns:r="http://schemas.openxmlformats.org/officeDocument/2006/relationships" xmlns:p="http://schemas.openxmlformats.org/presentationml/2006/main">
  <p:tag name="EE4P_GRADIENT_CIRCLE" val="1"/>
</p:tagLst>
</file>

<file path=ppt/theme/theme1.xml><?xml version="1.0" encoding="utf-8"?>
<a:theme xmlns:a="http://schemas.openxmlformats.org/drawingml/2006/main" name="One Axis">
  <a:themeElements>
    <a:clrScheme name="OneAxis">
      <a:dk1>
        <a:sysClr val="windowText" lastClr="000000"/>
      </a:dk1>
      <a:lt1>
        <a:sysClr val="window" lastClr="FFFFFF"/>
      </a:lt1>
      <a:dk2>
        <a:srgbClr val="44546A"/>
      </a:dk2>
      <a:lt2>
        <a:srgbClr val="E7E6E6"/>
      </a:lt2>
      <a:accent1>
        <a:srgbClr val="97144D"/>
      </a:accent1>
      <a:accent2>
        <a:srgbClr val="6D6E71"/>
      </a:accent2>
      <a:accent3>
        <a:srgbClr val="BCBEC0"/>
      </a:accent3>
      <a:accent4>
        <a:srgbClr val="005A4B"/>
      </a:accent4>
      <a:accent5>
        <a:srgbClr val="193661"/>
      </a:accent5>
      <a:accent6>
        <a:srgbClr val="F15A22"/>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xis Bank 2021 Grid 16:9">
  <a:themeElements>
    <a:clrScheme name="template">
      <a:dk1>
        <a:srgbClr val="000000"/>
      </a:dk1>
      <a:lt1>
        <a:sysClr val="window" lastClr="FFFFFF"/>
      </a:lt1>
      <a:dk2>
        <a:srgbClr val="97154D"/>
      </a:dk2>
      <a:lt2>
        <a:srgbClr val="F2F2F2"/>
      </a:lt2>
      <a:accent1>
        <a:srgbClr val="710F3A"/>
      </a:accent1>
      <a:accent2>
        <a:srgbClr val="7B2B54"/>
      </a:accent2>
      <a:accent3>
        <a:srgbClr val="FFD040"/>
      </a:accent3>
      <a:accent4>
        <a:srgbClr val="E74B8F"/>
      </a:accent4>
      <a:accent5>
        <a:srgbClr val="6E6F73"/>
      </a:accent5>
      <a:accent6>
        <a:srgbClr val="2F44A0"/>
      </a:accent6>
      <a:hlink>
        <a:srgbClr val="F15A22"/>
      </a:hlink>
      <a:folHlink>
        <a:srgbClr val="F15A22"/>
      </a:folHlink>
    </a:clrScheme>
    <a:fontScheme name="Custom 3">
      <a:majorFont>
        <a:latin typeface="Arial"/>
        <a:ea typeface=""/>
        <a:cs typeface=""/>
      </a:majorFont>
      <a:minorFont>
        <a:latin typeface="Arial"/>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w="9525" cap="rnd" cmpd="sng" algn="ctr">
          <a:solidFill>
            <a:schemeClr val="tx2"/>
          </a:solidFill>
          <a:prstDash val="solid"/>
          <a:round/>
          <a:headEnd type="none" w="med" len="med"/>
          <a:tailEnd type="none" w="med" len="med"/>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1200" dirty="0" err="1">
            <a:solidFill>
              <a:srgbClr val="FFFFFF"/>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cap="rnd">
          <a:solidFill>
            <a:srgbClr val="6E6F73"/>
          </a:solidFill>
          <a:prstDash val="solid"/>
          <a:round/>
          <a:tailEnd type="none"/>
        </a:ln>
      </a:spPr>
      <a:bodyPr/>
      <a:lstStyle/>
      <a:style>
        <a:lnRef idx="1">
          <a:schemeClr val="accent1"/>
        </a:lnRef>
        <a:fillRef idx="0">
          <a:schemeClr val="accent1"/>
        </a:fillRef>
        <a:effectRef idx="0">
          <a:schemeClr val="accent1"/>
        </a:effectRef>
        <a:fontRef idx="minor">
          <a:schemeClr val="tx1"/>
        </a:fontRef>
      </a:style>
    </a:lnDef>
    <a:txDef>
      <a:spPr>
        <a:noFill/>
        <a:ln w="9525" cap="rnd">
          <a:noFill/>
          <a:prstDash val="solid"/>
          <a:round/>
        </a:ln>
        <a:extLst>
          <a:ext uri="{909E8E84-426E-40DD-AFC4-6F175D3DCCD1}">
            <a14:hiddenFill xmlns:a14="http://schemas.microsoft.com/office/drawing/2010/main">
              <a:solidFill>
                <a:srgbClr val="29BA74"/>
              </a:solidFill>
            </a14:hiddenFill>
          </a:ext>
        </a:extLst>
      </a:spPr>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txDef>
  </a:objectDefaults>
  <a:extraClrSchemeLst/>
  <a:custClrLst>
    <a:custClr name="Custom Color">
      <a:srgbClr val="37373A"/>
    </a:custClr>
    <a:custClr name="Custom Color">
      <a:srgbClr val="2E3558"/>
    </a:custClr>
    <a:custClr name="Custom Color">
      <a:srgbClr val="30C1D7"/>
    </a:custClr>
    <a:custClr name="Custom Color">
      <a:srgbClr val="670F31"/>
    </a:custClr>
    <a:custClr name="Custom Color">
      <a:srgbClr val="E71C57"/>
    </a:custClr>
  </a:custClrLst>
  <a:extLst>
    <a:ext uri="{05A4C25C-085E-4340-85A3-A5531E510DB2}">
      <thm15:themeFamily xmlns:thm15="http://schemas.microsoft.com/office/thememl/2012/main" name="Blank_16x9.potx" id="{F1417891-ADEE-4A5A-84BF-A61365689D8D}" vid="{7D249777-7FCF-437A-B862-D77B0EF45DB4}"/>
    </a:ext>
  </a:extLst>
</a:theme>
</file>

<file path=ppt/theme/theme3.xml><?xml version="1.0" encoding="utf-8"?>
<a:theme xmlns:a="http://schemas.openxmlformats.org/drawingml/2006/main" name="1_Axis Bank 2021 Grid 16:9">
  <a:themeElements>
    <a:clrScheme name="template">
      <a:dk1>
        <a:srgbClr val="000000"/>
      </a:dk1>
      <a:lt1>
        <a:sysClr val="window" lastClr="FFFFFF"/>
      </a:lt1>
      <a:dk2>
        <a:srgbClr val="97154D"/>
      </a:dk2>
      <a:lt2>
        <a:srgbClr val="F2F2F2"/>
      </a:lt2>
      <a:accent1>
        <a:srgbClr val="710F3A"/>
      </a:accent1>
      <a:accent2>
        <a:srgbClr val="7B2B54"/>
      </a:accent2>
      <a:accent3>
        <a:srgbClr val="FFD040"/>
      </a:accent3>
      <a:accent4>
        <a:srgbClr val="E74B8F"/>
      </a:accent4>
      <a:accent5>
        <a:srgbClr val="6E6F73"/>
      </a:accent5>
      <a:accent6>
        <a:srgbClr val="2F44A0"/>
      </a:accent6>
      <a:hlink>
        <a:srgbClr val="F15A22"/>
      </a:hlink>
      <a:folHlink>
        <a:srgbClr val="F15A22"/>
      </a:folHlink>
    </a:clrScheme>
    <a:fontScheme name="Custom 3">
      <a:majorFont>
        <a:latin typeface="Arial"/>
        <a:ea typeface=""/>
        <a:cs typeface=""/>
      </a:majorFont>
      <a:minorFont>
        <a:latin typeface="Arial"/>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w="9525" cap="rnd" cmpd="sng" algn="ctr">
          <a:solidFill>
            <a:schemeClr val="tx2"/>
          </a:solidFill>
          <a:prstDash val="solid"/>
          <a:round/>
          <a:headEnd type="none" w="med" len="med"/>
          <a:tailEnd type="none" w="med" len="med"/>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1200" dirty="0" err="1">
            <a:solidFill>
              <a:srgbClr val="FFFFFF"/>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cap="rnd">
          <a:solidFill>
            <a:srgbClr val="6E6F73"/>
          </a:solidFill>
          <a:prstDash val="solid"/>
          <a:round/>
          <a:tailEnd type="none"/>
        </a:ln>
      </a:spPr>
      <a:bodyPr/>
      <a:lstStyle/>
      <a:style>
        <a:lnRef idx="1">
          <a:schemeClr val="accent1"/>
        </a:lnRef>
        <a:fillRef idx="0">
          <a:schemeClr val="accent1"/>
        </a:fillRef>
        <a:effectRef idx="0">
          <a:schemeClr val="accent1"/>
        </a:effectRef>
        <a:fontRef idx="minor">
          <a:schemeClr val="tx1"/>
        </a:fontRef>
      </a:style>
    </a:lnDef>
    <a:txDef>
      <a:spPr>
        <a:noFill/>
        <a:ln w="9525" cap="rnd">
          <a:noFill/>
          <a:prstDash val="solid"/>
          <a:round/>
        </a:ln>
        <a:extLst>
          <a:ext uri="{909E8E84-426E-40DD-AFC4-6F175D3DCCD1}">
            <a14:hiddenFill xmlns:a14="http://schemas.microsoft.com/office/drawing/2010/main">
              <a:solidFill>
                <a:srgbClr val="29BA74"/>
              </a:solidFill>
            </a14:hiddenFill>
          </a:ext>
        </a:extLst>
      </a:spPr>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txDef>
  </a:objectDefaults>
  <a:extraClrSchemeLst/>
  <a:custClrLst>
    <a:custClr name="Custom Color">
      <a:srgbClr val="37373A"/>
    </a:custClr>
    <a:custClr name="Custom Color">
      <a:srgbClr val="2E3558"/>
    </a:custClr>
    <a:custClr name="Custom Color">
      <a:srgbClr val="30C1D7"/>
    </a:custClr>
    <a:custClr name="Custom Color">
      <a:srgbClr val="670F31"/>
    </a:custClr>
    <a:custClr name="Custom Color">
      <a:srgbClr val="E71C57"/>
    </a:custClr>
  </a:custClrLst>
  <a:extLst>
    <a:ext uri="{05A4C25C-085E-4340-85A3-A5531E510DB2}">
      <thm15:themeFamily xmlns:thm15="http://schemas.microsoft.com/office/thememl/2012/main" name="Blank_16x9.potx" id="{F1417891-ADEE-4A5A-84BF-A61365689D8D}" vid="{7D249777-7FCF-437A-B862-D77B0EF45DB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sisl xmlns:xsd="http://www.w3.org/2001/XMLSchema" xmlns:xsi="http://www.w3.org/2001/XMLSchema-instance" xmlns="http://www.boldonjames.com/2008/01/sie/internal/label" sislVersion="0" policy="41d68b9a-df35-487c-8a88-fadc3e7eddbc" origin="userApprovedSuggestion">
  <element uid="94c25a07-0c72-47a2-865f-2b0f344c93ed" value=""/>
</sisl>
</file>

<file path=customXml/item2.xml><?xml version="1.0" encoding="utf-8"?>
<WrappedLabelHistory xmlns:xsd="http://www.w3.org/2001/XMLSchema" xmlns:xsi="http://www.w3.org/2001/XMLSchema-instance" xmlns="http://www.boldonjames.com/2016/02/Classifier/internal/wrappedLabelHistory">
  <Value>PD94bWwgdmVyc2lvbj0iMS4wIiBlbmNvZGluZz0idXMtYXNjaWkiPz48bGFiZWxIaXN0b3J5IHhtbG5zOnhzZD0iaHR0cDovL3d3dy53My5vcmcvMjAwMS9YTUxTY2hlbWEiIHhtbG5zOnhzaT0iaHR0cDovL3d3dy53My5vcmcvMjAwMS9YTUxTY2hlbWEtaW5zdGFuY2UiIHhtbG5zPSJodHRwOi8vd3d3LmJvbGRvbmphbWVzLmNvbS8yMDE2LzAyL0NsYXNzaWZpZXIvaW50ZXJuYWwvbGFiZWxIaXN0b3J5Ij48aXRlbT48c2lzbCBzaXNsVmVyc2lvbj0iMCIgcG9saWN5PSI0MWQ2OGI5YS1kZjM1LTQ4N2MtOGE4OC1mYWRjM2U3ZWRkYmMiIG9yaWdpbj0idXNlclNlbGVjdGVkIj48ZWxlbWVudCB1aWQ9Ijk3MDMwNjczLWRhYTMtNDNiZC1hMjZiLThkNzA2MWViOTZhMiIgdmFsdWU9IiIgeG1sbnM9Imh0dHA6Ly93d3cuYm9sZG9uamFtZXMuY29tLzIwMDgvMDEvc2llL2ludGVybmFsL2xhYmVsIiAvPjwvc2lzbD48VXNlck5hbWU+QVhJU0JcMjgzMTUzPC9Vc2VyTmFtZT48RGF0ZVRpbWU+MjItMDctMjAyNCAwODo1MToxNzwvRGF0ZVRpbWU+PExhYmVsU3RyaW5nIC8+PC9pdGVtPjxpdGVtPjxzaXNsIHNpc2xWZXJzaW9uPSIwIiBwb2xpY3k9IjQxZDY4YjlhLWRmMzUtNDg3Yy04YTg4LWZhZGMzZTdlZGRiYyIgb3JpZ2luPSJ1c2VyQXBwcm92ZWRTdWdnZXN0aW9uIj48ZWxlbWVudCB1aWQ9Ijk0YzI1YTA3LTBjNzItNDdhMi04NjVmLTJiMGYzNDRjOTNlZCIgdmFsdWU9IiIgeG1sbnM9Imh0dHA6Ly93d3cuYm9sZG9uamFtZXMuY29tLzIwMDgvMDEvc2llL2ludGVybmFsL2xhYmVsIiAvPjwvc2lzbD48VXNlck5hbWU+QVhJU0JcMjgzMTUzPC9Vc2VyTmFtZT48RGF0ZVRpbWU+MjItMDgtMjAyNCAwNzoyODoxMDwvRGF0ZVRpbWU+PExhYmVsU3RyaW5nIC8+PC9pdGVtPjwvbGFiZWxIaXN0b3J5Pg==</Value>
</WrappedLabelHistory>
</file>

<file path=customXml/itemProps1.xml><?xml version="1.0" encoding="utf-8"?>
<ds:datastoreItem xmlns:ds="http://schemas.openxmlformats.org/officeDocument/2006/customXml" ds:itemID="{A9FD342A-AB51-4FE8-8542-5A6BD9023901}">
  <ds:schemaRefs>
    <ds:schemaRef ds:uri="http://www.w3.org/2001/XMLSchema"/>
    <ds:schemaRef ds:uri="http://www.boldonjames.com/2008/01/sie/internal/label"/>
  </ds:schemaRefs>
</ds:datastoreItem>
</file>

<file path=customXml/itemProps2.xml><?xml version="1.0" encoding="utf-8"?>
<ds:datastoreItem xmlns:ds="http://schemas.openxmlformats.org/officeDocument/2006/customXml" ds:itemID="{812F97B6-BFCB-4AC9-AF05-D5D17E53F496}">
  <ds:schemaRefs>
    <ds:schemaRef ds:uri="http://www.w3.org/2001/XMLSchema"/>
    <ds:schemaRef ds:uri="http://www.boldonjames.com/2016/02/Classifier/internal/wrappedLabelHistory"/>
  </ds:schemaRefs>
</ds:datastoreItem>
</file>

<file path=docProps/app.xml><?xml version="1.0" encoding="utf-8"?>
<Properties xmlns="http://schemas.openxmlformats.org/officeDocument/2006/extended-properties" xmlns:vt="http://schemas.openxmlformats.org/officeDocument/2006/docPropsVTypes">
  <Template/>
  <TotalTime>50891</TotalTime>
  <Words>3836</Words>
  <Application>Microsoft Office PowerPoint</Application>
  <PresentationFormat>Widescreen</PresentationFormat>
  <Paragraphs>917</Paragraphs>
  <Slides>30</Slides>
  <Notes>23</Notes>
  <HiddenSlides>0</HiddenSlides>
  <MMClips>0</MMClips>
  <ScaleCrop>false</ScaleCrop>
  <HeadingPairs>
    <vt:vector size="8" baseType="variant">
      <vt:variant>
        <vt:lpstr>Fonts Used</vt:lpstr>
      </vt:variant>
      <vt:variant>
        <vt:i4>10</vt:i4>
      </vt:variant>
      <vt:variant>
        <vt:lpstr>Theme</vt:lpstr>
      </vt:variant>
      <vt:variant>
        <vt:i4>3</vt:i4>
      </vt:variant>
      <vt:variant>
        <vt:lpstr>Embedded OLE Servers</vt:lpstr>
      </vt:variant>
      <vt:variant>
        <vt:i4>1</vt:i4>
      </vt:variant>
      <vt:variant>
        <vt:lpstr>Slide Titles</vt:lpstr>
      </vt:variant>
      <vt:variant>
        <vt:i4>30</vt:i4>
      </vt:variant>
    </vt:vector>
  </HeadingPairs>
  <TitlesOfParts>
    <vt:vector size="44" baseType="lpstr">
      <vt:lpstr>Arial</vt:lpstr>
      <vt:lpstr>Arial (Headings)</vt:lpstr>
      <vt:lpstr>Calibri</vt:lpstr>
      <vt:lpstr>Lato Light</vt:lpstr>
      <vt:lpstr>League Spartan</vt:lpstr>
      <vt:lpstr>Poppins</vt:lpstr>
      <vt:lpstr>Prompt</vt:lpstr>
      <vt:lpstr>Segoe UI</vt:lpstr>
      <vt:lpstr>Source Sans Pro</vt:lpstr>
      <vt:lpstr>Trebuchet MS</vt:lpstr>
      <vt:lpstr>One Axis</vt:lpstr>
      <vt:lpstr>Axis Bank 2021 Grid 16:9</vt:lpstr>
      <vt:lpstr>1_Axis Bank 2021 Grid 16:9</vt:lpstr>
      <vt:lpstr>think-cell Slide</vt:lpstr>
      <vt:lpstr>PowerPoint Presentation</vt:lpstr>
      <vt:lpstr>PowerPoint Presentation</vt:lpstr>
      <vt:lpstr>PowerPoint Presentation</vt:lpstr>
      <vt:lpstr>PowerPoint Presentation</vt:lpstr>
      <vt:lpstr>PowerPoint Presentation</vt:lpstr>
      <vt:lpstr>PowerPoint Presentation</vt:lpstr>
      <vt:lpstr>Retail Portfolio Management – Core Architecture</vt:lpstr>
      <vt:lpstr>PowerPoint Presentation</vt:lpstr>
      <vt:lpstr>PowerPoint Presentation</vt:lpstr>
      <vt:lpstr>PowerPoint Presentation</vt:lpstr>
      <vt:lpstr>PowerPoint Presentation</vt:lpstr>
      <vt:lpstr>Campaign re-engineering | Customer connect through personalized content</vt:lpstr>
      <vt:lpstr>Customized payment link to drive instant payment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hits and misses</vt:lpstr>
      <vt:lpstr>PowerPoint Presentation</vt:lpstr>
      <vt:lpstr> We are building a next-gen collection ecosystem differentiated than peers</vt:lpstr>
      <vt:lpstr>Key strategic changes underway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Hina Desai</dc:creator>
  <cp:lastModifiedBy>Sangya Jaiswal</cp:lastModifiedBy>
  <cp:revision>2034</cp:revision>
  <dcterms:created xsi:type="dcterms:W3CDTF">2019-07-19T10:30:57Z</dcterms:created>
  <dcterms:modified xsi:type="dcterms:W3CDTF">2025-06-24T07:02:00Z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e7b6dac2-4d19-4255-9e26-4f264e901c55</vt:lpwstr>
  </property>
  <property fmtid="{D5CDD505-2E9C-101B-9397-08002B2CF9AE}" pid="3" name="bjClsUserRVM">
    <vt:lpwstr>[]</vt:lpwstr>
  </property>
  <property fmtid="{D5CDD505-2E9C-101B-9397-08002B2CF9AE}" pid="4" name="bjSaver">
    <vt:lpwstr>6YvFDEUIVPsZMx0+7gFGrwAaBLK91DCu</vt:lpwstr>
  </property>
  <property fmtid="{D5CDD505-2E9C-101B-9397-08002B2CF9AE}" pid="5" name="bjDocumentLabelXML">
    <vt:lpwstr>&lt;?xml version="1.0" encoding="us-ascii"?&gt;&lt;sisl xmlns:xsd="http://www.w3.org/2001/XMLSchema" xmlns:xsi="http://www.w3.org/2001/XMLSchema-instance" sislVersion="0" policy="41d68b9a-df35-487c-8a88-fadc3e7eddbc" origin="userApprovedSuggestion" xmlns="http://w</vt:lpwstr>
  </property>
  <property fmtid="{D5CDD505-2E9C-101B-9397-08002B2CF9AE}" pid="6" name="bjDocumentLabelXML-0">
    <vt:lpwstr>ww.boldonjames.com/2008/01/sie/internal/label"&gt;&lt;element uid="94c25a07-0c72-47a2-865f-2b0f344c93ed" value="" /&gt;&lt;/sisl&gt;</vt:lpwstr>
  </property>
  <property fmtid="{D5CDD505-2E9C-101B-9397-08002B2CF9AE}" pid="7" name="bjDocumentSecurityLabel">
    <vt:lpwstr>Axis Bank|Restricted</vt:lpwstr>
  </property>
  <property fmtid="{D5CDD505-2E9C-101B-9397-08002B2CF9AE}" pid="8" name="bjLabelHistoryID">
    <vt:lpwstr>{812F97B6-BFCB-4AC9-AF05-D5D17E53F496}</vt:lpwstr>
  </property>
</Properties>
</file>